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85" r:id="rId3"/>
    <p:sldMasterId id="2147483827" r:id="rId4"/>
    <p:sldMasterId id="2147483839" r:id="rId5"/>
    <p:sldMasterId id="2147483863" r:id="rId6"/>
    <p:sldMasterId id="2147483876" r:id="rId7"/>
    <p:sldMasterId id="2147483888" r:id="rId8"/>
    <p:sldMasterId id="2147483892" r:id="rId9"/>
    <p:sldMasterId id="2147483904" r:id="rId10"/>
  </p:sldMasterIdLst>
  <p:notesMasterIdLst>
    <p:notesMasterId r:id="rId55"/>
  </p:notesMasterIdLst>
  <p:sldIdLst>
    <p:sldId id="355" r:id="rId11"/>
    <p:sldId id="348" r:id="rId12"/>
    <p:sldId id="326" r:id="rId13"/>
    <p:sldId id="347" r:id="rId14"/>
    <p:sldId id="327" r:id="rId15"/>
    <p:sldId id="336" r:id="rId16"/>
    <p:sldId id="335" r:id="rId17"/>
    <p:sldId id="345" r:id="rId18"/>
    <p:sldId id="390" r:id="rId19"/>
    <p:sldId id="346" r:id="rId20"/>
    <p:sldId id="337" r:id="rId21"/>
    <p:sldId id="342" r:id="rId22"/>
    <p:sldId id="387" r:id="rId23"/>
    <p:sldId id="388" r:id="rId24"/>
    <p:sldId id="384" r:id="rId25"/>
    <p:sldId id="363" r:id="rId26"/>
    <p:sldId id="364" r:id="rId27"/>
    <p:sldId id="385" r:id="rId28"/>
    <p:sldId id="386" r:id="rId29"/>
    <p:sldId id="365" r:id="rId30"/>
    <p:sldId id="366" r:id="rId31"/>
    <p:sldId id="339" r:id="rId32"/>
    <p:sldId id="351" r:id="rId33"/>
    <p:sldId id="369" r:id="rId34"/>
    <p:sldId id="352" r:id="rId35"/>
    <p:sldId id="396" r:id="rId36"/>
    <p:sldId id="370" r:id="rId37"/>
    <p:sldId id="371" r:id="rId38"/>
    <p:sldId id="389" r:id="rId39"/>
    <p:sldId id="372" r:id="rId40"/>
    <p:sldId id="373" r:id="rId41"/>
    <p:sldId id="374" r:id="rId42"/>
    <p:sldId id="375" r:id="rId43"/>
    <p:sldId id="376" r:id="rId44"/>
    <p:sldId id="377" r:id="rId45"/>
    <p:sldId id="378" r:id="rId46"/>
    <p:sldId id="379" r:id="rId47"/>
    <p:sldId id="380" r:id="rId48"/>
    <p:sldId id="381" r:id="rId49"/>
    <p:sldId id="382" r:id="rId50"/>
    <p:sldId id="391" r:id="rId51"/>
    <p:sldId id="395" r:id="rId52"/>
    <p:sldId id="343" r:id="rId53"/>
    <p:sldId id="354" r:id="rId5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66RvWeaNCjcrdI1LTZSGRw==" hashData="wNa/0APEtFvCJqgBG/BMs+5ll6whhxjoCZDlEWA2ygyAKNNlfshVwqzKFUAp+yCk7HwG8SoaPtx5WSZLqAWZHA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FF5050"/>
    <a:srgbClr val="00FF00"/>
    <a:srgbClr val="FF3300"/>
    <a:srgbClr val="BFC4A7"/>
    <a:srgbClr val="66FF66"/>
    <a:srgbClr val="F8DA9A"/>
    <a:srgbClr val="5DB6C8"/>
    <a:srgbClr val="FFFF99"/>
    <a:srgbClr val="A08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840" autoAdjust="0"/>
  </p:normalViewPr>
  <p:slideViewPr>
    <p:cSldViewPr snapToGrid="0">
      <p:cViewPr varScale="1">
        <p:scale>
          <a:sx n="76" d="100"/>
          <a:sy n="76" d="100"/>
        </p:scale>
        <p:origin x="126" y="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FF571-A5F4-46B5-935C-901E4F1D22AE}" type="datetimeFigureOut">
              <a:rPr lang="el-GR" smtClean="0"/>
              <a:t>7/11/2019</a:t>
            </a:fld>
            <a:endParaRPr lang="el-G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21CAB-B8BB-46A7-A37F-75847FA5390D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57185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 λογισμικό σχεδιάστηκε με σημείο αναφοράς τις βασικότερες αρχές σχεδιασμού</a:t>
            </a:r>
            <a:r>
              <a:rPr lang="en-GB" sz="2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24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πολυμεσικών</a:t>
            </a:r>
            <a:r>
              <a:rPr lang="el-GR" sz="2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περιβαλλόντων, τα παιδαγωγικά χαρακτηριστικά τους ως διδακτικά εργαλεία,</a:t>
            </a:r>
            <a:r>
              <a:rPr lang="en-GB" sz="2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2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και επιδιώχθηκε να </a:t>
            </a:r>
            <a:r>
              <a:rPr lang="el-GR" sz="24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διακρίνεται</a:t>
            </a:r>
            <a:r>
              <a:rPr lang="el-GR" sz="2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από</a:t>
            </a:r>
            <a:r>
              <a:rPr lang="el-GR" sz="2400" b="0" i="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2400" b="1" i="0" u="sng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απλότητα</a:t>
            </a:r>
            <a:r>
              <a:rPr lang="el-GR" sz="24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l-GR" sz="2400" b="1" i="0" u="sng" kern="1200" dirty="0" smtClean="0">
                <a:solidFill>
                  <a:srgbClr val="006666"/>
                </a:solidFill>
                <a:effectLst/>
                <a:latin typeface="+mn-lt"/>
                <a:ea typeface="+mn-ea"/>
                <a:cs typeface="+mn-cs"/>
              </a:rPr>
              <a:t>ελκυστικότητα</a:t>
            </a:r>
            <a:r>
              <a:rPr lang="el-GR" sz="24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l-GR" sz="24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σαφήνεια, </a:t>
            </a:r>
            <a:r>
              <a:rPr lang="el-GR" sz="24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και να είναι</a:t>
            </a:r>
            <a:r>
              <a:rPr lang="en-GB" sz="24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24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παροτρυντικό</a:t>
            </a:r>
            <a:r>
              <a:rPr lang="el-GR" sz="24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και </a:t>
            </a:r>
            <a:r>
              <a:rPr lang="el-GR" sz="24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ενισχυτικό</a:t>
            </a:r>
            <a:r>
              <a:rPr lang="el-GR" sz="2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με εύστοχες </a:t>
            </a:r>
            <a:r>
              <a:rPr lang="el-GR" sz="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διαδικαστικές διευκολύνσεις </a:t>
            </a:r>
            <a:r>
              <a:rPr lang="el-GR" sz="2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ως υποστηρίγματα</a:t>
            </a:r>
            <a:r>
              <a:rPr lang="en-GB" sz="2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24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για τη δόμηση σύνθετων γνώσεων και δεξιοτήτων κατανόησης</a:t>
            </a:r>
            <a:r>
              <a:rPr lang="el-GR" sz="2400" b="1" dirty="0" smtClean="0"/>
              <a:t> 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21CAB-B8BB-46A7-A37F-75847FA5390D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467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07B65-3FBA-411B-A0EE-938C6902D6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005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21CAB-B8BB-46A7-A37F-75847FA5390D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16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EFF8-FF9A-4E01-963B-42D8BB21EC3C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5EFC-6DD0-43CA-A4E1-33C6DF8569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95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EFF8-FF9A-4E01-963B-42D8BB21EC3C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5EFC-6DD0-43CA-A4E1-33C6DF8569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6056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3654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7065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8875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665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0040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1717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526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475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654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28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EFF8-FF9A-4E01-963B-42D8BB21EC3C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5EFC-6DD0-43CA-A4E1-33C6DF8569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621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0D3A-CF5F-4F18-A980-776678958F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7F8E-576B-4ED2-8C27-42A5CD617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870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8371A-A5CA-4848-B9E9-668F23D21563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8B1F-873C-4C4C-A954-A439BC687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254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73672"/>
          </a:xfrm>
          <a:prstGeom prst="rect">
            <a:avLst/>
          </a:prstGeom>
          <a:solidFill>
            <a:schemeClr val="tx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4530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7367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>
            <a:normAutofit/>
          </a:bodyPr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9945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6"/>
            <a:ext cx="10363200" cy="1500716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8371A-A5CA-4848-B9E9-668F23D21563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8B1F-873C-4C4C-A954-A439BC687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888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8371A-A5CA-4848-B9E9-668F23D21563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8B1F-873C-4C4C-A954-A439BC687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63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5"/>
            <a:ext cx="5386917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4584"/>
            <a:ext cx="5389033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5935"/>
            <a:ext cx="5389033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8371A-A5CA-4848-B9E9-668F23D21563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8B1F-873C-4C4C-A954-A439BC687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78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8371A-A5CA-4848-B9E9-668F23D21563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8B1F-873C-4C4C-A954-A439BC687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354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8371A-A5CA-4848-B9E9-668F23D21563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8B1F-873C-4C4C-A954-A439BC687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5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EFF8-FF9A-4E01-963B-42D8BB21EC3C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5EFC-6DD0-43CA-A4E1-33C6DF8569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761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3"/>
            <a:ext cx="4011084" cy="116204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258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0"/>
            <a:ext cx="4011084" cy="469053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8371A-A5CA-4848-B9E9-668F23D21563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8B1F-873C-4C4C-A954-A439BC687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346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726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8"/>
            <a:ext cx="7315200" cy="80433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8371A-A5CA-4848-B9E9-668F23D21563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8B1F-873C-4C4C-A954-A439BC687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22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8371A-A5CA-4848-B9E9-668F23D21563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8B1F-873C-4C4C-A954-A439BC687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8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8"/>
            <a:ext cx="2743200" cy="585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8"/>
            <a:ext cx="8026400" cy="5850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8371A-A5CA-4848-B9E9-668F23D21563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8B1F-873C-4C4C-A954-A439BC687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705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247432-1F92-4A68-A869-C28BBC8078FB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5445815"/>
            <a:ext cx="10363200" cy="58613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19800"/>
            <a:ext cx="8534400" cy="6858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42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8000" y="5791201"/>
            <a:ext cx="2844800" cy="365125"/>
          </a:xfrm>
          <a:prstGeom prst="rect">
            <a:avLst/>
          </a:prstGeom>
        </p:spPr>
        <p:txBody>
          <a:bodyPr/>
          <a:lstStyle/>
          <a:p>
            <a:fld id="{98D45A5A-CF7C-4B9A-9A30-5692713FB24D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09600" y="762000"/>
            <a:ext cx="10363200" cy="411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178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685800"/>
            <a:ext cx="10261600" cy="4038600"/>
          </a:xfrm>
        </p:spPr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14F623E-4529-4013-8D91-10F9F68B3AC0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015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E4191-BA6B-4D15-AC6C-24E47B9675B9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1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43707-D22F-4204-A7C8-4F8185DDA1A8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06400" y="670091"/>
            <a:ext cx="10261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2" y="-4823"/>
            <a:ext cx="8737603" cy="525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15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124201"/>
            <a:ext cx="9448800" cy="1362075"/>
          </a:xfrm>
        </p:spPr>
        <p:txBody>
          <a:bodyPr anchor="t"/>
          <a:lstStyle>
            <a:lvl1pPr algn="l">
              <a:defRPr sz="4000" b="0" cap="all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624014"/>
            <a:ext cx="94488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FD64D3F-EE09-4B59-B2C2-B7ACE6F4C6C7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052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EFF8-FF9A-4E01-963B-42D8BB21EC3C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5EFC-6DD0-43CA-A4E1-33C6DF8569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630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" y="609600"/>
            <a:ext cx="5080000" cy="6019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609600"/>
            <a:ext cx="5080000" cy="6019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7D800A4-F02E-4450-B19D-40772C0A5F2D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744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609600"/>
            <a:ext cx="497644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200" y="1371600"/>
            <a:ext cx="4976445" cy="51053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609600"/>
            <a:ext cx="4978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1371600"/>
            <a:ext cx="4978400" cy="51053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612836-1ABE-46FA-9232-46CBA41E6B32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8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40BE4-1F75-4E0E-92D7-D2CFCD338D34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773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74DC7AB-D724-42F1-8656-31C90B53F499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888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36653"/>
            <a:ext cx="3251200" cy="1162050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55702"/>
            <a:ext cx="7518400" cy="4876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1198704"/>
            <a:ext cx="3251200" cy="487679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DD32153-D34B-4878-A0F6-CD940CAFB934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4454324"/>
            <a:ext cx="4768132" cy="25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04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929062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8000" y="13504"/>
            <a:ext cx="7315200" cy="3581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495800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B122CC-5E24-40A5-822B-E5D761957513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477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8E03840-5187-4EDF-A5D9-F83C935AE945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6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1600" y="304801"/>
            <a:ext cx="13208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95504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6CBF8A2-C8CE-47DE-A56E-373192664C9F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46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283200" y="22098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283200" y="30480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83200" y="38862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283200" y="47244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97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04800"/>
            <a:ext cx="4368800" cy="312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304800"/>
            <a:ext cx="5994400" cy="3125314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219200" y="3429000"/>
            <a:ext cx="43688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588000" y="3429000"/>
            <a:ext cx="6197600" cy="3048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64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EFF8-FF9A-4E01-963B-42D8BB21EC3C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5EFC-6DD0-43CA-A4E1-33C6DF8569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3214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755967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37600" y="7559675"/>
            <a:ext cx="28448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219201" y="4175126"/>
            <a:ext cx="3352796" cy="33527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825998" y="4175126"/>
            <a:ext cx="3352796" cy="33527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432795" y="4175126"/>
            <a:ext cx="3352796" cy="33527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1219201" y="1660525"/>
            <a:ext cx="3352796" cy="251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825996" y="1660525"/>
            <a:ext cx="3352800" cy="251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8432796" y="1660525"/>
            <a:ext cx="3352800" cy="251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17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4AAF-FDBE-7243-B61F-38FAA91F463F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C19F-CCA8-D64A-BA1B-B30289B40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31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4AAF-FDBE-7243-B61F-38FAA91F463F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C19F-CCA8-D64A-BA1B-B30289B40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60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4AAF-FDBE-7243-B61F-38FAA91F463F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C19F-CCA8-D64A-BA1B-B30289B40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20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4AAF-FDBE-7243-B61F-38FAA91F463F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C19F-CCA8-D64A-BA1B-B30289B40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0637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4AAF-FDBE-7243-B61F-38FAA91F463F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C19F-CCA8-D64A-BA1B-B30289B40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638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4AAF-FDBE-7243-B61F-38FAA91F463F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C19F-CCA8-D64A-BA1B-B30289B40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662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4AAF-FDBE-7243-B61F-38FAA91F463F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C19F-CCA8-D64A-BA1B-B30289B40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710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4AAF-FDBE-7243-B61F-38FAA91F463F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C19F-CCA8-D64A-BA1B-B30289B40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035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4AAF-FDBE-7243-B61F-38FAA91F463F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C19F-CCA8-D64A-BA1B-B30289B40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051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EFF8-FF9A-4E01-963B-42D8BB21EC3C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5EFC-6DD0-43CA-A4E1-33C6DF8569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8098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4AAF-FDBE-7243-B61F-38FAA91F463F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C19F-CCA8-D64A-BA1B-B30289B40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541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4AAF-FDBE-7243-B61F-38FAA91F463F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C19F-CCA8-D64A-BA1B-B30289B40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103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67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489D-76A8-4104-8BB1-2A14839DDE98}" type="datetimeFigureOut">
              <a:rPr lang="el-GR" smtClean="0"/>
              <a:pPr/>
              <a:t>7/11/2019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0BBC-626D-4D00-A2C5-F80EF78F3E71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06975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489D-76A8-4104-8BB1-2A14839DDE98}" type="datetimeFigureOut">
              <a:rPr lang="el-GR" smtClean="0"/>
              <a:pPr/>
              <a:t>7/11/2019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0BBC-626D-4D00-A2C5-F80EF78F3E71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478028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489D-76A8-4104-8BB1-2A14839DDE98}" type="datetimeFigureOut">
              <a:rPr lang="el-GR" smtClean="0"/>
              <a:pPr/>
              <a:t>7/11/2019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0BBC-626D-4D00-A2C5-F80EF78F3E71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80457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489D-76A8-4104-8BB1-2A14839DDE98}" type="datetimeFigureOut">
              <a:rPr lang="el-GR" smtClean="0"/>
              <a:pPr/>
              <a:t>7/11/2019</a:t>
            </a:fld>
            <a:endParaRPr lang="el-GR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0BBC-626D-4D00-A2C5-F80EF78F3E71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57689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67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67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489D-76A8-4104-8BB1-2A14839DDE98}" type="datetimeFigureOut">
              <a:rPr lang="el-GR" smtClean="0"/>
              <a:pPr/>
              <a:t>7/11/2019</a:t>
            </a:fld>
            <a:endParaRPr lang="el-GR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0BBC-626D-4D00-A2C5-F80EF78F3E71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63065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489D-76A8-4104-8BB1-2A14839DDE98}" type="datetimeFigureOut">
              <a:rPr lang="el-GR" smtClean="0"/>
              <a:pPr/>
              <a:t>7/11/2019</a:t>
            </a:fld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0BBC-626D-4D00-A2C5-F80EF78F3E71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017254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489D-76A8-4104-8BB1-2A14839DDE98}" type="datetimeFigureOut">
              <a:rPr lang="el-GR" smtClean="0"/>
              <a:pPr/>
              <a:t>7/11/2019</a:t>
            </a:fld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0BBC-626D-4D00-A2C5-F80EF78F3E71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862573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467"/>
            </a:lvl2pPr>
            <a:lvl3pPr marL="914286" indent="0">
              <a:buNone/>
              <a:defRPr sz="1200"/>
            </a:lvl3pPr>
            <a:lvl4pPr marL="1371430" indent="0">
              <a:buNone/>
              <a:defRPr sz="1067"/>
            </a:lvl4pPr>
            <a:lvl5pPr marL="1828573" indent="0">
              <a:buNone/>
              <a:defRPr sz="1067"/>
            </a:lvl5pPr>
            <a:lvl6pPr marL="2285718" indent="0">
              <a:buNone/>
              <a:defRPr sz="1067"/>
            </a:lvl6pPr>
            <a:lvl7pPr marL="2742858" indent="0">
              <a:buNone/>
              <a:defRPr sz="1067"/>
            </a:lvl7pPr>
            <a:lvl8pPr marL="3200000" indent="0">
              <a:buNone/>
              <a:defRPr sz="1067"/>
            </a:lvl8pPr>
            <a:lvl9pPr marL="3657143" indent="0">
              <a:buNone/>
              <a:defRPr sz="1067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489D-76A8-4104-8BB1-2A14839DDE98}" type="datetimeFigureOut">
              <a:rPr lang="el-GR" smtClean="0"/>
              <a:pPr/>
              <a:t>7/11/2019</a:t>
            </a:fld>
            <a:endParaRPr lang="el-GR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0BBC-626D-4D00-A2C5-F80EF78F3E71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18520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EFF8-FF9A-4E01-963B-42D8BB21EC3C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5EFC-6DD0-43CA-A4E1-33C6DF8569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4226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467"/>
            </a:lvl2pPr>
            <a:lvl3pPr marL="914286" indent="0">
              <a:buNone/>
              <a:defRPr sz="1200"/>
            </a:lvl3pPr>
            <a:lvl4pPr marL="1371430" indent="0">
              <a:buNone/>
              <a:defRPr sz="1067"/>
            </a:lvl4pPr>
            <a:lvl5pPr marL="1828573" indent="0">
              <a:buNone/>
              <a:defRPr sz="1067"/>
            </a:lvl5pPr>
            <a:lvl6pPr marL="2285718" indent="0">
              <a:buNone/>
              <a:defRPr sz="1067"/>
            </a:lvl6pPr>
            <a:lvl7pPr marL="2742858" indent="0">
              <a:buNone/>
              <a:defRPr sz="1067"/>
            </a:lvl7pPr>
            <a:lvl8pPr marL="3200000" indent="0">
              <a:buNone/>
              <a:defRPr sz="1067"/>
            </a:lvl8pPr>
            <a:lvl9pPr marL="3657143" indent="0">
              <a:buNone/>
              <a:defRPr sz="1067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489D-76A8-4104-8BB1-2A14839DDE98}" type="datetimeFigureOut">
              <a:rPr lang="el-GR" smtClean="0"/>
              <a:pPr/>
              <a:t>7/11/2019</a:t>
            </a:fld>
            <a:endParaRPr lang="el-GR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0BBC-626D-4D00-A2C5-F80EF78F3E71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68528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489D-76A8-4104-8BB1-2A14839DDE98}" type="datetimeFigureOut">
              <a:rPr lang="el-GR" smtClean="0"/>
              <a:pPr/>
              <a:t>7/11/2019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0BBC-626D-4D00-A2C5-F80EF78F3E71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32619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489D-76A8-4104-8BB1-2A14839DDE98}" type="datetimeFigureOut">
              <a:rPr lang="el-GR" smtClean="0"/>
              <a:pPr/>
              <a:t>7/11/2019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0BBC-626D-4D00-A2C5-F80EF78F3E71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481277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2484D-3F63-488A-990A-36E3F22D10C7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38801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FFB4-400D-1240-AB24-6F86C96D4DFB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6849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9B27-4D02-2940-AED5-BC8F2B3B1507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1371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7878-2C98-7449-BB8F-764A5EA8E558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9021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F403-9584-1749-B6AB-5E1C5F94527C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5116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0351-EB03-5444-BA93-B7E778374E24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4721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DB90-FF7E-5041-AB9F-1BC0957AB829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21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EFF8-FF9A-4E01-963B-42D8BB21EC3C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5EFC-6DD0-43CA-A4E1-33C6DF8569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8379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8CB6-48D8-4E47-B0D3-B56230F429D0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718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16D3-DCE8-CC45-8106-AE5DFCD073F9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4370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7C16-FAF2-2C41-B697-563997C522AD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4948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D9EA-0687-604F-B97A-763B6765DF9F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9282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defRPr sz="4400"/>
            </a:lvl1pPr>
            <a:lvl2pPr>
              <a:lnSpc>
                <a:spcPct val="150000"/>
              </a:lnSpc>
              <a:defRPr sz="4000"/>
            </a:lvl2pPr>
            <a:lvl3pPr>
              <a:lnSpc>
                <a:spcPct val="150000"/>
              </a:lnSpc>
              <a:defRPr sz="3200"/>
            </a:lvl3pPr>
            <a:lvl4pPr>
              <a:lnSpc>
                <a:spcPct val="150000"/>
              </a:lnSpc>
              <a:defRPr sz="2800"/>
            </a:lvl4pPr>
            <a:lvl5pPr>
              <a:lnSpc>
                <a:spcPct val="150000"/>
              </a:lnSpc>
              <a:defRPr sz="2800"/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2016</a:t>
            </a:r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Δρ Χαράλαμπος Μουζάκης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1"/>
          <p:cNvSpPr/>
          <p:nvPr userDrawn="1"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9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8" name="15 - Ευθεία γραμμή σύνδεσης"/>
          <p:cNvCxnSpPr/>
          <p:nvPr userDrawn="1"/>
        </p:nvCxnSpPr>
        <p:spPr bwMode="auto">
          <a:xfrm>
            <a:off x="2029411" y="1194394"/>
            <a:ext cx="9378909" cy="73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15 - Ευθεία γραμμή σύνδεσης"/>
          <p:cNvCxnSpPr/>
          <p:nvPr userDrawn="1"/>
        </p:nvCxnSpPr>
        <p:spPr bwMode="auto">
          <a:xfrm>
            <a:off x="623393" y="6453337"/>
            <a:ext cx="11301745" cy="195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4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Ορθογώνιο 10"/>
          <p:cNvSpPr/>
          <p:nvPr userDrawn="1"/>
        </p:nvSpPr>
        <p:spPr>
          <a:xfrm>
            <a:off x="623392" y="628501"/>
            <a:ext cx="768085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800"/>
          </a:p>
        </p:txBody>
      </p:sp>
      <p:sp>
        <p:nvSpPr>
          <p:cNvPr id="12" name="Πεντάγωνο 11"/>
          <p:cNvSpPr/>
          <p:nvPr userDrawn="1"/>
        </p:nvSpPr>
        <p:spPr>
          <a:xfrm>
            <a:off x="623392" y="603852"/>
            <a:ext cx="900608" cy="792088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800"/>
          </a:p>
        </p:txBody>
      </p:sp>
      <p:sp>
        <p:nvSpPr>
          <p:cNvPr id="13" name="Τίτλος 1"/>
          <p:cNvSpPr>
            <a:spLocks noGrp="1"/>
          </p:cNvSpPr>
          <p:nvPr>
            <p:ph type="title"/>
          </p:nvPr>
        </p:nvSpPr>
        <p:spPr>
          <a:xfrm>
            <a:off x="1524000" y="365127"/>
            <a:ext cx="9829800" cy="1075390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29203779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D417-FF86-46B8-9B7F-3613635E22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445E-4744-479C-A28E-305364DA1E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8841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D417-FF86-46B8-9B7F-3613635E22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445E-4744-479C-A28E-305364DA1E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3941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D417-FF86-46B8-9B7F-3613635E22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445E-4744-479C-A28E-305364DA1E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2545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D417-FF86-46B8-9B7F-3613635E22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445E-4744-479C-A28E-305364DA1E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2285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D417-FF86-46B8-9B7F-3613635E22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445E-4744-479C-A28E-305364DA1E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12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EFF8-FF9A-4E01-963B-42D8BB21EC3C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5EFC-6DD0-43CA-A4E1-33C6DF8569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6181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D417-FF86-46B8-9B7F-3613635E22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445E-4744-479C-A28E-305364DA1E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2562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D417-FF86-46B8-9B7F-3613635E22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445E-4744-479C-A28E-305364DA1E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891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D417-FF86-46B8-9B7F-3613635E22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445E-4744-479C-A28E-305364DA1E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1849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D417-FF86-46B8-9B7F-3613635E22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445E-4744-479C-A28E-305364DA1E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0623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D417-FF86-46B8-9B7F-3613635E22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445E-4744-479C-A28E-305364DA1E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8733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D417-FF86-46B8-9B7F-3613635E22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445E-4744-479C-A28E-305364DA1E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8428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rgbClr val="33454D"/>
            </a:gs>
            <a:gs pos="100000">
              <a:schemeClr val="accent1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1362078"/>
            <a:ext cx="10058400" cy="708025"/>
          </a:xfrm>
        </p:spPr>
        <p:txBody>
          <a:bodyPr anchor="b">
            <a:noAutofit/>
          </a:bodyPr>
          <a:lstStyle>
            <a:lvl1pPr algn="ctr">
              <a:defRPr sz="3300" b="1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2070100"/>
            <a:ext cx="8534400" cy="4572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Franklin Gothic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5" name="mark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49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ark Title Slide"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1362078"/>
            <a:ext cx="10058400" cy="708025"/>
          </a:xfrm>
        </p:spPr>
        <p:txBody>
          <a:bodyPr anchor="b">
            <a:noAutofit/>
          </a:bodyPr>
          <a:lstStyle>
            <a:lvl1pPr algn="ctr">
              <a:defRPr sz="3300" b="1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2070100"/>
            <a:ext cx="8534400" cy="4572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Franklin Gothic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47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-85725"/>
            <a:ext cx="11074400" cy="990600"/>
          </a:xfrm>
        </p:spPr>
        <p:txBody>
          <a:bodyPr/>
          <a:lstStyle>
            <a:lvl1pPr algn="ctr"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11582400" cy="4419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517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E455-8B21-4770-93BB-716118CD38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4CF6-E654-4487-ACE4-AC39D3C9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67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EFF8-FF9A-4E01-963B-42D8BB21EC3C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5EFC-6DD0-43CA-A4E1-33C6DF8569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794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E455-8B21-4770-93BB-716118CD38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4CF6-E654-4487-ACE4-AC39D3C9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860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E455-8B21-4770-93BB-716118CD38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4CF6-E654-4487-ACE4-AC39D3C9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565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E455-8B21-4770-93BB-716118CD38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4CF6-E654-4487-ACE4-AC39D3C9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057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E455-8B21-4770-93BB-716118CD38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4CF6-E654-4487-ACE4-AC39D3C9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085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E455-8B21-4770-93BB-716118CD38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4CF6-E654-4487-ACE4-AC39D3C9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87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E455-8B21-4770-93BB-716118CD38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4CF6-E654-4487-ACE4-AC39D3C9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788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E455-8B21-4770-93BB-716118CD38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4CF6-E654-4487-ACE4-AC39D3C9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554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E455-8B21-4770-93BB-716118CD38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4CF6-E654-4487-ACE4-AC39D3C9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676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E455-8B21-4770-93BB-716118CD38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4CF6-E654-4487-ACE4-AC39D3C9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080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E455-8B21-4770-93BB-716118CD38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4CF6-E654-4487-ACE4-AC39D3C9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65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1EFF8-FF9A-4E01-963B-42D8BB21EC3C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B5EFC-6DD0-43CA-A4E1-33C6DF8569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81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E0D3A-CF5F-4F18-A980-776678958F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77F8E-576B-4ED2-8C27-42A5CD617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24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43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8371A-A5CA-4848-B9E9-668F23D21563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78B1F-873C-4C4C-A954-A439BC687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05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86000">
              <a:schemeClr val="bg1">
                <a:lumMod val="95000"/>
              </a:schemeClr>
            </a:gs>
            <a:gs pos="100000">
              <a:schemeClr val="bg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12192000" cy="51435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4191000"/>
          </a:xfrm>
          <a:prstGeom prst="rect">
            <a:avLst/>
          </a:prstGeom>
          <a:gradFill>
            <a:gsLst>
              <a:gs pos="39000">
                <a:srgbClr val="0070C0"/>
              </a:gs>
              <a:gs pos="0">
                <a:schemeClr val="accent2">
                  <a:lumMod val="60000"/>
                  <a:lumOff val="40000"/>
                  <a:alpha val="0"/>
                </a:schemeClr>
              </a:gs>
              <a:gs pos="100000">
                <a:srgbClr val="0070C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5088" y="674914"/>
            <a:ext cx="102616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"/>
            <a:ext cx="8737603" cy="525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59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>
              <a:lumMod val="1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1">
                <a:lumMod val="85000"/>
              </a:schemeClr>
            </a:gs>
            <a:gs pos="87000">
              <a:schemeClr val="bg1">
                <a:lumMod val="50000"/>
              </a:schemeClr>
            </a:gs>
          </a:gsLst>
          <a:lin ang="5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B4AAF-FDBE-7243-B61F-38FAA91F463F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CC19F-CCA8-D64A-BA1B-B30289B40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91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A489D-76A8-4104-8BB1-2A14839DDE98}" type="datetimeFigureOut">
              <a:rPr lang="el-GR" smtClean="0"/>
              <a:pPr/>
              <a:t>7/11/2019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60BBC-626D-4D00-A2C5-F80EF78F3E71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2077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1778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B3B3B3">
                <a:lumMod val="65000"/>
                <a:lumOff val="35000"/>
              </a:srgbClr>
            </a:gs>
            <a:gs pos="29000">
              <a:schemeClr val="bg1">
                <a:lumMod val="95000"/>
              </a:schemeClr>
            </a:gs>
            <a:gs pos="88000">
              <a:schemeClr val="bg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D417-FF86-46B8-9B7F-3613635E22A0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C445E-4744-479C-A28E-305364DA1E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42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90000"/>
              </a:schemeClr>
            </a:gs>
            <a:gs pos="100000">
              <a:schemeClr val="accent1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1200" y="-38100"/>
            <a:ext cx="1066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990600"/>
            <a:ext cx="11480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126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2700" kern="1200">
          <a:solidFill>
            <a:schemeClr val="bg1"/>
          </a:solidFill>
          <a:latin typeface="Franklin Gothic Medium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3429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2pPr>
      <a:lvl3pPr marL="6858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3pPr>
      <a:lvl4pPr marL="10287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4pPr>
      <a:lvl5pPr marL="13716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8E455-8B21-4770-93BB-716118CD380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44CF6-E654-4487-ACE4-AC39D3C9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3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it-akademija.com/definicija-ucenja-na-daljinu" TargetMode="Externa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Pre-test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8.xml"/><Relationship Id="rId5" Type="http://schemas.openxmlformats.org/officeDocument/2006/relationships/hyperlink" Target="Post-test.pdf" TargetMode="External"/><Relationship Id="rId4" Type="http://schemas.openxmlformats.org/officeDocument/2006/relationships/hyperlink" Target="&#913;&#960;&#972;&#955;&#965;&#964;&#951;%20&#932;&#953;&#956;&#942;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chamilo.datacenter.uoc.gr/metchamilo/courses/GIWRGOSKASSWTAKHS/index.php?id_session=0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png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081825" y="1600167"/>
            <a:ext cx="10032643" cy="18722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84044">
                    <a:lumMod val="10000"/>
                    <a:lumOff val="9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Σχολική Εξ Αποστάσεως Εκπαίδευση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84044">
                    <a:lumMod val="10000"/>
                    <a:lumOff val="9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Σχεδιασμός και ανάπτυξη εκπαιδευτικού υλικού με τη  μέθοδο της ΕξΑΕ για τη διδασκαλία των </a:t>
            </a: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84044">
                    <a:lumMod val="10000"/>
                    <a:lumOff val="9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Απόλυτων </a:t>
            </a: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84044">
                    <a:lumMod val="10000"/>
                    <a:lumOff val="9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Τιμών στο μάθημα της Άλγεβρας στην Α΄ Λυκείου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184044">
                  <a:lumMod val="10000"/>
                  <a:lumOff val="9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1" name="11 - Ορθογώνιο"/>
          <p:cNvSpPr>
            <a:spLocks noChangeArrowheads="1"/>
          </p:cNvSpPr>
          <p:nvPr/>
        </p:nvSpPr>
        <p:spPr bwMode="auto">
          <a:xfrm>
            <a:off x="2405102" y="367098"/>
            <a:ext cx="740390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Πρόγραμμα Μεταπτυχιακών Σπουδών: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FF66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«Επιστήμες της Αγωγής - Εξ Αποστάσεως Εκπαίδευση  με την χρήση των ΤΠΕ (e-Learning)»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2530681" y="6139955"/>
            <a:ext cx="72042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Ρέθυμνο 2019</a:t>
            </a:r>
            <a:endParaRPr kumimoji="0" lang="el-GR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4" name="15 - Ευθεία γραμμή σύνδεσης"/>
          <p:cNvCxnSpPr/>
          <p:nvPr/>
        </p:nvCxnSpPr>
        <p:spPr bwMode="auto">
          <a:xfrm>
            <a:off x="3126353" y="5678173"/>
            <a:ext cx="6991725" cy="129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4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9 - Ορθογώνιο"/>
          <p:cNvSpPr/>
          <p:nvPr/>
        </p:nvSpPr>
        <p:spPr>
          <a:xfrm>
            <a:off x="2673799" y="3624973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Γιώργος Κασσωτάκης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26" name="Πίνακας 25"/>
          <p:cNvGraphicFramePr>
            <a:graphicFrameLocks noGrp="1"/>
          </p:cNvGraphicFramePr>
          <p:nvPr>
            <p:extLst/>
          </p:nvPr>
        </p:nvGraphicFramePr>
        <p:xfrm>
          <a:off x="1455312" y="5064582"/>
          <a:ext cx="9298548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9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9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9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35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Ζαράνης Ν.</a:t>
                      </a:r>
                      <a:r>
                        <a:rPr kumimoji="0" lang="el-G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/>
                      </a:r>
                      <a:br>
                        <a:rPr kumimoji="0" lang="el-G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kumimoji="0" lang="el-G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Επιβλέπων Καθηγητής</a:t>
                      </a:r>
                    </a:p>
                    <a:p>
                      <a:pPr algn="ctr"/>
                      <a:endParaRPr lang="el-GR" sz="18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Καλογιαννάκης</a:t>
                      </a:r>
                      <a:r>
                        <a:rPr kumimoji="0" lang="el-GR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Μ.</a:t>
                      </a:r>
                      <a:r>
                        <a:rPr kumimoji="0" lang="el-G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/>
                      </a:r>
                      <a:br>
                        <a:rPr kumimoji="0" lang="el-G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kumimoji="0" lang="el-G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Συν-επιβλέπων Καθηγητής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-GR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B32C1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Βασαρμίδου Δ.</a:t>
                      </a:r>
                      <a:br>
                        <a:rPr kumimoji="0" lang="el-GR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kumimoji="0" lang="el-G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Συν-επιβλέπουσα Καθηγήτρια</a:t>
                      </a:r>
                    </a:p>
                    <a:p>
                      <a:pPr algn="ctr"/>
                      <a:endParaRPr lang="el-GR" sz="18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9 - Ορθογώνιο"/>
          <p:cNvSpPr/>
          <p:nvPr/>
        </p:nvSpPr>
        <p:spPr>
          <a:xfrm>
            <a:off x="2686679" y="4452499"/>
            <a:ext cx="6840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Επιτροπή Κρίσης ΔΕ</a:t>
            </a:r>
          </a:p>
        </p:txBody>
      </p:sp>
      <p:pic>
        <p:nvPicPr>
          <p:cNvPr id="29" name="Εικόνα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4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309069" y="4327144"/>
            <a:ext cx="11496590" cy="14465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l-GR" sz="8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Θεωρητικό Πλαίσιο </a:t>
            </a:r>
            <a:endParaRPr lang="el-GR" sz="8800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8" y="318957"/>
            <a:ext cx="11526617" cy="338673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3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40915" y="584928"/>
            <a:ext cx="1107583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Σύμφωνα με τον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ιστότοπο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</a:t>
            </a:r>
            <a:r>
              <a:rPr lang="el-GR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www.it-akademija.com/definicija-ucenja-na-daljinu</a:t>
            </a:r>
            <a:r>
              <a:rPr lang="el-G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"Η παροχή γνώσεων και δεξιοτήτων μέσω της πληροφόρησης και της καθοδήγησης </a:t>
            </a:r>
            <a:r>
              <a:rPr lang="el-GR" sz="24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που προσπορίζουν </a:t>
            </a:r>
            <a:r>
              <a:rPr lang="el-GR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διάφορες τεχνολογίες και άλλες μορφές Εξ Αποστάσεως Μάθησης" </a:t>
            </a:r>
            <a:r>
              <a:rPr lang="el-G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είναι ο ορισμός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της Εξ Αποστάσεως Εκπαίδευσης που παρέχεται από την Ένωση </a:t>
            </a:r>
            <a:r>
              <a:rPr lang="el-G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Εξ Αποστάσεως Μάθησης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των Ηνωμένων Πολιτειών</a:t>
            </a:r>
            <a:r>
              <a:rPr lang="el-G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l-G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600" dirty="0"/>
              <a:t/>
            </a:r>
            <a:br>
              <a:rPr lang="el-GR" sz="3600" dirty="0"/>
            </a:br>
            <a:endParaRPr lang="en-GB" sz="3600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332509" y="2607219"/>
            <a:ext cx="11521440" cy="484745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rgbClr val="FF5050"/>
                </a:solidFill>
              </a:rPr>
              <a:t>Η τετραδική σχέση των συντελεστών της εξ αποστάσεως εκπαίδευσης (Σοφός &amp; </a:t>
            </a:r>
            <a:r>
              <a:rPr lang="el-GR" sz="2800" b="1" dirty="0" err="1">
                <a:solidFill>
                  <a:srgbClr val="FF5050"/>
                </a:solidFill>
              </a:rPr>
              <a:t>Kron</a:t>
            </a:r>
            <a:r>
              <a:rPr lang="el-GR" sz="2800" b="1" dirty="0">
                <a:solidFill>
                  <a:srgbClr val="FF5050"/>
                </a:solidFill>
              </a:rPr>
              <a:t>, 2010)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296" y="3390952"/>
            <a:ext cx="7533409" cy="2909455"/>
          </a:xfrm>
          <a:prstGeom prst="rect">
            <a:avLst/>
          </a:prstGeom>
          <a:noFill/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2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96214" y="3709115"/>
            <a:ext cx="4532463" cy="23378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4715761" y="1731558"/>
            <a:ext cx="3246731" cy="2269403"/>
            <a:chOff x="294540" y="204328"/>
            <a:chExt cx="3812221" cy="2664671"/>
          </a:xfrm>
        </p:grpSpPr>
        <p:sp>
          <p:nvSpPr>
            <p:cNvPr id="16" name="Freeform 132"/>
            <p:cNvSpPr>
              <a:spLocks noEditPoints="1"/>
            </p:cNvSpPr>
            <p:nvPr/>
          </p:nvSpPr>
          <p:spPr bwMode="auto">
            <a:xfrm>
              <a:off x="294540" y="204328"/>
              <a:ext cx="3812221" cy="2664671"/>
            </a:xfrm>
            <a:custGeom>
              <a:avLst/>
              <a:gdLst>
                <a:gd name="T0" fmla="*/ 154 w 238"/>
                <a:gd name="T1" fmla="*/ 0 h 167"/>
                <a:gd name="T2" fmla="*/ 70 w 238"/>
                <a:gd name="T3" fmla="*/ 83 h 167"/>
                <a:gd name="T4" fmla="*/ 83 w 238"/>
                <a:gd name="T5" fmla="*/ 127 h 167"/>
                <a:gd name="T6" fmla="*/ 0 w 238"/>
                <a:gd name="T7" fmla="*/ 127 h 167"/>
                <a:gd name="T8" fmla="*/ 0 w 238"/>
                <a:gd name="T9" fmla="*/ 167 h 167"/>
                <a:gd name="T10" fmla="*/ 150 w 238"/>
                <a:gd name="T11" fmla="*/ 167 h 167"/>
                <a:gd name="T12" fmla="*/ 150 w 238"/>
                <a:gd name="T13" fmla="*/ 167 h 167"/>
                <a:gd name="T14" fmla="*/ 154 w 238"/>
                <a:gd name="T15" fmla="*/ 167 h 167"/>
                <a:gd name="T16" fmla="*/ 156 w 238"/>
                <a:gd name="T17" fmla="*/ 167 h 167"/>
                <a:gd name="T18" fmla="*/ 225 w 238"/>
                <a:gd name="T19" fmla="*/ 127 h 167"/>
                <a:gd name="T20" fmla="*/ 238 w 238"/>
                <a:gd name="T21" fmla="*/ 83 h 167"/>
                <a:gd name="T22" fmla="*/ 154 w 238"/>
                <a:gd name="T23" fmla="*/ 0 h 167"/>
                <a:gd name="T24" fmla="*/ 154 w 238"/>
                <a:gd name="T25" fmla="*/ 127 h 167"/>
                <a:gd name="T26" fmla="*/ 111 w 238"/>
                <a:gd name="T27" fmla="*/ 83 h 167"/>
                <a:gd name="T28" fmla="*/ 154 w 238"/>
                <a:gd name="T29" fmla="*/ 40 h 167"/>
                <a:gd name="T30" fmla="*/ 198 w 238"/>
                <a:gd name="T31" fmla="*/ 83 h 167"/>
                <a:gd name="T32" fmla="*/ 154 w 238"/>
                <a:gd name="T33" fmla="*/ 12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8" h="167">
                  <a:moveTo>
                    <a:pt x="154" y="0"/>
                  </a:moveTo>
                  <a:cubicBezTo>
                    <a:pt x="108" y="0"/>
                    <a:pt x="70" y="37"/>
                    <a:pt x="70" y="83"/>
                  </a:cubicBezTo>
                  <a:cubicBezTo>
                    <a:pt x="70" y="99"/>
                    <a:pt x="75" y="114"/>
                    <a:pt x="83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51" y="167"/>
                    <a:pt x="153" y="167"/>
                    <a:pt x="154" y="167"/>
                  </a:cubicBezTo>
                  <a:cubicBezTo>
                    <a:pt x="155" y="167"/>
                    <a:pt x="155" y="167"/>
                    <a:pt x="156" y="167"/>
                  </a:cubicBezTo>
                  <a:cubicBezTo>
                    <a:pt x="186" y="166"/>
                    <a:pt x="211" y="150"/>
                    <a:pt x="225" y="127"/>
                  </a:cubicBezTo>
                  <a:cubicBezTo>
                    <a:pt x="233" y="114"/>
                    <a:pt x="238" y="99"/>
                    <a:pt x="238" y="83"/>
                  </a:cubicBezTo>
                  <a:cubicBezTo>
                    <a:pt x="238" y="37"/>
                    <a:pt x="200" y="0"/>
                    <a:pt x="154" y="0"/>
                  </a:cubicBezTo>
                  <a:close/>
                  <a:moveTo>
                    <a:pt x="154" y="127"/>
                  </a:moveTo>
                  <a:cubicBezTo>
                    <a:pt x="130" y="127"/>
                    <a:pt x="111" y="107"/>
                    <a:pt x="111" y="83"/>
                  </a:cubicBezTo>
                  <a:cubicBezTo>
                    <a:pt x="111" y="59"/>
                    <a:pt x="130" y="40"/>
                    <a:pt x="154" y="40"/>
                  </a:cubicBezTo>
                  <a:cubicBezTo>
                    <a:pt x="178" y="40"/>
                    <a:pt x="198" y="59"/>
                    <a:pt x="198" y="83"/>
                  </a:cubicBezTo>
                  <a:cubicBezTo>
                    <a:pt x="198" y="107"/>
                    <a:pt x="178" y="127"/>
                    <a:pt x="154" y="127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075050" y="1039071"/>
              <a:ext cx="1387457" cy="97573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7123" y="2243691"/>
              <a:ext cx="2292181" cy="61435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l-GR" sz="2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Σύγχρονη</a:t>
              </a:r>
              <a:endPara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320501" y="2814874"/>
            <a:ext cx="3246731" cy="2269403"/>
            <a:chOff x="3053408" y="1227609"/>
            <a:chExt cx="3812221" cy="2664671"/>
          </a:xfrm>
        </p:grpSpPr>
        <p:sp>
          <p:nvSpPr>
            <p:cNvPr id="24" name="Freeform 132"/>
            <p:cNvSpPr>
              <a:spLocks noEditPoints="1"/>
            </p:cNvSpPr>
            <p:nvPr/>
          </p:nvSpPr>
          <p:spPr bwMode="auto">
            <a:xfrm>
              <a:off x="3053408" y="1227609"/>
              <a:ext cx="3812221" cy="2664671"/>
            </a:xfrm>
            <a:custGeom>
              <a:avLst/>
              <a:gdLst>
                <a:gd name="T0" fmla="*/ 154 w 238"/>
                <a:gd name="T1" fmla="*/ 0 h 167"/>
                <a:gd name="T2" fmla="*/ 70 w 238"/>
                <a:gd name="T3" fmla="*/ 83 h 167"/>
                <a:gd name="T4" fmla="*/ 83 w 238"/>
                <a:gd name="T5" fmla="*/ 127 h 167"/>
                <a:gd name="T6" fmla="*/ 0 w 238"/>
                <a:gd name="T7" fmla="*/ 127 h 167"/>
                <a:gd name="T8" fmla="*/ 0 w 238"/>
                <a:gd name="T9" fmla="*/ 167 h 167"/>
                <a:gd name="T10" fmla="*/ 150 w 238"/>
                <a:gd name="T11" fmla="*/ 167 h 167"/>
                <a:gd name="T12" fmla="*/ 150 w 238"/>
                <a:gd name="T13" fmla="*/ 167 h 167"/>
                <a:gd name="T14" fmla="*/ 154 w 238"/>
                <a:gd name="T15" fmla="*/ 167 h 167"/>
                <a:gd name="T16" fmla="*/ 156 w 238"/>
                <a:gd name="T17" fmla="*/ 167 h 167"/>
                <a:gd name="T18" fmla="*/ 225 w 238"/>
                <a:gd name="T19" fmla="*/ 127 h 167"/>
                <a:gd name="T20" fmla="*/ 238 w 238"/>
                <a:gd name="T21" fmla="*/ 83 h 167"/>
                <a:gd name="T22" fmla="*/ 154 w 238"/>
                <a:gd name="T23" fmla="*/ 0 h 167"/>
                <a:gd name="T24" fmla="*/ 154 w 238"/>
                <a:gd name="T25" fmla="*/ 127 h 167"/>
                <a:gd name="T26" fmla="*/ 111 w 238"/>
                <a:gd name="T27" fmla="*/ 83 h 167"/>
                <a:gd name="T28" fmla="*/ 154 w 238"/>
                <a:gd name="T29" fmla="*/ 40 h 167"/>
                <a:gd name="T30" fmla="*/ 198 w 238"/>
                <a:gd name="T31" fmla="*/ 83 h 167"/>
                <a:gd name="T32" fmla="*/ 154 w 238"/>
                <a:gd name="T33" fmla="*/ 12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8" h="167">
                  <a:moveTo>
                    <a:pt x="154" y="0"/>
                  </a:moveTo>
                  <a:cubicBezTo>
                    <a:pt x="108" y="0"/>
                    <a:pt x="70" y="37"/>
                    <a:pt x="70" y="83"/>
                  </a:cubicBezTo>
                  <a:cubicBezTo>
                    <a:pt x="70" y="99"/>
                    <a:pt x="75" y="114"/>
                    <a:pt x="83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51" y="167"/>
                    <a:pt x="153" y="167"/>
                    <a:pt x="154" y="167"/>
                  </a:cubicBezTo>
                  <a:cubicBezTo>
                    <a:pt x="155" y="167"/>
                    <a:pt x="155" y="167"/>
                    <a:pt x="156" y="167"/>
                  </a:cubicBezTo>
                  <a:cubicBezTo>
                    <a:pt x="186" y="166"/>
                    <a:pt x="211" y="150"/>
                    <a:pt x="225" y="127"/>
                  </a:cubicBezTo>
                  <a:cubicBezTo>
                    <a:pt x="233" y="114"/>
                    <a:pt x="238" y="99"/>
                    <a:pt x="238" y="83"/>
                  </a:cubicBezTo>
                  <a:cubicBezTo>
                    <a:pt x="238" y="37"/>
                    <a:pt x="200" y="0"/>
                    <a:pt x="154" y="0"/>
                  </a:cubicBezTo>
                  <a:close/>
                  <a:moveTo>
                    <a:pt x="154" y="127"/>
                  </a:moveTo>
                  <a:cubicBezTo>
                    <a:pt x="130" y="127"/>
                    <a:pt x="111" y="107"/>
                    <a:pt x="111" y="83"/>
                  </a:cubicBezTo>
                  <a:cubicBezTo>
                    <a:pt x="111" y="59"/>
                    <a:pt x="130" y="40"/>
                    <a:pt x="154" y="40"/>
                  </a:cubicBezTo>
                  <a:cubicBezTo>
                    <a:pt x="178" y="40"/>
                    <a:pt x="198" y="59"/>
                    <a:pt x="198" y="83"/>
                  </a:cubicBezTo>
                  <a:cubicBezTo>
                    <a:pt x="198" y="107"/>
                    <a:pt x="178" y="127"/>
                    <a:pt x="154" y="12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33918" y="2062352"/>
              <a:ext cx="1387457" cy="975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185990" y="3266972"/>
              <a:ext cx="2292182" cy="614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Ασύγχρονη</a:t>
              </a:r>
              <a:endPara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995526" y="3898186"/>
            <a:ext cx="3259463" cy="2284381"/>
            <a:chOff x="5671724" y="2748332"/>
            <a:chExt cx="3827172" cy="2682260"/>
          </a:xfrm>
        </p:grpSpPr>
        <p:sp>
          <p:nvSpPr>
            <p:cNvPr id="27" name="Freeform 132"/>
            <p:cNvSpPr>
              <a:spLocks noEditPoints="1"/>
            </p:cNvSpPr>
            <p:nvPr/>
          </p:nvSpPr>
          <p:spPr bwMode="auto">
            <a:xfrm>
              <a:off x="5686675" y="2748332"/>
              <a:ext cx="3812221" cy="2664672"/>
            </a:xfrm>
            <a:custGeom>
              <a:avLst/>
              <a:gdLst>
                <a:gd name="T0" fmla="*/ 154 w 238"/>
                <a:gd name="T1" fmla="*/ 0 h 167"/>
                <a:gd name="T2" fmla="*/ 70 w 238"/>
                <a:gd name="T3" fmla="*/ 83 h 167"/>
                <a:gd name="T4" fmla="*/ 83 w 238"/>
                <a:gd name="T5" fmla="*/ 127 h 167"/>
                <a:gd name="T6" fmla="*/ 0 w 238"/>
                <a:gd name="T7" fmla="*/ 127 h 167"/>
                <a:gd name="T8" fmla="*/ 0 w 238"/>
                <a:gd name="T9" fmla="*/ 167 h 167"/>
                <a:gd name="T10" fmla="*/ 150 w 238"/>
                <a:gd name="T11" fmla="*/ 167 h 167"/>
                <a:gd name="T12" fmla="*/ 150 w 238"/>
                <a:gd name="T13" fmla="*/ 167 h 167"/>
                <a:gd name="T14" fmla="*/ 154 w 238"/>
                <a:gd name="T15" fmla="*/ 167 h 167"/>
                <a:gd name="T16" fmla="*/ 156 w 238"/>
                <a:gd name="T17" fmla="*/ 167 h 167"/>
                <a:gd name="T18" fmla="*/ 225 w 238"/>
                <a:gd name="T19" fmla="*/ 127 h 167"/>
                <a:gd name="T20" fmla="*/ 238 w 238"/>
                <a:gd name="T21" fmla="*/ 83 h 167"/>
                <a:gd name="T22" fmla="*/ 154 w 238"/>
                <a:gd name="T23" fmla="*/ 0 h 167"/>
                <a:gd name="T24" fmla="*/ 154 w 238"/>
                <a:gd name="T25" fmla="*/ 127 h 167"/>
                <a:gd name="T26" fmla="*/ 111 w 238"/>
                <a:gd name="T27" fmla="*/ 83 h 167"/>
                <a:gd name="T28" fmla="*/ 154 w 238"/>
                <a:gd name="T29" fmla="*/ 40 h 167"/>
                <a:gd name="T30" fmla="*/ 198 w 238"/>
                <a:gd name="T31" fmla="*/ 83 h 167"/>
                <a:gd name="T32" fmla="*/ 154 w 238"/>
                <a:gd name="T33" fmla="*/ 12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8" h="167">
                  <a:moveTo>
                    <a:pt x="154" y="0"/>
                  </a:moveTo>
                  <a:cubicBezTo>
                    <a:pt x="108" y="0"/>
                    <a:pt x="70" y="37"/>
                    <a:pt x="70" y="83"/>
                  </a:cubicBezTo>
                  <a:cubicBezTo>
                    <a:pt x="70" y="99"/>
                    <a:pt x="75" y="114"/>
                    <a:pt x="83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51" y="167"/>
                    <a:pt x="153" y="167"/>
                    <a:pt x="154" y="167"/>
                  </a:cubicBezTo>
                  <a:cubicBezTo>
                    <a:pt x="155" y="167"/>
                    <a:pt x="155" y="167"/>
                    <a:pt x="156" y="167"/>
                  </a:cubicBezTo>
                  <a:cubicBezTo>
                    <a:pt x="186" y="166"/>
                    <a:pt x="211" y="150"/>
                    <a:pt x="225" y="127"/>
                  </a:cubicBezTo>
                  <a:cubicBezTo>
                    <a:pt x="233" y="114"/>
                    <a:pt x="238" y="99"/>
                    <a:pt x="238" y="83"/>
                  </a:cubicBezTo>
                  <a:cubicBezTo>
                    <a:pt x="238" y="37"/>
                    <a:pt x="200" y="0"/>
                    <a:pt x="154" y="0"/>
                  </a:cubicBezTo>
                  <a:close/>
                  <a:moveTo>
                    <a:pt x="154" y="127"/>
                  </a:moveTo>
                  <a:cubicBezTo>
                    <a:pt x="130" y="127"/>
                    <a:pt x="111" y="107"/>
                    <a:pt x="111" y="83"/>
                  </a:cubicBezTo>
                  <a:cubicBezTo>
                    <a:pt x="111" y="59"/>
                    <a:pt x="130" y="40"/>
                    <a:pt x="154" y="40"/>
                  </a:cubicBezTo>
                  <a:cubicBezTo>
                    <a:pt x="178" y="40"/>
                    <a:pt x="198" y="59"/>
                    <a:pt x="198" y="83"/>
                  </a:cubicBezTo>
                  <a:cubicBezTo>
                    <a:pt x="198" y="107"/>
                    <a:pt x="178" y="127"/>
                    <a:pt x="154" y="127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67184" y="3583074"/>
              <a:ext cx="1387456" cy="975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71724" y="4816241"/>
              <a:ext cx="3182914" cy="614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l-GR" sz="2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Μεικτή</a:t>
              </a:r>
              <a:endPara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952492" y="1799491"/>
            <a:ext cx="5231461" cy="584773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ctr"/>
            <a:r>
              <a:rPr lang="el-GR" sz="3200" b="1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Ταξινόμηση</a:t>
            </a:r>
            <a:endParaRPr lang="en-US" sz="3200" b="1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15510" y="596225"/>
            <a:ext cx="8358832" cy="830995"/>
          </a:xfrm>
          <a:prstGeom prst="rect">
            <a:avLst/>
          </a:pr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lIns="91436" tIns="45719" rIns="91436" bIns="45719" rtlCol="0">
            <a:spAutoFit/>
          </a:bodyPr>
          <a:lstStyle/>
          <a:p>
            <a:pPr algn="ctr"/>
            <a:r>
              <a:rPr lang="el-GR" sz="4800" b="1" spc="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b="1" spc="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l-GR" sz="2000" b="1" spc="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ξ</a:t>
            </a:r>
            <a:r>
              <a:rPr lang="en-GB" sz="3600" b="1" spc="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4800" b="1" spc="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sz="2000" b="1" spc="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ΠΟΣΤΑΣΕΩΣ</a:t>
            </a:r>
            <a:r>
              <a:rPr lang="en-GB" sz="3600" b="1" spc="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4800" b="1" spc="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en-GB" sz="2000" b="1" spc="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EK</a:t>
            </a:r>
            <a:r>
              <a:rPr lang="el-GR" sz="2000" b="1" spc="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ΠΑΙΔΕΥΣΗ</a:t>
            </a:r>
            <a:endParaRPr lang="en-GB" sz="2000" b="1" spc="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296214" y="5885645"/>
            <a:ext cx="7717159" cy="14828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96214" y="4821556"/>
            <a:ext cx="6013073" cy="209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1" name="Εικόνα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7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ndicator"/>
          <p:cNvSpPr>
            <a:spLocks noEditPoints="1"/>
          </p:cNvSpPr>
          <p:nvPr/>
        </p:nvSpPr>
        <p:spPr bwMode="auto">
          <a:xfrm rot="16358760" flipH="1" flipV="1">
            <a:off x="3638427" y="239987"/>
            <a:ext cx="993821" cy="1849033"/>
          </a:xfrm>
          <a:custGeom>
            <a:avLst/>
            <a:gdLst>
              <a:gd name="T0" fmla="*/ 417 w 432"/>
              <a:gd name="T1" fmla="*/ 568 h 752"/>
              <a:gd name="T2" fmla="*/ 422 w 432"/>
              <a:gd name="T3" fmla="*/ 532 h 752"/>
              <a:gd name="T4" fmla="*/ 403 w 432"/>
              <a:gd name="T5" fmla="*/ 542 h 752"/>
              <a:gd name="T6" fmla="*/ 393 w 432"/>
              <a:gd name="T7" fmla="*/ 454 h 752"/>
              <a:gd name="T8" fmla="*/ 357 w 432"/>
              <a:gd name="T9" fmla="*/ 164 h 752"/>
              <a:gd name="T10" fmla="*/ 397 w 432"/>
              <a:gd name="T11" fmla="*/ 16 h 752"/>
              <a:gd name="T12" fmla="*/ 396 w 432"/>
              <a:gd name="T13" fmla="*/ 294 h 752"/>
              <a:gd name="T14" fmla="*/ 420 w 432"/>
              <a:gd name="T15" fmla="*/ 486 h 752"/>
              <a:gd name="T16" fmla="*/ 387 w 432"/>
              <a:gd name="T17" fmla="*/ 423 h 752"/>
              <a:gd name="T18" fmla="*/ 378 w 432"/>
              <a:gd name="T19" fmla="*/ 319 h 752"/>
              <a:gd name="T20" fmla="*/ 376 w 432"/>
              <a:gd name="T21" fmla="*/ 324 h 752"/>
              <a:gd name="T22" fmla="*/ 385 w 432"/>
              <a:gd name="T23" fmla="*/ 477 h 752"/>
              <a:gd name="T24" fmla="*/ 73 w 432"/>
              <a:gd name="T25" fmla="*/ 694 h 752"/>
              <a:gd name="T26" fmla="*/ 79 w 432"/>
              <a:gd name="T27" fmla="*/ 685 h 752"/>
              <a:gd name="T28" fmla="*/ 92 w 432"/>
              <a:gd name="T29" fmla="*/ 683 h 752"/>
              <a:gd name="T30" fmla="*/ 130 w 432"/>
              <a:gd name="T31" fmla="*/ 664 h 752"/>
              <a:gd name="T32" fmla="*/ 272 w 432"/>
              <a:gd name="T33" fmla="*/ 544 h 752"/>
              <a:gd name="T34" fmla="*/ 359 w 432"/>
              <a:gd name="T35" fmla="*/ 514 h 752"/>
              <a:gd name="T36" fmla="*/ 302 w 432"/>
              <a:gd name="T37" fmla="*/ 575 h 752"/>
              <a:gd name="T38" fmla="*/ 173 w 432"/>
              <a:gd name="T39" fmla="*/ 646 h 752"/>
              <a:gd name="T40" fmla="*/ 120 w 432"/>
              <a:gd name="T41" fmla="*/ 653 h 752"/>
              <a:gd name="T42" fmla="*/ 189 w 432"/>
              <a:gd name="T43" fmla="*/ 602 h 752"/>
              <a:gd name="T44" fmla="*/ 249 w 432"/>
              <a:gd name="T45" fmla="*/ 563 h 752"/>
              <a:gd name="T46" fmla="*/ 95 w 432"/>
              <a:gd name="T47" fmla="*/ 656 h 752"/>
              <a:gd name="T48" fmla="*/ 254 w 432"/>
              <a:gd name="T49" fmla="*/ 547 h 752"/>
              <a:gd name="T50" fmla="*/ 46 w 432"/>
              <a:gd name="T51" fmla="*/ 642 h 752"/>
              <a:gd name="T52" fmla="*/ 44 w 432"/>
              <a:gd name="T53" fmla="*/ 637 h 752"/>
              <a:gd name="T54" fmla="*/ 53 w 432"/>
              <a:gd name="T55" fmla="*/ 634 h 752"/>
              <a:gd name="T56" fmla="*/ 59 w 432"/>
              <a:gd name="T57" fmla="*/ 634 h 752"/>
              <a:gd name="T58" fmla="*/ 24 w 432"/>
              <a:gd name="T59" fmla="*/ 726 h 752"/>
              <a:gd name="T60" fmla="*/ 31 w 432"/>
              <a:gd name="T61" fmla="*/ 654 h 752"/>
              <a:gd name="T62" fmla="*/ 99 w 432"/>
              <a:gd name="T63" fmla="*/ 707 h 752"/>
              <a:gd name="T64" fmla="*/ 89 w 432"/>
              <a:gd name="T65" fmla="*/ 642 h 752"/>
              <a:gd name="T66" fmla="*/ 97 w 432"/>
              <a:gd name="T67" fmla="*/ 622 h 752"/>
              <a:gd name="T68" fmla="*/ 119 w 432"/>
              <a:gd name="T69" fmla="*/ 679 h 752"/>
              <a:gd name="T70" fmla="*/ 88 w 432"/>
              <a:gd name="T71" fmla="*/ 752 h 752"/>
              <a:gd name="T72" fmla="*/ 59 w 432"/>
              <a:gd name="T73" fmla="*/ 618 h 752"/>
              <a:gd name="T74" fmla="*/ 100 w 432"/>
              <a:gd name="T75" fmla="*/ 710 h 752"/>
              <a:gd name="T76" fmla="*/ 76 w 432"/>
              <a:gd name="T77" fmla="*/ 692 h 752"/>
              <a:gd name="T78" fmla="*/ 68 w 432"/>
              <a:gd name="T79" fmla="*/ 696 h 752"/>
              <a:gd name="T80" fmla="*/ 67 w 432"/>
              <a:gd name="T81" fmla="*/ 693 h 752"/>
              <a:gd name="T82" fmla="*/ 63 w 432"/>
              <a:gd name="T83" fmla="*/ 689 h 752"/>
              <a:gd name="T84" fmla="*/ 67 w 432"/>
              <a:gd name="T85" fmla="*/ 719 h 752"/>
              <a:gd name="T86" fmla="*/ 63 w 432"/>
              <a:gd name="T87" fmla="*/ 649 h 752"/>
              <a:gd name="T88" fmla="*/ 84 w 432"/>
              <a:gd name="T89" fmla="*/ 676 h 752"/>
              <a:gd name="T90" fmla="*/ 65 w 432"/>
              <a:gd name="T91" fmla="*/ 664 h 752"/>
              <a:gd name="T92" fmla="*/ 45 w 432"/>
              <a:gd name="T93" fmla="*/ 695 h 752"/>
              <a:gd name="T94" fmla="*/ 41 w 432"/>
              <a:gd name="T95" fmla="*/ 644 h 752"/>
              <a:gd name="T96" fmla="*/ 109 w 432"/>
              <a:gd name="T97" fmla="*/ 663 h 752"/>
              <a:gd name="T98" fmla="*/ 66 w 432"/>
              <a:gd name="T99" fmla="*/ 689 h 752"/>
              <a:gd name="T100" fmla="*/ 30 w 432"/>
              <a:gd name="T101" fmla="*/ 655 h 752"/>
              <a:gd name="T102" fmla="*/ 85 w 432"/>
              <a:gd name="T103" fmla="*/ 685 h 752"/>
              <a:gd name="T104" fmla="*/ 83 w 432"/>
              <a:gd name="T105" fmla="*/ 684 h 752"/>
              <a:gd name="T106" fmla="*/ 84 w 432"/>
              <a:gd name="T107" fmla="*/ 684 h 752"/>
              <a:gd name="T108" fmla="*/ 86 w 432"/>
              <a:gd name="T109" fmla="*/ 682 h 752"/>
              <a:gd name="T110" fmla="*/ 60 w 432"/>
              <a:gd name="T111" fmla="*/ 662 h 752"/>
              <a:gd name="T112" fmla="*/ 65 w 432"/>
              <a:gd name="T113" fmla="*/ 655 h 752"/>
              <a:gd name="T114" fmla="*/ 83 w 432"/>
              <a:gd name="T115" fmla="*/ 674 h 752"/>
              <a:gd name="T116" fmla="*/ 84 w 432"/>
              <a:gd name="T117" fmla="*/ 680 h 752"/>
              <a:gd name="T118" fmla="*/ 60 w 432"/>
              <a:gd name="T119" fmla="*/ 677 h 752"/>
              <a:gd name="T120" fmla="*/ 61 w 432"/>
              <a:gd name="T121" fmla="*/ 671 h 752"/>
              <a:gd name="T122" fmla="*/ 64 w 432"/>
              <a:gd name="T123" fmla="*/ 671 h 752"/>
              <a:gd name="T124" fmla="*/ 68 w 432"/>
              <a:gd name="T125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32" h="752">
                <a:moveTo>
                  <a:pt x="354" y="68"/>
                </a:moveTo>
                <a:cubicBezTo>
                  <a:pt x="355" y="71"/>
                  <a:pt x="359" y="68"/>
                  <a:pt x="361" y="68"/>
                </a:cubicBezTo>
                <a:cubicBezTo>
                  <a:pt x="358" y="66"/>
                  <a:pt x="357" y="63"/>
                  <a:pt x="354" y="68"/>
                </a:cubicBezTo>
                <a:close/>
                <a:moveTo>
                  <a:pt x="372" y="81"/>
                </a:moveTo>
                <a:cubicBezTo>
                  <a:pt x="373" y="80"/>
                  <a:pt x="373" y="80"/>
                  <a:pt x="373" y="80"/>
                </a:cubicBezTo>
                <a:cubicBezTo>
                  <a:pt x="372" y="78"/>
                  <a:pt x="371" y="78"/>
                  <a:pt x="369" y="77"/>
                </a:cubicBezTo>
                <a:lnTo>
                  <a:pt x="372" y="81"/>
                </a:lnTo>
                <a:close/>
                <a:moveTo>
                  <a:pt x="422" y="608"/>
                </a:moveTo>
                <a:cubicBezTo>
                  <a:pt x="422" y="609"/>
                  <a:pt x="426" y="609"/>
                  <a:pt x="426" y="609"/>
                </a:cubicBezTo>
                <a:cubicBezTo>
                  <a:pt x="425" y="608"/>
                  <a:pt x="421" y="609"/>
                  <a:pt x="422" y="608"/>
                </a:cubicBezTo>
                <a:close/>
                <a:moveTo>
                  <a:pt x="413" y="594"/>
                </a:moveTo>
                <a:cubicBezTo>
                  <a:pt x="414" y="594"/>
                  <a:pt x="414" y="594"/>
                  <a:pt x="414" y="594"/>
                </a:cubicBezTo>
                <a:cubicBezTo>
                  <a:pt x="411" y="592"/>
                  <a:pt x="411" y="592"/>
                  <a:pt x="411" y="592"/>
                </a:cubicBezTo>
                <a:lnTo>
                  <a:pt x="413" y="594"/>
                </a:lnTo>
                <a:close/>
                <a:moveTo>
                  <a:pt x="412" y="580"/>
                </a:moveTo>
                <a:cubicBezTo>
                  <a:pt x="406" y="582"/>
                  <a:pt x="414" y="585"/>
                  <a:pt x="411" y="588"/>
                </a:cubicBezTo>
                <a:cubicBezTo>
                  <a:pt x="410" y="588"/>
                  <a:pt x="410" y="588"/>
                  <a:pt x="410" y="588"/>
                </a:cubicBezTo>
                <a:cubicBezTo>
                  <a:pt x="415" y="589"/>
                  <a:pt x="415" y="589"/>
                  <a:pt x="415" y="589"/>
                </a:cubicBezTo>
                <a:cubicBezTo>
                  <a:pt x="414" y="586"/>
                  <a:pt x="411" y="582"/>
                  <a:pt x="412" y="580"/>
                </a:cubicBezTo>
                <a:close/>
                <a:moveTo>
                  <a:pt x="426" y="572"/>
                </a:moveTo>
                <a:cubicBezTo>
                  <a:pt x="424" y="573"/>
                  <a:pt x="424" y="571"/>
                  <a:pt x="425" y="574"/>
                </a:cubicBezTo>
                <a:cubicBezTo>
                  <a:pt x="426" y="574"/>
                  <a:pt x="426" y="574"/>
                  <a:pt x="426" y="574"/>
                </a:cubicBezTo>
                <a:cubicBezTo>
                  <a:pt x="426" y="573"/>
                  <a:pt x="426" y="573"/>
                  <a:pt x="426" y="572"/>
                </a:cubicBezTo>
                <a:close/>
                <a:moveTo>
                  <a:pt x="426" y="574"/>
                </a:moveTo>
                <a:cubicBezTo>
                  <a:pt x="426" y="575"/>
                  <a:pt x="428" y="573"/>
                  <a:pt x="426" y="574"/>
                </a:cubicBezTo>
                <a:close/>
                <a:moveTo>
                  <a:pt x="424" y="567"/>
                </a:moveTo>
                <a:cubicBezTo>
                  <a:pt x="427" y="569"/>
                  <a:pt x="427" y="569"/>
                  <a:pt x="427" y="569"/>
                </a:cubicBezTo>
                <a:cubicBezTo>
                  <a:pt x="428" y="568"/>
                  <a:pt x="428" y="567"/>
                  <a:pt x="430" y="567"/>
                </a:cubicBezTo>
                <a:cubicBezTo>
                  <a:pt x="428" y="565"/>
                  <a:pt x="427" y="566"/>
                  <a:pt x="424" y="567"/>
                </a:cubicBezTo>
                <a:close/>
                <a:moveTo>
                  <a:pt x="420" y="565"/>
                </a:moveTo>
                <a:cubicBezTo>
                  <a:pt x="421" y="566"/>
                  <a:pt x="421" y="566"/>
                  <a:pt x="421" y="566"/>
                </a:cubicBezTo>
                <a:cubicBezTo>
                  <a:pt x="421" y="566"/>
                  <a:pt x="421" y="566"/>
                  <a:pt x="420" y="565"/>
                </a:cubicBezTo>
                <a:close/>
                <a:moveTo>
                  <a:pt x="423" y="568"/>
                </a:moveTo>
                <a:cubicBezTo>
                  <a:pt x="421" y="566"/>
                  <a:pt x="421" y="566"/>
                  <a:pt x="421" y="566"/>
                </a:cubicBezTo>
                <a:cubicBezTo>
                  <a:pt x="419" y="567"/>
                  <a:pt x="417" y="567"/>
                  <a:pt x="421" y="567"/>
                </a:cubicBezTo>
                <a:cubicBezTo>
                  <a:pt x="419" y="567"/>
                  <a:pt x="421" y="567"/>
                  <a:pt x="423" y="568"/>
                </a:cubicBezTo>
                <a:close/>
                <a:moveTo>
                  <a:pt x="422" y="569"/>
                </a:moveTo>
                <a:cubicBezTo>
                  <a:pt x="420" y="571"/>
                  <a:pt x="419" y="572"/>
                  <a:pt x="417" y="570"/>
                </a:cubicBezTo>
                <a:cubicBezTo>
                  <a:pt x="418" y="574"/>
                  <a:pt x="423" y="573"/>
                  <a:pt x="422" y="569"/>
                </a:cubicBezTo>
                <a:close/>
                <a:moveTo>
                  <a:pt x="406" y="580"/>
                </a:moveTo>
                <a:cubicBezTo>
                  <a:pt x="404" y="581"/>
                  <a:pt x="404" y="581"/>
                  <a:pt x="404" y="581"/>
                </a:cubicBezTo>
                <a:cubicBezTo>
                  <a:pt x="406" y="582"/>
                  <a:pt x="406" y="582"/>
                  <a:pt x="406" y="582"/>
                </a:cubicBezTo>
                <a:cubicBezTo>
                  <a:pt x="405" y="582"/>
                  <a:pt x="408" y="579"/>
                  <a:pt x="406" y="580"/>
                </a:cubicBezTo>
                <a:close/>
                <a:moveTo>
                  <a:pt x="427" y="555"/>
                </a:moveTo>
                <a:cubicBezTo>
                  <a:pt x="426" y="555"/>
                  <a:pt x="424" y="556"/>
                  <a:pt x="422" y="556"/>
                </a:cubicBezTo>
                <a:cubicBezTo>
                  <a:pt x="423" y="557"/>
                  <a:pt x="423" y="557"/>
                  <a:pt x="423" y="557"/>
                </a:cubicBezTo>
                <a:cubicBezTo>
                  <a:pt x="424" y="556"/>
                  <a:pt x="425" y="555"/>
                  <a:pt x="427" y="555"/>
                </a:cubicBezTo>
                <a:close/>
                <a:moveTo>
                  <a:pt x="422" y="556"/>
                </a:moveTo>
                <a:cubicBezTo>
                  <a:pt x="419" y="554"/>
                  <a:pt x="419" y="554"/>
                  <a:pt x="419" y="554"/>
                </a:cubicBezTo>
                <a:cubicBezTo>
                  <a:pt x="419" y="556"/>
                  <a:pt x="420" y="556"/>
                  <a:pt x="422" y="556"/>
                </a:cubicBezTo>
                <a:close/>
                <a:moveTo>
                  <a:pt x="412" y="565"/>
                </a:moveTo>
                <a:cubicBezTo>
                  <a:pt x="417" y="568"/>
                  <a:pt x="417" y="568"/>
                  <a:pt x="417" y="568"/>
                </a:cubicBezTo>
                <a:cubicBezTo>
                  <a:pt x="412" y="564"/>
                  <a:pt x="412" y="564"/>
                  <a:pt x="412" y="564"/>
                </a:cubicBezTo>
                <a:lnTo>
                  <a:pt x="412" y="565"/>
                </a:lnTo>
                <a:close/>
                <a:moveTo>
                  <a:pt x="427" y="547"/>
                </a:moveTo>
                <a:cubicBezTo>
                  <a:pt x="430" y="548"/>
                  <a:pt x="430" y="548"/>
                  <a:pt x="430" y="548"/>
                </a:cubicBezTo>
                <a:cubicBezTo>
                  <a:pt x="425" y="546"/>
                  <a:pt x="425" y="546"/>
                  <a:pt x="425" y="546"/>
                </a:cubicBezTo>
                <a:lnTo>
                  <a:pt x="427" y="547"/>
                </a:lnTo>
                <a:close/>
                <a:moveTo>
                  <a:pt x="426" y="541"/>
                </a:moveTo>
                <a:cubicBezTo>
                  <a:pt x="429" y="542"/>
                  <a:pt x="431" y="540"/>
                  <a:pt x="432" y="541"/>
                </a:cubicBezTo>
                <a:cubicBezTo>
                  <a:pt x="432" y="539"/>
                  <a:pt x="430" y="538"/>
                  <a:pt x="427" y="537"/>
                </a:cubicBezTo>
                <a:cubicBezTo>
                  <a:pt x="429" y="538"/>
                  <a:pt x="428" y="539"/>
                  <a:pt x="426" y="541"/>
                </a:cubicBezTo>
                <a:close/>
                <a:moveTo>
                  <a:pt x="424" y="535"/>
                </a:moveTo>
                <a:cubicBezTo>
                  <a:pt x="425" y="536"/>
                  <a:pt x="426" y="536"/>
                  <a:pt x="427" y="537"/>
                </a:cubicBezTo>
                <a:cubicBezTo>
                  <a:pt x="427" y="536"/>
                  <a:pt x="426" y="536"/>
                  <a:pt x="424" y="535"/>
                </a:cubicBezTo>
                <a:close/>
                <a:moveTo>
                  <a:pt x="420" y="550"/>
                </a:moveTo>
                <a:cubicBezTo>
                  <a:pt x="421" y="550"/>
                  <a:pt x="423" y="549"/>
                  <a:pt x="424" y="548"/>
                </a:cubicBezTo>
                <a:cubicBezTo>
                  <a:pt x="420" y="549"/>
                  <a:pt x="420" y="549"/>
                  <a:pt x="420" y="549"/>
                </a:cubicBezTo>
                <a:cubicBezTo>
                  <a:pt x="420" y="549"/>
                  <a:pt x="420" y="550"/>
                  <a:pt x="420" y="550"/>
                </a:cubicBezTo>
                <a:close/>
                <a:moveTo>
                  <a:pt x="420" y="549"/>
                </a:moveTo>
                <a:cubicBezTo>
                  <a:pt x="420" y="549"/>
                  <a:pt x="420" y="549"/>
                  <a:pt x="420" y="549"/>
                </a:cubicBezTo>
                <a:cubicBezTo>
                  <a:pt x="420" y="548"/>
                  <a:pt x="420" y="548"/>
                  <a:pt x="420" y="547"/>
                </a:cubicBezTo>
                <a:cubicBezTo>
                  <a:pt x="420" y="548"/>
                  <a:pt x="420" y="548"/>
                  <a:pt x="420" y="549"/>
                </a:cubicBezTo>
                <a:close/>
                <a:moveTo>
                  <a:pt x="420" y="550"/>
                </a:moveTo>
                <a:cubicBezTo>
                  <a:pt x="420" y="550"/>
                  <a:pt x="420" y="550"/>
                  <a:pt x="420" y="550"/>
                </a:cubicBezTo>
                <a:cubicBezTo>
                  <a:pt x="420" y="550"/>
                  <a:pt x="419" y="550"/>
                  <a:pt x="420" y="550"/>
                </a:cubicBezTo>
                <a:close/>
                <a:moveTo>
                  <a:pt x="416" y="559"/>
                </a:moveTo>
                <a:cubicBezTo>
                  <a:pt x="413" y="558"/>
                  <a:pt x="411" y="556"/>
                  <a:pt x="408" y="558"/>
                </a:cubicBezTo>
                <a:cubicBezTo>
                  <a:pt x="410" y="559"/>
                  <a:pt x="412" y="558"/>
                  <a:pt x="416" y="559"/>
                </a:cubicBezTo>
                <a:close/>
                <a:moveTo>
                  <a:pt x="415" y="551"/>
                </a:moveTo>
                <a:cubicBezTo>
                  <a:pt x="414" y="554"/>
                  <a:pt x="414" y="554"/>
                  <a:pt x="414" y="554"/>
                </a:cubicBezTo>
                <a:cubicBezTo>
                  <a:pt x="415" y="554"/>
                  <a:pt x="417" y="553"/>
                  <a:pt x="418" y="554"/>
                </a:cubicBezTo>
                <a:lnTo>
                  <a:pt x="415" y="551"/>
                </a:lnTo>
                <a:close/>
                <a:moveTo>
                  <a:pt x="414" y="550"/>
                </a:moveTo>
                <a:cubicBezTo>
                  <a:pt x="415" y="551"/>
                  <a:pt x="415" y="551"/>
                  <a:pt x="415" y="551"/>
                </a:cubicBezTo>
                <a:cubicBezTo>
                  <a:pt x="415" y="551"/>
                  <a:pt x="415" y="551"/>
                  <a:pt x="415" y="551"/>
                </a:cubicBezTo>
                <a:lnTo>
                  <a:pt x="414" y="550"/>
                </a:lnTo>
                <a:close/>
                <a:moveTo>
                  <a:pt x="421" y="539"/>
                </a:moveTo>
                <a:cubicBezTo>
                  <a:pt x="419" y="538"/>
                  <a:pt x="419" y="537"/>
                  <a:pt x="419" y="536"/>
                </a:cubicBezTo>
                <a:cubicBezTo>
                  <a:pt x="418" y="537"/>
                  <a:pt x="418" y="539"/>
                  <a:pt x="418" y="540"/>
                </a:cubicBezTo>
                <a:cubicBezTo>
                  <a:pt x="419" y="540"/>
                  <a:pt x="421" y="541"/>
                  <a:pt x="421" y="539"/>
                </a:cubicBezTo>
                <a:close/>
                <a:moveTo>
                  <a:pt x="420" y="544"/>
                </a:moveTo>
                <a:cubicBezTo>
                  <a:pt x="420" y="544"/>
                  <a:pt x="420" y="544"/>
                  <a:pt x="420" y="544"/>
                </a:cubicBezTo>
                <a:cubicBezTo>
                  <a:pt x="419" y="544"/>
                  <a:pt x="419" y="544"/>
                  <a:pt x="420" y="544"/>
                </a:cubicBezTo>
                <a:close/>
                <a:moveTo>
                  <a:pt x="418" y="524"/>
                </a:moveTo>
                <a:cubicBezTo>
                  <a:pt x="418" y="524"/>
                  <a:pt x="418" y="524"/>
                  <a:pt x="418" y="524"/>
                </a:cubicBezTo>
                <a:cubicBezTo>
                  <a:pt x="418" y="524"/>
                  <a:pt x="418" y="524"/>
                  <a:pt x="418" y="524"/>
                </a:cubicBezTo>
                <a:close/>
                <a:moveTo>
                  <a:pt x="417" y="540"/>
                </a:moveTo>
                <a:cubicBezTo>
                  <a:pt x="416" y="541"/>
                  <a:pt x="417" y="542"/>
                  <a:pt x="418" y="542"/>
                </a:cubicBezTo>
                <a:cubicBezTo>
                  <a:pt x="418" y="542"/>
                  <a:pt x="418" y="541"/>
                  <a:pt x="418" y="540"/>
                </a:cubicBezTo>
                <a:cubicBezTo>
                  <a:pt x="417" y="540"/>
                  <a:pt x="417" y="540"/>
                  <a:pt x="417" y="540"/>
                </a:cubicBezTo>
                <a:close/>
                <a:moveTo>
                  <a:pt x="422" y="532"/>
                </a:moveTo>
                <a:cubicBezTo>
                  <a:pt x="422" y="533"/>
                  <a:pt x="421" y="533"/>
                  <a:pt x="420" y="534"/>
                </a:cubicBezTo>
                <a:cubicBezTo>
                  <a:pt x="422" y="533"/>
                  <a:pt x="423" y="532"/>
                  <a:pt x="422" y="532"/>
                </a:cubicBezTo>
                <a:close/>
                <a:moveTo>
                  <a:pt x="421" y="544"/>
                </a:moveTo>
                <a:cubicBezTo>
                  <a:pt x="421" y="544"/>
                  <a:pt x="421" y="544"/>
                  <a:pt x="421" y="544"/>
                </a:cubicBezTo>
                <a:cubicBezTo>
                  <a:pt x="422" y="543"/>
                  <a:pt x="421" y="543"/>
                  <a:pt x="421" y="544"/>
                </a:cubicBezTo>
                <a:close/>
                <a:moveTo>
                  <a:pt x="421" y="544"/>
                </a:moveTo>
                <a:cubicBezTo>
                  <a:pt x="420" y="543"/>
                  <a:pt x="419" y="543"/>
                  <a:pt x="418" y="542"/>
                </a:cubicBezTo>
                <a:cubicBezTo>
                  <a:pt x="419" y="543"/>
                  <a:pt x="419" y="543"/>
                  <a:pt x="420" y="544"/>
                </a:cubicBezTo>
                <a:cubicBezTo>
                  <a:pt x="420" y="544"/>
                  <a:pt x="420" y="544"/>
                  <a:pt x="421" y="544"/>
                </a:cubicBezTo>
                <a:close/>
                <a:moveTo>
                  <a:pt x="393" y="522"/>
                </a:moveTo>
                <a:cubicBezTo>
                  <a:pt x="397" y="522"/>
                  <a:pt x="400" y="524"/>
                  <a:pt x="396" y="526"/>
                </a:cubicBezTo>
                <a:cubicBezTo>
                  <a:pt x="399" y="529"/>
                  <a:pt x="411" y="527"/>
                  <a:pt x="418" y="524"/>
                </a:cubicBezTo>
                <a:cubicBezTo>
                  <a:pt x="416" y="524"/>
                  <a:pt x="415" y="525"/>
                  <a:pt x="412" y="522"/>
                </a:cubicBezTo>
                <a:cubicBezTo>
                  <a:pt x="410" y="523"/>
                  <a:pt x="408" y="528"/>
                  <a:pt x="405" y="526"/>
                </a:cubicBezTo>
                <a:cubicBezTo>
                  <a:pt x="403" y="523"/>
                  <a:pt x="406" y="523"/>
                  <a:pt x="408" y="522"/>
                </a:cubicBezTo>
                <a:cubicBezTo>
                  <a:pt x="403" y="523"/>
                  <a:pt x="401" y="518"/>
                  <a:pt x="394" y="519"/>
                </a:cubicBezTo>
                <a:cubicBezTo>
                  <a:pt x="397" y="522"/>
                  <a:pt x="397" y="522"/>
                  <a:pt x="397" y="522"/>
                </a:cubicBezTo>
                <a:cubicBezTo>
                  <a:pt x="396" y="522"/>
                  <a:pt x="394" y="521"/>
                  <a:pt x="393" y="522"/>
                </a:cubicBezTo>
                <a:close/>
                <a:moveTo>
                  <a:pt x="417" y="529"/>
                </a:moveTo>
                <a:cubicBezTo>
                  <a:pt x="418" y="530"/>
                  <a:pt x="418" y="530"/>
                  <a:pt x="418" y="530"/>
                </a:cubicBezTo>
                <a:cubicBezTo>
                  <a:pt x="418" y="529"/>
                  <a:pt x="420" y="528"/>
                  <a:pt x="423" y="526"/>
                </a:cubicBezTo>
                <a:cubicBezTo>
                  <a:pt x="421" y="525"/>
                  <a:pt x="419" y="525"/>
                  <a:pt x="418" y="524"/>
                </a:cubicBezTo>
                <a:cubicBezTo>
                  <a:pt x="418" y="529"/>
                  <a:pt x="418" y="529"/>
                  <a:pt x="418" y="529"/>
                </a:cubicBezTo>
                <a:lnTo>
                  <a:pt x="417" y="529"/>
                </a:lnTo>
                <a:close/>
                <a:moveTo>
                  <a:pt x="418" y="534"/>
                </a:moveTo>
                <a:cubicBezTo>
                  <a:pt x="414" y="533"/>
                  <a:pt x="412" y="531"/>
                  <a:pt x="408" y="533"/>
                </a:cubicBezTo>
                <a:cubicBezTo>
                  <a:pt x="409" y="535"/>
                  <a:pt x="411" y="534"/>
                  <a:pt x="413" y="536"/>
                </a:cubicBezTo>
                <a:cubicBezTo>
                  <a:pt x="412" y="532"/>
                  <a:pt x="415" y="537"/>
                  <a:pt x="418" y="534"/>
                </a:cubicBezTo>
                <a:cubicBezTo>
                  <a:pt x="418" y="535"/>
                  <a:pt x="418" y="535"/>
                  <a:pt x="419" y="536"/>
                </a:cubicBezTo>
                <a:cubicBezTo>
                  <a:pt x="419" y="535"/>
                  <a:pt x="420" y="535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19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19" y="534"/>
                  <a:pt x="418" y="534"/>
                  <a:pt x="418" y="534"/>
                </a:cubicBezTo>
                <a:cubicBezTo>
                  <a:pt x="419" y="532"/>
                  <a:pt x="419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18" y="530"/>
                  <a:pt x="418" y="530"/>
                  <a:pt x="418" y="530"/>
                </a:cubicBezTo>
                <a:cubicBezTo>
                  <a:pt x="417" y="531"/>
                  <a:pt x="417" y="532"/>
                  <a:pt x="418" y="534"/>
                </a:cubicBezTo>
                <a:close/>
                <a:moveTo>
                  <a:pt x="399" y="556"/>
                </a:moveTo>
                <a:cubicBezTo>
                  <a:pt x="400" y="556"/>
                  <a:pt x="400" y="556"/>
                  <a:pt x="400" y="556"/>
                </a:cubicBezTo>
                <a:cubicBezTo>
                  <a:pt x="400" y="556"/>
                  <a:pt x="399" y="556"/>
                  <a:pt x="399" y="556"/>
                </a:cubicBezTo>
                <a:close/>
                <a:moveTo>
                  <a:pt x="402" y="555"/>
                </a:moveTo>
                <a:cubicBezTo>
                  <a:pt x="402" y="555"/>
                  <a:pt x="404" y="555"/>
                  <a:pt x="403" y="556"/>
                </a:cubicBezTo>
                <a:cubicBezTo>
                  <a:pt x="402" y="557"/>
                  <a:pt x="401" y="556"/>
                  <a:pt x="400" y="556"/>
                </a:cubicBezTo>
                <a:cubicBezTo>
                  <a:pt x="401" y="557"/>
                  <a:pt x="403" y="558"/>
                  <a:pt x="405" y="556"/>
                </a:cubicBezTo>
                <a:cubicBezTo>
                  <a:pt x="404" y="556"/>
                  <a:pt x="404" y="556"/>
                  <a:pt x="404" y="556"/>
                </a:cubicBezTo>
                <a:cubicBezTo>
                  <a:pt x="406" y="554"/>
                  <a:pt x="410" y="552"/>
                  <a:pt x="411" y="552"/>
                </a:cubicBezTo>
                <a:cubicBezTo>
                  <a:pt x="407" y="553"/>
                  <a:pt x="405" y="553"/>
                  <a:pt x="402" y="555"/>
                </a:cubicBezTo>
                <a:close/>
                <a:moveTo>
                  <a:pt x="409" y="544"/>
                </a:moveTo>
                <a:cubicBezTo>
                  <a:pt x="407" y="541"/>
                  <a:pt x="407" y="541"/>
                  <a:pt x="407" y="541"/>
                </a:cubicBezTo>
                <a:cubicBezTo>
                  <a:pt x="403" y="542"/>
                  <a:pt x="403" y="542"/>
                  <a:pt x="403" y="542"/>
                </a:cubicBezTo>
                <a:cubicBezTo>
                  <a:pt x="405" y="542"/>
                  <a:pt x="405" y="542"/>
                  <a:pt x="405" y="542"/>
                </a:cubicBezTo>
                <a:cubicBezTo>
                  <a:pt x="405" y="544"/>
                  <a:pt x="407" y="544"/>
                  <a:pt x="409" y="544"/>
                </a:cubicBezTo>
                <a:close/>
                <a:moveTo>
                  <a:pt x="420" y="524"/>
                </a:moveTo>
                <a:cubicBezTo>
                  <a:pt x="424" y="524"/>
                  <a:pt x="424" y="524"/>
                  <a:pt x="424" y="524"/>
                </a:cubicBezTo>
                <a:cubicBezTo>
                  <a:pt x="418" y="522"/>
                  <a:pt x="418" y="522"/>
                  <a:pt x="418" y="522"/>
                </a:cubicBezTo>
                <a:lnTo>
                  <a:pt x="420" y="524"/>
                </a:lnTo>
                <a:close/>
                <a:moveTo>
                  <a:pt x="419" y="519"/>
                </a:moveTo>
                <a:cubicBezTo>
                  <a:pt x="423" y="519"/>
                  <a:pt x="423" y="519"/>
                  <a:pt x="423" y="519"/>
                </a:cubicBezTo>
                <a:cubicBezTo>
                  <a:pt x="421" y="518"/>
                  <a:pt x="421" y="518"/>
                  <a:pt x="421" y="518"/>
                </a:cubicBezTo>
                <a:lnTo>
                  <a:pt x="419" y="519"/>
                </a:lnTo>
                <a:close/>
                <a:moveTo>
                  <a:pt x="364" y="254"/>
                </a:moveTo>
                <a:cubicBezTo>
                  <a:pt x="363" y="253"/>
                  <a:pt x="363" y="253"/>
                  <a:pt x="363" y="253"/>
                </a:cubicBezTo>
                <a:cubicBezTo>
                  <a:pt x="364" y="254"/>
                  <a:pt x="364" y="254"/>
                  <a:pt x="364" y="254"/>
                </a:cubicBezTo>
                <a:close/>
                <a:moveTo>
                  <a:pt x="364" y="262"/>
                </a:moveTo>
                <a:cubicBezTo>
                  <a:pt x="366" y="262"/>
                  <a:pt x="366" y="262"/>
                  <a:pt x="366" y="262"/>
                </a:cubicBezTo>
                <a:cubicBezTo>
                  <a:pt x="365" y="262"/>
                  <a:pt x="364" y="262"/>
                  <a:pt x="364" y="262"/>
                </a:cubicBezTo>
                <a:close/>
                <a:moveTo>
                  <a:pt x="414" y="403"/>
                </a:moveTo>
                <a:cubicBezTo>
                  <a:pt x="418" y="401"/>
                  <a:pt x="423" y="400"/>
                  <a:pt x="419" y="400"/>
                </a:cubicBezTo>
                <a:cubicBezTo>
                  <a:pt x="415" y="400"/>
                  <a:pt x="415" y="400"/>
                  <a:pt x="415" y="400"/>
                </a:cubicBezTo>
                <a:cubicBezTo>
                  <a:pt x="416" y="402"/>
                  <a:pt x="415" y="402"/>
                  <a:pt x="414" y="403"/>
                </a:cubicBezTo>
                <a:close/>
                <a:moveTo>
                  <a:pt x="388" y="325"/>
                </a:moveTo>
                <a:cubicBezTo>
                  <a:pt x="387" y="325"/>
                  <a:pt x="387" y="325"/>
                  <a:pt x="387" y="325"/>
                </a:cubicBezTo>
                <a:cubicBezTo>
                  <a:pt x="388" y="326"/>
                  <a:pt x="389" y="326"/>
                  <a:pt x="390" y="326"/>
                </a:cubicBezTo>
                <a:cubicBezTo>
                  <a:pt x="390" y="326"/>
                  <a:pt x="389" y="325"/>
                  <a:pt x="388" y="325"/>
                </a:cubicBezTo>
                <a:close/>
                <a:moveTo>
                  <a:pt x="371" y="324"/>
                </a:moveTo>
                <a:cubicBezTo>
                  <a:pt x="374" y="322"/>
                  <a:pt x="374" y="322"/>
                  <a:pt x="374" y="322"/>
                </a:cubicBezTo>
                <a:cubicBezTo>
                  <a:pt x="373" y="323"/>
                  <a:pt x="372" y="323"/>
                  <a:pt x="371" y="324"/>
                </a:cubicBezTo>
                <a:close/>
                <a:moveTo>
                  <a:pt x="358" y="212"/>
                </a:moveTo>
                <a:cubicBezTo>
                  <a:pt x="354" y="211"/>
                  <a:pt x="354" y="211"/>
                  <a:pt x="354" y="211"/>
                </a:cubicBezTo>
                <a:cubicBezTo>
                  <a:pt x="355" y="213"/>
                  <a:pt x="356" y="212"/>
                  <a:pt x="358" y="212"/>
                </a:cubicBezTo>
                <a:close/>
                <a:moveTo>
                  <a:pt x="416" y="471"/>
                </a:moveTo>
                <a:cubicBezTo>
                  <a:pt x="418" y="469"/>
                  <a:pt x="418" y="468"/>
                  <a:pt x="418" y="467"/>
                </a:cubicBezTo>
                <a:cubicBezTo>
                  <a:pt x="416" y="469"/>
                  <a:pt x="413" y="470"/>
                  <a:pt x="416" y="471"/>
                </a:cubicBezTo>
                <a:close/>
                <a:moveTo>
                  <a:pt x="406" y="256"/>
                </a:moveTo>
                <a:cubicBezTo>
                  <a:pt x="405" y="255"/>
                  <a:pt x="405" y="255"/>
                  <a:pt x="404" y="255"/>
                </a:cubicBezTo>
                <a:cubicBezTo>
                  <a:pt x="404" y="256"/>
                  <a:pt x="405" y="256"/>
                  <a:pt x="406" y="256"/>
                </a:cubicBezTo>
                <a:close/>
                <a:moveTo>
                  <a:pt x="418" y="463"/>
                </a:moveTo>
                <a:cubicBezTo>
                  <a:pt x="418" y="464"/>
                  <a:pt x="418" y="464"/>
                  <a:pt x="417" y="464"/>
                </a:cubicBezTo>
                <a:cubicBezTo>
                  <a:pt x="418" y="465"/>
                  <a:pt x="419" y="466"/>
                  <a:pt x="418" y="467"/>
                </a:cubicBezTo>
                <a:cubicBezTo>
                  <a:pt x="420" y="466"/>
                  <a:pt x="421" y="465"/>
                  <a:pt x="418" y="463"/>
                </a:cubicBezTo>
                <a:close/>
                <a:moveTo>
                  <a:pt x="356" y="59"/>
                </a:moveTo>
                <a:cubicBezTo>
                  <a:pt x="356" y="59"/>
                  <a:pt x="356" y="59"/>
                  <a:pt x="356" y="59"/>
                </a:cubicBezTo>
                <a:cubicBezTo>
                  <a:pt x="356" y="59"/>
                  <a:pt x="356" y="59"/>
                  <a:pt x="356" y="59"/>
                </a:cubicBezTo>
                <a:close/>
                <a:moveTo>
                  <a:pt x="394" y="13"/>
                </a:moveTo>
                <a:cubicBezTo>
                  <a:pt x="394" y="13"/>
                  <a:pt x="394" y="14"/>
                  <a:pt x="394" y="15"/>
                </a:cubicBezTo>
                <a:cubicBezTo>
                  <a:pt x="394" y="15"/>
                  <a:pt x="394" y="14"/>
                  <a:pt x="394" y="13"/>
                </a:cubicBezTo>
                <a:close/>
                <a:moveTo>
                  <a:pt x="420" y="500"/>
                </a:moveTo>
                <a:cubicBezTo>
                  <a:pt x="421" y="501"/>
                  <a:pt x="421" y="500"/>
                  <a:pt x="420" y="500"/>
                </a:cubicBezTo>
                <a:close/>
                <a:moveTo>
                  <a:pt x="405" y="505"/>
                </a:moveTo>
                <a:cubicBezTo>
                  <a:pt x="405" y="505"/>
                  <a:pt x="404" y="505"/>
                  <a:pt x="403" y="505"/>
                </a:cubicBezTo>
                <a:cubicBezTo>
                  <a:pt x="404" y="505"/>
                  <a:pt x="405" y="505"/>
                  <a:pt x="405" y="505"/>
                </a:cubicBezTo>
                <a:close/>
                <a:moveTo>
                  <a:pt x="393" y="454"/>
                </a:moveTo>
                <a:cubicBezTo>
                  <a:pt x="393" y="454"/>
                  <a:pt x="393" y="454"/>
                  <a:pt x="393" y="454"/>
                </a:cubicBezTo>
                <a:cubicBezTo>
                  <a:pt x="393" y="455"/>
                  <a:pt x="393" y="455"/>
                  <a:pt x="393" y="454"/>
                </a:cubicBezTo>
                <a:close/>
                <a:moveTo>
                  <a:pt x="419" y="502"/>
                </a:moveTo>
                <a:cubicBezTo>
                  <a:pt x="419" y="501"/>
                  <a:pt x="420" y="501"/>
                  <a:pt x="420" y="500"/>
                </a:cubicBezTo>
                <a:cubicBezTo>
                  <a:pt x="420" y="500"/>
                  <a:pt x="419" y="501"/>
                  <a:pt x="419" y="502"/>
                </a:cubicBezTo>
                <a:close/>
                <a:moveTo>
                  <a:pt x="421" y="501"/>
                </a:moveTo>
                <a:cubicBezTo>
                  <a:pt x="420" y="502"/>
                  <a:pt x="420" y="502"/>
                  <a:pt x="420" y="502"/>
                </a:cubicBezTo>
                <a:cubicBezTo>
                  <a:pt x="421" y="502"/>
                  <a:pt x="421" y="502"/>
                  <a:pt x="421" y="501"/>
                </a:cubicBezTo>
                <a:close/>
                <a:moveTo>
                  <a:pt x="420" y="499"/>
                </a:moveTo>
                <a:cubicBezTo>
                  <a:pt x="420" y="499"/>
                  <a:pt x="420" y="500"/>
                  <a:pt x="420" y="500"/>
                </a:cubicBezTo>
                <a:cubicBezTo>
                  <a:pt x="420" y="500"/>
                  <a:pt x="420" y="500"/>
                  <a:pt x="420" y="500"/>
                </a:cubicBezTo>
                <a:cubicBezTo>
                  <a:pt x="420" y="500"/>
                  <a:pt x="420" y="499"/>
                  <a:pt x="420" y="499"/>
                </a:cubicBezTo>
                <a:close/>
                <a:moveTo>
                  <a:pt x="369" y="141"/>
                </a:moveTo>
                <a:cubicBezTo>
                  <a:pt x="370" y="141"/>
                  <a:pt x="370" y="141"/>
                  <a:pt x="370" y="141"/>
                </a:cubicBezTo>
                <a:cubicBezTo>
                  <a:pt x="368" y="140"/>
                  <a:pt x="368" y="140"/>
                  <a:pt x="369" y="141"/>
                </a:cubicBezTo>
                <a:close/>
                <a:moveTo>
                  <a:pt x="373" y="379"/>
                </a:moveTo>
                <a:cubicBezTo>
                  <a:pt x="373" y="379"/>
                  <a:pt x="373" y="379"/>
                  <a:pt x="373" y="379"/>
                </a:cubicBezTo>
                <a:cubicBezTo>
                  <a:pt x="373" y="379"/>
                  <a:pt x="373" y="379"/>
                  <a:pt x="373" y="379"/>
                </a:cubicBezTo>
                <a:close/>
                <a:moveTo>
                  <a:pt x="369" y="375"/>
                </a:moveTo>
                <a:cubicBezTo>
                  <a:pt x="374" y="377"/>
                  <a:pt x="374" y="377"/>
                  <a:pt x="373" y="379"/>
                </a:cubicBezTo>
                <a:cubicBezTo>
                  <a:pt x="384" y="377"/>
                  <a:pt x="384" y="377"/>
                  <a:pt x="384" y="377"/>
                </a:cubicBezTo>
                <a:lnTo>
                  <a:pt x="369" y="375"/>
                </a:lnTo>
                <a:close/>
                <a:moveTo>
                  <a:pt x="363" y="239"/>
                </a:moveTo>
                <a:cubicBezTo>
                  <a:pt x="368" y="235"/>
                  <a:pt x="362" y="233"/>
                  <a:pt x="358" y="231"/>
                </a:cubicBezTo>
                <a:cubicBezTo>
                  <a:pt x="360" y="230"/>
                  <a:pt x="368" y="232"/>
                  <a:pt x="366" y="228"/>
                </a:cubicBezTo>
                <a:cubicBezTo>
                  <a:pt x="363" y="223"/>
                  <a:pt x="357" y="229"/>
                  <a:pt x="355" y="226"/>
                </a:cubicBezTo>
                <a:cubicBezTo>
                  <a:pt x="361" y="224"/>
                  <a:pt x="361" y="224"/>
                  <a:pt x="361" y="224"/>
                </a:cubicBezTo>
                <a:cubicBezTo>
                  <a:pt x="356" y="220"/>
                  <a:pt x="361" y="217"/>
                  <a:pt x="361" y="214"/>
                </a:cubicBezTo>
                <a:cubicBezTo>
                  <a:pt x="361" y="213"/>
                  <a:pt x="360" y="213"/>
                  <a:pt x="359" y="213"/>
                </a:cubicBezTo>
                <a:cubicBezTo>
                  <a:pt x="362" y="209"/>
                  <a:pt x="353" y="205"/>
                  <a:pt x="355" y="203"/>
                </a:cubicBezTo>
                <a:cubicBezTo>
                  <a:pt x="356" y="203"/>
                  <a:pt x="359" y="201"/>
                  <a:pt x="360" y="201"/>
                </a:cubicBezTo>
                <a:cubicBezTo>
                  <a:pt x="356" y="196"/>
                  <a:pt x="356" y="196"/>
                  <a:pt x="356" y="196"/>
                </a:cubicBezTo>
                <a:cubicBezTo>
                  <a:pt x="358" y="198"/>
                  <a:pt x="362" y="198"/>
                  <a:pt x="365" y="198"/>
                </a:cubicBezTo>
                <a:cubicBezTo>
                  <a:pt x="365" y="197"/>
                  <a:pt x="363" y="196"/>
                  <a:pt x="362" y="195"/>
                </a:cubicBezTo>
                <a:cubicBezTo>
                  <a:pt x="363" y="196"/>
                  <a:pt x="365" y="196"/>
                  <a:pt x="366" y="195"/>
                </a:cubicBezTo>
                <a:cubicBezTo>
                  <a:pt x="360" y="190"/>
                  <a:pt x="360" y="190"/>
                  <a:pt x="360" y="190"/>
                </a:cubicBezTo>
                <a:cubicBezTo>
                  <a:pt x="359" y="191"/>
                  <a:pt x="359" y="191"/>
                  <a:pt x="359" y="192"/>
                </a:cubicBezTo>
                <a:cubicBezTo>
                  <a:pt x="359" y="191"/>
                  <a:pt x="357" y="188"/>
                  <a:pt x="360" y="186"/>
                </a:cubicBezTo>
                <a:cubicBezTo>
                  <a:pt x="361" y="186"/>
                  <a:pt x="362" y="187"/>
                  <a:pt x="364" y="187"/>
                </a:cubicBezTo>
                <a:cubicBezTo>
                  <a:pt x="360" y="189"/>
                  <a:pt x="363" y="189"/>
                  <a:pt x="366" y="190"/>
                </a:cubicBezTo>
                <a:cubicBezTo>
                  <a:pt x="365" y="186"/>
                  <a:pt x="367" y="189"/>
                  <a:pt x="369" y="187"/>
                </a:cubicBezTo>
                <a:cubicBezTo>
                  <a:pt x="369" y="185"/>
                  <a:pt x="364" y="184"/>
                  <a:pt x="361" y="185"/>
                </a:cubicBezTo>
                <a:cubicBezTo>
                  <a:pt x="363" y="182"/>
                  <a:pt x="363" y="181"/>
                  <a:pt x="360" y="178"/>
                </a:cubicBezTo>
                <a:cubicBezTo>
                  <a:pt x="365" y="179"/>
                  <a:pt x="365" y="179"/>
                  <a:pt x="365" y="179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72" y="173"/>
                  <a:pt x="361" y="177"/>
                  <a:pt x="363" y="172"/>
                </a:cubicBezTo>
                <a:cubicBezTo>
                  <a:pt x="368" y="172"/>
                  <a:pt x="368" y="172"/>
                  <a:pt x="368" y="172"/>
                </a:cubicBezTo>
                <a:cubicBezTo>
                  <a:pt x="366" y="170"/>
                  <a:pt x="358" y="169"/>
                  <a:pt x="364" y="167"/>
                </a:cubicBezTo>
                <a:cubicBezTo>
                  <a:pt x="361" y="165"/>
                  <a:pt x="357" y="171"/>
                  <a:pt x="356" y="166"/>
                </a:cubicBezTo>
                <a:cubicBezTo>
                  <a:pt x="359" y="165"/>
                  <a:pt x="360" y="163"/>
                  <a:pt x="361" y="162"/>
                </a:cubicBezTo>
                <a:cubicBezTo>
                  <a:pt x="359" y="161"/>
                  <a:pt x="356" y="163"/>
                  <a:pt x="357" y="164"/>
                </a:cubicBezTo>
                <a:cubicBezTo>
                  <a:pt x="354" y="157"/>
                  <a:pt x="371" y="159"/>
                  <a:pt x="365" y="153"/>
                </a:cubicBezTo>
                <a:cubicBezTo>
                  <a:pt x="362" y="155"/>
                  <a:pt x="357" y="151"/>
                  <a:pt x="357" y="157"/>
                </a:cubicBezTo>
                <a:cubicBezTo>
                  <a:pt x="354" y="154"/>
                  <a:pt x="363" y="152"/>
                  <a:pt x="358" y="149"/>
                </a:cubicBezTo>
                <a:cubicBezTo>
                  <a:pt x="364" y="151"/>
                  <a:pt x="364" y="151"/>
                  <a:pt x="364" y="151"/>
                </a:cubicBezTo>
                <a:cubicBezTo>
                  <a:pt x="364" y="150"/>
                  <a:pt x="362" y="149"/>
                  <a:pt x="361" y="148"/>
                </a:cubicBezTo>
                <a:cubicBezTo>
                  <a:pt x="366" y="148"/>
                  <a:pt x="366" y="148"/>
                  <a:pt x="366" y="148"/>
                </a:cubicBezTo>
                <a:cubicBezTo>
                  <a:pt x="358" y="145"/>
                  <a:pt x="369" y="142"/>
                  <a:pt x="359" y="140"/>
                </a:cubicBezTo>
                <a:cubicBezTo>
                  <a:pt x="367" y="142"/>
                  <a:pt x="358" y="138"/>
                  <a:pt x="361" y="137"/>
                </a:cubicBezTo>
                <a:cubicBezTo>
                  <a:pt x="367" y="139"/>
                  <a:pt x="362" y="144"/>
                  <a:pt x="369" y="144"/>
                </a:cubicBezTo>
                <a:cubicBezTo>
                  <a:pt x="371" y="143"/>
                  <a:pt x="367" y="142"/>
                  <a:pt x="369" y="141"/>
                </a:cubicBezTo>
                <a:cubicBezTo>
                  <a:pt x="371" y="142"/>
                  <a:pt x="372" y="143"/>
                  <a:pt x="374" y="143"/>
                </a:cubicBezTo>
                <a:cubicBezTo>
                  <a:pt x="378" y="139"/>
                  <a:pt x="369" y="137"/>
                  <a:pt x="367" y="134"/>
                </a:cubicBezTo>
                <a:cubicBezTo>
                  <a:pt x="369" y="139"/>
                  <a:pt x="369" y="139"/>
                  <a:pt x="369" y="139"/>
                </a:cubicBezTo>
                <a:cubicBezTo>
                  <a:pt x="362" y="139"/>
                  <a:pt x="368" y="137"/>
                  <a:pt x="362" y="136"/>
                </a:cubicBezTo>
                <a:cubicBezTo>
                  <a:pt x="366" y="133"/>
                  <a:pt x="360" y="132"/>
                  <a:pt x="363" y="130"/>
                </a:cubicBezTo>
                <a:cubicBezTo>
                  <a:pt x="363" y="130"/>
                  <a:pt x="363" y="130"/>
                  <a:pt x="363" y="131"/>
                </a:cubicBezTo>
                <a:cubicBezTo>
                  <a:pt x="363" y="126"/>
                  <a:pt x="375" y="124"/>
                  <a:pt x="375" y="122"/>
                </a:cubicBezTo>
                <a:cubicBezTo>
                  <a:pt x="376" y="121"/>
                  <a:pt x="372" y="117"/>
                  <a:pt x="369" y="119"/>
                </a:cubicBezTo>
                <a:cubicBezTo>
                  <a:pt x="366" y="117"/>
                  <a:pt x="371" y="125"/>
                  <a:pt x="362" y="122"/>
                </a:cubicBezTo>
                <a:cubicBezTo>
                  <a:pt x="372" y="119"/>
                  <a:pt x="357" y="117"/>
                  <a:pt x="364" y="111"/>
                </a:cubicBezTo>
                <a:cubicBezTo>
                  <a:pt x="368" y="113"/>
                  <a:pt x="370" y="109"/>
                  <a:pt x="373" y="111"/>
                </a:cubicBezTo>
                <a:cubicBezTo>
                  <a:pt x="372" y="108"/>
                  <a:pt x="371" y="108"/>
                  <a:pt x="368" y="107"/>
                </a:cubicBezTo>
                <a:cubicBezTo>
                  <a:pt x="371" y="106"/>
                  <a:pt x="371" y="106"/>
                  <a:pt x="371" y="106"/>
                </a:cubicBezTo>
                <a:cubicBezTo>
                  <a:pt x="363" y="103"/>
                  <a:pt x="364" y="106"/>
                  <a:pt x="360" y="100"/>
                </a:cubicBezTo>
                <a:cubicBezTo>
                  <a:pt x="363" y="102"/>
                  <a:pt x="365" y="98"/>
                  <a:pt x="367" y="99"/>
                </a:cubicBezTo>
                <a:cubicBezTo>
                  <a:pt x="367" y="97"/>
                  <a:pt x="366" y="96"/>
                  <a:pt x="364" y="95"/>
                </a:cubicBezTo>
                <a:cubicBezTo>
                  <a:pt x="365" y="95"/>
                  <a:pt x="365" y="95"/>
                  <a:pt x="365" y="95"/>
                </a:cubicBezTo>
                <a:cubicBezTo>
                  <a:pt x="363" y="89"/>
                  <a:pt x="369" y="90"/>
                  <a:pt x="365" y="85"/>
                </a:cubicBezTo>
                <a:cubicBezTo>
                  <a:pt x="363" y="86"/>
                  <a:pt x="363" y="86"/>
                  <a:pt x="363" y="86"/>
                </a:cubicBezTo>
                <a:cubicBezTo>
                  <a:pt x="357" y="79"/>
                  <a:pt x="360" y="71"/>
                  <a:pt x="358" y="64"/>
                </a:cubicBezTo>
                <a:cubicBezTo>
                  <a:pt x="356" y="66"/>
                  <a:pt x="356" y="66"/>
                  <a:pt x="356" y="66"/>
                </a:cubicBezTo>
                <a:cubicBezTo>
                  <a:pt x="357" y="65"/>
                  <a:pt x="353" y="62"/>
                  <a:pt x="356" y="59"/>
                </a:cubicBezTo>
                <a:cubicBezTo>
                  <a:pt x="356" y="60"/>
                  <a:pt x="357" y="60"/>
                  <a:pt x="357" y="61"/>
                </a:cubicBezTo>
                <a:cubicBezTo>
                  <a:pt x="359" y="61"/>
                  <a:pt x="362" y="60"/>
                  <a:pt x="363" y="58"/>
                </a:cubicBezTo>
                <a:cubicBezTo>
                  <a:pt x="359" y="57"/>
                  <a:pt x="359" y="57"/>
                  <a:pt x="359" y="57"/>
                </a:cubicBezTo>
                <a:cubicBezTo>
                  <a:pt x="362" y="57"/>
                  <a:pt x="362" y="57"/>
                  <a:pt x="362" y="57"/>
                </a:cubicBezTo>
                <a:cubicBezTo>
                  <a:pt x="362" y="54"/>
                  <a:pt x="357" y="58"/>
                  <a:pt x="357" y="55"/>
                </a:cubicBezTo>
                <a:cubicBezTo>
                  <a:pt x="367" y="53"/>
                  <a:pt x="358" y="44"/>
                  <a:pt x="366" y="41"/>
                </a:cubicBezTo>
                <a:cubicBezTo>
                  <a:pt x="359" y="40"/>
                  <a:pt x="366" y="46"/>
                  <a:pt x="359" y="45"/>
                </a:cubicBezTo>
                <a:cubicBezTo>
                  <a:pt x="360" y="44"/>
                  <a:pt x="361" y="43"/>
                  <a:pt x="362" y="42"/>
                </a:cubicBezTo>
                <a:cubicBezTo>
                  <a:pt x="358" y="42"/>
                  <a:pt x="358" y="42"/>
                  <a:pt x="358" y="42"/>
                </a:cubicBezTo>
                <a:cubicBezTo>
                  <a:pt x="360" y="35"/>
                  <a:pt x="363" y="31"/>
                  <a:pt x="362" y="24"/>
                </a:cubicBezTo>
                <a:cubicBezTo>
                  <a:pt x="363" y="25"/>
                  <a:pt x="363" y="25"/>
                  <a:pt x="363" y="25"/>
                </a:cubicBezTo>
                <a:cubicBezTo>
                  <a:pt x="365" y="22"/>
                  <a:pt x="364" y="21"/>
                  <a:pt x="360" y="20"/>
                </a:cubicBezTo>
                <a:cubicBezTo>
                  <a:pt x="362" y="19"/>
                  <a:pt x="363" y="21"/>
                  <a:pt x="365" y="20"/>
                </a:cubicBezTo>
                <a:cubicBezTo>
                  <a:pt x="354" y="16"/>
                  <a:pt x="373" y="11"/>
                  <a:pt x="365" y="9"/>
                </a:cubicBezTo>
                <a:cubicBezTo>
                  <a:pt x="373" y="9"/>
                  <a:pt x="381" y="3"/>
                  <a:pt x="388" y="5"/>
                </a:cubicBezTo>
                <a:cubicBezTo>
                  <a:pt x="387" y="3"/>
                  <a:pt x="387" y="3"/>
                  <a:pt x="387" y="3"/>
                </a:cubicBezTo>
                <a:cubicBezTo>
                  <a:pt x="393" y="3"/>
                  <a:pt x="388" y="9"/>
                  <a:pt x="394" y="9"/>
                </a:cubicBezTo>
                <a:cubicBezTo>
                  <a:pt x="388" y="15"/>
                  <a:pt x="388" y="15"/>
                  <a:pt x="388" y="15"/>
                </a:cubicBezTo>
                <a:cubicBezTo>
                  <a:pt x="390" y="15"/>
                  <a:pt x="393" y="16"/>
                  <a:pt x="394" y="15"/>
                </a:cubicBezTo>
                <a:cubicBezTo>
                  <a:pt x="394" y="16"/>
                  <a:pt x="394" y="17"/>
                  <a:pt x="397" y="16"/>
                </a:cubicBezTo>
                <a:cubicBezTo>
                  <a:pt x="383" y="30"/>
                  <a:pt x="398" y="43"/>
                  <a:pt x="391" y="56"/>
                </a:cubicBezTo>
                <a:cubicBezTo>
                  <a:pt x="391" y="57"/>
                  <a:pt x="393" y="57"/>
                  <a:pt x="395" y="56"/>
                </a:cubicBezTo>
                <a:cubicBezTo>
                  <a:pt x="389" y="59"/>
                  <a:pt x="398" y="58"/>
                  <a:pt x="399" y="60"/>
                </a:cubicBezTo>
                <a:cubicBezTo>
                  <a:pt x="391" y="64"/>
                  <a:pt x="391" y="64"/>
                  <a:pt x="391" y="64"/>
                </a:cubicBezTo>
                <a:cubicBezTo>
                  <a:pt x="393" y="65"/>
                  <a:pt x="396" y="64"/>
                  <a:pt x="397" y="64"/>
                </a:cubicBezTo>
                <a:cubicBezTo>
                  <a:pt x="399" y="70"/>
                  <a:pt x="391" y="77"/>
                  <a:pt x="396" y="83"/>
                </a:cubicBezTo>
                <a:cubicBezTo>
                  <a:pt x="394" y="84"/>
                  <a:pt x="390" y="82"/>
                  <a:pt x="389" y="85"/>
                </a:cubicBezTo>
                <a:cubicBezTo>
                  <a:pt x="397" y="81"/>
                  <a:pt x="393" y="91"/>
                  <a:pt x="399" y="89"/>
                </a:cubicBezTo>
                <a:cubicBezTo>
                  <a:pt x="390" y="92"/>
                  <a:pt x="397" y="97"/>
                  <a:pt x="385" y="97"/>
                </a:cubicBezTo>
                <a:cubicBezTo>
                  <a:pt x="385" y="100"/>
                  <a:pt x="390" y="99"/>
                  <a:pt x="392" y="98"/>
                </a:cubicBezTo>
                <a:cubicBezTo>
                  <a:pt x="391" y="101"/>
                  <a:pt x="391" y="104"/>
                  <a:pt x="395" y="106"/>
                </a:cubicBezTo>
                <a:cubicBezTo>
                  <a:pt x="392" y="108"/>
                  <a:pt x="399" y="121"/>
                  <a:pt x="390" y="124"/>
                </a:cubicBezTo>
                <a:cubicBezTo>
                  <a:pt x="396" y="122"/>
                  <a:pt x="393" y="124"/>
                  <a:pt x="395" y="126"/>
                </a:cubicBezTo>
                <a:cubicBezTo>
                  <a:pt x="401" y="124"/>
                  <a:pt x="401" y="124"/>
                  <a:pt x="401" y="124"/>
                </a:cubicBezTo>
                <a:cubicBezTo>
                  <a:pt x="400" y="128"/>
                  <a:pt x="400" y="128"/>
                  <a:pt x="400" y="128"/>
                </a:cubicBezTo>
                <a:cubicBezTo>
                  <a:pt x="401" y="129"/>
                  <a:pt x="401" y="129"/>
                  <a:pt x="400" y="129"/>
                </a:cubicBezTo>
                <a:cubicBezTo>
                  <a:pt x="400" y="130"/>
                  <a:pt x="397" y="129"/>
                  <a:pt x="396" y="131"/>
                </a:cubicBezTo>
                <a:cubicBezTo>
                  <a:pt x="396" y="134"/>
                  <a:pt x="398" y="134"/>
                  <a:pt x="401" y="135"/>
                </a:cubicBezTo>
                <a:cubicBezTo>
                  <a:pt x="402" y="135"/>
                  <a:pt x="402" y="135"/>
                  <a:pt x="402" y="135"/>
                </a:cubicBezTo>
                <a:cubicBezTo>
                  <a:pt x="403" y="137"/>
                  <a:pt x="403" y="137"/>
                  <a:pt x="403" y="137"/>
                </a:cubicBezTo>
                <a:cubicBezTo>
                  <a:pt x="402" y="138"/>
                  <a:pt x="397" y="132"/>
                  <a:pt x="395" y="137"/>
                </a:cubicBezTo>
                <a:cubicBezTo>
                  <a:pt x="396" y="137"/>
                  <a:pt x="403" y="139"/>
                  <a:pt x="399" y="141"/>
                </a:cubicBezTo>
                <a:cubicBezTo>
                  <a:pt x="400" y="138"/>
                  <a:pt x="396" y="139"/>
                  <a:pt x="394" y="140"/>
                </a:cubicBezTo>
                <a:cubicBezTo>
                  <a:pt x="394" y="143"/>
                  <a:pt x="394" y="143"/>
                  <a:pt x="394" y="143"/>
                </a:cubicBezTo>
                <a:cubicBezTo>
                  <a:pt x="401" y="142"/>
                  <a:pt x="401" y="142"/>
                  <a:pt x="401" y="142"/>
                </a:cubicBezTo>
                <a:cubicBezTo>
                  <a:pt x="401" y="151"/>
                  <a:pt x="396" y="161"/>
                  <a:pt x="397" y="172"/>
                </a:cubicBezTo>
                <a:cubicBezTo>
                  <a:pt x="391" y="172"/>
                  <a:pt x="397" y="179"/>
                  <a:pt x="389" y="178"/>
                </a:cubicBezTo>
                <a:cubicBezTo>
                  <a:pt x="390" y="178"/>
                  <a:pt x="390" y="178"/>
                  <a:pt x="390" y="178"/>
                </a:cubicBezTo>
                <a:cubicBezTo>
                  <a:pt x="389" y="175"/>
                  <a:pt x="383" y="179"/>
                  <a:pt x="384" y="181"/>
                </a:cubicBezTo>
                <a:cubicBezTo>
                  <a:pt x="386" y="179"/>
                  <a:pt x="393" y="184"/>
                  <a:pt x="394" y="179"/>
                </a:cubicBezTo>
                <a:cubicBezTo>
                  <a:pt x="398" y="183"/>
                  <a:pt x="398" y="183"/>
                  <a:pt x="398" y="183"/>
                </a:cubicBezTo>
                <a:cubicBezTo>
                  <a:pt x="414" y="184"/>
                  <a:pt x="397" y="194"/>
                  <a:pt x="402" y="199"/>
                </a:cubicBezTo>
                <a:cubicBezTo>
                  <a:pt x="402" y="199"/>
                  <a:pt x="401" y="199"/>
                  <a:pt x="400" y="199"/>
                </a:cubicBezTo>
                <a:cubicBezTo>
                  <a:pt x="406" y="204"/>
                  <a:pt x="396" y="211"/>
                  <a:pt x="399" y="212"/>
                </a:cubicBezTo>
                <a:cubicBezTo>
                  <a:pt x="395" y="213"/>
                  <a:pt x="395" y="213"/>
                  <a:pt x="395" y="213"/>
                </a:cubicBezTo>
                <a:cubicBezTo>
                  <a:pt x="402" y="217"/>
                  <a:pt x="402" y="218"/>
                  <a:pt x="400" y="224"/>
                </a:cubicBezTo>
                <a:cubicBezTo>
                  <a:pt x="399" y="224"/>
                  <a:pt x="398" y="223"/>
                  <a:pt x="397" y="224"/>
                </a:cubicBezTo>
                <a:cubicBezTo>
                  <a:pt x="400" y="225"/>
                  <a:pt x="404" y="226"/>
                  <a:pt x="403" y="230"/>
                </a:cubicBezTo>
                <a:cubicBezTo>
                  <a:pt x="401" y="230"/>
                  <a:pt x="401" y="230"/>
                  <a:pt x="401" y="230"/>
                </a:cubicBezTo>
                <a:cubicBezTo>
                  <a:pt x="402" y="236"/>
                  <a:pt x="402" y="236"/>
                  <a:pt x="402" y="236"/>
                </a:cubicBezTo>
                <a:cubicBezTo>
                  <a:pt x="388" y="236"/>
                  <a:pt x="411" y="246"/>
                  <a:pt x="396" y="248"/>
                </a:cubicBezTo>
                <a:cubicBezTo>
                  <a:pt x="400" y="249"/>
                  <a:pt x="402" y="253"/>
                  <a:pt x="404" y="255"/>
                </a:cubicBezTo>
                <a:cubicBezTo>
                  <a:pt x="403" y="255"/>
                  <a:pt x="403" y="255"/>
                  <a:pt x="402" y="256"/>
                </a:cubicBezTo>
                <a:cubicBezTo>
                  <a:pt x="410" y="258"/>
                  <a:pt x="400" y="262"/>
                  <a:pt x="401" y="265"/>
                </a:cubicBezTo>
                <a:cubicBezTo>
                  <a:pt x="403" y="266"/>
                  <a:pt x="405" y="265"/>
                  <a:pt x="407" y="265"/>
                </a:cubicBezTo>
                <a:cubicBezTo>
                  <a:pt x="402" y="268"/>
                  <a:pt x="414" y="273"/>
                  <a:pt x="412" y="275"/>
                </a:cubicBezTo>
                <a:cubicBezTo>
                  <a:pt x="411" y="277"/>
                  <a:pt x="407" y="276"/>
                  <a:pt x="403" y="276"/>
                </a:cubicBezTo>
                <a:cubicBezTo>
                  <a:pt x="405" y="280"/>
                  <a:pt x="416" y="275"/>
                  <a:pt x="411" y="280"/>
                </a:cubicBezTo>
                <a:cubicBezTo>
                  <a:pt x="410" y="280"/>
                  <a:pt x="410" y="279"/>
                  <a:pt x="409" y="279"/>
                </a:cubicBezTo>
                <a:cubicBezTo>
                  <a:pt x="408" y="281"/>
                  <a:pt x="392" y="285"/>
                  <a:pt x="395" y="287"/>
                </a:cubicBezTo>
                <a:cubicBezTo>
                  <a:pt x="398" y="285"/>
                  <a:pt x="398" y="285"/>
                  <a:pt x="398" y="285"/>
                </a:cubicBezTo>
                <a:cubicBezTo>
                  <a:pt x="401" y="288"/>
                  <a:pt x="387" y="293"/>
                  <a:pt x="396" y="294"/>
                </a:cubicBezTo>
                <a:cubicBezTo>
                  <a:pt x="400" y="293"/>
                  <a:pt x="400" y="293"/>
                  <a:pt x="400" y="293"/>
                </a:cubicBezTo>
                <a:cubicBezTo>
                  <a:pt x="395" y="299"/>
                  <a:pt x="402" y="296"/>
                  <a:pt x="397" y="301"/>
                </a:cubicBezTo>
                <a:cubicBezTo>
                  <a:pt x="397" y="301"/>
                  <a:pt x="397" y="301"/>
                  <a:pt x="397" y="301"/>
                </a:cubicBezTo>
                <a:cubicBezTo>
                  <a:pt x="397" y="304"/>
                  <a:pt x="392" y="305"/>
                  <a:pt x="399" y="306"/>
                </a:cubicBezTo>
                <a:cubicBezTo>
                  <a:pt x="400" y="306"/>
                  <a:pt x="400" y="306"/>
                  <a:pt x="400" y="306"/>
                </a:cubicBezTo>
                <a:cubicBezTo>
                  <a:pt x="401" y="309"/>
                  <a:pt x="400" y="309"/>
                  <a:pt x="400" y="312"/>
                </a:cubicBezTo>
                <a:cubicBezTo>
                  <a:pt x="401" y="312"/>
                  <a:pt x="402" y="314"/>
                  <a:pt x="400" y="314"/>
                </a:cubicBezTo>
                <a:cubicBezTo>
                  <a:pt x="406" y="314"/>
                  <a:pt x="403" y="322"/>
                  <a:pt x="403" y="323"/>
                </a:cubicBezTo>
                <a:cubicBezTo>
                  <a:pt x="402" y="321"/>
                  <a:pt x="400" y="322"/>
                  <a:pt x="397" y="323"/>
                </a:cubicBezTo>
                <a:cubicBezTo>
                  <a:pt x="402" y="324"/>
                  <a:pt x="403" y="325"/>
                  <a:pt x="399" y="327"/>
                </a:cubicBezTo>
                <a:cubicBezTo>
                  <a:pt x="407" y="327"/>
                  <a:pt x="414" y="327"/>
                  <a:pt x="415" y="331"/>
                </a:cubicBezTo>
                <a:cubicBezTo>
                  <a:pt x="414" y="331"/>
                  <a:pt x="413" y="330"/>
                  <a:pt x="412" y="330"/>
                </a:cubicBezTo>
                <a:cubicBezTo>
                  <a:pt x="410" y="331"/>
                  <a:pt x="412" y="332"/>
                  <a:pt x="412" y="332"/>
                </a:cubicBezTo>
                <a:cubicBezTo>
                  <a:pt x="411" y="332"/>
                  <a:pt x="410" y="331"/>
                  <a:pt x="407" y="332"/>
                </a:cubicBezTo>
                <a:cubicBezTo>
                  <a:pt x="414" y="334"/>
                  <a:pt x="408" y="336"/>
                  <a:pt x="410" y="340"/>
                </a:cubicBezTo>
                <a:cubicBezTo>
                  <a:pt x="408" y="339"/>
                  <a:pt x="407" y="340"/>
                  <a:pt x="404" y="341"/>
                </a:cubicBezTo>
                <a:cubicBezTo>
                  <a:pt x="413" y="341"/>
                  <a:pt x="397" y="346"/>
                  <a:pt x="408" y="344"/>
                </a:cubicBezTo>
                <a:cubicBezTo>
                  <a:pt x="402" y="352"/>
                  <a:pt x="408" y="364"/>
                  <a:pt x="402" y="367"/>
                </a:cubicBezTo>
                <a:cubicBezTo>
                  <a:pt x="399" y="368"/>
                  <a:pt x="404" y="370"/>
                  <a:pt x="404" y="372"/>
                </a:cubicBezTo>
                <a:cubicBezTo>
                  <a:pt x="400" y="372"/>
                  <a:pt x="400" y="372"/>
                  <a:pt x="400" y="372"/>
                </a:cubicBezTo>
                <a:cubicBezTo>
                  <a:pt x="407" y="375"/>
                  <a:pt x="403" y="374"/>
                  <a:pt x="409" y="379"/>
                </a:cubicBezTo>
                <a:cubicBezTo>
                  <a:pt x="405" y="377"/>
                  <a:pt x="403" y="378"/>
                  <a:pt x="400" y="380"/>
                </a:cubicBezTo>
                <a:cubicBezTo>
                  <a:pt x="407" y="383"/>
                  <a:pt x="407" y="383"/>
                  <a:pt x="407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4" y="384"/>
                  <a:pt x="403" y="386"/>
                  <a:pt x="402" y="387"/>
                </a:cubicBezTo>
                <a:cubicBezTo>
                  <a:pt x="402" y="387"/>
                  <a:pt x="402" y="387"/>
                  <a:pt x="401" y="387"/>
                </a:cubicBezTo>
                <a:cubicBezTo>
                  <a:pt x="409" y="388"/>
                  <a:pt x="408" y="393"/>
                  <a:pt x="412" y="394"/>
                </a:cubicBezTo>
                <a:cubicBezTo>
                  <a:pt x="404" y="395"/>
                  <a:pt x="414" y="397"/>
                  <a:pt x="407" y="399"/>
                </a:cubicBezTo>
                <a:cubicBezTo>
                  <a:pt x="408" y="399"/>
                  <a:pt x="409" y="399"/>
                  <a:pt x="409" y="400"/>
                </a:cubicBezTo>
                <a:cubicBezTo>
                  <a:pt x="413" y="399"/>
                  <a:pt x="416" y="399"/>
                  <a:pt x="415" y="400"/>
                </a:cubicBezTo>
                <a:cubicBezTo>
                  <a:pt x="415" y="400"/>
                  <a:pt x="415" y="400"/>
                  <a:pt x="415" y="400"/>
                </a:cubicBezTo>
                <a:cubicBezTo>
                  <a:pt x="411" y="401"/>
                  <a:pt x="411" y="401"/>
                  <a:pt x="411" y="401"/>
                </a:cubicBezTo>
                <a:cubicBezTo>
                  <a:pt x="412" y="402"/>
                  <a:pt x="412" y="404"/>
                  <a:pt x="412" y="404"/>
                </a:cubicBezTo>
                <a:cubicBezTo>
                  <a:pt x="413" y="404"/>
                  <a:pt x="413" y="404"/>
                  <a:pt x="414" y="403"/>
                </a:cubicBezTo>
                <a:cubicBezTo>
                  <a:pt x="414" y="404"/>
                  <a:pt x="413" y="404"/>
                  <a:pt x="412" y="405"/>
                </a:cubicBezTo>
                <a:cubicBezTo>
                  <a:pt x="412" y="405"/>
                  <a:pt x="412" y="405"/>
                  <a:pt x="412" y="405"/>
                </a:cubicBezTo>
                <a:cubicBezTo>
                  <a:pt x="412" y="405"/>
                  <a:pt x="412" y="405"/>
                  <a:pt x="412" y="405"/>
                </a:cubicBezTo>
                <a:cubicBezTo>
                  <a:pt x="411" y="406"/>
                  <a:pt x="411" y="407"/>
                  <a:pt x="412" y="408"/>
                </a:cubicBezTo>
                <a:cubicBezTo>
                  <a:pt x="406" y="412"/>
                  <a:pt x="422" y="417"/>
                  <a:pt x="413" y="422"/>
                </a:cubicBezTo>
                <a:cubicBezTo>
                  <a:pt x="414" y="421"/>
                  <a:pt x="414" y="420"/>
                  <a:pt x="412" y="420"/>
                </a:cubicBezTo>
                <a:cubicBezTo>
                  <a:pt x="413" y="424"/>
                  <a:pt x="407" y="428"/>
                  <a:pt x="410" y="431"/>
                </a:cubicBezTo>
                <a:cubicBezTo>
                  <a:pt x="414" y="430"/>
                  <a:pt x="414" y="430"/>
                  <a:pt x="414" y="430"/>
                </a:cubicBezTo>
                <a:cubicBezTo>
                  <a:pt x="416" y="433"/>
                  <a:pt x="418" y="436"/>
                  <a:pt x="418" y="438"/>
                </a:cubicBezTo>
                <a:cubicBezTo>
                  <a:pt x="422" y="438"/>
                  <a:pt x="422" y="438"/>
                  <a:pt x="422" y="438"/>
                </a:cubicBezTo>
                <a:cubicBezTo>
                  <a:pt x="421" y="441"/>
                  <a:pt x="428" y="449"/>
                  <a:pt x="419" y="451"/>
                </a:cubicBezTo>
                <a:cubicBezTo>
                  <a:pt x="423" y="452"/>
                  <a:pt x="418" y="456"/>
                  <a:pt x="419" y="458"/>
                </a:cubicBezTo>
                <a:cubicBezTo>
                  <a:pt x="416" y="459"/>
                  <a:pt x="416" y="459"/>
                  <a:pt x="416" y="459"/>
                </a:cubicBezTo>
                <a:cubicBezTo>
                  <a:pt x="415" y="461"/>
                  <a:pt x="416" y="463"/>
                  <a:pt x="417" y="464"/>
                </a:cubicBezTo>
                <a:cubicBezTo>
                  <a:pt x="410" y="470"/>
                  <a:pt x="418" y="474"/>
                  <a:pt x="417" y="479"/>
                </a:cubicBezTo>
                <a:cubicBezTo>
                  <a:pt x="416" y="479"/>
                  <a:pt x="416" y="479"/>
                  <a:pt x="416" y="479"/>
                </a:cubicBezTo>
                <a:cubicBezTo>
                  <a:pt x="419" y="483"/>
                  <a:pt x="419" y="483"/>
                  <a:pt x="419" y="483"/>
                </a:cubicBezTo>
                <a:cubicBezTo>
                  <a:pt x="416" y="482"/>
                  <a:pt x="421" y="484"/>
                  <a:pt x="420" y="486"/>
                </a:cubicBezTo>
                <a:cubicBezTo>
                  <a:pt x="422" y="487"/>
                  <a:pt x="421" y="490"/>
                  <a:pt x="419" y="491"/>
                </a:cubicBezTo>
                <a:cubicBezTo>
                  <a:pt x="419" y="494"/>
                  <a:pt x="419" y="494"/>
                  <a:pt x="419" y="494"/>
                </a:cubicBezTo>
                <a:cubicBezTo>
                  <a:pt x="417" y="491"/>
                  <a:pt x="414" y="495"/>
                  <a:pt x="410" y="495"/>
                </a:cubicBezTo>
                <a:cubicBezTo>
                  <a:pt x="413" y="497"/>
                  <a:pt x="413" y="497"/>
                  <a:pt x="413" y="497"/>
                </a:cubicBezTo>
                <a:cubicBezTo>
                  <a:pt x="411" y="498"/>
                  <a:pt x="410" y="496"/>
                  <a:pt x="409" y="497"/>
                </a:cubicBezTo>
                <a:cubicBezTo>
                  <a:pt x="411" y="498"/>
                  <a:pt x="411" y="502"/>
                  <a:pt x="416" y="503"/>
                </a:cubicBezTo>
                <a:cubicBezTo>
                  <a:pt x="417" y="503"/>
                  <a:pt x="418" y="502"/>
                  <a:pt x="418" y="502"/>
                </a:cubicBezTo>
                <a:cubicBezTo>
                  <a:pt x="418" y="502"/>
                  <a:pt x="418" y="502"/>
                  <a:pt x="419" y="502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19" y="502"/>
                  <a:pt x="420" y="502"/>
                  <a:pt x="420" y="502"/>
                </a:cubicBezTo>
                <a:cubicBezTo>
                  <a:pt x="419" y="505"/>
                  <a:pt x="421" y="504"/>
                  <a:pt x="423" y="503"/>
                </a:cubicBezTo>
                <a:cubicBezTo>
                  <a:pt x="417" y="506"/>
                  <a:pt x="421" y="508"/>
                  <a:pt x="414" y="510"/>
                </a:cubicBezTo>
                <a:cubicBezTo>
                  <a:pt x="422" y="507"/>
                  <a:pt x="414" y="516"/>
                  <a:pt x="422" y="514"/>
                </a:cubicBezTo>
                <a:cubicBezTo>
                  <a:pt x="415" y="516"/>
                  <a:pt x="422" y="515"/>
                  <a:pt x="416" y="517"/>
                </a:cubicBezTo>
                <a:cubicBezTo>
                  <a:pt x="418" y="514"/>
                  <a:pt x="412" y="512"/>
                  <a:pt x="409" y="509"/>
                </a:cubicBezTo>
                <a:cubicBezTo>
                  <a:pt x="405" y="512"/>
                  <a:pt x="405" y="512"/>
                  <a:pt x="405" y="512"/>
                </a:cubicBezTo>
                <a:cubicBezTo>
                  <a:pt x="398" y="511"/>
                  <a:pt x="408" y="507"/>
                  <a:pt x="405" y="505"/>
                </a:cubicBezTo>
                <a:cubicBezTo>
                  <a:pt x="407" y="506"/>
                  <a:pt x="405" y="508"/>
                  <a:pt x="404" y="509"/>
                </a:cubicBezTo>
                <a:cubicBezTo>
                  <a:pt x="409" y="508"/>
                  <a:pt x="409" y="508"/>
                  <a:pt x="409" y="508"/>
                </a:cubicBezTo>
                <a:cubicBezTo>
                  <a:pt x="411" y="504"/>
                  <a:pt x="407" y="502"/>
                  <a:pt x="404" y="500"/>
                </a:cubicBezTo>
                <a:cubicBezTo>
                  <a:pt x="402" y="502"/>
                  <a:pt x="401" y="498"/>
                  <a:pt x="397" y="499"/>
                </a:cubicBezTo>
                <a:cubicBezTo>
                  <a:pt x="397" y="501"/>
                  <a:pt x="397" y="501"/>
                  <a:pt x="397" y="501"/>
                </a:cubicBezTo>
                <a:cubicBezTo>
                  <a:pt x="395" y="502"/>
                  <a:pt x="394" y="500"/>
                  <a:pt x="392" y="499"/>
                </a:cubicBezTo>
                <a:cubicBezTo>
                  <a:pt x="396" y="494"/>
                  <a:pt x="392" y="484"/>
                  <a:pt x="396" y="482"/>
                </a:cubicBezTo>
                <a:cubicBezTo>
                  <a:pt x="395" y="483"/>
                  <a:pt x="396" y="485"/>
                  <a:pt x="398" y="486"/>
                </a:cubicBezTo>
                <a:cubicBezTo>
                  <a:pt x="400" y="484"/>
                  <a:pt x="400" y="484"/>
                  <a:pt x="400" y="484"/>
                </a:cubicBezTo>
                <a:cubicBezTo>
                  <a:pt x="400" y="486"/>
                  <a:pt x="395" y="487"/>
                  <a:pt x="397" y="490"/>
                </a:cubicBezTo>
                <a:cubicBezTo>
                  <a:pt x="401" y="490"/>
                  <a:pt x="406" y="492"/>
                  <a:pt x="411" y="489"/>
                </a:cubicBezTo>
                <a:cubicBezTo>
                  <a:pt x="416" y="483"/>
                  <a:pt x="401" y="485"/>
                  <a:pt x="402" y="478"/>
                </a:cubicBezTo>
                <a:cubicBezTo>
                  <a:pt x="401" y="477"/>
                  <a:pt x="408" y="479"/>
                  <a:pt x="406" y="476"/>
                </a:cubicBezTo>
                <a:cubicBezTo>
                  <a:pt x="402" y="471"/>
                  <a:pt x="394" y="468"/>
                  <a:pt x="387" y="469"/>
                </a:cubicBezTo>
                <a:cubicBezTo>
                  <a:pt x="389" y="470"/>
                  <a:pt x="394" y="474"/>
                  <a:pt x="388" y="475"/>
                </a:cubicBezTo>
                <a:cubicBezTo>
                  <a:pt x="386" y="473"/>
                  <a:pt x="384" y="470"/>
                  <a:pt x="381" y="470"/>
                </a:cubicBezTo>
                <a:cubicBezTo>
                  <a:pt x="387" y="467"/>
                  <a:pt x="383" y="473"/>
                  <a:pt x="388" y="470"/>
                </a:cubicBezTo>
                <a:cubicBezTo>
                  <a:pt x="388" y="469"/>
                  <a:pt x="386" y="469"/>
                  <a:pt x="384" y="468"/>
                </a:cubicBezTo>
                <a:cubicBezTo>
                  <a:pt x="387" y="469"/>
                  <a:pt x="389" y="467"/>
                  <a:pt x="390" y="466"/>
                </a:cubicBezTo>
                <a:cubicBezTo>
                  <a:pt x="390" y="462"/>
                  <a:pt x="393" y="459"/>
                  <a:pt x="393" y="454"/>
                </a:cubicBezTo>
                <a:cubicBezTo>
                  <a:pt x="394" y="454"/>
                  <a:pt x="396" y="454"/>
                  <a:pt x="398" y="454"/>
                </a:cubicBezTo>
                <a:cubicBezTo>
                  <a:pt x="396" y="451"/>
                  <a:pt x="386" y="449"/>
                  <a:pt x="382" y="450"/>
                </a:cubicBezTo>
                <a:cubicBezTo>
                  <a:pt x="382" y="447"/>
                  <a:pt x="385" y="447"/>
                  <a:pt x="383" y="444"/>
                </a:cubicBezTo>
                <a:cubicBezTo>
                  <a:pt x="377" y="448"/>
                  <a:pt x="384" y="444"/>
                  <a:pt x="378" y="443"/>
                </a:cubicBezTo>
                <a:cubicBezTo>
                  <a:pt x="377" y="441"/>
                  <a:pt x="381" y="443"/>
                  <a:pt x="382" y="441"/>
                </a:cubicBezTo>
                <a:cubicBezTo>
                  <a:pt x="381" y="441"/>
                  <a:pt x="379" y="440"/>
                  <a:pt x="378" y="440"/>
                </a:cubicBezTo>
                <a:cubicBezTo>
                  <a:pt x="382" y="439"/>
                  <a:pt x="390" y="442"/>
                  <a:pt x="395" y="441"/>
                </a:cubicBezTo>
                <a:cubicBezTo>
                  <a:pt x="399" y="439"/>
                  <a:pt x="405" y="434"/>
                  <a:pt x="405" y="434"/>
                </a:cubicBezTo>
                <a:cubicBezTo>
                  <a:pt x="400" y="433"/>
                  <a:pt x="378" y="434"/>
                  <a:pt x="372" y="436"/>
                </a:cubicBezTo>
                <a:cubicBezTo>
                  <a:pt x="368" y="436"/>
                  <a:pt x="375" y="433"/>
                  <a:pt x="376" y="432"/>
                </a:cubicBezTo>
                <a:cubicBezTo>
                  <a:pt x="381" y="429"/>
                  <a:pt x="371" y="428"/>
                  <a:pt x="373" y="426"/>
                </a:cubicBezTo>
                <a:cubicBezTo>
                  <a:pt x="376" y="427"/>
                  <a:pt x="376" y="427"/>
                  <a:pt x="376" y="427"/>
                </a:cubicBezTo>
                <a:cubicBezTo>
                  <a:pt x="378" y="427"/>
                  <a:pt x="376" y="423"/>
                  <a:pt x="374" y="423"/>
                </a:cubicBezTo>
                <a:cubicBezTo>
                  <a:pt x="376" y="423"/>
                  <a:pt x="384" y="424"/>
                  <a:pt x="387" y="423"/>
                </a:cubicBezTo>
                <a:cubicBezTo>
                  <a:pt x="388" y="419"/>
                  <a:pt x="376" y="415"/>
                  <a:pt x="370" y="415"/>
                </a:cubicBezTo>
                <a:cubicBezTo>
                  <a:pt x="377" y="422"/>
                  <a:pt x="377" y="422"/>
                  <a:pt x="377" y="422"/>
                </a:cubicBezTo>
                <a:cubicBezTo>
                  <a:pt x="372" y="422"/>
                  <a:pt x="371" y="417"/>
                  <a:pt x="365" y="418"/>
                </a:cubicBezTo>
                <a:cubicBezTo>
                  <a:pt x="367" y="411"/>
                  <a:pt x="367" y="411"/>
                  <a:pt x="367" y="411"/>
                </a:cubicBezTo>
                <a:cubicBezTo>
                  <a:pt x="367" y="412"/>
                  <a:pt x="369" y="415"/>
                  <a:pt x="371" y="413"/>
                </a:cubicBezTo>
                <a:cubicBezTo>
                  <a:pt x="371" y="411"/>
                  <a:pt x="372" y="412"/>
                  <a:pt x="375" y="410"/>
                </a:cubicBezTo>
                <a:cubicBezTo>
                  <a:pt x="381" y="413"/>
                  <a:pt x="398" y="418"/>
                  <a:pt x="406" y="420"/>
                </a:cubicBezTo>
                <a:cubicBezTo>
                  <a:pt x="402" y="417"/>
                  <a:pt x="402" y="417"/>
                  <a:pt x="402" y="417"/>
                </a:cubicBezTo>
                <a:cubicBezTo>
                  <a:pt x="405" y="416"/>
                  <a:pt x="405" y="416"/>
                  <a:pt x="405" y="416"/>
                </a:cubicBezTo>
                <a:cubicBezTo>
                  <a:pt x="401" y="412"/>
                  <a:pt x="381" y="409"/>
                  <a:pt x="376" y="408"/>
                </a:cubicBezTo>
                <a:cubicBezTo>
                  <a:pt x="377" y="405"/>
                  <a:pt x="388" y="406"/>
                  <a:pt x="390" y="406"/>
                </a:cubicBezTo>
                <a:cubicBezTo>
                  <a:pt x="390" y="401"/>
                  <a:pt x="374" y="402"/>
                  <a:pt x="376" y="397"/>
                </a:cubicBezTo>
                <a:cubicBezTo>
                  <a:pt x="373" y="399"/>
                  <a:pt x="373" y="399"/>
                  <a:pt x="373" y="399"/>
                </a:cubicBezTo>
                <a:cubicBezTo>
                  <a:pt x="372" y="398"/>
                  <a:pt x="374" y="394"/>
                  <a:pt x="372" y="394"/>
                </a:cubicBezTo>
                <a:cubicBezTo>
                  <a:pt x="375" y="393"/>
                  <a:pt x="382" y="392"/>
                  <a:pt x="384" y="393"/>
                </a:cubicBezTo>
                <a:cubicBezTo>
                  <a:pt x="374" y="389"/>
                  <a:pt x="374" y="389"/>
                  <a:pt x="374" y="389"/>
                </a:cubicBezTo>
                <a:cubicBezTo>
                  <a:pt x="375" y="390"/>
                  <a:pt x="383" y="389"/>
                  <a:pt x="385" y="389"/>
                </a:cubicBezTo>
                <a:cubicBezTo>
                  <a:pt x="385" y="387"/>
                  <a:pt x="375" y="387"/>
                  <a:pt x="373" y="388"/>
                </a:cubicBezTo>
                <a:cubicBezTo>
                  <a:pt x="380" y="384"/>
                  <a:pt x="376" y="385"/>
                  <a:pt x="383" y="382"/>
                </a:cubicBezTo>
                <a:cubicBezTo>
                  <a:pt x="383" y="381"/>
                  <a:pt x="374" y="383"/>
                  <a:pt x="373" y="383"/>
                </a:cubicBezTo>
                <a:cubicBezTo>
                  <a:pt x="371" y="381"/>
                  <a:pt x="372" y="380"/>
                  <a:pt x="373" y="379"/>
                </a:cubicBezTo>
                <a:cubicBezTo>
                  <a:pt x="377" y="382"/>
                  <a:pt x="392" y="379"/>
                  <a:pt x="399" y="379"/>
                </a:cubicBezTo>
                <a:cubicBezTo>
                  <a:pt x="373" y="373"/>
                  <a:pt x="373" y="373"/>
                  <a:pt x="373" y="373"/>
                </a:cubicBezTo>
                <a:cubicBezTo>
                  <a:pt x="374" y="373"/>
                  <a:pt x="383" y="373"/>
                  <a:pt x="384" y="373"/>
                </a:cubicBezTo>
                <a:cubicBezTo>
                  <a:pt x="376" y="373"/>
                  <a:pt x="374" y="364"/>
                  <a:pt x="375" y="359"/>
                </a:cubicBezTo>
                <a:cubicBezTo>
                  <a:pt x="375" y="360"/>
                  <a:pt x="375" y="360"/>
                  <a:pt x="375" y="360"/>
                </a:cubicBezTo>
                <a:cubicBezTo>
                  <a:pt x="378" y="361"/>
                  <a:pt x="380" y="357"/>
                  <a:pt x="377" y="355"/>
                </a:cubicBezTo>
                <a:cubicBezTo>
                  <a:pt x="379" y="355"/>
                  <a:pt x="378" y="356"/>
                  <a:pt x="379" y="356"/>
                </a:cubicBezTo>
                <a:cubicBezTo>
                  <a:pt x="384" y="353"/>
                  <a:pt x="367" y="353"/>
                  <a:pt x="373" y="350"/>
                </a:cubicBezTo>
                <a:cubicBezTo>
                  <a:pt x="373" y="353"/>
                  <a:pt x="376" y="353"/>
                  <a:pt x="379" y="353"/>
                </a:cubicBezTo>
                <a:cubicBezTo>
                  <a:pt x="376" y="351"/>
                  <a:pt x="379" y="345"/>
                  <a:pt x="370" y="347"/>
                </a:cubicBezTo>
                <a:cubicBezTo>
                  <a:pt x="372" y="345"/>
                  <a:pt x="371" y="344"/>
                  <a:pt x="375" y="344"/>
                </a:cubicBezTo>
                <a:cubicBezTo>
                  <a:pt x="370" y="339"/>
                  <a:pt x="370" y="339"/>
                  <a:pt x="370" y="339"/>
                </a:cubicBezTo>
                <a:cubicBezTo>
                  <a:pt x="370" y="339"/>
                  <a:pt x="373" y="339"/>
                  <a:pt x="374" y="338"/>
                </a:cubicBezTo>
                <a:cubicBezTo>
                  <a:pt x="373" y="341"/>
                  <a:pt x="381" y="343"/>
                  <a:pt x="375" y="345"/>
                </a:cubicBezTo>
                <a:cubicBezTo>
                  <a:pt x="381" y="345"/>
                  <a:pt x="384" y="344"/>
                  <a:pt x="389" y="345"/>
                </a:cubicBezTo>
                <a:cubicBezTo>
                  <a:pt x="386" y="339"/>
                  <a:pt x="376" y="336"/>
                  <a:pt x="369" y="333"/>
                </a:cubicBezTo>
                <a:cubicBezTo>
                  <a:pt x="373" y="327"/>
                  <a:pt x="373" y="327"/>
                  <a:pt x="373" y="327"/>
                </a:cubicBezTo>
                <a:cubicBezTo>
                  <a:pt x="371" y="327"/>
                  <a:pt x="371" y="327"/>
                  <a:pt x="371" y="327"/>
                </a:cubicBezTo>
                <a:cubicBezTo>
                  <a:pt x="377" y="326"/>
                  <a:pt x="377" y="326"/>
                  <a:pt x="377" y="326"/>
                </a:cubicBezTo>
                <a:cubicBezTo>
                  <a:pt x="376" y="325"/>
                  <a:pt x="374" y="325"/>
                  <a:pt x="375" y="325"/>
                </a:cubicBezTo>
                <a:cubicBezTo>
                  <a:pt x="376" y="325"/>
                  <a:pt x="376" y="325"/>
                  <a:pt x="377" y="325"/>
                </a:cubicBezTo>
                <a:cubicBezTo>
                  <a:pt x="377" y="325"/>
                  <a:pt x="376" y="324"/>
                  <a:pt x="376" y="324"/>
                </a:cubicBezTo>
                <a:cubicBezTo>
                  <a:pt x="379" y="324"/>
                  <a:pt x="383" y="324"/>
                  <a:pt x="387" y="325"/>
                </a:cubicBezTo>
                <a:cubicBezTo>
                  <a:pt x="385" y="326"/>
                  <a:pt x="384" y="326"/>
                  <a:pt x="383" y="327"/>
                </a:cubicBezTo>
                <a:cubicBezTo>
                  <a:pt x="386" y="328"/>
                  <a:pt x="390" y="328"/>
                  <a:pt x="392" y="327"/>
                </a:cubicBezTo>
                <a:cubicBezTo>
                  <a:pt x="391" y="327"/>
                  <a:pt x="391" y="326"/>
                  <a:pt x="390" y="326"/>
                </a:cubicBezTo>
                <a:cubicBezTo>
                  <a:pt x="393" y="327"/>
                  <a:pt x="395" y="327"/>
                  <a:pt x="396" y="326"/>
                </a:cubicBezTo>
                <a:cubicBezTo>
                  <a:pt x="393" y="323"/>
                  <a:pt x="393" y="323"/>
                  <a:pt x="393" y="323"/>
                </a:cubicBezTo>
                <a:cubicBezTo>
                  <a:pt x="392" y="323"/>
                  <a:pt x="390" y="324"/>
                  <a:pt x="388" y="325"/>
                </a:cubicBezTo>
                <a:cubicBezTo>
                  <a:pt x="383" y="322"/>
                  <a:pt x="378" y="320"/>
                  <a:pt x="374" y="322"/>
                </a:cubicBezTo>
                <a:cubicBezTo>
                  <a:pt x="378" y="319"/>
                  <a:pt x="378" y="319"/>
                  <a:pt x="378" y="319"/>
                </a:cubicBezTo>
                <a:cubicBezTo>
                  <a:pt x="371" y="316"/>
                  <a:pt x="372" y="316"/>
                  <a:pt x="367" y="312"/>
                </a:cubicBezTo>
                <a:cubicBezTo>
                  <a:pt x="370" y="312"/>
                  <a:pt x="372" y="313"/>
                  <a:pt x="373" y="312"/>
                </a:cubicBezTo>
                <a:cubicBezTo>
                  <a:pt x="366" y="309"/>
                  <a:pt x="381" y="304"/>
                  <a:pt x="375" y="303"/>
                </a:cubicBezTo>
                <a:cubicBezTo>
                  <a:pt x="373" y="301"/>
                  <a:pt x="369" y="302"/>
                  <a:pt x="368" y="301"/>
                </a:cubicBezTo>
                <a:cubicBezTo>
                  <a:pt x="368" y="301"/>
                  <a:pt x="370" y="301"/>
                  <a:pt x="370" y="300"/>
                </a:cubicBezTo>
                <a:cubicBezTo>
                  <a:pt x="365" y="299"/>
                  <a:pt x="365" y="299"/>
                  <a:pt x="365" y="299"/>
                </a:cubicBezTo>
                <a:cubicBezTo>
                  <a:pt x="367" y="298"/>
                  <a:pt x="368" y="300"/>
                  <a:pt x="370" y="298"/>
                </a:cubicBezTo>
                <a:cubicBezTo>
                  <a:pt x="367" y="294"/>
                  <a:pt x="364" y="292"/>
                  <a:pt x="366" y="289"/>
                </a:cubicBezTo>
                <a:cubicBezTo>
                  <a:pt x="365" y="285"/>
                  <a:pt x="357" y="291"/>
                  <a:pt x="358" y="288"/>
                </a:cubicBezTo>
                <a:cubicBezTo>
                  <a:pt x="362" y="287"/>
                  <a:pt x="366" y="286"/>
                  <a:pt x="367" y="284"/>
                </a:cubicBezTo>
                <a:cubicBezTo>
                  <a:pt x="364" y="283"/>
                  <a:pt x="361" y="283"/>
                  <a:pt x="359" y="281"/>
                </a:cubicBezTo>
                <a:cubicBezTo>
                  <a:pt x="365" y="281"/>
                  <a:pt x="365" y="281"/>
                  <a:pt x="365" y="281"/>
                </a:cubicBezTo>
                <a:cubicBezTo>
                  <a:pt x="365" y="279"/>
                  <a:pt x="364" y="277"/>
                  <a:pt x="368" y="277"/>
                </a:cubicBezTo>
                <a:cubicBezTo>
                  <a:pt x="365" y="276"/>
                  <a:pt x="366" y="275"/>
                  <a:pt x="367" y="274"/>
                </a:cubicBezTo>
                <a:cubicBezTo>
                  <a:pt x="364" y="271"/>
                  <a:pt x="355" y="276"/>
                  <a:pt x="353" y="277"/>
                </a:cubicBezTo>
                <a:cubicBezTo>
                  <a:pt x="357" y="274"/>
                  <a:pt x="354" y="272"/>
                  <a:pt x="361" y="270"/>
                </a:cubicBezTo>
                <a:cubicBezTo>
                  <a:pt x="363" y="273"/>
                  <a:pt x="363" y="273"/>
                  <a:pt x="363" y="273"/>
                </a:cubicBezTo>
                <a:cubicBezTo>
                  <a:pt x="370" y="267"/>
                  <a:pt x="355" y="268"/>
                  <a:pt x="367" y="265"/>
                </a:cubicBezTo>
                <a:cubicBezTo>
                  <a:pt x="366" y="267"/>
                  <a:pt x="370" y="269"/>
                  <a:pt x="373" y="268"/>
                </a:cubicBezTo>
                <a:cubicBezTo>
                  <a:pt x="370" y="265"/>
                  <a:pt x="370" y="265"/>
                  <a:pt x="370" y="265"/>
                </a:cubicBezTo>
                <a:cubicBezTo>
                  <a:pt x="371" y="265"/>
                  <a:pt x="371" y="266"/>
                  <a:pt x="372" y="265"/>
                </a:cubicBezTo>
                <a:cubicBezTo>
                  <a:pt x="371" y="264"/>
                  <a:pt x="368" y="263"/>
                  <a:pt x="366" y="262"/>
                </a:cubicBezTo>
                <a:cubicBezTo>
                  <a:pt x="367" y="262"/>
                  <a:pt x="367" y="262"/>
                  <a:pt x="367" y="262"/>
                </a:cubicBezTo>
                <a:cubicBezTo>
                  <a:pt x="365" y="257"/>
                  <a:pt x="365" y="257"/>
                  <a:pt x="365" y="257"/>
                </a:cubicBezTo>
                <a:cubicBezTo>
                  <a:pt x="365" y="258"/>
                  <a:pt x="367" y="259"/>
                  <a:pt x="368" y="258"/>
                </a:cubicBezTo>
                <a:cubicBezTo>
                  <a:pt x="364" y="254"/>
                  <a:pt x="364" y="254"/>
                  <a:pt x="364" y="254"/>
                </a:cubicBezTo>
                <a:cubicBezTo>
                  <a:pt x="366" y="255"/>
                  <a:pt x="368" y="254"/>
                  <a:pt x="368" y="253"/>
                </a:cubicBezTo>
                <a:cubicBezTo>
                  <a:pt x="370" y="249"/>
                  <a:pt x="355" y="250"/>
                  <a:pt x="361" y="247"/>
                </a:cubicBezTo>
                <a:cubicBezTo>
                  <a:pt x="361" y="247"/>
                  <a:pt x="362" y="247"/>
                  <a:pt x="362" y="248"/>
                </a:cubicBezTo>
                <a:cubicBezTo>
                  <a:pt x="364" y="246"/>
                  <a:pt x="364" y="246"/>
                  <a:pt x="364" y="246"/>
                </a:cubicBezTo>
                <a:cubicBezTo>
                  <a:pt x="352" y="246"/>
                  <a:pt x="362" y="236"/>
                  <a:pt x="350" y="236"/>
                </a:cubicBezTo>
                <a:cubicBezTo>
                  <a:pt x="355" y="234"/>
                  <a:pt x="353" y="236"/>
                  <a:pt x="359" y="239"/>
                </a:cubicBezTo>
                <a:cubicBezTo>
                  <a:pt x="362" y="236"/>
                  <a:pt x="362" y="236"/>
                  <a:pt x="362" y="236"/>
                </a:cubicBezTo>
                <a:cubicBezTo>
                  <a:pt x="363" y="237"/>
                  <a:pt x="362" y="238"/>
                  <a:pt x="363" y="239"/>
                </a:cubicBezTo>
                <a:close/>
                <a:moveTo>
                  <a:pt x="366" y="271"/>
                </a:moveTo>
                <a:cubicBezTo>
                  <a:pt x="363" y="272"/>
                  <a:pt x="366" y="273"/>
                  <a:pt x="367" y="274"/>
                </a:cubicBezTo>
                <a:cubicBezTo>
                  <a:pt x="368" y="272"/>
                  <a:pt x="371" y="272"/>
                  <a:pt x="366" y="271"/>
                </a:cubicBezTo>
                <a:close/>
                <a:moveTo>
                  <a:pt x="380" y="328"/>
                </a:moveTo>
                <a:cubicBezTo>
                  <a:pt x="379" y="329"/>
                  <a:pt x="378" y="330"/>
                  <a:pt x="380" y="331"/>
                </a:cubicBezTo>
                <a:cubicBezTo>
                  <a:pt x="381" y="330"/>
                  <a:pt x="381" y="329"/>
                  <a:pt x="380" y="328"/>
                </a:cubicBezTo>
                <a:close/>
                <a:moveTo>
                  <a:pt x="416" y="489"/>
                </a:moveTo>
                <a:cubicBezTo>
                  <a:pt x="416" y="489"/>
                  <a:pt x="416" y="489"/>
                  <a:pt x="416" y="489"/>
                </a:cubicBezTo>
                <a:cubicBezTo>
                  <a:pt x="417" y="488"/>
                  <a:pt x="418" y="487"/>
                  <a:pt x="416" y="489"/>
                </a:cubicBezTo>
                <a:close/>
                <a:moveTo>
                  <a:pt x="416" y="491"/>
                </a:moveTo>
                <a:cubicBezTo>
                  <a:pt x="415" y="492"/>
                  <a:pt x="415" y="493"/>
                  <a:pt x="417" y="493"/>
                </a:cubicBezTo>
                <a:cubicBezTo>
                  <a:pt x="416" y="493"/>
                  <a:pt x="415" y="493"/>
                  <a:pt x="415" y="493"/>
                </a:cubicBezTo>
                <a:cubicBezTo>
                  <a:pt x="414" y="492"/>
                  <a:pt x="414" y="491"/>
                  <a:pt x="416" y="491"/>
                </a:cubicBezTo>
                <a:close/>
                <a:moveTo>
                  <a:pt x="397" y="130"/>
                </a:moveTo>
                <a:cubicBezTo>
                  <a:pt x="398" y="129"/>
                  <a:pt x="398" y="129"/>
                  <a:pt x="398" y="129"/>
                </a:cubicBezTo>
                <a:cubicBezTo>
                  <a:pt x="397" y="129"/>
                  <a:pt x="396" y="128"/>
                  <a:pt x="397" y="130"/>
                </a:cubicBezTo>
                <a:close/>
                <a:moveTo>
                  <a:pt x="373" y="324"/>
                </a:moveTo>
                <a:cubicBezTo>
                  <a:pt x="374" y="324"/>
                  <a:pt x="375" y="324"/>
                  <a:pt x="376" y="324"/>
                </a:cubicBezTo>
                <a:cubicBezTo>
                  <a:pt x="375" y="324"/>
                  <a:pt x="374" y="324"/>
                  <a:pt x="373" y="324"/>
                </a:cubicBezTo>
                <a:close/>
                <a:moveTo>
                  <a:pt x="359" y="213"/>
                </a:moveTo>
                <a:cubicBezTo>
                  <a:pt x="359" y="213"/>
                  <a:pt x="359" y="213"/>
                  <a:pt x="359" y="213"/>
                </a:cubicBezTo>
                <a:cubicBezTo>
                  <a:pt x="359" y="212"/>
                  <a:pt x="359" y="212"/>
                  <a:pt x="358" y="212"/>
                </a:cubicBezTo>
                <a:lnTo>
                  <a:pt x="359" y="213"/>
                </a:lnTo>
                <a:close/>
                <a:moveTo>
                  <a:pt x="375" y="442"/>
                </a:moveTo>
                <a:cubicBezTo>
                  <a:pt x="376" y="441"/>
                  <a:pt x="377" y="440"/>
                  <a:pt x="378" y="440"/>
                </a:cubicBezTo>
                <a:cubicBezTo>
                  <a:pt x="377" y="440"/>
                  <a:pt x="376" y="441"/>
                  <a:pt x="375" y="442"/>
                </a:cubicBezTo>
                <a:close/>
                <a:moveTo>
                  <a:pt x="423" y="510"/>
                </a:moveTo>
                <a:cubicBezTo>
                  <a:pt x="422" y="508"/>
                  <a:pt x="422" y="508"/>
                  <a:pt x="422" y="508"/>
                </a:cubicBezTo>
                <a:cubicBezTo>
                  <a:pt x="422" y="509"/>
                  <a:pt x="421" y="510"/>
                  <a:pt x="420" y="510"/>
                </a:cubicBezTo>
                <a:cubicBezTo>
                  <a:pt x="421" y="510"/>
                  <a:pt x="423" y="510"/>
                  <a:pt x="423" y="510"/>
                </a:cubicBezTo>
                <a:close/>
                <a:moveTo>
                  <a:pt x="397" y="530"/>
                </a:moveTo>
                <a:cubicBezTo>
                  <a:pt x="397" y="530"/>
                  <a:pt x="397" y="531"/>
                  <a:pt x="397" y="531"/>
                </a:cubicBezTo>
                <a:cubicBezTo>
                  <a:pt x="399" y="531"/>
                  <a:pt x="399" y="531"/>
                  <a:pt x="399" y="531"/>
                </a:cubicBezTo>
                <a:cubicBezTo>
                  <a:pt x="399" y="530"/>
                  <a:pt x="397" y="529"/>
                  <a:pt x="397" y="530"/>
                </a:cubicBezTo>
                <a:close/>
                <a:moveTo>
                  <a:pt x="408" y="513"/>
                </a:moveTo>
                <a:cubicBezTo>
                  <a:pt x="405" y="513"/>
                  <a:pt x="406" y="514"/>
                  <a:pt x="407" y="516"/>
                </a:cubicBezTo>
                <a:cubicBezTo>
                  <a:pt x="407" y="516"/>
                  <a:pt x="407" y="516"/>
                  <a:pt x="407" y="516"/>
                </a:cubicBezTo>
                <a:cubicBezTo>
                  <a:pt x="412" y="516"/>
                  <a:pt x="410" y="514"/>
                  <a:pt x="408" y="513"/>
                </a:cubicBezTo>
                <a:close/>
                <a:moveTo>
                  <a:pt x="407" y="516"/>
                </a:moveTo>
                <a:cubicBezTo>
                  <a:pt x="407" y="517"/>
                  <a:pt x="407" y="517"/>
                  <a:pt x="407" y="518"/>
                </a:cubicBezTo>
                <a:cubicBezTo>
                  <a:pt x="409" y="518"/>
                  <a:pt x="407" y="517"/>
                  <a:pt x="407" y="516"/>
                </a:cubicBezTo>
                <a:close/>
                <a:moveTo>
                  <a:pt x="417" y="497"/>
                </a:moveTo>
                <a:cubicBezTo>
                  <a:pt x="416" y="498"/>
                  <a:pt x="422" y="497"/>
                  <a:pt x="421" y="498"/>
                </a:cubicBezTo>
                <a:cubicBezTo>
                  <a:pt x="425" y="498"/>
                  <a:pt x="415" y="493"/>
                  <a:pt x="417" y="497"/>
                </a:cubicBezTo>
                <a:close/>
                <a:moveTo>
                  <a:pt x="396" y="515"/>
                </a:moveTo>
                <a:cubicBezTo>
                  <a:pt x="401" y="514"/>
                  <a:pt x="401" y="514"/>
                  <a:pt x="401" y="514"/>
                </a:cubicBezTo>
                <a:cubicBezTo>
                  <a:pt x="397" y="513"/>
                  <a:pt x="397" y="513"/>
                  <a:pt x="397" y="513"/>
                </a:cubicBezTo>
                <a:lnTo>
                  <a:pt x="396" y="515"/>
                </a:lnTo>
                <a:close/>
                <a:moveTo>
                  <a:pt x="399" y="502"/>
                </a:moveTo>
                <a:cubicBezTo>
                  <a:pt x="398" y="505"/>
                  <a:pt x="398" y="505"/>
                  <a:pt x="398" y="505"/>
                </a:cubicBezTo>
                <a:cubicBezTo>
                  <a:pt x="399" y="505"/>
                  <a:pt x="399" y="505"/>
                  <a:pt x="400" y="506"/>
                </a:cubicBezTo>
                <a:cubicBezTo>
                  <a:pt x="400" y="504"/>
                  <a:pt x="400" y="502"/>
                  <a:pt x="399" y="502"/>
                </a:cubicBezTo>
                <a:close/>
                <a:moveTo>
                  <a:pt x="400" y="506"/>
                </a:moveTo>
                <a:cubicBezTo>
                  <a:pt x="400" y="506"/>
                  <a:pt x="400" y="507"/>
                  <a:pt x="400" y="507"/>
                </a:cubicBezTo>
                <a:cubicBezTo>
                  <a:pt x="400" y="507"/>
                  <a:pt x="400" y="506"/>
                  <a:pt x="400" y="506"/>
                </a:cubicBezTo>
                <a:close/>
                <a:moveTo>
                  <a:pt x="395" y="511"/>
                </a:moveTo>
                <a:cubicBezTo>
                  <a:pt x="396" y="511"/>
                  <a:pt x="396" y="511"/>
                  <a:pt x="396" y="511"/>
                </a:cubicBezTo>
                <a:cubicBezTo>
                  <a:pt x="396" y="509"/>
                  <a:pt x="396" y="509"/>
                  <a:pt x="396" y="509"/>
                </a:cubicBezTo>
                <a:lnTo>
                  <a:pt x="395" y="511"/>
                </a:lnTo>
                <a:close/>
                <a:moveTo>
                  <a:pt x="399" y="476"/>
                </a:moveTo>
                <a:cubicBezTo>
                  <a:pt x="398" y="474"/>
                  <a:pt x="398" y="474"/>
                  <a:pt x="398" y="474"/>
                </a:cubicBezTo>
                <a:cubicBezTo>
                  <a:pt x="396" y="473"/>
                  <a:pt x="395" y="474"/>
                  <a:pt x="396" y="475"/>
                </a:cubicBezTo>
                <a:cubicBezTo>
                  <a:pt x="397" y="476"/>
                  <a:pt x="397" y="477"/>
                  <a:pt x="399" y="476"/>
                </a:cubicBezTo>
                <a:close/>
                <a:moveTo>
                  <a:pt x="387" y="485"/>
                </a:moveTo>
                <a:cubicBezTo>
                  <a:pt x="388" y="484"/>
                  <a:pt x="389" y="484"/>
                  <a:pt x="390" y="484"/>
                </a:cubicBezTo>
                <a:cubicBezTo>
                  <a:pt x="385" y="484"/>
                  <a:pt x="385" y="484"/>
                  <a:pt x="385" y="484"/>
                </a:cubicBezTo>
                <a:lnTo>
                  <a:pt x="387" y="485"/>
                </a:lnTo>
                <a:close/>
                <a:moveTo>
                  <a:pt x="385" y="477"/>
                </a:moveTo>
                <a:cubicBezTo>
                  <a:pt x="384" y="477"/>
                  <a:pt x="381" y="473"/>
                  <a:pt x="381" y="477"/>
                </a:cubicBezTo>
                <a:cubicBezTo>
                  <a:pt x="383" y="477"/>
                  <a:pt x="384" y="480"/>
                  <a:pt x="385" y="477"/>
                </a:cubicBezTo>
                <a:close/>
                <a:moveTo>
                  <a:pt x="391" y="437"/>
                </a:moveTo>
                <a:cubicBezTo>
                  <a:pt x="391" y="438"/>
                  <a:pt x="391" y="438"/>
                  <a:pt x="391" y="438"/>
                </a:cubicBezTo>
                <a:cubicBezTo>
                  <a:pt x="400" y="437"/>
                  <a:pt x="400" y="437"/>
                  <a:pt x="400" y="437"/>
                </a:cubicBezTo>
                <a:lnTo>
                  <a:pt x="391" y="437"/>
                </a:lnTo>
                <a:close/>
                <a:moveTo>
                  <a:pt x="367" y="403"/>
                </a:moveTo>
                <a:cubicBezTo>
                  <a:pt x="365" y="406"/>
                  <a:pt x="373" y="403"/>
                  <a:pt x="370" y="406"/>
                </a:cubicBezTo>
                <a:cubicBezTo>
                  <a:pt x="373" y="407"/>
                  <a:pt x="373" y="404"/>
                  <a:pt x="374" y="404"/>
                </a:cubicBezTo>
                <a:cubicBezTo>
                  <a:pt x="372" y="403"/>
                  <a:pt x="373" y="401"/>
                  <a:pt x="367" y="403"/>
                </a:cubicBezTo>
                <a:close/>
                <a:moveTo>
                  <a:pt x="374" y="404"/>
                </a:moveTo>
                <a:cubicBezTo>
                  <a:pt x="375" y="405"/>
                  <a:pt x="375" y="405"/>
                  <a:pt x="376" y="405"/>
                </a:cubicBezTo>
                <a:cubicBezTo>
                  <a:pt x="375" y="405"/>
                  <a:pt x="375" y="404"/>
                  <a:pt x="374" y="404"/>
                </a:cubicBezTo>
                <a:close/>
                <a:moveTo>
                  <a:pt x="398" y="5"/>
                </a:moveTo>
                <a:cubicBezTo>
                  <a:pt x="400" y="3"/>
                  <a:pt x="400" y="3"/>
                  <a:pt x="400" y="3"/>
                </a:cubicBezTo>
                <a:cubicBezTo>
                  <a:pt x="397" y="5"/>
                  <a:pt x="397" y="5"/>
                  <a:pt x="397" y="5"/>
                </a:cubicBezTo>
                <a:lnTo>
                  <a:pt x="398" y="5"/>
                </a:lnTo>
                <a:close/>
                <a:moveTo>
                  <a:pt x="391" y="2"/>
                </a:moveTo>
                <a:cubicBezTo>
                  <a:pt x="397" y="1"/>
                  <a:pt x="397" y="1"/>
                  <a:pt x="397" y="1"/>
                </a:cubicBezTo>
                <a:cubicBezTo>
                  <a:pt x="392" y="0"/>
                  <a:pt x="392" y="0"/>
                  <a:pt x="392" y="0"/>
                </a:cubicBezTo>
                <a:cubicBezTo>
                  <a:pt x="392" y="1"/>
                  <a:pt x="393" y="1"/>
                  <a:pt x="391" y="2"/>
                </a:cubicBezTo>
                <a:close/>
                <a:moveTo>
                  <a:pt x="355" y="280"/>
                </a:moveTo>
                <a:cubicBezTo>
                  <a:pt x="357" y="280"/>
                  <a:pt x="357" y="280"/>
                  <a:pt x="357" y="280"/>
                </a:cubicBezTo>
                <a:cubicBezTo>
                  <a:pt x="358" y="279"/>
                  <a:pt x="358" y="279"/>
                  <a:pt x="358" y="278"/>
                </a:cubicBezTo>
                <a:lnTo>
                  <a:pt x="355" y="280"/>
                </a:lnTo>
                <a:close/>
                <a:moveTo>
                  <a:pt x="358" y="252"/>
                </a:moveTo>
                <a:cubicBezTo>
                  <a:pt x="358" y="253"/>
                  <a:pt x="358" y="253"/>
                  <a:pt x="358" y="253"/>
                </a:cubicBezTo>
                <a:cubicBezTo>
                  <a:pt x="364" y="252"/>
                  <a:pt x="364" y="252"/>
                  <a:pt x="364" y="252"/>
                </a:cubicBezTo>
                <a:lnTo>
                  <a:pt x="358" y="252"/>
                </a:lnTo>
                <a:close/>
                <a:moveTo>
                  <a:pt x="351" y="229"/>
                </a:moveTo>
                <a:cubicBezTo>
                  <a:pt x="351" y="230"/>
                  <a:pt x="352" y="231"/>
                  <a:pt x="352" y="232"/>
                </a:cubicBezTo>
                <a:cubicBezTo>
                  <a:pt x="351" y="230"/>
                  <a:pt x="357" y="229"/>
                  <a:pt x="351" y="229"/>
                </a:cubicBezTo>
                <a:close/>
                <a:moveTo>
                  <a:pt x="46" y="701"/>
                </a:moveTo>
                <a:cubicBezTo>
                  <a:pt x="45" y="701"/>
                  <a:pt x="47" y="704"/>
                  <a:pt x="47" y="705"/>
                </a:cubicBezTo>
                <a:cubicBezTo>
                  <a:pt x="47" y="704"/>
                  <a:pt x="45" y="700"/>
                  <a:pt x="46" y="701"/>
                </a:cubicBezTo>
                <a:close/>
                <a:moveTo>
                  <a:pt x="52" y="689"/>
                </a:moveTo>
                <a:cubicBezTo>
                  <a:pt x="52" y="691"/>
                  <a:pt x="52" y="691"/>
                  <a:pt x="52" y="691"/>
                </a:cubicBezTo>
                <a:cubicBezTo>
                  <a:pt x="52" y="687"/>
                  <a:pt x="52" y="687"/>
                  <a:pt x="52" y="687"/>
                </a:cubicBezTo>
                <a:lnTo>
                  <a:pt x="52" y="689"/>
                </a:lnTo>
                <a:close/>
                <a:moveTo>
                  <a:pt x="61" y="686"/>
                </a:moveTo>
                <a:cubicBezTo>
                  <a:pt x="57" y="680"/>
                  <a:pt x="58" y="688"/>
                  <a:pt x="55" y="687"/>
                </a:cubicBezTo>
                <a:cubicBezTo>
                  <a:pt x="55" y="685"/>
                  <a:pt x="55" y="685"/>
                  <a:pt x="55" y="685"/>
                </a:cubicBezTo>
                <a:cubicBezTo>
                  <a:pt x="56" y="690"/>
                  <a:pt x="56" y="690"/>
                  <a:pt x="56" y="690"/>
                </a:cubicBezTo>
                <a:cubicBezTo>
                  <a:pt x="57" y="689"/>
                  <a:pt x="59" y="685"/>
                  <a:pt x="61" y="686"/>
                </a:cubicBezTo>
                <a:close/>
                <a:moveTo>
                  <a:pt x="71" y="697"/>
                </a:moveTo>
                <a:cubicBezTo>
                  <a:pt x="69" y="695"/>
                  <a:pt x="71" y="694"/>
                  <a:pt x="69" y="697"/>
                </a:cubicBezTo>
                <a:cubicBezTo>
                  <a:pt x="69" y="697"/>
                  <a:pt x="69" y="697"/>
                  <a:pt x="70" y="697"/>
                </a:cubicBezTo>
                <a:cubicBezTo>
                  <a:pt x="70" y="697"/>
                  <a:pt x="70" y="697"/>
                  <a:pt x="71" y="697"/>
                </a:cubicBezTo>
                <a:close/>
                <a:moveTo>
                  <a:pt x="70" y="697"/>
                </a:moveTo>
                <a:cubicBezTo>
                  <a:pt x="69" y="698"/>
                  <a:pt x="71" y="699"/>
                  <a:pt x="70" y="697"/>
                </a:cubicBezTo>
                <a:close/>
                <a:moveTo>
                  <a:pt x="73" y="694"/>
                </a:moveTo>
                <a:cubicBezTo>
                  <a:pt x="73" y="697"/>
                  <a:pt x="73" y="697"/>
                  <a:pt x="73" y="697"/>
                </a:cubicBezTo>
                <a:cubicBezTo>
                  <a:pt x="74" y="698"/>
                  <a:pt x="75" y="698"/>
                  <a:pt x="75" y="699"/>
                </a:cubicBezTo>
                <a:cubicBezTo>
                  <a:pt x="76" y="697"/>
                  <a:pt x="75" y="696"/>
                  <a:pt x="73" y="694"/>
                </a:cubicBezTo>
                <a:close/>
                <a:moveTo>
                  <a:pt x="72" y="689"/>
                </a:moveTo>
                <a:cubicBezTo>
                  <a:pt x="72" y="690"/>
                  <a:pt x="72" y="690"/>
                  <a:pt x="72" y="690"/>
                </a:cubicBezTo>
                <a:cubicBezTo>
                  <a:pt x="73" y="691"/>
                  <a:pt x="73" y="691"/>
                  <a:pt x="72" y="689"/>
                </a:cubicBezTo>
                <a:close/>
                <a:moveTo>
                  <a:pt x="72" y="693"/>
                </a:moveTo>
                <a:cubicBezTo>
                  <a:pt x="72" y="690"/>
                  <a:pt x="72" y="690"/>
                  <a:pt x="72" y="690"/>
                </a:cubicBezTo>
                <a:cubicBezTo>
                  <a:pt x="72" y="689"/>
                  <a:pt x="71" y="687"/>
                  <a:pt x="72" y="691"/>
                </a:cubicBezTo>
                <a:cubicBezTo>
                  <a:pt x="71" y="689"/>
                  <a:pt x="72" y="691"/>
                  <a:pt x="72" y="693"/>
                </a:cubicBezTo>
                <a:close/>
                <a:moveTo>
                  <a:pt x="71" y="692"/>
                </a:moveTo>
                <a:cubicBezTo>
                  <a:pt x="69" y="691"/>
                  <a:pt x="68" y="691"/>
                  <a:pt x="68" y="688"/>
                </a:cubicBezTo>
                <a:cubicBezTo>
                  <a:pt x="67" y="690"/>
                  <a:pt x="69" y="694"/>
                  <a:pt x="71" y="692"/>
                </a:cubicBezTo>
                <a:close/>
                <a:moveTo>
                  <a:pt x="58" y="679"/>
                </a:moveTo>
                <a:cubicBezTo>
                  <a:pt x="57" y="678"/>
                  <a:pt x="57" y="678"/>
                  <a:pt x="57" y="678"/>
                </a:cubicBezTo>
                <a:cubicBezTo>
                  <a:pt x="57" y="680"/>
                  <a:pt x="57" y="680"/>
                  <a:pt x="57" y="680"/>
                </a:cubicBezTo>
                <a:cubicBezTo>
                  <a:pt x="57" y="679"/>
                  <a:pt x="59" y="681"/>
                  <a:pt x="58" y="679"/>
                </a:cubicBezTo>
                <a:close/>
                <a:moveTo>
                  <a:pt x="82" y="694"/>
                </a:moveTo>
                <a:cubicBezTo>
                  <a:pt x="81" y="693"/>
                  <a:pt x="80" y="691"/>
                  <a:pt x="79" y="689"/>
                </a:cubicBezTo>
                <a:cubicBezTo>
                  <a:pt x="79" y="691"/>
                  <a:pt x="79" y="691"/>
                  <a:pt x="79" y="691"/>
                </a:cubicBezTo>
                <a:cubicBezTo>
                  <a:pt x="80" y="692"/>
                  <a:pt x="81" y="692"/>
                  <a:pt x="82" y="694"/>
                </a:cubicBezTo>
                <a:close/>
                <a:moveTo>
                  <a:pt x="79" y="689"/>
                </a:moveTo>
                <a:cubicBezTo>
                  <a:pt x="80" y="686"/>
                  <a:pt x="80" y="686"/>
                  <a:pt x="80" y="686"/>
                </a:cubicBezTo>
                <a:cubicBezTo>
                  <a:pt x="78" y="687"/>
                  <a:pt x="79" y="688"/>
                  <a:pt x="79" y="689"/>
                </a:cubicBezTo>
                <a:close/>
                <a:moveTo>
                  <a:pt x="70" y="682"/>
                </a:moveTo>
                <a:cubicBezTo>
                  <a:pt x="70" y="688"/>
                  <a:pt x="70" y="688"/>
                  <a:pt x="70" y="688"/>
                </a:cubicBezTo>
                <a:cubicBezTo>
                  <a:pt x="70" y="682"/>
                  <a:pt x="70" y="682"/>
                  <a:pt x="70" y="682"/>
                </a:cubicBezTo>
                <a:close/>
                <a:moveTo>
                  <a:pt x="87" y="692"/>
                </a:moveTo>
                <a:cubicBezTo>
                  <a:pt x="88" y="695"/>
                  <a:pt x="88" y="695"/>
                  <a:pt x="88" y="695"/>
                </a:cubicBezTo>
                <a:cubicBezTo>
                  <a:pt x="87" y="690"/>
                  <a:pt x="87" y="690"/>
                  <a:pt x="87" y="690"/>
                </a:cubicBezTo>
                <a:lnTo>
                  <a:pt x="87" y="692"/>
                </a:lnTo>
                <a:close/>
                <a:moveTo>
                  <a:pt x="90" y="690"/>
                </a:moveTo>
                <a:cubicBezTo>
                  <a:pt x="91" y="693"/>
                  <a:pt x="93" y="694"/>
                  <a:pt x="93" y="695"/>
                </a:cubicBezTo>
                <a:cubicBezTo>
                  <a:pt x="93" y="695"/>
                  <a:pt x="93" y="692"/>
                  <a:pt x="93" y="690"/>
                </a:cubicBezTo>
                <a:cubicBezTo>
                  <a:pt x="93" y="691"/>
                  <a:pt x="92" y="692"/>
                  <a:pt x="90" y="690"/>
                </a:cubicBezTo>
                <a:close/>
                <a:moveTo>
                  <a:pt x="93" y="687"/>
                </a:moveTo>
                <a:cubicBezTo>
                  <a:pt x="93" y="688"/>
                  <a:pt x="93" y="689"/>
                  <a:pt x="93" y="690"/>
                </a:cubicBezTo>
                <a:cubicBezTo>
                  <a:pt x="93" y="689"/>
                  <a:pt x="93" y="688"/>
                  <a:pt x="93" y="687"/>
                </a:cubicBezTo>
                <a:close/>
                <a:moveTo>
                  <a:pt x="82" y="686"/>
                </a:moveTo>
                <a:cubicBezTo>
                  <a:pt x="83" y="687"/>
                  <a:pt x="84" y="689"/>
                  <a:pt x="85" y="689"/>
                </a:cubicBezTo>
                <a:cubicBezTo>
                  <a:pt x="83" y="686"/>
                  <a:pt x="83" y="686"/>
                  <a:pt x="83" y="686"/>
                </a:cubicBezTo>
                <a:lnTo>
                  <a:pt x="82" y="686"/>
                </a:lnTo>
                <a:close/>
                <a:moveTo>
                  <a:pt x="83" y="686"/>
                </a:moveTo>
                <a:cubicBezTo>
                  <a:pt x="83" y="686"/>
                  <a:pt x="83" y="686"/>
                  <a:pt x="83" y="686"/>
                </a:cubicBezTo>
                <a:cubicBezTo>
                  <a:pt x="83" y="686"/>
                  <a:pt x="84" y="686"/>
                  <a:pt x="84" y="686"/>
                </a:cubicBezTo>
                <a:cubicBezTo>
                  <a:pt x="84" y="686"/>
                  <a:pt x="83" y="686"/>
                  <a:pt x="83" y="686"/>
                </a:cubicBezTo>
                <a:close/>
                <a:moveTo>
                  <a:pt x="82" y="686"/>
                </a:moveTo>
                <a:cubicBezTo>
                  <a:pt x="82" y="686"/>
                  <a:pt x="82" y="686"/>
                  <a:pt x="82" y="686"/>
                </a:cubicBezTo>
                <a:cubicBezTo>
                  <a:pt x="82" y="686"/>
                  <a:pt x="82" y="686"/>
                  <a:pt x="82" y="686"/>
                </a:cubicBezTo>
                <a:close/>
                <a:moveTo>
                  <a:pt x="75" y="684"/>
                </a:moveTo>
                <a:cubicBezTo>
                  <a:pt x="75" y="682"/>
                  <a:pt x="75" y="679"/>
                  <a:pt x="72" y="677"/>
                </a:cubicBezTo>
                <a:cubicBezTo>
                  <a:pt x="73" y="679"/>
                  <a:pt x="75" y="681"/>
                  <a:pt x="75" y="684"/>
                </a:cubicBezTo>
                <a:close/>
                <a:moveTo>
                  <a:pt x="79" y="682"/>
                </a:moveTo>
                <a:cubicBezTo>
                  <a:pt x="78" y="682"/>
                  <a:pt x="78" y="682"/>
                  <a:pt x="78" y="682"/>
                </a:cubicBezTo>
                <a:cubicBezTo>
                  <a:pt x="78" y="683"/>
                  <a:pt x="79" y="684"/>
                  <a:pt x="79" y="685"/>
                </a:cubicBezTo>
                <a:lnTo>
                  <a:pt x="79" y="682"/>
                </a:lnTo>
                <a:close/>
                <a:moveTo>
                  <a:pt x="80" y="680"/>
                </a:moveTo>
                <a:cubicBezTo>
                  <a:pt x="79" y="682"/>
                  <a:pt x="79" y="682"/>
                  <a:pt x="79" y="682"/>
                </a:cubicBezTo>
                <a:cubicBezTo>
                  <a:pt x="80" y="682"/>
                  <a:pt x="80" y="682"/>
                  <a:pt x="80" y="682"/>
                </a:cubicBezTo>
                <a:lnTo>
                  <a:pt x="80" y="680"/>
                </a:lnTo>
                <a:close/>
                <a:moveTo>
                  <a:pt x="89" y="685"/>
                </a:moveTo>
                <a:cubicBezTo>
                  <a:pt x="89" y="683"/>
                  <a:pt x="90" y="682"/>
                  <a:pt x="90" y="682"/>
                </a:cubicBezTo>
                <a:cubicBezTo>
                  <a:pt x="89" y="681"/>
                  <a:pt x="88" y="681"/>
                  <a:pt x="88" y="682"/>
                </a:cubicBezTo>
                <a:cubicBezTo>
                  <a:pt x="88" y="683"/>
                  <a:pt x="88" y="685"/>
                  <a:pt x="89" y="685"/>
                </a:cubicBezTo>
                <a:close/>
                <a:moveTo>
                  <a:pt x="86" y="685"/>
                </a:moveTo>
                <a:cubicBezTo>
                  <a:pt x="86" y="685"/>
                  <a:pt x="86" y="685"/>
                  <a:pt x="86" y="685"/>
                </a:cubicBezTo>
                <a:cubicBezTo>
                  <a:pt x="86" y="684"/>
                  <a:pt x="86" y="684"/>
                  <a:pt x="86" y="685"/>
                </a:cubicBezTo>
                <a:close/>
                <a:moveTo>
                  <a:pt x="98" y="679"/>
                </a:moveTo>
                <a:cubicBezTo>
                  <a:pt x="98" y="678"/>
                  <a:pt x="97" y="678"/>
                  <a:pt x="97" y="678"/>
                </a:cubicBezTo>
                <a:cubicBezTo>
                  <a:pt x="98" y="679"/>
                  <a:pt x="98" y="679"/>
                  <a:pt x="98" y="679"/>
                </a:cubicBezTo>
                <a:close/>
                <a:moveTo>
                  <a:pt x="87" y="681"/>
                </a:moveTo>
                <a:cubicBezTo>
                  <a:pt x="86" y="681"/>
                  <a:pt x="86" y="682"/>
                  <a:pt x="86" y="683"/>
                </a:cubicBezTo>
                <a:cubicBezTo>
                  <a:pt x="87" y="682"/>
                  <a:pt x="87" y="682"/>
                  <a:pt x="88" y="682"/>
                </a:cubicBezTo>
                <a:cubicBezTo>
                  <a:pt x="87" y="681"/>
                  <a:pt x="87" y="681"/>
                  <a:pt x="87" y="681"/>
                </a:cubicBezTo>
                <a:close/>
                <a:moveTo>
                  <a:pt x="94" y="684"/>
                </a:moveTo>
                <a:cubicBezTo>
                  <a:pt x="94" y="684"/>
                  <a:pt x="93" y="683"/>
                  <a:pt x="93" y="683"/>
                </a:cubicBezTo>
                <a:cubicBezTo>
                  <a:pt x="93" y="684"/>
                  <a:pt x="95" y="685"/>
                  <a:pt x="94" y="684"/>
                </a:cubicBezTo>
                <a:close/>
                <a:moveTo>
                  <a:pt x="87" y="685"/>
                </a:moveTo>
                <a:cubicBezTo>
                  <a:pt x="87" y="686"/>
                  <a:pt x="87" y="686"/>
                  <a:pt x="87" y="686"/>
                </a:cubicBezTo>
                <a:cubicBezTo>
                  <a:pt x="87" y="686"/>
                  <a:pt x="87" y="686"/>
                  <a:pt x="87" y="685"/>
                </a:cubicBezTo>
                <a:close/>
                <a:moveTo>
                  <a:pt x="87" y="685"/>
                </a:moveTo>
                <a:cubicBezTo>
                  <a:pt x="87" y="685"/>
                  <a:pt x="87" y="684"/>
                  <a:pt x="86" y="683"/>
                </a:cubicBezTo>
                <a:cubicBezTo>
                  <a:pt x="86" y="683"/>
                  <a:pt x="86" y="684"/>
                  <a:pt x="86" y="685"/>
                </a:cubicBezTo>
                <a:cubicBezTo>
                  <a:pt x="86" y="685"/>
                  <a:pt x="86" y="685"/>
                  <a:pt x="87" y="685"/>
                </a:cubicBezTo>
                <a:close/>
                <a:moveTo>
                  <a:pt x="90" y="655"/>
                </a:moveTo>
                <a:cubicBezTo>
                  <a:pt x="91" y="658"/>
                  <a:pt x="91" y="662"/>
                  <a:pt x="88" y="659"/>
                </a:cubicBezTo>
                <a:cubicBezTo>
                  <a:pt x="88" y="662"/>
                  <a:pt x="93" y="672"/>
                  <a:pt x="97" y="678"/>
                </a:cubicBezTo>
                <a:cubicBezTo>
                  <a:pt x="97" y="677"/>
                  <a:pt x="96" y="675"/>
                  <a:pt x="97" y="673"/>
                </a:cubicBezTo>
                <a:cubicBezTo>
                  <a:pt x="95" y="671"/>
                  <a:pt x="92" y="670"/>
                  <a:pt x="92" y="666"/>
                </a:cubicBezTo>
                <a:cubicBezTo>
                  <a:pt x="93" y="664"/>
                  <a:pt x="94" y="667"/>
                  <a:pt x="95" y="668"/>
                </a:cubicBezTo>
                <a:cubicBezTo>
                  <a:pt x="93" y="664"/>
                  <a:pt x="95" y="661"/>
                  <a:pt x="92" y="655"/>
                </a:cubicBezTo>
                <a:cubicBezTo>
                  <a:pt x="91" y="658"/>
                  <a:pt x="91" y="658"/>
                  <a:pt x="91" y="658"/>
                </a:cubicBezTo>
                <a:cubicBezTo>
                  <a:pt x="91" y="657"/>
                  <a:pt x="91" y="656"/>
                  <a:pt x="90" y="655"/>
                </a:cubicBezTo>
                <a:close/>
                <a:moveTo>
                  <a:pt x="95" y="679"/>
                </a:moveTo>
                <a:cubicBezTo>
                  <a:pt x="94" y="679"/>
                  <a:pt x="94" y="679"/>
                  <a:pt x="94" y="679"/>
                </a:cubicBezTo>
                <a:cubicBezTo>
                  <a:pt x="95" y="680"/>
                  <a:pt x="96" y="681"/>
                  <a:pt x="98" y="683"/>
                </a:cubicBezTo>
                <a:cubicBezTo>
                  <a:pt x="98" y="681"/>
                  <a:pt x="98" y="680"/>
                  <a:pt x="98" y="679"/>
                </a:cubicBezTo>
                <a:cubicBezTo>
                  <a:pt x="95" y="679"/>
                  <a:pt x="95" y="679"/>
                  <a:pt x="95" y="679"/>
                </a:cubicBezTo>
                <a:close/>
                <a:moveTo>
                  <a:pt x="92" y="681"/>
                </a:moveTo>
                <a:cubicBezTo>
                  <a:pt x="91" y="677"/>
                  <a:pt x="91" y="675"/>
                  <a:pt x="89" y="671"/>
                </a:cubicBezTo>
                <a:cubicBezTo>
                  <a:pt x="87" y="672"/>
                  <a:pt x="89" y="675"/>
                  <a:pt x="89" y="677"/>
                </a:cubicBezTo>
                <a:cubicBezTo>
                  <a:pt x="91" y="675"/>
                  <a:pt x="89" y="679"/>
                  <a:pt x="91" y="680"/>
                </a:cubicBezTo>
                <a:cubicBezTo>
                  <a:pt x="91" y="681"/>
                  <a:pt x="91" y="681"/>
                  <a:pt x="90" y="682"/>
                </a:cubicBezTo>
                <a:cubicBezTo>
                  <a:pt x="91" y="682"/>
                  <a:pt x="92" y="682"/>
                  <a:pt x="93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2"/>
                  <a:pt x="92" y="682"/>
                  <a:pt x="92" y="682"/>
                </a:cubicBezTo>
                <a:cubicBezTo>
                  <a:pt x="92" y="682"/>
                  <a:pt x="92" y="682"/>
                  <a:pt x="92" y="682"/>
                </a:cubicBezTo>
                <a:cubicBezTo>
                  <a:pt x="92" y="681"/>
                  <a:pt x="92" y="681"/>
                  <a:pt x="92" y="681"/>
                </a:cubicBezTo>
                <a:cubicBezTo>
                  <a:pt x="93" y="681"/>
                  <a:pt x="92" y="681"/>
                  <a:pt x="92" y="682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4" y="679"/>
                  <a:pt x="94" y="679"/>
                  <a:pt x="94" y="679"/>
                </a:cubicBezTo>
                <a:cubicBezTo>
                  <a:pt x="93" y="679"/>
                  <a:pt x="93" y="680"/>
                  <a:pt x="92" y="681"/>
                </a:cubicBezTo>
                <a:close/>
                <a:moveTo>
                  <a:pt x="71" y="668"/>
                </a:moveTo>
                <a:cubicBezTo>
                  <a:pt x="71" y="669"/>
                  <a:pt x="71" y="669"/>
                  <a:pt x="71" y="669"/>
                </a:cubicBezTo>
                <a:cubicBezTo>
                  <a:pt x="71" y="669"/>
                  <a:pt x="71" y="668"/>
                  <a:pt x="71" y="668"/>
                </a:cubicBezTo>
                <a:close/>
                <a:moveTo>
                  <a:pt x="73" y="670"/>
                </a:moveTo>
                <a:cubicBezTo>
                  <a:pt x="73" y="671"/>
                  <a:pt x="73" y="672"/>
                  <a:pt x="72" y="672"/>
                </a:cubicBezTo>
                <a:cubicBezTo>
                  <a:pt x="71" y="671"/>
                  <a:pt x="72" y="670"/>
                  <a:pt x="71" y="669"/>
                </a:cubicBezTo>
                <a:cubicBezTo>
                  <a:pt x="71" y="670"/>
                  <a:pt x="71" y="672"/>
                  <a:pt x="73" y="674"/>
                </a:cubicBezTo>
                <a:cubicBezTo>
                  <a:pt x="73" y="673"/>
                  <a:pt x="73" y="673"/>
                  <a:pt x="73" y="673"/>
                </a:cubicBezTo>
                <a:cubicBezTo>
                  <a:pt x="74" y="674"/>
                  <a:pt x="78" y="678"/>
                  <a:pt x="78" y="678"/>
                </a:cubicBezTo>
                <a:cubicBezTo>
                  <a:pt x="76" y="675"/>
                  <a:pt x="75" y="673"/>
                  <a:pt x="73" y="670"/>
                </a:cubicBezTo>
                <a:close/>
                <a:moveTo>
                  <a:pt x="82" y="674"/>
                </a:moveTo>
                <a:cubicBezTo>
                  <a:pt x="83" y="672"/>
                  <a:pt x="83" y="672"/>
                  <a:pt x="83" y="672"/>
                </a:cubicBezTo>
                <a:cubicBezTo>
                  <a:pt x="81" y="669"/>
                  <a:pt x="81" y="669"/>
                  <a:pt x="81" y="669"/>
                </a:cubicBezTo>
                <a:cubicBezTo>
                  <a:pt x="82" y="671"/>
                  <a:pt x="82" y="671"/>
                  <a:pt x="82" y="671"/>
                </a:cubicBezTo>
                <a:cubicBezTo>
                  <a:pt x="80" y="671"/>
                  <a:pt x="81" y="673"/>
                  <a:pt x="82" y="674"/>
                </a:cubicBezTo>
                <a:close/>
                <a:moveTo>
                  <a:pt x="99" y="680"/>
                </a:moveTo>
                <a:cubicBezTo>
                  <a:pt x="100" y="684"/>
                  <a:pt x="100" y="684"/>
                  <a:pt x="100" y="684"/>
                </a:cubicBezTo>
                <a:cubicBezTo>
                  <a:pt x="99" y="678"/>
                  <a:pt x="99" y="678"/>
                  <a:pt x="99" y="678"/>
                </a:cubicBezTo>
                <a:lnTo>
                  <a:pt x="99" y="680"/>
                </a:lnTo>
                <a:close/>
                <a:moveTo>
                  <a:pt x="101" y="679"/>
                </a:moveTo>
                <a:cubicBezTo>
                  <a:pt x="103" y="682"/>
                  <a:pt x="103" y="682"/>
                  <a:pt x="103" y="682"/>
                </a:cubicBezTo>
                <a:cubicBezTo>
                  <a:pt x="103" y="680"/>
                  <a:pt x="103" y="680"/>
                  <a:pt x="103" y="680"/>
                </a:cubicBezTo>
                <a:lnTo>
                  <a:pt x="101" y="679"/>
                </a:lnTo>
                <a:close/>
                <a:moveTo>
                  <a:pt x="244" y="566"/>
                </a:moveTo>
                <a:cubicBezTo>
                  <a:pt x="244" y="564"/>
                  <a:pt x="244" y="564"/>
                  <a:pt x="244" y="564"/>
                </a:cubicBezTo>
                <a:cubicBezTo>
                  <a:pt x="244" y="565"/>
                  <a:pt x="244" y="565"/>
                  <a:pt x="244" y="566"/>
                </a:cubicBezTo>
                <a:close/>
                <a:moveTo>
                  <a:pt x="239" y="567"/>
                </a:moveTo>
                <a:cubicBezTo>
                  <a:pt x="240" y="569"/>
                  <a:pt x="240" y="569"/>
                  <a:pt x="240" y="569"/>
                </a:cubicBezTo>
                <a:cubicBezTo>
                  <a:pt x="239" y="568"/>
                  <a:pt x="239" y="567"/>
                  <a:pt x="239" y="567"/>
                </a:cubicBezTo>
                <a:close/>
                <a:moveTo>
                  <a:pt x="171" y="647"/>
                </a:moveTo>
                <a:cubicBezTo>
                  <a:pt x="174" y="649"/>
                  <a:pt x="177" y="654"/>
                  <a:pt x="175" y="650"/>
                </a:cubicBezTo>
                <a:cubicBezTo>
                  <a:pt x="173" y="647"/>
                  <a:pt x="173" y="647"/>
                  <a:pt x="173" y="647"/>
                </a:cubicBezTo>
                <a:cubicBezTo>
                  <a:pt x="173" y="648"/>
                  <a:pt x="172" y="647"/>
                  <a:pt x="171" y="647"/>
                </a:cubicBezTo>
                <a:close/>
                <a:moveTo>
                  <a:pt x="210" y="604"/>
                </a:moveTo>
                <a:cubicBezTo>
                  <a:pt x="209" y="603"/>
                  <a:pt x="209" y="603"/>
                  <a:pt x="209" y="603"/>
                </a:cubicBezTo>
                <a:cubicBezTo>
                  <a:pt x="209" y="604"/>
                  <a:pt x="209" y="605"/>
                  <a:pt x="210" y="606"/>
                </a:cubicBezTo>
                <a:cubicBezTo>
                  <a:pt x="210" y="606"/>
                  <a:pt x="210" y="605"/>
                  <a:pt x="210" y="604"/>
                </a:cubicBezTo>
                <a:close/>
                <a:moveTo>
                  <a:pt x="203" y="589"/>
                </a:moveTo>
                <a:cubicBezTo>
                  <a:pt x="206" y="590"/>
                  <a:pt x="206" y="590"/>
                  <a:pt x="206" y="590"/>
                </a:cubicBezTo>
                <a:cubicBezTo>
                  <a:pt x="205" y="590"/>
                  <a:pt x="204" y="589"/>
                  <a:pt x="203" y="589"/>
                </a:cubicBezTo>
                <a:close/>
                <a:moveTo>
                  <a:pt x="267" y="550"/>
                </a:moveTo>
                <a:cubicBezTo>
                  <a:pt x="267" y="546"/>
                  <a:pt x="267" y="546"/>
                  <a:pt x="267" y="546"/>
                </a:cubicBezTo>
                <a:cubicBezTo>
                  <a:pt x="265" y="547"/>
                  <a:pt x="267" y="548"/>
                  <a:pt x="267" y="550"/>
                </a:cubicBezTo>
                <a:close/>
                <a:moveTo>
                  <a:pt x="130" y="664"/>
                </a:moveTo>
                <a:cubicBezTo>
                  <a:pt x="132" y="665"/>
                  <a:pt x="132" y="666"/>
                  <a:pt x="133" y="665"/>
                </a:cubicBezTo>
                <a:cubicBezTo>
                  <a:pt x="131" y="664"/>
                  <a:pt x="129" y="661"/>
                  <a:pt x="130" y="664"/>
                </a:cubicBezTo>
                <a:close/>
                <a:moveTo>
                  <a:pt x="259" y="604"/>
                </a:moveTo>
                <a:cubicBezTo>
                  <a:pt x="259" y="604"/>
                  <a:pt x="259" y="603"/>
                  <a:pt x="259" y="602"/>
                </a:cubicBezTo>
                <a:cubicBezTo>
                  <a:pt x="259" y="603"/>
                  <a:pt x="259" y="604"/>
                  <a:pt x="259" y="604"/>
                </a:cubicBezTo>
                <a:close/>
                <a:moveTo>
                  <a:pt x="135" y="664"/>
                </a:moveTo>
                <a:cubicBezTo>
                  <a:pt x="135" y="664"/>
                  <a:pt x="135" y="664"/>
                  <a:pt x="135" y="664"/>
                </a:cubicBezTo>
                <a:cubicBezTo>
                  <a:pt x="134" y="665"/>
                  <a:pt x="134" y="665"/>
                  <a:pt x="133" y="665"/>
                </a:cubicBezTo>
                <a:cubicBezTo>
                  <a:pt x="135" y="667"/>
                  <a:pt x="136" y="667"/>
                  <a:pt x="135" y="664"/>
                </a:cubicBezTo>
                <a:close/>
                <a:moveTo>
                  <a:pt x="361" y="512"/>
                </a:moveTo>
                <a:cubicBezTo>
                  <a:pt x="361" y="512"/>
                  <a:pt x="361" y="512"/>
                  <a:pt x="362" y="512"/>
                </a:cubicBezTo>
                <a:cubicBezTo>
                  <a:pt x="361" y="511"/>
                  <a:pt x="361" y="511"/>
                  <a:pt x="361" y="512"/>
                </a:cubicBezTo>
                <a:close/>
                <a:moveTo>
                  <a:pt x="404" y="536"/>
                </a:moveTo>
                <a:cubicBezTo>
                  <a:pt x="404" y="536"/>
                  <a:pt x="404" y="536"/>
                  <a:pt x="403" y="537"/>
                </a:cubicBezTo>
                <a:cubicBezTo>
                  <a:pt x="404" y="537"/>
                  <a:pt x="404" y="537"/>
                  <a:pt x="404" y="536"/>
                </a:cubicBezTo>
                <a:close/>
                <a:moveTo>
                  <a:pt x="114" y="675"/>
                </a:moveTo>
                <a:cubicBezTo>
                  <a:pt x="113" y="676"/>
                  <a:pt x="114" y="675"/>
                  <a:pt x="114" y="675"/>
                </a:cubicBezTo>
                <a:close/>
                <a:moveTo>
                  <a:pt x="104" y="662"/>
                </a:moveTo>
                <a:cubicBezTo>
                  <a:pt x="104" y="662"/>
                  <a:pt x="104" y="661"/>
                  <a:pt x="104" y="660"/>
                </a:cubicBezTo>
                <a:cubicBezTo>
                  <a:pt x="104" y="661"/>
                  <a:pt x="104" y="662"/>
                  <a:pt x="104" y="662"/>
                </a:cubicBezTo>
                <a:close/>
                <a:moveTo>
                  <a:pt x="131" y="639"/>
                </a:moveTo>
                <a:cubicBezTo>
                  <a:pt x="132" y="639"/>
                  <a:pt x="132" y="639"/>
                  <a:pt x="132" y="639"/>
                </a:cubicBezTo>
                <a:cubicBezTo>
                  <a:pt x="131" y="639"/>
                  <a:pt x="131" y="639"/>
                  <a:pt x="131" y="639"/>
                </a:cubicBezTo>
                <a:close/>
                <a:moveTo>
                  <a:pt x="112" y="674"/>
                </a:moveTo>
                <a:cubicBezTo>
                  <a:pt x="112" y="674"/>
                  <a:pt x="113" y="674"/>
                  <a:pt x="113" y="675"/>
                </a:cubicBezTo>
                <a:cubicBezTo>
                  <a:pt x="113" y="674"/>
                  <a:pt x="113" y="674"/>
                  <a:pt x="112" y="674"/>
                </a:cubicBezTo>
                <a:close/>
                <a:moveTo>
                  <a:pt x="113" y="675"/>
                </a:moveTo>
                <a:cubicBezTo>
                  <a:pt x="113" y="675"/>
                  <a:pt x="112" y="675"/>
                  <a:pt x="112" y="675"/>
                </a:cubicBezTo>
                <a:cubicBezTo>
                  <a:pt x="112" y="676"/>
                  <a:pt x="113" y="676"/>
                  <a:pt x="113" y="675"/>
                </a:cubicBezTo>
                <a:close/>
                <a:moveTo>
                  <a:pt x="114" y="674"/>
                </a:moveTo>
                <a:cubicBezTo>
                  <a:pt x="114" y="675"/>
                  <a:pt x="114" y="675"/>
                  <a:pt x="113" y="675"/>
                </a:cubicBezTo>
                <a:cubicBezTo>
                  <a:pt x="113" y="675"/>
                  <a:pt x="114" y="675"/>
                  <a:pt x="114" y="675"/>
                </a:cubicBezTo>
                <a:cubicBezTo>
                  <a:pt x="114" y="675"/>
                  <a:pt x="114" y="675"/>
                  <a:pt x="114" y="674"/>
                </a:cubicBezTo>
                <a:close/>
                <a:moveTo>
                  <a:pt x="316" y="543"/>
                </a:moveTo>
                <a:cubicBezTo>
                  <a:pt x="316" y="544"/>
                  <a:pt x="316" y="544"/>
                  <a:pt x="316" y="544"/>
                </a:cubicBezTo>
                <a:cubicBezTo>
                  <a:pt x="316" y="542"/>
                  <a:pt x="316" y="542"/>
                  <a:pt x="316" y="543"/>
                </a:cubicBezTo>
                <a:close/>
                <a:moveTo>
                  <a:pt x="170" y="602"/>
                </a:moveTo>
                <a:cubicBezTo>
                  <a:pt x="170" y="602"/>
                  <a:pt x="170" y="603"/>
                  <a:pt x="170" y="603"/>
                </a:cubicBezTo>
                <a:cubicBezTo>
                  <a:pt x="170" y="603"/>
                  <a:pt x="170" y="603"/>
                  <a:pt x="170" y="603"/>
                </a:cubicBezTo>
                <a:lnTo>
                  <a:pt x="170" y="602"/>
                </a:lnTo>
                <a:close/>
                <a:moveTo>
                  <a:pt x="171" y="599"/>
                </a:moveTo>
                <a:cubicBezTo>
                  <a:pt x="172" y="604"/>
                  <a:pt x="172" y="603"/>
                  <a:pt x="170" y="603"/>
                </a:cubicBezTo>
                <a:cubicBezTo>
                  <a:pt x="176" y="613"/>
                  <a:pt x="176" y="613"/>
                  <a:pt x="176" y="613"/>
                </a:cubicBezTo>
                <a:lnTo>
                  <a:pt x="171" y="599"/>
                </a:lnTo>
                <a:close/>
                <a:moveTo>
                  <a:pt x="253" y="561"/>
                </a:moveTo>
                <a:cubicBezTo>
                  <a:pt x="257" y="565"/>
                  <a:pt x="256" y="558"/>
                  <a:pt x="256" y="554"/>
                </a:cubicBezTo>
                <a:cubicBezTo>
                  <a:pt x="257" y="556"/>
                  <a:pt x="259" y="563"/>
                  <a:pt x="261" y="560"/>
                </a:cubicBezTo>
                <a:cubicBezTo>
                  <a:pt x="263" y="557"/>
                  <a:pt x="256" y="552"/>
                  <a:pt x="257" y="550"/>
                </a:cubicBezTo>
                <a:cubicBezTo>
                  <a:pt x="261" y="555"/>
                  <a:pt x="261" y="555"/>
                  <a:pt x="261" y="555"/>
                </a:cubicBezTo>
                <a:cubicBezTo>
                  <a:pt x="262" y="550"/>
                  <a:pt x="265" y="553"/>
                  <a:pt x="268" y="553"/>
                </a:cubicBezTo>
                <a:cubicBezTo>
                  <a:pt x="268" y="552"/>
                  <a:pt x="268" y="552"/>
                  <a:pt x="268" y="551"/>
                </a:cubicBezTo>
                <a:cubicBezTo>
                  <a:pt x="271" y="552"/>
                  <a:pt x="270" y="543"/>
                  <a:pt x="272" y="544"/>
                </a:cubicBezTo>
                <a:cubicBezTo>
                  <a:pt x="272" y="546"/>
                  <a:pt x="275" y="548"/>
                  <a:pt x="275" y="549"/>
                </a:cubicBezTo>
                <a:cubicBezTo>
                  <a:pt x="277" y="544"/>
                  <a:pt x="277" y="544"/>
                  <a:pt x="277" y="544"/>
                </a:cubicBezTo>
                <a:cubicBezTo>
                  <a:pt x="276" y="546"/>
                  <a:pt x="278" y="550"/>
                  <a:pt x="279" y="553"/>
                </a:cubicBezTo>
                <a:cubicBezTo>
                  <a:pt x="280" y="552"/>
                  <a:pt x="279" y="550"/>
                  <a:pt x="280" y="549"/>
                </a:cubicBezTo>
                <a:cubicBezTo>
                  <a:pt x="280" y="551"/>
                  <a:pt x="280" y="552"/>
                  <a:pt x="281" y="553"/>
                </a:cubicBezTo>
                <a:cubicBezTo>
                  <a:pt x="282" y="547"/>
                  <a:pt x="282" y="547"/>
                  <a:pt x="282" y="547"/>
                </a:cubicBezTo>
                <a:cubicBezTo>
                  <a:pt x="281" y="546"/>
                  <a:pt x="281" y="546"/>
                  <a:pt x="280" y="546"/>
                </a:cubicBezTo>
                <a:cubicBezTo>
                  <a:pt x="281" y="546"/>
                  <a:pt x="282" y="543"/>
                  <a:pt x="284" y="545"/>
                </a:cubicBezTo>
                <a:cubicBezTo>
                  <a:pt x="285" y="546"/>
                  <a:pt x="285" y="548"/>
                  <a:pt x="285" y="549"/>
                </a:cubicBezTo>
                <a:cubicBezTo>
                  <a:pt x="283" y="546"/>
                  <a:pt x="284" y="549"/>
                  <a:pt x="284" y="552"/>
                </a:cubicBezTo>
                <a:cubicBezTo>
                  <a:pt x="286" y="550"/>
                  <a:pt x="285" y="552"/>
                  <a:pt x="287" y="554"/>
                </a:cubicBezTo>
                <a:cubicBezTo>
                  <a:pt x="289" y="554"/>
                  <a:pt x="287" y="549"/>
                  <a:pt x="286" y="546"/>
                </a:cubicBezTo>
                <a:cubicBezTo>
                  <a:pt x="288" y="547"/>
                  <a:pt x="289" y="547"/>
                  <a:pt x="289" y="543"/>
                </a:cubicBezTo>
                <a:cubicBezTo>
                  <a:pt x="291" y="548"/>
                  <a:pt x="291" y="548"/>
                  <a:pt x="291" y="548"/>
                </a:cubicBezTo>
                <a:cubicBezTo>
                  <a:pt x="292" y="546"/>
                  <a:pt x="292" y="546"/>
                  <a:pt x="292" y="546"/>
                </a:cubicBezTo>
                <a:cubicBezTo>
                  <a:pt x="293" y="552"/>
                  <a:pt x="293" y="552"/>
                  <a:pt x="293" y="552"/>
                </a:cubicBezTo>
                <a:cubicBezTo>
                  <a:pt x="297" y="554"/>
                  <a:pt x="290" y="544"/>
                  <a:pt x="294" y="545"/>
                </a:cubicBezTo>
                <a:cubicBezTo>
                  <a:pt x="296" y="549"/>
                  <a:pt x="296" y="549"/>
                  <a:pt x="296" y="549"/>
                </a:cubicBezTo>
                <a:cubicBezTo>
                  <a:pt x="297" y="547"/>
                  <a:pt x="294" y="540"/>
                  <a:pt x="297" y="544"/>
                </a:cubicBezTo>
                <a:cubicBezTo>
                  <a:pt x="297" y="541"/>
                  <a:pt x="293" y="540"/>
                  <a:pt x="295" y="537"/>
                </a:cubicBezTo>
                <a:cubicBezTo>
                  <a:pt x="297" y="539"/>
                  <a:pt x="298" y="540"/>
                  <a:pt x="300" y="541"/>
                </a:cubicBezTo>
                <a:cubicBezTo>
                  <a:pt x="300" y="538"/>
                  <a:pt x="297" y="536"/>
                  <a:pt x="296" y="537"/>
                </a:cubicBezTo>
                <a:cubicBezTo>
                  <a:pt x="300" y="533"/>
                  <a:pt x="305" y="549"/>
                  <a:pt x="307" y="542"/>
                </a:cubicBezTo>
                <a:cubicBezTo>
                  <a:pt x="304" y="540"/>
                  <a:pt x="304" y="534"/>
                  <a:pt x="301" y="536"/>
                </a:cubicBezTo>
                <a:cubicBezTo>
                  <a:pt x="302" y="533"/>
                  <a:pt x="307" y="540"/>
                  <a:pt x="307" y="535"/>
                </a:cubicBezTo>
                <a:cubicBezTo>
                  <a:pt x="308" y="541"/>
                  <a:pt x="308" y="541"/>
                  <a:pt x="308" y="541"/>
                </a:cubicBezTo>
                <a:cubicBezTo>
                  <a:pt x="308" y="541"/>
                  <a:pt x="308" y="538"/>
                  <a:pt x="308" y="538"/>
                </a:cubicBezTo>
                <a:cubicBezTo>
                  <a:pt x="310" y="542"/>
                  <a:pt x="310" y="542"/>
                  <a:pt x="310" y="542"/>
                </a:cubicBezTo>
                <a:cubicBezTo>
                  <a:pt x="309" y="534"/>
                  <a:pt x="315" y="543"/>
                  <a:pt x="312" y="534"/>
                </a:cubicBezTo>
                <a:cubicBezTo>
                  <a:pt x="315" y="541"/>
                  <a:pt x="313" y="533"/>
                  <a:pt x="315" y="535"/>
                </a:cubicBezTo>
                <a:cubicBezTo>
                  <a:pt x="316" y="541"/>
                  <a:pt x="311" y="537"/>
                  <a:pt x="313" y="544"/>
                </a:cubicBezTo>
                <a:cubicBezTo>
                  <a:pt x="315" y="545"/>
                  <a:pt x="314" y="542"/>
                  <a:pt x="316" y="543"/>
                </a:cubicBezTo>
                <a:cubicBezTo>
                  <a:pt x="316" y="545"/>
                  <a:pt x="316" y="547"/>
                  <a:pt x="316" y="548"/>
                </a:cubicBezTo>
                <a:cubicBezTo>
                  <a:pt x="320" y="551"/>
                  <a:pt x="318" y="542"/>
                  <a:pt x="319" y="540"/>
                </a:cubicBezTo>
                <a:cubicBezTo>
                  <a:pt x="317" y="543"/>
                  <a:pt x="317" y="543"/>
                  <a:pt x="317" y="543"/>
                </a:cubicBezTo>
                <a:cubicBezTo>
                  <a:pt x="314" y="536"/>
                  <a:pt x="318" y="541"/>
                  <a:pt x="316" y="536"/>
                </a:cubicBezTo>
                <a:cubicBezTo>
                  <a:pt x="319" y="539"/>
                  <a:pt x="318" y="533"/>
                  <a:pt x="320" y="535"/>
                </a:cubicBezTo>
                <a:cubicBezTo>
                  <a:pt x="320" y="535"/>
                  <a:pt x="320" y="535"/>
                  <a:pt x="320" y="535"/>
                </a:cubicBezTo>
                <a:cubicBezTo>
                  <a:pt x="323" y="534"/>
                  <a:pt x="328" y="544"/>
                  <a:pt x="329" y="544"/>
                </a:cubicBezTo>
                <a:cubicBezTo>
                  <a:pt x="331" y="544"/>
                  <a:pt x="331" y="540"/>
                  <a:pt x="329" y="537"/>
                </a:cubicBezTo>
                <a:cubicBezTo>
                  <a:pt x="329" y="535"/>
                  <a:pt x="326" y="541"/>
                  <a:pt x="324" y="532"/>
                </a:cubicBezTo>
                <a:cubicBezTo>
                  <a:pt x="330" y="541"/>
                  <a:pt x="326" y="527"/>
                  <a:pt x="333" y="532"/>
                </a:cubicBezTo>
                <a:cubicBezTo>
                  <a:pt x="333" y="536"/>
                  <a:pt x="336" y="537"/>
                  <a:pt x="336" y="540"/>
                </a:cubicBezTo>
                <a:cubicBezTo>
                  <a:pt x="337" y="538"/>
                  <a:pt x="337" y="537"/>
                  <a:pt x="336" y="534"/>
                </a:cubicBezTo>
                <a:cubicBezTo>
                  <a:pt x="338" y="537"/>
                  <a:pt x="338" y="537"/>
                  <a:pt x="338" y="537"/>
                </a:cubicBezTo>
                <a:cubicBezTo>
                  <a:pt x="337" y="529"/>
                  <a:pt x="336" y="530"/>
                  <a:pt x="337" y="525"/>
                </a:cubicBezTo>
                <a:cubicBezTo>
                  <a:pt x="337" y="528"/>
                  <a:pt x="341" y="529"/>
                  <a:pt x="341" y="532"/>
                </a:cubicBezTo>
                <a:cubicBezTo>
                  <a:pt x="342" y="531"/>
                  <a:pt x="342" y="530"/>
                  <a:pt x="342" y="528"/>
                </a:cubicBezTo>
                <a:cubicBezTo>
                  <a:pt x="342" y="528"/>
                  <a:pt x="342" y="528"/>
                  <a:pt x="342" y="528"/>
                </a:cubicBezTo>
                <a:cubicBezTo>
                  <a:pt x="345" y="525"/>
                  <a:pt x="347" y="531"/>
                  <a:pt x="349" y="526"/>
                </a:cubicBezTo>
                <a:cubicBezTo>
                  <a:pt x="347" y="524"/>
                  <a:pt x="347" y="524"/>
                  <a:pt x="347" y="524"/>
                </a:cubicBezTo>
                <a:cubicBezTo>
                  <a:pt x="349" y="518"/>
                  <a:pt x="356" y="519"/>
                  <a:pt x="359" y="514"/>
                </a:cubicBezTo>
                <a:cubicBezTo>
                  <a:pt x="357" y="513"/>
                  <a:pt x="357" y="513"/>
                  <a:pt x="357" y="513"/>
                </a:cubicBezTo>
                <a:cubicBezTo>
                  <a:pt x="358" y="514"/>
                  <a:pt x="358" y="509"/>
                  <a:pt x="361" y="512"/>
                </a:cubicBezTo>
                <a:cubicBezTo>
                  <a:pt x="361" y="512"/>
                  <a:pt x="361" y="513"/>
                  <a:pt x="360" y="513"/>
                </a:cubicBezTo>
                <a:cubicBezTo>
                  <a:pt x="361" y="515"/>
                  <a:pt x="363" y="518"/>
                  <a:pt x="365" y="518"/>
                </a:cubicBezTo>
                <a:cubicBezTo>
                  <a:pt x="364" y="514"/>
                  <a:pt x="364" y="514"/>
                  <a:pt x="364" y="514"/>
                </a:cubicBezTo>
                <a:cubicBezTo>
                  <a:pt x="365" y="517"/>
                  <a:pt x="365" y="517"/>
                  <a:pt x="365" y="517"/>
                </a:cubicBezTo>
                <a:cubicBezTo>
                  <a:pt x="367" y="516"/>
                  <a:pt x="363" y="512"/>
                  <a:pt x="364" y="512"/>
                </a:cubicBezTo>
                <a:cubicBezTo>
                  <a:pt x="369" y="520"/>
                  <a:pt x="371" y="510"/>
                  <a:pt x="376" y="517"/>
                </a:cubicBezTo>
                <a:cubicBezTo>
                  <a:pt x="374" y="510"/>
                  <a:pt x="373" y="518"/>
                  <a:pt x="371" y="511"/>
                </a:cubicBezTo>
                <a:cubicBezTo>
                  <a:pt x="372" y="512"/>
                  <a:pt x="373" y="513"/>
                  <a:pt x="374" y="513"/>
                </a:cubicBezTo>
                <a:cubicBezTo>
                  <a:pt x="372" y="509"/>
                  <a:pt x="372" y="509"/>
                  <a:pt x="372" y="509"/>
                </a:cubicBezTo>
                <a:cubicBezTo>
                  <a:pt x="378" y="510"/>
                  <a:pt x="381" y="512"/>
                  <a:pt x="385" y="509"/>
                </a:cubicBezTo>
                <a:cubicBezTo>
                  <a:pt x="385" y="510"/>
                  <a:pt x="385" y="510"/>
                  <a:pt x="385" y="510"/>
                </a:cubicBezTo>
                <a:cubicBezTo>
                  <a:pt x="387" y="511"/>
                  <a:pt x="388" y="510"/>
                  <a:pt x="387" y="506"/>
                </a:cubicBezTo>
                <a:cubicBezTo>
                  <a:pt x="388" y="508"/>
                  <a:pt x="388" y="509"/>
                  <a:pt x="389" y="511"/>
                </a:cubicBezTo>
                <a:cubicBezTo>
                  <a:pt x="387" y="500"/>
                  <a:pt x="397" y="516"/>
                  <a:pt x="396" y="508"/>
                </a:cubicBezTo>
                <a:cubicBezTo>
                  <a:pt x="399" y="516"/>
                  <a:pt x="406" y="522"/>
                  <a:pt x="407" y="529"/>
                </a:cubicBezTo>
                <a:cubicBezTo>
                  <a:pt x="408" y="528"/>
                  <a:pt x="408" y="528"/>
                  <a:pt x="408" y="528"/>
                </a:cubicBezTo>
                <a:cubicBezTo>
                  <a:pt x="410" y="533"/>
                  <a:pt x="405" y="529"/>
                  <a:pt x="407" y="535"/>
                </a:cubicBezTo>
                <a:cubicBezTo>
                  <a:pt x="401" y="531"/>
                  <a:pt x="401" y="531"/>
                  <a:pt x="401" y="531"/>
                </a:cubicBezTo>
                <a:cubicBezTo>
                  <a:pt x="402" y="533"/>
                  <a:pt x="402" y="536"/>
                  <a:pt x="403" y="537"/>
                </a:cubicBezTo>
                <a:cubicBezTo>
                  <a:pt x="402" y="537"/>
                  <a:pt x="402" y="538"/>
                  <a:pt x="404" y="540"/>
                </a:cubicBezTo>
                <a:cubicBezTo>
                  <a:pt x="390" y="530"/>
                  <a:pt x="388" y="547"/>
                  <a:pt x="376" y="543"/>
                </a:cubicBezTo>
                <a:cubicBezTo>
                  <a:pt x="376" y="544"/>
                  <a:pt x="377" y="546"/>
                  <a:pt x="378" y="547"/>
                </a:cubicBezTo>
                <a:cubicBezTo>
                  <a:pt x="374" y="543"/>
                  <a:pt x="378" y="550"/>
                  <a:pt x="377" y="551"/>
                </a:cubicBezTo>
                <a:cubicBezTo>
                  <a:pt x="372" y="545"/>
                  <a:pt x="372" y="545"/>
                  <a:pt x="372" y="545"/>
                </a:cubicBezTo>
                <a:cubicBezTo>
                  <a:pt x="372" y="548"/>
                  <a:pt x="374" y="549"/>
                  <a:pt x="374" y="551"/>
                </a:cubicBezTo>
                <a:cubicBezTo>
                  <a:pt x="371" y="554"/>
                  <a:pt x="364" y="549"/>
                  <a:pt x="362" y="555"/>
                </a:cubicBezTo>
                <a:cubicBezTo>
                  <a:pt x="360" y="553"/>
                  <a:pt x="360" y="549"/>
                  <a:pt x="358" y="548"/>
                </a:cubicBezTo>
                <a:cubicBezTo>
                  <a:pt x="363" y="555"/>
                  <a:pt x="356" y="554"/>
                  <a:pt x="359" y="558"/>
                </a:cubicBezTo>
                <a:cubicBezTo>
                  <a:pt x="354" y="551"/>
                  <a:pt x="354" y="559"/>
                  <a:pt x="349" y="548"/>
                </a:cubicBezTo>
                <a:cubicBezTo>
                  <a:pt x="347" y="548"/>
                  <a:pt x="350" y="553"/>
                  <a:pt x="351" y="554"/>
                </a:cubicBezTo>
                <a:cubicBezTo>
                  <a:pt x="349" y="554"/>
                  <a:pt x="347" y="555"/>
                  <a:pt x="347" y="559"/>
                </a:cubicBezTo>
                <a:cubicBezTo>
                  <a:pt x="345" y="557"/>
                  <a:pt x="340" y="566"/>
                  <a:pt x="334" y="558"/>
                </a:cubicBezTo>
                <a:cubicBezTo>
                  <a:pt x="338" y="563"/>
                  <a:pt x="335" y="561"/>
                  <a:pt x="335" y="564"/>
                </a:cubicBezTo>
                <a:cubicBezTo>
                  <a:pt x="338" y="568"/>
                  <a:pt x="338" y="568"/>
                  <a:pt x="338" y="568"/>
                </a:cubicBezTo>
                <a:cubicBezTo>
                  <a:pt x="336" y="569"/>
                  <a:pt x="336" y="569"/>
                  <a:pt x="336" y="569"/>
                </a:cubicBezTo>
                <a:cubicBezTo>
                  <a:pt x="335" y="570"/>
                  <a:pt x="335" y="569"/>
                  <a:pt x="335" y="569"/>
                </a:cubicBezTo>
                <a:cubicBezTo>
                  <a:pt x="334" y="569"/>
                  <a:pt x="334" y="566"/>
                  <a:pt x="332" y="565"/>
                </a:cubicBezTo>
                <a:cubicBezTo>
                  <a:pt x="330" y="566"/>
                  <a:pt x="331" y="569"/>
                  <a:pt x="332" y="571"/>
                </a:cubicBezTo>
                <a:cubicBezTo>
                  <a:pt x="332" y="572"/>
                  <a:pt x="332" y="572"/>
                  <a:pt x="332" y="572"/>
                </a:cubicBezTo>
                <a:cubicBezTo>
                  <a:pt x="331" y="573"/>
                  <a:pt x="331" y="573"/>
                  <a:pt x="331" y="573"/>
                </a:cubicBezTo>
                <a:cubicBezTo>
                  <a:pt x="330" y="573"/>
                  <a:pt x="332" y="567"/>
                  <a:pt x="328" y="566"/>
                </a:cubicBezTo>
                <a:cubicBezTo>
                  <a:pt x="329" y="567"/>
                  <a:pt x="330" y="574"/>
                  <a:pt x="328" y="571"/>
                </a:cubicBezTo>
                <a:cubicBezTo>
                  <a:pt x="329" y="571"/>
                  <a:pt x="327" y="567"/>
                  <a:pt x="326" y="566"/>
                </a:cubicBezTo>
                <a:cubicBezTo>
                  <a:pt x="324" y="567"/>
                  <a:pt x="324" y="567"/>
                  <a:pt x="324" y="567"/>
                </a:cubicBezTo>
                <a:cubicBezTo>
                  <a:pt x="328" y="573"/>
                  <a:pt x="328" y="573"/>
                  <a:pt x="328" y="573"/>
                </a:cubicBezTo>
                <a:cubicBezTo>
                  <a:pt x="322" y="575"/>
                  <a:pt x="314" y="573"/>
                  <a:pt x="308" y="576"/>
                </a:cubicBezTo>
                <a:cubicBezTo>
                  <a:pt x="305" y="571"/>
                  <a:pt x="303" y="578"/>
                  <a:pt x="300" y="570"/>
                </a:cubicBezTo>
                <a:cubicBezTo>
                  <a:pt x="301" y="571"/>
                  <a:pt x="301" y="571"/>
                  <a:pt x="301" y="571"/>
                </a:cubicBezTo>
                <a:cubicBezTo>
                  <a:pt x="302" y="569"/>
                  <a:pt x="298" y="565"/>
                  <a:pt x="297" y="566"/>
                </a:cubicBezTo>
                <a:cubicBezTo>
                  <a:pt x="299" y="568"/>
                  <a:pt x="298" y="575"/>
                  <a:pt x="302" y="575"/>
                </a:cubicBezTo>
                <a:cubicBezTo>
                  <a:pt x="301" y="579"/>
                  <a:pt x="301" y="579"/>
                  <a:pt x="301" y="579"/>
                </a:cubicBezTo>
                <a:cubicBezTo>
                  <a:pt x="306" y="595"/>
                  <a:pt x="294" y="581"/>
                  <a:pt x="292" y="588"/>
                </a:cubicBezTo>
                <a:cubicBezTo>
                  <a:pt x="292" y="587"/>
                  <a:pt x="292" y="586"/>
                  <a:pt x="292" y="586"/>
                </a:cubicBezTo>
                <a:cubicBezTo>
                  <a:pt x="291" y="592"/>
                  <a:pt x="283" y="585"/>
                  <a:pt x="283" y="588"/>
                </a:cubicBezTo>
                <a:cubicBezTo>
                  <a:pt x="281" y="584"/>
                  <a:pt x="281" y="584"/>
                  <a:pt x="281" y="584"/>
                </a:cubicBezTo>
                <a:cubicBezTo>
                  <a:pt x="281" y="591"/>
                  <a:pt x="281" y="592"/>
                  <a:pt x="277" y="591"/>
                </a:cubicBezTo>
                <a:cubicBezTo>
                  <a:pt x="276" y="590"/>
                  <a:pt x="276" y="589"/>
                  <a:pt x="275" y="588"/>
                </a:cubicBezTo>
                <a:cubicBezTo>
                  <a:pt x="276" y="592"/>
                  <a:pt x="276" y="595"/>
                  <a:pt x="274" y="595"/>
                </a:cubicBezTo>
                <a:cubicBezTo>
                  <a:pt x="273" y="594"/>
                  <a:pt x="273" y="594"/>
                  <a:pt x="273" y="594"/>
                </a:cubicBezTo>
                <a:cubicBezTo>
                  <a:pt x="270" y="596"/>
                  <a:pt x="270" y="596"/>
                  <a:pt x="270" y="596"/>
                </a:cubicBezTo>
                <a:cubicBezTo>
                  <a:pt x="264" y="583"/>
                  <a:pt x="267" y="607"/>
                  <a:pt x="260" y="593"/>
                </a:cubicBezTo>
                <a:cubicBezTo>
                  <a:pt x="261" y="597"/>
                  <a:pt x="259" y="600"/>
                  <a:pt x="259" y="602"/>
                </a:cubicBezTo>
                <a:cubicBezTo>
                  <a:pt x="258" y="601"/>
                  <a:pt x="258" y="601"/>
                  <a:pt x="258" y="600"/>
                </a:cubicBezTo>
                <a:cubicBezTo>
                  <a:pt x="259" y="608"/>
                  <a:pt x="253" y="600"/>
                  <a:pt x="252" y="602"/>
                </a:cubicBezTo>
                <a:cubicBezTo>
                  <a:pt x="251" y="604"/>
                  <a:pt x="253" y="606"/>
                  <a:pt x="254" y="608"/>
                </a:cubicBezTo>
                <a:cubicBezTo>
                  <a:pt x="250" y="603"/>
                  <a:pt x="252" y="616"/>
                  <a:pt x="250" y="614"/>
                </a:cubicBezTo>
                <a:cubicBezTo>
                  <a:pt x="248" y="614"/>
                  <a:pt x="247" y="609"/>
                  <a:pt x="245" y="607"/>
                </a:cubicBezTo>
                <a:cubicBezTo>
                  <a:pt x="244" y="609"/>
                  <a:pt x="251" y="618"/>
                  <a:pt x="246" y="614"/>
                </a:cubicBezTo>
                <a:cubicBezTo>
                  <a:pt x="246" y="614"/>
                  <a:pt x="246" y="613"/>
                  <a:pt x="246" y="612"/>
                </a:cubicBezTo>
                <a:cubicBezTo>
                  <a:pt x="244" y="612"/>
                  <a:pt x="236" y="598"/>
                  <a:pt x="236" y="601"/>
                </a:cubicBezTo>
                <a:cubicBezTo>
                  <a:pt x="238" y="603"/>
                  <a:pt x="238" y="603"/>
                  <a:pt x="238" y="603"/>
                </a:cubicBezTo>
                <a:cubicBezTo>
                  <a:pt x="237" y="608"/>
                  <a:pt x="228" y="595"/>
                  <a:pt x="232" y="604"/>
                </a:cubicBezTo>
                <a:cubicBezTo>
                  <a:pt x="234" y="608"/>
                  <a:pt x="234" y="608"/>
                  <a:pt x="234" y="608"/>
                </a:cubicBezTo>
                <a:cubicBezTo>
                  <a:pt x="228" y="604"/>
                  <a:pt x="233" y="610"/>
                  <a:pt x="228" y="607"/>
                </a:cubicBezTo>
                <a:cubicBezTo>
                  <a:pt x="227" y="606"/>
                  <a:pt x="227" y="606"/>
                  <a:pt x="227" y="606"/>
                </a:cubicBezTo>
                <a:cubicBezTo>
                  <a:pt x="226" y="608"/>
                  <a:pt x="223" y="603"/>
                  <a:pt x="225" y="610"/>
                </a:cubicBezTo>
                <a:cubicBezTo>
                  <a:pt x="226" y="610"/>
                  <a:pt x="226" y="610"/>
                  <a:pt x="226" y="610"/>
                </a:cubicBezTo>
                <a:cubicBezTo>
                  <a:pt x="224" y="612"/>
                  <a:pt x="224" y="611"/>
                  <a:pt x="222" y="612"/>
                </a:cubicBezTo>
                <a:cubicBezTo>
                  <a:pt x="222" y="613"/>
                  <a:pt x="222" y="614"/>
                  <a:pt x="221" y="613"/>
                </a:cubicBezTo>
                <a:cubicBezTo>
                  <a:pt x="223" y="618"/>
                  <a:pt x="217" y="617"/>
                  <a:pt x="216" y="617"/>
                </a:cubicBezTo>
                <a:cubicBezTo>
                  <a:pt x="218" y="616"/>
                  <a:pt x="216" y="614"/>
                  <a:pt x="214" y="612"/>
                </a:cubicBezTo>
                <a:cubicBezTo>
                  <a:pt x="216" y="617"/>
                  <a:pt x="215" y="617"/>
                  <a:pt x="212" y="615"/>
                </a:cubicBezTo>
                <a:cubicBezTo>
                  <a:pt x="215" y="622"/>
                  <a:pt x="218" y="629"/>
                  <a:pt x="216" y="630"/>
                </a:cubicBezTo>
                <a:cubicBezTo>
                  <a:pt x="216" y="629"/>
                  <a:pt x="216" y="628"/>
                  <a:pt x="215" y="627"/>
                </a:cubicBezTo>
                <a:cubicBezTo>
                  <a:pt x="214" y="626"/>
                  <a:pt x="215" y="627"/>
                  <a:pt x="215" y="628"/>
                </a:cubicBezTo>
                <a:cubicBezTo>
                  <a:pt x="214" y="627"/>
                  <a:pt x="214" y="625"/>
                  <a:pt x="213" y="623"/>
                </a:cubicBezTo>
                <a:cubicBezTo>
                  <a:pt x="214" y="630"/>
                  <a:pt x="210" y="625"/>
                  <a:pt x="209" y="628"/>
                </a:cubicBezTo>
                <a:cubicBezTo>
                  <a:pt x="209" y="626"/>
                  <a:pt x="207" y="625"/>
                  <a:pt x="206" y="623"/>
                </a:cubicBezTo>
                <a:cubicBezTo>
                  <a:pt x="209" y="630"/>
                  <a:pt x="200" y="618"/>
                  <a:pt x="205" y="627"/>
                </a:cubicBezTo>
                <a:cubicBezTo>
                  <a:pt x="198" y="623"/>
                  <a:pt x="193" y="632"/>
                  <a:pt x="189" y="627"/>
                </a:cubicBezTo>
                <a:cubicBezTo>
                  <a:pt x="187" y="624"/>
                  <a:pt x="187" y="629"/>
                  <a:pt x="187" y="630"/>
                </a:cubicBezTo>
                <a:cubicBezTo>
                  <a:pt x="185" y="626"/>
                  <a:pt x="185" y="626"/>
                  <a:pt x="185" y="626"/>
                </a:cubicBezTo>
                <a:cubicBezTo>
                  <a:pt x="186" y="633"/>
                  <a:pt x="185" y="629"/>
                  <a:pt x="185" y="636"/>
                </a:cubicBezTo>
                <a:cubicBezTo>
                  <a:pt x="184" y="632"/>
                  <a:pt x="183" y="630"/>
                  <a:pt x="180" y="628"/>
                </a:cubicBezTo>
                <a:cubicBezTo>
                  <a:pt x="181" y="635"/>
                  <a:pt x="181" y="635"/>
                  <a:pt x="181" y="635"/>
                </a:cubicBezTo>
                <a:cubicBezTo>
                  <a:pt x="179" y="631"/>
                  <a:pt x="179" y="631"/>
                  <a:pt x="179" y="631"/>
                </a:cubicBezTo>
                <a:cubicBezTo>
                  <a:pt x="179" y="633"/>
                  <a:pt x="178" y="632"/>
                  <a:pt x="177" y="632"/>
                </a:cubicBezTo>
                <a:cubicBezTo>
                  <a:pt x="177" y="632"/>
                  <a:pt x="176" y="631"/>
                  <a:pt x="176" y="631"/>
                </a:cubicBezTo>
                <a:cubicBezTo>
                  <a:pt x="179" y="638"/>
                  <a:pt x="175" y="638"/>
                  <a:pt x="176" y="642"/>
                </a:cubicBezTo>
                <a:cubicBezTo>
                  <a:pt x="172" y="636"/>
                  <a:pt x="175" y="645"/>
                  <a:pt x="171" y="639"/>
                </a:cubicBezTo>
                <a:cubicBezTo>
                  <a:pt x="171" y="640"/>
                  <a:pt x="171" y="641"/>
                  <a:pt x="171" y="641"/>
                </a:cubicBezTo>
                <a:cubicBezTo>
                  <a:pt x="173" y="644"/>
                  <a:pt x="175" y="648"/>
                  <a:pt x="173" y="646"/>
                </a:cubicBezTo>
                <a:cubicBezTo>
                  <a:pt x="173" y="647"/>
                  <a:pt x="173" y="647"/>
                  <a:pt x="173" y="647"/>
                </a:cubicBezTo>
                <a:cubicBezTo>
                  <a:pt x="171" y="643"/>
                  <a:pt x="171" y="643"/>
                  <a:pt x="171" y="643"/>
                </a:cubicBezTo>
                <a:cubicBezTo>
                  <a:pt x="171" y="644"/>
                  <a:pt x="170" y="645"/>
                  <a:pt x="170" y="645"/>
                </a:cubicBezTo>
                <a:cubicBezTo>
                  <a:pt x="170" y="645"/>
                  <a:pt x="171" y="646"/>
                  <a:pt x="171" y="647"/>
                </a:cubicBezTo>
                <a:cubicBezTo>
                  <a:pt x="171" y="646"/>
                  <a:pt x="170" y="646"/>
                  <a:pt x="170" y="645"/>
                </a:cubicBezTo>
                <a:cubicBezTo>
                  <a:pt x="169" y="645"/>
                  <a:pt x="169" y="645"/>
                  <a:pt x="169" y="645"/>
                </a:cubicBezTo>
                <a:cubicBezTo>
                  <a:pt x="169" y="645"/>
                  <a:pt x="169" y="645"/>
                  <a:pt x="169" y="645"/>
                </a:cubicBezTo>
                <a:cubicBezTo>
                  <a:pt x="168" y="644"/>
                  <a:pt x="168" y="644"/>
                  <a:pt x="168" y="646"/>
                </a:cubicBezTo>
                <a:cubicBezTo>
                  <a:pt x="162" y="641"/>
                  <a:pt x="166" y="657"/>
                  <a:pt x="159" y="650"/>
                </a:cubicBezTo>
                <a:cubicBezTo>
                  <a:pt x="160" y="650"/>
                  <a:pt x="161" y="650"/>
                  <a:pt x="160" y="649"/>
                </a:cubicBezTo>
                <a:cubicBezTo>
                  <a:pt x="158" y="650"/>
                  <a:pt x="153" y="646"/>
                  <a:pt x="153" y="650"/>
                </a:cubicBezTo>
                <a:cubicBezTo>
                  <a:pt x="154" y="653"/>
                  <a:pt x="154" y="653"/>
                  <a:pt x="154" y="653"/>
                </a:cubicBezTo>
                <a:cubicBezTo>
                  <a:pt x="153" y="656"/>
                  <a:pt x="153" y="658"/>
                  <a:pt x="151" y="658"/>
                </a:cubicBezTo>
                <a:cubicBezTo>
                  <a:pt x="153" y="662"/>
                  <a:pt x="153" y="662"/>
                  <a:pt x="153" y="662"/>
                </a:cubicBezTo>
                <a:cubicBezTo>
                  <a:pt x="150" y="662"/>
                  <a:pt x="149" y="670"/>
                  <a:pt x="143" y="662"/>
                </a:cubicBezTo>
                <a:cubicBezTo>
                  <a:pt x="144" y="666"/>
                  <a:pt x="140" y="663"/>
                  <a:pt x="139" y="664"/>
                </a:cubicBezTo>
                <a:cubicBezTo>
                  <a:pt x="138" y="661"/>
                  <a:pt x="138" y="661"/>
                  <a:pt x="138" y="661"/>
                </a:cubicBezTo>
                <a:cubicBezTo>
                  <a:pt x="136" y="661"/>
                  <a:pt x="135" y="662"/>
                  <a:pt x="135" y="664"/>
                </a:cubicBezTo>
                <a:cubicBezTo>
                  <a:pt x="129" y="658"/>
                  <a:pt x="129" y="666"/>
                  <a:pt x="126" y="667"/>
                </a:cubicBezTo>
                <a:cubicBezTo>
                  <a:pt x="125" y="666"/>
                  <a:pt x="125" y="666"/>
                  <a:pt x="125" y="666"/>
                </a:cubicBezTo>
                <a:cubicBezTo>
                  <a:pt x="123" y="670"/>
                  <a:pt x="123" y="670"/>
                  <a:pt x="123" y="670"/>
                </a:cubicBezTo>
                <a:cubicBezTo>
                  <a:pt x="123" y="667"/>
                  <a:pt x="124" y="672"/>
                  <a:pt x="123" y="672"/>
                </a:cubicBezTo>
                <a:cubicBezTo>
                  <a:pt x="122" y="674"/>
                  <a:pt x="121" y="673"/>
                  <a:pt x="119" y="672"/>
                </a:cubicBezTo>
                <a:cubicBezTo>
                  <a:pt x="117" y="672"/>
                  <a:pt x="117" y="672"/>
                  <a:pt x="117" y="672"/>
                </a:cubicBezTo>
                <a:cubicBezTo>
                  <a:pt x="118" y="669"/>
                  <a:pt x="114" y="668"/>
                  <a:pt x="113" y="664"/>
                </a:cubicBezTo>
                <a:cubicBezTo>
                  <a:pt x="113" y="668"/>
                  <a:pt x="113" y="668"/>
                  <a:pt x="113" y="668"/>
                </a:cubicBezTo>
                <a:cubicBezTo>
                  <a:pt x="112" y="666"/>
                  <a:pt x="112" y="664"/>
                  <a:pt x="111" y="664"/>
                </a:cubicBezTo>
                <a:cubicBezTo>
                  <a:pt x="111" y="666"/>
                  <a:pt x="109" y="667"/>
                  <a:pt x="110" y="671"/>
                </a:cubicBezTo>
                <a:cubicBezTo>
                  <a:pt x="110" y="672"/>
                  <a:pt x="111" y="673"/>
                  <a:pt x="112" y="674"/>
                </a:cubicBezTo>
                <a:cubicBezTo>
                  <a:pt x="112" y="673"/>
                  <a:pt x="112" y="673"/>
                  <a:pt x="112" y="674"/>
                </a:cubicBezTo>
                <a:cubicBezTo>
                  <a:pt x="112" y="674"/>
                  <a:pt x="112" y="674"/>
                  <a:pt x="112" y="674"/>
                </a:cubicBezTo>
                <a:cubicBezTo>
                  <a:pt x="112" y="674"/>
                  <a:pt x="112" y="674"/>
                  <a:pt x="112" y="674"/>
                </a:cubicBezTo>
                <a:cubicBezTo>
                  <a:pt x="112" y="674"/>
                  <a:pt x="112" y="675"/>
                  <a:pt x="112" y="675"/>
                </a:cubicBezTo>
                <a:cubicBezTo>
                  <a:pt x="110" y="675"/>
                  <a:pt x="112" y="676"/>
                  <a:pt x="112" y="678"/>
                </a:cubicBezTo>
                <a:cubicBezTo>
                  <a:pt x="108" y="673"/>
                  <a:pt x="109" y="677"/>
                  <a:pt x="105" y="671"/>
                </a:cubicBezTo>
                <a:cubicBezTo>
                  <a:pt x="110" y="678"/>
                  <a:pt x="101" y="673"/>
                  <a:pt x="105" y="680"/>
                </a:cubicBezTo>
                <a:cubicBezTo>
                  <a:pt x="102" y="674"/>
                  <a:pt x="104" y="680"/>
                  <a:pt x="101" y="675"/>
                </a:cubicBezTo>
                <a:cubicBezTo>
                  <a:pt x="104" y="676"/>
                  <a:pt x="103" y="670"/>
                  <a:pt x="103" y="667"/>
                </a:cubicBezTo>
                <a:cubicBezTo>
                  <a:pt x="100" y="664"/>
                  <a:pt x="100" y="664"/>
                  <a:pt x="100" y="664"/>
                </a:cubicBezTo>
                <a:cubicBezTo>
                  <a:pt x="98" y="657"/>
                  <a:pt x="105" y="665"/>
                  <a:pt x="104" y="662"/>
                </a:cubicBezTo>
                <a:cubicBezTo>
                  <a:pt x="105" y="664"/>
                  <a:pt x="103" y="663"/>
                  <a:pt x="102" y="661"/>
                </a:cubicBezTo>
                <a:cubicBezTo>
                  <a:pt x="105" y="666"/>
                  <a:pt x="105" y="666"/>
                  <a:pt x="105" y="666"/>
                </a:cubicBezTo>
                <a:cubicBezTo>
                  <a:pt x="107" y="668"/>
                  <a:pt x="107" y="663"/>
                  <a:pt x="107" y="660"/>
                </a:cubicBezTo>
                <a:cubicBezTo>
                  <a:pt x="105" y="659"/>
                  <a:pt x="108" y="656"/>
                  <a:pt x="105" y="653"/>
                </a:cubicBezTo>
                <a:cubicBezTo>
                  <a:pt x="104" y="654"/>
                  <a:pt x="104" y="654"/>
                  <a:pt x="104" y="654"/>
                </a:cubicBezTo>
                <a:cubicBezTo>
                  <a:pt x="103" y="652"/>
                  <a:pt x="103" y="650"/>
                  <a:pt x="103" y="649"/>
                </a:cubicBezTo>
                <a:cubicBezTo>
                  <a:pt x="108" y="651"/>
                  <a:pt x="112" y="645"/>
                  <a:pt x="115" y="649"/>
                </a:cubicBezTo>
                <a:cubicBezTo>
                  <a:pt x="114" y="648"/>
                  <a:pt x="113" y="649"/>
                  <a:pt x="114" y="651"/>
                </a:cubicBezTo>
                <a:cubicBezTo>
                  <a:pt x="116" y="652"/>
                  <a:pt x="116" y="652"/>
                  <a:pt x="116" y="652"/>
                </a:cubicBezTo>
                <a:cubicBezTo>
                  <a:pt x="115" y="653"/>
                  <a:pt x="112" y="649"/>
                  <a:pt x="111" y="652"/>
                </a:cubicBezTo>
                <a:cubicBezTo>
                  <a:pt x="113" y="655"/>
                  <a:pt x="113" y="660"/>
                  <a:pt x="117" y="663"/>
                </a:cubicBezTo>
                <a:cubicBezTo>
                  <a:pt x="122" y="667"/>
                  <a:pt x="116" y="654"/>
                  <a:pt x="120" y="653"/>
                </a:cubicBezTo>
                <a:cubicBezTo>
                  <a:pt x="120" y="652"/>
                  <a:pt x="122" y="659"/>
                  <a:pt x="123" y="656"/>
                </a:cubicBezTo>
                <a:cubicBezTo>
                  <a:pt x="125" y="652"/>
                  <a:pt x="123" y="643"/>
                  <a:pt x="120" y="636"/>
                </a:cubicBezTo>
                <a:cubicBezTo>
                  <a:pt x="120" y="639"/>
                  <a:pt x="119" y="644"/>
                  <a:pt x="117" y="639"/>
                </a:cubicBezTo>
                <a:cubicBezTo>
                  <a:pt x="117" y="637"/>
                  <a:pt x="119" y="635"/>
                  <a:pt x="117" y="631"/>
                </a:cubicBezTo>
                <a:cubicBezTo>
                  <a:pt x="121" y="637"/>
                  <a:pt x="116" y="634"/>
                  <a:pt x="119" y="638"/>
                </a:cubicBezTo>
                <a:cubicBezTo>
                  <a:pt x="120" y="638"/>
                  <a:pt x="120" y="636"/>
                  <a:pt x="120" y="634"/>
                </a:cubicBezTo>
                <a:cubicBezTo>
                  <a:pt x="120" y="637"/>
                  <a:pt x="122" y="638"/>
                  <a:pt x="123" y="639"/>
                </a:cubicBezTo>
                <a:cubicBezTo>
                  <a:pt x="126" y="638"/>
                  <a:pt x="128" y="640"/>
                  <a:pt x="131" y="639"/>
                </a:cubicBezTo>
                <a:cubicBezTo>
                  <a:pt x="132" y="640"/>
                  <a:pt x="133" y="642"/>
                  <a:pt x="134" y="643"/>
                </a:cubicBezTo>
                <a:cubicBezTo>
                  <a:pt x="134" y="641"/>
                  <a:pt x="132" y="631"/>
                  <a:pt x="130" y="628"/>
                </a:cubicBezTo>
                <a:cubicBezTo>
                  <a:pt x="132" y="627"/>
                  <a:pt x="133" y="630"/>
                  <a:pt x="134" y="628"/>
                </a:cubicBezTo>
                <a:cubicBezTo>
                  <a:pt x="129" y="623"/>
                  <a:pt x="135" y="628"/>
                  <a:pt x="132" y="622"/>
                </a:cubicBezTo>
                <a:cubicBezTo>
                  <a:pt x="133" y="621"/>
                  <a:pt x="134" y="625"/>
                  <a:pt x="135" y="626"/>
                </a:cubicBezTo>
                <a:cubicBezTo>
                  <a:pt x="135" y="625"/>
                  <a:pt x="135" y="623"/>
                  <a:pt x="134" y="622"/>
                </a:cubicBezTo>
                <a:cubicBezTo>
                  <a:pt x="137" y="626"/>
                  <a:pt x="138" y="634"/>
                  <a:pt x="141" y="638"/>
                </a:cubicBezTo>
                <a:cubicBezTo>
                  <a:pt x="143" y="641"/>
                  <a:pt x="149" y="645"/>
                  <a:pt x="149" y="645"/>
                </a:cubicBezTo>
                <a:cubicBezTo>
                  <a:pt x="147" y="640"/>
                  <a:pt x="138" y="621"/>
                  <a:pt x="135" y="615"/>
                </a:cubicBezTo>
                <a:cubicBezTo>
                  <a:pt x="133" y="612"/>
                  <a:pt x="137" y="618"/>
                  <a:pt x="138" y="618"/>
                </a:cubicBezTo>
                <a:cubicBezTo>
                  <a:pt x="142" y="622"/>
                  <a:pt x="139" y="613"/>
                  <a:pt x="142" y="614"/>
                </a:cubicBezTo>
                <a:cubicBezTo>
                  <a:pt x="142" y="617"/>
                  <a:pt x="142" y="617"/>
                  <a:pt x="142" y="617"/>
                </a:cubicBezTo>
                <a:cubicBezTo>
                  <a:pt x="143" y="619"/>
                  <a:pt x="144" y="616"/>
                  <a:pt x="144" y="614"/>
                </a:cubicBezTo>
                <a:cubicBezTo>
                  <a:pt x="144" y="616"/>
                  <a:pt x="147" y="624"/>
                  <a:pt x="148" y="626"/>
                </a:cubicBezTo>
                <a:cubicBezTo>
                  <a:pt x="151" y="626"/>
                  <a:pt x="149" y="614"/>
                  <a:pt x="147" y="609"/>
                </a:cubicBezTo>
                <a:cubicBezTo>
                  <a:pt x="145" y="616"/>
                  <a:pt x="145" y="616"/>
                  <a:pt x="145" y="616"/>
                </a:cubicBezTo>
                <a:cubicBezTo>
                  <a:pt x="143" y="612"/>
                  <a:pt x="146" y="610"/>
                  <a:pt x="143" y="605"/>
                </a:cubicBezTo>
                <a:cubicBezTo>
                  <a:pt x="148" y="605"/>
                  <a:pt x="148" y="605"/>
                  <a:pt x="148" y="605"/>
                </a:cubicBezTo>
                <a:cubicBezTo>
                  <a:pt x="147" y="605"/>
                  <a:pt x="147" y="607"/>
                  <a:pt x="148" y="610"/>
                </a:cubicBezTo>
                <a:cubicBezTo>
                  <a:pt x="150" y="609"/>
                  <a:pt x="150" y="610"/>
                  <a:pt x="152" y="612"/>
                </a:cubicBezTo>
                <a:cubicBezTo>
                  <a:pt x="152" y="618"/>
                  <a:pt x="156" y="635"/>
                  <a:pt x="158" y="643"/>
                </a:cubicBezTo>
                <a:cubicBezTo>
                  <a:pt x="158" y="639"/>
                  <a:pt x="158" y="639"/>
                  <a:pt x="158" y="639"/>
                </a:cubicBezTo>
                <a:cubicBezTo>
                  <a:pt x="160" y="641"/>
                  <a:pt x="160" y="641"/>
                  <a:pt x="160" y="641"/>
                </a:cubicBezTo>
                <a:cubicBezTo>
                  <a:pt x="161" y="636"/>
                  <a:pt x="155" y="617"/>
                  <a:pt x="154" y="612"/>
                </a:cubicBezTo>
                <a:cubicBezTo>
                  <a:pt x="156" y="613"/>
                  <a:pt x="160" y="623"/>
                  <a:pt x="160" y="625"/>
                </a:cubicBezTo>
                <a:cubicBezTo>
                  <a:pt x="163" y="624"/>
                  <a:pt x="157" y="610"/>
                  <a:pt x="160" y="610"/>
                </a:cubicBezTo>
                <a:cubicBezTo>
                  <a:pt x="158" y="608"/>
                  <a:pt x="158" y="608"/>
                  <a:pt x="158" y="608"/>
                </a:cubicBezTo>
                <a:cubicBezTo>
                  <a:pt x="158" y="607"/>
                  <a:pt x="162" y="608"/>
                  <a:pt x="161" y="606"/>
                </a:cubicBezTo>
                <a:cubicBezTo>
                  <a:pt x="162" y="608"/>
                  <a:pt x="166" y="614"/>
                  <a:pt x="166" y="616"/>
                </a:cubicBezTo>
                <a:cubicBezTo>
                  <a:pt x="164" y="606"/>
                  <a:pt x="164" y="606"/>
                  <a:pt x="164" y="606"/>
                </a:cubicBezTo>
                <a:cubicBezTo>
                  <a:pt x="164" y="607"/>
                  <a:pt x="168" y="615"/>
                  <a:pt x="169" y="616"/>
                </a:cubicBezTo>
                <a:cubicBezTo>
                  <a:pt x="170" y="616"/>
                  <a:pt x="166" y="606"/>
                  <a:pt x="165" y="605"/>
                </a:cubicBezTo>
                <a:cubicBezTo>
                  <a:pt x="170" y="610"/>
                  <a:pt x="168" y="607"/>
                  <a:pt x="172" y="613"/>
                </a:cubicBezTo>
                <a:cubicBezTo>
                  <a:pt x="173" y="612"/>
                  <a:pt x="168" y="605"/>
                  <a:pt x="168" y="604"/>
                </a:cubicBezTo>
                <a:cubicBezTo>
                  <a:pt x="168" y="601"/>
                  <a:pt x="169" y="602"/>
                  <a:pt x="170" y="603"/>
                </a:cubicBezTo>
                <a:cubicBezTo>
                  <a:pt x="170" y="607"/>
                  <a:pt x="178" y="621"/>
                  <a:pt x="180" y="627"/>
                </a:cubicBezTo>
                <a:cubicBezTo>
                  <a:pt x="174" y="601"/>
                  <a:pt x="174" y="601"/>
                  <a:pt x="174" y="601"/>
                </a:cubicBezTo>
                <a:cubicBezTo>
                  <a:pt x="175" y="603"/>
                  <a:pt x="178" y="610"/>
                  <a:pt x="178" y="611"/>
                </a:cubicBezTo>
                <a:cubicBezTo>
                  <a:pt x="175" y="604"/>
                  <a:pt x="180" y="601"/>
                  <a:pt x="183" y="600"/>
                </a:cubicBezTo>
                <a:cubicBezTo>
                  <a:pt x="183" y="601"/>
                  <a:pt x="183" y="601"/>
                  <a:pt x="183" y="601"/>
                </a:cubicBezTo>
                <a:cubicBezTo>
                  <a:pt x="184" y="603"/>
                  <a:pt x="187" y="604"/>
                  <a:pt x="187" y="601"/>
                </a:cubicBezTo>
                <a:cubicBezTo>
                  <a:pt x="187" y="603"/>
                  <a:pt x="187" y="602"/>
                  <a:pt x="186" y="603"/>
                </a:cubicBezTo>
                <a:cubicBezTo>
                  <a:pt x="191" y="607"/>
                  <a:pt x="184" y="591"/>
                  <a:pt x="188" y="596"/>
                </a:cubicBezTo>
                <a:cubicBezTo>
                  <a:pt x="186" y="597"/>
                  <a:pt x="187" y="599"/>
                  <a:pt x="189" y="602"/>
                </a:cubicBezTo>
                <a:cubicBezTo>
                  <a:pt x="189" y="599"/>
                  <a:pt x="193" y="600"/>
                  <a:pt x="189" y="592"/>
                </a:cubicBezTo>
                <a:cubicBezTo>
                  <a:pt x="191" y="594"/>
                  <a:pt x="191" y="592"/>
                  <a:pt x="193" y="597"/>
                </a:cubicBezTo>
                <a:cubicBezTo>
                  <a:pt x="194" y="590"/>
                  <a:pt x="194" y="590"/>
                  <a:pt x="194" y="590"/>
                </a:cubicBezTo>
                <a:cubicBezTo>
                  <a:pt x="194" y="591"/>
                  <a:pt x="195" y="594"/>
                  <a:pt x="196" y="594"/>
                </a:cubicBezTo>
                <a:cubicBezTo>
                  <a:pt x="194" y="594"/>
                  <a:pt x="195" y="602"/>
                  <a:pt x="192" y="597"/>
                </a:cubicBezTo>
                <a:cubicBezTo>
                  <a:pt x="194" y="602"/>
                  <a:pt x="196" y="605"/>
                  <a:pt x="197" y="609"/>
                </a:cubicBezTo>
                <a:cubicBezTo>
                  <a:pt x="200" y="605"/>
                  <a:pt x="198" y="596"/>
                  <a:pt x="197" y="589"/>
                </a:cubicBezTo>
                <a:cubicBezTo>
                  <a:pt x="202" y="591"/>
                  <a:pt x="202" y="591"/>
                  <a:pt x="202" y="591"/>
                </a:cubicBezTo>
                <a:cubicBezTo>
                  <a:pt x="201" y="589"/>
                  <a:pt x="201" y="589"/>
                  <a:pt x="201" y="589"/>
                </a:cubicBezTo>
                <a:cubicBezTo>
                  <a:pt x="205" y="594"/>
                  <a:pt x="205" y="594"/>
                  <a:pt x="205" y="594"/>
                </a:cubicBezTo>
                <a:cubicBezTo>
                  <a:pt x="204" y="593"/>
                  <a:pt x="204" y="591"/>
                  <a:pt x="204" y="592"/>
                </a:cubicBezTo>
                <a:cubicBezTo>
                  <a:pt x="205" y="592"/>
                  <a:pt x="205" y="593"/>
                  <a:pt x="205" y="594"/>
                </a:cubicBezTo>
                <a:cubicBezTo>
                  <a:pt x="205" y="594"/>
                  <a:pt x="205" y="593"/>
                  <a:pt x="205" y="592"/>
                </a:cubicBezTo>
                <a:cubicBezTo>
                  <a:pt x="207" y="595"/>
                  <a:pt x="208" y="599"/>
                  <a:pt x="209" y="603"/>
                </a:cubicBezTo>
                <a:cubicBezTo>
                  <a:pt x="208" y="602"/>
                  <a:pt x="207" y="601"/>
                  <a:pt x="206" y="600"/>
                </a:cubicBezTo>
                <a:cubicBezTo>
                  <a:pt x="207" y="603"/>
                  <a:pt x="208" y="606"/>
                  <a:pt x="210" y="608"/>
                </a:cubicBezTo>
                <a:cubicBezTo>
                  <a:pt x="210" y="607"/>
                  <a:pt x="210" y="607"/>
                  <a:pt x="210" y="606"/>
                </a:cubicBezTo>
                <a:cubicBezTo>
                  <a:pt x="210" y="609"/>
                  <a:pt x="211" y="611"/>
                  <a:pt x="212" y="612"/>
                </a:cubicBezTo>
                <a:cubicBezTo>
                  <a:pt x="213" y="608"/>
                  <a:pt x="213" y="608"/>
                  <a:pt x="213" y="608"/>
                </a:cubicBezTo>
                <a:cubicBezTo>
                  <a:pt x="212" y="607"/>
                  <a:pt x="211" y="605"/>
                  <a:pt x="210" y="604"/>
                </a:cubicBezTo>
                <a:cubicBezTo>
                  <a:pt x="209" y="599"/>
                  <a:pt x="209" y="594"/>
                  <a:pt x="206" y="590"/>
                </a:cubicBezTo>
                <a:cubicBezTo>
                  <a:pt x="209" y="593"/>
                  <a:pt x="209" y="593"/>
                  <a:pt x="209" y="593"/>
                </a:cubicBezTo>
                <a:cubicBezTo>
                  <a:pt x="209" y="586"/>
                  <a:pt x="209" y="587"/>
                  <a:pt x="209" y="582"/>
                </a:cubicBezTo>
                <a:cubicBezTo>
                  <a:pt x="211" y="584"/>
                  <a:pt x="211" y="586"/>
                  <a:pt x="212" y="587"/>
                </a:cubicBezTo>
                <a:cubicBezTo>
                  <a:pt x="211" y="580"/>
                  <a:pt x="220" y="593"/>
                  <a:pt x="218" y="587"/>
                </a:cubicBezTo>
                <a:cubicBezTo>
                  <a:pt x="219" y="585"/>
                  <a:pt x="216" y="581"/>
                  <a:pt x="216" y="579"/>
                </a:cubicBezTo>
                <a:cubicBezTo>
                  <a:pt x="217" y="580"/>
                  <a:pt x="217" y="581"/>
                  <a:pt x="217" y="581"/>
                </a:cubicBezTo>
                <a:cubicBezTo>
                  <a:pt x="217" y="577"/>
                  <a:pt x="217" y="577"/>
                  <a:pt x="217" y="577"/>
                </a:cubicBezTo>
                <a:cubicBezTo>
                  <a:pt x="218" y="578"/>
                  <a:pt x="217" y="580"/>
                  <a:pt x="219" y="581"/>
                </a:cubicBezTo>
                <a:cubicBezTo>
                  <a:pt x="220" y="577"/>
                  <a:pt x="220" y="574"/>
                  <a:pt x="223" y="575"/>
                </a:cubicBezTo>
                <a:cubicBezTo>
                  <a:pt x="225" y="573"/>
                  <a:pt x="218" y="568"/>
                  <a:pt x="221" y="567"/>
                </a:cubicBezTo>
                <a:cubicBezTo>
                  <a:pt x="223" y="571"/>
                  <a:pt x="225" y="575"/>
                  <a:pt x="226" y="575"/>
                </a:cubicBezTo>
                <a:cubicBezTo>
                  <a:pt x="226" y="572"/>
                  <a:pt x="225" y="569"/>
                  <a:pt x="225" y="567"/>
                </a:cubicBezTo>
                <a:cubicBezTo>
                  <a:pt x="228" y="572"/>
                  <a:pt x="228" y="572"/>
                  <a:pt x="228" y="572"/>
                </a:cubicBezTo>
                <a:cubicBezTo>
                  <a:pt x="229" y="572"/>
                  <a:pt x="229" y="570"/>
                  <a:pt x="231" y="574"/>
                </a:cubicBezTo>
                <a:cubicBezTo>
                  <a:pt x="231" y="572"/>
                  <a:pt x="232" y="572"/>
                  <a:pt x="233" y="572"/>
                </a:cubicBezTo>
                <a:cubicBezTo>
                  <a:pt x="233" y="569"/>
                  <a:pt x="227" y="562"/>
                  <a:pt x="225" y="560"/>
                </a:cubicBezTo>
                <a:cubicBezTo>
                  <a:pt x="229" y="563"/>
                  <a:pt x="229" y="561"/>
                  <a:pt x="233" y="566"/>
                </a:cubicBezTo>
                <a:cubicBezTo>
                  <a:pt x="232" y="569"/>
                  <a:pt x="232" y="569"/>
                  <a:pt x="232" y="569"/>
                </a:cubicBezTo>
                <a:cubicBezTo>
                  <a:pt x="238" y="574"/>
                  <a:pt x="232" y="560"/>
                  <a:pt x="238" y="570"/>
                </a:cubicBezTo>
                <a:cubicBezTo>
                  <a:pt x="237" y="570"/>
                  <a:pt x="237" y="574"/>
                  <a:pt x="239" y="576"/>
                </a:cubicBezTo>
                <a:cubicBezTo>
                  <a:pt x="239" y="573"/>
                  <a:pt x="239" y="573"/>
                  <a:pt x="239" y="573"/>
                </a:cubicBezTo>
                <a:cubicBezTo>
                  <a:pt x="240" y="574"/>
                  <a:pt x="239" y="574"/>
                  <a:pt x="240" y="576"/>
                </a:cubicBezTo>
                <a:cubicBezTo>
                  <a:pt x="240" y="574"/>
                  <a:pt x="240" y="571"/>
                  <a:pt x="240" y="569"/>
                </a:cubicBezTo>
                <a:cubicBezTo>
                  <a:pt x="240" y="569"/>
                  <a:pt x="240" y="569"/>
                  <a:pt x="240" y="569"/>
                </a:cubicBezTo>
                <a:cubicBezTo>
                  <a:pt x="242" y="567"/>
                  <a:pt x="242" y="567"/>
                  <a:pt x="242" y="567"/>
                </a:cubicBezTo>
                <a:cubicBezTo>
                  <a:pt x="242" y="567"/>
                  <a:pt x="242" y="569"/>
                  <a:pt x="243" y="569"/>
                </a:cubicBezTo>
                <a:cubicBezTo>
                  <a:pt x="244" y="566"/>
                  <a:pt x="244" y="566"/>
                  <a:pt x="244" y="566"/>
                </a:cubicBezTo>
                <a:cubicBezTo>
                  <a:pt x="244" y="567"/>
                  <a:pt x="245" y="568"/>
                  <a:pt x="246" y="569"/>
                </a:cubicBezTo>
                <a:cubicBezTo>
                  <a:pt x="250" y="569"/>
                  <a:pt x="243" y="556"/>
                  <a:pt x="247" y="561"/>
                </a:cubicBezTo>
                <a:cubicBezTo>
                  <a:pt x="247" y="561"/>
                  <a:pt x="247" y="561"/>
                  <a:pt x="247" y="561"/>
                </a:cubicBezTo>
                <a:cubicBezTo>
                  <a:pt x="249" y="563"/>
                  <a:pt x="249" y="563"/>
                  <a:pt x="249" y="563"/>
                </a:cubicBezTo>
                <a:cubicBezTo>
                  <a:pt x="244" y="552"/>
                  <a:pt x="254" y="559"/>
                  <a:pt x="250" y="548"/>
                </a:cubicBezTo>
                <a:cubicBezTo>
                  <a:pt x="253" y="552"/>
                  <a:pt x="251" y="551"/>
                  <a:pt x="251" y="557"/>
                </a:cubicBezTo>
                <a:cubicBezTo>
                  <a:pt x="254" y="559"/>
                  <a:pt x="254" y="559"/>
                  <a:pt x="254" y="559"/>
                </a:cubicBezTo>
                <a:cubicBezTo>
                  <a:pt x="254" y="560"/>
                  <a:pt x="253" y="560"/>
                  <a:pt x="253" y="561"/>
                </a:cubicBezTo>
                <a:close/>
                <a:moveTo>
                  <a:pt x="234" y="570"/>
                </a:moveTo>
                <a:cubicBezTo>
                  <a:pt x="233" y="568"/>
                  <a:pt x="233" y="571"/>
                  <a:pt x="233" y="572"/>
                </a:cubicBezTo>
                <a:cubicBezTo>
                  <a:pt x="234" y="573"/>
                  <a:pt x="236" y="575"/>
                  <a:pt x="234" y="570"/>
                </a:cubicBezTo>
                <a:close/>
                <a:moveTo>
                  <a:pt x="204" y="598"/>
                </a:moveTo>
                <a:cubicBezTo>
                  <a:pt x="203" y="597"/>
                  <a:pt x="202" y="596"/>
                  <a:pt x="203" y="598"/>
                </a:cubicBezTo>
                <a:cubicBezTo>
                  <a:pt x="204" y="598"/>
                  <a:pt x="204" y="598"/>
                  <a:pt x="204" y="598"/>
                </a:cubicBezTo>
                <a:close/>
                <a:moveTo>
                  <a:pt x="119" y="669"/>
                </a:moveTo>
                <a:cubicBezTo>
                  <a:pt x="119" y="669"/>
                  <a:pt x="119" y="669"/>
                  <a:pt x="119" y="669"/>
                </a:cubicBezTo>
                <a:cubicBezTo>
                  <a:pt x="120" y="669"/>
                  <a:pt x="121" y="670"/>
                  <a:pt x="119" y="669"/>
                </a:cubicBezTo>
                <a:close/>
                <a:moveTo>
                  <a:pt x="117" y="668"/>
                </a:moveTo>
                <a:cubicBezTo>
                  <a:pt x="117" y="668"/>
                  <a:pt x="116" y="669"/>
                  <a:pt x="117" y="670"/>
                </a:cubicBezTo>
                <a:cubicBezTo>
                  <a:pt x="116" y="669"/>
                  <a:pt x="116" y="669"/>
                  <a:pt x="116" y="668"/>
                </a:cubicBezTo>
                <a:cubicBezTo>
                  <a:pt x="116" y="667"/>
                  <a:pt x="117" y="667"/>
                  <a:pt x="117" y="668"/>
                </a:cubicBezTo>
                <a:close/>
                <a:moveTo>
                  <a:pt x="334" y="567"/>
                </a:moveTo>
                <a:cubicBezTo>
                  <a:pt x="335" y="567"/>
                  <a:pt x="335" y="567"/>
                  <a:pt x="335" y="567"/>
                </a:cubicBezTo>
                <a:cubicBezTo>
                  <a:pt x="334" y="566"/>
                  <a:pt x="334" y="565"/>
                  <a:pt x="334" y="567"/>
                </a:cubicBezTo>
                <a:close/>
                <a:moveTo>
                  <a:pt x="204" y="590"/>
                </a:moveTo>
                <a:cubicBezTo>
                  <a:pt x="205" y="591"/>
                  <a:pt x="205" y="592"/>
                  <a:pt x="205" y="592"/>
                </a:cubicBezTo>
                <a:cubicBezTo>
                  <a:pt x="205" y="592"/>
                  <a:pt x="205" y="591"/>
                  <a:pt x="204" y="590"/>
                </a:cubicBezTo>
                <a:close/>
                <a:moveTo>
                  <a:pt x="268" y="551"/>
                </a:moveTo>
                <a:cubicBezTo>
                  <a:pt x="268" y="551"/>
                  <a:pt x="268" y="551"/>
                  <a:pt x="268" y="551"/>
                </a:cubicBezTo>
                <a:cubicBezTo>
                  <a:pt x="267" y="550"/>
                  <a:pt x="267" y="550"/>
                  <a:pt x="267" y="550"/>
                </a:cubicBezTo>
                <a:lnTo>
                  <a:pt x="268" y="551"/>
                </a:lnTo>
                <a:close/>
                <a:moveTo>
                  <a:pt x="133" y="620"/>
                </a:moveTo>
                <a:cubicBezTo>
                  <a:pt x="133" y="620"/>
                  <a:pt x="134" y="621"/>
                  <a:pt x="134" y="622"/>
                </a:cubicBezTo>
                <a:cubicBezTo>
                  <a:pt x="134" y="621"/>
                  <a:pt x="133" y="620"/>
                  <a:pt x="133" y="620"/>
                </a:cubicBezTo>
                <a:close/>
                <a:moveTo>
                  <a:pt x="108" y="680"/>
                </a:moveTo>
                <a:cubicBezTo>
                  <a:pt x="109" y="678"/>
                  <a:pt x="109" y="678"/>
                  <a:pt x="109" y="678"/>
                </a:cubicBezTo>
                <a:cubicBezTo>
                  <a:pt x="108" y="678"/>
                  <a:pt x="108" y="678"/>
                  <a:pt x="107" y="677"/>
                </a:cubicBezTo>
                <a:cubicBezTo>
                  <a:pt x="108" y="678"/>
                  <a:pt x="109" y="679"/>
                  <a:pt x="108" y="680"/>
                </a:cubicBezTo>
                <a:close/>
                <a:moveTo>
                  <a:pt x="86" y="660"/>
                </a:moveTo>
                <a:cubicBezTo>
                  <a:pt x="86" y="660"/>
                  <a:pt x="85" y="660"/>
                  <a:pt x="85" y="661"/>
                </a:cubicBezTo>
                <a:cubicBezTo>
                  <a:pt x="86" y="663"/>
                  <a:pt x="86" y="663"/>
                  <a:pt x="86" y="663"/>
                </a:cubicBezTo>
                <a:cubicBezTo>
                  <a:pt x="87" y="662"/>
                  <a:pt x="87" y="660"/>
                  <a:pt x="86" y="660"/>
                </a:cubicBezTo>
                <a:close/>
                <a:moveTo>
                  <a:pt x="101" y="667"/>
                </a:moveTo>
                <a:cubicBezTo>
                  <a:pt x="99" y="664"/>
                  <a:pt x="99" y="665"/>
                  <a:pt x="98" y="666"/>
                </a:cubicBezTo>
                <a:cubicBezTo>
                  <a:pt x="99" y="666"/>
                  <a:pt x="99" y="666"/>
                  <a:pt x="99" y="666"/>
                </a:cubicBezTo>
                <a:cubicBezTo>
                  <a:pt x="100" y="671"/>
                  <a:pt x="101" y="669"/>
                  <a:pt x="101" y="667"/>
                </a:cubicBezTo>
                <a:close/>
                <a:moveTo>
                  <a:pt x="98" y="666"/>
                </a:moveTo>
                <a:cubicBezTo>
                  <a:pt x="98" y="667"/>
                  <a:pt x="98" y="667"/>
                  <a:pt x="98" y="667"/>
                </a:cubicBezTo>
                <a:cubicBezTo>
                  <a:pt x="98" y="669"/>
                  <a:pt x="98" y="667"/>
                  <a:pt x="98" y="666"/>
                </a:cubicBezTo>
                <a:close/>
                <a:moveTo>
                  <a:pt x="114" y="671"/>
                </a:moveTo>
                <a:cubicBezTo>
                  <a:pt x="114" y="671"/>
                  <a:pt x="116" y="676"/>
                  <a:pt x="115" y="675"/>
                </a:cubicBezTo>
                <a:cubicBezTo>
                  <a:pt x="117" y="679"/>
                  <a:pt x="116" y="668"/>
                  <a:pt x="114" y="671"/>
                </a:cubicBezTo>
                <a:close/>
                <a:moveTo>
                  <a:pt x="95" y="656"/>
                </a:moveTo>
                <a:cubicBezTo>
                  <a:pt x="98" y="660"/>
                  <a:pt x="98" y="660"/>
                  <a:pt x="98" y="660"/>
                </a:cubicBezTo>
                <a:cubicBezTo>
                  <a:pt x="97" y="657"/>
                  <a:pt x="97" y="657"/>
                  <a:pt x="97" y="657"/>
                </a:cubicBezTo>
                <a:lnTo>
                  <a:pt x="95" y="656"/>
                </a:lnTo>
                <a:close/>
                <a:moveTo>
                  <a:pt x="104" y="656"/>
                </a:moveTo>
                <a:cubicBezTo>
                  <a:pt x="102" y="655"/>
                  <a:pt x="102" y="655"/>
                  <a:pt x="102" y="655"/>
                </a:cubicBezTo>
                <a:cubicBezTo>
                  <a:pt x="102" y="656"/>
                  <a:pt x="102" y="657"/>
                  <a:pt x="102" y="657"/>
                </a:cubicBezTo>
                <a:cubicBezTo>
                  <a:pt x="103" y="657"/>
                  <a:pt x="105" y="657"/>
                  <a:pt x="104" y="656"/>
                </a:cubicBezTo>
                <a:close/>
                <a:moveTo>
                  <a:pt x="102" y="657"/>
                </a:moveTo>
                <a:cubicBezTo>
                  <a:pt x="102" y="657"/>
                  <a:pt x="101" y="657"/>
                  <a:pt x="101" y="658"/>
                </a:cubicBezTo>
                <a:cubicBezTo>
                  <a:pt x="102" y="658"/>
                  <a:pt x="102" y="658"/>
                  <a:pt x="102" y="657"/>
                </a:cubicBezTo>
                <a:close/>
                <a:moveTo>
                  <a:pt x="97" y="654"/>
                </a:moveTo>
                <a:cubicBezTo>
                  <a:pt x="98" y="655"/>
                  <a:pt x="98" y="655"/>
                  <a:pt x="98" y="655"/>
                </a:cubicBezTo>
                <a:cubicBezTo>
                  <a:pt x="99" y="654"/>
                  <a:pt x="99" y="654"/>
                  <a:pt x="99" y="654"/>
                </a:cubicBezTo>
                <a:lnTo>
                  <a:pt x="97" y="654"/>
                </a:lnTo>
                <a:close/>
                <a:moveTo>
                  <a:pt x="120" y="650"/>
                </a:moveTo>
                <a:cubicBezTo>
                  <a:pt x="121" y="648"/>
                  <a:pt x="121" y="648"/>
                  <a:pt x="121" y="648"/>
                </a:cubicBezTo>
                <a:cubicBezTo>
                  <a:pt x="121" y="646"/>
                  <a:pt x="120" y="646"/>
                  <a:pt x="120" y="646"/>
                </a:cubicBezTo>
                <a:cubicBezTo>
                  <a:pt x="120" y="648"/>
                  <a:pt x="119" y="648"/>
                  <a:pt x="120" y="650"/>
                </a:cubicBezTo>
                <a:close/>
                <a:moveTo>
                  <a:pt x="110" y="640"/>
                </a:moveTo>
                <a:cubicBezTo>
                  <a:pt x="111" y="641"/>
                  <a:pt x="111" y="642"/>
                  <a:pt x="112" y="643"/>
                </a:cubicBezTo>
                <a:cubicBezTo>
                  <a:pt x="110" y="638"/>
                  <a:pt x="110" y="638"/>
                  <a:pt x="110" y="638"/>
                </a:cubicBezTo>
                <a:lnTo>
                  <a:pt x="110" y="640"/>
                </a:lnTo>
                <a:close/>
                <a:moveTo>
                  <a:pt x="114" y="637"/>
                </a:moveTo>
                <a:cubicBezTo>
                  <a:pt x="114" y="636"/>
                  <a:pt x="115" y="632"/>
                  <a:pt x="113" y="633"/>
                </a:cubicBezTo>
                <a:cubicBezTo>
                  <a:pt x="113" y="635"/>
                  <a:pt x="112" y="637"/>
                  <a:pt x="114" y="637"/>
                </a:cubicBezTo>
                <a:close/>
                <a:moveTo>
                  <a:pt x="141" y="633"/>
                </a:moveTo>
                <a:cubicBezTo>
                  <a:pt x="141" y="633"/>
                  <a:pt x="141" y="633"/>
                  <a:pt x="141" y="633"/>
                </a:cubicBezTo>
                <a:cubicBezTo>
                  <a:pt x="145" y="642"/>
                  <a:pt x="145" y="642"/>
                  <a:pt x="145" y="642"/>
                </a:cubicBezTo>
                <a:lnTo>
                  <a:pt x="141" y="633"/>
                </a:lnTo>
                <a:close/>
                <a:moveTo>
                  <a:pt x="153" y="603"/>
                </a:moveTo>
                <a:cubicBezTo>
                  <a:pt x="151" y="602"/>
                  <a:pt x="155" y="609"/>
                  <a:pt x="152" y="607"/>
                </a:cubicBezTo>
                <a:cubicBezTo>
                  <a:pt x="153" y="609"/>
                  <a:pt x="155" y="608"/>
                  <a:pt x="155" y="610"/>
                </a:cubicBezTo>
                <a:cubicBezTo>
                  <a:pt x="155" y="608"/>
                  <a:pt x="156" y="609"/>
                  <a:pt x="153" y="603"/>
                </a:cubicBezTo>
                <a:close/>
                <a:moveTo>
                  <a:pt x="155" y="610"/>
                </a:moveTo>
                <a:cubicBezTo>
                  <a:pt x="155" y="611"/>
                  <a:pt x="155" y="611"/>
                  <a:pt x="155" y="612"/>
                </a:cubicBezTo>
                <a:cubicBezTo>
                  <a:pt x="155" y="611"/>
                  <a:pt x="155" y="611"/>
                  <a:pt x="155" y="610"/>
                </a:cubicBezTo>
                <a:close/>
                <a:moveTo>
                  <a:pt x="411" y="538"/>
                </a:moveTo>
                <a:cubicBezTo>
                  <a:pt x="413" y="540"/>
                  <a:pt x="413" y="540"/>
                  <a:pt x="413" y="540"/>
                </a:cubicBezTo>
                <a:cubicBezTo>
                  <a:pt x="411" y="537"/>
                  <a:pt x="411" y="537"/>
                  <a:pt x="411" y="537"/>
                </a:cubicBezTo>
                <a:lnTo>
                  <a:pt x="411" y="538"/>
                </a:lnTo>
                <a:close/>
                <a:moveTo>
                  <a:pt x="410" y="531"/>
                </a:moveTo>
                <a:cubicBezTo>
                  <a:pt x="413" y="536"/>
                  <a:pt x="413" y="536"/>
                  <a:pt x="413" y="536"/>
                </a:cubicBezTo>
                <a:cubicBezTo>
                  <a:pt x="412" y="531"/>
                  <a:pt x="412" y="531"/>
                  <a:pt x="412" y="531"/>
                </a:cubicBezTo>
                <a:cubicBezTo>
                  <a:pt x="411" y="531"/>
                  <a:pt x="411" y="532"/>
                  <a:pt x="410" y="531"/>
                </a:cubicBezTo>
                <a:close/>
                <a:moveTo>
                  <a:pt x="225" y="563"/>
                </a:moveTo>
                <a:cubicBezTo>
                  <a:pt x="225" y="564"/>
                  <a:pt x="225" y="564"/>
                  <a:pt x="225" y="564"/>
                </a:cubicBezTo>
                <a:cubicBezTo>
                  <a:pt x="226" y="566"/>
                  <a:pt x="226" y="566"/>
                  <a:pt x="227" y="566"/>
                </a:cubicBezTo>
                <a:lnTo>
                  <a:pt x="225" y="563"/>
                </a:lnTo>
                <a:close/>
                <a:moveTo>
                  <a:pt x="243" y="560"/>
                </a:moveTo>
                <a:cubicBezTo>
                  <a:pt x="243" y="560"/>
                  <a:pt x="243" y="560"/>
                  <a:pt x="243" y="560"/>
                </a:cubicBezTo>
                <a:cubicBezTo>
                  <a:pt x="245" y="564"/>
                  <a:pt x="245" y="564"/>
                  <a:pt x="245" y="564"/>
                </a:cubicBezTo>
                <a:lnTo>
                  <a:pt x="243" y="560"/>
                </a:lnTo>
                <a:close/>
                <a:moveTo>
                  <a:pt x="254" y="547"/>
                </a:moveTo>
                <a:cubicBezTo>
                  <a:pt x="253" y="547"/>
                  <a:pt x="253" y="549"/>
                  <a:pt x="252" y="549"/>
                </a:cubicBezTo>
                <a:cubicBezTo>
                  <a:pt x="253" y="547"/>
                  <a:pt x="257" y="553"/>
                  <a:pt x="254" y="547"/>
                </a:cubicBezTo>
                <a:close/>
                <a:moveTo>
                  <a:pt x="27" y="658"/>
                </a:moveTo>
                <a:cubicBezTo>
                  <a:pt x="26" y="659"/>
                  <a:pt x="29" y="660"/>
                  <a:pt x="29" y="660"/>
                </a:cubicBezTo>
                <a:cubicBezTo>
                  <a:pt x="29" y="659"/>
                  <a:pt x="26" y="658"/>
                  <a:pt x="27" y="658"/>
                </a:cubicBezTo>
                <a:close/>
                <a:moveTo>
                  <a:pt x="24" y="649"/>
                </a:moveTo>
                <a:cubicBezTo>
                  <a:pt x="25" y="650"/>
                  <a:pt x="25" y="650"/>
                  <a:pt x="25" y="650"/>
                </a:cubicBezTo>
                <a:cubicBezTo>
                  <a:pt x="23" y="647"/>
                  <a:pt x="23" y="647"/>
                  <a:pt x="23" y="647"/>
                </a:cubicBezTo>
                <a:lnTo>
                  <a:pt x="24" y="649"/>
                </a:lnTo>
                <a:close/>
                <a:moveTo>
                  <a:pt x="28" y="643"/>
                </a:moveTo>
                <a:cubicBezTo>
                  <a:pt x="24" y="641"/>
                  <a:pt x="27" y="645"/>
                  <a:pt x="25" y="645"/>
                </a:cubicBezTo>
                <a:cubicBezTo>
                  <a:pt x="24" y="645"/>
                  <a:pt x="24" y="645"/>
                  <a:pt x="24" y="645"/>
                </a:cubicBezTo>
                <a:cubicBezTo>
                  <a:pt x="27" y="648"/>
                  <a:pt x="27" y="648"/>
                  <a:pt x="27" y="648"/>
                </a:cubicBezTo>
                <a:cubicBezTo>
                  <a:pt x="27" y="646"/>
                  <a:pt x="26" y="643"/>
                  <a:pt x="28" y="643"/>
                </a:cubicBezTo>
                <a:close/>
                <a:moveTo>
                  <a:pt x="38" y="647"/>
                </a:moveTo>
                <a:cubicBezTo>
                  <a:pt x="37" y="646"/>
                  <a:pt x="37" y="645"/>
                  <a:pt x="37" y="647"/>
                </a:cubicBezTo>
                <a:cubicBezTo>
                  <a:pt x="38" y="647"/>
                  <a:pt x="38" y="647"/>
                  <a:pt x="38" y="647"/>
                </a:cubicBezTo>
                <a:cubicBezTo>
                  <a:pt x="38" y="647"/>
                  <a:pt x="38" y="647"/>
                  <a:pt x="38" y="647"/>
                </a:cubicBezTo>
                <a:close/>
                <a:moveTo>
                  <a:pt x="38" y="647"/>
                </a:moveTo>
                <a:cubicBezTo>
                  <a:pt x="38" y="648"/>
                  <a:pt x="39" y="648"/>
                  <a:pt x="38" y="647"/>
                </a:cubicBezTo>
                <a:close/>
                <a:moveTo>
                  <a:pt x="39" y="644"/>
                </a:moveTo>
                <a:cubicBezTo>
                  <a:pt x="40" y="646"/>
                  <a:pt x="40" y="646"/>
                  <a:pt x="40" y="646"/>
                </a:cubicBezTo>
                <a:cubicBezTo>
                  <a:pt x="40" y="647"/>
                  <a:pt x="41" y="646"/>
                  <a:pt x="42" y="647"/>
                </a:cubicBezTo>
                <a:cubicBezTo>
                  <a:pt x="41" y="646"/>
                  <a:pt x="40" y="645"/>
                  <a:pt x="39" y="644"/>
                </a:cubicBezTo>
                <a:close/>
                <a:moveTo>
                  <a:pt x="37" y="641"/>
                </a:moveTo>
                <a:cubicBezTo>
                  <a:pt x="37" y="642"/>
                  <a:pt x="37" y="642"/>
                  <a:pt x="37" y="642"/>
                </a:cubicBezTo>
                <a:cubicBezTo>
                  <a:pt x="37" y="642"/>
                  <a:pt x="38" y="642"/>
                  <a:pt x="37" y="641"/>
                </a:cubicBezTo>
                <a:close/>
                <a:moveTo>
                  <a:pt x="37" y="644"/>
                </a:moveTo>
                <a:cubicBezTo>
                  <a:pt x="37" y="642"/>
                  <a:pt x="37" y="642"/>
                  <a:pt x="37" y="642"/>
                </a:cubicBezTo>
                <a:cubicBezTo>
                  <a:pt x="36" y="642"/>
                  <a:pt x="35" y="641"/>
                  <a:pt x="37" y="643"/>
                </a:cubicBezTo>
                <a:cubicBezTo>
                  <a:pt x="36" y="642"/>
                  <a:pt x="37" y="643"/>
                  <a:pt x="37" y="644"/>
                </a:cubicBezTo>
                <a:close/>
                <a:moveTo>
                  <a:pt x="37" y="644"/>
                </a:moveTo>
                <a:cubicBezTo>
                  <a:pt x="36" y="643"/>
                  <a:pt x="35" y="643"/>
                  <a:pt x="34" y="642"/>
                </a:cubicBezTo>
                <a:cubicBezTo>
                  <a:pt x="33" y="643"/>
                  <a:pt x="36" y="645"/>
                  <a:pt x="37" y="644"/>
                </a:cubicBezTo>
                <a:close/>
                <a:moveTo>
                  <a:pt x="24" y="640"/>
                </a:moveTo>
                <a:cubicBezTo>
                  <a:pt x="22" y="639"/>
                  <a:pt x="22" y="639"/>
                  <a:pt x="22" y="639"/>
                </a:cubicBezTo>
                <a:cubicBezTo>
                  <a:pt x="23" y="641"/>
                  <a:pt x="23" y="641"/>
                  <a:pt x="23" y="641"/>
                </a:cubicBezTo>
                <a:cubicBezTo>
                  <a:pt x="23" y="640"/>
                  <a:pt x="25" y="640"/>
                  <a:pt x="24" y="640"/>
                </a:cubicBezTo>
                <a:close/>
                <a:moveTo>
                  <a:pt x="44" y="643"/>
                </a:moveTo>
                <a:cubicBezTo>
                  <a:pt x="43" y="642"/>
                  <a:pt x="42" y="641"/>
                  <a:pt x="41" y="640"/>
                </a:cubicBezTo>
                <a:cubicBezTo>
                  <a:pt x="41" y="642"/>
                  <a:pt x="41" y="642"/>
                  <a:pt x="41" y="642"/>
                </a:cubicBezTo>
                <a:cubicBezTo>
                  <a:pt x="42" y="642"/>
                  <a:pt x="43" y="642"/>
                  <a:pt x="44" y="643"/>
                </a:cubicBezTo>
                <a:close/>
                <a:moveTo>
                  <a:pt x="41" y="640"/>
                </a:moveTo>
                <a:cubicBezTo>
                  <a:pt x="40" y="638"/>
                  <a:pt x="40" y="638"/>
                  <a:pt x="40" y="638"/>
                </a:cubicBezTo>
                <a:cubicBezTo>
                  <a:pt x="40" y="639"/>
                  <a:pt x="40" y="639"/>
                  <a:pt x="41" y="640"/>
                </a:cubicBezTo>
                <a:close/>
                <a:moveTo>
                  <a:pt x="33" y="637"/>
                </a:moveTo>
                <a:cubicBezTo>
                  <a:pt x="33" y="637"/>
                  <a:pt x="33" y="638"/>
                  <a:pt x="34" y="639"/>
                </a:cubicBezTo>
                <a:cubicBezTo>
                  <a:pt x="34" y="640"/>
                  <a:pt x="35" y="641"/>
                  <a:pt x="35" y="641"/>
                </a:cubicBezTo>
                <a:cubicBezTo>
                  <a:pt x="35" y="641"/>
                  <a:pt x="34" y="640"/>
                  <a:pt x="34" y="639"/>
                </a:cubicBezTo>
                <a:cubicBezTo>
                  <a:pt x="33" y="638"/>
                  <a:pt x="33" y="637"/>
                  <a:pt x="33" y="637"/>
                </a:cubicBezTo>
                <a:close/>
                <a:moveTo>
                  <a:pt x="46" y="642"/>
                </a:moveTo>
                <a:cubicBezTo>
                  <a:pt x="47" y="644"/>
                  <a:pt x="47" y="644"/>
                  <a:pt x="47" y="644"/>
                </a:cubicBezTo>
                <a:cubicBezTo>
                  <a:pt x="45" y="641"/>
                  <a:pt x="45" y="641"/>
                  <a:pt x="45" y="641"/>
                </a:cubicBezTo>
                <a:lnTo>
                  <a:pt x="46" y="642"/>
                </a:lnTo>
                <a:close/>
                <a:moveTo>
                  <a:pt x="47" y="641"/>
                </a:moveTo>
                <a:cubicBezTo>
                  <a:pt x="48" y="643"/>
                  <a:pt x="49" y="643"/>
                  <a:pt x="49" y="645"/>
                </a:cubicBezTo>
                <a:cubicBezTo>
                  <a:pt x="50" y="644"/>
                  <a:pt x="49" y="642"/>
                  <a:pt x="49" y="641"/>
                </a:cubicBezTo>
                <a:cubicBezTo>
                  <a:pt x="49" y="642"/>
                  <a:pt x="48" y="642"/>
                  <a:pt x="47" y="641"/>
                </a:cubicBezTo>
                <a:close/>
                <a:moveTo>
                  <a:pt x="48" y="639"/>
                </a:moveTo>
                <a:cubicBezTo>
                  <a:pt x="48" y="639"/>
                  <a:pt x="48" y="640"/>
                  <a:pt x="49" y="641"/>
                </a:cubicBezTo>
                <a:cubicBezTo>
                  <a:pt x="49" y="640"/>
                  <a:pt x="49" y="640"/>
                  <a:pt x="48" y="639"/>
                </a:cubicBezTo>
                <a:close/>
                <a:moveTo>
                  <a:pt x="42" y="638"/>
                </a:moveTo>
                <a:cubicBezTo>
                  <a:pt x="42" y="638"/>
                  <a:pt x="43" y="640"/>
                  <a:pt x="44" y="640"/>
                </a:cubicBezTo>
                <a:cubicBezTo>
                  <a:pt x="42" y="638"/>
                  <a:pt x="42" y="638"/>
                  <a:pt x="42" y="638"/>
                </a:cubicBezTo>
                <a:close/>
                <a:moveTo>
                  <a:pt x="42" y="638"/>
                </a:moveTo>
                <a:cubicBezTo>
                  <a:pt x="42" y="638"/>
                  <a:pt x="42" y="638"/>
                  <a:pt x="42" y="638"/>
                </a:cubicBezTo>
                <a:cubicBezTo>
                  <a:pt x="42" y="638"/>
                  <a:pt x="43" y="638"/>
                  <a:pt x="43" y="638"/>
                </a:cubicBezTo>
                <a:cubicBezTo>
                  <a:pt x="43" y="638"/>
                  <a:pt x="43" y="638"/>
                  <a:pt x="42" y="638"/>
                </a:cubicBezTo>
                <a:close/>
                <a:moveTo>
                  <a:pt x="42" y="638"/>
                </a:moveTo>
                <a:cubicBezTo>
                  <a:pt x="42" y="638"/>
                  <a:pt x="42" y="638"/>
                  <a:pt x="42" y="638"/>
                </a:cubicBezTo>
                <a:cubicBezTo>
                  <a:pt x="42" y="638"/>
                  <a:pt x="42" y="638"/>
                  <a:pt x="42" y="638"/>
                </a:cubicBezTo>
                <a:close/>
                <a:moveTo>
                  <a:pt x="37" y="638"/>
                </a:moveTo>
                <a:cubicBezTo>
                  <a:pt x="36" y="636"/>
                  <a:pt x="36" y="634"/>
                  <a:pt x="33" y="633"/>
                </a:cubicBezTo>
                <a:cubicBezTo>
                  <a:pt x="34" y="635"/>
                  <a:pt x="36" y="635"/>
                  <a:pt x="37" y="638"/>
                </a:cubicBezTo>
                <a:close/>
                <a:moveTo>
                  <a:pt x="39" y="635"/>
                </a:moveTo>
                <a:cubicBezTo>
                  <a:pt x="38" y="635"/>
                  <a:pt x="38" y="635"/>
                  <a:pt x="38" y="635"/>
                </a:cubicBezTo>
                <a:cubicBezTo>
                  <a:pt x="39" y="636"/>
                  <a:pt x="39" y="637"/>
                  <a:pt x="40" y="638"/>
                </a:cubicBezTo>
                <a:lnTo>
                  <a:pt x="39" y="635"/>
                </a:lnTo>
                <a:close/>
                <a:moveTo>
                  <a:pt x="39" y="634"/>
                </a:moveTo>
                <a:cubicBezTo>
                  <a:pt x="39" y="635"/>
                  <a:pt x="39" y="635"/>
                  <a:pt x="39" y="635"/>
                </a:cubicBezTo>
                <a:cubicBezTo>
                  <a:pt x="40" y="635"/>
                  <a:pt x="40" y="635"/>
                  <a:pt x="40" y="635"/>
                </a:cubicBezTo>
                <a:lnTo>
                  <a:pt x="39" y="634"/>
                </a:lnTo>
                <a:close/>
                <a:moveTo>
                  <a:pt x="46" y="637"/>
                </a:moveTo>
                <a:cubicBezTo>
                  <a:pt x="46" y="635"/>
                  <a:pt x="46" y="635"/>
                  <a:pt x="46" y="635"/>
                </a:cubicBezTo>
                <a:cubicBezTo>
                  <a:pt x="46" y="634"/>
                  <a:pt x="45" y="634"/>
                  <a:pt x="45" y="635"/>
                </a:cubicBezTo>
                <a:cubicBezTo>
                  <a:pt x="45" y="636"/>
                  <a:pt x="45" y="637"/>
                  <a:pt x="46" y="637"/>
                </a:cubicBezTo>
                <a:close/>
                <a:moveTo>
                  <a:pt x="44" y="637"/>
                </a:moveTo>
                <a:cubicBezTo>
                  <a:pt x="44" y="637"/>
                  <a:pt x="44" y="637"/>
                  <a:pt x="44" y="637"/>
                </a:cubicBezTo>
                <a:cubicBezTo>
                  <a:pt x="44" y="637"/>
                  <a:pt x="44" y="637"/>
                  <a:pt x="44" y="637"/>
                </a:cubicBezTo>
                <a:close/>
                <a:moveTo>
                  <a:pt x="51" y="633"/>
                </a:moveTo>
                <a:cubicBezTo>
                  <a:pt x="50" y="633"/>
                  <a:pt x="50" y="633"/>
                  <a:pt x="50" y="633"/>
                </a:cubicBezTo>
                <a:cubicBezTo>
                  <a:pt x="50" y="633"/>
                  <a:pt x="50" y="633"/>
                  <a:pt x="50" y="633"/>
                </a:cubicBezTo>
                <a:lnTo>
                  <a:pt x="51" y="633"/>
                </a:lnTo>
                <a:close/>
                <a:moveTo>
                  <a:pt x="44" y="634"/>
                </a:moveTo>
                <a:cubicBezTo>
                  <a:pt x="44" y="634"/>
                  <a:pt x="44" y="635"/>
                  <a:pt x="44" y="636"/>
                </a:cubicBezTo>
                <a:cubicBezTo>
                  <a:pt x="44" y="635"/>
                  <a:pt x="44" y="635"/>
                  <a:pt x="45" y="635"/>
                </a:cubicBezTo>
                <a:cubicBezTo>
                  <a:pt x="44" y="634"/>
                  <a:pt x="44" y="634"/>
                  <a:pt x="44" y="634"/>
                </a:cubicBezTo>
                <a:close/>
                <a:moveTo>
                  <a:pt x="49" y="637"/>
                </a:moveTo>
                <a:cubicBezTo>
                  <a:pt x="48" y="637"/>
                  <a:pt x="48" y="636"/>
                  <a:pt x="48" y="636"/>
                </a:cubicBezTo>
                <a:cubicBezTo>
                  <a:pt x="48" y="637"/>
                  <a:pt x="49" y="638"/>
                  <a:pt x="49" y="637"/>
                </a:cubicBezTo>
                <a:close/>
                <a:moveTo>
                  <a:pt x="44" y="637"/>
                </a:moveTo>
                <a:cubicBezTo>
                  <a:pt x="44" y="638"/>
                  <a:pt x="44" y="638"/>
                  <a:pt x="44" y="638"/>
                </a:cubicBezTo>
                <a:cubicBezTo>
                  <a:pt x="45" y="638"/>
                  <a:pt x="45" y="638"/>
                  <a:pt x="44" y="637"/>
                </a:cubicBezTo>
                <a:close/>
                <a:moveTo>
                  <a:pt x="44" y="637"/>
                </a:moveTo>
                <a:cubicBezTo>
                  <a:pt x="44" y="637"/>
                  <a:pt x="44" y="636"/>
                  <a:pt x="44" y="636"/>
                </a:cubicBezTo>
                <a:cubicBezTo>
                  <a:pt x="44" y="636"/>
                  <a:pt x="44" y="636"/>
                  <a:pt x="44" y="637"/>
                </a:cubicBezTo>
                <a:cubicBezTo>
                  <a:pt x="44" y="637"/>
                  <a:pt x="44" y="637"/>
                  <a:pt x="44" y="637"/>
                </a:cubicBezTo>
                <a:close/>
                <a:moveTo>
                  <a:pt x="48" y="615"/>
                </a:moveTo>
                <a:cubicBezTo>
                  <a:pt x="48" y="617"/>
                  <a:pt x="47" y="620"/>
                  <a:pt x="45" y="618"/>
                </a:cubicBezTo>
                <a:cubicBezTo>
                  <a:pt x="45" y="620"/>
                  <a:pt x="48" y="628"/>
                  <a:pt x="50" y="633"/>
                </a:cubicBezTo>
                <a:cubicBezTo>
                  <a:pt x="50" y="632"/>
                  <a:pt x="50" y="631"/>
                  <a:pt x="50" y="629"/>
                </a:cubicBezTo>
                <a:cubicBezTo>
                  <a:pt x="50" y="627"/>
                  <a:pt x="47" y="626"/>
                  <a:pt x="47" y="623"/>
                </a:cubicBezTo>
                <a:cubicBezTo>
                  <a:pt x="48" y="622"/>
                  <a:pt x="49" y="624"/>
                  <a:pt x="50" y="625"/>
                </a:cubicBezTo>
                <a:cubicBezTo>
                  <a:pt x="48" y="622"/>
                  <a:pt x="51" y="620"/>
                  <a:pt x="49" y="615"/>
                </a:cubicBezTo>
                <a:cubicBezTo>
                  <a:pt x="49" y="615"/>
                  <a:pt x="48" y="617"/>
                  <a:pt x="48" y="617"/>
                </a:cubicBezTo>
                <a:cubicBezTo>
                  <a:pt x="48" y="616"/>
                  <a:pt x="48" y="615"/>
                  <a:pt x="48" y="615"/>
                </a:cubicBezTo>
                <a:close/>
                <a:moveTo>
                  <a:pt x="49" y="633"/>
                </a:moveTo>
                <a:cubicBezTo>
                  <a:pt x="48" y="633"/>
                  <a:pt x="48" y="633"/>
                  <a:pt x="48" y="633"/>
                </a:cubicBezTo>
                <a:cubicBezTo>
                  <a:pt x="49" y="634"/>
                  <a:pt x="50" y="635"/>
                  <a:pt x="51" y="637"/>
                </a:cubicBezTo>
                <a:cubicBezTo>
                  <a:pt x="51" y="635"/>
                  <a:pt x="51" y="634"/>
                  <a:pt x="50" y="633"/>
                </a:cubicBezTo>
                <a:cubicBezTo>
                  <a:pt x="49" y="633"/>
                  <a:pt x="49" y="633"/>
                  <a:pt x="49" y="633"/>
                </a:cubicBezTo>
                <a:close/>
                <a:moveTo>
                  <a:pt x="47" y="634"/>
                </a:moveTo>
                <a:cubicBezTo>
                  <a:pt x="46" y="631"/>
                  <a:pt x="47" y="630"/>
                  <a:pt x="45" y="627"/>
                </a:cubicBezTo>
                <a:cubicBezTo>
                  <a:pt x="44" y="628"/>
                  <a:pt x="45" y="630"/>
                  <a:pt x="45" y="631"/>
                </a:cubicBezTo>
                <a:cubicBezTo>
                  <a:pt x="46" y="630"/>
                  <a:pt x="45" y="633"/>
                  <a:pt x="47" y="634"/>
                </a:cubicBezTo>
                <a:cubicBezTo>
                  <a:pt x="47" y="634"/>
                  <a:pt x="46" y="635"/>
                  <a:pt x="46" y="635"/>
                </a:cubicBezTo>
                <a:cubicBezTo>
                  <a:pt x="47" y="635"/>
                  <a:pt x="47" y="635"/>
                  <a:pt x="48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5"/>
                  <a:pt x="47" y="635"/>
                  <a:pt x="47" y="635"/>
                </a:cubicBezTo>
                <a:cubicBezTo>
                  <a:pt x="47" y="635"/>
                  <a:pt x="47" y="635"/>
                  <a:pt x="47" y="635"/>
                </a:cubicBezTo>
                <a:cubicBezTo>
                  <a:pt x="47" y="635"/>
                  <a:pt x="47" y="634"/>
                  <a:pt x="47" y="634"/>
                </a:cubicBezTo>
                <a:cubicBezTo>
                  <a:pt x="48" y="634"/>
                  <a:pt x="47" y="635"/>
                  <a:pt x="47" y="635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8" y="633"/>
                  <a:pt x="48" y="633"/>
                  <a:pt x="48" y="633"/>
                </a:cubicBezTo>
                <a:cubicBezTo>
                  <a:pt x="48" y="633"/>
                  <a:pt x="48" y="633"/>
                  <a:pt x="47" y="634"/>
                </a:cubicBezTo>
                <a:close/>
                <a:moveTo>
                  <a:pt x="30" y="627"/>
                </a:moveTo>
                <a:cubicBezTo>
                  <a:pt x="30" y="627"/>
                  <a:pt x="31" y="627"/>
                  <a:pt x="31" y="627"/>
                </a:cubicBezTo>
                <a:cubicBezTo>
                  <a:pt x="31" y="627"/>
                  <a:pt x="30" y="627"/>
                  <a:pt x="30" y="627"/>
                </a:cubicBezTo>
                <a:close/>
                <a:moveTo>
                  <a:pt x="32" y="628"/>
                </a:moveTo>
                <a:cubicBezTo>
                  <a:pt x="32" y="628"/>
                  <a:pt x="33" y="629"/>
                  <a:pt x="32" y="629"/>
                </a:cubicBezTo>
                <a:cubicBezTo>
                  <a:pt x="31" y="629"/>
                  <a:pt x="31" y="628"/>
                  <a:pt x="31" y="627"/>
                </a:cubicBezTo>
                <a:cubicBezTo>
                  <a:pt x="31" y="628"/>
                  <a:pt x="31" y="630"/>
                  <a:pt x="33" y="630"/>
                </a:cubicBezTo>
                <a:cubicBezTo>
                  <a:pt x="33" y="630"/>
                  <a:pt x="33" y="630"/>
                  <a:pt x="33" y="630"/>
                </a:cubicBezTo>
                <a:cubicBezTo>
                  <a:pt x="34" y="630"/>
                  <a:pt x="37" y="632"/>
                  <a:pt x="37" y="633"/>
                </a:cubicBezTo>
                <a:cubicBezTo>
                  <a:pt x="36" y="631"/>
                  <a:pt x="34" y="629"/>
                  <a:pt x="32" y="628"/>
                </a:cubicBezTo>
                <a:close/>
                <a:moveTo>
                  <a:pt x="40" y="630"/>
                </a:moveTo>
                <a:cubicBezTo>
                  <a:pt x="41" y="627"/>
                  <a:pt x="41" y="627"/>
                  <a:pt x="41" y="627"/>
                </a:cubicBezTo>
                <a:cubicBezTo>
                  <a:pt x="39" y="626"/>
                  <a:pt x="39" y="626"/>
                  <a:pt x="39" y="626"/>
                </a:cubicBezTo>
                <a:cubicBezTo>
                  <a:pt x="39" y="627"/>
                  <a:pt x="39" y="627"/>
                  <a:pt x="39" y="627"/>
                </a:cubicBezTo>
                <a:cubicBezTo>
                  <a:pt x="38" y="627"/>
                  <a:pt x="39" y="628"/>
                  <a:pt x="40" y="630"/>
                </a:cubicBezTo>
                <a:close/>
                <a:moveTo>
                  <a:pt x="51" y="635"/>
                </a:moveTo>
                <a:cubicBezTo>
                  <a:pt x="52" y="638"/>
                  <a:pt x="52" y="638"/>
                  <a:pt x="52" y="638"/>
                </a:cubicBezTo>
                <a:cubicBezTo>
                  <a:pt x="51" y="633"/>
                  <a:pt x="51" y="633"/>
                  <a:pt x="51" y="633"/>
                </a:cubicBezTo>
                <a:lnTo>
                  <a:pt x="51" y="635"/>
                </a:lnTo>
                <a:close/>
                <a:moveTo>
                  <a:pt x="53" y="634"/>
                </a:moveTo>
                <a:cubicBezTo>
                  <a:pt x="53" y="637"/>
                  <a:pt x="53" y="637"/>
                  <a:pt x="53" y="637"/>
                </a:cubicBezTo>
                <a:cubicBezTo>
                  <a:pt x="53" y="635"/>
                  <a:pt x="53" y="635"/>
                  <a:pt x="53" y="635"/>
                </a:cubicBezTo>
                <a:lnTo>
                  <a:pt x="53" y="634"/>
                </a:lnTo>
                <a:close/>
                <a:moveTo>
                  <a:pt x="100" y="738"/>
                </a:moveTo>
                <a:cubicBezTo>
                  <a:pt x="99" y="739"/>
                  <a:pt x="99" y="739"/>
                  <a:pt x="99" y="739"/>
                </a:cubicBezTo>
                <a:cubicBezTo>
                  <a:pt x="100" y="739"/>
                  <a:pt x="100" y="739"/>
                  <a:pt x="100" y="738"/>
                </a:cubicBezTo>
                <a:close/>
                <a:moveTo>
                  <a:pt x="106" y="736"/>
                </a:moveTo>
                <a:cubicBezTo>
                  <a:pt x="105" y="735"/>
                  <a:pt x="105" y="735"/>
                  <a:pt x="105" y="735"/>
                </a:cubicBezTo>
                <a:cubicBezTo>
                  <a:pt x="105" y="736"/>
                  <a:pt x="105" y="736"/>
                  <a:pt x="106" y="736"/>
                </a:cubicBezTo>
                <a:close/>
                <a:moveTo>
                  <a:pt x="93" y="655"/>
                </a:moveTo>
                <a:cubicBezTo>
                  <a:pt x="92" y="657"/>
                  <a:pt x="89" y="659"/>
                  <a:pt x="91" y="658"/>
                </a:cubicBezTo>
                <a:cubicBezTo>
                  <a:pt x="94" y="656"/>
                  <a:pt x="94" y="656"/>
                  <a:pt x="94" y="656"/>
                </a:cubicBezTo>
                <a:cubicBezTo>
                  <a:pt x="93" y="656"/>
                  <a:pt x="93" y="655"/>
                  <a:pt x="93" y="655"/>
                </a:cubicBezTo>
                <a:close/>
                <a:moveTo>
                  <a:pt x="119" y="692"/>
                </a:moveTo>
                <a:cubicBezTo>
                  <a:pt x="119" y="691"/>
                  <a:pt x="119" y="691"/>
                  <a:pt x="120" y="691"/>
                </a:cubicBezTo>
                <a:cubicBezTo>
                  <a:pt x="119" y="691"/>
                  <a:pt x="118" y="691"/>
                  <a:pt x="117" y="690"/>
                </a:cubicBezTo>
                <a:cubicBezTo>
                  <a:pt x="117" y="691"/>
                  <a:pt x="118" y="691"/>
                  <a:pt x="119" y="692"/>
                </a:cubicBezTo>
                <a:close/>
                <a:moveTo>
                  <a:pt x="131" y="694"/>
                </a:moveTo>
                <a:cubicBezTo>
                  <a:pt x="129" y="695"/>
                  <a:pt x="129" y="695"/>
                  <a:pt x="129" y="695"/>
                </a:cubicBezTo>
                <a:cubicBezTo>
                  <a:pt x="129" y="694"/>
                  <a:pt x="130" y="694"/>
                  <a:pt x="131" y="694"/>
                </a:cubicBezTo>
                <a:close/>
                <a:moveTo>
                  <a:pt x="70" y="747"/>
                </a:moveTo>
                <a:cubicBezTo>
                  <a:pt x="69" y="750"/>
                  <a:pt x="69" y="750"/>
                  <a:pt x="69" y="750"/>
                </a:cubicBezTo>
                <a:cubicBezTo>
                  <a:pt x="70" y="750"/>
                  <a:pt x="69" y="748"/>
                  <a:pt x="70" y="747"/>
                </a:cubicBezTo>
                <a:close/>
                <a:moveTo>
                  <a:pt x="72" y="635"/>
                </a:moveTo>
                <a:cubicBezTo>
                  <a:pt x="72" y="636"/>
                  <a:pt x="72" y="637"/>
                  <a:pt x="72" y="637"/>
                </a:cubicBezTo>
                <a:cubicBezTo>
                  <a:pt x="72" y="635"/>
                  <a:pt x="73" y="633"/>
                  <a:pt x="72" y="635"/>
                </a:cubicBezTo>
                <a:close/>
                <a:moveTo>
                  <a:pt x="91" y="708"/>
                </a:moveTo>
                <a:cubicBezTo>
                  <a:pt x="90" y="709"/>
                  <a:pt x="91" y="709"/>
                  <a:pt x="91" y="710"/>
                </a:cubicBezTo>
                <a:cubicBezTo>
                  <a:pt x="91" y="709"/>
                  <a:pt x="91" y="709"/>
                  <a:pt x="91" y="708"/>
                </a:cubicBezTo>
                <a:close/>
                <a:moveTo>
                  <a:pt x="74" y="638"/>
                </a:moveTo>
                <a:cubicBezTo>
                  <a:pt x="74" y="637"/>
                  <a:pt x="74" y="637"/>
                  <a:pt x="74" y="637"/>
                </a:cubicBezTo>
                <a:cubicBezTo>
                  <a:pt x="73" y="637"/>
                  <a:pt x="73" y="637"/>
                  <a:pt x="72" y="637"/>
                </a:cubicBezTo>
                <a:cubicBezTo>
                  <a:pt x="72" y="638"/>
                  <a:pt x="72" y="639"/>
                  <a:pt x="74" y="638"/>
                </a:cubicBezTo>
                <a:close/>
                <a:moveTo>
                  <a:pt x="3" y="665"/>
                </a:moveTo>
                <a:cubicBezTo>
                  <a:pt x="3" y="665"/>
                  <a:pt x="3" y="665"/>
                  <a:pt x="3" y="665"/>
                </a:cubicBezTo>
                <a:cubicBezTo>
                  <a:pt x="3" y="665"/>
                  <a:pt x="3" y="665"/>
                  <a:pt x="3" y="665"/>
                </a:cubicBezTo>
                <a:close/>
                <a:moveTo>
                  <a:pt x="35" y="645"/>
                </a:moveTo>
                <a:cubicBezTo>
                  <a:pt x="36" y="645"/>
                  <a:pt x="35" y="646"/>
                  <a:pt x="35" y="646"/>
                </a:cubicBezTo>
                <a:cubicBezTo>
                  <a:pt x="36" y="646"/>
                  <a:pt x="36" y="646"/>
                  <a:pt x="35" y="645"/>
                </a:cubicBezTo>
                <a:close/>
                <a:moveTo>
                  <a:pt x="60" y="635"/>
                </a:moveTo>
                <a:cubicBezTo>
                  <a:pt x="59" y="635"/>
                  <a:pt x="60" y="635"/>
                  <a:pt x="60" y="635"/>
                </a:cubicBezTo>
                <a:close/>
                <a:moveTo>
                  <a:pt x="58" y="623"/>
                </a:moveTo>
                <a:cubicBezTo>
                  <a:pt x="58" y="623"/>
                  <a:pt x="58" y="622"/>
                  <a:pt x="58" y="621"/>
                </a:cubicBezTo>
                <a:cubicBezTo>
                  <a:pt x="58" y="622"/>
                  <a:pt x="58" y="623"/>
                  <a:pt x="58" y="623"/>
                </a:cubicBezTo>
                <a:close/>
                <a:moveTo>
                  <a:pt x="87" y="624"/>
                </a:moveTo>
                <a:cubicBezTo>
                  <a:pt x="87" y="624"/>
                  <a:pt x="87" y="624"/>
                  <a:pt x="87" y="624"/>
                </a:cubicBezTo>
                <a:cubicBezTo>
                  <a:pt x="87" y="623"/>
                  <a:pt x="87" y="624"/>
                  <a:pt x="87" y="624"/>
                </a:cubicBezTo>
                <a:close/>
                <a:moveTo>
                  <a:pt x="59" y="633"/>
                </a:moveTo>
                <a:cubicBezTo>
                  <a:pt x="59" y="634"/>
                  <a:pt x="59" y="634"/>
                  <a:pt x="60" y="634"/>
                </a:cubicBezTo>
                <a:cubicBezTo>
                  <a:pt x="60" y="634"/>
                  <a:pt x="59" y="634"/>
                  <a:pt x="59" y="633"/>
                </a:cubicBezTo>
                <a:close/>
                <a:moveTo>
                  <a:pt x="59" y="635"/>
                </a:moveTo>
                <a:cubicBezTo>
                  <a:pt x="59" y="635"/>
                  <a:pt x="59" y="634"/>
                  <a:pt x="59" y="634"/>
                </a:cubicBezTo>
                <a:cubicBezTo>
                  <a:pt x="59" y="635"/>
                  <a:pt x="59" y="635"/>
                  <a:pt x="59" y="635"/>
                </a:cubicBezTo>
                <a:close/>
                <a:moveTo>
                  <a:pt x="60" y="635"/>
                </a:moveTo>
                <a:cubicBezTo>
                  <a:pt x="60" y="635"/>
                  <a:pt x="60" y="634"/>
                  <a:pt x="60" y="634"/>
                </a:cubicBezTo>
                <a:cubicBezTo>
                  <a:pt x="60" y="634"/>
                  <a:pt x="60" y="635"/>
                  <a:pt x="60" y="635"/>
                </a:cubicBezTo>
                <a:cubicBezTo>
                  <a:pt x="60" y="635"/>
                  <a:pt x="60" y="635"/>
                  <a:pt x="60" y="635"/>
                </a:cubicBezTo>
                <a:close/>
                <a:moveTo>
                  <a:pt x="24" y="718"/>
                </a:moveTo>
                <a:cubicBezTo>
                  <a:pt x="24" y="718"/>
                  <a:pt x="24" y="718"/>
                  <a:pt x="24" y="718"/>
                </a:cubicBezTo>
                <a:cubicBezTo>
                  <a:pt x="23" y="718"/>
                  <a:pt x="23" y="718"/>
                  <a:pt x="24" y="718"/>
                </a:cubicBezTo>
                <a:close/>
                <a:moveTo>
                  <a:pt x="128" y="655"/>
                </a:moveTo>
                <a:cubicBezTo>
                  <a:pt x="128" y="655"/>
                  <a:pt x="128" y="655"/>
                  <a:pt x="128" y="655"/>
                </a:cubicBezTo>
                <a:cubicBezTo>
                  <a:pt x="128" y="655"/>
                  <a:pt x="128" y="655"/>
                  <a:pt x="128" y="655"/>
                </a:cubicBezTo>
                <a:close/>
                <a:moveTo>
                  <a:pt x="131" y="657"/>
                </a:moveTo>
                <a:cubicBezTo>
                  <a:pt x="127" y="657"/>
                  <a:pt x="127" y="656"/>
                  <a:pt x="128" y="655"/>
                </a:cubicBezTo>
                <a:cubicBezTo>
                  <a:pt x="120" y="659"/>
                  <a:pt x="120" y="659"/>
                  <a:pt x="120" y="659"/>
                </a:cubicBezTo>
                <a:cubicBezTo>
                  <a:pt x="120" y="659"/>
                  <a:pt x="122" y="658"/>
                  <a:pt x="125" y="658"/>
                </a:cubicBezTo>
                <a:cubicBezTo>
                  <a:pt x="128" y="658"/>
                  <a:pt x="131" y="657"/>
                  <a:pt x="131" y="657"/>
                </a:cubicBezTo>
                <a:close/>
                <a:moveTo>
                  <a:pt x="89" y="742"/>
                </a:moveTo>
                <a:cubicBezTo>
                  <a:pt x="86" y="738"/>
                  <a:pt x="85" y="744"/>
                  <a:pt x="84" y="746"/>
                </a:cubicBezTo>
                <a:cubicBezTo>
                  <a:pt x="82" y="745"/>
                  <a:pt x="83" y="739"/>
                  <a:pt x="81" y="741"/>
                </a:cubicBezTo>
                <a:cubicBezTo>
                  <a:pt x="77" y="743"/>
                  <a:pt x="82" y="748"/>
                  <a:pt x="80" y="749"/>
                </a:cubicBezTo>
                <a:cubicBezTo>
                  <a:pt x="78" y="745"/>
                  <a:pt x="78" y="745"/>
                  <a:pt x="78" y="745"/>
                </a:cubicBezTo>
                <a:cubicBezTo>
                  <a:pt x="76" y="749"/>
                  <a:pt x="73" y="745"/>
                  <a:pt x="71" y="745"/>
                </a:cubicBezTo>
                <a:cubicBezTo>
                  <a:pt x="70" y="745"/>
                  <a:pt x="70" y="746"/>
                  <a:pt x="70" y="746"/>
                </a:cubicBezTo>
                <a:cubicBezTo>
                  <a:pt x="67" y="744"/>
                  <a:pt x="64" y="751"/>
                  <a:pt x="62" y="749"/>
                </a:cubicBezTo>
                <a:cubicBezTo>
                  <a:pt x="62" y="748"/>
                  <a:pt x="61" y="746"/>
                  <a:pt x="61" y="745"/>
                </a:cubicBezTo>
                <a:cubicBezTo>
                  <a:pt x="57" y="747"/>
                  <a:pt x="57" y="747"/>
                  <a:pt x="57" y="747"/>
                </a:cubicBezTo>
                <a:cubicBezTo>
                  <a:pt x="58" y="746"/>
                  <a:pt x="59" y="743"/>
                  <a:pt x="59" y="741"/>
                </a:cubicBezTo>
                <a:cubicBezTo>
                  <a:pt x="58" y="741"/>
                  <a:pt x="58" y="742"/>
                  <a:pt x="57" y="743"/>
                </a:cubicBezTo>
                <a:cubicBezTo>
                  <a:pt x="57" y="742"/>
                  <a:pt x="58" y="741"/>
                  <a:pt x="58" y="739"/>
                </a:cubicBezTo>
                <a:cubicBezTo>
                  <a:pt x="58" y="739"/>
                  <a:pt x="56" y="740"/>
                  <a:pt x="55" y="741"/>
                </a:cubicBezTo>
                <a:cubicBezTo>
                  <a:pt x="54" y="742"/>
                  <a:pt x="53" y="743"/>
                  <a:pt x="53" y="743"/>
                </a:cubicBezTo>
                <a:cubicBezTo>
                  <a:pt x="53" y="744"/>
                  <a:pt x="54" y="744"/>
                  <a:pt x="54" y="744"/>
                </a:cubicBezTo>
                <a:cubicBezTo>
                  <a:pt x="53" y="744"/>
                  <a:pt x="50" y="745"/>
                  <a:pt x="50" y="743"/>
                </a:cubicBezTo>
                <a:cubicBezTo>
                  <a:pt x="50" y="742"/>
                  <a:pt x="51" y="741"/>
                  <a:pt x="51" y="740"/>
                </a:cubicBezTo>
                <a:cubicBezTo>
                  <a:pt x="51" y="743"/>
                  <a:pt x="53" y="741"/>
                  <a:pt x="54" y="739"/>
                </a:cubicBezTo>
                <a:cubicBezTo>
                  <a:pt x="51" y="739"/>
                  <a:pt x="53" y="738"/>
                  <a:pt x="52" y="736"/>
                </a:cubicBezTo>
                <a:cubicBezTo>
                  <a:pt x="51" y="735"/>
                  <a:pt x="49" y="739"/>
                  <a:pt x="49" y="741"/>
                </a:cubicBezTo>
                <a:cubicBezTo>
                  <a:pt x="47" y="740"/>
                  <a:pt x="47" y="739"/>
                  <a:pt x="44" y="741"/>
                </a:cubicBezTo>
                <a:cubicBezTo>
                  <a:pt x="45" y="737"/>
                  <a:pt x="45" y="737"/>
                  <a:pt x="45" y="737"/>
                </a:cubicBezTo>
                <a:cubicBezTo>
                  <a:pt x="43" y="738"/>
                  <a:pt x="43" y="738"/>
                  <a:pt x="43" y="738"/>
                </a:cubicBezTo>
                <a:cubicBezTo>
                  <a:pt x="46" y="734"/>
                  <a:pt x="46" y="734"/>
                  <a:pt x="46" y="734"/>
                </a:cubicBezTo>
                <a:cubicBezTo>
                  <a:pt x="44" y="730"/>
                  <a:pt x="43" y="740"/>
                  <a:pt x="40" y="736"/>
                </a:cubicBezTo>
                <a:cubicBezTo>
                  <a:pt x="41" y="733"/>
                  <a:pt x="41" y="733"/>
                  <a:pt x="41" y="733"/>
                </a:cubicBezTo>
                <a:cubicBezTo>
                  <a:pt x="39" y="734"/>
                  <a:pt x="36" y="738"/>
                  <a:pt x="37" y="734"/>
                </a:cubicBezTo>
                <a:cubicBezTo>
                  <a:pt x="35" y="735"/>
                  <a:pt x="38" y="740"/>
                  <a:pt x="34" y="739"/>
                </a:cubicBezTo>
                <a:cubicBezTo>
                  <a:pt x="34" y="737"/>
                  <a:pt x="33" y="735"/>
                  <a:pt x="32" y="734"/>
                </a:cubicBezTo>
                <a:cubicBezTo>
                  <a:pt x="31" y="734"/>
                  <a:pt x="31" y="738"/>
                  <a:pt x="32" y="738"/>
                </a:cubicBezTo>
                <a:cubicBezTo>
                  <a:pt x="26" y="736"/>
                  <a:pt x="35" y="726"/>
                  <a:pt x="29" y="727"/>
                </a:cubicBezTo>
                <a:cubicBezTo>
                  <a:pt x="29" y="730"/>
                  <a:pt x="23" y="731"/>
                  <a:pt x="27" y="733"/>
                </a:cubicBezTo>
                <a:cubicBezTo>
                  <a:pt x="24" y="734"/>
                  <a:pt x="27" y="727"/>
                  <a:pt x="23" y="728"/>
                </a:cubicBezTo>
                <a:cubicBezTo>
                  <a:pt x="27" y="726"/>
                  <a:pt x="27" y="726"/>
                  <a:pt x="27" y="726"/>
                </a:cubicBezTo>
                <a:cubicBezTo>
                  <a:pt x="26" y="726"/>
                  <a:pt x="24" y="726"/>
                  <a:pt x="24" y="726"/>
                </a:cubicBezTo>
                <a:cubicBezTo>
                  <a:pt x="26" y="724"/>
                  <a:pt x="26" y="724"/>
                  <a:pt x="26" y="724"/>
                </a:cubicBezTo>
                <a:cubicBezTo>
                  <a:pt x="20" y="726"/>
                  <a:pt x="25" y="719"/>
                  <a:pt x="18" y="723"/>
                </a:cubicBezTo>
                <a:cubicBezTo>
                  <a:pt x="23" y="720"/>
                  <a:pt x="16" y="721"/>
                  <a:pt x="18" y="719"/>
                </a:cubicBezTo>
                <a:cubicBezTo>
                  <a:pt x="22" y="718"/>
                  <a:pt x="22" y="724"/>
                  <a:pt x="26" y="720"/>
                </a:cubicBezTo>
                <a:cubicBezTo>
                  <a:pt x="26" y="718"/>
                  <a:pt x="24" y="720"/>
                  <a:pt x="24" y="718"/>
                </a:cubicBezTo>
                <a:cubicBezTo>
                  <a:pt x="25" y="718"/>
                  <a:pt x="27" y="718"/>
                  <a:pt x="28" y="717"/>
                </a:cubicBezTo>
                <a:cubicBezTo>
                  <a:pt x="28" y="713"/>
                  <a:pt x="23" y="716"/>
                  <a:pt x="20" y="715"/>
                </a:cubicBezTo>
                <a:cubicBezTo>
                  <a:pt x="20" y="715"/>
                  <a:pt x="23" y="717"/>
                  <a:pt x="23" y="717"/>
                </a:cubicBezTo>
                <a:cubicBezTo>
                  <a:pt x="19" y="720"/>
                  <a:pt x="22" y="716"/>
                  <a:pt x="18" y="718"/>
                </a:cubicBezTo>
                <a:cubicBezTo>
                  <a:pt x="19" y="715"/>
                  <a:pt x="15" y="716"/>
                  <a:pt x="15" y="714"/>
                </a:cubicBezTo>
                <a:cubicBezTo>
                  <a:pt x="16" y="714"/>
                  <a:pt x="16" y="714"/>
                  <a:pt x="16" y="714"/>
                </a:cubicBezTo>
                <a:cubicBezTo>
                  <a:pt x="14" y="711"/>
                  <a:pt x="22" y="706"/>
                  <a:pt x="21" y="705"/>
                </a:cubicBezTo>
                <a:cubicBezTo>
                  <a:pt x="21" y="704"/>
                  <a:pt x="18" y="703"/>
                  <a:pt x="16" y="704"/>
                </a:cubicBezTo>
                <a:cubicBezTo>
                  <a:pt x="14" y="704"/>
                  <a:pt x="19" y="708"/>
                  <a:pt x="12" y="709"/>
                </a:cubicBezTo>
                <a:cubicBezTo>
                  <a:pt x="15" y="706"/>
                  <a:pt x="14" y="706"/>
                  <a:pt x="13" y="705"/>
                </a:cubicBezTo>
                <a:cubicBezTo>
                  <a:pt x="11" y="704"/>
                  <a:pt x="9" y="703"/>
                  <a:pt x="11" y="700"/>
                </a:cubicBezTo>
                <a:cubicBezTo>
                  <a:pt x="14" y="701"/>
                  <a:pt x="15" y="697"/>
                  <a:pt x="18" y="698"/>
                </a:cubicBezTo>
                <a:cubicBezTo>
                  <a:pt x="16" y="697"/>
                  <a:pt x="15" y="697"/>
                  <a:pt x="13" y="697"/>
                </a:cubicBezTo>
                <a:cubicBezTo>
                  <a:pt x="15" y="695"/>
                  <a:pt x="15" y="695"/>
                  <a:pt x="15" y="695"/>
                </a:cubicBezTo>
                <a:cubicBezTo>
                  <a:pt x="9" y="694"/>
                  <a:pt x="10" y="696"/>
                  <a:pt x="6" y="693"/>
                </a:cubicBezTo>
                <a:cubicBezTo>
                  <a:pt x="8" y="694"/>
                  <a:pt x="10" y="690"/>
                  <a:pt x="11" y="691"/>
                </a:cubicBezTo>
                <a:cubicBezTo>
                  <a:pt x="11" y="690"/>
                  <a:pt x="10" y="689"/>
                  <a:pt x="9" y="689"/>
                </a:cubicBezTo>
                <a:cubicBezTo>
                  <a:pt x="9" y="689"/>
                  <a:pt x="9" y="689"/>
                  <a:pt x="9" y="689"/>
                </a:cubicBezTo>
                <a:cubicBezTo>
                  <a:pt x="8" y="685"/>
                  <a:pt x="12" y="685"/>
                  <a:pt x="9" y="682"/>
                </a:cubicBezTo>
                <a:cubicBezTo>
                  <a:pt x="7" y="682"/>
                  <a:pt x="7" y="682"/>
                  <a:pt x="7" y="682"/>
                </a:cubicBezTo>
                <a:cubicBezTo>
                  <a:pt x="5" y="680"/>
                  <a:pt x="5" y="677"/>
                  <a:pt x="5" y="675"/>
                </a:cubicBezTo>
                <a:cubicBezTo>
                  <a:pt x="5" y="672"/>
                  <a:pt x="5" y="670"/>
                  <a:pt x="4" y="668"/>
                </a:cubicBezTo>
                <a:cubicBezTo>
                  <a:pt x="3" y="670"/>
                  <a:pt x="3" y="670"/>
                  <a:pt x="3" y="670"/>
                </a:cubicBezTo>
                <a:cubicBezTo>
                  <a:pt x="3" y="669"/>
                  <a:pt x="0" y="667"/>
                  <a:pt x="3" y="665"/>
                </a:cubicBezTo>
                <a:cubicBezTo>
                  <a:pt x="3" y="666"/>
                  <a:pt x="3" y="666"/>
                  <a:pt x="3" y="666"/>
                </a:cubicBezTo>
                <a:cubicBezTo>
                  <a:pt x="5" y="666"/>
                  <a:pt x="8" y="666"/>
                  <a:pt x="8" y="665"/>
                </a:cubicBezTo>
                <a:cubicBezTo>
                  <a:pt x="5" y="664"/>
                  <a:pt x="5" y="664"/>
                  <a:pt x="5" y="664"/>
                </a:cubicBezTo>
                <a:cubicBezTo>
                  <a:pt x="7" y="664"/>
                  <a:pt x="7" y="664"/>
                  <a:pt x="7" y="664"/>
                </a:cubicBezTo>
                <a:cubicBezTo>
                  <a:pt x="7" y="662"/>
                  <a:pt x="4" y="664"/>
                  <a:pt x="4" y="663"/>
                </a:cubicBezTo>
                <a:cubicBezTo>
                  <a:pt x="11" y="662"/>
                  <a:pt x="5" y="655"/>
                  <a:pt x="12" y="654"/>
                </a:cubicBezTo>
                <a:cubicBezTo>
                  <a:pt x="6" y="653"/>
                  <a:pt x="11" y="657"/>
                  <a:pt x="6" y="656"/>
                </a:cubicBezTo>
                <a:cubicBezTo>
                  <a:pt x="7" y="655"/>
                  <a:pt x="8" y="655"/>
                  <a:pt x="8" y="654"/>
                </a:cubicBezTo>
                <a:cubicBezTo>
                  <a:pt x="5" y="654"/>
                  <a:pt x="5" y="654"/>
                  <a:pt x="5" y="654"/>
                </a:cubicBezTo>
                <a:cubicBezTo>
                  <a:pt x="7" y="649"/>
                  <a:pt x="10" y="647"/>
                  <a:pt x="11" y="642"/>
                </a:cubicBezTo>
                <a:cubicBezTo>
                  <a:pt x="12" y="642"/>
                  <a:pt x="12" y="642"/>
                  <a:pt x="12" y="642"/>
                </a:cubicBezTo>
                <a:cubicBezTo>
                  <a:pt x="13" y="641"/>
                  <a:pt x="13" y="640"/>
                  <a:pt x="11" y="638"/>
                </a:cubicBezTo>
                <a:cubicBezTo>
                  <a:pt x="12" y="638"/>
                  <a:pt x="13" y="639"/>
                  <a:pt x="14" y="639"/>
                </a:cubicBezTo>
                <a:cubicBezTo>
                  <a:pt x="11" y="636"/>
                  <a:pt x="13" y="635"/>
                  <a:pt x="15" y="634"/>
                </a:cubicBezTo>
                <a:cubicBezTo>
                  <a:pt x="18" y="634"/>
                  <a:pt x="20" y="634"/>
                  <a:pt x="18" y="631"/>
                </a:cubicBezTo>
                <a:cubicBezTo>
                  <a:pt x="21" y="633"/>
                  <a:pt x="24" y="634"/>
                  <a:pt x="27" y="636"/>
                </a:cubicBezTo>
                <a:cubicBezTo>
                  <a:pt x="30" y="637"/>
                  <a:pt x="32" y="639"/>
                  <a:pt x="34" y="641"/>
                </a:cubicBezTo>
                <a:cubicBezTo>
                  <a:pt x="34" y="640"/>
                  <a:pt x="34" y="640"/>
                  <a:pt x="34" y="640"/>
                </a:cubicBezTo>
                <a:cubicBezTo>
                  <a:pt x="37" y="643"/>
                  <a:pt x="33" y="642"/>
                  <a:pt x="36" y="644"/>
                </a:cubicBezTo>
                <a:cubicBezTo>
                  <a:pt x="36" y="644"/>
                  <a:pt x="31" y="644"/>
                  <a:pt x="31" y="644"/>
                </a:cubicBezTo>
                <a:cubicBezTo>
                  <a:pt x="33" y="645"/>
                  <a:pt x="35" y="646"/>
                  <a:pt x="35" y="646"/>
                </a:cubicBezTo>
                <a:cubicBezTo>
                  <a:pt x="35" y="646"/>
                  <a:pt x="35" y="647"/>
                  <a:pt x="38" y="647"/>
                </a:cubicBezTo>
                <a:cubicBezTo>
                  <a:pt x="32" y="647"/>
                  <a:pt x="31" y="650"/>
                  <a:pt x="31" y="654"/>
                </a:cubicBezTo>
                <a:cubicBezTo>
                  <a:pt x="31" y="657"/>
                  <a:pt x="32" y="661"/>
                  <a:pt x="29" y="664"/>
                </a:cubicBezTo>
                <a:cubicBezTo>
                  <a:pt x="30" y="665"/>
                  <a:pt x="31" y="665"/>
                  <a:pt x="32" y="665"/>
                </a:cubicBezTo>
                <a:cubicBezTo>
                  <a:pt x="28" y="666"/>
                  <a:pt x="34" y="666"/>
                  <a:pt x="35" y="667"/>
                </a:cubicBezTo>
                <a:cubicBezTo>
                  <a:pt x="29" y="669"/>
                  <a:pt x="29" y="669"/>
                  <a:pt x="29" y="669"/>
                </a:cubicBezTo>
                <a:cubicBezTo>
                  <a:pt x="31" y="670"/>
                  <a:pt x="33" y="669"/>
                  <a:pt x="34" y="669"/>
                </a:cubicBezTo>
                <a:cubicBezTo>
                  <a:pt x="34" y="671"/>
                  <a:pt x="33" y="673"/>
                  <a:pt x="32" y="675"/>
                </a:cubicBezTo>
                <a:cubicBezTo>
                  <a:pt x="32" y="677"/>
                  <a:pt x="31" y="678"/>
                  <a:pt x="33" y="680"/>
                </a:cubicBezTo>
                <a:cubicBezTo>
                  <a:pt x="31" y="681"/>
                  <a:pt x="28" y="680"/>
                  <a:pt x="27" y="681"/>
                </a:cubicBezTo>
                <a:cubicBezTo>
                  <a:pt x="33" y="679"/>
                  <a:pt x="30" y="684"/>
                  <a:pt x="35" y="683"/>
                </a:cubicBezTo>
                <a:cubicBezTo>
                  <a:pt x="28" y="685"/>
                  <a:pt x="34" y="687"/>
                  <a:pt x="25" y="688"/>
                </a:cubicBezTo>
                <a:cubicBezTo>
                  <a:pt x="24" y="690"/>
                  <a:pt x="29" y="688"/>
                  <a:pt x="30" y="688"/>
                </a:cubicBezTo>
                <a:cubicBezTo>
                  <a:pt x="30" y="689"/>
                  <a:pt x="30" y="691"/>
                  <a:pt x="33" y="691"/>
                </a:cubicBezTo>
                <a:cubicBezTo>
                  <a:pt x="31" y="693"/>
                  <a:pt x="37" y="697"/>
                  <a:pt x="32" y="701"/>
                </a:cubicBezTo>
                <a:cubicBezTo>
                  <a:pt x="35" y="698"/>
                  <a:pt x="34" y="700"/>
                  <a:pt x="36" y="700"/>
                </a:cubicBezTo>
                <a:cubicBezTo>
                  <a:pt x="39" y="697"/>
                  <a:pt x="39" y="697"/>
                  <a:pt x="39" y="697"/>
                </a:cubicBezTo>
                <a:cubicBezTo>
                  <a:pt x="39" y="699"/>
                  <a:pt x="39" y="699"/>
                  <a:pt x="39" y="699"/>
                </a:cubicBezTo>
                <a:cubicBezTo>
                  <a:pt x="40" y="699"/>
                  <a:pt x="40" y="699"/>
                  <a:pt x="40" y="699"/>
                </a:cubicBezTo>
                <a:cubicBezTo>
                  <a:pt x="40" y="700"/>
                  <a:pt x="38" y="700"/>
                  <a:pt x="37" y="702"/>
                </a:cubicBezTo>
                <a:cubicBezTo>
                  <a:pt x="38" y="703"/>
                  <a:pt x="40" y="702"/>
                  <a:pt x="42" y="701"/>
                </a:cubicBezTo>
                <a:cubicBezTo>
                  <a:pt x="42" y="700"/>
                  <a:pt x="42" y="700"/>
                  <a:pt x="42" y="700"/>
                </a:cubicBezTo>
                <a:cubicBezTo>
                  <a:pt x="42" y="700"/>
                  <a:pt x="43" y="701"/>
                  <a:pt x="43" y="701"/>
                </a:cubicBezTo>
                <a:cubicBezTo>
                  <a:pt x="43" y="701"/>
                  <a:pt x="38" y="701"/>
                  <a:pt x="38" y="704"/>
                </a:cubicBezTo>
                <a:cubicBezTo>
                  <a:pt x="39" y="704"/>
                  <a:pt x="43" y="701"/>
                  <a:pt x="42" y="703"/>
                </a:cubicBezTo>
                <a:cubicBezTo>
                  <a:pt x="41" y="702"/>
                  <a:pt x="39" y="704"/>
                  <a:pt x="39" y="705"/>
                </a:cubicBezTo>
                <a:cubicBezTo>
                  <a:pt x="39" y="707"/>
                  <a:pt x="39" y="707"/>
                  <a:pt x="39" y="707"/>
                </a:cubicBezTo>
                <a:cubicBezTo>
                  <a:pt x="43" y="703"/>
                  <a:pt x="43" y="703"/>
                  <a:pt x="43" y="703"/>
                </a:cubicBezTo>
                <a:cubicBezTo>
                  <a:pt x="45" y="706"/>
                  <a:pt x="46" y="711"/>
                  <a:pt x="51" y="713"/>
                </a:cubicBezTo>
                <a:cubicBezTo>
                  <a:pt x="49" y="717"/>
                  <a:pt x="54" y="714"/>
                  <a:pt x="52" y="720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0" y="720"/>
                  <a:pt x="50" y="724"/>
                  <a:pt x="52" y="724"/>
                </a:cubicBezTo>
                <a:cubicBezTo>
                  <a:pt x="51" y="722"/>
                  <a:pt x="55" y="719"/>
                  <a:pt x="53" y="717"/>
                </a:cubicBezTo>
                <a:cubicBezTo>
                  <a:pt x="53" y="717"/>
                  <a:pt x="54" y="716"/>
                  <a:pt x="55" y="716"/>
                </a:cubicBezTo>
                <a:cubicBezTo>
                  <a:pt x="55" y="715"/>
                  <a:pt x="56" y="714"/>
                  <a:pt x="56" y="714"/>
                </a:cubicBezTo>
                <a:cubicBezTo>
                  <a:pt x="58" y="709"/>
                  <a:pt x="59" y="709"/>
                  <a:pt x="60" y="711"/>
                </a:cubicBezTo>
                <a:cubicBezTo>
                  <a:pt x="61" y="712"/>
                  <a:pt x="63" y="715"/>
                  <a:pt x="64" y="713"/>
                </a:cubicBezTo>
                <a:cubicBezTo>
                  <a:pt x="64" y="713"/>
                  <a:pt x="64" y="714"/>
                  <a:pt x="64" y="714"/>
                </a:cubicBezTo>
                <a:cubicBezTo>
                  <a:pt x="67" y="711"/>
                  <a:pt x="70" y="718"/>
                  <a:pt x="70" y="716"/>
                </a:cubicBezTo>
                <a:cubicBezTo>
                  <a:pt x="71" y="720"/>
                  <a:pt x="71" y="720"/>
                  <a:pt x="71" y="720"/>
                </a:cubicBezTo>
                <a:cubicBezTo>
                  <a:pt x="73" y="714"/>
                  <a:pt x="73" y="714"/>
                  <a:pt x="76" y="716"/>
                </a:cubicBezTo>
                <a:cubicBezTo>
                  <a:pt x="76" y="716"/>
                  <a:pt x="76" y="717"/>
                  <a:pt x="76" y="718"/>
                </a:cubicBezTo>
                <a:cubicBezTo>
                  <a:pt x="77" y="715"/>
                  <a:pt x="77" y="713"/>
                  <a:pt x="79" y="713"/>
                </a:cubicBezTo>
                <a:cubicBezTo>
                  <a:pt x="79" y="714"/>
                  <a:pt x="79" y="714"/>
                  <a:pt x="79" y="714"/>
                </a:cubicBezTo>
                <a:cubicBezTo>
                  <a:pt x="82" y="713"/>
                  <a:pt x="82" y="713"/>
                  <a:pt x="82" y="713"/>
                </a:cubicBezTo>
                <a:cubicBezTo>
                  <a:pt x="83" y="718"/>
                  <a:pt x="84" y="716"/>
                  <a:pt x="85" y="715"/>
                </a:cubicBezTo>
                <a:cubicBezTo>
                  <a:pt x="86" y="713"/>
                  <a:pt x="87" y="711"/>
                  <a:pt x="89" y="716"/>
                </a:cubicBezTo>
                <a:cubicBezTo>
                  <a:pt x="89" y="713"/>
                  <a:pt x="91" y="712"/>
                  <a:pt x="91" y="710"/>
                </a:cubicBezTo>
                <a:cubicBezTo>
                  <a:pt x="91" y="710"/>
                  <a:pt x="91" y="711"/>
                  <a:pt x="92" y="711"/>
                </a:cubicBezTo>
                <a:cubicBezTo>
                  <a:pt x="90" y="706"/>
                  <a:pt x="95" y="712"/>
                  <a:pt x="96" y="711"/>
                </a:cubicBezTo>
                <a:cubicBezTo>
                  <a:pt x="96" y="709"/>
                  <a:pt x="95" y="708"/>
                  <a:pt x="94" y="706"/>
                </a:cubicBezTo>
                <a:cubicBezTo>
                  <a:pt x="95" y="708"/>
                  <a:pt x="96" y="706"/>
                  <a:pt x="96" y="704"/>
                </a:cubicBezTo>
                <a:cubicBezTo>
                  <a:pt x="95" y="703"/>
                  <a:pt x="94" y="701"/>
                  <a:pt x="95" y="702"/>
                </a:cubicBezTo>
                <a:cubicBezTo>
                  <a:pt x="96" y="702"/>
                  <a:pt x="98" y="705"/>
                  <a:pt x="99" y="707"/>
                </a:cubicBezTo>
                <a:cubicBezTo>
                  <a:pt x="99" y="705"/>
                  <a:pt x="93" y="700"/>
                  <a:pt x="96" y="702"/>
                </a:cubicBezTo>
                <a:cubicBezTo>
                  <a:pt x="97" y="703"/>
                  <a:pt x="97" y="703"/>
                  <a:pt x="97" y="703"/>
                </a:cubicBezTo>
                <a:cubicBezTo>
                  <a:pt x="98" y="704"/>
                  <a:pt x="100" y="706"/>
                  <a:pt x="103" y="707"/>
                </a:cubicBezTo>
                <a:cubicBezTo>
                  <a:pt x="105" y="709"/>
                  <a:pt x="107" y="710"/>
                  <a:pt x="107" y="709"/>
                </a:cubicBezTo>
                <a:cubicBezTo>
                  <a:pt x="105" y="708"/>
                  <a:pt x="105" y="708"/>
                  <a:pt x="105" y="708"/>
                </a:cubicBezTo>
                <a:cubicBezTo>
                  <a:pt x="104" y="707"/>
                  <a:pt x="106" y="708"/>
                  <a:pt x="108" y="708"/>
                </a:cubicBezTo>
                <a:cubicBezTo>
                  <a:pt x="110" y="708"/>
                  <a:pt x="111" y="708"/>
                  <a:pt x="108" y="706"/>
                </a:cubicBezTo>
                <a:cubicBezTo>
                  <a:pt x="105" y="705"/>
                  <a:pt x="105" y="705"/>
                  <a:pt x="105" y="705"/>
                </a:cubicBezTo>
                <a:cubicBezTo>
                  <a:pt x="110" y="704"/>
                  <a:pt x="105" y="703"/>
                  <a:pt x="109" y="703"/>
                </a:cubicBezTo>
                <a:cubicBezTo>
                  <a:pt x="109" y="703"/>
                  <a:pt x="109" y="702"/>
                  <a:pt x="109" y="702"/>
                </a:cubicBezTo>
                <a:cubicBezTo>
                  <a:pt x="109" y="703"/>
                  <a:pt x="109" y="703"/>
                  <a:pt x="109" y="703"/>
                </a:cubicBezTo>
                <a:cubicBezTo>
                  <a:pt x="109" y="701"/>
                  <a:pt x="113" y="702"/>
                  <a:pt x="108" y="700"/>
                </a:cubicBezTo>
                <a:cubicBezTo>
                  <a:pt x="108" y="700"/>
                  <a:pt x="107" y="700"/>
                  <a:pt x="107" y="700"/>
                </a:cubicBezTo>
                <a:cubicBezTo>
                  <a:pt x="107" y="699"/>
                  <a:pt x="108" y="699"/>
                  <a:pt x="108" y="697"/>
                </a:cubicBezTo>
                <a:cubicBezTo>
                  <a:pt x="108" y="697"/>
                  <a:pt x="107" y="696"/>
                  <a:pt x="108" y="696"/>
                </a:cubicBezTo>
                <a:cubicBezTo>
                  <a:pt x="104" y="695"/>
                  <a:pt x="107" y="692"/>
                  <a:pt x="107" y="691"/>
                </a:cubicBezTo>
                <a:cubicBezTo>
                  <a:pt x="108" y="692"/>
                  <a:pt x="110" y="692"/>
                  <a:pt x="111" y="692"/>
                </a:cubicBezTo>
                <a:cubicBezTo>
                  <a:pt x="108" y="690"/>
                  <a:pt x="108" y="690"/>
                  <a:pt x="110" y="689"/>
                </a:cubicBezTo>
                <a:cubicBezTo>
                  <a:pt x="105" y="688"/>
                  <a:pt x="99" y="688"/>
                  <a:pt x="99" y="686"/>
                </a:cubicBezTo>
                <a:cubicBezTo>
                  <a:pt x="100" y="686"/>
                  <a:pt x="100" y="687"/>
                  <a:pt x="101" y="687"/>
                </a:cubicBezTo>
                <a:cubicBezTo>
                  <a:pt x="102" y="686"/>
                  <a:pt x="101" y="686"/>
                  <a:pt x="101" y="686"/>
                </a:cubicBezTo>
                <a:cubicBezTo>
                  <a:pt x="102" y="686"/>
                  <a:pt x="103" y="686"/>
                  <a:pt x="105" y="686"/>
                </a:cubicBezTo>
                <a:cubicBezTo>
                  <a:pt x="100" y="685"/>
                  <a:pt x="104" y="684"/>
                  <a:pt x="102" y="682"/>
                </a:cubicBezTo>
                <a:cubicBezTo>
                  <a:pt x="104" y="683"/>
                  <a:pt x="105" y="682"/>
                  <a:pt x="107" y="682"/>
                </a:cubicBezTo>
                <a:cubicBezTo>
                  <a:pt x="101" y="682"/>
                  <a:pt x="112" y="679"/>
                  <a:pt x="104" y="680"/>
                </a:cubicBezTo>
                <a:cubicBezTo>
                  <a:pt x="107" y="678"/>
                  <a:pt x="107" y="675"/>
                  <a:pt x="106" y="673"/>
                </a:cubicBezTo>
                <a:cubicBezTo>
                  <a:pt x="106" y="671"/>
                  <a:pt x="106" y="669"/>
                  <a:pt x="108" y="668"/>
                </a:cubicBezTo>
                <a:cubicBezTo>
                  <a:pt x="110" y="667"/>
                  <a:pt x="106" y="666"/>
                  <a:pt x="106" y="666"/>
                </a:cubicBezTo>
                <a:cubicBezTo>
                  <a:pt x="109" y="665"/>
                  <a:pt x="109" y="665"/>
                  <a:pt x="109" y="665"/>
                </a:cubicBezTo>
                <a:cubicBezTo>
                  <a:pt x="103" y="665"/>
                  <a:pt x="107" y="664"/>
                  <a:pt x="101" y="664"/>
                </a:cubicBezTo>
                <a:cubicBezTo>
                  <a:pt x="105" y="663"/>
                  <a:pt x="106" y="663"/>
                  <a:pt x="108" y="661"/>
                </a:cubicBezTo>
                <a:cubicBezTo>
                  <a:pt x="108" y="661"/>
                  <a:pt x="106" y="661"/>
                  <a:pt x="105" y="661"/>
                </a:cubicBezTo>
                <a:cubicBezTo>
                  <a:pt x="103" y="661"/>
                  <a:pt x="102" y="661"/>
                  <a:pt x="102" y="661"/>
                </a:cubicBezTo>
                <a:cubicBezTo>
                  <a:pt x="106" y="660"/>
                  <a:pt x="106" y="660"/>
                  <a:pt x="106" y="660"/>
                </a:cubicBezTo>
                <a:cubicBezTo>
                  <a:pt x="104" y="660"/>
                  <a:pt x="104" y="659"/>
                  <a:pt x="105" y="658"/>
                </a:cubicBezTo>
                <a:cubicBezTo>
                  <a:pt x="105" y="658"/>
                  <a:pt x="105" y="658"/>
                  <a:pt x="106" y="657"/>
                </a:cubicBezTo>
                <a:cubicBezTo>
                  <a:pt x="100" y="659"/>
                  <a:pt x="100" y="657"/>
                  <a:pt x="97" y="658"/>
                </a:cubicBezTo>
                <a:cubicBezTo>
                  <a:pt x="102" y="654"/>
                  <a:pt x="95" y="657"/>
                  <a:pt x="100" y="654"/>
                </a:cubicBezTo>
                <a:cubicBezTo>
                  <a:pt x="99" y="654"/>
                  <a:pt x="98" y="654"/>
                  <a:pt x="97" y="654"/>
                </a:cubicBezTo>
                <a:cubicBezTo>
                  <a:pt x="95" y="656"/>
                  <a:pt x="93" y="657"/>
                  <a:pt x="94" y="656"/>
                </a:cubicBezTo>
                <a:cubicBezTo>
                  <a:pt x="94" y="656"/>
                  <a:pt x="94" y="656"/>
                  <a:pt x="94" y="656"/>
                </a:cubicBezTo>
                <a:cubicBezTo>
                  <a:pt x="96" y="654"/>
                  <a:pt x="96" y="654"/>
                  <a:pt x="96" y="654"/>
                </a:cubicBezTo>
                <a:cubicBezTo>
                  <a:pt x="95" y="654"/>
                  <a:pt x="95" y="654"/>
                  <a:pt x="95" y="653"/>
                </a:cubicBezTo>
                <a:cubicBezTo>
                  <a:pt x="94" y="654"/>
                  <a:pt x="94" y="654"/>
                  <a:pt x="93" y="655"/>
                </a:cubicBezTo>
                <a:cubicBezTo>
                  <a:pt x="94" y="654"/>
                  <a:pt x="94" y="654"/>
                  <a:pt x="95" y="653"/>
                </a:cubicBezTo>
                <a:cubicBezTo>
                  <a:pt x="94" y="653"/>
                  <a:pt x="94" y="653"/>
                  <a:pt x="94" y="653"/>
                </a:cubicBezTo>
                <a:cubicBezTo>
                  <a:pt x="95" y="653"/>
                  <a:pt x="95" y="653"/>
                  <a:pt x="95" y="653"/>
                </a:cubicBezTo>
                <a:cubicBezTo>
                  <a:pt x="95" y="652"/>
                  <a:pt x="95" y="652"/>
                  <a:pt x="94" y="652"/>
                </a:cubicBezTo>
                <a:cubicBezTo>
                  <a:pt x="95" y="650"/>
                  <a:pt x="93" y="650"/>
                  <a:pt x="92" y="650"/>
                </a:cubicBezTo>
                <a:cubicBezTo>
                  <a:pt x="90" y="650"/>
                  <a:pt x="88" y="650"/>
                  <a:pt x="90" y="647"/>
                </a:cubicBezTo>
                <a:cubicBezTo>
                  <a:pt x="90" y="647"/>
                  <a:pt x="90" y="648"/>
                  <a:pt x="91" y="647"/>
                </a:cubicBezTo>
                <a:cubicBezTo>
                  <a:pt x="89" y="646"/>
                  <a:pt x="91" y="641"/>
                  <a:pt x="89" y="642"/>
                </a:cubicBezTo>
                <a:cubicBezTo>
                  <a:pt x="86" y="645"/>
                  <a:pt x="86" y="645"/>
                  <a:pt x="86" y="645"/>
                </a:cubicBezTo>
                <a:cubicBezTo>
                  <a:pt x="85" y="645"/>
                  <a:pt x="83" y="645"/>
                  <a:pt x="82" y="644"/>
                </a:cubicBezTo>
                <a:cubicBezTo>
                  <a:pt x="80" y="647"/>
                  <a:pt x="80" y="647"/>
                  <a:pt x="80" y="647"/>
                </a:cubicBezTo>
                <a:cubicBezTo>
                  <a:pt x="80" y="644"/>
                  <a:pt x="74" y="648"/>
                  <a:pt x="78" y="641"/>
                </a:cubicBezTo>
                <a:cubicBezTo>
                  <a:pt x="76" y="643"/>
                  <a:pt x="76" y="639"/>
                  <a:pt x="75" y="640"/>
                </a:cubicBezTo>
                <a:cubicBezTo>
                  <a:pt x="76" y="637"/>
                  <a:pt x="76" y="637"/>
                  <a:pt x="76" y="637"/>
                </a:cubicBezTo>
                <a:cubicBezTo>
                  <a:pt x="76" y="636"/>
                  <a:pt x="75" y="637"/>
                  <a:pt x="74" y="637"/>
                </a:cubicBezTo>
                <a:cubicBezTo>
                  <a:pt x="74" y="631"/>
                  <a:pt x="70" y="635"/>
                  <a:pt x="68" y="634"/>
                </a:cubicBezTo>
                <a:cubicBezTo>
                  <a:pt x="68" y="634"/>
                  <a:pt x="68" y="634"/>
                  <a:pt x="68" y="634"/>
                </a:cubicBezTo>
                <a:cubicBezTo>
                  <a:pt x="66" y="635"/>
                  <a:pt x="66" y="635"/>
                  <a:pt x="66" y="635"/>
                </a:cubicBezTo>
                <a:cubicBezTo>
                  <a:pt x="67" y="633"/>
                  <a:pt x="65" y="636"/>
                  <a:pt x="65" y="636"/>
                </a:cubicBezTo>
                <a:cubicBezTo>
                  <a:pt x="64" y="637"/>
                  <a:pt x="63" y="636"/>
                  <a:pt x="63" y="634"/>
                </a:cubicBezTo>
                <a:cubicBezTo>
                  <a:pt x="62" y="634"/>
                  <a:pt x="62" y="634"/>
                  <a:pt x="62" y="634"/>
                </a:cubicBezTo>
                <a:cubicBezTo>
                  <a:pt x="63" y="632"/>
                  <a:pt x="62" y="630"/>
                  <a:pt x="63" y="627"/>
                </a:cubicBezTo>
                <a:cubicBezTo>
                  <a:pt x="61" y="629"/>
                  <a:pt x="61" y="629"/>
                  <a:pt x="61" y="629"/>
                </a:cubicBezTo>
                <a:cubicBezTo>
                  <a:pt x="61" y="628"/>
                  <a:pt x="62" y="627"/>
                  <a:pt x="62" y="626"/>
                </a:cubicBezTo>
                <a:cubicBezTo>
                  <a:pt x="61" y="628"/>
                  <a:pt x="59" y="628"/>
                  <a:pt x="59" y="631"/>
                </a:cubicBezTo>
                <a:cubicBezTo>
                  <a:pt x="59" y="632"/>
                  <a:pt x="59" y="632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4"/>
                  <a:pt x="59" y="634"/>
                </a:cubicBezTo>
                <a:cubicBezTo>
                  <a:pt x="58" y="634"/>
                  <a:pt x="58" y="635"/>
                  <a:pt x="58" y="636"/>
                </a:cubicBezTo>
                <a:cubicBezTo>
                  <a:pt x="57" y="632"/>
                  <a:pt x="57" y="635"/>
                  <a:pt x="56" y="629"/>
                </a:cubicBezTo>
                <a:cubicBezTo>
                  <a:pt x="57" y="635"/>
                  <a:pt x="53" y="630"/>
                  <a:pt x="55" y="636"/>
                </a:cubicBezTo>
                <a:cubicBezTo>
                  <a:pt x="53" y="631"/>
                  <a:pt x="54" y="635"/>
                  <a:pt x="53" y="631"/>
                </a:cubicBezTo>
                <a:cubicBezTo>
                  <a:pt x="54" y="632"/>
                  <a:pt x="55" y="628"/>
                  <a:pt x="56" y="626"/>
                </a:cubicBezTo>
                <a:cubicBezTo>
                  <a:pt x="54" y="623"/>
                  <a:pt x="54" y="623"/>
                  <a:pt x="54" y="623"/>
                </a:cubicBezTo>
                <a:cubicBezTo>
                  <a:pt x="55" y="617"/>
                  <a:pt x="57" y="625"/>
                  <a:pt x="58" y="623"/>
                </a:cubicBezTo>
                <a:cubicBezTo>
                  <a:pt x="57" y="624"/>
                  <a:pt x="56" y="623"/>
                  <a:pt x="56" y="622"/>
                </a:cubicBezTo>
                <a:cubicBezTo>
                  <a:pt x="57" y="626"/>
                  <a:pt x="57" y="626"/>
                  <a:pt x="57" y="626"/>
                </a:cubicBezTo>
                <a:cubicBezTo>
                  <a:pt x="58" y="627"/>
                  <a:pt x="59" y="624"/>
                  <a:pt x="61" y="622"/>
                </a:cubicBezTo>
                <a:cubicBezTo>
                  <a:pt x="59" y="621"/>
                  <a:pt x="62" y="620"/>
                  <a:pt x="61" y="617"/>
                </a:cubicBezTo>
                <a:cubicBezTo>
                  <a:pt x="60" y="617"/>
                  <a:pt x="60" y="617"/>
                  <a:pt x="60" y="617"/>
                </a:cubicBezTo>
                <a:cubicBezTo>
                  <a:pt x="60" y="616"/>
                  <a:pt x="61" y="615"/>
                  <a:pt x="62" y="613"/>
                </a:cubicBezTo>
                <a:cubicBezTo>
                  <a:pt x="65" y="616"/>
                  <a:pt x="71" y="615"/>
                  <a:pt x="71" y="619"/>
                </a:cubicBezTo>
                <a:cubicBezTo>
                  <a:pt x="71" y="617"/>
                  <a:pt x="70" y="618"/>
                  <a:pt x="69" y="619"/>
                </a:cubicBezTo>
                <a:cubicBezTo>
                  <a:pt x="70" y="621"/>
                  <a:pt x="70" y="621"/>
                  <a:pt x="70" y="621"/>
                </a:cubicBezTo>
                <a:cubicBezTo>
                  <a:pt x="69" y="621"/>
                  <a:pt x="69" y="617"/>
                  <a:pt x="67" y="618"/>
                </a:cubicBezTo>
                <a:cubicBezTo>
                  <a:pt x="66" y="621"/>
                  <a:pt x="65" y="624"/>
                  <a:pt x="65" y="628"/>
                </a:cubicBezTo>
                <a:cubicBezTo>
                  <a:pt x="67" y="633"/>
                  <a:pt x="69" y="622"/>
                  <a:pt x="72" y="624"/>
                </a:cubicBezTo>
                <a:cubicBezTo>
                  <a:pt x="73" y="623"/>
                  <a:pt x="70" y="628"/>
                  <a:pt x="72" y="627"/>
                </a:cubicBezTo>
                <a:cubicBezTo>
                  <a:pt x="75" y="625"/>
                  <a:pt x="80" y="620"/>
                  <a:pt x="82" y="615"/>
                </a:cubicBezTo>
                <a:cubicBezTo>
                  <a:pt x="80" y="616"/>
                  <a:pt x="77" y="618"/>
                  <a:pt x="78" y="614"/>
                </a:cubicBezTo>
                <a:cubicBezTo>
                  <a:pt x="79" y="613"/>
                  <a:pt x="82" y="613"/>
                  <a:pt x="83" y="611"/>
                </a:cubicBezTo>
                <a:cubicBezTo>
                  <a:pt x="82" y="616"/>
                  <a:pt x="80" y="611"/>
                  <a:pt x="80" y="615"/>
                </a:cubicBezTo>
                <a:cubicBezTo>
                  <a:pt x="81" y="616"/>
                  <a:pt x="82" y="614"/>
                  <a:pt x="83" y="614"/>
                </a:cubicBezTo>
                <a:cubicBezTo>
                  <a:pt x="82" y="615"/>
                  <a:pt x="82" y="617"/>
                  <a:pt x="82" y="618"/>
                </a:cubicBezTo>
                <a:cubicBezTo>
                  <a:pt x="85" y="619"/>
                  <a:pt x="85" y="622"/>
                  <a:pt x="87" y="624"/>
                </a:cubicBezTo>
                <a:cubicBezTo>
                  <a:pt x="87" y="625"/>
                  <a:pt x="86" y="626"/>
                  <a:pt x="86" y="627"/>
                </a:cubicBezTo>
                <a:cubicBezTo>
                  <a:pt x="87" y="627"/>
                  <a:pt x="93" y="622"/>
                  <a:pt x="94" y="619"/>
                </a:cubicBezTo>
                <a:cubicBezTo>
                  <a:pt x="96" y="620"/>
                  <a:pt x="95" y="622"/>
                  <a:pt x="97" y="622"/>
                </a:cubicBezTo>
                <a:cubicBezTo>
                  <a:pt x="97" y="617"/>
                  <a:pt x="97" y="622"/>
                  <a:pt x="100" y="619"/>
                </a:cubicBezTo>
                <a:cubicBezTo>
                  <a:pt x="101" y="620"/>
                  <a:pt x="99" y="621"/>
                  <a:pt x="99" y="622"/>
                </a:cubicBezTo>
                <a:cubicBezTo>
                  <a:pt x="99" y="622"/>
                  <a:pt x="101" y="621"/>
                  <a:pt x="102" y="621"/>
                </a:cubicBezTo>
                <a:cubicBezTo>
                  <a:pt x="100" y="624"/>
                  <a:pt x="94" y="626"/>
                  <a:pt x="93" y="630"/>
                </a:cubicBezTo>
                <a:cubicBezTo>
                  <a:pt x="92" y="633"/>
                  <a:pt x="91" y="638"/>
                  <a:pt x="90" y="638"/>
                </a:cubicBezTo>
                <a:cubicBezTo>
                  <a:pt x="93" y="636"/>
                  <a:pt x="105" y="624"/>
                  <a:pt x="107" y="619"/>
                </a:cubicBezTo>
                <a:cubicBezTo>
                  <a:pt x="109" y="617"/>
                  <a:pt x="106" y="623"/>
                  <a:pt x="107" y="623"/>
                </a:cubicBezTo>
                <a:cubicBezTo>
                  <a:pt x="105" y="628"/>
                  <a:pt x="111" y="623"/>
                  <a:pt x="111" y="626"/>
                </a:cubicBezTo>
                <a:cubicBezTo>
                  <a:pt x="109" y="626"/>
                  <a:pt x="109" y="626"/>
                  <a:pt x="109" y="626"/>
                </a:cubicBezTo>
                <a:cubicBezTo>
                  <a:pt x="108" y="627"/>
                  <a:pt x="111" y="628"/>
                  <a:pt x="112" y="628"/>
                </a:cubicBezTo>
                <a:cubicBezTo>
                  <a:pt x="111" y="629"/>
                  <a:pt x="106" y="632"/>
                  <a:pt x="105" y="634"/>
                </a:cubicBezTo>
                <a:cubicBezTo>
                  <a:pt x="106" y="636"/>
                  <a:pt x="114" y="633"/>
                  <a:pt x="118" y="630"/>
                </a:cubicBezTo>
                <a:cubicBezTo>
                  <a:pt x="118" y="630"/>
                  <a:pt x="116" y="630"/>
                  <a:pt x="114" y="630"/>
                </a:cubicBezTo>
                <a:cubicBezTo>
                  <a:pt x="113" y="630"/>
                  <a:pt x="111" y="630"/>
                  <a:pt x="111" y="630"/>
                </a:cubicBezTo>
                <a:cubicBezTo>
                  <a:pt x="114" y="627"/>
                  <a:pt x="116" y="630"/>
                  <a:pt x="120" y="627"/>
                </a:cubicBezTo>
                <a:cubicBezTo>
                  <a:pt x="122" y="632"/>
                  <a:pt x="122" y="632"/>
                  <a:pt x="122" y="632"/>
                </a:cubicBezTo>
                <a:cubicBezTo>
                  <a:pt x="121" y="631"/>
                  <a:pt x="119" y="630"/>
                  <a:pt x="118" y="632"/>
                </a:cubicBezTo>
                <a:cubicBezTo>
                  <a:pt x="119" y="634"/>
                  <a:pt x="118" y="633"/>
                  <a:pt x="117" y="635"/>
                </a:cubicBezTo>
                <a:cubicBezTo>
                  <a:pt x="112" y="636"/>
                  <a:pt x="100" y="641"/>
                  <a:pt x="95" y="644"/>
                </a:cubicBezTo>
                <a:cubicBezTo>
                  <a:pt x="98" y="644"/>
                  <a:pt x="98" y="644"/>
                  <a:pt x="98" y="644"/>
                </a:cubicBezTo>
                <a:cubicBezTo>
                  <a:pt x="96" y="646"/>
                  <a:pt x="96" y="646"/>
                  <a:pt x="96" y="646"/>
                </a:cubicBezTo>
                <a:cubicBezTo>
                  <a:pt x="100" y="645"/>
                  <a:pt x="114" y="639"/>
                  <a:pt x="117" y="637"/>
                </a:cubicBezTo>
                <a:cubicBezTo>
                  <a:pt x="117" y="639"/>
                  <a:pt x="110" y="643"/>
                  <a:pt x="109" y="644"/>
                </a:cubicBezTo>
                <a:cubicBezTo>
                  <a:pt x="110" y="646"/>
                  <a:pt x="120" y="640"/>
                  <a:pt x="121" y="644"/>
                </a:cubicBezTo>
                <a:cubicBezTo>
                  <a:pt x="122" y="642"/>
                  <a:pt x="122" y="642"/>
                  <a:pt x="122" y="642"/>
                </a:cubicBezTo>
                <a:cubicBezTo>
                  <a:pt x="123" y="642"/>
                  <a:pt x="123" y="646"/>
                  <a:pt x="124" y="645"/>
                </a:cubicBezTo>
                <a:cubicBezTo>
                  <a:pt x="122" y="646"/>
                  <a:pt x="118" y="649"/>
                  <a:pt x="116" y="649"/>
                </a:cubicBezTo>
                <a:cubicBezTo>
                  <a:pt x="116" y="649"/>
                  <a:pt x="118" y="649"/>
                  <a:pt x="120" y="649"/>
                </a:cubicBezTo>
                <a:cubicBezTo>
                  <a:pt x="123" y="649"/>
                  <a:pt x="125" y="649"/>
                  <a:pt x="125" y="649"/>
                </a:cubicBezTo>
                <a:cubicBezTo>
                  <a:pt x="124" y="648"/>
                  <a:pt x="118" y="651"/>
                  <a:pt x="117" y="652"/>
                </a:cubicBezTo>
                <a:cubicBezTo>
                  <a:pt x="117" y="653"/>
                  <a:pt x="124" y="650"/>
                  <a:pt x="125" y="649"/>
                </a:cubicBezTo>
                <a:cubicBezTo>
                  <a:pt x="122" y="653"/>
                  <a:pt x="124" y="652"/>
                  <a:pt x="119" y="656"/>
                </a:cubicBezTo>
                <a:cubicBezTo>
                  <a:pt x="120" y="656"/>
                  <a:pt x="126" y="653"/>
                  <a:pt x="126" y="652"/>
                </a:cubicBezTo>
                <a:cubicBezTo>
                  <a:pt x="128" y="653"/>
                  <a:pt x="128" y="654"/>
                  <a:pt x="128" y="655"/>
                </a:cubicBezTo>
                <a:cubicBezTo>
                  <a:pt x="124" y="654"/>
                  <a:pt x="113" y="660"/>
                  <a:pt x="109" y="661"/>
                </a:cubicBezTo>
                <a:cubicBezTo>
                  <a:pt x="109" y="661"/>
                  <a:pt x="114" y="660"/>
                  <a:pt x="119" y="660"/>
                </a:cubicBezTo>
                <a:cubicBezTo>
                  <a:pt x="124" y="660"/>
                  <a:pt x="129" y="660"/>
                  <a:pt x="129" y="660"/>
                </a:cubicBezTo>
                <a:cubicBezTo>
                  <a:pt x="128" y="660"/>
                  <a:pt x="121" y="661"/>
                  <a:pt x="121" y="661"/>
                </a:cubicBezTo>
                <a:cubicBezTo>
                  <a:pt x="124" y="661"/>
                  <a:pt x="126" y="662"/>
                  <a:pt x="127" y="664"/>
                </a:cubicBezTo>
                <a:cubicBezTo>
                  <a:pt x="128" y="665"/>
                  <a:pt x="129" y="668"/>
                  <a:pt x="128" y="669"/>
                </a:cubicBezTo>
                <a:cubicBezTo>
                  <a:pt x="128" y="669"/>
                  <a:pt x="128" y="669"/>
                  <a:pt x="128" y="669"/>
                </a:cubicBezTo>
                <a:cubicBezTo>
                  <a:pt x="126" y="669"/>
                  <a:pt x="125" y="671"/>
                  <a:pt x="127" y="672"/>
                </a:cubicBezTo>
                <a:cubicBezTo>
                  <a:pt x="126" y="672"/>
                  <a:pt x="126" y="672"/>
                  <a:pt x="126" y="671"/>
                </a:cubicBezTo>
                <a:cubicBezTo>
                  <a:pt x="122" y="674"/>
                  <a:pt x="135" y="673"/>
                  <a:pt x="130" y="676"/>
                </a:cubicBezTo>
                <a:cubicBezTo>
                  <a:pt x="131" y="674"/>
                  <a:pt x="128" y="674"/>
                  <a:pt x="126" y="674"/>
                </a:cubicBezTo>
                <a:cubicBezTo>
                  <a:pt x="128" y="675"/>
                  <a:pt x="126" y="679"/>
                  <a:pt x="133" y="678"/>
                </a:cubicBezTo>
                <a:cubicBezTo>
                  <a:pt x="132" y="679"/>
                  <a:pt x="133" y="680"/>
                  <a:pt x="129" y="680"/>
                </a:cubicBezTo>
                <a:cubicBezTo>
                  <a:pt x="129" y="680"/>
                  <a:pt x="130" y="681"/>
                  <a:pt x="131" y="682"/>
                </a:cubicBezTo>
                <a:cubicBezTo>
                  <a:pt x="132" y="683"/>
                  <a:pt x="133" y="684"/>
                  <a:pt x="133" y="684"/>
                </a:cubicBezTo>
                <a:cubicBezTo>
                  <a:pt x="133" y="683"/>
                  <a:pt x="131" y="683"/>
                  <a:pt x="130" y="684"/>
                </a:cubicBezTo>
                <a:cubicBezTo>
                  <a:pt x="131" y="682"/>
                  <a:pt x="125" y="680"/>
                  <a:pt x="129" y="679"/>
                </a:cubicBezTo>
                <a:cubicBezTo>
                  <a:pt x="125" y="679"/>
                  <a:pt x="123" y="680"/>
                  <a:pt x="119" y="679"/>
                </a:cubicBezTo>
                <a:cubicBezTo>
                  <a:pt x="121" y="683"/>
                  <a:pt x="128" y="685"/>
                  <a:pt x="133" y="688"/>
                </a:cubicBezTo>
                <a:cubicBezTo>
                  <a:pt x="130" y="691"/>
                  <a:pt x="130" y="691"/>
                  <a:pt x="130" y="691"/>
                </a:cubicBezTo>
                <a:cubicBezTo>
                  <a:pt x="132" y="692"/>
                  <a:pt x="132" y="692"/>
                  <a:pt x="132" y="692"/>
                </a:cubicBezTo>
                <a:cubicBezTo>
                  <a:pt x="127" y="692"/>
                  <a:pt x="127" y="692"/>
                  <a:pt x="127" y="692"/>
                </a:cubicBezTo>
                <a:cubicBezTo>
                  <a:pt x="128" y="692"/>
                  <a:pt x="129" y="693"/>
                  <a:pt x="128" y="693"/>
                </a:cubicBezTo>
                <a:cubicBezTo>
                  <a:pt x="128" y="693"/>
                  <a:pt x="127" y="693"/>
                  <a:pt x="127" y="692"/>
                </a:cubicBezTo>
                <a:cubicBezTo>
                  <a:pt x="127" y="693"/>
                  <a:pt x="127" y="693"/>
                  <a:pt x="128" y="693"/>
                </a:cubicBezTo>
                <a:cubicBezTo>
                  <a:pt x="125" y="693"/>
                  <a:pt x="122" y="692"/>
                  <a:pt x="120" y="691"/>
                </a:cubicBezTo>
                <a:cubicBezTo>
                  <a:pt x="121" y="691"/>
                  <a:pt x="121" y="691"/>
                  <a:pt x="122" y="691"/>
                </a:cubicBezTo>
                <a:cubicBezTo>
                  <a:pt x="120" y="690"/>
                  <a:pt x="117" y="689"/>
                  <a:pt x="116" y="690"/>
                </a:cubicBezTo>
                <a:cubicBezTo>
                  <a:pt x="116" y="690"/>
                  <a:pt x="116" y="690"/>
                  <a:pt x="117" y="690"/>
                </a:cubicBezTo>
                <a:cubicBezTo>
                  <a:pt x="115" y="690"/>
                  <a:pt x="114" y="690"/>
                  <a:pt x="113" y="690"/>
                </a:cubicBezTo>
                <a:cubicBezTo>
                  <a:pt x="115" y="692"/>
                  <a:pt x="115" y="692"/>
                  <a:pt x="115" y="692"/>
                </a:cubicBezTo>
                <a:cubicBezTo>
                  <a:pt x="116" y="692"/>
                  <a:pt x="117" y="692"/>
                  <a:pt x="119" y="692"/>
                </a:cubicBezTo>
                <a:cubicBezTo>
                  <a:pt x="122" y="693"/>
                  <a:pt x="125" y="696"/>
                  <a:pt x="129" y="695"/>
                </a:cubicBezTo>
                <a:cubicBezTo>
                  <a:pt x="126" y="696"/>
                  <a:pt x="126" y="696"/>
                  <a:pt x="126" y="696"/>
                </a:cubicBezTo>
                <a:cubicBezTo>
                  <a:pt x="130" y="699"/>
                  <a:pt x="129" y="699"/>
                  <a:pt x="132" y="703"/>
                </a:cubicBezTo>
                <a:cubicBezTo>
                  <a:pt x="130" y="702"/>
                  <a:pt x="129" y="701"/>
                  <a:pt x="128" y="702"/>
                </a:cubicBezTo>
                <a:cubicBezTo>
                  <a:pt x="133" y="705"/>
                  <a:pt x="120" y="706"/>
                  <a:pt x="125" y="707"/>
                </a:cubicBezTo>
                <a:cubicBezTo>
                  <a:pt x="125" y="708"/>
                  <a:pt x="125" y="708"/>
                  <a:pt x="125" y="709"/>
                </a:cubicBezTo>
                <a:cubicBezTo>
                  <a:pt x="127" y="710"/>
                  <a:pt x="129" y="710"/>
                  <a:pt x="129" y="712"/>
                </a:cubicBezTo>
                <a:cubicBezTo>
                  <a:pt x="129" y="711"/>
                  <a:pt x="128" y="711"/>
                  <a:pt x="128" y="711"/>
                </a:cubicBezTo>
                <a:cubicBezTo>
                  <a:pt x="128" y="711"/>
                  <a:pt x="128" y="712"/>
                  <a:pt x="129" y="713"/>
                </a:cubicBezTo>
                <a:cubicBezTo>
                  <a:pt x="130" y="714"/>
                  <a:pt x="130" y="714"/>
                  <a:pt x="130" y="714"/>
                </a:cubicBezTo>
                <a:cubicBezTo>
                  <a:pt x="129" y="715"/>
                  <a:pt x="129" y="712"/>
                  <a:pt x="127" y="713"/>
                </a:cubicBezTo>
                <a:cubicBezTo>
                  <a:pt x="127" y="715"/>
                  <a:pt x="127" y="717"/>
                  <a:pt x="127" y="718"/>
                </a:cubicBezTo>
                <a:cubicBezTo>
                  <a:pt x="127" y="720"/>
                  <a:pt x="126" y="721"/>
                  <a:pt x="125" y="722"/>
                </a:cubicBezTo>
                <a:cubicBezTo>
                  <a:pt x="122" y="726"/>
                  <a:pt x="131" y="724"/>
                  <a:pt x="128" y="727"/>
                </a:cubicBezTo>
                <a:cubicBezTo>
                  <a:pt x="126" y="726"/>
                  <a:pt x="123" y="724"/>
                  <a:pt x="121" y="725"/>
                </a:cubicBezTo>
                <a:cubicBezTo>
                  <a:pt x="121" y="727"/>
                  <a:pt x="123" y="729"/>
                  <a:pt x="122" y="731"/>
                </a:cubicBezTo>
                <a:cubicBezTo>
                  <a:pt x="120" y="728"/>
                  <a:pt x="120" y="728"/>
                  <a:pt x="120" y="728"/>
                </a:cubicBezTo>
                <a:cubicBezTo>
                  <a:pt x="118" y="729"/>
                  <a:pt x="117" y="731"/>
                  <a:pt x="115" y="728"/>
                </a:cubicBezTo>
                <a:cubicBezTo>
                  <a:pt x="115" y="731"/>
                  <a:pt x="114" y="731"/>
                  <a:pt x="113" y="731"/>
                </a:cubicBezTo>
                <a:cubicBezTo>
                  <a:pt x="113" y="732"/>
                  <a:pt x="114" y="734"/>
                  <a:pt x="116" y="735"/>
                </a:cubicBezTo>
                <a:cubicBezTo>
                  <a:pt x="118" y="737"/>
                  <a:pt x="121" y="737"/>
                  <a:pt x="122" y="738"/>
                </a:cubicBezTo>
                <a:cubicBezTo>
                  <a:pt x="119" y="737"/>
                  <a:pt x="118" y="738"/>
                  <a:pt x="117" y="738"/>
                </a:cubicBezTo>
                <a:cubicBezTo>
                  <a:pt x="115" y="738"/>
                  <a:pt x="114" y="738"/>
                  <a:pt x="112" y="736"/>
                </a:cubicBezTo>
                <a:cubicBezTo>
                  <a:pt x="114" y="734"/>
                  <a:pt x="114" y="734"/>
                  <a:pt x="114" y="734"/>
                </a:cubicBezTo>
                <a:cubicBezTo>
                  <a:pt x="107" y="731"/>
                  <a:pt x="113" y="741"/>
                  <a:pt x="107" y="734"/>
                </a:cubicBezTo>
                <a:cubicBezTo>
                  <a:pt x="108" y="734"/>
                  <a:pt x="109" y="731"/>
                  <a:pt x="107" y="729"/>
                </a:cubicBezTo>
                <a:cubicBezTo>
                  <a:pt x="106" y="732"/>
                  <a:pt x="106" y="732"/>
                  <a:pt x="106" y="732"/>
                </a:cubicBezTo>
                <a:cubicBezTo>
                  <a:pt x="105" y="731"/>
                  <a:pt x="107" y="731"/>
                  <a:pt x="105" y="730"/>
                </a:cubicBezTo>
                <a:cubicBezTo>
                  <a:pt x="105" y="731"/>
                  <a:pt x="105" y="734"/>
                  <a:pt x="105" y="735"/>
                </a:cubicBezTo>
                <a:cubicBezTo>
                  <a:pt x="105" y="735"/>
                  <a:pt x="105" y="735"/>
                  <a:pt x="105" y="735"/>
                </a:cubicBezTo>
                <a:cubicBezTo>
                  <a:pt x="102" y="737"/>
                  <a:pt x="102" y="737"/>
                  <a:pt x="102" y="737"/>
                </a:cubicBezTo>
                <a:cubicBezTo>
                  <a:pt x="103" y="737"/>
                  <a:pt x="102" y="735"/>
                  <a:pt x="101" y="735"/>
                </a:cubicBezTo>
                <a:cubicBezTo>
                  <a:pt x="100" y="738"/>
                  <a:pt x="100" y="738"/>
                  <a:pt x="100" y="738"/>
                </a:cubicBezTo>
                <a:cubicBezTo>
                  <a:pt x="100" y="737"/>
                  <a:pt x="99" y="736"/>
                  <a:pt x="98" y="736"/>
                </a:cubicBezTo>
                <a:cubicBezTo>
                  <a:pt x="95" y="735"/>
                  <a:pt x="99" y="746"/>
                  <a:pt x="95" y="742"/>
                </a:cubicBezTo>
                <a:cubicBezTo>
                  <a:pt x="95" y="742"/>
                  <a:pt x="95" y="742"/>
                  <a:pt x="96" y="742"/>
                </a:cubicBezTo>
                <a:cubicBezTo>
                  <a:pt x="94" y="740"/>
                  <a:pt x="94" y="740"/>
                  <a:pt x="94" y="740"/>
                </a:cubicBezTo>
                <a:cubicBezTo>
                  <a:pt x="96" y="749"/>
                  <a:pt x="87" y="743"/>
                  <a:pt x="88" y="752"/>
                </a:cubicBezTo>
                <a:cubicBezTo>
                  <a:pt x="86" y="749"/>
                  <a:pt x="88" y="750"/>
                  <a:pt x="89" y="745"/>
                </a:cubicBezTo>
                <a:cubicBezTo>
                  <a:pt x="87" y="743"/>
                  <a:pt x="87" y="743"/>
                  <a:pt x="87" y="743"/>
                </a:cubicBezTo>
                <a:cubicBezTo>
                  <a:pt x="88" y="742"/>
                  <a:pt x="88" y="743"/>
                  <a:pt x="89" y="742"/>
                </a:cubicBezTo>
                <a:close/>
                <a:moveTo>
                  <a:pt x="111" y="733"/>
                </a:moveTo>
                <a:cubicBezTo>
                  <a:pt x="113" y="734"/>
                  <a:pt x="113" y="732"/>
                  <a:pt x="113" y="731"/>
                </a:cubicBezTo>
                <a:cubicBezTo>
                  <a:pt x="111" y="730"/>
                  <a:pt x="110" y="729"/>
                  <a:pt x="111" y="733"/>
                </a:cubicBezTo>
                <a:close/>
                <a:moveTo>
                  <a:pt x="124" y="690"/>
                </a:moveTo>
                <a:cubicBezTo>
                  <a:pt x="126" y="690"/>
                  <a:pt x="126" y="689"/>
                  <a:pt x="125" y="689"/>
                </a:cubicBezTo>
                <a:cubicBezTo>
                  <a:pt x="124" y="689"/>
                  <a:pt x="124" y="690"/>
                  <a:pt x="124" y="690"/>
                </a:cubicBezTo>
                <a:close/>
                <a:moveTo>
                  <a:pt x="64" y="632"/>
                </a:moveTo>
                <a:cubicBezTo>
                  <a:pt x="64" y="632"/>
                  <a:pt x="64" y="632"/>
                  <a:pt x="64" y="632"/>
                </a:cubicBezTo>
                <a:cubicBezTo>
                  <a:pt x="65" y="633"/>
                  <a:pt x="65" y="634"/>
                  <a:pt x="64" y="632"/>
                </a:cubicBezTo>
                <a:close/>
                <a:moveTo>
                  <a:pt x="64" y="632"/>
                </a:moveTo>
                <a:cubicBezTo>
                  <a:pt x="63" y="631"/>
                  <a:pt x="63" y="631"/>
                  <a:pt x="63" y="632"/>
                </a:cubicBezTo>
                <a:cubicBezTo>
                  <a:pt x="63" y="632"/>
                  <a:pt x="63" y="631"/>
                  <a:pt x="63" y="631"/>
                </a:cubicBezTo>
                <a:cubicBezTo>
                  <a:pt x="64" y="630"/>
                  <a:pt x="64" y="631"/>
                  <a:pt x="64" y="632"/>
                </a:cubicBezTo>
                <a:close/>
                <a:moveTo>
                  <a:pt x="38" y="700"/>
                </a:moveTo>
                <a:cubicBezTo>
                  <a:pt x="38" y="700"/>
                  <a:pt x="38" y="700"/>
                  <a:pt x="38" y="700"/>
                </a:cubicBezTo>
                <a:cubicBezTo>
                  <a:pt x="38" y="700"/>
                  <a:pt x="37" y="700"/>
                  <a:pt x="38" y="700"/>
                </a:cubicBezTo>
                <a:close/>
                <a:moveTo>
                  <a:pt x="129" y="693"/>
                </a:moveTo>
                <a:cubicBezTo>
                  <a:pt x="129" y="693"/>
                  <a:pt x="128" y="693"/>
                  <a:pt x="128" y="693"/>
                </a:cubicBezTo>
                <a:cubicBezTo>
                  <a:pt x="128" y="694"/>
                  <a:pt x="129" y="694"/>
                  <a:pt x="129" y="693"/>
                </a:cubicBezTo>
                <a:close/>
                <a:moveTo>
                  <a:pt x="70" y="746"/>
                </a:moveTo>
                <a:cubicBezTo>
                  <a:pt x="70" y="746"/>
                  <a:pt x="70" y="746"/>
                  <a:pt x="70" y="746"/>
                </a:cubicBezTo>
                <a:cubicBezTo>
                  <a:pt x="70" y="746"/>
                  <a:pt x="70" y="747"/>
                  <a:pt x="70" y="747"/>
                </a:cubicBezTo>
                <a:lnTo>
                  <a:pt x="70" y="746"/>
                </a:lnTo>
                <a:close/>
                <a:moveTo>
                  <a:pt x="102" y="619"/>
                </a:moveTo>
                <a:cubicBezTo>
                  <a:pt x="102" y="619"/>
                  <a:pt x="102" y="620"/>
                  <a:pt x="102" y="621"/>
                </a:cubicBezTo>
                <a:cubicBezTo>
                  <a:pt x="102" y="620"/>
                  <a:pt x="102" y="619"/>
                  <a:pt x="102" y="619"/>
                </a:cubicBezTo>
                <a:close/>
                <a:moveTo>
                  <a:pt x="56" y="636"/>
                </a:moveTo>
                <a:cubicBezTo>
                  <a:pt x="57" y="635"/>
                  <a:pt x="57" y="635"/>
                  <a:pt x="57" y="635"/>
                </a:cubicBezTo>
                <a:cubicBezTo>
                  <a:pt x="56" y="636"/>
                  <a:pt x="56" y="635"/>
                  <a:pt x="56" y="634"/>
                </a:cubicBezTo>
                <a:cubicBezTo>
                  <a:pt x="56" y="635"/>
                  <a:pt x="56" y="636"/>
                  <a:pt x="56" y="636"/>
                </a:cubicBezTo>
                <a:close/>
                <a:moveTo>
                  <a:pt x="43" y="618"/>
                </a:moveTo>
                <a:cubicBezTo>
                  <a:pt x="43" y="619"/>
                  <a:pt x="43" y="618"/>
                  <a:pt x="43" y="619"/>
                </a:cubicBezTo>
                <a:cubicBezTo>
                  <a:pt x="43" y="620"/>
                  <a:pt x="43" y="620"/>
                  <a:pt x="43" y="620"/>
                </a:cubicBezTo>
                <a:cubicBezTo>
                  <a:pt x="44" y="620"/>
                  <a:pt x="44" y="619"/>
                  <a:pt x="43" y="618"/>
                </a:cubicBezTo>
                <a:close/>
                <a:moveTo>
                  <a:pt x="54" y="625"/>
                </a:moveTo>
                <a:cubicBezTo>
                  <a:pt x="54" y="623"/>
                  <a:pt x="53" y="624"/>
                  <a:pt x="52" y="624"/>
                </a:cubicBezTo>
                <a:cubicBezTo>
                  <a:pt x="53" y="624"/>
                  <a:pt x="53" y="624"/>
                  <a:pt x="53" y="624"/>
                </a:cubicBezTo>
                <a:cubicBezTo>
                  <a:pt x="53" y="628"/>
                  <a:pt x="54" y="627"/>
                  <a:pt x="54" y="625"/>
                </a:cubicBezTo>
                <a:close/>
                <a:moveTo>
                  <a:pt x="52" y="624"/>
                </a:moveTo>
                <a:cubicBezTo>
                  <a:pt x="52" y="625"/>
                  <a:pt x="52" y="625"/>
                  <a:pt x="52" y="625"/>
                </a:cubicBezTo>
                <a:cubicBezTo>
                  <a:pt x="52" y="626"/>
                  <a:pt x="52" y="625"/>
                  <a:pt x="52" y="624"/>
                </a:cubicBezTo>
                <a:close/>
                <a:moveTo>
                  <a:pt x="61" y="632"/>
                </a:moveTo>
                <a:cubicBezTo>
                  <a:pt x="61" y="632"/>
                  <a:pt x="61" y="636"/>
                  <a:pt x="61" y="635"/>
                </a:cubicBezTo>
                <a:cubicBezTo>
                  <a:pt x="60" y="638"/>
                  <a:pt x="63" y="631"/>
                  <a:pt x="61" y="632"/>
                </a:cubicBezTo>
                <a:close/>
                <a:moveTo>
                  <a:pt x="52" y="616"/>
                </a:moveTo>
                <a:cubicBezTo>
                  <a:pt x="53" y="620"/>
                  <a:pt x="53" y="620"/>
                  <a:pt x="53" y="620"/>
                </a:cubicBezTo>
                <a:cubicBezTo>
                  <a:pt x="53" y="617"/>
                  <a:pt x="53" y="617"/>
                  <a:pt x="53" y="617"/>
                </a:cubicBezTo>
                <a:lnTo>
                  <a:pt x="52" y="616"/>
                </a:lnTo>
                <a:close/>
                <a:moveTo>
                  <a:pt x="59" y="618"/>
                </a:moveTo>
                <a:cubicBezTo>
                  <a:pt x="59" y="618"/>
                  <a:pt x="58" y="617"/>
                  <a:pt x="58" y="617"/>
                </a:cubicBezTo>
                <a:cubicBezTo>
                  <a:pt x="58" y="618"/>
                  <a:pt x="58" y="618"/>
                  <a:pt x="58" y="619"/>
                </a:cubicBezTo>
                <a:cubicBezTo>
                  <a:pt x="59" y="619"/>
                  <a:pt x="59" y="620"/>
                  <a:pt x="59" y="618"/>
                </a:cubicBezTo>
                <a:close/>
                <a:moveTo>
                  <a:pt x="58" y="619"/>
                </a:moveTo>
                <a:cubicBezTo>
                  <a:pt x="57" y="619"/>
                  <a:pt x="57" y="619"/>
                  <a:pt x="57" y="619"/>
                </a:cubicBezTo>
                <a:cubicBezTo>
                  <a:pt x="57" y="619"/>
                  <a:pt x="57" y="619"/>
                  <a:pt x="58" y="619"/>
                </a:cubicBezTo>
                <a:close/>
                <a:moveTo>
                  <a:pt x="54" y="615"/>
                </a:moveTo>
                <a:cubicBezTo>
                  <a:pt x="55" y="616"/>
                  <a:pt x="55" y="616"/>
                  <a:pt x="55" y="616"/>
                </a:cubicBezTo>
                <a:cubicBezTo>
                  <a:pt x="56" y="616"/>
                  <a:pt x="56" y="616"/>
                  <a:pt x="56" y="616"/>
                </a:cubicBezTo>
                <a:lnTo>
                  <a:pt x="54" y="615"/>
                </a:lnTo>
                <a:close/>
                <a:moveTo>
                  <a:pt x="74" y="622"/>
                </a:moveTo>
                <a:cubicBezTo>
                  <a:pt x="76" y="621"/>
                  <a:pt x="76" y="621"/>
                  <a:pt x="76" y="621"/>
                </a:cubicBezTo>
                <a:cubicBezTo>
                  <a:pt x="76" y="620"/>
                  <a:pt x="76" y="619"/>
                  <a:pt x="75" y="620"/>
                </a:cubicBezTo>
                <a:cubicBezTo>
                  <a:pt x="75" y="620"/>
                  <a:pt x="74" y="621"/>
                  <a:pt x="74" y="622"/>
                </a:cubicBezTo>
                <a:close/>
                <a:moveTo>
                  <a:pt x="72" y="611"/>
                </a:moveTo>
                <a:cubicBezTo>
                  <a:pt x="72" y="612"/>
                  <a:pt x="72" y="613"/>
                  <a:pt x="72" y="614"/>
                </a:cubicBezTo>
                <a:cubicBezTo>
                  <a:pt x="73" y="610"/>
                  <a:pt x="73" y="610"/>
                  <a:pt x="73" y="610"/>
                </a:cubicBezTo>
                <a:lnTo>
                  <a:pt x="72" y="611"/>
                </a:lnTo>
                <a:close/>
                <a:moveTo>
                  <a:pt x="77" y="612"/>
                </a:moveTo>
                <a:cubicBezTo>
                  <a:pt x="78" y="611"/>
                  <a:pt x="81" y="610"/>
                  <a:pt x="78" y="609"/>
                </a:cubicBezTo>
                <a:cubicBezTo>
                  <a:pt x="78" y="610"/>
                  <a:pt x="76" y="610"/>
                  <a:pt x="77" y="612"/>
                </a:cubicBezTo>
                <a:close/>
                <a:moveTo>
                  <a:pt x="97" y="629"/>
                </a:moveTo>
                <a:cubicBezTo>
                  <a:pt x="96" y="629"/>
                  <a:pt x="96" y="629"/>
                  <a:pt x="96" y="629"/>
                </a:cubicBezTo>
                <a:cubicBezTo>
                  <a:pt x="92" y="634"/>
                  <a:pt x="92" y="634"/>
                  <a:pt x="92" y="634"/>
                </a:cubicBezTo>
                <a:lnTo>
                  <a:pt x="97" y="629"/>
                </a:lnTo>
                <a:close/>
                <a:moveTo>
                  <a:pt x="125" y="637"/>
                </a:moveTo>
                <a:cubicBezTo>
                  <a:pt x="125" y="635"/>
                  <a:pt x="121" y="639"/>
                  <a:pt x="121" y="636"/>
                </a:cubicBezTo>
                <a:cubicBezTo>
                  <a:pt x="120" y="637"/>
                  <a:pt x="121" y="639"/>
                  <a:pt x="119" y="639"/>
                </a:cubicBezTo>
                <a:cubicBezTo>
                  <a:pt x="122" y="639"/>
                  <a:pt x="121" y="640"/>
                  <a:pt x="125" y="637"/>
                </a:cubicBezTo>
                <a:close/>
                <a:moveTo>
                  <a:pt x="119" y="639"/>
                </a:moveTo>
                <a:cubicBezTo>
                  <a:pt x="119" y="639"/>
                  <a:pt x="119" y="639"/>
                  <a:pt x="118" y="639"/>
                </a:cubicBezTo>
                <a:cubicBezTo>
                  <a:pt x="119" y="639"/>
                  <a:pt x="119" y="639"/>
                  <a:pt x="119" y="639"/>
                </a:cubicBezTo>
                <a:close/>
                <a:moveTo>
                  <a:pt x="40" y="646"/>
                </a:moveTo>
                <a:cubicBezTo>
                  <a:pt x="41" y="646"/>
                  <a:pt x="41" y="646"/>
                  <a:pt x="41" y="646"/>
                </a:cubicBezTo>
                <a:cubicBezTo>
                  <a:pt x="39" y="645"/>
                  <a:pt x="39" y="645"/>
                  <a:pt x="39" y="645"/>
                </a:cubicBezTo>
                <a:lnTo>
                  <a:pt x="40" y="646"/>
                </a:lnTo>
                <a:close/>
                <a:moveTo>
                  <a:pt x="36" y="641"/>
                </a:moveTo>
                <a:cubicBezTo>
                  <a:pt x="40" y="644"/>
                  <a:pt x="40" y="644"/>
                  <a:pt x="40" y="644"/>
                </a:cubicBezTo>
                <a:cubicBezTo>
                  <a:pt x="37" y="641"/>
                  <a:pt x="37" y="641"/>
                  <a:pt x="37" y="641"/>
                </a:cubicBezTo>
                <a:cubicBezTo>
                  <a:pt x="37" y="642"/>
                  <a:pt x="37" y="642"/>
                  <a:pt x="36" y="641"/>
                </a:cubicBezTo>
                <a:close/>
                <a:moveTo>
                  <a:pt x="123" y="734"/>
                </a:moveTo>
                <a:cubicBezTo>
                  <a:pt x="123" y="734"/>
                  <a:pt x="123" y="734"/>
                  <a:pt x="123" y="734"/>
                </a:cubicBezTo>
                <a:cubicBezTo>
                  <a:pt x="122" y="733"/>
                  <a:pt x="121" y="733"/>
                  <a:pt x="120" y="734"/>
                </a:cubicBezTo>
                <a:lnTo>
                  <a:pt x="123" y="734"/>
                </a:lnTo>
                <a:close/>
                <a:moveTo>
                  <a:pt x="100" y="743"/>
                </a:moveTo>
                <a:cubicBezTo>
                  <a:pt x="100" y="743"/>
                  <a:pt x="100" y="743"/>
                  <a:pt x="100" y="743"/>
                </a:cubicBezTo>
                <a:cubicBezTo>
                  <a:pt x="98" y="740"/>
                  <a:pt x="98" y="740"/>
                  <a:pt x="98" y="740"/>
                </a:cubicBezTo>
                <a:lnTo>
                  <a:pt x="100" y="743"/>
                </a:lnTo>
                <a:close/>
                <a:moveTo>
                  <a:pt x="83" y="752"/>
                </a:moveTo>
                <a:cubicBezTo>
                  <a:pt x="84" y="752"/>
                  <a:pt x="85" y="751"/>
                  <a:pt x="85" y="751"/>
                </a:cubicBezTo>
                <a:cubicBezTo>
                  <a:pt x="84" y="752"/>
                  <a:pt x="82" y="747"/>
                  <a:pt x="83" y="752"/>
                </a:cubicBezTo>
                <a:close/>
                <a:moveTo>
                  <a:pt x="100" y="710"/>
                </a:moveTo>
                <a:cubicBezTo>
                  <a:pt x="101" y="710"/>
                  <a:pt x="102" y="708"/>
                  <a:pt x="102" y="707"/>
                </a:cubicBezTo>
                <a:cubicBezTo>
                  <a:pt x="101" y="707"/>
                  <a:pt x="100" y="711"/>
                  <a:pt x="100" y="710"/>
                </a:cubicBezTo>
                <a:close/>
                <a:moveTo>
                  <a:pt x="92" y="713"/>
                </a:moveTo>
                <a:cubicBezTo>
                  <a:pt x="92" y="712"/>
                  <a:pt x="92" y="712"/>
                  <a:pt x="92" y="712"/>
                </a:cubicBezTo>
                <a:cubicBezTo>
                  <a:pt x="90" y="715"/>
                  <a:pt x="90" y="715"/>
                  <a:pt x="90" y="715"/>
                </a:cubicBezTo>
                <a:lnTo>
                  <a:pt x="92" y="713"/>
                </a:lnTo>
                <a:close/>
                <a:moveTo>
                  <a:pt x="86" y="711"/>
                </a:moveTo>
                <a:cubicBezTo>
                  <a:pt x="84" y="716"/>
                  <a:pt x="88" y="711"/>
                  <a:pt x="89" y="713"/>
                </a:cubicBezTo>
                <a:cubicBezTo>
                  <a:pt x="88" y="714"/>
                  <a:pt x="88" y="714"/>
                  <a:pt x="88" y="714"/>
                </a:cubicBezTo>
                <a:cubicBezTo>
                  <a:pt x="90" y="711"/>
                  <a:pt x="90" y="711"/>
                  <a:pt x="90" y="711"/>
                </a:cubicBezTo>
                <a:cubicBezTo>
                  <a:pt x="89" y="711"/>
                  <a:pt x="86" y="713"/>
                  <a:pt x="86" y="711"/>
                </a:cubicBezTo>
                <a:close/>
                <a:moveTo>
                  <a:pt x="87" y="700"/>
                </a:moveTo>
                <a:cubicBezTo>
                  <a:pt x="86" y="702"/>
                  <a:pt x="86" y="701"/>
                  <a:pt x="87" y="701"/>
                </a:cubicBezTo>
                <a:cubicBezTo>
                  <a:pt x="87" y="701"/>
                  <a:pt x="88" y="701"/>
                  <a:pt x="88" y="700"/>
                </a:cubicBezTo>
                <a:cubicBezTo>
                  <a:pt x="87" y="700"/>
                  <a:pt x="87" y="700"/>
                  <a:pt x="87" y="700"/>
                </a:cubicBezTo>
                <a:close/>
                <a:moveTo>
                  <a:pt x="88" y="700"/>
                </a:moveTo>
                <a:cubicBezTo>
                  <a:pt x="88" y="701"/>
                  <a:pt x="88" y="699"/>
                  <a:pt x="88" y="700"/>
                </a:cubicBezTo>
                <a:close/>
                <a:moveTo>
                  <a:pt x="85" y="700"/>
                </a:moveTo>
                <a:cubicBezTo>
                  <a:pt x="86" y="699"/>
                  <a:pt x="86" y="699"/>
                  <a:pt x="86" y="699"/>
                </a:cubicBezTo>
                <a:cubicBezTo>
                  <a:pt x="86" y="698"/>
                  <a:pt x="86" y="697"/>
                  <a:pt x="86" y="697"/>
                </a:cubicBezTo>
                <a:cubicBezTo>
                  <a:pt x="85" y="697"/>
                  <a:pt x="85" y="698"/>
                  <a:pt x="85" y="700"/>
                </a:cubicBezTo>
                <a:close/>
                <a:moveTo>
                  <a:pt x="82" y="703"/>
                </a:moveTo>
                <a:cubicBezTo>
                  <a:pt x="83" y="703"/>
                  <a:pt x="83" y="703"/>
                  <a:pt x="83" y="703"/>
                </a:cubicBezTo>
                <a:cubicBezTo>
                  <a:pt x="83" y="702"/>
                  <a:pt x="83" y="702"/>
                  <a:pt x="82" y="703"/>
                </a:cubicBezTo>
                <a:close/>
                <a:moveTo>
                  <a:pt x="84" y="702"/>
                </a:moveTo>
                <a:cubicBezTo>
                  <a:pt x="83" y="703"/>
                  <a:pt x="83" y="703"/>
                  <a:pt x="83" y="703"/>
                </a:cubicBezTo>
                <a:cubicBezTo>
                  <a:pt x="83" y="703"/>
                  <a:pt x="82" y="705"/>
                  <a:pt x="84" y="702"/>
                </a:cubicBezTo>
                <a:cubicBezTo>
                  <a:pt x="83" y="704"/>
                  <a:pt x="84" y="702"/>
                  <a:pt x="84" y="702"/>
                </a:cubicBezTo>
                <a:close/>
                <a:moveTo>
                  <a:pt x="85" y="703"/>
                </a:moveTo>
                <a:cubicBezTo>
                  <a:pt x="85" y="704"/>
                  <a:pt x="85" y="705"/>
                  <a:pt x="83" y="706"/>
                </a:cubicBezTo>
                <a:cubicBezTo>
                  <a:pt x="85" y="706"/>
                  <a:pt x="86" y="703"/>
                  <a:pt x="85" y="703"/>
                </a:cubicBezTo>
                <a:close/>
                <a:moveTo>
                  <a:pt x="84" y="716"/>
                </a:moveTo>
                <a:cubicBezTo>
                  <a:pt x="84" y="717"/>
                  <a:pt x="84" y="717"/>
                  <a:pt x="84" y="717"/>
                </a:cubicBezTo>
                <a:cubicBezTo>
                  <a:pt x="85" y="716"/>
                  <a:pt x="85" y="716"/>
                  <a:pt x="85" y="716"/>
                </a:cubicBezTo>
                <a:cubicBezTo>
                  <a:pt x="84" y="717"/>
                  <a:pt x="84" y="714"/>
                  <a:pt x="84" y="716"/>
                </a:cubicBezTo>
                <a:close/>
                <a:moveTo>
                  <a:pt x="81" y="696"/>
                </a:moveTo>
                <a:cubicBezTo>
                  <a:pt x="81" y="697"/>
                  <a:pt x="80" y="698"/>
                  <a:pt x="80" y="700"/>
                </a:cubicBezTo>
                <a:cubicBezTo>
                  <a:pt x="81" y="699"/>
                  <a:pt x="81" y="699"/>
                  <a:pt x="81" y="699"/>
                </a:cubicBezTo>
                <a:cubicBezTo>
                  <a:pt x="81" y="698"/>
                  <a:pt x="81" y="697"/>
                  <a:pt x="81" y="696"/>
                </a:cubicBezTo>
                <a:close/>
                <a:moveTo>
                  <a:pt x="80" y="700"/>
                </a:moveTo>
                <a:cubicBezTo>
                  <a:pt x="78" y="701"/>
                  <a:pt x="78" y="701"/>
                  <a:pt x="78" y="701"/>
                </a:cubicBezTo>
                <a:cubicBezTo>
                  <a:pt x="79" y="701"/>
                  <a:pt x="79" y="701"/>
                  <a:pt x="80" y="700"/>
                </a:cubicBezTo>
                <a:close/>
                <a:moveTo>
                  <a:pt x="80" y="708"/>
                </a:moveTo>
                <a:cubicBezTo>
                  <a:pt x="83" y="705"/>
                  <a:pt x="83" y="705"/>
                  <a:pt x="83" y="705"/>
                </a:cubicBezTo>
                <a:cubicBezTo>
                  <a:pt x="80" y="708"/>
                  <a:pt x="80" y="708"/>
                  <a:pt x="80" y="708"/>
                </a:cubicBezTo>
                <a:close/>
                <a:moveTo>
                  <a:pt x="78" y="694"/>
                </a:moveTo>
                <a:cubicBezTo>
                  <a:pt x="80" y="692"/>
                  <a:pt x="80" y="692"/>
                  <a:pt x="80" y="692"/>
                </a:cubicBezTo>
                <a:cubicBezTo>
                  <a:pt x="77" y="695"/>
                  <a:pt x="77" y="695"/>
                  <a:pt x="77" y="695"/>
                </a:cubicBezTo>
                <a:lnTo>
                  <a:pt x="78" y="694"/>
                </a:lnTo>
                <a:close/>
                <a:moveTo>
                  <a:pt x="76" y="694"/>
                </a:moveTo>
                <a:cubicBezTo>
                  <a:pt x="78" y="692"/>
                  <a:pt x="78" y="691"/>
                  <a:pt x="79" y="690"/>
                </a:cubicBezTo>
                <a:cubicBezTo>
                  <a:pt x="78" y="690"/>
                  <a:pt x="77" y="691"/>
                  <a:pt x="76" y="692"/>
                </a:cubicBezTo>
                <a:cubicBezTo>
                  <a:pt x="76" y="692"/>
                  <a:pt x="77" y="692"/>
                  <a:pt x="76" y="694"/>
                </a:cubicBezTo>
                <a:close/>
                <a:moveTo>
                  <a:pt x="74" y="694"/>
                </a:moveTo>
                <a:cubicBezTo>
                  <a:pt x="74" y="693"/>
                  <a:pt x="75" y="693"/>
                  <a:pt x="76" y="692"/>
                </a:cubicBezTo>
                <a:cubicBezTo>
                  <a:pt x="75" y="692"/>
                  <a:pt x="75" y="693"/>
                  <a:pt x="74" y="694"/>
                </a:cubicBezTo>
                <a:close/>
                <a:moveTo>
                  <a:pt x="77" y="700"/>
                </a:moveTo>
                <a:cubicBezTo>
                  <a:pt x="77" y="699"/>
                  <a:pt x="78" y="698"/>
                  <a:pt x="78" y="697"/>
                </a:cubicBezTo>
                <a:cubicBezTo>
                  <a:pt x="77" y="700"/>
                  <a:pt x="77" y="700"/>
                  <a:pt x="77" y="700"/>
                </a:cubicBezTo>
                <a:close/>
                <a:moveTo>
                  <a:pt x="77" y="700"/>
                </a:moveTo>
                <a:cubicBezTo>
                  <a:pt x="77" y="700"/>
                  <a:pt x="77" y="700"/>
                  <a:pt x="77" y="700"/>
                </a:cubicBezTo>
                <a:cubicBezTo>
                  <a:pt x="76" y="699"/>
                  <a:pt x="76" y="699"/>
                  <a:pt x="76" y="699"/>
                </a:cubicBezTo>
                <a:cubicBezTo>
                  <a:pt x="76" y="699"/>
                  <a:pt x="76" y="699"/>
                  <a:pt x="77" y="700"/>
                </a:cubicBezTo>
                <a:close/>
                <a:moveTo>
                  <a:pt x="77" y="700"/>
                </a:moveTo>
                <a:cubicBezTo>
                  <a:pt x="77" y="700"/>
                  <a:pt x="77" y="700"/>
                  <a:pt x="77" y="700"/>
                </a:cubicBezTo>
                <a:cubicBezTo>
                  <a:pt x="77" y="700"/>
                  <a:pt x="77" y="700"/>
                  <a:pt x="77" y="700"/>
                </a:cubicBezTo>
                <a:close/>
                <a:moveTo>
                  <a:pt x="79" y="705"/>
                </a:moveTo>
                <a:cubicBezTo>
                  <a:pt x="78" y="706"/>
                  <a:pt x="76" y="707"/>
                  <a:pt x="76" y="710"/>
                </a:cubicBezTo>
                <a:cubicBezTo>
                  <a:pt x="77" y="708"/>
                  <a:pt x="77" y="707"/>
                  <a:pt x="79" y="705"/>
                </a:cubicBezTo>
                <a:close/>
                <a:moveTo>
                  <a:pt x="76" y="703"/>
                </a:moveTo>
                <a:cubicBezTo>
                  <a:pt x="76" y="704"/>
                  <a:pt x="76" y="704"/>
                  <a:pt x="76" y="704"/>
                </a:cubicBezTo>
                <a:cubicBezTo>
                  <a:pt x="77" y="704"/>
                  <a:pt x="77" y="703"/>
                  <a:pt x="78" y="702"/>
                </a:cubicBezTo>
                <a:lnTo>
                  <a:pt x="76" y="703"/>
                </a:lnTo>
                <a:close/>
                <a:moveTo>
                  <a:pt x="75" y="704"/>
                </a:moveTo>
                <a:cubicBezTo>
                  <a:pt x="76" y="703"/>
                  <a:pt x="76" y="703"/>
                  <a:pt x="76" y="703"/>
                </a:cubicBezTo>
                <a:cubicBezTo>
                  <a:pt x="76" y="703"/>
                  <a:pt x="76" y="703"/>
                  <a:pt x="76" y="703"/>
                </a:cubicBezTo>
                <a:lnTo>
                  <a:pt x="75" y="704"/>
                </a:lnTo>
                <a:close/>
                <a:moveTo>
                  <a:pt x="74" y="697"/>
                </a:moveTo>
                <a:cubicBezTo>
                  <a:pt x="73" y="698"/>
                  <a:pt x="72" y="698"/>
                  <a:pt x="72" y="698"/>
                </a:cubicBezTo>
                <a:cubicBezTo>
                  <a:pt x="72" y="698"/>
                  <a:pt x="72" y="699"/>
                  <a:pt x="73" y="699"/>
                </a:cubicBezTo>
                <a:cubicBezTo>
                  <a:pt x="73" y="698"/>
                  <a:pt x="74" y="697"/>
                  <a:pt x="74" y="697"/>
                </a:cubicBezTo>
                <a:close/>
                <a:moveTo>
                  <a:pt x="75" y="698"/>
                </a:moveTo>
                <a:cubicBezTo>
                  <a:pt x="75" y="699"/>
                  <a:pt x="75" y="699"/>
                  <a:pt x="75" y="699"/>
                </a:cubicBezTo>
                <a:cubicBezTo>
                  <a:pt x="75" y="699"/>
                  <a:pt x="75" y="699"/>
                  <a:pt x="75" y="698"/>
                </a:cubicBezTo>
                <a:close/>
                <a:moveTo>
                  <a:pt x="68" y="695"/>
                </a:moveTo>
                <a:cubicBezTo>
                  <a:pt x="68" y="695"/>
                  <a:pt x="68" y="696"/>
                  <a:pt x="68" y="696"/>
                </a:cubicBezTo>
                <a:cubicBezTo>
                  <a:pt x="68" y="695"/>
                  <a:pt x="68" y="695"/>
                  <a:pt x="68" y="695"/>
                </a:cubicBezTo>
                <a:close/>
                <a:moveTo>
                  <a:pt x="73" y="700"/>
                </a:moveTo>
                <a:cubicBezTo>
                  <a:pt x="73" y="700"/>
                  <a:pt x="73" y="700"/>
                  <a:pt x="74" y="699"/>
                </a:cubicBezTo>
                <a:cubicBezTo>
                  <a:pt x="73" y="699"/>
                  <a:pt x="73" y="699"/>
                  <a:pt x="73" y="699"/>
                </a:cubicBezTo>
                <a:cubicBezTo>
                  <a:pt x="73" y="699"/>
                  <a:pt x="72" y="700"/>
                  <a:pt x="73" y="700"/>
                </a:cubicBezTo>
                <a:close/>
                <a:moveTo>
                  <a:pt x="72" y="694"/>
                </a:moveTo>
                <a:cubicBezTo>
                  <a:pt x="72" y="695"/>
                  <a:pt x="72" y="695"/>
                  <a:pt x="72" y="696"/>
                </a:cubicBezTo>
                <a:cubicBezTo>
                  <a:pt x="72" y="695"/>
                  <a:pt x="73" y="694"/>
                  <a:pt x="72" y="694"/>
                </a:cubicBezTo>
                <a:close/>
                <a:moveTo>
                  <a:pt x="75" y="698"/>
                </a:moveTo>
                <a:cubicBezTo>
                  <a:pt x="75" y="698"/>
                  <a:pt x="75" y="698"/>
                  <a:pt x="75" y="698"/>
                </a:cubicBezTo>
                <a:cubicBezTo>
                  <a:pt x="75" y="697"/>
                  <a:pt x="75" y="697"/>
                  <a:pt x="75" y="698"/>
                </a:cubicBezTo>
                <a:close/>
                <a:moveTo>
                  <a:pt x="75" y="698"/>
                </a:moveTo>
                <a:cubicBezTo>
                  <a:pt x="75" y="698"/>
                  <a:pt x="74" y="699"/>
                  <a:pt x="74" y="699"/>
                </a:cubicBezTo>
                <a:cubicBezTo>
                  <a:pt x="74" y="699"/>
                  <a:pt x="74" y="699"/>
                  <a:pt x="75" y="699"/>
                </a:cubicBezTo>
                <a:cubicBezTo>
                  <a:pt x="75" y="698"/>
                  <a:pt x="75" y="698"/>
                  <a:pt x="75" y="698"/>
                </a:cubicBezTo>
                <a:close/>
                <a:moveTo>
                  <a:pt x="56" y="710"/>
                </a:moveTo>
                <a:cubicBezTo>
                  <a:pt x="58" y="708"/>
                  <a:pt x="60" y="706"/>
                  <a:pt x="59" y="709"/>
                </a:cubicBezTo>
                <a:cubicBezTo>
                  <a:pt x="61" y="708"/>
                  <a:pt x="66" y="700"/>
                  <a:pt x="68" y="696"/>
                </a:cubicBezTo>
                <a:cubicBezTo>
                  <a:pt x="67" y="697"/>
                  <a:pt x="67" y="698"/>
                  <a:pt x="65" y="698"/>
                </a:cubicBezTo>
                <a:cubicBezTo>
                  <a:pt x="64" y="700"/>
                  <a:pt x="65" y="702"/>
                  <a:pt x="63" y="704"/>
                </a:cubicBezTo>
                <a:cubicBezTo>
                  <a:pt x="61" y="704"/>
                  <a:pt x="62" y="703"/>
                  <a:pt x="63" y="701"/>
                </a:cubicBezTo>
                <a:cubicBezTo>
                  <a:pt x="61" y="704"/>
                  <a:pt x="58" y="704"/>
                  <a:pt x="56" y="708"/>
                </a:cubicBezTo>
                <a:cubicBezTo>
                  <a:pt x="58" y="708"/>
                  <a:pt x="58" y="708"/>
                  <a:pt x="58" y="708"/>
                </a:cubicBezTo>
                <a:cubicBezTo>
                  <a:pt x="57" y="708"/>
                  <a:pt x="56" y="709"/>
                  <a:pt x="56" y="710"/>
                </a:cubicBezTo>
                <a:close/>
                <a:moveTo>
                  <a:pt x="69" y="697"/>
                </a:moveTo>
                <a:cubicBezTo>
                  <a:pt x="69" y="697"/>
                  <a:pt x="69" y="697"/>
                  <a:pt x="69" y="697"/>
                </a:cubicBezTo>
                <a:cubicBezTo>
                  <a:pt x="69" y="696"/>
                  <a:pt x="70" y="695"/>
                  <a:pt x="70" y="693"/>
                </a:cubicBezTo>
                <a:cubicBezTo>
                  <a:pt x="69" y="694"/>
                  <a:pt x="69" y="695"/>
                  <a:pt x="68" y="695"/>
                </a:cubicBezTo>
                <a:cubicBezTo>
                  <a:pt x="68" y="695"/>
                  <a:pt x="69" y="697"/>
                  <a:pt x="69" y="696"/>
                </a:cubicBezTo>
                <a:lnTo>
                  <a:pt x="69" y="697"/>
                </a:lnTo>
                <a:close/>
                <a:moveTo>
                  <a:pt x="71" y="697"/>
                </a:moveTo>
                <a:cubicBezTo>
                  <a:pt x="69" y="700"/>
                  <a:pt x="68" y="700"/>
                  <a:pt x="66" y="704"/>
                </a:cubicBezTo>
                <a:cubicBezTo>
                  <a:pt x="68" y="704"/>
                  <a:pt x="68" y="702"/>
                  <a:pt x="70" y="701"/>
                </a:cubicBezTo>
                <a:cubicBezTo>
                  <a:pt x="68" y="701"/>
                  <a:pt x="71" y="700"/>
                  <a:pt x="71" y="698"/>
                </a:cubicBezTo>
                <a:cubicBezTo>
                  <a:pt x="71" y="698"/>
                  <a:pt x="72" y="698"/>
                  <a:pt x="72" y="698"/>
                </a:cubicBezTo>
                <a:cubicBezTo>
                  <a:pt x="72" y="697"/>
                  <a:pt x="72" y="697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7"/>
                  <a:pt x="72" y="697"/>
                  <a:pt x="72" y="697"/>
                </a:cubicBezTo>
                <a:cubicBezTo>
                  <a:pt x="72" y="697"/>
                  <a:pt x="71" y="697"/>
                  <a:pt x="71" y="697"/>
                </a:cubicBezTo>
                <a:cubicBezTo>
                  <a:pt x="71" y="697"/>
                  <a:pt x="71" y="697"/>
                  <a:pt x="71" y="697"/>
                </a:cubicBezTo>
                <a:cubicBezTo>
                  <a:pt x="71" y="697"/>
                  <a:pt x="71" y="697"/>
                  <a:pt x="71" y="697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69" y="697"/>
                  <a:pt x="69" y="697"/>
                  <a:pt x="69" y="697"/>
                </a:cubicBezTo>
                <a:cubicBezTo>
                  <a:pt x="70" y="697"/>
                  <a:pt x="70" y="697"/>
                  <a:pt x="71" y="697"/>
                </a:cubicBezTo>
                <a:close/>
                <a:moveTo>
                  <a:pt x="72" y="715"/>
                </a:moveTo>
                <a:cubicBezTo>
                  <a:pt x="72" y="715"/>
                  <a:pt x="72" y="715"/>
                  <a:pt x="72" y="714"/>
                </a:cubicBezTo>
                <a:cubicBezTo>
                  <a:pt x="72" y="715"/>
                  <a:pt x="72" y="715"/>
                  <a:pt x="72" y="715"/>
                </a:cubicBezTo>
                <a:close/>
                <a:moveTo>
                  <a:pt x="72" y="713"/>
                </a:moveTo>
                <a:cubicBezTo>
                  <a:pt x="72" y="713"/>
                  <a:pt x="73" y="712"/>
                  <a:pt x="73" y="712"/>
                </a:cubicBezTo>
                <a:cubicBezTo>
                  <a:pt x="73" y="713"/>
                  <a:pt x="73" y="713"/>
                  <a:pt x="72" y="714"/>
                </a:cubicBezTo>
                <a:cubicBezTo>
                  <a:pt x="73" y="714"/>
                  <a:pt x="74" y="713"/>
                  <a:pt x="74" y="711"/>
                </a:cubicBezTo>
                <a:cubicBezTo>
                  <a:pt x="74" y="711"/>
                  <a:pt x="74" y="711"/>
                  <a:pt x="74" y="711"/>
                </a:cubicBezTo>
                <a:cubicBezTo>
                  <a:pt x="73" y="710"/>
                  <a:pt x="74" y="706"/>
                  <a:pt x="75" y="706"/>
                </a:cubicBezTo>
                <a:cubicBezTo>
                  <a:pt x="74" y="709"/>
                  <a:pt x="73" y="710"/>
                  <a:pt x="72" y="713"/>
                </a:cubicBezTo>
                <a:close/>
                <a:moveTo>
                  <a:pt x="71" y="706"/>
                </a:moveTo>
                <a:cubicBezTo>
                  <a:pt x="69" y="706"/>
                  <a:pt x="69" y="706"/>
                  <a:pt x="69" y="706"/>
                </a:cubicBezTo>
                <a:cubicBezTo>
                  <a:pt x="68" y="709"/>
                  <a:pt x="68" y="709"/>
                  <a:pt x="68" y="709"/>
                </a:cubicBezTo>
                <a:cubicBezTo>
                  <a:pt x="69" y="708"/>
                  <a:pt x="69" y="708"/>
                  <a:pt x="69" y="708"/>
                </a:cubicBezTo>
                <a:cubicBezTo>
                  <a:pt x="69" y="709"/>
                  <a:pt x="70" y="707"/>
                  <a:pt x="71" y="706"/>
                </a:cubicBezTo>
                <a:close/>
                <a:moveTo>
                  <a:pt x="69" y="694"/>
                </a:moveTo>
                <a:cubicBezTo>
                  <a:pt x="71" y="691"/>
                  <a:pt x="71" y="691"/>
                  <a:pt x="71" y="691"/>
                </a:cubicBezTo>
                <a:cubicBezTo>
                  <a:pt x="68" y="695"/>
                  <a:pt x="68" y="695"/>
                  <a:pt x="68" y="695"/>
                </a:cubicBezTo>
                <a:lnTo>
                  <a:pt x="69" y="694"/>
                </a:lnTo>
                <a:close/>
                <a:moveTo>
                  <a:pt x="67" y="693"/>
                </a:moveTo>
                <a:cubicBezTo>
                  <a:pt x="69" y="691"/>
                  <a:pt x="69" y="691"/>
                  <a:pt x="69" y="691"/>
                </a:cubicBezTo>
                <a:cubicBezTo>
                  <a:pt x="67" y="692"/>
                  <a:pt x="67" y="692"/>
                  <a:pt x="67" y="692"/>
                </a:cubicBezTo>
                <a:lnTo>
                  <a:pt x="67" y="693"/>
                </a:lnTo>
                <a:close/>
                <a:moveTo>
                  <a:pt x="108" y="680"/>
                </a:moveTo>
                <a:cubicBezTo>
                  <a:pt x="108" y="681"/>
                  <a:pt x="108" y="681"/>
                  <a:pt x="108" y="681"/>
                </a:cubicBezTo>
                <a:cubicBezTo>
                  <a:pt x="108" y="681"/>
                  <a:pt x="108" y="680"/>
                  <a:pt x="108" y="680"/>
                </a:cubicBezTo>
                <a:close/>
                <a:moveTo>
                  <a:pt x="107" y="674"/>
                </a:moveTo>
                <a:cubicBezTo>
                  <a:pt x="106" y="673"/>
                  <a:pt x="106" y="673"/>
                  <a:pt x="106" y="673"/>
                </a:cubicBezTo>
                <a:cubicBezTo>
                  <a:pt x="107" y="674"/>
                  <a:pt x="107" y="674"/>
                  <a:pt x="107" y="674"/>
                </a:cubicBezTo>
                <a:close/>
                <a:moveTo>
                  <a:pt x="64" y="666"/>
                </a:moveTo>
                <a:cubicBezTo>
                  <a:pt x="67" y="666"/>
                  <a:pt x="71" y="666"/>
                  <a:pt x="68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6"/>
                  <a:pt x="64" y="666"/>
                </a:cubicBezTo>
                <a:close/>
                <a:moveTo>
                  <a:pt x="75" y="646"/>
                </a:moveTo>
                <a:cubicBezTo>
                  <a:pt x="75" y="646"/>
                  <a:pt x="75" y="645"/>
                  <a:pt x="75" y="645"/>
                </a:cubicBezTo>
                <a:cubicBezTo>
                  <a:pt x="75" y="646"/>
                  <a:pt x="75" y="647"/>
                  <a:pt x="74" y="648"/>
                </a:cubicBezTo>
                <a:cubicBezTo>
                  <a:pt x="75" y="647"/>
                  <a:pt x="75" y="647"/>
                  <a:pt x="75" y="646"/>
                </a:cubicBezTo>
                <a:close/>
                <a:moveTo>
                  <a:pt x="78" y="634"/>
                </a:moveTo>
                <a:cubicBezTo>
                  <a:pt x="79" y="636"/>
                  <a:pt x="79" y="636"/>
                  <a:pt x="79" y="636"/>
                </a:cubicBezTo>
                <a:cubicBezTo>
                  <a:pt x="79" y="636"/>
                  <a:pt x="78" y="635"/>
                  <a:pt x="78" y="634"/>
                </a:cubicBezTo>
                <a:close/>
                <a:moveTo>
                  <a:pt x="100" y="710"/>
                </a:moveTo>
                <a:cubicBezTo>
                  <a:pt x="101" y="714"/>
                  <a:pt x="101" y="714"/>
                  <a:pt x="101" y="714"/>
                </a:cubicBezTo>
                <a:cubicBezTo>
                  <a:pt x="102" y="713"/>
                  <a:pt x="100" y="712"/>
                  <a:pt x="100" y="710"/>
                </a:cubicBezTo>
                <a:close/>
                <a:moveTo>
                  <a:pt x="58" y="686"/>
                </a:moveTo>
                <a:cubicBezTo>
                  <a:pt x="59" y="685"/>
                  <a:pt x="60" y="685"/>
                  <a:pt x="60" y="685"/>
                </a:cubicBezTo>
                <a:cubicBezTo>
                  <a:pt x="58" y="685"/>
                  <a:pt x="56" y="687"/>
                  <a:pt x="58" y="686"/>
                </a:cubicBezTo>
                <a:close/>
                <a:moveTo>
                  <a:pt x="80" y="671"/>
                </a:moveTo>
                <a:cubicBezTo>
                  <a:pt x="80" y="671"/>
                  <a:pt x="81" y="671"/>
                  <a:pt x="81" y="671"/>
                </a:cubicBezTo>
                <a:cubicBezTo>
                  <a:pt x="81" y="671"/>
                  <a:pt x="80" y="671"/>
                  <a:pt x="80" y="671"/>
                </a:cubicBezTo>
                <a:close/>
                <a:moveTo>
                  <a:pt x="60" y="684"/>
                </a:moveTo>
                <a:cubicBezTo>
                  <a:pt x="59" y="684"/>
                  <a:pt x="59" y="684"/>
                  <a:pt x="59" y="684"/>
                </a:cubicBezTo>
                <a:cubicBezTo>
                  <a:pt x="59" y="685"/>
                  <a:pt x="60" y="685"/>
                  <a:pt x="60" y="685"/>
                </a:cubicBezTo>
                <a:cubicBezTo>
                  <a:pt x="61" y="684"/>
                  <a:pt x="62" y="684"/>
                  <a:pt x="60" y="684"/>
                </a:cubicBezTo>
                <a:close/>
                <a:moveTo>
                  <a:pt x="28" y="659"/>
                </a:moveTo>
                <a:cubicBezTo>
                  <a:pt x="28" y="659"/>
                  <a:pt x="28" y="659"/>
                  <a:pt x="28" y="659"/>
                </a:cubicBezTo>
                <a:cubicBezTo>
                  <a:pt x="28" y="659"/>
                  <a:pt x="28" y="659"/>
                  <a:pt x="28" y="659"/>
                </a:cubicBezTo>
                <a:close/>
                <a:moveTo>
                  <a:pt x="63" y="654"/>
                </a:moveTo>
                <a:cubicBezTo>
                  <a:pt x="63" y="655"/>
                  <a:pt x="63" y="655"/>
                  <a:pt x="63" y="655"/>
                </a:cubicBezTo>
                <a:cubicBezTo>
                  <a:pt x="63" y="655"/>
                  <a:pt x="63" y="655"/>
                  <a:pt x="63" y="654"/>
                </a:cubicBezTo>
                <a:close/>
                <a:moveTo>
                  <a:pt x="63" y="688"/>
                </a:moveTo>
                <a:cubicBezTo>
                  <a:pt x="63" y="688"/>
                  <a:pt x="63" y="688"/>
                  <a:pt x="63" y="688"/>
                </a:cubicBezTo>
                <a:close/>
                <a:moveTo>
                  <a:pt x="56" y="698"/>
                </a:moveTo>
                <a:cubicBezTo>
                  <a:pt x="56" y="698"/>
                  <a:pt x="56" y="699"/>
                  <a:pt x="55" y="699"/>
                </a:cubicBezTo>
                <a:cubicBezTo>
                  <a:pt x="56" y="699"/>
                  <a:pt x="56" y="698"/>
                  <a:pt x="56" y="698"/>
                </a:cubicBezTo>
                <a:close/>
                <a:moveTo>
                  <a:pt x="40" y="683"/>
                </a:moveTo>
                <a:cubicBezTo>
                  <a:pt x="40" y="683"/>
                  <a:pt x="40" y="683"/>
                  <a:pt x="40" y="683"/>
                </a:cubicBezTo>
                <a:cubicBezTo>
                  <a:pt x="40" y="684"/>
                  <a:pt x="40" y="684"/>
                  <a:pt x="40" y="683"/>
                </a:cubicBezTo>
                <a:close/>
                <a:moveTo>
                  <a:pt x="62" y="690"/>
                </a:moveTo>
                <a:cubicBezTo>
                  <a:pt x="63" y="689"/>
                  <a:pt x="63" y="689"/>
                  <a:pt x="63" y="689"/>
                </a:cubicBezTo>
                <a:cubicBezTo>
                  <a:pt x="63" y="689"/>
                  <a:pt x="63" y="689"/>
                  <a:pt x="62" y="690"/>
                </a:cubicBezTo>
                <a:close/>
                <a:moveTo>
                  <a:pt x="63" y="689"/>
                </a:moveTo>
                <a:cubicBezTo>
                  <a:pt x="63" y="689"/>
                  <a:pt x="63" y="689"/>
                  <a:pt x="63" y="689"/>
                </a:cubicBezTo>
                <a:cubicBezTo>
                  <a:pt x="64" y="689"/>
                  <a:pt x="64" y="688"/>
                  <a:pt x="63" y="689"/>
                </a:cubicBezTo>
                <a:close/>
                <a:moveTo>
                  <a:pt x="63" y="688"/>
                </a:moveTo>
                <a:cubicBezTo>
                  <a:pt x="63" y="688"/>
                  <a:pt x="63" y="688"/>
                  <a:pt x="63" y="689"/>
                </a:cubicBezTo>
                <a:cubicBezTo>
                  <a:pt x="63" y="689"/>
                  <a:pt x="63" y="688"/>
                  <a:pt x="63" y="688"/>
                </a:cubicBezTo>
                <a:cubicBezTo>
                  <a:pt x="63" y="688"/>
                  <a:pt x="63" y="688"/>
                  <a:pt x="63" y="688"/>
                </a:cubicBezTo>
                <a:close/>
                <a:moveTo>
                  <a:pt x="56" y="703"/>
                </a:moveTo>
                <a:cubicBezTo>
                  <a:pt x="56" y="703"/>
                  <a:pt x="56" y="702"/>
                  <a:pt x="56" y="702"/>
                </a:cubicBezTo>
                <a:cubicBezTo>
                  <a:pt x="55" y="703"/>
                  <a:pt x="55" y="703"/>
                  <a:pt x="56" y="703"/>
                </a:cubicBezTo>
                <a:close/>
                <a:moveTo>
                  <a:pt x="43" y="641"/>
                </a:moveTo>
                <a:cubicBezTo>
                  <a:pt x="43" y="642"/>
                  <a:pt x="43" y="642"/>
                  <a:pt x="43" y="642"/>
                </a:cubicBezTo>
                <a:cubicBezTo>
                  <a:pt x="43" y="642"/>
                  <a:pt x="43" y="642"/>
                  <a:pt x="43" y="642"/>
                </a:cubicBezTo>
                <a:lnTo>
                  <a:pt x="43" y="641"/>
                </a:lnTo>
                <a:close/>
                <a:moveTo>
                  <a:pt x="43" y="638"/>
                </a:moveTo>
                <a:cubicBezTo>
                  <a:pt x="45" y="641"/>
                  <a:pt x="44" y="641"/>
                  <a:pt x="43" y="642"/>
                </a:cubicBezTo>
                <a:cubicBezTo>
                  <a:pt x="43" y="642"/>
                  <a:pt x="45" y="643"/>
                  <a:pt x="46" y="644"/>
                </a:cubicBezTo>
                <a:cubicBezTo>
                  <a:pt x="48" y="645"/>
                  <a:pt x="50" y="647"/>
                  <a:pt x="50" y="647"/>
                </a:cubicBezTo>
                <a:cubicBezTo>
                  <a:pt x="50" y="647"/>
                  <a:pt x="48" y="645"/>
                  <a:pt x="46" y="642"/>
                </a:cubicBezTo>
                <a:cubicBezTo>
                  <a:pt x="44" y="640"/>
                  <a:pt x="43" y="638"/>
                  <a:pt x="43" y="638"/>
                </a:cubicBezTo>
                <a:close/>
                <a:moveTo>
                  <a:pt x="107" y="692"/>
                </a:moveTo>
                <a:cubicBezTo>
                  <a:pt x="103" y="692"/>
                  <a:pt x="106" y="697"/>
                  <a:pt x="108" y="700"/>
                </a:cubicBezTo>
                <a:cubicBezTo>
                  <a:pt x="106" y="700"/>
                  <a:pt x="102" y="694"/>
                  <a:pt x="103" y="698"/>
                </a:cubicBezTo>
                <a:cubicBezTo>
                  <a:pt x="102" y="702"/>
                  <a:pt x="108" y="702"/>
                  <a:pt x="108" y="705"/>
                </a:cubicBezTo>
                <a:cubicBezTo>
                  <a:pt x="108" y="705"/>
                  <a:pt x="107" y="704"/>
                  <a:pt x="106" y="704"/>
                </a:cubicBezTo>
                <a:cubicBezTo>
                  <a:pt x="105" y="703"/>
                  <a:pt x="103" y="702"/>
                  <a:pt x="103" y="702"/>
                </a:cubicBezTo>
                <a:cubicBezTo>
                  <a:pt x="105" y="708"/>
                  <a:pt x="101" y="707"/>
                  <a:pt x="99" y="708"/>
                </a:cubicBezTo>
                <a:cubicBezTo>
                  <a:pt x="99" y="709"/>
                  <a:pt x="99" y="709"/>
                  <a:pt x="99" y="710"/>
                </a:cubicBezTo>
                <a:cubicBezTo>
                  <a:pt x="97" y="710"/>
                  <a:pt x="98" y="718"/>
                  <a:pt x="95" y="717"/>
                </a:cubicBezTo>
                <a:cubicBezTo>
                  <a:pt x="95" y="716"/>
                  <a:pt x="93" y="715"/>
                  <a:pt x="92" y="714"/>
                </a:cubicBezTo>
                <a:cubicBezTo>
                  <a:pt x="92" y="714"/>
                  <a:pt x="92" y="715"/>
                  <a:pt x="91" y="716"/>
                </a:cubicBezTo>
                <a:cubicBezTo>
                  <a:pt x="91" y="718"/>
                  <a:pt x="90" y="719"/>
                  <a:pt x="90" y="719"/>
                </a:cubicBezTo>
                <a:cubicBezTo>
                  <a:pt x="91" y="717"/>
                  <a:pt x="90" y="714"/>
                  <a:pt x="89" y="712"/>
                </a:cubicBezTo>
                <a:cubicBezTo>
                  <a:pt x="89" y="712"/>
                  <a:pt x="89" y="714"/>
                  <a:pt x="88" y="715"/>
                </a:cubicBezTo>
                <a:cubicBezTo>
                  <a:pt x="88" y="713"/>
                  <a:pt x="88" y="712"/>
                  <a:pt x="87" y="711"/>
                </a:cubicBezTo>
                <a:cubicBezTo>
                  <a:pt x="87" y="711"/>
                  <a:pt x="87" y="713"/>
                  <a:pt x="87" y="714"/>
                </a:cubicBezTo>
                <a:cubicBezTo>
                  <a:pt x="86" y="716"/>
                  <a:pt x="86" y="717"/>
                  <a:pt x="86" y="717"/>
                </a:cubicBezTo>
                <a:cubicBezTo>
                  <a:pt x="86" y="717"/>
                  <a:pt x="87" y="717"/>
                  <a:pt x="87" y="717"/>
                </a:cubicBezTo>
                <a:cubicBezTo>
                  <a:pt x="87" y="718"/>
                  <a:pt x="86" y="718"/>
                  <a:pt x="86" y="718"/>
                </a:cubicBezTo>
                <a:cubicBezTo>
                  <a:pt x="85" y="719"/>
                  <a:pt x="84" y="719"/>
                  <a:pt x="83" y="718"/>
                </a:cubicBezTo>
                <a:cubicBezTo>
                  <a:pt x="83" y="717"/>
                  <a:pt x="83" y="716"/>
                  <a:pt x="83" y="715"/>
                </a:cubicBezTo>
                <a:cubicBezTo>
                  <a:pt x="84" y="717"/>
                  <a:pt x="84" y="716"/>
                  <a:pt x="84" y="714"/>
                </a:cubicBezTo>
                <a:cubicBezTo>
                  <a:pt x="84" y="713"/>
                  <a:pt x="84" y="713"/>
                  <a:pt x="84" y="713"/>
                </a:cubicBezTo>
                <a:cubicBezTo>
                  <a:pt x="84" y="713"/>
                  <a:pt x="84" y="713"/>
                  <a:pt x="84" y="713"/>
                </a:cubicBezTo>
                <a:cubicBezTo>
                  <a:pt x="82" y="714"/>
                  <a:pt x="84" y="712"/>
                  <a:pt x="82" y="711"/>
                </a:cubicBezTo>
                <a:cubicBezTo>
                  <a:pt x="81" y="711"/>
                  <a:pt x="81" y="715"/>
                  <a:pt x="82" y="717"/>
                </a:cubicBezTo>
                <a:cubicBezTo>
                  <a:pt x="80" y="716"/>
                  <a:pt x="79" y="716"/>
                  <a:pt x="77" y="718"/>
                </a:cubicBezTo>
                <a:cubicBezTo>
                  <a:pt x="77" y="715"/>
                  <a:pt x="77" y="715"/>
                  <a:pt x="77" y="715"/>
                </a:cubicBezTo>
                <a:cubicBezTo>
                  <a:pt x="76" y="716"/>
                  <a:pt x="76" y="716"/>
                  <a:pt x="76" y="716"/>
                </a:cubicBezTo>
                <a:cubicBezTo>
                  <a:pt x="76" y="716"/>
                  <a:pt x="76" y="715"/>
                  <a:pt x="76" y="714"/>
                </a:cubicBezTo>
                <a:cubicBezTo>
                  <a:pt x="76" y="712"/>
                  <a:pt x="77" y="711"/>
                  <a:pt x="77" y="711"/>
                </a:cubicBezTo>
                <a:cubicBezTo>
                  <a:pt x="73" y="709"/>
                  <a:pt x="77" y="718"/>
                  <a:pt x="73" y="715"/>
                </a:cubicBezTo>
                <a:cubicBezTo>
                  <a:pt x="73" y="712"/>
                  <a:pt x="73" y="712"/>
                  <a:pt x="73" y="712"/>
                </a:cubicBezTo>
                <a:cubicBezTo>
                  <a:pt x="71" y="713"/>
                  <a:pt x="71" y="719"/>
                  <a:pt x="70" y="715"/>
                </a:cubicBezTo>
                <a:cubicBezTo>
                  <a:pt x="68" y="716"/>
                  <a:pt x="72" y="720"/>
                  <a:pt x="69" y="720"/>
                </a:cubicBezTo>
                <a:cubicBezTo>
                  <a:pt x="68" y="718"/>
                  <a:pt x="67" y="716"/>
                  <a:pt x="66" y="715"/>
                </a:cubicBezTo>
                <a:cubicBezTo>
                  <a:pt x="65" y="717"/>
                  <a:pt x="66" y="720"/>
                  <a:pt x="67" y="719"/>
                </a:cubicBezTo>
                <a:cubicBezTo>
                  <a:pt x="62" y="719"/>
                  <a:pt x="66" y="707"/>
                  <a:pt x="61" y="710"/>
                </a:cubicBezTo>
                <a:cubicBezTo>
                  <a:pt x="62" y="713"/>
                  <a:pt x="58" y="716"/>
                  <a:pt x="62" y="717"/>
                </a:cubicBezTo>
                <a:cubicBezTo>
                  <a:pt x="60" y="718"/>
                  <a:pt x="60" y="711"/>
                  <a:pt x="57" y="714"/>
                </a:cubicBezTo>
                <a:cubicBezTo>
                  <a:pt x="60" y="710"/>
                  <a:pt x="60" y="710"/>
                  <a:pt x="60" y="710"/>
                </a:cubicBezTo>
                <a:cubicBezTo>
                  <a:pt x="59" y="710"/>
                  <a:pt x="58" y="711"/>
                  <a:pt x="57" y="711"/>
                </a:cubicBezTo>
                <a:cubicBezTo>
                  <a:pt x="59" y="708"/>
                  <a:pt x="59" y="708"/>
                  <a:pt x="59" y="708"/>
                </a:cubicBezTo>
                <a:cubicBezTo>
                  <a:pt x="55" y="712"/>
                  <a:pt x="56" y="703"/>
                  <a:pt x="52" y="710"/>
                </a:cubicBezTo>
                <a:cubicBezTo>
                  <a:pt x="56" y="705"/>
                  <a:pt x="51" y="709"/>
                  <a:pt x="51" y="706"/>
                </a:cubicBezTo>
                <a:cubicBezTo>
                  <a:pt x="54" y="704"/>
                  <a:pt x="55" y="709"/>
                  <a:pt x="58" y="704"/>
                </a:cubicBezTo>
                <a:cubicBezTo>
                  <a:pt x="58" y="702"/>
                  <a:pt x="56" y="705"/>
                  <a:pt x="56" y="703"/>
                </a:cubicBezTo>
                <a:cubicBezTo>
                  <a:pt x="57" y="702"/>
                  <a:pt x="58" y="701"/>
                  <a:pt x="58" y="700"/>
                </a:cubicBezTo>
                <a:cubicBezTo>
                  <a:pt x="58" y="696"/>
                  <a:pt x="54" y="701"/>
                  <a:pt x="52" y="701"/>
                </a:cubicBezTo>
                <a:cubicBezTo>
                  <a:pt x="55" y="702"/>
                  <a:pt x="55" y="702"/>
                  <a:pt x="55" y="702"/>
                </a:cubicBezTo>
                <a:cubicBezTo>
                  <a:pt x="52" y="707"/>
                  <a:pt x="53" y="702"/>
                  <a:pt x="51" y="705"/>
                </a:cubicBezTo>
                <a:cubicBezTo>
                  <a:pt x="51" y="702"/>
                  <a:pt x="48" y="705"/>
                  <a:pt x="48" y="702"/>
                </a:cubicBezTo>
                <a:cubicBezTo>
                  <a:pt x="48" y="703"/>
                  <a:pt x="48" y="702"/>
                  <a:pt x="49" y="702"/>
                </a:cubicBezTo>
                <a:cubicBezTo>
                  <a:pt x="46" y="700"/>
                  <a:pt x="51" y="693"/>
                  <a:pt x="51" y="692"/>
                </a:cubicBezTo>
                <a:cubicBezTo>
                  <a:pt x="51" y="691"/>
                  <a:pt x="47" y="691"/>
                  <a:pt x="46" y="693"/>
                </a:cubicBezTo>
                <a:cubicBezTo>
                  <a:pt x="44" y="694"/>
                  <a:pt x="50" y="695"/>
                  <a:pt x="44" y="699"/>
                </a:cubicBezTo>
                <a:cubicBezTo>
                  <a:pt x="46" y="695"/>
                  <a:pt x="45" y="695"/>
                  <a:pt x="43" y="695"/>
                </a:cubicBezTo>
                <a:cubicBezTo>
                  <a:pt x="42" y="695"/>
                  <a:pt x="39" y="694"/>
                  <a:pt x="41" y="691"/>
                </a:cubicBezTo>
                <a:cubicBezTo>
                  <a:pt x="44" y="691"/>
                  <a:pt x="44" y="688"/>
                  <a:pt x="46" y="688"/>
                </a:cubicBezTo>
                <a:cubicBezTo>
                  <a:pt x="45" y="687"/>
                  <a:pt x="44" y="687"/>
                  <a:pt x="42" y="688"/>
                </a:cubicBezTo>
                <a:cubicBezTo>
                  <a:pt x="43" y="686"/>
                  <a:pt x="43" y="686"/>
                  <a:pt x="43" y="686"/>
                </a:cubicBezTo>
                <a:cubicBezTo>
                  <a:pt x="37" y="687"/>
                  <a:pt x="39" y="688"/>
                  <a:pt x="34" y="687"/>
                </a:cubicBezTo>
                <a:cubicBezTo>
                  <a:pt x="37" y="687"/>
                  <a:pt x="37" y="684"/>
                  <a:pt x="39" y="684"/>
                </a:cubicBezTo>
                <a:cubicBezTo>
                  <a:pt x="39" y="683"/>
                  <a:pt x="38" y="682"/>
                  <a:pt x="36" y="682"/>
                </a:cubicBezTo>
                <a:cubicBezTo>
                  <a:pt x="37" y="682"/>
                  <a:pt x="37" y="682"/>
                  <a:pt x="37" y="682"/>
                </a:cubicBezTo>
                <a:cubicBezTo>
                  <a:pt x="34" y="679"/>
                  <a:pt x="39" y="679"/>
                  <a:pt x="35" y="676"/>
                </a:cubicBezTo>
                <a:cubicBezTo>
                  <a:pt x="34" y="677"/>
                  <a:pt x="34" y="677"/>
                  <a:pt x="34" y="677"/>
                </a:cubicBezTo>
                <a:cubicBezTo>
                  <a:pt x="28" y="674"/>
                  <a:pt x="30" y="667"/>
                  <a:pt x="29" y="662"/>
                </a:cubicBezTo>
                <a:cubicBezTo>
                  <a:pt x="27" y="664"/>
                  <a:pt x="27" y="664"/>
                  <a:pt x="27" y="664"/>
                </a:cubicBezTo>
                <a:cubicBezTo>
                  <a:pt x="28" y="663"/>
                  <a:pt x="25" y="660"/>
                  <a:pt x="28" y="659"/>
                </a:cubicBezTo>
                <a:cubicBezTo>
                  <a:pt x="28" y="659"/>
                  <a:pt x="29" y="660"/>
                  <a:pt x="28" y="660"/>
                </a:cubicBezTo>
                <a:cubicBezTo>
                  <a:pt x="30" y="660"/>
                  <a:pt x="33" y="660"/>
                  <a:pt x="33" y="659"/>
                </a:cubicBezTo>
                <a:cubicBezTo>
                  <a:pt x="31" y="658"/>
                  <a:pt x="31" y="658"/>
                  <a:pt x="31" y="658"/>
                </a:cubicBezTo>
                <a:cubicBezTo>
                  <a:pt x="33" y="658"/>
                  <a:pt x="33" y="658"/>
                  <a:pt x="33" y="658"/>
                </a:cubicBezTo>
                <a:cubicBezTo>
                  <a:pt x="33" y="656"/>
                  <a:pt x="29" y="658"/>
                  <a:pt x="30" y="656"/>
                </a:cubicBezTo>
                <a:cubicBezTo>
                  <a:pt x="33" y="656"/>
                  <a:pt x="34" y="655"/>
                  <a:pt x="35" y="653"/>
                </a:cubicBezTo>
                <a:cubicBezTo>
                  <a:pt x="35" y="651"/>
                  <a:pt x="36" y="649"/>
                  <a:pt x="39" y="650"/>
                </a:cubicBezTo>
                <a:cubicBezTo>
                  <a:pt x="35" y="647"/>
                  <a:pt x="38" y="653"/>
                  <a:pt x="34" y="650"/>
                </a:cubicBezTo>
                <a:cubicBezTo>
                  <a:pt x="34" y="650"/>
                  <a:pt x="35" y="650"/>
                  <a:pt x="36" y="649"/>
                </a:cubicBezTo>
                <a:cubicBezTo>
                  <a:pt x="33" y="648"/>
                  <a:pt x="33" y="648"/>
                  <a:pt x="33" y="648"/>
                </a:cubicBezTo>
                <a:cubicBezTo>
                  <a:pt x="37" y="644"/>
                  <a:pt x="41" y="644"/>
                  <a:pt x="43" y="640"/>
                </a:cubicBezTo>
                <a:cubicBezTo>
                  <a:pt x="43" y="640"/>
                  <a:pt x="43" y="640"/>
                  <a:pt x="43" y="640"/>
                </a:cubicBezTo>
                <a:cubicBezTo>
                  <a:pt x="45" y="640"/>
                  <a:pt x="46" y="639"/>
                  <a:pt x="44" y="637"/>
                </a:cubicBezTo>
                <a:cubicBezTo>
                  <a:pt x="45" y="638"/>
                  <a:pt x="45" y="639"/>
                  <a:pt x="47" y="639"/>
                </a:cubicBezTo>
                <a:cubicBezTo>
                  <a:pt x="45" y="635"/>
                  <a:pt x="47" y="636"/>
                  <a:pt x="49" y="636"/>
                </a:cubicBezTo>
                <a:cubicBezTo>
                  <a:pt x="51" y="637"/>
                  <a:pt x="53" y="638"/>
                  <a:pt x="52" y="635"/>
                </a:cubicBezTo>
                <a:cubicBezTo>
                  <a:pt x="54" y="638"/>
                  <a:pt x="56" y="641"/>
                  <a:pt x="58" y="643"/>
                </a:cubicBezTo>
                <a:cubicBezTo>
                  <a:pt x="60" y="645"/>
                  <a:pt x="62" y="648"/>
                  <a:pt x="63" y="650"/>
                </a:cubicBezTo>
                <a:cubicBezTo>
                  <a:pt x="63" y="649"/>
                  <a:pt x="63" y="649"/>
                  <a:pt x="63" y="649"/>
                </a:cubicBezTo>
                <a:cubicBezTo>
                  <a:pt x="65" y="653"/>
                  <a:pt x="61" y="650"/>
                  <a:pt x="64" y="654"/>
                </a:cubicBezTo>
                <a:cubicBezTo>
                  <a:pt x="64" y="654"/>
                  <a:pt x="60" y="651"/>
                  <a:pt x="60" y="651"/>
                </a:cubicBezTo>
                <a:cubicBezTo>
                  <a:pt x="61" y="653"/>
                  <a:pt x="62" y="655"/>
                  <a:pt x="63" y="655"/>
                </a:cubicBezTo>
                <a:cubicBezTo>
                  <a:pt x="62" y="655"/>
                  <a:pt x="62" y="655"/>
                  <a:pt x="64" y="657"/>
                </a:cubicBezTo>
                <a:cubicBezTo>
                  <a:pt x="60" y="654"/>
                  <a:pt x="58" y="655"/>
                  <a:pt x="57" y="657"/>
                </a:cubicBezTo>
                <a:cubicBezTo>
                  <a:pt x="57" y="659"/>
                  <a:pt x="58" y="661"/>
                  <a:pt x="54" y="663"/>
                </a:cubicBezTo>
                <a:cubicBezTo>
                  <a:pt x="55" y="663"/>
                  <a:pt x="56" y="663"/>
                  <a:pt x="57" y="663"/>
                </a:cubicBezTo>
                <a:cubicBezTo>
                  <a:pt x="53" y="663"/>
                  <a:pt x="59" y="664"/>
                  <a:pt x="60" y="664"/>
                </a:cubicBezTo>
                <a:cubicBezTo>
                  <a:pt x="60" y="664"/>
                  <a:pt x="58" y="664"/>
                  <a:pt x="57" y="665"/>
                </a:cubicBezTo>
                <a:cubicBezTo>
                  <a:pt x="55" y="665"/>
                  <a:pt x="54" y="665"/>
                  <a:pt x="54" y="665"/>
                </a:cubicBezTo>
                <a:cubicBezTo>
                  <a:pt x="56" y="665"/>
                  <a:pt x="57" y="665"/>
                  <a:pt x="59" y="665"/>
                </a:cubicBezTo>
                <a:cubicBezTo>
                  <a:pt x="59" y="666"/>
                  <a:pt x="58" y="667"/>
                  <a:pt x="57" y="668"/>
                </a:cubicBezTo>
                <a:cubicBezTo>
                  <a:pt x="56" y="668"/>
                  <a:pt x="56" y="670"/>
                  <a:pt x="58" y="670"/>
                </a:cubicBezTo>
                <a:cubicBezTo>
                  <a:pt x="56" y="671"/>
                  <a:pt x="53" y="671"/>
                  <a:pt x="53" y="672"/>
                </a:cubicBezTo>
                <a:cubicBezTo>
                  <a:pt x="58" y="669"/>
                  <a:pt x="56" y="673"/>
                  <a:pt x="60" y="671"/>
                </a:cubicBezTo>
                <a:cubicBezTo>
                  <a:pt x="54" y="674"/>
                  <a:pt x="60" y="674"/>
                  <a:pt x="51" y="677"/>
                </a:cubicBezTo>
                <a:cubicBezTo>
                  <a:pt x="51" y="679"/>
                  <a:pt x="55" y="676"/>
                  <a:pt x="56" y="676"/>
                </a:cubicBezTo>
                <a:cubicBezTo>
                  <a:pt x="56" y="677"/>
                  <a:pt x="56" y="678"/>
                  <a:pt x="59" y="677"/>
                </a:cubicBezTo>
                <a:cubicBezTo>
                  <a:pt x="58" y="678"/>
                  <a:pt x="59" y="678"/>
                  <a:pt x="60" y="679"/>
                </a:cubicBezTo>
                <a:cubicBezTo>
                  <a:pt x="61" y="680"/>
                  <a:pt x="61" y="681"/>
                  <a:pt x="59" y="684"/>
                </a:cubicBezTo>
                <a:cubicBezTo>
                  <a:pt x="61" y="680"/>
                  <a:pt x="60" y="682"/>
                  <a:pt x="62" y="681"/>
                </a:cubicBezTo>
                <a:cubicBezTo>
                  <a:pt x="64" y="678"/>
                  <a:pt x="64" y="678"/>
                  <a:pt x="64" y="678"/>
                </a:cubicBezTo>
                <a:cubicBezTo>
                  <a:pt x="65" y="679"/>
                  <a:pt x="65" y="679"/>
                  <a:pt x="65" y="679"/>
                </a:cubicBezTo>
                <a:cubicBezTo>
                  <a:pt x="65" y="679"/>
                  <a:pt x="65" y="679"/>
                  <a:pt x="65" y="679"/>
                </a:cubicBezTo>
                <a:cubicBezTo>
                  <a:pt x="65" y="679"/>
                  <a:pt x="63" y="681"/>
                  <a:pt x="63" y="682"/>
                </a:cubicBezTo>
                <a:cubicBezTo>
                  <a:pt x="64" y="683"/>
                  <a:pt x="65" y="681"/>
                  <a:pt x="66" y="679"/>
                </a:cubicBezTo>
                <a:cubicBezTo>
                  <a:pt x="66" y="679"/>
                  <a:pt x="66" y="679"/>
                  <a:pt x="66" y="679"/>
                </a:cubicBezTo>
                <a:cubicBezTo>
                  <a:pt x="67" y="679"/>
                  <a:pt x="67" y="679"/>
                  <a:pt x="67" y="679"/>
                </a:cubicBezTo>
                <a:cubicBezTo>
                  <a:pt x="67" y="679"/>
                  <a:pt x="64" y="681"/>
                  <a:pt x="64" y="684"/>
                </a:cubicBezTo>
                <a:cubicBezTo>
                  <a:pt x="64" y="683"/>
                  <a:pt x="67" y="678"/>
                  <a:pt x="66" y="681"/>
                </a:cubicBezTo>
                <a:cubicBezTo>
                  <a:pt x="66" y="681"/>
                  <a:pt x="65" y="683"/>
                  <a:pt x="64" y="685"/>
                </a:cubicBezTo>
                <a:cubicBezTo>
                  <a:pt x="65" y="686"/>
                  <a:pt x="65" y="686"/>
                  <a:pt x="65" y="686"/>
                </a:cubicBezTo>
                <a:cubicBezTo>
                  <a:pt x="67" y="681"/>
                  <a:pt x="67" y="681"/>
                  <a:pt x="67" y="681"/>
                </a:cubicBezTo>
                <a:cubicBezTo>
                  <a:pt x="68" y="682"/>
                  <a:pt x="70" y="687"/>
                  <a:pt x="72" y="687"/>
                </a:cubicBezTo>
                <a:cubicBezTo>
                  <a:pt x="73" y="693"/>
                  <a:pt x="75" y="688"/>
                  <a:pt x="75" y="696"/>
                </a:cubicBezTo>
                <a:cubicBezTo>
                  <a:pt x="75" y="695"/>
                  <a:pt x="75" y="695"/>
                  <a:pt x="75" y="695"/>
                </a:cubicBezTo>
                <a:cubicBezTo>
                  <a:pt x="74" y="696"/>
                  <a:pt x="76" y="701"/>
                  <a:pt x="77" y="700"/>
                </a:cubicBezTo>
                <a:cubicBezTo>
                  <a:pt x="76" y="698"/>
                  <a:pt x="77" y="692"/>
                  <a:pt x="75" y="691"/>
                </a:cubicBezTo>
                <a:cubicBezTo>
                  <a:pt x="75" y="691"/>
                  <a:pt x="75" y="690"/>
                  <a:pt x="75" y="689"/>
                </a:cubicBezTo>
                <a:cubicBezTo>
                  <a:pt x="75" y="688"/>
                  <a:pt x="76" y="687"/>
                  <a:pt x="76" y="687"/>
                </a:cubicBezTo>
                <a:cubicBezTo>
                  <a:pt x="75" y="681"/>
                  <a:pt x="75" y="680"/>
                  <a:pt x="75" y="681"/>
                </a:cubicBezTo>
                <a:cubicBezTo>
                  <a:pt x="76" y="682"/>
                  <a:pt x="79" y="685"/>
                  <a:pt x="78" y="682"/>
                </a:cubicBezTo>
                <a:cubicBezTo>
                  <a:pt x="78" y="683"/>
                  <a:pt x="79" y="684"/>
                  <a:pt x="79" y="684"/>
                </a:cubicBezTo>
                <a:cubicBezTo>
                  <a:pt x="78" y="681"/>
                  <a:pt x="79" y="682"/>
                  <a:pt x="80" y="683"/>
                </a:cubicBezTo>
                <a:cubicBezTo>
                  <a:pt x="81" y="683"/>
                  <a:pt x="82" y="684"/>
                  <a:pt x="82" y="683"/>
                </a:cubicBezTo>
                <a:cubicBezTo>
                  <a:pt x="84" y="686"/>
                  <a:pt x="84" y="686"/>
                  <a:pt x="84" y="686"/>
                </a:cubicBezTo>
                <a:cubicBezTo>
                  <a:pt x="81" y="680"/>
                  <a:pt x="81" y="680"/>
                  <a:pt x="83" y="680"/>
                </a:cubicBezTo>
                <a:cubicBezTo>
                  <a:pt x="83" y="680"/>
                  <a:pt x="84" y="681"/>
                  <a:pt x="84" y="682"/>
                </a:cubicBezTo>
                <a:cubicBezTo>
                  <a:pt x="83" y="679"/>
                  <a:pt x="81" y="677"/>
                  <a:pt x="81" y="677"/>
                </a:cubicBezTo>
                <a:cubicBezTo>
                  <a:pt x="82" y="678"/>
                  <a:pt x="82" y="678"/>
                  <a:pt x="82" y="678"/>
                </a:cubicBezTo>
                <a:cubicBezTo>
                  <a:pt x="82" y="676"/>
                  <a:pt x="82" y="676"/>
                  <a:pt x="82" y="676"/>
                </a:cubicBezTo>
                <a:cubicBezTo>
                  <a:pt x="86" y="679"/>
                  <a:pt x="85" y="677"/>
                  <a:pt x="84" y="676"/>
                </a:cubicBezTo>
                <a:cubicBezTo>
                  <a:pt x="82" y="674"/>
                  <a:pt x="81" y="673"/>
                  <a:pt x="85" y="675"/>
                </a:cubicBezTo>
                <a:cubicBezTo>
                  <a:pt x="83" y="673"/>
                  <a:pt x="82" y="672"/>
                  <a:pt x="81" y="671"/>
                </a:cubicBezTo>
                <a:cubicBezTo>
                  <a:pt x="81" y="671"/>
                  <a:pt x="82" y="671"/>
                  <a:pt x="82" y="671"/>
                </a:cubicBezTo>
                <a:cubicBezTo>
                  <a:pt x="78" y="670"/>
                  <a:pt x="83" y="670"/>
                  <a:pt x="82" y="669"/>
                </a:cubicBezTo>
                <a:cubicBezTo>
                  <a:pt x="81" y="669"/>
                  <a:pt x="80" y="669"/>
                  <a:pt x="79" y="669"/>
                </a:cubicBezTo>
                <a:cubicBezTo>
                  <a:pt x="80" y="669"/>
                  <a:pt x="79" y="668"/>
                  <a:pt x="78" y="668"/>
                </a:cubicBezTo>
                <a:cubicBezTo>
                  <a:pt x="77" y="668"/>
                  <a:pt x="76" y="668"/>
                  <a:pt x="76" y="668"/>
                </a:cubicBezTo>
                <a:cubicBezTo>
                  <a:pt x="77" y="667"/>
                  <a:pt x="79" y="667"/>
                  <a:pt x="80" y="667"/>
                </a:cubicBezTo>
                <a:cubicBezTo>
                  <a:pt x="79" y="666"/>
                  <a:pt x="75" y="668"/>
                  <a:pt x="77" y="667"/>
                </a:cubicBezTo>
                <a:cubicBezTo>
                  <a:pt x="77" y="667"/>
                  <a:pt x="77" y="667"/>
                  <a:pt x="78" y="667"/>
                </a:cubicBezTo>
                <a:cubicBezTo>
                  <a:pt x="78" y="666"/>
                  <a:pt x="84" y="662"/>
                  <a:pt x="83" y="662"/>
                </a:cubicBezTo>
                <a:cubicBezTo>
                  <a:pt x="82" y="663"/>
                  <a:pt x="82" y="663"/>
                  <a:pt x="82" y="663"/>
                </a:cubicBezTo>
                <a:cubicBezTo>
                  <a:pt x="81" y="663"/>
                  <a:pt x="82" y="662"/>
                  <a:pt x="82" y="661"/>
                </a:cubicBezTo>
                <a:cubicBezTo>
                  <a:pt x="83" y="660"/>
                  <a:pt x="83" y="659"/>
                  <a:pt x="81" y="660"/>
                </a:cubicBezTo>
                <a:cubicBezTo>
                  <a:pt x="80" y="662"/>
                  <a:pt x="80" y="662"/>
                  <a:pt x="80" y="662"/>
                </a:cubicBezTo>
                <a:cubicBezTo>
                  <a:pt x="81" y="658"/>
                  <a:pt x="79" y="662"/>
                  <a:pt x="80" y="658"/>
                </a:cubicBezTo>
                <a:cubicBezTo>
                  <a:pt x="80" y="658"/>
                  <a:pt x="80" y="658"/>
                  <a:pt x="80" y="658"/>
                </a:cubicBezTo>
                <a:cubicBezTo>
                  <a:pt x="79" y="658"/>
                  <a:pt x="80" y="655"/>
                  <a:pt x="78" y="658"/>
                </a:cubicBezTo>
                <a:cubicBezTo>
                  <a:pt x="78" y="658"/>
                  <a:pt x="78" y="658"/>
                  <a:pt x="78" y="658"/>
                </a:cubicBezTo>
                <a:cubicBezTo>
                  <a:pt x="77" y="658"/>
                  <a:pt x="77" y="658"/>
                  <a:pt x="77" y="657"/>
                </a:cubicBezTo>
                <a:cubicBezTo>
                  <a:pt x="77" y="657"/>
                  <a:pt x="76" y="657"/>
                  <a:pt x="76" y="656"/>
                </a:cubicBezTo>
                <a:cubicBezTo>
                  <a:pt x="75" y="659"/>
                  <a:pt x="74" y="656"/>
                  <a:pt x="74" y="656"/>
                </a:cubicBezTo>
                <a:cubicBezTo>
                  <a:pt x="75" y="656"/>
                  <a:pt x="75" y="654"/>
                  <a:pt x="75" y="653"/>
                </a:cubicBezTo>
                <a:cubicBezTo>
                  <a:pt x="74" y="655"/>
                  <a:pt x="74" y="655"/>
                  <a:pt x="73" y="653"/>
                </a:cubicBezTo>
                <a:cubicBezTo>
                  <a:pt x="73" y="658"/>
                  <a:pt x="72" y="663"/>
                  <a:pt x="72" y="663"/>
                </a:cubicBezTo>
                <a:cubicBezTo>
                  <a:pt x="72" y="662"/>
                  <a:pt x="72" y="662"/>
                  <a:pt x="72" y="661"/>
                </a:cubicBezTo>
                <a:cubicBezTo>
                  <a:pt x="72" y="660"/>
                  <a:pt x="72" y="661"/>
                  <a:pt x="72" y="661"/>
                </a:cubicBezTo>
                <a:cubicBezTo>
                  <a:pt x="72" y="660"/>
                  <a:pt x="72" y="659"/>
                  <a:pt x="72" y="657"/>
                </a:cubicBezTo>
                <a:cubicBezTo>
                  <a:pt x="71" y="662"/>
                  <a:pt x="71" y="657"/>
                  <a:pt x="70" y="659"/>
                </a:cubicBezTo>
                <a:cubicBezTo>
                  <a:pt x="70" y="658"/>
                  <a:pt x="70" y="657"/>
                  <a:pt x="70" y="655"/>
                </a:cubicBezTo>
                <a:cubicBezTo>
                  <a:pt x="71" y="661"/>
                  <a:pt x="67" y="650"/>
                  <a:pt x="69" y="657"/>
                </a:cubicBezTo>
                <a:cubicBezTo>
                  <a:pt x="68" y="655"/>
                  <a:pt x="66" y="655"/>
                  <a:pt x="65" y="655"/>
                </a:cubicBezTo>
                <a:cubicBezTo>
                  <a:pt x="64" y="656"/>
                  <a:pt x="63" y="656"/>
                  <a:pt x="61" y="654"/>
                </a:cubicBezTo>
                <a:cubicBezTo>
                  <a:pt x="60" y="653"/>
                  <a:pt x="62" y="656"/>
                  <a:pt x="62" y="656"/>
                </a:cubicBezTo>
                <a:cubicBezTo>
                  <a:pt x="60" y="654"/>
                  <a:pt x="60" y="654"/>
                  <a:pt x="60" y="654"/>
                </a:cubicBezTo>
                <a:cubicBezTo>
                  <a:pt x="62" y="658"/>
                  <a:pt x="60" y="656"/>
                  <a:pt x="63" y="660"/>
                </a:cubicBezTo>
                <a:cubicBezTo>
                  <a:pt x="61" y="658"/>
                  <a:pt x="60" y="657"/>
                  <a:pt x="58" y="655"/>
                </a:cubicBezTo>
                <a:cubicBezTo>
                  <a:pt x="58" y="655"/>
                  <a:pt x="59" y="657"/>
                  <a:pt x="60" y="658"/>
                </a:cubicBezTo>
                <a:cubicBezTo>
                  <a:pt x="61" y="659"/>
                  <a:pt x="62" y="660"/>
                  <a:pt x="62" y="660"/>
                </a:cubicBezTo>
                <a:cubicBezTo>
                  <a:pt x="58" y="657"/>
                  <a:pt x="58" y="657"/>
                  <a:pt x="58" y="657"/>
                </a:cubicBezTo>
                <a:cubicBezTo>
                  <a:pt x="59" y="658"/>
                  <a:pt x="59" y="658"/>
                  <a:pt x="58" y="658"/>
                </a:cubicBezTo>
                <a:cubicBezTo>
                  <a:pt x="58" y="658"/>
                  <a:pt x="58" y="658"/>
                  <a:pt x="57" y="658"/>
                </a:cubicBezTo>
                <a:cubicBezTo>
                  <a:pt x="62" y="661"/>
                  <a:pt x="61" y="662"/>
                  <a:pt x="63" y="663"/>
                </a:cubicBezTo>
                <a:cubicBezTo>
                  <a:pt x="58" y="661"/>
                  <a:pt x="64" y="664"/>
                  <a:pt x="59" y="662"/>
                </a:cubicBezTo>
                <a:cubicBezTo>
                  <a:pt x="60" y="662"/>
                  <a:pt x="61" y="663"/>
                  <a:pt x="61" y="663"/>
                </a:cubicBezTo>
                <a:cubicBezTo>
                  <a:pt x="62" y="663"/>
                  <a:pt x="64" y="664"/>
                  <a:pt x="64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2" y="664"/>
                  <a:pt x="62" y="664"/>
                  <a:pt x="62" y="664"/>
                </a:cubicBezTo>
                <a:cubicBezTo>
                  <a:pt x="62" y="665"/>
                  <a:pt x="63" y="665"/>
                  <a:pt x="62" y="666"/>
                </a:cubicBezTo>
                <a:cubicBezTo>
                  <a:pt x="63" y="666"/>
                  <a:pt x="63" y="666"/>
                  <a:pt x="64" y="666"/>
                </a:cubicBezTo>
                <a:cubicBezTo>
                  <a:pt x="64" y="666"/>
                  <a:pt x="63" y="666"/>
                  <a:pt x="62" y="666"/>
                </a:cubicBezTo>
                <a:cubicBezTo>
                  <a:pt x="62" y="666"/>
                  <a:pt x="62" y="666"/>
                  <a:pt x="62" y="667"/>
                </a:cubicBezTo>
                <a:cubicBezTo>
                  <a:pt x="62" y="666"/>
                  <a:pt x="62" y="666"/>
                  <a:pt x="62" y="666"/>
                </a:cubicBezTo>
                <a:cubicBezTo>
                  <a:pt x="61" y="667"/>
                  <a:pt x="61" y="667"/>
                  <a:pt x="62" y="668"/>
                </a:cubicBezTo>
                <a:cubicBezTo>
                  <a:pt x="56" y="669"/>
                  <a:pt x="66" y="675"/>
                  <a:pt x="59" y="675"/>
                </a:cubicBezTo>
                <a:cubicBezTo>
                  <a:pt x="60" y="675"/>
                  <a:pt x="60" y="675"/>
                  <a:pt x="59" y="674"/>
                </a:cubicBezTo>
                <a:cubicBezTo>
                  <a:pt x="59" y="676"/>
                  <a:pt x="54" y="676"/>
                  <a:pt x="56" y="678"/>
                </a:cubicBezTo>
                <a:cubicBezTo>
                  <a:pt x="59" y="679"/>
                  <a:pt x="59" y="679"/>
                  <a:pt x="59" y="679"/>
                </a:cubicBezTo>
                <a:cubicBezTo>
                  <a:pt x="60" y="680"/>
                  <a:pt x="61" y="680"/>
                  <a:pt x="60" y="681"/>
                </a:cubicBezTo>
                <a:cubicBezTo>
                  <a:pt x="64" y="681"/>
                  <a:pt x="64" y="681"/>
                  <a:pt x="64" y="681"/>
                </a:cubicBezTo>
                <a:cubicBezTo>
                  <a:pt x="62" y="682"/>
                  <a:pt x="68" y="682"/>
                  <a:pt x="61" y="682"/>
                </a:cubicBezTo>
                <a:cubicBezTo>
                  <a:pt x="63" y="682"/>
                  <a:pt x="60" y="683"/>
                  <a:pt x="61" y="683"/>
                </a:cubicBezTo>
                <a:cubicBezTo>
                  <a:pt x="58" y="684"/>
                  <a:pt x="58" y="684"/>
                  <a:pt x="58" y="684"/>
                </a:cubicBezTo>
                <a:cubicBezTo>
                  <a:pt x="57" y="684"/>
                  <a:pt x="58" y="684"/>
                  <a:pt x="59" y="684"/>
                </a:cubicBezTo>
                <a:cubicBezTo>
                  <a:pt x="56" y="686"/>
                  <a:pt x="56" y="686"/>
                  <a:pt x="57" y="686"/>
                </a:cubicBezTo>
                <a:cubicBezTo>
                  <a:pt x="58" y="687"/>
                  <a:pt x="59" y="686"/>
                  <a:pt x="59" y="687"/>
                </a:cubicBezTo>
                <a:cubicBezTo>
                  <a:pt x="59" y="687"/>
                  <a:pt x="59" y="687"/>
                  <a:pt x="59" y="687"/>
                </a:cubicBezTo>
                <a:cubicBezTo>
                  <a:pt x="59" y="687"/>
                  <a:pt x="61" y="687"/>
                  <a:pt x="61" y="687"/>
                </a:cubicBezTo>
                <a:cubicBezTo>
                  <a:pt x="59" y="688"/>
                  <a:pt x="62" y="686"/>
                  <a:pt x="62" y="687"/>
                </a:cubicBezTo>
                <a:cubicBezTo>
                  <a:pt x="63" y="686"/>
                  <a:pt x="63" y="686"/>
                  <a:pt x="62" y="688"/>
                </a:cubicBezTo>
                <a:cubicBezTo>
                  <a:pt x="62" y="688"/>
                  <a:pt x="62" y="688"/>
                  <a:pt x="62" y="688"/>
                </a:cubicBezTo>
                <a:cubicBezTo>
                  <a:pt x="60" y="689"/>
                  <a:pt x="59" y="691"/>
                  <a:pt x="57" y="693"/>
                </a:cubicBezTo>
                <a:cubicBezTo>
                  <a:pt x="59" y="691"/>
                  <a:pt x="59" y="691"/>
                  <a:pt x="59" y="691"/>
                </a:cubicBezTo>
                <a:cubicBezTo>
                  <a:pt x="58" y="693"/>
                  <a:pt x="57" y="693"/>
                  <a:pt x="57" y="694"/>
                </a:cubicBezTo>
                <a:cubicBezTo>
                  <a:pt x="58" y="693"/>
                  <a:pt x="59" y="694"/>
                  <a:pt x="61" y="692"/>
                </a:cubicBezTo>
                <a:cubicBezTo>
                  <a:pt x="62" y="691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3" y="690"/>
                  <a:pt x="63" y="689"/>
                  <a:pt x="63" y="689"/>
                </a:cubicBezTo>
                <a:cubicBezTo>
                  <a:pt x="64" y="690"/>
                  <a:pt x="64" y="689"/>
                  <a:pt x="65" y="688"/>
                </a:cubicBezTo>
                <a:cubicBezTo>
                  <a:pt x="63" y="692"/>
                  <a:pt x="65" y="690"/>
                  <a:pt x="62" y="695"/>
                </a:cubicBezTo>
                <a:cubicBezTo>
                  <a:pt x="65" y="689"/>
                  <a:pt x="64" y="696"/>
                  <a:pt x="67" y="691"/>
                </a:cubicBezTo>
                <a:cubicBezTo>
                  <a:pt x="65" y="695"/>
                  <a:pt x="67" y="691"/>
                  <a:pt x="65" y="695"/>
                </a:cubicBezTo>
                <a:cubicBezTo>
                  <a:pt x="65" y="693"/>
                  <a:pt x="61" y="696"/>
                  <a:pt x="59" y="697"/>
                </a:cubicBezTo>
                <a:cubicBezTo>
                  <a:pt x="58" y="700"/>
                  <a:pt x="58" y="700"/>
                  <a:pt x="58" y="700"/>
                </a:cubicBezTo>
                <a:cubicBezTo>
                  <a:pt x="54" y="704"/>
                  <a:pt x="58" y="697"/>
                  <a:pt x="57" y="698"/>
                </a:cubicBezTo>
                <a:cubicBezTo>
                  <a:pt x="58" y="697"/>
                  <a:pt x="57" y="699"/>
                  <a:pt x="57" y="700"/>
                </a:cubicBezTo>
                <a:cubicBezTo>
                  <a:pt x="59" y="696"/>
                  <a:pt x="59" y="696"/>
                  <a:pt x="59" y="696"/>
                </a:cubicBezTo>
                <a:cubicBezTo>
                  <a:pt x="59" y="694"/>
                  <a:pt x="56" y="696"/>
                  <a:pt x="54" y="697"/>
                </a:cubicBezTo>
                <a:cubicBezTo>
                  <a:pt x="54" y="699"/>
                  <a:pt x="52" y="698"/>
                  <a:pt x="50" y="701"/>
                </a:cubicBezTo>
                <a:cubicBezTo>
                  <a:pt x="51" y="701"/>
                  <a:pt x="51" y="701"/>
                  <a:pt x="51" y="701"/>
                </a:cubicBezTo>
                <a:cubicBezTo>
                  <a:pt x="50" y="702"/>
                  <a:pt x="49" y="703"/>
                  <a:pt x="48" y="703"/>
                </a:cubicBezTo>
                <a:cubicBezTo>
                  <a:pt x="48" y="699"/>
                  <a:pt x="43" y="697"/>
                  <a:pt x="45" y="695"/>
                </a:cubicBezTo>
                <a:cubicBezTo>
                  <a:pt x="45" y="696"/>
                  <a:pt x="46" y="696"/>
                  <a:pt x="47" y="696"/>
                </a:cubicBezTo>
                <a:cubicBezTo>
                  <a:pt x="48" y="694"/>
                  <a:pt x="48" y="694"/>
                  <a:pt x="48" y="694"/>
                </a:cubicBezTo>
                <a:cubicBezTo>
                  <a:pt x="49" y="695"/>
                  <a:pt x="46" y="697"/>
                  <a:pt x="48" y="697"/>
                </a:cubicBezTo>
                <a:cubicBezTo>
                  <a:pt x="50" y="696"/>
                  <a:pt x="54" y="694"/>
                  <a:pt x="56" y="691"/>
                </a:cubicBezTo>
                <a:cubicBezTo>
                  <a:pt x="59" y="688"/>
                  <a:pt x="49" y="694"/>
                  <a:pt x="49" y="691"/>
                </a:cubicBezTo>
                <a:cubicBezTo>
                  <a:pt x="48" y="692"/>
                  <a:pt x="53" y="690"/>
                  <a:pt x="51" y="690"/>
                </a:cubicBezTo>
                <a:cubicBezTo>
                  <a:pt x="51" y="690"/>
                  <a:pt x="50" y="690"/>
                  <a:pt x="49" y="690"/>
                </a:cubicBezTo>
                <a:cubicBezTo>
                  <a:pt x="45" y="690"/>
                  <a:pt x="40" y="690"/>
                  <a:pt x="36" y="691"/>
                </a:cubicBezTo>
                <a:cubicBezTo>
                  <a:pt x="37" y="692"/>
                  <a:pt x="40" y="692"/>
                  <a:pt x="40" y="693"/>
                </a:cubicBezTo>
                <a:cubicBezTo>
                  <a:pt x="39" y="693"/>
                  <a:pt x="39" y="694"/>
                  <a:pt x="38" y="694"/>
                </a:cubicBezTo>
                <a:cubicBezTo>
                  <a:pt x="38" y="694"/>
                  <a:pt x="37" y="694"/>
                  <a:pt x="37" y="694"/>
                </a:cubicBezTo>
                <a:cubicBezTo>
                  <a:pt x="35" y="693"/>
                  <a:pt x="34" y="693"/>
                  <a:pt x="31" y="693"/>
                </a:cubicBezTo>
                <a:cubicBezTo>
                  <a:pt x="36" y="691"/>
                  <a:pt x="34" y="695"/>
                  <a:pt x="37" y="692"/>
                </a:cubicBezTo>
                <a:cubicBezTo>
                  <a:pt x="37" y="691"/>
                  <a:pt x="35" y="691"/>
                  <a:pt x="34" y="691"/>
                </a:cubicBezTo>
                <a:cubicBezTo>
                  <a:pt x="36" y="691"/>
                  <a:pt x="37" y="690"/>
                  <a:pt x="38" y="689"/>
                </a:cubicBezTo>
                <a:cubicBezTo>
                  <a:pt x="38" y="687"/>
                  <a:pt x="40" y="686"/>
                  <a:pt x="40" y="683"/>
                </a:cubicBezTo>
                <a:cubicBezTo>
                  <a:pt x="41" y="683"/>
                  <a:pt x="43" y="683"/>
                  <a:pt x="44" y="683"/>
                </a:cubicBezTo>
                <a:cubicBezTo>
                  <a:pt x="43" y="682"/>
                  <a:pt x="36" y="680"/>
                  <a:pt x="32" y="681"/>
                </a:cubicBezTo>
                <a:cubicBezTo>
                  <a:pt x="33" y="679"/>
                  <a:pt x="35" y="679"/>
                  <a:pt x="34" y="678"/>
                </a:cubicBezTo>
                <a:cubicBezTo>
                  <a:pt x="29" y="679"/>
                  <a:pt x="35" y="677"/>
                  <a:pt x="30" y="676"/>
                </a:cubicBezTo>
                <a:cubicBezTo>
                  <a:pt x="30" y="675"/>
                  <a:pt x="32" y="676"/>
                  <a:pt x="34" y="676"/>
                </a:cubicBezTo>
                <a:cubicBezTo>
                  <a:pt x="33" y="675"/>
                  <a:pt x="32" y="674"/>
                  <a:pt x="31" y="674"/>
                </a:cubicBezTo>
                <a:cubicBezTo>
                  <a:pt x="34" y="674"/>
                  <a:pt x="39" y="678"/>
                  <a:pt x="44" y="678"/>
                </a:cubicBezTo>
                <a:cubicBezTo>
                  <a:pt x="46" y="677"/>
                  <a:pt x="51" y="677"/>
                  <a:pt x="52" y="677"/>
                </a:cubicBezTo>
                <a:cubicBezTo>
                  <a:pt x="48" y="676"/>
                  <a:pt x="33" y="670"/>
                  <a:pt x="27" y="670"/>
                </a:cubicBezTo>
                <a:cubicBezTo>
                  <a:pt x="25" y="669"/>
                  <a:pt x="31" y="669"/>
                  <a:pt x="31" y="669"/>
                </a:cubicBezTo>
                <a:cubicBezTo>
                  <a:pt x="36" y="669"/>
                  <a:pt x="29" y="666"/>
                  <a:pt x="31" y="665"/>
                </a:cubicBezTo>
                <a:cubicBezTo>
                  <a:pt x="33" y="667"/>
                  <a:pt x="33" y="667"/>
                  <a:pt x="33" y="667"/>
                </a:cubicBezTo>
                <a:cubicBezTo>
                  <a:pt x="34" y="667"/>
                  <a:pt x="33" y="665"/>
                  <a:pt x="32" y="664"/>
                </a:cubicBezTo>
                <a:cubicBezTo>
                  <a:pt x="33" y="664"/>
                  <a:pt x="39" y="668"/>
                  <a:pt x="41" y="668"/>
                </a:cubicBezTo>
                <a:cubicBezTo>
                  <a:pt x="42" y="666"/>
                  <a:pt x="35" y="661"/>
                  <a:pt x="31" y="660"/>
                </a:cubicBezTo>
                <a:cubicBezTo>
                  <a:pt x="31" y="660"/>
                  <a:pt x="31" y="661"/>
                  <a:pt x="32" y="662"/>
                </a:cubicBezTo>
                <a:cubicBezTo>
                  <a:pt x="33" y="663"/>
                  <a:pt x="34" y="664"/>
                  <a:pt x="34" y="664"/>
                </a:cubicBezTo>
                <a:cubicBezTo>
                  <a:pt x="30" y="663"/>
                  <a:pt x="31" y="661"/>
                  <a:pt x="27" y="659"/>
                </a:cubicBezTo>
                <a:cubicBezTo>
                  <a:pt x="29" y="658"/>
                  <a:pt x="29" y="658"/>
                  <a:pt x="29" y="658"/>
                </a:cubicBezTo>
                <a:cubicBezTo>
                  <a:pt x="29" y="658"/>
                  <a:pt x="30" y="659"/>
                  <a:pt x="32" y="660"/>
                </a:cubicBezTo>
                <a:cubicBezTo>
                  <a:pt x="32" y="659"/>
                  <a:pt x="33" y="659"/>
                  <a:pt x="34" y="659"/>
                </a:cubicBezTo>
                <a:cubicBezTo>
                  <a:pt x="39" y="662"/>
                  <a:pt x="49" y="669"/>
                  <a:pt x="55" y="672"/>
                </a:cubicBezTo>
                <a:cubicBezTo>
                  <a:pt x="53" y="670"/>
                  <a:pt x="53" y="670"/>
                  <a:pt x="53" y="670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3" y="667"/>
                  <a:pt x="39" y="660"/>
                  <a:pt x="36" y="659"/>
                </a:cubicBezTo>
                <a:cubicBezTo>
                  <a:pt x="37" y="658"/>
                  <a:pt x="45" y="661"/>
                  <a:pt x="46" y="662"/>
                </a:cubicBezTo>
                <a:cubicBezTo>
                  <a:pt x="47" y="661"/>
                  <a:pt x="44" y="659"/>
                  <a:pt x="41" y="658"/>
                </a:cubicBezTo>
                <a:cubicBezTo>
                  <a:pt x="39" y="657"/>
                  <a:pt x="36" y="655"/>
                  <a:pt x="37" y="654"/>
                </a:cubicBezTo>
                <a:cubicBezTo>
                  <a:pt x="35" y="655"/>
                  <a:pt x="35" y="655"/>
                  <a:pt x="35" y="655"/>
                </a:cubicBezTo>
                <a:cubicBezTo>
                  <a:pt x="35" y="654"/>
                  <a:pt x="37" y="651"/>
                  <a:pt x="36" y="651"/>
                </a:cubicBezTo>
                <a:cubicBezTo>
                  <a:pt x="38" y="651"/>
                  <a:pt x="43" y="653"/>
                  <a:pt x="44" y="654"/>
                </a:cubicBezTo>
                <a:cubicBezTo>
                  <a:pt x="44" y="654"/>
                  <a:pt x="38" y="648"/>
                  <a:pt x="39" y="648"/>
                </a:cubicBezTo>
                <a:cubicBezTo>
                  <a:pt x="39" y="649"/>
                  <a:pt x="45" y="652"/>
                  <a:pt x="46" y="652"/>
                </a:cubicBezTo>
                <a:cubicBezTo>
                  <a:pt x="47" y="652"/>
                  <a:pt x="40" y="647"/>
                  <a:pt x="39" y="647"/>
                </a:cubicBezTo>
                <a:cubicBezTo>
                  <a:pt x="44" y="648"/>
                  <a:pt x="42" y="647"/>
                  <a:pt x="47" y="649"/>
                </a:cubicBezTo>
                <a:cubicBezTo>
                  <a:pt x="47" y="648"/>
                  <a:pt x="42" y="644"/>
                  <a:pt x="41" y="644"/>
                </a:cubicBezTo>
                <a:cubicBezTo>
                  <a:pt x="40" y="642"/>
                  <a:pt x="42" y="642"/>
                  <a:pt x="43" y="642"/>
                </a:cubicBezTo>
                <a:cubicBezTo>
                  <a:pt x="43" y="645"/>
                  <a:pt x="54" y="651"/>
                  <a:pt x="57" y="655"/>
                </a:cubicBezTo>
                <a:cubicBezTo>
                  <a:pt x="57" y="655"/>
                  <a:pt x="54" y="651"/>
                  <a:pt x="51" y="647"/>
                </a:cubicBezTo>
                <a:cubicBezTo>
                  <a:pt x="48" y="643"/>
                  <a:pt x="46" y="638"/>
                  <a:pt x="46" y="638"/>
                </a:cubicBezTo>
                <a:cubicBezTo>
                  <a:pt x="47" y="639"/>
                  <a:pt x="51" y="644"/>
                  <a:pt x="51" y="645"/>
                </a:cubicBezTo>
                <a:cubicBezTo>
                  <a:pt x="47" y="640"/>
                  <a:pt x="52" y="635"/>
                  <a:pt x="55" y="635"/>
                </a:cubicBezTo>
                <a:cubicBezTo>
                  <a:pt x="55" y="635"/>
                  <a:pt x="55" y="635"/>
                  <a:pt x="55" y="635"/>
                </a:cubicBezTo>
                <a:cubicBezTo>
                  <a:pt x="55" y="637"/>
                  <a:pt x="58" y="638"/>
                  <a:pt x="58" y="636"/>
                </a:cubicBezTo>
                <a:cubicBezTo>
                  <a:pt x="59" y="637"/>
                  <a:pt x="58" y="637"/>
                  <a:pt x="58" y="637"/>
                </a:cubicBezTo>
                <a:cubicBezTo>
                  <a:pt x="61" y="641"/>
                  <a:pt x="57" y="628"/>
                  <a:pt x="61" y="632"/>
                </a:cubicBezTo>
                <a:cubicBezTo>
                  <a:pt x="59" y="632"/>
                  <a:pt x="59" y="635"/>
                  <a:pt x="60" y="637"/>
                </a:cubicBezTo>
                <a:cubicBezTo>
                  <a:pt x="61" y="634"/>
                  <a:pt x="65" y="636"/>
                  <a:pt x="62" y="629"/>
                </a:cubicBezTo>
                <a:cubicBezTo>
                  <a:pt x="64" y="631"/>
                  <a:pt x="64" y="630"/>
                  <a:pt x="65" y="633"/>
                </a:cubicBezTo>
                <a:cubicBezTo>
                  <a:pt x="65" y="633"/>
                  <a:pt x="68" y="629"/>
                  <a:pt x="68" y="629"/>
                </a:cubicBezTo>
                <a:cubicBezTo>
                  <a:pt x="68" y="630"/>
                  <a:pt x="68" y="632"/>
                  <a:pt x="69" y="633"/>
                </a:cubicBezTo>
                <a:cubicBezTo>
                  <a:pt x="67" y="631"/>
                  <a:pt x="66" y="638"/>
                  <a:pt x="64" y="633"/>
                </a:cubicBezTo>
                <a:cubicBezTo>
                  <a:pt x="65" y="638"/>
                  <a:pt x="66" y="640"/>
                  <a:pt x="66" y="643"/>
                </a:cubicBezTo>
                <a:cubicBezTo>
                  <a:pt x="68" y="642"/>
                  <a:pt x="70" y="635"/>
                  <a:pt x="72" y="630"/>
                </a:cubicBezTo>
                <a:cubicBezTo>
                  <a:pt x="72" y="630"/>
                  <a:pt x="73" y="631"/>
                  <a:pt x="74" y="632"/>
                </a:cubicBezTo>
                <a:cubicBezTo>
                  <a:pt x="75" y="633"/>
                  <a:pt x="76" y="634"/>
                  <a:pt x="76" y="634"/>
                </a:cubicBezTo>
                <a:cubicBezTo>
                  <a:pt x="76" y="632"/>
                  <a:pt x="76" y="632"/>
                  <a:pt x="76" y="632"/>
                </a:cubicBezTo>
                <a:cubicBezTo>
                  <a:pt x="76" y="638"/>
                  <a:pt x="76" y="638"/>
                  <a:pt x="76" y="638"/>
                </a:cubicBezTo>
                <a:cubicBezTo>
                  <a:pt x="76" y="637"/>
                  <a:pt x="77" y="636"/>
                  <a:pt x="77" y="636"/>
                </a:cubicBezTo>
                <a:cubicBezTo>
                  <a:pt x="77" y="637"/>
                  <a:pt x="77" y="637"/>
                  <a:pt x="76" y="638"/>
                </a:cubicBezTo>
                <a:cubicBezTo>
                  <a:pt x="77" y="638"/>
                  <a:pt x="77" y="638"/>
                  <a:pt x="77" y="637"/>
                </a:cubicBezTo>
                <a:cubicBezTo>
                  <a:pt x="77" y="640"/>
                  <a:pt x="76" y="643"/>
                  <a:pt x="75" y="645"/>
                </a:cubicBezTo>
                <a:cubicBezTo>
                  <a:pt x="75" y="644"/>
                  <a:pt x="75" y="643"/>
                  <a:pt x="75" y="642"/>
                </a:cubicBezTo>
                <a:cubicBezTo>
                  <a:pt x="74" y="644"/>
                  <a:pt x="74" y="647"/>
                  <a:pt x="74" y="648"/>
                </a:cubicBezTo>
                <a:cubicBezTo>
                  <a:pt x="74" y="648"/>
                  <a:pt x="74" y="648"/>
                  <a:pt x="74" y="648"/>
                </a:cubicBezTo>
                <a:cubicBezTo>
                  <a:pt x="74" y="649"/>
                  <a:pt x="74" y="650"/>
                  <a:pt x="74" y="651"/>
                </a:cubicBezTo>
                <a:cubicBezTo>
                  <a:pt x="74" y="651"/>
                  <a:pt x="75" y="650"/>
                  <a:pt x="75" y="650"/>
                </a:cubicBezTo>
                <a:cubicBezTo>
                  <a:pt x="75" y="649"/>
                  <a:pt x="75" y="648"/>
                  <a:pt x="75" y="646"/>
                </a:cubicBezTo>
                <a:cubicBezTo>
                  <a:pt x="77" y="643"/>
                  <a:pt x="79" y="640"/>
                  <a:pt x="79" y="636"/>
                </a:cubicBezTo>
                <a:cubicBezTo>
                  <a:pt x="79" y="636"/>
                  <a:pt x="79" y="637"/>
                  <a:pt x="79" y="638"/>
                </a:cubicBezTo>
                <a:cubicBezTo>
                  <a:pt x="80" y="639"/>
                  <a:pt x="80" y="640"/>
                  <a:pt x="80" y="640"/>
                </a:cubicBezTo>
                <a:cubicBezTo>
                  <a:pt x="83" y="637"/>
                  <a:pt x="82" y="637"/>
                  <a:pt x="87" y="636"/>
                </a:cubicBezTo>
                <a:cubicBezTo>
                  <a:pt x="86" y="638"/>
                  <a:pt x="85" y="639"/>
                  <a:pt x="85" y="640"/>
                </a:cubicBezTo>
                <a:cubicBezTo>
                  <a:pt x="87" y="638"/>
                  <a:pt x="87" y="641"/>
                  <a:pt x="87" y="643"/>
                </a:cubicBezTo>
                <a:cubicBezTo>
                  <a:pt x="87" y="645"/>
                  <a:pt x="86" y="648"/>
                  <a:pt x="88" y="646"/>
                </a:cubicBezTo>
                <a:cubicBezTo>
                  <a:pt x="90" y="646"/>
                  <a:pt x="91" y="643"/>
                  <a:pt x="93" y="643"/>
                </a:cubicBezTo>
                <a:cubicBezTo>
                  <a:pt x="92" y="643"/>
                  <a:pt x="92" y="644"/>
                  <a:pt x="92" y="644"/>
                </a:cubicBezTo>
                <a:cubicBezTo>
                  <a:pt x="92" y="644"/>
                  <a:pt x="93" y="644"/>
                  <a:pt x="93" y="644"/>
                </a:cubicBezTo>
                <a:cubicBezTo>
                  <a:pt x="94" y="643"/>
                  <a:pt x="95" y="643"/>
                  <a:pt x="95" y="643"/>
                </a:cubicBezTo>
                <a:cubicBezTo>
                  <a:pt x="95" y="644"/>
                  <a:pt x="93" y="644"/>
                  <a:pt x="93" y="646"/>
                </a:cubicBezTo>
                <a:cubicBezTo>
                  <a:pt x="96" y="647"/>
                  <a:pt x="99" y="647"/>
                  <a:pt x="99" y="651"/>
                </a:cubicBezTo>
                <a:cubicBezTo>
                  <a:pt x="102" y="654"/>
                  <a:pt x="104" y="645"/>
                  <a:pt x="105" y="649"/>
                </a:cubicBezTo>
                <a:cubicBezTo>
                  <a:pt x="103" y="651"/>
                  <a:pt x="100" y="653"/>
                  <a:pt x="101" y="655"/>
                </a:cubicBezTo>
                <a:cubicBezTo>
                  <a:pt x="103" y="656"/>
                  <a:pt x="105" y="654"/>
                  <a:pt x="107" y="656"/>
                </a:cubicBezTo>
                <a:cubicBezTo>
                  <a:pt x="103" y="657"/>
                  <a:pt x="103" y="657"/>
                  <a:pt x="103" y="657"/>
                </a:cubicBezTo>
                <a:cubicBezTo>
                  <a:pt x="104" y="659"/>
                  <a:pt x="105" y="660"/>
                  <a:pt x="102" y="661"/>
                </a:cubicBezTo>
                <a:cubicBezTo>
                  <a:pt x="104" y="662"/>
                  <a:pt x="104" y="663"/>
                  <a:pt x="103" y="664"/>
                </a:cubicBezTo>
                <a:cubicBezTo>
                  <a:pt x="105" y="665"/>
                  <a:pt x="107" y="664"/>
                  <a:pt x="109" y="663"/>
                </a:cubicBezTo>
                <a:cubicBezTo>
                  <a:pt x="111" y="662"/>
                  <a:pt x="112" y="660"/>
                  <a:pt x="113" y="659"/>
                </a:cubicBezTo>
                <a:cubicBezTo>
                  <a:pt x="111" y="663"/>
                  <a:pt x="113" y="665"/>
                  <a:pt x="108" y="667"/>
                </a:cubicBezTo>
                <a:cubicBezTo>
                  <a:pt x="107" y="664"/>
                  <a:pt x="107" y="664"/>
                  <a:pt x="107" y="664"/>
                </a:cubicBezTo>
                <a:cubicBezTo>
                  <a:pt x="105" y="667"/>
                  <a:pt x="106" y="668"/>
                  <a:pt x="108" y="669"/>
                </a:cubicBezTo>
                <a:cubicBezTo>
                  <a:pt x="109" y="670"/>
                  <a:pt x="110" y="671"/>
                  <a:pt x="105" y="671"/>
                </a:cubicBezTo>
                <a:cubicBezTo>
                  <a:pt x="105" y="670"/>
                  <a:pt x="102" y="668"/>
                  <a:pt x="100" y="669"/>
                </a:cubicBezTo>
                <a:cubicBezTo>
                  <a:pt x="100" y="669"/>
                  <a:pt x="101" y="669"/>
                  <a:pt x="101" y="670"/>
                </a:cubicBezTo>
                <a:cubicBezTo>
                  <a:pt x="102" y="670"/>
                  <a:pt x="103" y="671"/>
                  <a:pt x="103" y="671"/>
                </a:cubicBezTo>
                <a:cubicBezTo>
                  <a:pt x="102" y="671"/>
                  <a:pt x="102" y="670"/>
                  <a:pt x="101" y="671"/>
                </a:cubicBezTo>
                <a:cubicBezTo>
                  <a:pt x="102" y="671"/>
                  <a:pt x="104" y="672"/>
                  <a:pt x="106" y="673"/>
                </a:cubicBezTo>
                <a:cubicBezTo>
                  <a:pt x="106" y="673"/>
                  <a:pt x="106" y="673"/>
                  <a:pt x="106" y="673"/>
                </a:cubicBezTo>
                <a:cubicBezTo>
                  <a:pt x="106" y="673"/>
                  <a:pt x="106" y="674"/>
                  <a:pt x="106" y="675"/>
                </a:cubicBezTo>
                <a:cubicBezTo>
                  <a:pt x="107" y="676"/>
                  <a:pt x="107" y="677"/>
                  <a:pt x="107" y="677"/>
                </a:cubicBezTo>
                <a:cubicBezTo>
                  <a:pt x="107" y="677"/>
                  <a:pt x="105" y="676"/>
                  <a:pt x="105" y="677"/>
                </a:cubicBezTo>
                <a:cubicBezTo>
                  <a:pt x="105" y="677"/>
                  <a:pt x="106" y="678"/>
                  <a:pt x="106" y="678"/>
                </a:cubicBezTo>
                <a:cubicBezTo>
                  <a:pt x="107" y="679"/>
                  <a:pt x="108" y="680"/>
                  <a:pt x="108" y="680"/>
                </a:cubicBezTo>
                <a:cubicBezTo>
                  <a:pt x="106" y="679"/>
                  <a:pt x="105" y="679"/>
                  <a:pt x="104" y="680"/>
                </a:cubicBezTo>
                <a:cubicBezTo>
                  <a:pt x="103" y="682"/>
                  <a:pt x="114" y="687"/>
                  <a:pt x="110" y="687"/>
                </a:cubicBezTo>
                <a:cubicBezTo>
                  <a:pt x="110" y="687"/>
                  <a:pt x="109" y="687"/>
                  <a:pt x="109" y="686"/>
                </a:cubicBezTo>
                <a:cubicBezTo>
                  <a:pt x="107" y="687"/>
                  <a:pt x="107" y="687"/>
                  <a:pt x="107" y="687"/>
                </a:cubicBezTo>
                <a:cubicBezTo>
                  <a:pt x="112" y="689"/>
                  <a:pt x="112" y="691"/>
                  <a:pt x="111" y="693"/>
                </a:cubicBezTo>
                <a:cubicBezTo>
                  <a:pt x="111" y="695"/>
                  <a:pt x="111" y="697"/>
                  <a:pt x="115" y="700"/>
                </a:cubicBezTo>
                <a:cubicBezTo>
                  <a:pt x="111" y="700"/>
                  <a:pt x="113" y="699"/>
                  <a:pt x="109" y="694"/>
                </a:cubicBezTo>
                <a:cubicBezTo>
                  <a:pt x="107" y="694"/>
                  <a:pt x="107" y="694"/>
                  <a:pt x="107" y="694"/>
                </a:cubicBezTo>
                <a:cubicBezTo>
                  <a:pt x="106" y="693"/>
                  <a:pt x="107" y="693"/>
                  <a:pt x="107" y="692"/>
                </a:cubicBezTo>
                <a:close/>
                <a:moveTo>
                  <a:pt x="105" y="666"/>
                </a:moveTo>
                <a:cubicBezTo>
                  <a:pt x="107" y="665"/>
                  <a:pt x="104" y="664"/>
                  <a:pt x="103" y="664"/>
                </a:cubicBezTo>
                <a:cubicBezTo>
                  <a:pt x="103" y="665"/>
                  <a:pt x="101" y="666"/>
                  <a:pt x="105" y="666"/>
                </a:cubicBezTo>
                <a:close/>
                <a:moveTo>
                  <a:pt x="74" y="640"/>
                </a:moveTo>
                <a:cubicBezTo>
                  <a:pt x="74" y="638"/>
                  <a:pt x="74" y="637"/>
                  <a:pt x="73" y="638"/>
                </a:cubicBezTo>
                <a:cubicBezTo>
                  <a:pt x="74" y="639"/>
                  <a:pt x="74" y="640"/>
                  <a:pt x="74" y="640"/>
                </a:cubicBezTo>
                <a:close/>
                <a:moveTo>
                  <a:pt x="60" y="689"/>
                </a:moveTo>
                <a:cubicBezTo>
                  <a:pt x="60" y="689"/>
                  <a:pt x="60" y="689"/>
                  <a:pt x="60" y="689"/>
                </a:cubicBezTo>
                <a:cubicBezTo>
                  <a:pt x="60" y="688"/>
                  <a:pt x="60" y="688"/>
                  <a:pt x="60" y="689"/>
                </a:cubicBezTo>
                <a:close/>
                <a:moveTo>
                  <a:pt x="59" y="689"/>
                </a:moveTo>
                <a:cubicBezTo>
                  <a:pt x="59" y="690"/>
                  <a:pt x="59" y="690"/>
                  <a:pt x="60" y="689"/>
                </a:cubicBezTo>
                <a:cubicBezTo>
                  <a:pt x="60" y="690"/>
                  <a:pt x="59" y="690"/>
                  <a:pt x="59" y="690"/>
                </a:cubicBezTo>
                <a:cubicBezTo>
                  <a:pt x="58" y="690"/>
                  <a:pt x="59" y="690"/>
                  <a:pt x="59" y="689"/>
                </a:cubicBezTo>
                <a:close/>
                <a:moveTo>
                  <a:pt x="64" y="681"/>
                </a:moveTo>
                <a:cubicBezTo>
                  <a:pt x="64" y="680"/>
                  <a:pt x="64" y="680"/>
                  <a:pt x="64" y="680"/>
                </a:cubicBezTo>
                <a:cubicBezTo>
                  <a:pt x="63" y="681"/>
                  <a:pt x="63" y="681"/>
                  <a:pt x="64" y="681"/>
                </a:cubicBezTo>
                <a:close/>
                <a:moveTo>
                  <a:pt x="78" y="635"/>
                </a:moveTo>
                <a:cubicBezTo>
                  <a:pt x="78" y="636"/>
                  <a:pt x="77" y="636"/>
                  <a:pt x="77" y="637"/>
                </a:cubicBezTo>
                <a:cubicBezTo>
                  <a:pt x="78" y="637"/>
                  <a:pt x="78" y="636"/>
                  <a:pt x="78" y="635"/>
                </a:cubicBezTo>
                <a:close/>
                <a:moveTo>
                  <a:pt x="99" y="710"/>
                </a:moveTo>
                <a:cubicBezTo>
                  <a:pt x="99" y="710"/>
                  <a:pt x="99" y="710"/>
                  <a:pt x="99" y="710"/>
                </a:cubicBezTo>
                <a:cubicBezTo>
                  <a:pt x="99" y="710"/>
                  <a:pt x="100" y="710"/>
                  <a:pt x="100" y="710"/>
                </a:cubicBezTo>
                <a:lnTo>
                  <a:pt x="99" y="710"/>
                </a:lnTo>
                <a:close/>
                <a:moveTo>
                  <a:pt x="29" y="675"/>
                </a:moveTo>
                <a:cubicBezTo>
                  <a:pt x="29" y="674"/>
                  <a:pt x="30" y="674"/>
                  <a:pt x="31" y="674"/>
                </a:cubicBezTo>
                <a:cubicBezTo>
                  <a:pt x="30" y="674"/>
                  <a:pt x="29" y="674"/>
                  <a:pt x="29" y="675"/>
                </a:cubicBezTo>
                <a:close/>
                <a:moveTo>
                  <a:pt x="66" y="689"/>
                </a:moveTo>
                <a:cubicBezTo>
                  <a:pt x="65" y="689"/>
                  <a:pt x="65" y="689"/>
                  <a:pt x="65" y="689"/>
                </a:cubicBezTo>
                <a:cubicBezTo>
                  <a:pt x="66" y="690"/>
                  <a:pt x="65" y="690"/>
                  <a:pt x="65" y="691"/>
                </a:cubicBezTo>
                <a:cubicBezTo>
                  <a:pt x="66" y="690"/>
                  <a:pt x="66" y="689"/>
                  <a:pt x="66" y="689"/>
                </a:cubicBezTo>
                <a:close/>
                <a:moveTo>
                  <a:pt x="61" y="710"/>
                </a:moveTo>
                <a:cubicBezTo>
                  <a:pt x="61" y="710"/>
                  <a:pt x="61" y="710"/>
                  <a:pt x="61" y="710"/>
                </a:cubicBezTo>
                <a:cubicBezTo>
                  <a:pt x="62" y="709"/>
                  <a:pt x="62" y="709"/>
                  <a:pt x="62" y="709"/>
                </a:cubicBezTo>
                <a:cubicBezTo>
                  <a:pt x="62" y="709"/>
                  <a:pt x="61" y="709"/>
                  <a:pt x="61" y="710"/>
                </a:cubicBezTo>
                <a:close/>
                <a:moveTo>
                  <a:pt x="60" y="698"/>
                </a:moveTo>
                <a:cubicBezTo>
                  <a:pt x="59" y="701"/>
                  <a:pt x="60" y="700"/>
                  <a:pt x="60" y="700"/>
                </a:cubicBezTo>
                <a:cubicBezTo>
                  <a:pt x="60" y="700"/>
                  <a:pt x="60" y="700"/>
                  <a:pt x="60" y="700"/>
                </a:cubicBezTo>
                <a:cubicBezTo>
                  <a:pt x="63" y="697"/>
                  <a:pt x="62" y="698"/>
                  <a:pt x="60" y="698"/>
                </a:cubicBezTo>
                <a:close/>
                <a:moveTo>
                  <a:pt x="61" y="700"/>
                </a:moveTo>
                <a:cubicBezTo>
                  <a:pt x="61" y="700"/>
                  <a:pt x="61" y="700"/>
                  <a:pt x="61" y="700"/>
                </a:cubicBezTo>
                <a:cubicBezTo>
                  <a:pt x="62" y="699"/>
                  <a:pt x="61" y="700"/>
                  <a:pt x="61" y="700"/>
                </a:cubicBezTo>
                <a:close/>
                <a:moveTo>
                  <a:pt x="61" y="689"/>
                </a:moveTo>
                <a:cubicBezTo>
                  <a:pt x="61" y="690"/>
                  <a:pt x="64" y="687"/>
                  <a:pt x="63" y="688"/>
                </a:cubicBezTo>
                <a:cubicBezTo>
                  <a:pt x="65" y="685"/>
                  <a:pt x="59" y="690"/>
                  <a:pt x="61" y="689"/>
                </a:cubicBezTo>
                <a:close/>
                <a:moveTo>
                  <a:pt x="55" y="706"/>
                </a:moveTo>
                <a:cubicBezTo>
                  <a:pt x="57" y="703"/>
                  <a:pt x="57" y="703"/>
                  <a:pt x="57" y="703"/>
                </a:cubicBezTo>
                <a:cubicBezTo>
                  <a:pt x="55" y="705"/>
                  <a:pt x="55" y="705"/>
                  <a:pt x="55" y="705"/>
                </a:cubicBezTo>
                <a:lnTo>
                  <a:pt x="55" y="706"/>
                </a:lnTo>
                <a:close/>
                <a:moveTo>
                  <a:pt x="52" y="701"/>
                </a:moveTo>
                <a:cubicBezTo>
                  <a:pt x="53" y="702"/>
                  <a:pt x="53" y="702"/>
                  <a:pt x="53" y="702"/>
                </a:cubicBezTo>
                <a:cubicBezTo>
                  <a:pt x="53" y="701"/>
                  <a:pt x="53" y="701"/>
                  <a:pt x="54" y="701"/>
                </a:cubicBezTo>
                <a:cubicBezTo>
                  <a:pt x="53" y="701"/>
                  <a:pt x="53" y="700"/>
                  <a:pt x="52" y="701"/>
                </a:cubicBezTo>
                <a:close/>
                <a:moveTo>
                  <a:pt x="54" y="701"/>
                </a:moveTo>
                <a:cubicBezTo>
                  <a:pt x="54" y="702"/>
                  <a:pt x="54" y="702"/>
                  <a:pt x="55" y="701"/>
                </a:cubicBezTo>
                <a:cubicBezTo>
                  <a:pt x="55" y="701"/>
                  <a:pt x="54" y="701"/>
                  <a:pt x="54" y="701"/>
                </a:cubicBezTo>
                <a:close/>
                <a:moveTo>
                  <a:pt x="53" y="706"/>
                </a:moveTo>
                <a:cubicBezTo>
                  <a:pt x="53" y="705"/>
                  <a:pt x="53" y="705"/>
                  <a:pt x="53" y="705"/>
                </a:cubicBezTo>
                <a:cubicBezTo>
                  <a:pt x="53" y="704"/>
                  <a:pt x="53" y="704"/>
                  <a:pt x="53" y="704"/>
                </a:cubicBezTo>
                <a:lnTo>
                  <a:pt x="53" y="706"/>
                </a:lnTo>
                <a:close/>
                <a:moveTo>
                  <a:pt x="46" y="692"/>
                </a:moveTo>
                <a:cubicBezTo>
                  <a:pt x="45" y="691"/>
                  <a:pt x="45" y="691"/>
                  <a:pt x="45" y="691"/>
                </a:cubicBezTo>
                <a:cubicBezTo>
                  <a:pt x="43" y="692"/>
                  <a:pt x="43" y="692"/>
                  <a:pt x="44" y="692"/>
                </a:cubicBezTo>
                <a:cubicBezTo>
                  <a:pt x="45" y="692"/>
                  <a:pt x="45" y="692"/>
                  <a:pt x="46" y="692"/>
                </a:cubicBezTo>
                <a:close/>
                <a:moveTo>
                  <a:pt x="40" y="699"/>
                </a:moveTo>
                <a:cubicBezTo>
                  <a:pt x="40" y="699"/>
                  <a:pt x="41" y="698"/>
                  <a:pt x="42" y="698"/>
                </a:cubicBezTo>
                <a:cubicBezTo>
                  <a:pt x="38" y="700"/>
                  <a:pt x="38" y="700"/>
                  <a:pt x="38" y="700"/>
                </a:cubicBezTo>
                <a:lnTo>
                  <a:pt x="40" y="699"/>
                </a:lnTo>
                <a:close/>
                <a:moveTo>
                  <a:pt x="37" y="696"/>
                </a:moveTo>
                <a:cubicBezTo>
                  <a:pt x="35" y="696"/>
                  <a:pt x="32" y="695"/>
                  <a:pt x="34" y="697"/>
                </a:cubicBezTo>
                <a:cubicBezTo>
                  <a:pt x="35" y="697"/>
                  <a:pt x="36" y="698"/>
                  <a:pt x="37" y="696"/>
                </a:cubicBezTo>
                <a:close/>
                <a:moveTo>
                  <a:pt x="41" y="675"/>
                </a:moveTo>
                <a:cubicBezTo>
                  <a:pt x="41" y="675"/>
                  <a:pt x="41" y="675"/>
                  <a:pt x="41" y="675"/>
                </a:cubicBezTo>
                <a:cubicBezTo>
                  <a:pt x="48" y="677"/>
                  <a:pt x="48" y="677"/>
                  <a:pt x="48" y="677"/>
                </a:cubicBezTo>
                <a:lnTo>
                  <a:pt x="41" y="675"/>
                </a:lnTo>
                <a:close/>
                <a:moveTo>
                  <a:pt x="30" y="655"/>
                </a:moveTo>
                <a:cubicBezTo>
                  <a:pt x="28" y="656"/>
                  <a:pt x="34" y="657"/>
                  <a:pt x="32" y="657"/>
                </a:cubicBezTo>
                <a:cubicBezTo>
                  <a:pt x="33" y="658"/>
                  <a:pt x="33" y="658"/>
                  <a:pt x="34" y="658"/>
                </a:cubicBezTo>
                <a:cubicBezTo>
                  <a:pt x="34" y="657"/>
                  <a:pt x="34" y="657"/>
                  <a:pt x="35" y="658"/>
                </a:cubicBezTo>
                <a:cubicBezTo>
                  <a:pt x="34" y="656"/>
                  <a:pt x="35" y="656"/>
                  <a:pt x="30" y="655"/>
                </a:cubicBezTo>
                <a:close/>
                <a:moveTo>
                  <a:pt x="35" y="658"/>
                </a:moveTo>
                <a:cubicBezTo>
                  <a:pt x="35" y="658"/>
                  <a:pt x="36" y="658"/>
                  <a:pt x="36" y="658"/>
                </a:cubicBezTo>
                <a:cubicBezTo>
                  <a:pt x="36" y="658"/>
                  <a:pt x="35" y="658"/>
                  <a:pt x="35" y="658"/>
                </a:cubicBezTo>
                <a:close/>
                <a:moveTo>
                  <a:pt x="66" y="657"/>
                </a:moveTo>
                <a:cubicBezTo>
                  <a:pt x="67" y="658"/>
                  <a:pt x="67" y="658"/>
                  <a:pt x="67" y="658"/>
                </a:cubicBezTo>
                <a:cubicBezTo>
                  <a:pt x="66" y="656"/>
                  <a:pt x="66" y="656"/>
                  <a:pt x="66" y="656"/>
                </a:cubicBezTo>
                <a:lnTo>
                  <a:pt x="66" y="657"/>
                </a:lnTo>
                <a:close/>
                <a:moveTo>
                  <a:pt x="64" y="652"/>
                </a:moveTo>
                <a:cubicBezTo>
                  <a:pt x="67" y="656"/>
                  <a:pt x="67" y="656"/>
                  <a:pt x="67" y="656"/>
                </a:cubicBezTo>
                <a:cubicBezTo>
                  <a:pt x="65" y="652"/>
                  <a:pt x="65" y="652"/>
                  <a:pt x="65" y="652"/>
                </a:cubicBezTo>
                <a:cubicBezTo>
                  <a:pt x="65" y="652"/>
                  <a:pt x="65" y="653"/>
                  <a:pt x="64" y="652"/>
                </a:cubicBezTo>
                <a:close/>
                <a:moveTo>
                  <a:pt x="110" y="657"/>
                </a:moveTo>
                <a:cubicBezTo>
                  <a:pt x="109" y="657"/>
                  <a:pt x="109" y="657"/>
                  <a:pt x="109" y="657"/>
                </a:cubicBezTo>
                <a:cubicBezTo>
                  <a:pt x="108" y="657"/>
                  <a:pt x="108" y="658"/>
                  <a:pt x="109" y="659"/>
                </a:cubicBezTo>
                <a:lnTo>
                  <a:pt x="110" y="657"/>
                </a:lnTo>
                <a:close/>
                <a:moveTo>
                  <a:pt x="112" y="684"/>
                </a:moveTo>
                <a:cubicBezTo>
                  <a:pt x="112" y="683"/>
                  <a:pt x="112" y="683"/>
                  <a:pt x="112" y="683"/>
                </a:cubicBezTo>
                <a:cubicBezTo>
                  <a:pt x="108" y="683"/>
                  <a:pt x="108" y="683"/>
                  <a:pt x="108" y="683"/>
                </a:cubicBezTo>
                <a:lnTo>
                  <a:pt x="112" y="684"/>
                </a:lnTo>
                <a:close/>
                <a:moveTo>
                  <a:pt x="112" y="705"/>
                </a:moveTo>
                <a:cubicBezTo>
                  <a:pt x="112" y="705"/>
                  <a:pt x="112" y="703"/>
                  <a:pt x="112" y="703"/>
                </a:cubicBezTo>
                <a:cubicBezTo>
                  <a:pt x="112" y="705"/>
                  <a:pt x="107" y="702"/>
                  <a:pt x="112" y="705"/>
                </a:cubicBezTo>
                <a:close/>
                <a:moveTo>
                  <a:pt x="88" y="687"/>
                </a:moveTo>
                <a:cubicBezTo>
                  <a:pt x="87" y="687"/>
                  <a:pt x="85" y="686"/>
                  <a:pt x="85" y="686"/>
                </a:cubicBezTo>
                <a:cubicBezTo>
                  <a:pt x="85" y="686"/>
                  <a:pt x="87" y="687"/>
                  <a:pt x="88" y="687"/>
                </a:cubicBezTo>
                <a:close/>
                <a:moveTo>
                  <a:pt x="78" y="686"/>
                </a:moveTo>
                <a:cubicBezTo>
                  <a:pt x="79" y="686"/>
                  <a:pt x="79" y="686"/>
                  <a:pt x="79" y="686"/>
                </a:cubicBezTo>
                <a:cubicBezTo>
                  <a:pt x="76" y="686"/>
                  <a:pt x="76" y="686"/>
                  <a:pt x="76" y="686"/>
                </a:cubicBezTo>
                <a:lnTo>
                  <a:pt x="78" y="686"/>
                </a:lnTo>
                <a:close/>
                <a:moveTo>
                  <a:pt x="78" y="685"/>
                </a:moveTo>
                <a:cubicBezTo>
                  <a:pt x="73" y="685"/>
                  <a:pt x="79" y="685"/>
                  <a:pt x="77" y="685"/>
                </a:cubicBezTo>
                <a:cubicBezTo>
                  <a:pt x="76" y="685"/>
                  <a:pt x="76" y="685"/>
                  <a:pt x="76" y="685"/>
                </a:cubicBezTo>
                <a:cubicBezTo>
                  <a:pt x="80" y="686"/>
                  <a:pt x="80" y="686"/>
                  <a:pt x="80" y="686"/>
                </a:cubicBezTo>
                <a:cubicBezTo>
                  <a:pt x="79" y="685"/>
                  <a:pt x="77" y="685"/>
                  <a:pt x="78" y="685"/>
                </a:cubicBezTo>
                <a:close/>
                <a:moveTo>
                  <a:pt x="89" y="686"/>
                </a:moveTo>
                <a:cubicBezTo>
                  <a:pt x="87" y="685"/>
                  <a:pt x="87" y="685"/>
                  <a:pt x="88" y="686"/>
                </a:cubicBezTo>
                <a:cubicBezTo>
                  <a:pt x="88" y="686"/>
                  <a:pt x="88" y="686"/>
                  <a:pt x="89" y="686"/>
                </a:cubicBezTo>
                <a:cubicBezTo>
                  <a:pt x="89" y="686"/>
                  <a:pt x="89" y="686"/>
                  <a:pt x="89" y="686"/>
                </a:cubicBezTo>
                <a:close/>
                <a:moveTo>
                  <a:pt x="89" y="686"/>
                </a:moveTo>
                <a:cubicBezTo>
                  <a:pt x="89" y="686"/>
                  <a:pt x="90" y="686"/>
                  <a:pt x="89" y="686"/>
                </a:cubicBezTo>
                <a:close/>
                <a:moveTo>
                  <a:pt x="88" y="685"/>
                </a:moveTo>
                <a:cubicBezTo>
                  <a:pt x="89" y="685"/>
                  <a:pt x="89" y="685"/>
                  <a:pt x="89" y="685"/>
                </a:cubicBezTo>
                <a:cubicBezTo>
                  <a:pt x="90" y="686"/>
                  <a:pt x="91" y="686"/>
                  <a:pt x="91" y="686"/>
                </a:cubicBezTo>
                <a:cubicBezTo>
                  <a:pt x="90" y="685"/>
                  <a:pt x="89" y="685"/>
                  <a:pt x="88" y="685"/>
                </a:cubicBezTo>
                <a:close/>
                <a:moveTo>
                  <a:pt x="84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4" y="685"/>
                </a:cubicBezTo>
                <a:close/>
                <a:moveTo>
                  <a:pt x="86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4" y="685"/>
                  <a:pt x="82" y="685"/>
                  <a:pt x="85" y="685"/>
                </a:cubicBezTo>
                <a:cubicBezTo>
                  <a:pt x="84" y="685"/>
                  <a:pt x="85" y="685"/>
                  <a:pt x="86" y="685"/>
                </a:cubicBezTo>
                <a:close/>
                <a:moveTo>
                  <a:pt x="85" y="685"/>
                </a:moveTo>
                <a:cubicBezTo>
                  <a:pt x="84" y="685"/>
                  <a:pt x="84" y="685"/>
                  <a:pt x="82" y="685"/>
                </a:cubicBezTo>
                <a:cubicBezTo>
                  <a:pt x="83" y="685"/>
                  <a:pt x="86" y="685"/>
                  <a:pt x="85" y="685"/>
                </a:cubicBezTo>
                <a:close/>
                <a:moveTo>
                  <a:pt x="73" y="685"/>
                </a:moveTo>
                <a:cubicBezTo>
                  <a:pt x="72" y="685"/>
                  <a:pt x="72" y="685"/>
                  <a:pt x="72" y="685"/>
                </a:cubicBezTo>
                <a:cubicBezTo>
                  <a:pt x="73" y="685"/>
                  <a:pt x="73" y="685"/>
                  <a:pt x="73" y="685"/>
                </a:cubicBezTo>
                <a:cubicBezTo>
                  <a:pt x="72" y="685"/>
                  <a:pt x="75" y="685"/>
                  <a:pt x="73" y="685"/>
                </a:cubicBezTo>
                <a:close/>
                <a:moveTo>
                  <a:pt x="90" y="685"/>
                </a:moveTo>
                <a:cubicBezTo>
                  <a:pt x="89" y="685"/>
                  <a:pt x="87" y="685"/>
                  <a:pt x="86" y="685"/>
                </a:cubicBezTo>
                <a:cubicBezTo>
                  <a:pt x="87" y="685"/>
                  <a:pt x="87" y="685"/>
                  <a:pt x="87" y="685"/>
                </a:cubicBezTo>
                <a:cubicBezTo>
                  <a:pt x="88" y="685"/>
                  <a:pt x="89" y="685"/>
                  <a:pt x="90" y="685"/>
                </a:cubicBezTo>
                <a:close/>
                <a:moveTo>
                  <a:pt x="86" y="685"/>
                </a:moveTo>
                <a:cubicBezTo>
                  <a:pt x="84" y="685"/>
                  <a:pt x="84" y="685"/>
                  <a:pt x="84" y="685"/>
                </a:cubicBezTo>
                <a:cubicBezTo>
                  <a:pt x="84" y="685"/>
                  <a:pt x="85" y="685"/>
                  <a:pt x="86" y="685"/>
                </a:cubicBezTo>
                <a:close/>
                <a:moveTo>
                  <a:pt x="79" y="685"/>
                </a:moveTo>
                <a:cubicBezTo>
                  <a:pt x="82" y="685"/>
                  <a:pt x="82" y="685"/>
                  <a:pt x="82" y="685"/>
                </a:cubicBezTo>
                <a:cubicBezTo>
                  <a:pt x="78" y="685"/>
                  <a:pt x="78" y="685"/>
                  <a:pt x="78" y="685"/>
                </a:cubicBezTo>
                <a:lnTo>
                  <a:pt x="79" y="685"/>
                </a:lnTo>
                <a:close/>
                <a:moveTo>
                  <a:pt x="90" y="685"/>
                </a:moveTo>
                <a:cubicBezTo>
                  <a:pt x="93" y="685"/>
                  <a:pt x="93" y="685"/>
                  <a:pt x="93" y="685"/>
                </a:cubicBezTo>
                <a:cubicBezTo>
                  <a:pt x="89" y="685"/>
                  <a:pt x="89" y="685"/>
                  <a:pt x="89" y="685"/>
                </a:cubicBezTo>
                <a:lnTo>
                  <a:pt x="90" y="685"/>
                </a:lnTo>
                <a:close/>
                <a:moveTo>
                  <a:pt x="90" y="685"/>
                </a:moveTo>
                <a:cubicBezTo>
                  <a:pt x="92" y="685"/>
                  <a:pt x="93" y="685"/>
                  <a:pt x="94" y="685"/>
                </a:cubicBezTo>
                <a:cubicBezTo>
                  <a:pt x="94" y="685"/>
                  <a:pt x="92" y="685"/>
                  <a:pt x="91" y="685"/>
                </a:cubicBezTo>
                <a:cubicBezTo>
                  <a:pt x="92" y="685"/>
                  <a:pt x="91" y="685"/>
                  <a:pt x="90" y="685"/>
                </a:cubicBezTo>
                <a:close/>
                <a:moveTo>
                  <a:pt x="89" y="684"/>
                </a:moveTo>
                <a:cubicBezTo>
                  <a:pt x="89" y="685"/>
                  <a:pt x="90" y="685"/>
                  <a:pt x="91" y="685"/>
                </a:cubicBezTo>
                <a:cubicBezTo>
                  <a:pt x="90" y="685"/>
                  <a:pt x="90" y="685"/>
                  <a:pt x="89" y="684"/>
                </a:cubicBezTo>
                <a:close/>
                <a:moveTo>
                  <a:pt x="85" y="685"/>
                </a:moveTo>
                <a:cubicBezTo>
                  <a:pt x="85" y="685"/>
                  <a:pt x="87" y="685"/>
                  <a:pt x="88" y="685"/>
                </a:cubicBezTo>
                <a:cubicBezTo>
                  <a:pt x="85" y="685"/>
                  <a:pt x="85" y="685"/>
                  <a:pt x="85" y="685"/>
                </a:cubicBezTo>
                <a:close/>
                <a:moveTo>
                  <a:pt x="85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5" y="685"/>
                </a:cubicBezTo>
                <a:close/>
                <a:moveTo>
                  <a:pt x="85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4" y="685"/>
                  <a:pt x="84" y="685"/>
                  <a:pt x="85" y="685"/>
                </a:cubicBezTo>
                <a:close/>
                <a:moveTo>
                  <a:pt x="81" y="685"/>
                </a:moveTo>
                <a:cubicBezTo>
                  <a:pt x="80" y="684"/>
                  <a:pt x="78" y="684"/>
                  <a:pt x="75" y="684"/>
                </a:cubicBezTo>
                <a:cubicBezTo>
                  <a:pt x="77" y="684"/>
                  <a:pt x="79" y="684"/>
                  <a:pt x="81" y="685"/>
                </a:cubicBezTo>
                <a:close/>
                <a:moveTo>
                  <a:pt x="81" y="684"/>
                </a:moveTo>
                <a:cubicBezTo>
                  <a:pt x="80" y="684"/>
                  <a:pt x="80" y="684"/>
                  <a:pt x="80" y="684"/>
                </a:cubicBezTo>
                <a:cubicBezTo>
                  <a:pt x="81" y="684"/>
                  <a:pt x="82" y="685"/>
                  <a:pt x="83" y="685"/>
                </a:cubicBezTo>
                <a:lnTo>
                  <a:pt x="81" y="684"/>
                </a:lnTo>
                <a:close/>
                <a:moveTo>
                  <a:pt x="80" y="684"/>
                </a:moveTo>
                <a:cubicBezTo>
                  <a:pt x="81" y="684"/>
                  <a:pt x="81" y="684"/>
                  <a:pt x="81" y="684"/>
                </a:cubicBezTo>
                <a:cubicBezTo>
                  <a:pt x="81" y="684"/>
                  <a:pt x="81" y="684"/>
                  <a:pt x="81" y="684"/>
                </a:cubicBezTo>
                <a:lnTo>
                  <a:pt x="80" y="684"/>
                </a:lnTo>
                <a:close/>
                <a:moveTo>
                  <a:pt x="86" y="684"/>
                </a:moveTo>
                <a:cubicBezTo>
                  <a:pt x="85" y="684"/>
                  <a:pt x="84" y="684"/>
                  <a:pt x="84" y="684"/>
                </a:cubicBezTo>
                <a:cubicBezTo>
                  <a:pt x="84" y="684"/>
                  <a:pt x="83" y="684"/>
                  <a:pt x="83" y="684"/>
                </a:cubicBezTo>
                <a:cubicBezTo>
                  <a:pt x="84" y="684"/>
                  <a:pt x="86" y="684"/>
                  <a:pt x="86" y="684"/>
                </a:cubicBezTo>
                <a:close/>
                <a:moveTo>
                  <a:pt x="85" y="684"/>
                </a:move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lose/>
                <a:moveTo>
                  <a:pt x="84" y="684"/>
                </a:moveTo>
                <a:cubicBezTo>
                  <a:pt x="84" y="684"/>
                  <a:pt x="84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lose/>
                <a:moveTo>
                  <a:pt x="83" y="684"/>
                </a:moveTo>
                <a:cubicBezTo>
                  <a:pt x="82" y="684"/>
                  <a:pt x="83" y="684"/>
                  <a:pt x="84" y="684"/>
                </a:cubicBezTo>
                <a:cubicBezTo>
                  <a:pt x="84" y="684"/>
                  <a:pt x="83" y="684"/>
                  <a:pt x="83" y="684"/>
                </a:cubicBezTo>
                <a:cubicBezTo>
                  <a:pt x="83" y="684"/>
                  <a:pt x="83" y="684"/>
                  <a:pt x="83" y="684"/>
                </a:cubicBezTo>
                <a:close/>
                <a:moveTo>
                  <a:pt x="87" y="684"/>
                </a:moveTo>
                <a:cubicBezTo>
                  <a:pt x="87" y="684"/>
                  <a:pt x="86" y="684"/>
                  <a:pt x="86" y="684"/>
                </a:cubicBezTo>
                <a:cubicBezTo>
                  <a:pt x="87" y="684"/>
                  <a:pt x="88" y="684"/>
                  <a:pt x="87" y="684"/>
                </a:cubicBezTo>
                <a:close/>
                <a:moveTo>
                  <a:pt x="86" y="684"/>
                </a:moveTo>
                <a:cubicBezTo>
                  <a:pt x="86" y="684"/>
                  <a:pt x="86" y="684"/>
                  <a:pt x="86" y="684"/>
                </a:cubicBezTo>
                <a:cubicBezTo>
                  <a:pt x="86" y="685"/>
                  <a:pt x="86" y="685"/>
                  <a:pt x="86" y="684"/>
                </a:cubicBezTo>
                <a:close/>
                <a:moveTo>
                  <a:pt x="86" y="684"/>
                </a:moveTo>
                <a:cubicBezTo>
                  <a:pt x="85" y="684"/>
                  <a:pt x="85" y="684"/>
                  <a:pt x="84" y="684"/>
                </a:cubicBezTo>
                <a:cubicBezTo>
                  <a:pt x="84" y="684"/>
                  <a:pt x="84" y="684"/>
                  <a:pt x="85" y="684"/>
                </a:cubicBezTo>
                <a:cubicBezTo>
                  <a:pt x="85" y="684"/>
                  <a:pt x="85" y="684"/>
                  <a:pt x="86" y="684"/>
                </a:cubicBezTo>
                <a:close/>
                <a:moveTo>
                  <a:pt x="66" y="682"/>
                </a:moveTo>
                <a:cubicBezTo>
                  <a:pt x="68" y="682"/>
                  <a:pt x="71" y="682"/>
                  <a:pt x="68" y="682"/>
                </a:cubicBezTo>
                <a:cubicBezTo>
                  <a:pt x="70" y="682"/>
                  <a:pt x="79" y="683"/>
                  <a:pt x="84" y="684"/>
                </a:cubicBezTo>
                <a:cubicBezTo>
                  <a:pt x="83" y="684"/>
                  <a:pt x="82" y="683"/>
                  <a:pt x="80" y="683"/>
                </a:cubicBezTo>
                <a:cubicBezTo>
                  <a:pt x="78" y="683"/>
                  <a:pt x="76" y="683"/>
                  <a:pt x="74" y="683"/>
                </a:cubicBezTo>
                <a:cubicBezTo>
                  <a:pt x="73" y="682"/>
                  <a:pt x="75" y="683"/>
                  <a:pt x="76" y="683"/>
                </a:cubicBezTo>
                <a:cubicBezTo>
                  <a:pt x="73" y="682"/>
                  <a:pt x="72" y="682"/>
                  <a:pt x="67" y="682"/>
                </a:cubicBezTo>
                <a:cubicBezTo>
                  <a:pt x="68" y="682"/>
                  <a:pt x="68" y="682"/>
                  <a:pt x="68" y="682"/>
                </a:cubicBezTo>
                <a:cubicBezTo>
                  <a:pt x="68" y="682"/>
                  <a:pt x="66" y="682"/>
                  <a:pt x="66" y="682"/>
                </a:cubicBezTo>
                <a:close/>
                <a:moveTo>
                  <a:pt x="84" y="684"/>
                </a:moveTo>
                <a:cubicBezTo>
                  <a:pt x="84" y="684"/>
                  <a:pt x="84" y="684"/>
                  <a:pt x="84" y="684"/>
                </a:cubicBezTo>
                <a:cubicBezTo>
                  <a:pt x="84" y="684"/>
                  <a:pt x="85" y="684"/>
                  <a:pt x="88" y="684"/>
                </a:cubicBezTo>
                <a:cubicBezTo>
                  <a:pt x="86" y="684"/>
                  <a:pt x="85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lose/>
                <a:moveTo>
                  <a:pt x="84" y="684"/>
                </a:moveTo>
                <a:cubicBezTo>
                  <a:pt x="81" y="684"/>
                  <a:pt x="80" y="684"/>
                  <a:pt x="76" y="683"/>
                </a:cubicBezTo>
                <a:cubicBezTo>
                  <a:pt x="77" y="683"/>
                  <a:pt x="79" y="684"/>
                  <a:pt x="80" y="684"/>
                </a:cubicBezTo>
                <a:cubicBezTo>
                  <a:pt x="79" y="684"/>
                  <a:pt x="82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ubicBezTo>
                  <a:pt x="85" y="684"/>
                  <a:pt x="85" y="684"/>
                  <a:pt x="86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4" y="684"/>
                  <a:pt x="84" y="684"/>
                </a:cubicBezTo>
                <a:cubicBezTo>
                  <a:pt x="84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4" y="684"/>
                  <a:pt x="84" y="684"/>
                  <a:pt x="84" y="684"/>
                </a:cubicBezTo>
                <a:cubicBezTo>
                  <a:pt x="83" y="684"/>
                  <a:pt x="84" y="684"/>
                  <a:pt x="84" y="684"/>
                </a:cubicBezTo>
                <a:close/>
                <a:moveTo>
                  <a:pt x="69" y="684"/>
                </a:moveTo>
                <a:cubicBezTo>
                  <a:pt x="69" y="684"/>
                  <a:pt x="69" y="684"/>
                  <a:pt x="70" y="684"/>
                </a:cubicBezTo>
                <a:cubicBezTo>
                  <a:pt x="69" y="684"/>
                  <a:pt x="69" y="684"/>
                  <a:pt x="69" y="684"/>
                </a:cubicBezTo>
                <a:close/>
                <a:moveTo>
                  <a:pt x="71" y="684"/>
                </a:moveTo>
                <a:cubicBezTo>
                  <a:pt x="71" y="684"/>
                  <a:pt x="72" y="684"/>
                  <a:pt x="72" y="684"/>
                </a:cubicBezTo>
                <a:cubicBezTo>
                  <a:pt x="71" y="684"/>
                  <a:pt x="71" y="684"/>
                  <a:pt x="70" y="684"/>
                </a:cubicBezTo>
                <a:cubicBezTo>
                  <a:pt x="70" y="684"/>
                  <a:pt x="72" y="684"/>
                  <a:pt x="73" y="684"/>
                </a:cubicBezTo>
                <a:cubicBezTo>
                  <a:pt x="73" y="684"/>
                  <a:pt x="73" y="684"/>
                  <a:pt x="73" y="684"/>
                </a:cubicBezTo>
                <a:cubicBezTo>
                  <a:pt x="74" y="684"/>
                  <a:pt x="78" y="684"/>
                  <a:pt x="78" y="684"/>
                </a:cubicBezTo>
                <a:cubicBezTo>
                  <a:pt x="75" y="684"/>
                  <a:pt x="73" y="684"/>
                  <a:pt x="71" y="684"/>
                </a:cubicBezTo>
                <a:close/>
                <a:moveTo>
                  <a:pt x="77" y="684"/>
                </a:moveTo>
                <a:cubicBezTo>
                  <a:pt x="75" y="683"/>
                  <a:pt x="75" y="683"/>
                  <a:pt x="75" y="683"/>
                </a:cubicBezTo>
                <a:cubicBezTo>
                  <a:pt x="73" y="683"/>
                  <a:pt x="73" y="683"/>
                  <a:pt x="73" y="683"/>
                </a:cubicBezTo>
                <a:cubicBezTo>
                  <a:pt x="74" y="683"/>
                  <a:pt x="74" y="683"/>
                  <a:pt x="74" y="683"/>
                </a:cubicBezTo>
                <a:cubicBezTo>
                  <a:pt x="74" y="683"/>
                  <a:pt x="75" y="684"/>
                  <a:pt x="77" y="684"/>
                </a:cubicBezTo>
                <a:close/>
                <a:moveTo>
                  <a:pt x="86" y="684"/>
                </a:moveTo>
                <a:cubicBezTo>
                  <a:pt x="89" y="684"/>
                  <a:pt x="89" y="684"/>
                  <a:pt x="89" y="684"/>
                </a:cubicBezTo>
                <a:cubicBezTo>
                  <a:pt x="85" y="684"/>
                  <a:pt x="85" y="684"/>
                  <a:pt x="85" y="684"/>
                </a:cubicBezTo>
                <a:lnTo>
                  <a:pt x="86" y="684"/>
                </a:lnTo>
                <a:close/>
                <a:moveTo>
                  <a:pt x="85" y="684"/>
                </a:moveTo>
                <a:cubicBezTo>
                  <a:pt x="88" y="684"/>
                  <a:pt x="88" y="684"/>
                  <a:pt x="88" y="684"/>
                </a:cubicBezTo>
                <a:cubicBezTo>
                  <a:pt x="87" y="684"/>
                  <a:pt x="87" y="684"/>
                  <a:pt x="87" y="684"/>
                </a:cubicBezTo>
                <a:lnTo>
                  <a:pt x="85" y="684"/>
                </a:lnTo>
                <a:close/>
                <a:moveTo>
                  <a:pt x="55" y="664"/>
                </a:moveTo>
                <a:cubicBezTo>
                  <a:pt x="55" y="665"/>
                  <a:pt x="55" y="665"/>
                  <a:pt x="55" y="665"/>
                </a:cubicBezTo>
                <a:cubicBezTo>
                  <a:pt x="55" y="664"/>
                  <a:pt x="55" y="664"/>
                  <a:pt x="55" y="664"/>
                </a:cubicBezTo>
                <a:close/>
                <a:moveTo>
                  <a:pt x="55" y="665"/>
                </a:moveTo>
                <a:cubicBezTo>
                  <a:pt x="56" y="665"/>
                  <a:pt x="56" y="665"/>
                  <a:pt x="56" y="665"/>
                </a:cubicBezTo>
                <a:cubicBezTo>
                  <a:pt x="56" y="665"/>
                  <a:pt x="55" y="665"/>
                  <a:pt x="55" y="665"/>
                </a:cubicBezTo>
                <a:close/>
                <a:moveTo>
                  <a:pt x="86" y="680"/>
                </a:moveTo>
                <a:cubicBezTo>
                  <a:pt x="88" y="681"/>
                  <a:pt x="92" y="681"/>
                  <a:pt x="89" y="681"/>
                </a:cubicBezTo>
                <a:cubicBezTo>
                  <a:pt x="86" y="680"/>
                  <a:pt x="86" y="680"/>
                  <a:pt x="86" y="680"/>
                </a:cubicBezTo>
                <a:cubicBezTo>
                  <a:pt x="87" y="680"/>
                  <a:pt x="86" y="680"/>
                  <a:pt x="86" y="680"/>
                </a:cubicBezTo>
                <a:close/>
                <a:moveTo>
                  <a:pt x="69" y="673"/>
                </a:moveTo>
                <a:cubicBezTo>
                  <a:pt x="69" y="673"/>
                  <a:pt x="69" y="673"/>
                  <a:pt x="68" y="673"/>
                </a:cubicBezTo>
                <a:cubicBezTo>
                  <a:pt x="69" y="673"/>
                  <a:pt x="70" y="673"/>
                  <a:pt x="71" y="673"/>
                </a:cubicBezTo>
                <a:cubicBezTo>
                  <a:pt x="70" y="673"/>
                  <a:pt x="70" y="673"/>
                  <a:pt x="69" y="673"/>
                </a:cubicBezTo>
                <a:close/>
                <a:moveTo>
                  <a:pt x="57" y="669"/>
                </a:moveTo>
                <a:cubicBezTo>
                  <a:pt x="59" y="670"/>
                  <a:pt x="59" y="670"/>
                  <a:pt x="59" y="670"/>
                </a:cubicBezTo>
                <a:cubicBezTo>
                  <a:pt x="59" y="670"/>
                  <a:pt x="58" y="670"/>
                  <a:pt x="57" y="669"/>
                </a:cubicBezTo>
                <a:close/>
                <a:moveTo>
                  <a:pt x="53" y="661"/>
                </a:moveTo>
                <a:cubicBezTo>
                  <a:pt x="51" y="660"/>
                  <a:pt x="51" y="660"/>
                  <a:pt x="51" y="660"/>
                </a:cubicBezTo>
                <a:cubicBezTo>
                  <a:pt x="51" y="660"/>
                  <a:pt x="52" y="660"/>
                  <a:pt x="53" y="661"/>
                </a:cubicBezTo>
                <a:close/>
                <a:moveTo>
                  <a:pt x="85" y="682"/>
                </a:moveTo>
                <a:cubicBezTo>
                  <a:pt x="86" y="682"/>
                  <a:pt x="86" y="682"/>
                  <a:pt x="86" y="682"/>
                </a:cubicBezTo>
                <a:cubicBezTo>
                  <a:pt x="85" y="682"/>
                  <a:pt x="82" y="682"/>
                  <a:pt x="85" y="682"/>
                </a:cubicBezTo>
                <a:close/>
                <a:moveTo>
                  <a:pt x="85" y="675"/>
                </a:moveTo>
                <a:cubicBezTo>
                  <a:pt x="85" y="675"/>
                  <a:pt x="84" y="675"/>
                  <a:pt x="84" y="674"/>
                </a:cubicBezTo>
                <a:cubicBezTo>
                  <a:pt x="84" y="674"/>
                  <a:pt x="85" y="675"/>
                  <a:pt x="85" y="675"/>
                </a:cubicBezTo>
                <a:close/>
                <a:moveTo>
                  <a:pt x="86" y="682"/>
                </a:moveTo>
                <a:cubicBezTo>
                  <a:pt x="86" y="682"/>
                  <a:pt x="86" y="682"/>
                  <a:pt x="86" y="682"/>
                </a:cubicBezTo>
                <a:cubicBezTo>
                  <a:pt x="86" y="682"/>
                  <a:pt x="87" y="682"/>
                  <a:pt x="86" y="682"/>
                </a:cubicBezTo>
                <a:cubicBezTo>
                  <a:pt x="88" y="682"/>
                  <a:pt x="88" y="682"/>
                  <a:pt x="86" y="682"/>
                </a:cubicBezTo>
                <a:close/>
                <a:moveTo>
                  <a:pt x="60" y="653"/>
                </a:moveTo>
                <a:cubicBezTo>
                  <a:pt x="60" y="653"/>
                  <a:pt x="60" y="654"/>
                  <a:pt x="60" y="654"/>
                </a:cubicBezTo>
                <a:cubicBezTo>
                  <a:pt x="60" y="653"/>
                  <a:pt x="60" y="653"/>
                  <a:pt x="60" y="653"/>
                </a:cubicBezTo>
                <a:close/>
                <a:moveTo>
                  <a:pt x="87" y="667"/>
                </a:moveTo>
                <a:cubicBezTo>
                  <a:pt x="87" y="667"/>
                  <a:pt x="87" y="667"/>
                  <a:pt x="87" y="667"/>
                </a:cubicBezTo>
                <a:cubicBezTo>
                  <a:pt x="87" y="667"/>
                  <a:pt x="87" y="667"/>
                  <a:pt x="87" y="667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7" y="683"/>
                </a:cubicBezTo>
                <a:close/>
                <a:moveTo>
                  <a:pt x="74" y="682"/>
                </a:moveTo>
                <a:cubicBezTo>
                  <a:pt x="74" y="682"/>
                  <a:pt x="75" y="682"/>
                  <a:pt x="75" y="682"/>
                </a:cubicBezTo>
                <a:cubicBezTo>
                  <a:pt x="75" y="682"/>
                  <a:pt x="74" y="682"/>
                  <a:pt x="74" y="682"/>
                </a:cubicBezTo>
                <a:close/>
                <a:moveTo>
                  <a:pt x="68" y="679"/>
                </a:moveTo>
                <a:cubicBezTo>
                  <a:pt x="68" y="679"/>
                  <a:pt x="68" y="679"/>
                  <a:pt x="68" y="679"/>
                </a:cubicBezTo>
                <a:cubicBezTo>
                  <a:pt x="68" y="679"/>
                  <a:pt x="68" y="679"/>
                  <a:pt x="68" y="679"/>
                </a:cubicBezTo>
                <a:close/>
                <a:moveTo>
                  <a:pt x="86" y="683"/>
                </a:moveTo>
                <a:cubicBezTo>
                  <a:pt x="86" y="683"/>
                  <a:pt x="86" y="683"/>
                  <a:pt x="85" y="683"/>
                </a:cubicBezTo>
                <a:cubicBezTo>
                  <a:pt x="86" y="683"/>
                  <a:pt x="86" y="683"/>
                  <a:pt x="86" y="683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7" y="683"/>
                </a:cubicBezTo>
                <a:cubicBezTo>
                  <a:pt x="87" y="683"/>
                  <a:pt x="87" y="683"/>
                  <a:pt x="87" y="683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6" y="683"/>
                </a:cubicBezTo>
                <a:cubicBezTo>
                  <a:pt x="87" y="683"/>
                  <a:pt x="87" y="683"/>
                  <a:pt x="87" y="683"/>
                </a:cubicBezTo>
                <a:close/>
                <a:moveTo>
                  <a:pt x="65" y="661"/>
                </a:moveTo>
                <a:cubicBezTo>
                  <a:pt x="65" y="661"/>
                  <a:pt x="65" y="661"/>
                  <a:pt x="65" y="661"/>
                </a:cubicBezTo>
                <a:cubicBezTo>
                  <a:pt x="64" y="661"/>
                  <a:pt x="64" y="661"/>
                  <a:pt x="65" y="661"/>
                </a:cubicBezTo>
                <a:close/>
                <a:moveTo>
                  <a:pt x="56" y="672"/>
                </a:moveTo>
                <a:cubicBezTo>
                  <a:pt x="56" y="672"/>
                  <a:pt x="56" y="672"/>
                  <a:pt x="56" y="672"/>
                </a:cubicBezTo>
                <a:cubicBezTo>
                  <a:pt x="56" y="672"/>
                  <a:pt x="56" y="672"/>
                  <a:pt x="56" y="672"/>
                </a:cubicBezTo>
                <a:close/>
                <a:moveTo>
                  <a:pt x="54" y="672"/>
                </a:moveTo>
                <a:cubicBezTo>
                  <a:pt x="57" y="672"/>
                  <a:pt x="57" y="672"/>
                  <a:pt x="56" y="672"/>
                </a:cubicBezTo>
                <a:cubicBezTo>
                  <a:pt x="64" y="674"/>
                  <a:pt x="64" y="674"/>
                  <a:pt x="64" y="674"/>
                </a:cubicBezTo>
                <a:lnTo>
                  <a:pt x="54" y="672"/>
                </a:lnTo>
                <a:close/>
                <a:moveTo>
                  <a:pt x="55" y="664"/>
                </a:moveTo>
                <a:cubicBezTo>
                  <a:pt x="59" y="665"/>
                  <a:pt x="55" y="663"/>
                  <a:pt x="52" y="662"/>
                </a:cubicBezTo>
                <a:cubicBezTo>
                  <a:pt x="54" y="662"/>
                  <a:pt x="59" y="664"/>
                  <a:pt x="58" y="664"/>
                </a:cubicBezTo>
                <a:cubicBezTo>
                  <a:pt x="56" y="663"/>
                  <a:pt x="51" y="661"/>
                  <a:pt x="50" y="661"/>
                </a:cubicBezTo>
                <a:cubicBezTo>
                  <a:pt x="55" y="662"/>
                  <a:pt x="55" y="662"/>
                  <a:pt x="55" y="662"/>
                </a:cubicBezTo>
                <a:cubicBezTo>
                  <a:pt x="51" y="661"/>
                  <a:pt x="55" y="662"/>
                  <a:pt x="55" y="662"/>
                </a:cubicBezTo>
                <a:cubicBezTo>
                  <a:pt x="55" y="662"/>
                  <a:pt x="54" y="661"/>
                  <a:pt x="54" y="661"/>
                </a:cubicBezTo>
                <a:cubicBezTo>
                  <a:pt x="56" y="662"/>
                  <a:pt x="50" y="659"/>
                  <a:pt x="51" y="659"/>
                </a:cubicBezTo>
                <a:cubicBezTo>
                  <a:pt x="52" y="660"/>
                  <a:pt x="54" y="661"/>
                  <a:pt x="55" y="661"/>
                </a:cubicBezTo>
                <a:cubicBezTo>
                  <a:pt x="53" y="660"/>
                  <a:pt x="53" y="660"/>
                  <a:pt x="53" y="660"/>
                </a:cubicBezTo>
                <a:cubicBezTo>
                  <a:pt x="54" y="660"/>
                  <a:pt x="56" y="661"/>
                  <a:pt x="59" y="662"/>
                </a:cubicBezTo>
                <a:cubicBezTo>
                  <a:pt x="58" y="662"/>
                  <a:pt x="57" y="661"/>
                  <a:pt x="57" y="661"/>
                </a:cubicBezTo>
                <a:cubicBezTo>
                  <a:pt x="58" y="662"/>
                  <a:pt x="59" y="662"/>
                  <a:pt x="60" y="662"/>
                </a:cubicBezTo>
                <a:cubicBezTo>
                  <a:pt x="56" y="660"/>
                  <a:pt x="56" y="660"/>
                  <a:pt x="56" y="660"/>
                </a:cubicBezTo>
                <a:cubicBezTo>
                  <a:pt x="55" y="660"/>
                  <a:pt x="55" y="660"/>
                  <a:pt x="55" y="660"/>
                </a:cubicBezTo>
                <a:cubicBezTo>
                  <a:pt x="55" y="660"/>
                  <a:pt x="53" y="659"/>
                  <a:pt x="55" y="660"/>
                </a:cubicBezTo>
                <a:cubicBezTo>
                  <a:pt x="56" y="660"/>
                  <a:pt x="57" y="661"/>
                  <a:pt x="58" y="661"/>
                </a:cubicBezTo>
                <a:cubicBezTo>
                  <a:pt x="55" y="660"/>
                  <a:pt x="58" y="661"/>
                  <a:pt x="60" y="662"/>
                </a:cubicBezTo>
                <a:cubicBezTo>
                  <a:pt x="59" y="662"/>
                  <a:pt x="60" y="662"/>
                  <a:pt x="62" y="663"/>
                </a:cubicBezTo>
                <a:cubicBezTo>
                  <a:pt x="62" y="663"/>
                  <a:pt x="59" y="661"/>
                  <a:pt x="57" y="661"/>
                </a:cubicBezTo>
                <a:cubicBezTo>
                  <a:pt x="58" y="661"/>
                  <a:pt x="58" y="661"/>
                  <a:pt x="56" y="660"/>
                </a:cubicBezTo>
                <a:cubicBezTo>
                  <a:pt x="59" y="661"/>
                  <a:pt x="59" y="661"/>
                  <a:pt x="59" y="661"/>
                </a:cubicBezTo>
                <a:cubicBezTo>
                  <a:pt x="58" y="661"/>
                  <a:pt x="58" y="661"/>
                  <a:pt x="58" y="661"/>
                </a:cubicBezTo>
                <a:cubicBezTo>
                  <a:pt x="63" y="663"/>
                  <a:pt x="63" y="663"/>
                  <a:pt x="63" y="663"/>
                </a:cubicBezTo>
                <a:cubicBezTo>
                  <a:pt x="65" y="663"/>
                  <a:pt x="57" y="660"/>
                  <a:pt x="59" y="661"/>
                </a:cubicBezTo>
                <a:cubicBezTo>
                  <a:pt x="62" y="662"/>
                  <a:pt x="62" y="662"/>
                  <a:pt x="62" y="662"/>
                </a:cubicBezTo>
                <a:cubicBezTo>
                  <a:pt x="61" y="661"/>
                  <a:pt x="56" y="659"/>
                  <a:pt x="59" y="660"/>
                </a:cubicBezTo>
                <a:cubicBezTo>
                  <a:pt x="57" y="660"/>
                  <a:pt x="55" y="659"/>
                  <a:pt x="54" y="658"/>
                </a:cubicBezTo>
                <a:cubicBezTo>
                  <a:pt x="56" y="659"/>
                  <a:pt x="57" y="659"/>
                  <a:pt x="58" y="659"/>
                </a:cubicBezTo>
                <a:cubicBezTo>
                  <a:pt x="56" y="659"/>
                  <a:pt x="54" y="658"/>
                  <a:pt x="55" y="658"/>
                </a:cubicBezTo>
                <a:cubicBezTo>
                  <a:pt x="53" y="657"/>
                  <a:pt x="65" y="662"/>
                  <a:pt x="61" y="660"/>
                </a:cubicBezTo>
                <a:cubicBezTo>
                  <a:pt x="59" y="660"/>
                  <a:pt x="55" y="658"/>
                  <a:pt x="55" y="658"/>
                </a:cubicBezTo>
                <a:cubicBezTo>
                  <a:pt x="54" y="657"/>
                  <a:pt x="60" y="660"/>
                  <a:pt x="57" y="658"/>
                </a:cubicBezTo>
                <a:cubicBezTo>
                  <a:pt x="60" y="660"/>
                  <a:pt x="60" y="660"/>
                  <a:pt x="60" y="660"/>
                </a:cubicBezTo>
                <a:cubicBezTo>
                  <a:pt x="60" y="660"/>
                  <a:pt x="59" y="659"/>
                  <a:pt x="59" y="659"/>
                </a:cubicBezTo>
                <a:cubicBezTo>
                  <a:pt x="62" y="660"/>
                  <a:pt x="62" y="660"/>
                  <a:pt x="62" y="660"/>
                </a:cubicBezTo>
                <a:cubicBezTo>
                  <a:pt x="56" y="658"/>
                  <a:pt x="64" y="661"/>
                  <a:pt x="57" y="658"/>
                </a:cubicBezTo>
                <a:cubicBezTo>
                  <a:pt x="63" y="660"/>
                  <a:pt x="57" y="658"/>
                  <a:pt x="59" y="659"/>
                </a:cubicBezTo>
                <a:cubicBezTo>
                  <a:pt x="63" y="660"/>
                  <a:pt x="59" y="659"/>
                  <a:pt x="64" y="661"/>
                </a:cubicBezTo>
                <a:cubicBezTo>
                  <a:pt x="66" y="662"/>
                  <a:pt x="63" y="661"/>
                  <a:pt x="65" y="661"/>
                </a:cubicBezTo>
                <a:cubicBezTo>
                  <a:pt x="65" y="662"/>
                  <a:pt x="67" y="662"/>
                  <a:pt x="68" y="663"/>
                </a:cubicBezTo>
                <a:cubicBezTo>
                  <a:pt x="70" y="664"/>
                  <a:pt x="65" y="661"/>
                  <a:pt x="64" y="660"/>
                </a:cubicBezTo>
                <a:cubicBezTo>
                  <a:pt x="65" y="661"/>
                  <a:pt x="65" y="661"/>
                  <a:pt x="65" y="661"/>
                </a:cubicBezTo>
                <a:cubicBezTo>
                  <a:pt x="60" y="659"/>
                  <a:pt x="64" y="661"/>
                  <a:pt x="60" y="659"/>
                </a:cubicBezTo>
                <a:cubicBezTo>
                  <a:pt x="63" y="660"/>
                  <a:pt x="59" y="658"/>
                  <a:pt x="61" y="659"/>
                </a:cubicBezTo>
                <a:cubicBezTo>
                  <a:pt x="60" y="659"/>
                  <a:pt x="61" y="659"/>
                  <a:pt x="61" y="659"/>
                </a:cubicBezTo>
                <a:cubicBezTo>
                  <a:pt x="61" y="659"/>
                  <a:pt x="69" y="662"/>
                  <a:pt x="69" y="662"/>
                </a:cubicBezTo>
                <a:cubicBezTo>
                  <a:pt x="70" y="663"/>
                  <a:pt x="67" y="661"/>
                  <a:pt x="65" y="660"/>
                </a:cubicBezTo>
                <a:cubicBezTo>
                  <a:pt x="64" y="659"/>
                  <a:pt x="66" y="661"/>
                  <a:pt x="60" y="658"/>
                </a:cubicBezTo>
                <a:cubicBezTo>
                  <a:pt x="68" y="661"/>
                  <a:pt x="58" y="656"/>
                  <a:pt x="63" y="658"/>
                </a:cubicBezTo>
                <a:cubicBezTo>
                  <a:pt x="65" y="660"/>
                  <a:pt x="67" y="660"/>
                  <a:pt x="69" y="661"/>
                </a:cubicBezTo>
                <a:cubicBezTo>
                  <a:pt x="68" y="661"/>
                  <a:pt x="67" y="661"/>
                  <a:pt x="65" y="659"/>
                </a:cubicBezTo>
                <a:cubicBezTo>
                  <a:pt x="67" y="661"/>
                  <a:pt x="67" y="661"/>
                  <a:pt x="67" y="661"/>
                </a:cubicBezTo>
                <a:cubicBezTo>
                  <a:pt x="62" y="658"/>
                  <a:pt x="63" y="658"/>
                  <a:pt x="60" y="657"/>
                </a:cubicBezTo>
                <a:cubicBezTo>
                  <a:pt x="62" y="658"/>
                  <a:pt x="64" y="658"/>
                  <a:pt x="65" y="659"/>
                </a:cubicBezTo>
                <a:cubicBezTo>
                  <a:pt x="65" y="659"/>
                  <a:pt x="65" y="659"/>
                  <a:pt x="63" y="658"/>
                </a:cubicBezTo>
                <a:cubicBezTo>
                  <a:pt x="64" y="658"/>
                  <a:pt x="64" y="658"/>
                  <a:pt x="64" y="658"/>
                </a:cubicBezTo>
                <a:cubicBezTo>
                  <a:pt x="63" y="657"/>
                  <a:pt x="67" y="659"/>
                  <a:pt x="64" y="658"/>
                </a:cubicBezTo>
                <a:cubicBezTo>
                  <a:pt x="63" y="657"/>
                  <a:pt x="63" y="657"/>
                  <a:pt x="63" y="657"/>
                </a:cubicBezTo>
                <a:cubicBezTo>
                  <a:pt x="59" y="655"/>
                  <a:pt x="62" y="656"/>
                  <a:pt x="61" y="654"/>
                </a:cubicBezTo>
                <a:cubicBezTo>
                  <a:pt x="59" y="654"/>
                  <a:pt x="59" y="654"/>
                  <a:pt x="59" y="654"/>
                </a:cubicBezTo>
                <a:cubicBezTo>
                  <a:pt x="60" y="654"/>
                  <a:pt x="57" y="652"/>
                  <a:pt x="60" y="653"/>
                </a:cubicBezTo>
                <a:cubicBezTo>
                  <a:pt x="60" y="654"/>
                  <a:pt x="60" y="654"/>
                  <a:pt x="60" y="654"/>
                </a:cubicBezTo>
                <a:cubicBezTo>
                  <a:pt x="62" y="655"/>
                  <a:pt x="64" y="656"/>
                  <a:pt x="64" y="656"/>
                </a:cubicBezTo>
                <a:cubicBezTo>
                  <a:pt x="62" y="655"/>
                  <a:pt x="62" y="655"/>
                  <a:pt x="62" y="655"/>
                </a:cubicBezTo>
                <a:cubicBezTo>
                  <a:pt x="64" y="656"/>
                  <a:pt x="64" y="656"/>
                  <a:pt x="64" y="656"/>
                </a:cubicBezTo>
                <a:cubicBezTo>
                  <a:pt x="64" y="655"/>
                  <a:pt x="61" y="654"/>
                  <a:pt x="61" y="654"/>
                </a:cubicBezTo>
                <a:cubicBezTo>
                  <a:pt x="67" y="657"/>
                  <a:pt x="62" y="654"/>
                  <a:pt x="68" y="657"/>
                </a:cubicBezTo>
                <a:cubicBezTo>
                  <a:pt x="63" y="654"/>
                  <a:pt x="67" y="657"/>
                  <a:pt x="63" y="654"/>
                </a:cubicBezTo>
                <a:cubicBezTo>
                  <a:pt x="63" y="654"/>
                  <a:pt x="64" y="655"/>
                  <a:pt x="65" y="655"/>
                </a:cubicBezTo>
                <a:cubicBezTo>
                  <a:pt x="62" y="653"/>
                  <a:pt x="62" y="653"/>
                  <a:pt x="62" y="653"/>
                </a:cubicBezTo>
                <a:cubicBezTo>
                  <a:pt x="64" y="654"/>
                  <a:pt x="66" y="655"/>
                  <a:pt x="66" y="655"/>
                </a:cubicBezTo>
                <a:cubicBezTo>
                  <a:pt x="66" y="655"/>
                  <a:pt x="66" y="655"/>
                  <a:pt x="66" y="655"/>
                </a:cubicBezTo>
                <a:cubicBezTo>
                  <a:pt x="67" y="655"/>
                  <a:pt x="67" y="655"/>
                  <a:pt x="65" y="654"/>
                </a:cubicBezTo>
                <a:cubicBezTo>
                  <a:pt x="66" y="654"/>
                  <a:pt x="67" y="655"/>
                  <a:pt x="68" y="655"/>
                </a:cubicBezTo>
                <a:cubicBezTo>
                  <a:pt x="61" y="651"/>
                  <a:pt x="73" y="658"/>
                  <a:pt x="68" y="655"/>
                </a:cubicBezTo>
                <a:cubicBezTo>
                  <a:pt x="74" y="659"/>
                  <a:pt x="79" y="662"/>
                  <a:pt x="84" y="664"/>
                </a:cubicBezTo>
                <a:cubicBezTo>
                  <a:pt x="83" y="664"/>
                  <a:pt x="83" y="664"/>
                  <a:pt x="83" y="664"/>
                </a:cubicBezTo>
                <a:cubicBezTo>
                  <a:pt x="87" y="666"/>
                  <a:pt x="83" y="664"/>
                  <a:pt x="87" y="666"/>
                </a:cubicBezTo>
                <a:cubicBezTo>
                  <a:pt x="83" y="664"/>
                  <a:pt x="83" y="664"/>
                  <a:pt x="83" y="664"/>
                </a:cubicBezTo>
                <a:cubicBezTo>
                  <a:pt x="84" y="665"/>
                  <a:pt x="86" y="666"/>
                  <a:pt x="87" y="667"/>
                </a:cubicBezTo>
                <a:cubicBezTo>
                  <a:pt x="87" y="667"/>
                  <a:pt x="87" y="667"/>
                  <a:pt x="89" y="668"/>
                </a:cubicBezTo>
                <a:cubicBezTo>
                  <a:pt x="79" y="663"/>
                  <a:pt x="88" y="669"/>
                  <a:pt x="83" y="666"/>
                </a:cubicBezTo>
                <a:cubicBezTo>
                  <a:pt x="83" y="666"/>
                  <a:pt x="85" y="667"/>
                  <a:pt x="86" y="668"/>
                </a:cubicBezTo>
                <a:cubicBezTo>
                  <a:pt x="82" y="666"/>
                  <a:pt x="87" y="669"/>
                  <a:pt x="88" y="669"/>
                </a:cubicBezTo>
                <a:cubicBezTo>
                  <a:pt x="83" y="666"/>
                  <a:pt x="83" y="666"/>
                  <a:pt x="83" y="666"/>
                </a:cubicBezTo>
                <a:cubicBezTo>
                  <a:pt x="84" y="667"/>
                  <a:pt x="86" y="668"/>
                  <a:pt x="87" y="669"/>
                </a:cubicBezTo>
                <a:cubicBezTo>
                  <a:pt x="88" y="669"/>
                  <a:pt x="83" y="667"/>
                  <a:pt x="86" y="669"/>
                </a:cubicBezTo>
                <a:cubicBezTo>
                  <a:pt x="84" y="668"/>
                  <a:pt x="81" y="666"/>
                  <a:pt x="81" y="666"/>
                </a:cubicBezTo>
                <a:cubicBezTo>
                  <a:pt x="86" y="669"/>
                  <a:pt x="83" y="668"/>
                  <a:pt x="87" y="670"/>
                </a:cubicBezTo>
                <a:cubicBezTo>
                  <a:pt x="81" y="667"/>
                  <a:pt x="86" y="669"/>
                  <a:pt x="77" y="665"/>
                </a:cubicBezTo>
                <a:cubicBezTo>
                  <a:pt x="77" y="665"/>
                  <a:pt x="81" y="667"/>
                  <a:pt x="82" y="667"/>
                </a:cubicBezTo>
                <a:cubicBezTo>
                  <a:pt x="81" y="667"/>
                  <a:pt x="81" y="667"/>
                  <a:pt x="84" y="669"/>
                </a:cubicBezTo>
                <a:cubicBezTo>
                  <a:pt x="82" y="668"/>
                  <a:pt x="86" y="670"/>
                  <a:pt x="79" y="667"/>
                </a:cubicBezTo>
                <a:cubicBezTo>
                  <a:pt x="83" y="669"/>
                  <a:pt x="81" y="668"/>
                  <a:pt x="83" y="669"/>
                </a:cubicBezTo>
                <a:cubicBezTo>
                  <a:pt x="87" y="671"/>
                  <a:pt x="87" y="671"/>
                  <a:pt x="87" y="671"/>
                </a:cubicBezTo>
                <a:cubicBezTo>
                  <a:pt x="86" y="671"/>
                  <a:pt x="86" y="671"/>
                  <a:pt x="86" y="671"/>
                </a:cubicBezTo>
                <a:cubicBezTo>
                  <a:pt x="87" y="671"/>
                  <a:pt x="86" y="671"/>
                  <a:pt x="86" y="671"/>
                </a:cubicBezTo>
                <a:cubicBezTo>
                  <a:pt x="86" y="671"/>
                  <a:pt x="84" y="670"/>
                  <a:pt x="83" y="669"/>
                </a:cubicBezTo>
                <a:cubicBezTo>
                  <a:pt x="83" y="669"/>
                  <a:pt x="85" y="670"/>
                  <a:pt x="87" y="671"/>
                </a:cubicBezTo>
                <a:cubicBezTo>
                  <a:pt x="87" y="671"/>
                  <a:pt x="87" y="671"/>
                  <a:pt x="87" y="671"/>
                </a:cubicBezTo>
                <a:cubicBezTo>
                  <a:pt x="87" y="672"/>
                  <a:pt x="87" y="672"/>
                  <a:pt x="87" y="672"/>
                </a:cubicBezTo>
                <a:cubicBezTo>
                  <a:pt x="87" y="672"/>
                  <a:pt x="84" y="670"/>
                  <a:pt x="82" y="669"/>
                </a:cubicBezTo>
                <a:cubicBezTo>
                  <a:pt x="83" y="670"/>
                  <a:pt x="88" y="672"/>
                  <a:pt x="85" y="671"/>
                </a:cubicBezTo>
                <a:cubicBezTo>
                  <a:pt x="85" y="671"/>
                  <a:pt x="83" y="670"/>
                  <a:pt x="82" y="669"/>
                </a:cubicBezTo>
                <a:cubicBezTo>
                  <a:pt x="81" y="669"/>
                  <a:pt x="81" y="669"/>
                  <a:pt x="81" y="669"/>
                </a:cubicBezTo>
                <a:cubicBezTo>
                  <a:pt x="86" y="671"/>
                  <a:pt x="86" y="671"/>
                  <a:pt x="86" y="671"/>
                </a:cubicBezTo>
                <a:cubicBezTo>
                  <a:pt x="86" y="671"/>
                  <a:pt x="82" y="670"/>
                  <a:pt x="82" y="671"/>
                </a:cubicBezTo>
                <a:cubicBezTo>
                  <a:pt x="78" y="669"/>
                  <a:pt x="82" y="671"/>
                  <a:pt x="76" y="668"/>
                </a:cubicBezTo>
                <a:cubicBezTo>
                  <a:pt x="77" y="669"/>
                  <a:pt x="77" y="669"/>
                  <a:pt x="77" y="669"/>
                </a:cubicBezTo>
                <a:cubicBezTo>
                  <a:pt x="76" y="668"/>
                  <a:pt x="72" y="667"/>
                  <a:pt x="73" y="667"/>
                </a:cubicBezTo>
                <a:cubicBezTo>
                  <a:pt x="75" y="668"/>
                  <a:pt x="79" y="670"/>
                  <a:pt x="80" y="670"/>
                </a:cubicBezTo>
                <a:cubicBezTo>
                  <a:pt x="82" y="671"/>
                  <a:pt x="82" y="671"/>
                  <a:pt x="82" y="671"/>
                </a:cubicBezTo>
                <a:cubicBezTo>
                  <a:pt x="94" y="676"/>
                  <a:pt x="81" y="671"/>
                  <a:pt x="85" y="673"/>
                </a:cubicBezTo>
                <a:cubicBezTo>
                  <a:pt x="84" y="673"/>
                  <a:pt x="84" y="672"/>
                  <a:pt x="83" y="672"/>
                </a:cubicBezTo>
                <a:cubicBezTo>
                  <a:pt x="87" y="674"/>
                  <a:pt x="80" y="671"/>
                  <a:pt x="82" y="672"/>
                </a:cubicBezTo>
                <a:cubicBezTo>
                  <a:pt x="79" y="671"/>
                  <a:pt x="79" y="671"/>
                  <a:pt x="79" y="671"/>
                </a:cubicBezTo>
                <a:cubicBezTo>
                  <a:pt x="84" y="673"/>
                  <a:pt x="84" y="673"/>
                  <a:pt x="82" y="673"/>
                </a:cubicBezTo>
                <a:cubicBezTo>
                  <a:pt x="81" y="672"/>
                  <a:pt x="81" y="672"/>
                  <a:pt x="80" y="672"/>
                </a:cubicBezTo>
                <a:cubicBezTo>
                  <a:pt x="82" y="673"/>
                  <a:pt x="85" y="674"/>
                  <a:pt x="84" y="673"/>
                </a:cubicBezTo>
                <a:cubicBezTo>
                  <a:pt x="83" y="673"/>
                  <a:pt x="83" y="673"/>
                  <a:pt x="83" y="673"/>
                </a:cubicBezTo>
                <a:cubicBezTo>
                  <a:pt x="83" y="674"/>
                  <a:pt x="83" y="674"/>
                  <a:pt x="83" y="674"/>
                </a:cubicBezTo>
                <a:cubicBezTo>
                  <a:pt x="73" y="670"/>
                  <a:pt x="89" y="676"/>
                  <a:pt x="78" y="672"/>
                </a:cubicBezTo>
                <a:cubicBezTo>
                  <a:pt x="81" y="673"/>
                  <a:pt x="82" y="674"/>
                  <a:pt x="84" y="674"/>
                </a:cubicBezTo>
                <a:cubicBezTo>
                  <a:pt x="83" y="674"/>
                  <a:pt x="83" y="674"/>
                  <a:pt x="82" y="674"/>
                </a:cubicBezTo>
                <a:cubicBezTo>
                  <a:pt x="88" y="676"/>
                  <a:pt x="80" y="674"/>
                  <a:pt x="81" y="674"/>
                </a:cubicBezTo>
                <a:cubicBezTo>
                  <a:pt x="82" y="674"/>
                  <a:pt x="84" y="675"/>
                  <a:pt x="86" y="675"/>
                </a:cubicBezTo>
                <a:cubicBezTo>
                  <a:pt x="81" y="674"/>
                  <a:pt x="90" y="677"/>
                  <a:pt x="89" y="677"/>
                </a:cubicBezTo>
                <a:cubicBezTo>
                  <a:pt x="88" y="677"/>
                  <a:pt x="85" y="675"/>
                  <a:pt x="82" y="675"/>
                </a:cubicBezTo>
                <a:cubicBezTo>
                  <a:pt x="83" y="675"/>
                  <a:pt x="92" y="678"/>
                  <a:pt x="88" y="677"/>
                </a:cubicBezTo>
                <a:cubicBezTo>
                  <a:pt x="87" y="676"/>
                  <a:pt x="87" y="676"/>
                  <a:pt x="86" y="676"/>
                </a:cubicBezTo>
                <a:cubicBezTo>
                  <a:pt x="85" y="676"/>
                  <a:pt x="74" y="672"/>
                  <a:pt x="76" y="673"/>
                </a:cubicBezTo>
                <a:cubicBezTo>
                  <a:pt x="78" y="674"/>
                  <a:pt x="78" y="674"/>
                  <a:pt x="78" y="674"/>
                </a:cubicBezTo>
                <a:cubicBezTo>
                  <a:pt x="80" y="675"/>
                  <a:pt x="70" y="671"/>
                  <a:pt x="76" y="674"/>
                </a:cubicBezTo>
                <a:cubicBezTo>
                  <a:pt x="80" y="674"/>
                  <a:pt x="80" y="674"/>
                  <a:pt x="80" y="674"/>
                </a:cubicBezTo>
                <a:cubicBezTo>
                  <a:pt x="75" y="673"/>
                  <a:pt x="81" y="675"/>
                  <a:pt x="77" y="674"/>
                </a:cubicBezTo>
                <a:cubicBezTo>
                  <a:pt x="76" y="674"/>
                  <a:pt x="76" y="674"/>
                  <a:pt x="76" y="674"/>
                </a:cubicBezTo>
                <a:cubicBezTo>
                  <a:pt x="77" y="674"/>
                  <a:pt x="73" y="673"/>
                  <a:pt x="78" y="675"/>
                </a:cubicBezTo>
                <a:cubicBezTo>
                  <a:pt x="79" y="675"/>
                  <a:pt x="79" y="675"/>
                  <a:pt x="79" y="675"/>
                </a:cubicBezTo>
                <a:cubicBezTo>
                  <a:pt x="79" y="675"/>
                  <a:pt x="79" y="675"/>
                  <a:pt x="79" y="675"/>
                </a:cubicBezTo>
                <a:cubicBezTo>
                  <a:pt x="79" y="675"/>
                  <a:pt x="80" y="675"/>
                  <a:pt x="79" y="675"/>
                </a:cubicBezTo>
                <a:cubicBezTo>
                  <a:pt x="83" y="676"/>
                  <a:pt x="81" y="676"/>
                  <a:pt x="80" y="676"/>
                </a:cubicBezTo>
                <a:cubicBezTo>
                  <a:pt x="80" y="676"/>
                  <a:pt x="78" y="675"/>
                  <a:pt x="76" y="675"/>
                </a:cubicBezTo>
                <a:cubicBezTo>
                  <a:pt x="80" y="676"/>
                  <a:pt x="80" y="676"/>
                  <a:pt x="77" y="675"/>
                </a:cubicBezTo>
                <a:cubicBezTo>
                  <a:pt x="83" y="677"/>
                  <a:pt x="88" y="678"/>
                  <a:pt x="89" y="678"/>
                </a:cubicBezTo>
                <a:cubicBezTo>
                  <a:pt x="88" y="678"/>
                  <a:pt x="87" y="678"/>
                  <a:pt x="86" y="678"/>
                </a:cubicBezTo>
                <a:cubicBezTo>
                  <a:pt x="85" y="678"/>
                  <a:pt x="86" y="678"/>
                  <a:pt x="87" y="678"/>
                </a:cubicBezTo>
                <a:cubicBezTo>
                  <a:pt x="86" y="678"/>
                  <a:pt x="85" y="677"/>
                  <a:pt x="83" y="677"/>
                </a:cubicBezTo>
                <a:cubicBezTo>
                  <a:pt x="88" y="678"/>
                  <a:pt x="83" y="677"/>
                  <a:pt x="85" y="678"/>
                </a:cubicBezTo>
                <a:cubicBezTo>
                  <a:pt x="83" y="677"/>
                  <a:pt x="82" y="677"/>
                  <a:pt x="81" y="677"/>
                </a:cubicBezTo>
                <a:cubicBezTo>
                  <a:pt x="87" y="678"/>
                  <a:pt x="75" y="675"/>
                  <a:pt x="83" y="677"/>
                </a:cubicBezTo>
                <a:cubicBezTo>
                  <a:pt x="78" y="677"/>
                  <a:pt x="83" y="678"/>
                  <a:pt x="78" y="677"/>
                </a:cubicBezTo>
                <a:cubicBezTo>
                  <a:pt x="75" y="676"/>
                  <a:pt x="79" y="677"/>
                  <a:pt x="79" y="677"/>
                </a:cubicBezTo>
                <a:cubicBezTo>
                  <a:pt x="76" y="677"/>
                  <a:pt x="76" y="677"/>
                  <a:pt x="76" y="677"/>
                </a:cubicBezTo>
                <a:cubicBezTo>
                  <a:pt x="81" y="678"/>
                  <a:pt x="78" y="677"/>
                  <a:pt x="83" y="679"/>
                </a:cubicBezTo>
                <a:cubicBezTo>
                  <a:pt x="80" y="678"/>
                  <a:pt x="78" y="677"/>
                  <a:pt x="76" y="677"/>
                </a:cubicBezTo>
                <a:cubicBezTo>
                  <a:pt x="81" y="678"/>
                  <a:pt x="81" y="678"/>
                  <a:pt x="81" y="678"/>
                </a:cubicBezTo>
                <a:cubicBezTo>
                  <a:pt x="77" y="677"/>
                  <a:pt x="77" y="677"/>
                  <a:pt x="77" y="677"/>
                </a:cubicBezTo>
                <a:cubicBezTo>
                  <a:pt x="79" y="678"/>
                  <a:pt x="78" y="678"/>
                  <a:pt x="77" y="678"/>
                </a:cubicBezTo>
                <a:cubicBezTo>
                  <a:pt x="77" y="678"/>
                  <a:pt x="77" y="678"/>
                  <a:pt x="76" y="677"/>
                </a:cubicBezTo>
                <a:cubicBezTo>
                  <a:pt x="82" y="679"/>
                  <a:pt x="81" y="679"/>
                  <a:pt x="84" y="679"/>
                </a:cubicBezTo>
                <a:cubicBezTo>
                  <a:pt x="78" y="678"/>
                  <a:pt x="85" y="680"/>
                  <a:pt x="80" y="679"/>
                </a:cubicBezTo>
                <a:cubicBezTo>
                  <a:pt x="81" y="679"/>
                  <a:pt x="82" y="679"/>
                  <a:pt x="82" y="679"/>
                </a:cubicBezTo>
                <a:cubicBezTo>
                  <a:pt x="85" y="680"/>
                  <a:pt x="87" y="680"/>
                  <a:pt x="86" y="680"/>
                </a:cubicBezTo>
                <a:cubicBezTo>
                  <a:pt x="86" y="680"/>
                  <a:pt x="86" y="680"/>
                  <a:pt x="86" y="680"/>
                </a:cubicBezTo>
                <a:cubicBezTo>
                  <a:pt x="83" y="679"/>
                  <a:pt x="83" y="679"/>
                  <a:pt x="83" y="679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4" y="680"/>
                  <a:pt x="85" y="680"/>
                  <a:pt x="86" y="680"/>
                </a:cubicBezTo>
                <a:cubicBezTo>
                  <a:pt x="85" y="680"/>
                  <a:pt x="85" y="680"/>
                  <a:pt x="84" y="680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3" y="680"/>
                  <a:pt x="83" y="680"/>
                  <a:pt x="84" y="680"/>
                </a:cubicBezTo>
                <a:cubicBezTo>
                  <a:pt x="79" y="679"/>
                  <a:pt x="91" y="681"/>
                  <a:pt x="84" y="680"/>
                </a:cubicBezTo>
                <a:cubicBezTo>
                  <a:pt x="84" y="680"/>
                  <a:pt x="85" y="680"/>
                  <a:pt x="84" y="680"/>
                </a:cubicBezTo>
                <a:cubicBezTo>
                  <a:pt x="84" y="680"/>
                  <a:pt x="79" y="680"/>
                  <a:pt x="82" y="680"/>
                </a:cubicBezTo>
                <a:cubicBezTo>
                  <a:pt x="85" y="681"/>
                  <a:pt x="85" y="681"/>
                  <a:pt x="85" y="681"/>
                </a:cubicBezTo>
                <a:cubicBezTo>
                  <a:pt x="86" y="681"/>
                  <a:pt x="87" y="681"/>
                  <a:pt x="87" y="681"/>
                </a:cubicBezTo>
                <a:cubicBezTo>
                  <a:pt x="90" y="682"/>
                  <a:pt x="90" y="682"/>
                  <a:pt x="90" y="682"/>
                </a:cubicBezTo>
                <a:cubicBezTo>
                  <a:pt x="89" y="682"/>
                  <a:pt x="94" y="683"/>
                  <a:pt x="87" y="682"/>
                </a:cubicBezTo>
                <a:cubicBezTo>
                  <a:pt x="90" y="682"/>
                  <a:pt x="87" y="682"/>
                  <a:pt x="87" y="682"/>
                </a:cubicBezTo>
                <a:cubicBezTo>
                  <a:pt x="85" y="682"/>
                  <a:pt x="85" y="682"/>
                  <a:pt x="85" y="682"/>
                </a:cubicBezTo>
                <a:cubicBezTo>
                  <a:pt x="84" y="682"/>
                  <a:pt x="85" y="682"/>
                  <a:pt x="86" y="682"/>
                </a:cubicBezTo>
                <a:cubicBezTo>
                  <a:pt x="80" y="681"/>
                  <a:pt x="86" y="682"/>
                  <a:pt x="85" y="682"/>
                </a:cubicBezTo>
                <a:cubicBezTo>
                  <a:pt x="84" y="682"/>
                  <a:pt x="84" y="682"/>
                  <a:pt x="84" y="682"/>
                </a:cubicBezTo>
                <a:cubicBezTo>
                  <a:pt x="86" y="683"/>
                  <a:pt x="86" y="683"/>
                  <a:pt x="86" y="683"/>
                </a:cubicBezTo>
                <a:cubicBezTo>
                  <a:pt x="84" y="682"/>
                  <a:pt x="88" y="683"/>
                  <a:pt x="87" y="683"/>
                </a:cubicBezTo>
                <a:cubicBezTo>
                  <a:pt x="88" y="683"/>
                  <a:pt x="88" y="683"/>
                  <a:pt x="86" y="683"/>
                </a:cubicBezTo>
                <a:cubicBezTo>
                  <a:pt x="86" y="683"/>
                  <a:pt x="86" y="683"/>
                  <a:pt x="86" y="683"/>
                </a:cubicBezTo>
                <a:cubicBezTo>
                  <a:pt x="84" y="683"/>
                  <a:pt x="82" y="682"/>
                  <a:pt x="79" y="682"/>
                </a:cubicBezTo>
                <a:cubicBezTo>
                  <a:pt x="82" y="682"/>
                  <a:pt x="82" y="682"/>
                  <a:pt x="82" y="682"/>
                </a:cubicBezTo>
                <a:cubicBezTo>
                  <a:pt x="80" y="682"/>
                  <a:pt x="79" y="682"/>
                  <a:pt x="78" y="682"/>
                </a:cubicBezTo>
                <a:cubicBezTo>
                  <a:pt x="80" y="682"/>
                  <a:pt x="80" y="682"/>
                  <a:pt x="83" y="683"/>
                </a:cubicBezTo>
                <a:cubicBezTo>
                  <a:pt x="84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6" y="683"/>
                  <a:pt x="86" y="683"/>
                  <a:pt x="87" y="683"/>
                </a:cubicBezTo>
                <a:cubicBezTo>
                  <a:pt x="86" y="683"/>
                  <a:pt x="87" y="683"/>
                  <a:pt x="89" y="684"/>
                </a:cubicBezTo>
                <a:cubicBezTo>
                  <a:pt x="84" y="683"/>
                  <a:pt x="87" y="683"/>
                  <a:pt x="81" y="683"/>
                </a:cubicBezTo>
                <a:cubicBezTo>
                  <a:pt x="88" y="684"/>
                  <a:pt x="81" y="683"/>
                  <a:pt x="87" y="684"/>
                </a:cubicBezTo>
                <a:cubicBezTo>
                  <a:pt x="83" y="683"/>
                  <a:pt x="87" y="684"/>
                  <a:pt x="83" y="683"/>
                </a:cubicBezTo>
                <a:cubicBezTo>
                  <a:pt x="84" y="683"/>
                  <a:pt x="80" y="683"/>
                  <a:pt x="78" y="683"/>
                </a:cubicBezTo>
                <a:cubicBezTo>
                  <a:pt x="75" y="682"/>
                  <a:pt x="75" y="682"/>
                  <a:pt x="75" y="682"/>
                </a:cubicBezTo>
                <a:cubicBezTo>
                  <a:pt x="69" y="682"/>
                  <a:pt x="77" y="682"/>
                  <a:pt x="75" y="682"/>
                </a:cubicBezTo>
                <a:cubicBezTo>
                  <a:pt x="76" y="682"/>
                  <a:pt x="75" y="682"/>
                  <a:pt x="74" y="682"/>
                </a:cubicBezTo>
                <a:cubicBezTo>
                  <a:pt x="78" y="682"/>
                  <a:pt x="78" y="682"/>
                  <a:pt x="78" y="682"/>
                </a:cubicBezTo>
                <a:cubicBezTo>
                  <a:pt x="80" y="683"/>
                  <a:pt x="77" y="682"/>
                  <a:pt x="74" y="682"/>
                </a:cubicBezTo>
                <a:cubicBezTo>
                  <a:pt x="73" y="682"/>
                  <a:pt x="72" y="681"/>
                  <a:pt x="69" y="681"/>
                </a:cubicBezTo>
                <a:cubicBezTo>
                  <a:pt x="69" y="681"/>
                  <a:pt x="69" y="681"/>
                  <a:pt x="69" y="681"/>
                </a:cubicBezTo>
                <a:cubicBezTo>
                  <a:pt x="68" y="681"/>
                  <a:pt x="67" y="681"/>
                  <a:pt x="66" y="681"/>
                </a:cubicBezTo>
                <a:cubicBezTo>
                  <a:pt x="69" y="681"/>
                  <a:pt x="66" y="680"/>
                  <a:pt x="69" y="680"/>
                </a:cubicBezTo>
                <a:cubicBezTo>
                  <a:pt x="68" y="680"/>
                  <a:pt x="69" y="680"/>
                  <a:pt x="70" y="681"/>
                </a:cubicBezTo>
                <a:cubicBezTo>
                  <a:pt x="72" y="681"/>
                  <a:pt x="72" y="681"/>
                  <a:pt x="72" y="681"/>
                </a:cubicBezTo>
                <a:cubicBezTo>
                  <a:pt x="72" y="681"/>
                  <a:pt x="69" y="680"/>
                  <a:pt x="70" y="681"/>
                </a:cubicBezTo>
                <a:cubicBezTo>
                  <a:pt x="73" y="681"/>
                  <a:pt x="76" y="682"/>
                  <a:pt x="80" y="682"/>
                </a:cubicBezTo>
                <a:cubicBezTo>
                  <a:pt x="84" y="682"/>
                  <a:pt x="73" y="681"/>
                  <a:pt x="74" y="681"/>
                </a:cubicBezTo>
                <a:cubicBezTo>
                  <a:pt x="73" y="681"/>
                  <a:pt x="78" y="681"/>
                  <a:pt x="77" y="681"/>
                </a:cubicBezTo>
                <a:cubicBezTo>
                  <a:pt x="74" y="681"/>
                  <a:pt x="68" y="679"/>
                  <a:pt x="63" y="679"/>
                </a:cubicBezTo>
                <a:cubicBezTo>
                  <a:pt x="64" y="679"/>
                  <a:pt x="68" y="680"/>
                  <a:pt x="63" y="679"/>
                </a:cubicBezTo>
                <a:cubicBezTo>
                  <a:pt x="62" y="679"/>
                  <a:pt x="61" y="678"/>
                  <a:pt x="58" y="678"/>
                </a:cubicBezTo>
                <a:cubicBezTo>
                  <a:pt x="63" y="679"/>
                  <a:pt x="59" y="678"/>
                  <a:pt x="63" y="679"/>
                </a:cubicBezTo>
                <a:cubicBezTo>
                  <a:pt x="63" y="679"/>
                  <a:pt x="62" y="678"/>
                  <a:pt x="61" y="678"/>
                </a:cubicBezTo>
                <a:cubicBezTo>
                  <a:pt x="63" y="679"/>
                  <a:pt x="64" y="679"/>
                  <a:pt x="65" y="679"/>
                </a:cubicBezTo>
                <a:cubicBezTo>
                  <a:pt x="66" y="679"/>
                  <a:pt x="68" y="679"/>
                  <a:pt x="68" y="679"/>
                </a:cubicBezTo>
                <a:cubicBezTo>
                  <a:pt x="69" y="679"/>
                  <a:pt x="70" y="679"/>
                  <a:pt x="72" y="679"/>
                </a:cubicBezTo>
                <a:cubicBezTo>
                  <a:pt x="70" y="679"/>
                  <a:pt x="63" y="678"/>
                  <a:pt x="60" y="677"/>
                </a:cubicBezTo>
                <a:cubicBezTo>
                  <a:pt x="60" y="677"/>
                  <a:pt x="62" y="677"/>
                  <a:pt x="61" y="677"/>
                </a:cubicBezTo>
                <a:cubicBezTo>
                  <a:pt x="57" y="677"/>
                  <a:pt x="62" y="677"/>
                  <a:pt x="57" y="676"/>
                </a:cubicBezTo>
                <a:cubicBezTo>
                  <a:pt x="56" y="676"/>
                  <a:pt x="59" y="677"/>
                  <a:pt x="60" y="677"/>
                </a:cubicBezTo>
                <a:cubicBezTo>
                  <a:pt x="60" y="677"/>
                  <a:pt x="58" y="676"/>
                  <a:pt x="57" y="676"/>
                </a:cubicBezTo>
                <a:cubicBezTo>
                  <a:pt x="61" y="677"/>
                  <a:pt x="66" y="678"/>
                  <a:pt x="70" y="679"/>
                </a:cubicBezTo>
                <a:cubicBezTo>
                  <a:pt x="73" y="679"/>
                  <a:pt x="77" y="680"/>
                  <a:pt x="78" y="680"/>
                </a:cubicBezTo>
                <a:cubicBezTo>
                  <a:pt x="74" y="679"/>
                  <a:pt x="58" y="676"/>
                  <a:pt x="53" y="675"/>
                </a:cubicBezTo>
                <a:cubicBezTo>
                  <a:pt x="50" y="675"/>
                  <a:pt x="56" y="675"/>
                  <a:pt x="56" y="675"/>
                </a:cubicBezTo>
                <a:cubicBezTo>
                  <a:pt x="60" y="676"/>
                  <a:pt x="53" y="675"/>
                  <a:pt x="54" y="675"/>
                </a:cubicBezTo>
                <a:cubicBezTo>
                  <a:pt x="57" y="675"/>
                  <a:pt x="57" y="675"/>
                  <a:pt x="57" y="675"/>
                </a:cubicBezTo>
                <a:cubicBezTo>
                  <a:pt x="58" y="676"/>
                  <a:pt x="56" y="675"/>
                  <a:pt x="55" y="675"/>
                </a:cubicBezTo>
                <a:cubicBezTo>
                  <a:pt x="56" y="675"/>
                  <a:pt x="63" y="676"/>
                  <a:pt x="64" y="677"/>
                </a:cubicBezTo>
                <a:cubicBezTo>
                  <a:pt x="65" y="677"/>
                  <a:pt x="57" y="675"/>
                  <a:pt x="52" y="674"/>
                </a:cubicBezTo>
                <a:cubicBezTo>
                  <a:pt x="57" y="675"/>
                  <a:pt x="57" y="675"/>
                  <a:pt x="57" y="675"/>
                </a:cubicBezTo>
                <a:cubicBezTo>
                  <a:pt x="53" y="674"/>
                  <a:pt x="53" y="674"/>
                  <a:pt x="49" y="673"/>
                </a:cubicBezTo>
                <a:cubicBezTo>
                  <a:pt x="50" y="673"/>
                  <a:pt x="50" y="673"/>
                  <a:pt x="50" y="673"/>
                </a:cubicBezTo>
                <a:cubicBezTo>
                  <a:pt x="50" y="673"/>
                  <a:pt x="51" y="674"/>
                  <a:pt x="53" y="674"/>
                </a:cubicBezTo>
                <a:cubicBezTo>
                  <a:pt x="53" y="674"/>
                  <a:pt x="54" y="674"/>
                  <a:pt x="56" y="674"/>
                </a:cubicBezTo>
                <a:cubicBezTo>
                  <a:pt x="61" y="675"/>
                  <a:pt x="73" y="678"/>
                  <a:pt x="79" y="679"/>
                </a:cubicBezTo>
                <a:cubicBezTo>
                  <a:pt x="76" y="679"/>
                  <a:pt x="76" y="679"/>
                  <a:pt x="76" y="679"/>
                </a:cubicBezTo>
                <a:cubicBezTo>
                  <a:pt x="78" y="679"/>
                  <a:pt x="78" y="679"/>
                  <a:pt x="78" y="679"/>
                </a:cubicBezTo>
                <a:cubicBezTo>
                  <a:pt x="75" y="678"/>
                  <a:pt x="61" y="675"/>
                  <a:pt x="57" y="674"/>
                </a:cubicBezTo>
                <a:cubicBezTo>
                  <a:pt x="58" y="674"/>
                  <a:pt x="66" y="676"/>
                  <a:pt x="67" y="676"/>
                </a:cubicBezTo>
                <a:cubicBezTo>
                  <a:pt x="68" y="676"/>
                  <a:pt x="56" y="674"/>
                  <a:pt x="57" y="674"/>
                </a:cubicBezTo>
                <a:cubicBezTo>
                  <a:pt x="56" y="673"/>
                  <a:pt x="56" y="673"/>
                  <a:pt x="56" y="673"/>
                </a:cubicBezTo>
                <a:cubicBezTo>
                  <a:pt x="55" y="673"/>
                  <a:pt x="57" y="673"/>
                  <a:pt x="55" y="673"/>
                </a:cubicBezTo>
                <a:cubicBezTo>
                  <a:pt x="57" y="673"/>
                  <a:pt x="62" y="674"/>
                  <a:pt x="64" y="675"/>
                </a:cubicBezTo>
                <a:cubicBezTo>
                  <a:pt x="56" y="673"/>
                  <a:pt x="56" y="673"/>
                  <a:pt x="56" y="673"/>
                </a:cubicBezTo>
                <a:cubicBezTo>
                  <a:pt x="57" y="673"/>
                  <a:pt x="63" y="675"/>
                  <a:pt x="64" y="675"/>
                </a:cubicBezTo>
                <a:cubicBezTo>
                  <a:pt x="65" y="675"/>
                  <a:pt x="57" y="673"/>
                  <a:pt x="56" y="673"/>
                </a:cubicBezTo>
                <a:cubicBezTo>
                  <a:pt x="61" y="674"/>
                  <a:pt x="58" y="673"/>
                  <a:pt x="64" y="674"/>
                </a:cubicBezTo>
                <a:cubicBezTo>
                  <a:pt x="63" y="674"/>
                  <a:pt x="57" y="673"/>
                  <a:pt x="56" y="673"/>
                </a:cubicBezTo>
                <a:cubicBezTo>
                  <a:pt x="54" y="672"/>
                  <a:pt x="55" y="672"/>
                  <a:pt x="56" y="672"/>
                </a:cubicBezTo>
                <a:cubicBezTo>
                  <a:pt x="59" y="673"/>
                  <a:pt x="70" y="676"/>
                  <a:pt x="75" y="677"/>
                </a:cubicBezTo>
                <a:cubicBezTo>
                  <a:pt x="56" y="672"/>
                  <a:pt x="56" y="672"/>
                  <a:pt x="56" y="672"/>
                </a:cubicBezTo>
                <a:cubicBezTo>
                  <a:pt x="57" y="672"/>
                  <a:pt x="63" y="674"/>
                  <a:pt x="64" y="674"/>
                </a:cubicBezTo>
                <a:cubicBezTo>
                  <a:pt x="58" y="673"/>
                  <a:pt x="58" y="672"/>
                  <a:pt x="59" y="672"/>
                </a:cubicBezTo>
                <a:cubicBezTo>
                  <a:pt x="59" y="672"/>
                  <a:pt x="59" y="672"/>
                  <a:pt x="59" y="672"/>
                </a:cubicBezTo>
                <a:cubicBezTo>
                  <a:pt x="61" y="672"/>
                  <a:pt x="62" y="673"/>
                  <a:pt x="60" y="672"/>
                </a:cubicBezTo>
                <a:cubicBezTo>
                  <a:pt x="61" y="672"/>
                  <a:pt x="61" y="672"/>
                  <a:pt x="61" y="672"/>
                </a:cubicBezTo>
                <a:cubicBezTo>
                  <a:pt x="65" y="673"/>
                  <a:pt x="53" y="670"/>
                  <a:pt x="58" y="671"/>
                </a:cubicBezTo>
                <a:cubicBezTo>
                  <a:pt x="57" y="671"/>
                  <a:pt x="59" y="672"/>
                  <a:pt x="62" y="672"/>
                </a:cubicBezTo>
                <a:cubicBezTo>
                  <a:pt x="60" y="672"/>
                  <a:pt x="62" y="672"/>
                  <a:pt x="55" y="670"/>
                </a:cubicBezTo>
                <a:cubicBezTo>
                  <a:pt x="57" y="670"/>
                  <a:pt x="56" y="670"/>
                  <a:pt x="59" y="671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6" y="670"/>
                  <a:pt x="58" y="670"/>
                  <a:pt x="58" y="671"/>
                </a:cubicBezTo>
                <a:cubicBezTo>
                  <a:pt x="57" y="670"/>
                  <a:pt x="64" y="672"/>
                  <a:pt x="59" y="671"/>
                </a:cubicBezTo>
                <a:cubicBezTo>
                  <a:pt x="63" y="672"/>
                  <a:pt x="66" y="673"/>
                  <a:pt x="69" y="674"/>
                </a:cubicBezTo>
                <a:cubicBezTo>
                  <a:pt x="67" y="673"/>
                  <a:pt x="60" y="671"/>
                  <a:pt x="56" y="669"/>
                </a:cubicBezTo>
                <a:cubicBezTo>
                  <a:pt x="59" y="670"/>
                  <a:pt x="59" y="670"/>
                  <a:pt x="59" y="670"/>
                </a:cubicBezTo>
                <a:cubicBezTo>
                  <a:pt x="57" y="669"/>
                  <a:pt x="57" y="669"/>
                  <a:pt x="57" y="669"/>
                </a:cubicBezTo>
                <a:cubicBezTo>
                  <a:pt x="61" y="671"/>
                  <a:pt x="61" y="671"/>
                  <a:pt x="61" y="671"/>
                </a:cubicBezTo>
                <a:cubicBezTo>
                  <a:pt x="60" y="670"/>
                  <a:pt x="59" y="670"/>
                  <a:pt x="60" y="670"/>
                </a:cubicBezTo>
                <a:cubicBezTo>
                  <a:pt x="60" y="670"/>
                  <a:pt x="61" y="670"/>
                  <a:pt x="62" y="671"/>
                </a:cubicBezTo>
                <a:cubicBezTo>
                  <a:pt x="61" y="671"/>
                  <a:pt x="61" y="670"/>
                  <a:pt x="60" y="670"/>
                </a:cubicBezTo>
                <a:cubicBezTo>
                  <a:pt x="63" y="671"/>
                  <a:pt x="66" y="672"/>
                  <a:pt x="68" y="673"/>
                </a:cubicBezTo>
                <a:cubicBezTo>
                  <a:pt x="67" y="672"/>
                  <a:pt x="67" y="672"/>
                  <a:pt x="66" y="672"/>
                </a:cubicBezTo>
                <a:cubicBezTo>
                  <a:pt x="68" y="673"/>
                  <a:pt x="70" y="673"/>
                  <a:pt x="72" y="674"/>
                </a:cubicBezTo>
                <a:cubicBezTo>
                  <a:pt x="72" y="674"/>
                  <a:pt x="71" y="674"/>
                  <a:pt x="71" y="673"/>
                </a:cubicBezTo>
                <a:cubicBezTo>
                  <a:pt x="73" y="674"/>
                  <a:pt x="74" y="674"/>
                  <a:pt x="75" y="675"/>
                </a:cubicBezTo>
                <a:cubicBezTo>
                  <a:pt x="73" y="674"/>
                  <a:pt x="73" y="674"/>
                  <a:pt x="73" y="674"/>
                </a:cubicBezTo>
                <a:cubicBezTo>
                  <a:pt x="72" y="674"/>
                  <a:pt x="71" y="673"/>
                  <a:pt x="69" y="673"/>
                </a:cubicBezTo>
                <a:cubicBezTo>
                  <a:pt x="66" y="672"/>
                  <a:pt x="62" y="671"/>
                  <a:pt x="59" y="670"/>
                </a:cubicBezTo>
                <a:cubicBezTo>
                  <a:pt x="62" y="670"/>
                  <a:pt x="62" y="670"/>
                  <a:pt x="62" y="670"/>
                </a:cubicBezTo>
                <a:cubicBezTo>
                  <a:pt x="57" y="669"/>
                  <a:pt x="58" y="669"/>
                  <a:pt x="55" y="668"/>
                </a:cubicBezTo>
                <a:cubicBezTo>
                  <a:pt x="57" y="668"/>
                  <a:pt x="58" y="669"/>
                  <a:pt x="59" y="669"/>
                </a:cubicBezTo>
                <a:cubicBezTo>
                  <a:pt x="54" y="667"/>
                  <a:pt x="65" y="671"/>
                  <a:pt x="61" y="669"/>
                </a:cubicBezTo>
                <a:cubicBezTo>
                  <a:pt x="60" y="669"/>
                  <a:pt x="57" y="668"/>
                  <a:pt x="56" y="667"/>
                </a:cubicBezTo>
                <a:cubicBezTo>
                  <a:pt x="56" y="668"/>
                  <a:pt x="57" y="668"/>
                  <a:pt x="57" y="668"/>
                </a:cubicBezTo>
                <a:cubicBezTo>
                  <a:pt x="54" y="667"/>
                  <a:pt x="54" y="667"/>
                  <a:pt x="54" y="667"/>
                </a:cubicBezTo>
                <a:cubicBezTo>
                  <a:pt x="55" y="667"/>
                  <a:pt x="56" y="668"/>
                  <a:pt x="58" y="668"/>
                </a:cubicBezTo>
                <a:cubicBezTo>
                  <a:pt x="55" y="667"/>
                  <a:pt x="54" y="666"/>
                  <a:pt x="55" y="667"/>
                </a:cubicBezTo>
                <a:cubicBezTo>
                  <a:pt x="54" y="666"/>
                  <a:pt x="48" y="665"/>
                  <a:pt x="49" y="665"/>
                </a:cubicBezTo>
                <a:cubicBezTo>
                  <a:pt x="52" y="665"/>
                  <a:pt x="55" y="666"/>
                  <a:pt x="56" y="666"/>
                </a:cubicBezTo>
                <a:cubicBezTo>
                  <a:pt x="54" y="666"/>
                  <a:pt x="52" y="665"/>
                  <a:pt x="51" y="665"/>
                </a:cubicBezTo>
                <a:cubicBezTo>
                  <a:pt x="55" y="666"/>
                  <a:pt x="55" y="666"/>
                  <a:pt x="55" y="666"/>
                </a:cubicBezTo>
                <a:cubicBezTo>
                  <a:pt x="55" y="666"/>
                  <a:pt x="54" y="665"/>
                  <a:pt x="57" y="666"/>
                </a:cubicBezTo>
                <a:cubicBezTo>
                  <a:pt x="55" y="666"/>
                  <a:pt x="56" y="666"/>
                  <a:pt x="56" y="666"/>
                </a:cubicBezTo>
                <a:cubicBezTo>
                  <a:pt x="54" y="665"/>
                  <a:pt x="48" y="663"/>
                  <a:pt x="46" y="663"/>
                </a:cubicBezTo>
                <a:cubicBezTo>
                  <a:pt x="49" y="664"/>
                  <a:pt x="47" y="663"/>
                  <a:pt x="53" y="665"/>
                </a:cubicBezTo>
                <a:cubicBezTo>
                  <a:pt x="54" y="665"/>
                  <a:pt x="54" y="665"/>
                  <a:pt x="54" y="665"/>
                </a:cubicBezTo>
                <a:cubicBezTo>
                  <a:pt x="59" y="666"/>
                  <a:pt x="48" y="663"/>
                  <a:pt x="57" y="666"/>
                </a:cubicBezTo>
                <a:cubicBezTo>
                  <a:pt x="56" y="666"/>
                  <a:pt x="58" y="666"/>
                  <a:pt x="61" y="667"/>
                </a:cubicBezTo>
                <a:cubicBezTo>
                  <a:pt x="59" y="666"/>
                  <a:pt x="59" y="666"/>
                  <a:pt x="59" y="666"/>
                </a:cubicBezTo>
                <a:cubicBezTo>
                  <a:pt x="60" y="667"/>
                  <a:pt x="59" y="667"/>
                  <a:pt x="61" y="667"/>
                </a:cubicBezTo>
                <a:cubicBezTo>
                  <a:pt x="60" y="667"/>
                  <a:pt x="58" y="666"/>
                  <a:pt x="56" y="665"/>
                </a:cubicBezTo>
                <a:cubicBezTo>
                  <a:pt x="57" y="665"/>
                  <a:pt x="57" y="665"/>
                  <a:pt x="57" y="665"/>
                </a:cubicBezTo>
                <a:cubicBezTo>
                  <a:pt x="56" y="665"/>
                  <a:pt x="56" y="665"/>
                  <a:pt x="56" y="665"/>
                </a:cubicBezTo>
                <a:cubicBezTo>
                  <a:pt x="56" y="665"/>
                  <a:pt x="57" y="665"/>
                  <a:pt x="58" y="665"/>
                </a:cubicBezTo>
                <a:cubicBezTo>
                  <a:pt x="55" y="665"/>
                  <a:pt x="55" y="665"/>
                  <a:pt x="55" y="665"/>
                </a:cubicBezTo>
                <a:cubicBezTo>
                  <a:pt x="56" y="665"/>
                  <a:pt x="58" y="665"/>
                  <a:pt x="58" y="665"/>
                </a:cubicBezTo>
                <a:cubicBezTo>
                  <a:pt x="60" y="666"/>
                  <a:pt x="49" y="662"/>
                  <a:pt x="53" y="663"/>
                </a:cubicBezTo>
                <a:cubicBezTo>
                  <a:pt x="53" y="663"/>
                  <a:pt x="54" y="663"/>
                  <a:pt x="54" y="663"/>
                </a:cubicBezTo>
                <a:cubicBezTo>
                  <a:pt x="56" y="664"/>
                  <a:pt x="56" y="664"/>
                  <a:pt x="56" y="664"/>
                </a:cubicBezTo>
                <a:cubicBezTo>
                  <a:pt x="47" y="661"/>
                  <a:pt x="55" y="663"/>
                  <a:pt x="46" y="660"/>
                </a:cubicBezTo>
                <a:cubicBezTo>
                  <a:pt x="50" y="661"/>
                  <a:pt x="48" y="661"/>
                  <a:pt x="52" y="662"/>
                </a:cubicBezTo>
                <a:cubicBezTo>
                  <a:pt x="55" y="663"/>
                  <a:pt x="55" y="663"/>
                  <a:pt x="55" y="663"/>
                </a:cubicBezTo>
                <a:cubicBezTo>
                  <a:pt x="55" y="663"/>
                  <a:pt x="55" y="663"/>
                  <a:pt x="55" y="664"/>
                </a:cubicBezTo>
                <a:close/>
                <a:moveTo>
                  <a:pt x="55" y="666"/>
                </a:moveTo>
                <a:cubicBezTo>
                  <a:pt x="54" y="665"/>
                  <a:pt x="56" y="666"/>
                  <a:pt x="56" y="666"/>
                </a:cubicBezTo>
                <a:cubicBezTo>
                  <a:pt x="57" y="666"/>
                  <a:pt x="59" y="667"/>
                  <a:pt x="55" y="666"/>
                </a:cubicBezTo>
                <a:close/>
                <a:moveTo>
                  <a:pt x="64" y="671"/>
                </a:moveTo>
                <a:cubicBezTo>
                  <a:pt x="62" y="671"/>
                  <a:pt x="62" y="671"/>
                  <a:pt x="63" y="671"/>
                </a:cubicBezTo>
                <a:cubicBezTo>
                  <a:pt x="64" y="672"/>
                  <a:pt x="64" y="672"/>
                  <a:pt x="64" y="671"/>
                </a:cubicBezTo>
                <a:close/>
                <a:moveTo>
                  <a:pt x="84" y="683"/>
                </a:moveTo>
                <a:cubicBezTo>
                  <a:pt x="84" y="683"/>
                  <a:pt x="84" y="683"/>
                  <a:pt x="84" y="683"/>
                </a:cubicBezTo>
                <a:cubicBezTo>
                  <a:pt x="85" y="683"/>
                  <a:pt x="85" y="683"/>
                  <a:pt x="84" y="683"/>
                </a:cubicBezTo>
                <a:close/>
                <a:moveTo>
                  <a:pt x="83" y="683"/>
                </a:moveTo>
                <a:cubicBezTo>
                  <a:pt x="83" y="683"/>
                  <a:pt x="83" y="683"/>
                  <a:pt x="84" y="683"/>
                </a:cubicBezTo>
                <a:cubicBezTo>
                  <a:pt x="83" y="683"/>
                  <a:pt x="83" y="683"/>
                  <a:pt x="83" y="683"/>
                </a:cubicBezTo>
                <a:cubicBezTo>
                  <a:pt x="82" y="682"/>
                  <a:pt x="83" y="682"/>
                  <a:pt x="83" y="683"/>
                </a:cubicBezTo>
                <a:close/>
                <a:moveTo>
                  <a:pt x="84" y="670"/>
                </a:moveTo>
                <a:cubicBezTo>
                  <a:pt x="85" y="670"/>
                  <a:pt x="85" y="670"/>
                  <a:pt x="85" y="670"/>
                </a:cubicBezTo>
                <a:cubicBezTo>
                  <a:pt x="84" y="670"/>
                  <a:pt x="83" y="669"/>
                  <a:pt x="84" y="670"/>
                </a:cubicBezTo>
                <a:close/>
                <a:moveTo>
                  <a:pt x="59" y="670"/>
                </a:moveTo>
                <a:cubicBezTo>
                  <a:pt x="59" y="670"/>
                  <a:pt x="60" y="670"/>
                  <a:pt x="60" y="670"/>
                </a:cubicBezTo>
                <a:cubicBezTo>
                  <a:pt x="60" y="670"/>
                  <a:pt x="59" y="670"/>
                  <a:pt x="59" y="670"/>
                </a:cubicBezTo>
                <a:close/>
                <a:moveTo>
                  <a:pt x="54" y="661"/>
                </a:moveTo>
                <a:cubicBezTo>
                  <a:pt x="54" y="661"/>
                  <a:pt x="54" y="661"/>
                  <a:pt x="54" y="661"/>
                </a:cubicBezTo>
                <a:cubicBezTo>
                  <a:pt x="53" y="661"/>
                  <a:pt x="53" y="661"/>
                  <a:pt x="53" y="661"/>
                </a:cubicBezTo>
                <a:lnTo>
                  <a:pt x="54" y="661"/>
                </a:lnTo>
                <a:close/>
                <a:moveTo>
                  <a:pt x="55" y="676"/>
                </a:moveTo>
                <a:cubicBezTo>
                  <a:pt x="56" y="676"/>
                  <a:pt x="56" y="676"/>
                  <a:pt x="57" y="676"/>
                </a:cubicBezTo>
                <a:cubicBezTo>
                  <a:pt x="56" y="676"/>
                  <a:pt x="56" y="676"/>
                  <a:pt x="55" y="676"/>
                </a:cubicBezTo>
                <a:close/>
                <a:moveTo>
                  <a:pt x="88" y="684"/>
                </a:moveTo>
                <a:cubicBezTo>
                  <a:pt x="87" y="684"/>
                  <a:pt x="87" y="684"/>
                  <a:pt x="87" y="684"/>
                </a:cubicBezTo>
                <a:cubicBezTo>
                  <a:pt x="88" y="684"/>
                  <a:pt x="87" y="684"/>
                  <a:pt x="86" y="684"/>
                </a:cubicBezTo>
                <a:cubicBezTo>
                  <a:pt x="87" y="684"/>
                  <a:pt x="88" y="684"/>
                  <a:pt x="88" y="684"/>
                </a:cubicBezTo>
                <a:close/>
                <a:moveTo>
                  <a:pt x="68" y="682"/>
                </a:moveTo>
                <a:cubicBezTo>
                  <a:pt x="68" y="682"/>
                  <a:pt x="68" y="682"/>
                  <a:pt x="68" y="682"/>
                </a:cubicBezTo>
                <a:cubicBezTo>
                  <a:pt x="70" y="683"/>
                  <a:pt x="70" y="683"/>
                  <a:pt x="70" y="683"/>
                </a:cubicBezTo>
                <a:cubicBezTo>
                  <a:pt x="70" y="682"/>
                  <a:pt x="68" y="682"/>
                  <a:pt x="68" y="682"/>
                </a:cubicBezTo>
                <a:close/>
                <a:moveTo>
                  <a:pt x="77" y="683"/>
                </a:moveTo>
                <a:cubicBezTo>
                  <a:pt x="75" y="682"/>
                  <a:pt x="75" y="682"/>
                  <a:pt x="76" y="683"/>
                </a:cubicBezTo>
                <a:cubicBezTo>
                  <a:pt x="76" y="683"/>
                  <a:pt x="76" y="683"/>
                  <a:pt x="76" y="683"/>
                </a:cubicBezTo>
                <a:cubicBezTo>
                  <a:pt x="80" y="683"/>
                  <a:pt x="79" y="683"/>
                  <a:pt x="77" y="683"/>
                </a:cubicBezTo>
                <a:close/>
                <a:moveTo>
                  <a:pt x="76" y="683"/>
                </a:moveTo>
                <a:cubicBezTo>
                  <a:pt x="76" y="683"/>
                  <a:pt x="76" y="683"/>
                  <a:pt x="76" y="683"/>
                </a:cubicBezTo>
                <a:cubicBezTo>
                  <a:pt x="78" y="683"/>
                  <a:pt x="76" y="683"/>
                  <a:pt x="76" y="683"/>
                </a:cubicBezTo>
                <a:close/>
                <a:moveTo>
                  <a:pt x="85" y="683"/>
                </a:moveTo>
                <a:cubicBezTo>
                  <a:pt x="84" y="683"/>
                  <a:pt x="88" y="683"/>
                  <a:pt x="87" y="683"/>
                </a:cubicBezTo>
                <a:cubicBezTo>
                  <a:pt x="90" y="684"/>
                  <a:pt x="83" y="683"/>
                  <a:pt x="85" y="683"/>
                </a:cubicBezTo>
                <a:close/>
                <a:moveTo>
                  <a:pt x="68" y="682"/>
                </a:moveTo>
                <a:cubicBezTo>
                  <a:pt x="72" y="682"/>
                  <a:pt x="72" y="682"/>
                  <a:pt x="72" y="682"/>
                </a:cubicBezTo>
                <a:cubicBezTo>
                  <a:pt x="69" y="682"/>
                  <a:pt x="69" y="682"/>
                  <a:pt x="69" y="682"/>
                </a:cubicBezTo>
                <a:lnTo>
                  <a:pt x="68" y="682"/>
                </a:lnTo>
                <a:close/>
                <a:moveTo>
                  <a:pt x="71" y="681"/>
                </a:moveTo>
                <a:cubicBezTo>
                  <a:pt x="70" y="681"/>
                  <a:pt x="70" y="681"/>
                  <a:pt x="70" y="681"/>
                </a:cubicBezTo>
                <a:cubicBezTo>
                  <a:pt x="70" y="681"/>
                  <a:pt x="71" y="681"/>
                  <a:pt x="71" y="682"/>
                </a:cubicBezTo>
                <a:cubicBezTo>
                  <a:pt x="71" y="681"/>
                  <a:pt x="72" y="681"/>
                  <a:pt x="71" y="681"/>
                </a:cubicBezTo>
                <a:close/>
                <a:moveTo>
                  <a:pt x="71" y="682"/>
                </a:moveTo>
                <a:cubicBezTo>
                  <a:pt x="71" y="682"/>
                  <a:pt x="71" y="682"/>
                  <a:pt x="72" y="682"/>
                </a:cubicBezTo>
                <a:cubicBezTo>
                  <a:pt x="71" y="682"/>
                  <a:pt x="71" y="682"/>
                  <a:pt x="71" y="682"/>
                </a:cubicBezTo>
                <a:close/>
                <a:moveTo>
                  <a:pt x="67" y="681"/>
                </a:moveTo>
                <a:cubicBezTo>
                  <a:pt x="68" y="681"/>
                  <a:pt x="68" y="681"/>
                  <a:pt x="68" y="681"/>
                </a:cubicBezTo>
                <a:cubicBezTo>
                  <a:pt x="68" y="681"/>
                  <a:pt x="68" y="681"/>
                  <a:pt x="68" y="681"/>
                </a:cubicBezTo>
                <a:lnTo>
                  <a:pt x="67" y="681"/>
                </a:lnTo>
                <a:close/>
                <a:moveTo>
                  <a:pt x="72" y="680"/>
                </a:moveTo>
                <a:cubicBezTo>
                  <a:pt x="71" y="680"/>
                  <a:pt x="71" y="680"/>
                  <a:pt x="71" y="680"/>
                </a:cubicBezTo>
                <a:cubicBezTo>
                  <a:pt x="69" y="680"/>
                  <a:pt x="69" y="680"/>
                  <a:pt x="69" y="680"/>
                </a:cubicBezTo>
                <a:cubicBezTo>
                  <a:pt x="70" y="680"/>
                  <a:pt x="70" y="680"/>
                  <a:pt x="72" y="680"/>
                </a:cubicBezTo>
                <a:close/>
                <a:moveTo>
                  <a:pt x="62" y="679"/>
                </a:moveTo>
                <a:cubicBezTo>
                  <a:pt x="63" y="679"/>
                  <a:pt x="64" y="680"/>
                  <a:pt x="65" y="680"/>
                </a:cubicBezTo>
                <a:cubicBezTo>
                  <a:pt x="61" y="679"/>
                  <a:pt x="61" y="679"/>
                  <a:pt x="61" y="679"/>
                </a:cubicBezTo>
                <a:lnTo>
                  <a:pt x="62" y="679"/>
                </a:lnTo>
                <a:close/>
                <a:moveTo>
                  <a:pt x="61" y="679"/>
                </a:moveTo>
                <a:cubicBezTo>
                  <a:pt x="60" y="679"/>
                  <a:pt x="58" y="678"/>
                  <a:pt x="58" y="678"/>
                </a:cubicBezTo>
                <a:cubicBezTo>
                  <a:pt x="59" y="679"/>
                  <a:pt x="60" y="679"/>
                  <a:pt x="61" y="679"/>
                </a:cubicBezTo>
                <a:close/>
                <a:moveTo>
                  <a:pt x="67" y="678"/>
                </a:moveTo>
                <a:cubicBezTo>
                  <a:pt x="67" y="678"/>
                  <a:pt x="67" y="678"/>
                  <a:pt x="67" y="678"/>
                </a:cubicBezTo>
                <a:cubicBezTo>
                  <a:pt x="74" y="679"/>
                  <a:pt x="74" y="679"/>
                  <a:pt x="74" y="679"/>
                </a:cubicBezTo>
                <a:lnTo>
                  <a:pt x="67" y="678"/>
                </a:lnTo>
                <a:close/>
                <a:moveTo>
                  <a:pt x="51" y="673"/>
                </a:moveTo>
                <a:cubicBezTo>
                  <a:pt x="49" y="673"/>
                  <a:pt x="55" y="674"/>
                  <a:pt x="53" y="673"/>
                </a:cubicBezTo>
                <a:cubicBezTo>
                  <a:pt x="55" y="674"/>
                  <a:pt x="55" y="674"/>
                  <a:pt x="56" y="674"/>
                </a:cubicBezTo>
                <a:cubicBezTo>
                  <a:pt x="54" y="673"/>
                  <a:pt x="55" y="674"/>
                  <a:pt x="51" y="673"/>
                </a:cubicBezTo>
                <a:close/>
                <a:moveTo>
                  <a:pt x="56" y="674"/>
                </a:moveTo>
                <a:cubicBezTo>
                  <a:pt x="56" y="674"/>
                  <a:pt x="57" y="674"/>
                  <a:pt x="57" y="674"/>
                </a:cubicBezTo>
                <a:cubicBezTo>
                  <a:pt x="57" y="674"/>
                  <a:pt x="56" y="674"/>
                  <a:pt x="56" y="674"/>
                </a:cubicBezTo>
                <a:close/>
                <a:moveTo>
                  <a:pt x="90" y="668"/>
                </a:moveTo>
                <a:cubicBezTo>
                  <a:pt x="91" y="669"/>
                  <a:pt x="91" y="669"/>
                  <a:pt x="91" y="669"/>
                </a:cubicBezTo>
                <a:cubicBezTo>
                  <a:pt x="89" y="668"/>
                  <a:pt x="89" y="668"/>
                  <a:pt x="89" y="668"/>
                </a:cubicBezTo>
                <a:lnTo>
                  <a:pt x="90" y="668"/>
                </a:lnTo>
                <a:close/>
                <a:moveTo>
                  <a:pt x="86" y="665"/>
                </a:moveTo>
                <a:cubicBezTo>
                  <a:pt x="89" y="668"/>
                  <a:pt x="89" y="668"/>
                  <a:pt x="89" y="668"/>
                </a:cubicBezTo>
                <a:cubicBezTo>
                  <a:pt x="86" y="666"/>
                  <a:pt x="86" y="666"/>
                  <a:pt x="86" y="666"/>
                </a:cubicBezTo>
                <a:cubicBezTo>
                  <a:pt x="86" y="666"/>
                  <a:pt x="87" y="666"/>
                  <a:pt x="86" y="665"/>
                </a:cubicBezTo>
                <a:close/>
                <a:moveTo>
                  <a:pt x="48" y="664"/>
                </a:moveTo>
                <a:cubicBezTo>
                  <a:pt x="49" y="664"/>
                  <a:pt x="49" y="664"/>
                  <a:pt x="49" y="664"/>
                </a:cubicBezTo>
                <a:cubicBezTo>
                  <a:pt x="50" y="664"/>
                  <a:pt x="50" y="664"/>
                  <a:pt x="50" y="664"/>
                </a:cubicBezTo>
                <a:lnTo>
                  <a:pt x="48" y="664"/>
                </a:lnTo>
                <a:close/>
                <a:moveTo>
                  <a:pt x="51" y="663"/>
                </a:moveTo>
                <a:cubicBezTo>
                  <a:pt x="51" y="663"/>
                  <a:pt x="51" y="663"/>
                  <a:pt x="51" y="663"/>
                </a:cubicBezTo>
                <a:cubicBezTo>
                  <a:pt x="55" y="664"/>
                  <a:pt x="55" y="664"/>
                  <a:pt x="55" y="664"/>
                </a:cubicBezTo>
                <a:lnTo>
                  <a:pt x="51" y="663"/>
                </a:lnTo>
                <a:close/>
                <a:moveTo>
                  <a:pt x="47" y="660"/>
                </a:moveTo>
                <a:cubicBezTo>
                  <a:pt x="47" y="660"/>
                  <a:pt x="48" y="660"/>
                  <a:pt x="48" y="660"/>
                </a:cubicBezTo>
                <a:cubicBezTo>
                  <a:pt x="47" y="660"/>
                  <a:pt x="52" y="661"/>
                  <a:pt x="47" y="6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26" name="indicator"/>
          <p:cNvSpPr>
            <a:spLocks noChangeAspect="1" noEditPoints="1"/>
          </p:cNvSpPr>
          <p:nvPr/>
        </p:nvSpPr>
        <p:spPr bwMode="auto">
          <a:xfrm rot="16016611" flipH="1">
            <a:off x="7463594" y="220313"/>
            <a:ext cx="1016024" cy="1849216"/>
          </a:xfrm>
          <a:custGeom>
            <a:avLst/>
            <a:gdLst>
              <a:gd name="T0" fmla="*/ 417 w 432"/>
              <a:gd name="T1" fmla="*/ 568 h 752"/>
              <a:gd name="T2" fmla="*/ 422 w 432"/>
              <a:gd name="T3" fmla="*/ 532 h 752"/>
              <a:gd name="T4" fmla="*/ 403 w 432"/>
              <a:gd name="T5" fmla="*/ 542 h 752"/>
              <a:gd name="T6" fmla="*/ 393 w 432"/>
              <a:gd name="T7" fmla="*/ 454 h 752"/>
              <a:gd name="T8" fmla="*/ 357 w 432"/>
              <a:gd name="T9" fmla="*/ 164 h 752"/>
              <a:gd name="T10" fmla="*/ 397 w 432"/>
              <a:gd name="T11" fmla="*/ 16 h 752"/>
              <a:gd name="T12" fmla="*/ 396 w 432"/>
              <a:gd name="T13" fmla="*/ 294 h 752"/>
              <a:gd name="T14" fmla="*/ 420 w 432"/>
              <a:gd name="T15" fmla="*/ 486 h 752"/>
              <a:gd name="T16" fmla="*/ 387 w 432"/>
              <a:gd name="T17" fmla="*/ 423 h 752"/>
              <a:gd name="T18" fmla="*/ 378 w 432"/>
              <a:gd name="T19" fmla="*/ 319 h 752"/>
              <a:gd name="T20" fmla="*/ 376 w 432"/>
              <a:gd name="T21" fmla="*/ 324 h 752"/>
              <a:gd name="T22" fmla="*/ 385 w 432"/>
              <a:gd name="T23" fmla="*/ 477 h 752"/>
              <a:gd name="T24" fmla="*/ 73 w 432"/>
              <a:gd name="T25" fmla="*/ 694 h 752"/>
              <a:gd name="T26" fmla="*/ 79 w 432"/>
              <a:gd name="T27" fmla="*/ 685 h 752"/>
              <a:gd name="T28" fmla="*/ 92 w 432"/>
              <a:gd name="T29" fmla="*/ 683 h 752"/>
              <a:gd name="T30" fmla="*/ 130 w 432"/>
              <a:gd name="T31" fmla="*/ 664 h 752"/>
              <a:gd name="T32" fmla="*/ 272 w 432"/>
              <a:gd name="T33" fmla="*/ 544 h 752"/>
              <a:gd name="T34" fmla="*/ 359 w 432"/>
              <a:gd name="T35" fmla="*/ 514 h 752"/>
              <a:gd name="T36" fmla="*/ 302 w 432"/>
              <a:gd name="T37" fmla="*/ 575 h 752"/>
              <a:gd name="T38" fmla="*/ 173 w 432"/>
              <a:gd name="T39" fmla="*/ 646 h 752"/>
              <a:gd name="T40" fmla="*/ 120 w 432"/>
              <a:gd name="T41" fmla="*/ 653 h 752"/>
              <a:gd name="T42" fmla="*/ 189 w 432"/>
              <a:gd name="T43" fmla="*/ 602 h 752"/>
              <a:gd name="T44" fmla="*/ 249 w 432"/>
              <a:gd name="T45" fmla="*/ 563 h 752"/>
              <a:gd name="T46" fmla="*/ 95 w 432"/>
              <a:gd name="T47" fmla="*/ 656 h 752"/>
              <a:gd name="T48" fmla="*/ 254 w 432"/>
              <a:gd name="T49" fmla="*/ 547 h 752"/>
              <a:gd name="T50" fmla="*/ 46 w 432"/>
              <a:gd name="T51" fmla="*/ 642 h 752"/>
              <a:gd name="T52" fmla="*/ 44 w 432"/>
              <a:gd name="T53" fmla="*/ 637 h 752"/>
              <a:gd name="T54" fmla="*/ 53 w 432"/>
              <a:gd name="T55" fmla="*/ 634 h 752"/>
              <a:gd name="T56" fmla="*/ 59 w 432"/>
              <a:gd name="T57" fmla="*/ 634 h 752"/>
              <a:gd name="T58" fmla="*/ 24 w 432"/>
              <a:gd name="T59" fmla="*/ 726 h 752"/>
              <a:gd name="T60" fmla="*/ 31 w 432"/>
              <a:gd name="T61" fmla="*/ 654 h 752"/>
              <a:gd name="T62" fmla="*/ 99 w 432"/>
              <a:gd name="T63" fmla="*/ 707 h 752"/>
              <a:gd name="T64" fmla="*/ 89 w 432"/>
              <a:gd name="T65" fmla="*/ 642 h 752"/>
              <a:gd name="T66" fmla="*/ 97 w 432"/>
              <a:gd name="T67" fmla="*/ 622 h 752"/>
              <a:gd name="T68" fmla="*/ 119 w 432"/>
              <a:gd name="T69" fmla="*/ 679 h 752"/>
              <a:gd name="T70" fmla="*/ 88 w 432"/>
              <a:gd name="T71" fmla="*/ 752 h 752"/>
              <a:gd name="T72" fmla="*/ 59 w 432"/>
              <a:gd name="T73" fmla="*/ 618 h 752"/>
              <a:gd name="T74" fmla="*/ 100 w 432"/>
              <a:gd name="T75" fmla="*/ 710 h 752"/>
              <a:gd name="T76" fmla="*/ 76 w 432"/>
              <a:gd name="T77" fmla="*/ 692 h 752"/>
              <a:gd name="T78" fmla="*/ 68 w 432"/>
              <a:gd name="T79" fmla="*/ 696 h 752"/>
              <a:gd name="T80" fmla="*/ 67 w 432"/>
              <a:gd name="T81" fmla="*/ 693 h 752"/>
              <a:gd name="T82" fmla="*/ 63 w 432"/>
              <a:gd name="T83" fmla="*/ 689 h 752"/>
              <a:gd name="T84" fmla="*/ 67 w 432"/>
              <a:gd name="T85" fmla="*/ 719 h 752"/>
              <a:gd name="T86" fmla="*/ 63 w 432"/>
              <a:gd name="T87" fmla="*/ 649 h 752"/>
              <a:gd name="T88" fmla="*/ 84 w 432"/>
              <a:gd name="T89" fmla="*/ 676 h 752"/>
              <a:gd name="T90" fmla="*/ 65 w 432"/>
              <a:gd name="T91" fmla="*/ 664 h 752"/>
              <a:gd name="T92" fmla="*/ 45 w 432"/>
              <a:gd name="T93" fmla="*/ 695 h 752"/>
              <a:gd name="T94" fmla="*/ 41 w 432"/>
              <a:gd name="T95" fmla="*/ 644 h 752"/>
              <a:gd name="T96" fmla="*/ 109 w 432"/>
              <a:gd name="T97" fmla="*/ 663 h 752"/>
              <a:gd name="T98" fmla="*/ 66 w 432"/>
              <a:gd name="T99" fmla="*/ 689 h 752"/>
              <a:gd name="T100" fmla="*/ 30 w 432"/>
              <a:gd name="T101" fmla="*/ 655 h 752"/>
              <a:gd name="T102" fmla="*/ 85 w 432"/>
              <a:gd name="T103" fmla="*/ 685 h 752"/>
              <a:gd name="T104" fmla="*/ 83 w 432"/>
              <a:gd name="T105" fmla="*/ 684 h 752"/>
              <a:gd name="T106" fmla="*/ 84 w 432"/>
              <a:gd name="T107" fmla="*/ 684 h 752"/>
              <a:gd name="T108" fmla="*/ 86 w 432"/>
              <a:gd name="T109" fmla="*/ 682 h 752"/>
              <a:gd name="T110" fmla="*/ 60 w 432"/>
              <a:gd name="T111" fmla="*/ 662 h 752"/>
              <a:gd name="T112" fmla="*/ 65 w 432"/>
              <a:gd name="T113" fmla="*/ 655 h 752"/>
              <a:gd name="T114" fmla="*/ 83 w 432"/>
              <a:gd name="T115" fmla="*/ 674 h 752"/>
              <a:gd name="T116" fmla="*/ 84 w 432"/>
              <a:gd name="T117" fmla="*/ 680 h 752"/>
              <a:gd name="T118" fmla="*/ 60 w 432"/>
              <a:gd name="T119" fmla="*/ 677 h 752"/>
              <a:gd name="T120" fmla="*/ 61 w 432"/>
              <a:gd name="T121" fmla="*/ 671 h 752"/>
              <a:gd name="T122" fmla="*/ 64 w 432"/>
              <a:gd name="T123" fmla="*/ 671 h 752"/>
              <a:gd name="T124" fmla="*/ 68 w 432"/>
              <a:gd name="T125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32" h="752">
                <a:moveTo>
                  <a:pt x="354" y="68"/>
                </a:moveTo>
                <a:cubicBezTo>
                  <a:pt x="355" y="71"/>
                  <a:pt x="359" y="68"/>
                  <a:pt x="361" y="68"/>
                </a:cubicBezTo>
                <a:cubicBezTo>
                  <a:pt x="358" y="66"/>
                  <a:pt x="357" y="63"/>
                  <a:pt x="354" y="68"/>
                </a:cubicBezTo>
                <a:close/>
                <a:moveTo>
                  <a:pt x="372" y="81"/>
                </a:moveTo>
                <a:cubicBezTo>
                  <a:pt x="373" y="80"/>
                  <a:pt x="373" y="80"/>
                  <a:pt x="373" y="80"/>
                </a:cubicBezTo>
                <a:cubicBezTo>
                  <a:pt x="372" y="78"/>
                  <a:pt x="371" y="78"/>
                  <a:pt x="369" y="77"/>
                </a:cubicBezTo>
                <a:lnTo>
                  <a:pt x="372" y="81"/>
                </a:lnTo>
                <a:close/>
                <a:moveTo>
                  <a:pt x="422" y="608"/>
                </a:moveTo>
                <a:cubicBezTo>
                  <a:pt x="422" y="609"/>
                  <a:pt x="426" y="609"/>
                  <a:pt x="426" y="609"/>
                </a:cubicBezTo>
                <a:cubicBezTo>
                  <a:pt x="425" y="608"/>
                  <a:pt x="421" y="609"/>
                  <a:pt x="422" y="608"/>
                </a:cubicBezTo>
                <a:close/>
                <a:moveTo>
                  <a:pt x="413" y="594"/>
                </a:moveTo>
                <a:cubicBezTo>
                  <a:pt x="414" y="594"/>
                  <a:pt x="414" y="594"/>
                  <a:pt x="414" y="594"/>
                </a:cubicBezTo>
                <a:cubicBezTo>
                  <a:pt x="411" y="592"/>
                  <a:pt x="411" y="592"/>
                  <a:pt x="411" y="592"/>
                </a:cubicBezTo>
                <a:lnTo>
                  <a:pt x="413" y="594"/>
                </a:lnTo>
                <a:close/>
                <a:moveTo>
                  <a:pt x="412" y="580"/>
                </a:moveTo>
                <a:cubicBezTo>
                  <a:pt x="406" y="582"/>
                  <a:pt x="414" y="585"/>
                  <a:pt x="411" y="588"/>
                </a:cubicBezTo>
                <a:cubicBezTo>
                  <a:pt x="410" y="588"/>
                  <a:pt x="410" y="588"/>
                  <a:pt x="410" y="588"/>
                </a:cubicBezTo>
                <a:cubicBezTo>
                  <a:pt x="415" y="589"/>
                  <a:pt x="415" y="589"/>
                  <a:pt x="415" y="589"/>
                </a:cubicBezTo>
                <a:cubicBezTo>
                  <a:pt x="414" y="586"/>
                  <a:pt x="411" y="582"/>
                  <a:pt x="412" y="580"/>
                </a:cubicBezTo>
                <a:close/>
                <a:moveTo>
                  <a:pt x="426" y="572"/>
                </a:moveTo>
                <a:cubicBezTo>
                  <a:pt x="424" y="573"/>
                  <a:pt x="424" y="571"/>
                  <a:pt x="425" y="574"/>
                </a:cubicBezTo>
                <a:cubicBezTo>
                  <a:pt x="426" y="574"/>
                  <a:pt x="426" y="574"/>
                  <a:pt x="426" y="574"/>
                </a:cubicBezTo>
                <a:cubicBezTo>
                  <a:pt x="426" y="573"/>
                  <a:pt x="426" y="573"/>
                  <a:pt x="426" y="572"/>
                </a:cubicBezTo>
                <a:close/>
                <a:moveTo>
                  <a:pt x="426" y="574"/>
                </a:moveTo>
                <a:cubicBezTo>
                  <a:pt x="426" y="575"/>
                  <a:pt x="428" y="573"/>
                  <a:pt x="426" y="574"/>
                </a:cubicBezTo>
                <a:close/>
                <a:moveTo>
                  <a:pt x="424" y="567"/>
                </a:moveTo>
                <a:cubicBezTo>
                  <a:pt x="427" y="569"/>
                  <a:pt x="427" y="569"/>
                  <a:pt x="427" y="569"/>
                </a:cubicBezTo>
                <a:cubicBezTo>
                  <a:pt x="428" y="568"/>
                  <a:pt x="428" y="567"/>
                  <a:pt x="430" y="567"/>
                </a:cubicBezTo>
                <a:cubicBezTo>
                  <a:pt x="428" y="565"/>
                  <a:pt x="427" y="566"/>
                  <a:pt x="424" y="567"/>
                </a:cubicBezTo>
                <a:close/>
                <a:moveTo>
                  <a:pt x="420" y="565"/>
                </a:moveTo>
                <a:cubicBezTo>
                  <a:pt x="421" y="566"/>
                  <a:pt x="421" y="566"/>
                  <a:pt x="421" y="566"/>
                </a:cubicBezTo>
                <a:cubicBezTo>
                  <a:pt x="421" y="566"/>
                  <a:pt x="421" y="566"/>
                  <a:pt x="420" y="565"/>
                </a:cubicBezTo>
                <a:close/>
                <a:moveTo>
                  <a:pt x="423" y="568"/>
                </a:moveTo>
                <a:cubicBezTo>
                  <a:pt x="421" y="566"/>
                  <a:pt x="421" y="566"/>
                  <a:pt x="421" y="566"/>
                </a:cubicBezTo>
                <a:cubicBezTo>
                  <a:pt x="419" y="567"/>
                  <a:pt x="417" y="567"/>
                  <a:pt x="421" y="567"/>
                </a:cubicBezTo>
                <a:cubicBezTo>
                  <a:pt x="419" y="567"/>
                  <a:pt x="421" y="567"/>
                  <a:pt x="423" y="568"/>
                </a:cubicBezTo>
                <a:close/>
                <a:moveTo>
                  <a:pt x="422" y="569"/>
                </a:moveTo>
                <a:cubicBezTo>
                  <a:pt x="420" y="571"/>
                  <a:pt x="419" y="572"/>
                  <a:pt x="417" y="570"/>
                </a:cubicBezTo>
                <a:cubicBezTo>
                  <a:pt x="418" y="574"/>
                  <a:pt x="423" y="573"/>
                  <a:pt x="422" y="569"/>
                </a:cubicBezTo>
                <a:close/>
                <a:moveTo>
                  <a:pt x="406" y="580"/>
                </a:moveTo>
                <a:cubicBezTo>
                  <a:pt x="404" y="581"/>
                  <a:pt x="404" y="581"/>
                  <a:pt x="404" y="581"/>
                </a:cubicBezTo>
                <a:cubicBezTo>
                  <a:pt x="406" y="582"/>
                  <a:pt x="406" y="582"/>
                  <a:pt x="406" y="582"/>
                </a:cubicBezTo>
                <a:cubicBezTo>
                  <a:pt x="405" y="582"/>
                  <a:pt x="408" y="579"/>
                  <a:pt x="406" y="580"/>
                </a:cubicBezTo>
                <a:close/>
                <a:moveTo>
                  <a:pt x="427" y="555"/>
                </a:moveTo>
                <a:cubicBezTo>
                  <a:pt x="426" y="555"/>
                  <a:pt x="424" y="556"/>
                  <a:pt x="422" y="556"/>
                </a:cubicBezTo>
                <a:cubicBezTo>
                  <a:pt x="423" y="557"/>
                  <a:pt x="423" y="557"/>
                  <a:pt x="423" y="557"/>
                </a:cubicBezTo>
                <a:cubicBezTo>
                  <a:pt x="424" y="556"/>
                  <a:pt x="425" y="555"/>
                  <a:pt x="427" y="555"/>
                </a:cubicBezTo>
                <a:close/>
                <a:moveTo>
                  <a:pt x="422" y="556"/>
                </a:moveTo>
                <a:cubicBezTo>
                  <a:pt x="419" y="554"/>
                  <a:pt x="419" y="554"/>
                  <a:pt x="419" y="554"/>
                </a:cubicBezTo>
                <a:cubicBezTo>
                  <a:pt x="419" y="556"/>
                  <a:pt x="420" y="556"/>
                  <a:pt x="422" y="556"/>
                </a:cubicBezTo>
                <a:close/>
                <a:moveTo>
                  <a:pt x="412" y="565"/>
                </a:moveTo>
                <a:cubicBezTo>
                  <a:pt x="417" y="568"/>
                  <a:pt x="417" y="568"/>
                  <a:pt x="417" y="568"/>
                </a:cubicBezTo>
                <a:cubicBezTo>
                  <a:pt x="412" y="564"/>
                  <a:pt x="412" y="564"/>
                  <a:pt x="412" y="564"/>
                </a:cubicBezTo>
                <a:lnTo>
                  <a:pt x="412" y="565"/>
                </a:lnTo>
                <a:close/>
                <a:moveTo>
                  <a:pt x="427" y="547"/>
                </a:moveTo>
                <a:cubicBezTo>
                  <a:pt x="430" y="548"/>
                  <a:pt x="430" y="548"/>
                  <a:pt x="430" y="548"/>
                </a:cubicBezTo>
                <a:cubicBezTo>
                  <a:pt x="425" y="546"/>
                  <a:pt x="425" y="546"/>
                  <a:pt x="425" y="546"/>
                </a:cubicBezTo>
                <a:lnTo>
                  <a:pt x="427" y="547"/>
                </a:lnTo>
                <a:close/>
                <a:moveTo>
                  <a:pt x="426" y="541"/>
                </a:moveTo>
                <a:cubicBezTo>
                  <a:pt x="429" y="542"/>
                  <a:pt x="431" y="540"/>
                  <a:pt x="432" y="541"/>
                </a:cubicBezTo>
                <a:cubicBezTo>
                  <a:pt x="432" y="539"/>
                  <a:pt x="430" y="538"/>
                  <a:pt x="427" y="537"/>
                </a:cubicBezTo>
                <a:cubicBezTo>
                  <a:pt x="429" y="538"/>
                  <a:pt x="428" y="539"/>
                  <a:pt x="426" y="541"/>
                </a:cubicBezTo>
                <a:close/>
                <a:moveTo>
                  <a:pt x="424" y="535"/>
                </a:moveTo>
                <a:cubicBezTo>
                  <a:pt x="425" y="536"/>
                  <a:pt x="426" y="536"/>
                  <a:pt x="427" y="537"/>
                </a:cubicBezTo>
                <a:cubicBezTo>
                  <a:pt x="427" y="536"/>
                  <a:pt x="426" y="536"/>
                  <a:pt x="424" y="535"/>
                </a:cubicBezTo>
                <a:close/>
                <a:moveTo>
                  <a:pt x="420" y="550"/>
                </a:moveTo>
                <a:cubicBezTo>
                  <a:pt x="421" y="550"/>
                  <a:pt x="423" y="549"/>
                  <a:pt x="424" y="548"/>
                </a:cubicBezTo>
                <a:cubicBezTo>
                  <a:pt x="420" y="549"/>
                  <a:pt x="420" y="549"/>
                  <a:pt x="420" y="549"/>
                </a:cubicBezTo>
                <a:cubicBezTo>
                  <a:pt x="420" y="549"/>
                  <a:pt x="420" y="550"/>
                  <a:pt x="420" y="550"/>
                </a:cubicBezTo>
                <a:close/>
                <a:moveTo>
                  <a:pt x="420" y="549"/>
                </a:moveTo>
                <a:cubicBezTo>
                  <a:pt x="420" y="549"/>
                  <a:pt x="420" y="549"/>
                  <a:pt x="420" y="549"/>
                </a:cubicBezTo>
                <a:cubicBezTo>
                  <a:pt x="420" y="548"/>
                  <a:pt x="420" y="548"/>
                  <a:pt x="420" y="547"/>
                </a:cubicBezTo>
                <a:cubicBezTo>
                  <a:pt x="420" y="548"/>
                  <a:pt x="420" y="548"/>
                  <a:pt x="420" y="549"/>
                </a:cubicBezTo>
                <a:close/>
                <a:moveTo>
                  <a:pt x="420" y="550"/>
                </a:moveTo>
                <a:cubicBezTo>
                  <a:pt x="420" y="550"/>
                  <a:pt x="420" y="550"/>
                  <a:pt x="420" y="550"/>
                </a:cubicBezTo>
                <a:cubicBezTo>
                  <a:pt x="420" y="550"/>
                  <a:pt x="419" y="550"/>
                  <a:pt x="420" y="550"/>
                </a:cubicBezTo>
                <a:close/>
                <a:moveTo>
                  <a:pt x="416" y="559"/>
                </a:moveTo>
                <a:cubicBezTo>
                  <a:pt x="413" y="558"/>
                  <a:pt x="411" y="556"/>
                  <a:pt x="408" y="558"/>
                </a:cubicBezTo>
                <a:cubicBezTo>
                  <a:pt x="410" y="559"/>
                  <a:pt x="412" y="558"/>
                  <a:pt x="416" y="559"/>
                </a:cubicBezTo>
                <a:close/>
                <a:moveTo>
                  <a:pt x="415" y="551"/>
                </a:moveTo>
                <a:cubicBezTo>
                  <a:pt x="414" y="554"/>
                  <a:pt x="414" y="554"/>
                  <a:pt x="414" y="554"/>
                </a:cubicBezTo>
                <a:cubicBezTo>
                  <a:pt x="415" y="554"/>
                  <a:pt x="417" y="553"/>
                  <a:pt x="418" y="554"/>
                </a:cubicBezTo>
                <a:lnTo>
                  <a:pt x="415" y="551"/>
                </a:lnTo>
                <a:close/>
                <a:moveTo>
                  <a:pt x="414" y="550"/>
                </a:moveTo>
                <a:cubicBezTo>
                  <a:pt x="415" y="551"/>
                  <a:pt x="415" y="551"/>
                  <a:pt x="415" y="551"/>
                </a:cubicBezTo>
                <a:cubicBezTo>
                  <a:pt x="415" y="551"/>
                  <a:pt x="415" y="551"/>
                  <a:pt x="415" y="551"/>
                </a:cubicBezTo>
                <a:lnTo>
                  <a:pt x="414" y="550"/>
                </a:lnTo>
                <a:close/>
                <a:moveTo>
                  <a:pt x="421" y="539"/>
                </a:moveTo>
                <a:cubicBezTo>
                  <a:pt x="419" y="538"/>
                  <a:pt x="419" y="537"/>
                  <a:pt x="419" y="536"/>
                </a:cubicBezTo>
                <a:cubicBezTo>
                  <a:pt x="418" y="537"/>
                  <a:pt x="418" y="539"/>
                  <a:pt x="418" y="540"/>
                </a:cubicBezTo>
                <a:cubicBezTo>
                  <a:pt x="419" y="540"/>
                  <a:pt x="421" y="541"/>
                  <a:pt x="421" y="539"/>
                </a:cubicBezTo>
                <a:close/>
                <a:moveTo>
                  <a:pt x="420" y="544"/>
                </a:moveTo>
                <a:cubicBezTo>
                  <a:pt x="420" y="544"/>
                  <a:pt x="420" y="544"/>
                  <a:pt x="420" y="544"/>
                </a:cubicBezTo>
                <a:cubicBezTo>
                  <a:pt x="419" y="544"/>
                  <a:pt x="419" y="544"/>
                  <a:pt x="420" y="544"/>
                </a:cubicBezTo>
                <a:close/>
                <a:moveTo>
                  <a:pt x="418" y="524"/>
                </a:moveTo>
                <a:cubicBezTo>
                  <a:pt x="418" y="524"/>
                  <a:pt x="418" y="524"/>
                  <a:pt x="418" y="524"/>
                </a:cubicBezTo>
                <a:cubicBezTo>
                  <a:pt x="418" y="524"/>
                  <a:pt x="418" y="524"/>
                  <a:pt x="418" y="524"/>
                </a:cubicBezTo>
                <a:close/>
                <a:moveTo>
                  <a:pt x="417" y="540"/>
                </a:moveTo>
                <a:cubicBezTo>
                  <a:pt x="416" y="541"/>
                  <a:pt x="417" y="542"/>
                  <a:pt x="418" y="542"/>
                </a:cubicBezTo>
                <a:cubicBezTo>
                  <a:pt x="418" y="542"/>
                  <a:pt x="418" y="541"/>
                  <a:pt x="418" y="540"/>
                </a:cubicBezTo>
                <a:cubicBezTo>
                  <a:pt x="417" y="540"/>
                  <a:pt x="417" y="540"/>
                  <a:pt x="417" y="540"/>
                </a:cubicBezTo>
                <a:close/>
                <a:moveTo>
                  <a:pt x="422" y="532"/>
                </a:moveTo>
                <a:cubicBezTo>
                  <a:pt x="422" y="533"/>
                  <a:pt x="421" y="533"/>
                  <a:pt x="420" y="534"/>
                </a:cubicBezTo>
                <a:cubicBezTo>
                  <a:pt x="422" y="533"/>
                  <a:pt x="423" y="532"/>
                  <a:pt x="422" y="532"/>
                </a:cubicBezTo>
                <a:close/>
                <a:moveTo>
                  <a:pt x="421" y="544"/>
                </a:moveTo>
                <a:cubicBezTo>
                  <a:pt x="421" y="544"/>
                  <a:pt x="421" y="544"/>
                  <a:pt x="421" y="544"/>
                </a:cubicBezTo>
                <a:cubicBezTo>
                  <a:pt x="422" y="543"/>
                  <a:pt x="421" y="543"/>
                  <a:pt x="421" y="544"/>
                </a:cubicBezTo>
                <a:close/>
                <a:moveTo>
                  <a:pt x="421" y="544"/>
                </a:moveTo>
                <a:cubicBezTo>
                  <a:pt x="420" y="543"/>
                  <a:pt x="419" y="543"/>
                  <a:pt x="418" y="542"/>
                </a:cubicBezTo>
                <a:cubicBezTo>
                  <a:pt x="419" y="543"/>
                  <a:pt x="419" y="543"/>
                  <a:pt x="420" y="544"/>
                </a:cubicBezTo>
                <a:cubicBezTo>
                  <a:pt x="420" y="544"/>
                  <a:pt x="420" y="544"/>
                  <a:pt x="421" y="544"/>
                </a:cubicBezTo>
                <a:close/>
                <a:moveTo>
                  <a:pt x="393" y="522"/>
                </a:moveTo>
                <a:cubicBezTo>
                  <a:pt x="397" y="522"/>
                  <a:pt x="400" y="524"/>
                  <a:pt x="396" y="526"/>
                </a:cubicBezTo>
                <a:cubicBezTo>
                  <a:pt x="399" y="529"/>
                  <a:pt x="411" y="527"/>
                  <a:pt x="418" y="524"/>
                </a:cubicBezTo>
                <a:cubicBezTo>
                  <a:pt x="416" y="524"/>
                  <a:pt x="415" y="525"/>
                  <a:pt x="412" y="522"/>
                </a:cubicBezTo>
                <a:cubicBezTo>
                  <a:pt x="410" y="523"/>
                  <a:pt x="408" y="528"/>
                  <a:pt x="405" y="526"/>
                </a:cubicBezTo>
                <a:cubicBezTo>
                  <a:pt x="403" y="523"/>
                  <a:pt x="406" y="523"/>
                  <a:pt x="408" y="522"/>
                </a:cubicBezTo>
                <a:cubicBezTo>
                  <a:pt x="403" y="523"/>
                  <a:pt x="401" y="518"/>
                  <a:pt x="394" y="519"/>
                </a:cubicBezTo>
                <a:cubicBezTo>
                  <a:pt x="397" y="522"/>
                  <a:pt x="397" y="522"/>
                  <a:pt x="397" y="522"/>
                </a:cubicBezTo>
                <a:cubicBezTo>
                  <a:pt x="396" y="522"/>
                  <a:pt x="394" y="521"/>
                  <a:pt x="393" y="522"/>
                </a:cubicBezTo>
                <a:close/>
                <a:moveTo>
                  <a:pt x="417" y="529"/>
                </a:moveTo>
                <a:cubicBezTo>
                  <a:pt x="418" y="530"/>
                  <a:pt x="418" y="530"/>
                  <a:pt x="418" y="530"/>
                </a:cubicBezTo>
                <a:cubicBezTo>
                  <a:pt x="418" y="529"/>
                  <a:pt x="420" y="528"/>
                  <a:pt x="423" y="526"/>
                </a:cubicBezTo>
                <a:cubicBezTo>
                  <a:pt x="421" y="525"/>
                  <a:pt x="419" y="525"/>
                  <a:pt x="418" y="524"/>
                </a:cubicBezTo>
                <a:cubicBezTo>
                  <a:pt x="418" y="529"/>
                  <a:pt x="418" y="529"/>
                  <a:pt x="418" y="529"/>
                </a:cubicBezTo>
                <a:lnTo>
                  <a:pt x="417" y="529"/>
                </a:lnTo>
                <a:close/>
                <a:moveTo>
                  <a:pt x="418" y="534"/>
                </a:moveTo>
                <a:cubicBezTo>
                  <a:pt x="414" y="533"/>
                  <a:pt x="412" y="531"/>
                  <a:pt x="408" y="533"/>
                </a:cubicBezTo>
                <a:cubicBezTo>
                  <a:pt x="409" y="535"/>
                  <a:pt x="411" y="534"/>
                  <a:pt x="413" y="536"/>
                </a:cubicBezTo>
                <a:cubicBezTo>
                  <a:pt x="412" y="532"/>
                  <a:pt x="415" y="537"/>
                  <a:pt x="418" y="534"/>
                </a:cubicBezTo>
                <a:cubicBezTo>
                  <a:pt x="418" y="535"/>
                  <a:pt x="418" y="535"/>
                  <a:pt x="419" y="536"/>
                </a:cubicBezTo>
                <a:cubicBezTo>
                  <a:pt x="419" y="535"/>
                  <a:pt x="420" y="535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19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19" y="534"/>
                  <a:pt x="418" y="534"/>
                  <a:pt x="418" y="534"/>
                </a:cubicBezTo>
                <a:cubicBezTo>
                  <a:pt x="419" y="532"/>
                  <a:pt x="419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18" y="530"/>
                  <a:pt x="418" y="530"/>
                  <a:pt x="418" y="530"/>
                </a:cubicBezTo>
                <a:cubicBezTo>
                  <a:pt x="417" y="531"/>
                  <a:pt x="417" y="532"/>
                  <a:pt x="418" y="534"/>
                </a:cubicBezTo>
                <a:close/>
                <a:moveTo>
                  <a:pt x="399" y="556"/>
                </a:moveTo>
                <a:cubicBezTo>
                  <a:pt x="400" y="556"/>
                  <a:pt x="400" y="556"/>
                  <a:pt x="400" y="556"/>
                </a:cubicBezTo>
                <a:cubicBezTo>
                  <a:pt x="400" y="556"/>
                  <a:pt x="399" y="556"/>
                  <a:pt x="399" y="556"/>
                </a:cubicBezTo>
                <a:close/>
                <a:moveTo>
                  <a:pt x="402" y="555"/>
                </a:moveTo>
                <a:cubicBezTo>
                  <a:pt x="402" y="555"/>
                  <a:pt x="404" y="555"/>
                  <a:pt x="403" y="556"/>
                </a:cubicBezTo>
                <a:cubicBezTo>
                  <a:pt x="402" y="557"/>
                  <a:pt x="401" y="556"/>
                  <a:pt x="400" y="556"/>
                </a:cubicBezTo>
                <a:cubicBezTo>
                  <a:pt x="401" y="557"/>
                  <a:pt x="403" y="558"/>
                  <a:pt x="405" y="556"/>
                </a:cubicBezTo>
                <a:cubicBezTo>
                  <a:pt x="404" y="556"/>
                  <a:pt x="404" y="556"/>
                  <a:pt x="404" y="556"/>
                </a:cubicBezTo>
                <a:cubicBezTo>
                  <a:pt x="406" y="554"/>
                  <a:pt x="410" y="552"/>
                  <a:pt x="411" y="552"/>
                </a:cubicBezTo>
                <a:cubicBezTo>
                  <a:pt x="407" y="553"/>
                  <a:pt x="405" y="553"/>
                  <a:pt x="402" y="555"/>
                </a:cubicBezTo>
                <a:close/>
                <a:moveTo>
                  <a:pt x="409" y="544"/>
                </a:moveTo>
                <a:cubicBezTo>
                  <a:pt x="407" y="541"/>
                  <a:pt x="407" y="541"/>
                  <a:pt x="407" y="541"/>
                </a:cubicBezTo>
                <a:cubicBezTo>
                  <a:pt x="403" y="542"/>
                  <a:pt x="403" y="542"/>
                  <a:pt x="403" y="542"/>
                </a:cubicBezTo>
                <a:cubicBezTo>
                  <a:pt x="405" y="542"/>
                  <a:pt x="405" y="542"/>
                  <a:pt x="405" y="542"/>
                </a:cubicBezTo>
                <a:cubicBezTo>
                  <a:pt x="405" y="544"/>
                  <a:pt x="407" y="544"/>
                  <a:pt x="409" y="544"/>
                </a:cubicBezTo>
                <a:close/>
                <a:moveTo>
                  <a:pt x="420" y="524"/>
                </a:moveTo>
                <a:cubicBezTo>
                  <a:pt x="424" y="524"/>
                  <a:pt x="424" y="524"/>
                  <a:pt x="424" y="524"/>
                </a:cubicBezTo>
                <a:cubicBezTo>
                  <a:pt x="418" y="522"/>
                  <a:pt x="418" y="522"/>
                  <a:pt x="418" y="522"/>
                </a:cubicBezTo>
                <a:lnTo>
                  <a:pt x="420" y="524"/>
                </a:lnTo>
                <a:close/>
                <a:moveTo>
                  <a:pt x="419" y="519"/>
                </a:moveTo>
                <a:cubicBezTo>
                  <a:pt x="423" y="519"/>
                  <a:pt x="423" y="519"/>
                  <a:pt x="423" y="519"/>
                </a:cubicBezTo>
                <a:cubicBezTo>
                  <a:pt x="421" y="518"/>
                  <a:pt x="421" y="518"/>
                  <a:pt x="421" y="518"/>
                </a:cubicBezTo>
                <a:lnTo>
                  <a:pt x="419" y="519"/>
                </a:lnTo>
                <a:close/>
                <a:moveTo>
                  <a:pt x="364" y="254"/>
                </a:moveTo>
                <a:cubicBezTo>
                  <a:pt x="363" y="253"/>
                  <a:pt x="363" y="253"/>
                  <a:pt x="363" y="253"/>
                </a:cubicBezTo>
                <a:cubicBezTo>
                  <a:pt x="364" y="254"/>
                  <a:pt x="364" y="254"/>
                  <a:pt x="364" y="254"/>
                </a:cubicBezTo>
                <a:close/>
                <a:moveTo>
                  <a:pt x="364" y="262"/>
                </a:moveTo>
                <a:cubicBezTo>
                  <a:pt x="366" y="262"/>
                  <a:pt x="366" y="262"/>
                  <a:pt x="366" y="262"/>
                </a:cubicBezTo>
                <a:cubicBezTo>
                  <a:pt x="365" y="262"/>
                  <a:pt x="364" y="262"/>
                  <a:pt x="364" y="262"/>
                </a:cubicBezTo>
                <a:close/>
                <a:moveTo>
                  <a:pt x="414" y="403"/>
                </a:moveTo>
                <a:cubicBezTo>
                  <a:pt x="418" y="401"/>
                  <a:pt x="423" y="400"/>
                  <a:pt x="419" y="400"/>
                </a:cubicBezTo>
                <a:cubicBezTo>
                  <a:pt x="415" y="400"/>
                  <a:pt x="415" y="400"/>
                  <a:pt x="415" y="400"/>
                </a:cubicBezTo>
                <a:cubicBezTo>
                  <a:pt x="416" y="402"/>
                  <a:pt x="415" y="402"/>
                  <a:pt x="414" y="403"/>
                </a:cubicBezTo>
                <a:close/>
                <a:moveTo>
                  <a:pt x="388" y="325"/>
                </a:moveTo>
                <a:cubicBezTo>
                  <a:pt x="387" y="325"/>
                  <a:pt x="387" y="325"/>
                  <a:pt x="387" y="325"/>
                </a:cubicBezTo>
                <a:cubicBezTo>
                  <a:pt x="388" y="326"/>
                  <a:pt x="389" y="326"/>
                  <a:pt x="390" y="326"/>
                </a:cubicBezTo>
                <a:cubicBezTo>
                  <a:pt x="390" y="326"/>
                  <a:pt x="389" y="325"/>
                  <a:pt x="388" y="325"/>
                </a:cubicBezTo>
                <a:close/>
                <a:moveTo>
                  <a:pt x="371" y="324"/>
                </a:moveTo>
                <a:cubicBezTo>
                  <a:pt x="374" y="322"/>
                  <a:pt x="374" y="322"/>
                  <a:pt x="374" y="322"/>
                </a:cubicBezTo>
                <a:cubicBezTo>
                  <a:pt x="373" y="323"/>
                  <a:pt x="372" y="323"/>
                  <a:pt x="371" y="324"/>
                </a:cubicBezTo>
                <a:close/>
                <a:moveTo>
                  <a:pt x="358" y="212"/>
                </a:moveTo>
                <a:cubicBezTo>
                  <a:pt x="354" y="211"/>
                  <a:pt x="354" y="211"/>
                  <a:pt x="354" y="211"/>
                </a:cubicBezTo>
                <a:cubicBezTo>
                  <a:pt x="355" y="213"/>
                  <a:pt x="356" y="212"/>
                  <a:pt x="358" y="212"/>
                </a:cubicBezTo>
                <a:close/>
                <a:moveTo>
                  <a:pt x="416" y="471"/>
                </a:moveTo>
                <a:cubicBezTo>
                  <a:pt x="418" y="469"/>
                  <a:pt x="418" y="468"/>
                  <a:pt x="418" y="467"/>
                </a:cubicBezTo>
                <a:cubicBezTo>
                  <a:pt x="416" y="469"/>
                  <a:pt x="413" y="470"/>
                  <a:pt x="416" y="471"/>
                </a:cubicBezTo>
                <a:close/>
                <a:moveTo>
                  <a:pt x="406" y="256"/>
                </a:moveTo>
                <a:cubicBezTo>
                  <a:pt x="405" y="255"/>
                  <a:pt x="405" y="255"/>
                  <a:pt x="404" y="255"/>
                </a:cubicBezTo>
                <a:cubicBezTo>
                  <a:pt x="404" y="256"/>
                  <a:pt x="405" y="256"/>
                  <a:pt x="406" y="256"/>
                </a:cubicBezTo>
                <a:close/>
                <a:moveTo>
                  <a:pt x="418" y="463"/>
                </a:moveTo>
                <a:cubicBezTo>
                  <a:pt x="418" y="464"/>
                  <a:pt x="418" y="464"/>
                  <a:pt x="417" y="464"/>
                </a:cubicBezTo>
                <a:cubicBezTo>
                  <a:pt x="418" y="465"/>
                  <a:pt x="419" y="466"/>
                  <a:pt x="418" y="467"/>
                </a:cubicBezTo>
                <a:cubicBezTo>
                  <a:pt x="420" y="466"/>
                  <a:pt x="421" y="465"/>
                  <a:pt x="418" y="463"/>
                </a:cubicBezTo>
                <a:close/>
                <a:moveTo>
                  <a:pt x="356" y="59"/>
                </a:moveTo>
                <a:cubicBezTo>
                  <a:pt x="356" y="59"/>
                  <a:pt x="356" y="59"/>
                  <a:pt x="356" y="59"/>
                </a:cubicBezTo>
                <a:cubicBezTo>
                  <a:pt x="356" y="59"/>
                  <a:pt x="356" y="59"/>
                  <a:pt x="356" y="59"/>
                </a:cubicBezTo>
                <a:close/>
                <a:moveTo>
                  <a:pt x="394" y="13"/>
                </a:moveTo>
                <a:cubicBezTo>
                  <a:pt x="394" y="13"/>
                  <a:pt x="394" y="14"/>
                  <a:pt x="394" y="15"/>
                </a:cubicBezTo>
                <a:cubicBezTo>
                  <a:pt x="394" y="15"/>
                  <a:pt x="394" y="14"/>
                  <a:pt x="394" y="13"/>
                </a:cubicBezTo>
                <a:close/>
                <a:moveTo>
                  <a:pt x="420" y="500"/>
                </a:moveTo>
                <a:cubicBezTo>
                  <a:pt x="421" y="501"/>
                  <a:pt x="421" y="500"/>
                  <a:pt x="420" y="500"/>
                </a:cubicBezTo>
                <a:close/>
                <a:moveTo>
                  <a:pt x="405" y="505"/>
                </a:moveTo>
                <a:cubicBezTo>
                  <a:pt x="405" y="505"/>
                  <a:pt x="404" y="505"/>
                  <a:pt x="403" y="505"/>
                </a:cubicBezTo>
                <a:cubicBezTo>
                  <a:pt x="404" y="505"/>
                  <a:pt x="405" y="505"/>
                  <a:pt x="405" y="505"/>
                </a:cubicBezTo>
                <a:close/>
                <a:moveTo>
                  <a:pt x="393" y="454"/>
                </a:moveTo>
                <a:cubicBezTo>
                  <a:pt x="393" y="454"/>
                  <a:pt x="393" y="454"/>
                  <a:pt x="393" y="454"/>
                </a:cubicBezTo>
                <a:cubicBezTo>
                  <a:pt x="393" y="455"/>
                  <a:pt x="393" y="455"/>
                  <a:pt x="393" y="454"/>
                </a:cubicBezTo>
                <a:close/>
                <a:moveTo>
                  <a:pt x="419" y="502"/>
                </a:moveTo>
                <a:cubicBezTo>
                  <a:pt x="419" y="501"/>
                  <a:pt x="420" y="501"/>
                  <a:pt x="420" y="500"/>
                </a:cubicBezTo>
                <a:cubicBezTo>
                  <a:pt x="420" y="500"/>
                  <a:pt x="419" y="501"/>
                  <a:pt x="419" y="502"/>
                </a:cubicBezTo>
                <a:close/>
                <a:moveTo>
                  <a:pt x="421" y="501"/>
                </a:moveTo>
                <a:cubicBezTo>
                  <a:pt x="420" y="502"/>
                  <a:pt x="420" y="502"/>
                  <a:pt x="420" y="502"/>
                </a:cubicBezTo>
                <a:cubicBezTo>
                  <a:pt x="421" y="502"/>
                  <a:pt x="421" y="502"/>
                  <a:pt x="421" y="501"/>
                </a:cubicBezTo>
                <a:close/>
                <a:moveTo>
                  <a:pt x="420" y="499"/>
                </a:moveTo>
                <a:cubicBezTo>
                  <a:pt x="420" y="499"/>
                  <a:pt x="420" y="500"/>
                  <a:pt x="420" y="500"/>
                </a:cubicBezTo>
                <a:cubicBezTo>
                  <a:pt x="420" y="500"/>
                  <a:pt x="420" y="500"/>
                  <a:pt x="420" y="500"/>
                </a:cubicBezTo>
                <a:cubicBezTo>
                  <a:pt x="420" y="500"/>
                  <a:pt x="420" y="499"/>
                  <a:pt x="420" y="499"/>
                </a:cubicBezTo>
                <a:close/>
                <a:moveTo>
                  <a:pt x="369" y="141"/>
                </a:moveTo>
                <a:cubicBezTo>
                  <a:pt x="370" y="141"/>
                  <a:pt x="370" y="141"/>
                  <a:pt x="370" y="141"/>
                </a:cubicBezTo>
                <a:cubicBezTo>
                  <a:pt x="368" y="140"/>
                  <a:pt x="368" y="140"/>
                  <a:pt x="369" y="141"/>
                </a:cubicBezTo>
                <a:close/>
                <a:moveTo>
                  <a:pt x="373" y="379"/>
                </a:moveTo>
                <a:cubicBezTo>
                  <a:pt x="373" y="379"/>
                  <a:pt x="373" y="379"/>
                  <a:pt x="373" y="379"/>
                </a:cubicBezTo>
                <a:cubicBezTo>
                  <a:pt x="373" y="379"/>
                  <a:pt x="373" y="379"/>
                  <a:pt x="373" y="379"/>
                </a:cubicBezTo>
                <a:close/>
                <a:moveTo>
                  <a:pt x="369" y="375"/>
                </a:moveTo>
                <a:cubicBezTo>
                  <a:pt x="374" y="377"/>
                  <a:pt x="374" y="377"/>
                  <a:pt x="373" y="379"/>
                </a:cubicBezTo>
                <a:cubicBezTo>
                  <a:pt x="384" y="377"/>
                  <a:pt x="384" y="377"/>
                  <a:pt x="384" y="377"/>
                </a:cubicBezTo>
                <a:lnTo>
                  <a:pt x="369" y="375"/>
                </a:lnTo>
                <a:close/>
                <a:moveTo>
                  <a:pt x="363" y="239"/>
                </a:moveTo>
                <a:cubicBezTo>
                  <a:pt x="368" y="235"/>
                  <a:pt x="362" y="233"/>
                  <a:pt x="358" y="231"/>
                </a:cubicBezTo>
                <a:cubicBezTo>
                  <a:pt x="360" y="230"/>
                  <a:pt x="368" y="232"/>
                  <a:pt x="366" y="228"/>
                </a:cubicBezTo>
                <a:cubicBezTo>
                  <a:pt x="363" y="223"/>
                  <a:pt x="357" y="229"/>
                  <a:pt x="355" y="226"/>
                </a:cubicBezTo>
                <a:cubicBezTo>
                  <a:pt x="361" y="224"/>
                  <a:pt x="361" y="224"/>
                  <a:pt x="361" y="224"/>
                </a:cubicBezTo>
                <a:cubicBezTo>
                  <a:pt x="356" y="220"/>
                  <a:pt x="361" y="217"/>
                  <a:pt x="361" y="214"/>
                </a:cubicBezTo>
                <a:cubicBezTo>
                  <a:pt x="361" y="213"/>
                  <a:pt x="360" y="213"/>
                  <a:pt x="359" y="213"/>
                </a:cubicBezTo>
                <a:cubicBezTo>
                  <a:pt x="362" y="209"/>
                  <a:pt x="353" y="205"/>
                  <a:pt x="355" y="203"/>
                </a:cubicBezTo>
                <a:cubicBezTo>
                  <a:pt x="356" y="203"/>
                  <a:pt x="359" y="201"/>
                  <a:pt x="360" y="201"/>
                </a:cubicBezTo>
                <a:cubicBezTo>
                  <a:pt x="356" y="196"/>
                  <a:pt x="356" y="196"/>
                  <a:pt x="356" y="196"/>
                </a:cubicBezTo>
                <a:cubicBezTo>
                  <a:pt x="358" y="198"/>
                  <a:pt x="362" y="198"/>
                  <a:pt x="365" y="198"/>
                </a:cubicBezTo>
                <a:cubicBezTo>
                  <a:pt x="365" y="197"/>
                  <a:pt x="363" y="196"/>
                  <a:pt x="362" y="195"/>
                </a:cubicBezTo>
                <a:cubicBezTo>
                  <a:pt x="363" y="196"/>
                  <a:pt x="365" y="196"/>
                  <a:pt x="366" y="195"/>
                </a:cubicBezTo>
                <a:cubicBezTo>
                  <a:pt x="360" y="190"/>
                  <a:pt x="360" y="190"/>
                  <a:pt x="360" y="190"/>
                </a:cubicBezTo>
                <a:cubicBezTo>
                  <a:pt x="359" y="191"/>
                  <a:pt x="359" y="191"/>
                  <a:pt x="359" y="192"/>
                </a:cubicBezTo>
                <a:cubicBezTo>
                  <a:pt x="359" y="191"/>
                  <a:pt x="357" y="188"/>
                  <a:pt x="360" y="186"/>
                </a:cubicBezTo>
                <a:cubicBezTo>
                  <a:pt x="361" y="186"/>
                  <a:pt x="362" y="187"/>
                  <a:pt x="364" y="187"/>
                </a:cubicBezTo>
                <a:cubicBezTo>
                  <a:pt x="360" y="189"/>
                  <a:pt x="363" y="189"/>
                  <a:pt x="366" y="190"/>
                </a:cubicBezTo>
                <a:cubicBezTo>
                  <a:pt x="365" y="186"/>
                  <a:pt x="367" y="189"/>
                  <a:pt x="369" y="187"/>
                </a:cubicBezTo>
                <a:cubicBezTo>
                  <a:pt x="369" y="185"/>
                  <a:pt x="364" y="184"/>
                  <a:pt x="361" y="185"/>
                </a:cubicBezTo>
                <a:cubicBezTo>
                  <a:pt x="363" y="182"/>
                  <a:pt x="363" y="181"/>
                  <a:pt x="360" y="178"/>
                </a:cubicBezTo>
                <a:cubicBezTo>
                  <a:pt x="365" y="179"/>
                  <a:pt x="365" y="179"/>
                  <a:pt x="365" y="179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72" y="173"/>
                  <a:pt x="361" y="177"/>
                  <a:pt x="363" y="172"/>
                </a:cubicBezTo>
                <a:cubicBezTo>
                  <a:pt x="368" y="172"/>
                  <a:pt x="368" y="172"/>
                  <a:pt x="368" y="172"/>
                </a:cubicBezTo>
                <a:cubicBezTo>
                  <a:pt x="366" y="170"/>
                  <a:pt x="358" y="169"/>
                  <a:pt x="364" y="167"/>
                </a:cubicBezTo>
                <a:cubicBezTo>
                  <a:pt x="361" y="165"/>
                  <a:pt x="357" y="171"/>
                  <a:pt x="356" y="166"/>
                </a:cubicBezTo>
                <a:cubicBezTo>
                  <a:pt x="359" y="165"/>
                  <a:pt x="360" y="163"/>
                  <a:pt x="361" y="162"/>
                </a:cubicBezTo>
                <a:cubicBezTo>
                  <a:pt x="359" y="161"/>
                  <a:pt x="356" y="163"/>
                  <a:pt x="357" y="164"/>
                </a:cubicBezTo>
                <a:cubicBezTo>
                  <a:pt x="354" y="157"/>
                  <a:pt x="371" y="159"/>
                  <a:pt x="365" y="153"/>
                </a:cubicBezTo>
                <a:cubicBezTo>
                  <a:pt x="362" y="155"/>
                  <a:pt x="357" y="151"/>
                  <a:pt x="357" y="157"/>
                </a:cubicBezTo>
                <a:cubicBezTo>
                  <a:pt x="354" y="154"/>
                  <a:pt x="363" y="152"/>
                  <a:pt x="358" y="149"/>
                </a:cubicBezTo>
                <a:cubicBezTo>
                  <a:pt x="364" y="151"/>
                  <a:pt x="364" y="151"/>
                  <a:pt x="364" y="151"/>
                </a:cubicBezTo>
                <a:cubicBezTo>
                  <a:pt x="364" y="150"/>
                  <a:pt x="362" y="149"/>
                  <a:pt x="361" y="148"/>
                </a:cubicBezTo>
                <a:cubicBezTo>
                  <a:pt x="366" y="148"/>
                  <a:pt x="366" y="148"/>
                  <a:pt x="366" y="148"/>
                </a:cubicBezTo>
                <a:cubicBezTo>
                  <a:pt x="358" y="145"/>
                  <a:pt x="369" y="142"/>
                  <a:pt x="359" y="140"/>
                </a:cubicBezTo>
                <a:cubicBezTo>
                  <a:pt x="367" y="142"/>
                  <a:pt x="358" y="138"/>
                  <a:pt x="361" y="137"/>
                </a:cubicBezTo>
                <a:cubicBezTo>
                  <a:pt x="367" y="139"/>
                  <a:pt x="362" y="144"/>
                  <a:pt x="369" y="144"/>
                </a:cubicBezTo>
                <a:cubicBezTo>
                  <a:pt x="371" y="143"/>
                  <a:pt x="367" y="142"/>
                  <a:pt x="369" y="141"/>
                </a:cubicBezTo>
                <a:cubicBezTo>
                  <a:pt x="371" y="142"/>
                  <a:pt x="372" y="143"/>
                  <a:pt x="374" y="143"/>
                </a:cubicBezTo>
                <a:cubicBezTo>
                  <a:pt x="378" y="139"/>
                  <a:pt x="369" y="137"/>
                  <a:pt x="367" y="134"/>
                </a:cubicBezTo>
                <a:cubicBezTo>
                  <a:pt x="369" y="139"/>
                  <a:pt x="369" y="139"/>
                  <a:pt x="369" y="139"/>
                </a:cubicBezTo>
                <a:cubicBezTo>
                  <a:pt x="362" y="139"/>
                  <a:pt x="368" y="137"/>
                  <a:pt x="362" y="136"/>
                </a:cubicBezTo>
                <a:cubicBezTo>
                  <a:pt x="366" y="133"/>
                  <a:pt x="360" y="132"/>
                  <a:pt x="363" y="130"/>
                </a:cubicBezTo>
                <a:cubicBezTo>
                  <a:pt x="363" y="130"/>
                  <a:pt x="363" y="130"/>
                  <a:pt x="363" y="131"/>
                </a:cubicBezTo>
                <a:cubicBezTo>
                  <a:pt x="363" y="126"/>
                  <a:pt x="375" y="124"/>
                  <a:pt x="375" y="122"/>
                </a:cubicBezTo>
                <a:cubicBezTo>
                  <a:pt x="376" y="121"/>
                  <a:pt x="372" y="117"/>
                  <a:pt x="369" y="119"/>
                </a:cubicBezTo>
                <a:cubicBezTo>
                  <a:pt x="366" y="117"/>
                  <a:pt x="371" y="125"/>
                  <a:pt x="362" y="122"/>
                </a:cubicBezTo>
                <a:cubicBezTo>
                  <a:pt x="372" y="119"/>
                  <a:pt x="357" y="117"/>
                  <a:pt x="364" y="111"/>
                </a:cubicBezTo>
                <a:cubicBezTo>
                  <a:pt x="368" y="113"/>
                  <a:pt x="370" y="109"/>
                  <a:pt x="373" y="111"/>
                </a:cubicBezTo>
                <a:cubicBezTo>
                  <a:pt x="372" y="108"/>
                  <a:pt x="371" y="108"/>
                  <a:pt x="368" y="107"/>
                </a:cubicBezTo>
                <a:cubicBezTo>
                  <a:pt x="371" y="106"/>
                  <a:pt x="371" y="106"/>
                  <a:pt x="371" y="106"/>
                </a:cubicBezTo>
                <a:cubicBezTo>
                  <a:pt x="363" y="103"/>
                  <a:pt x="364" y="106"/>
                  <a:pt x="360" y="100"/>
                </a:cubicBezTo>
                <a:cubicBezTo>
                  <a:pt x="363" y="102"/>
                  <a:pt x="365" y="98"/>
                  <a:pt x="367" y="99"/>
                </a:cubicBezTo>
                <a:cubicBezTo>
                  <a:pt x="367" y="97"/>
                  <a:pt x="366" y="96"/>
                  <a:pt x="364" y="95"/>
                </a:cubicBezTo>
                <a:cubicBezTo>
                  <a:pt x="365" y="95"/>
                  <a:pt x="365" y="95"/>
                  <a:pt x="365" y="95"/>
                </a:cubicBezTo>
                <a:cubicBezTo>
                  <a:pt x="363" y="89"/>
                  <a:pt x="369" y="90"/>
                  <a:pt x="365" y="85"/>
                </a:cubicBezTo>
                <a:cubicBezTo>
                  <a:pt x="363" y="86"/>
                  <a:pt x="363" y="86"/>
                  <a:pt x="363" y="86"/>
                </a:cubicBezTo>
                <a:cubicBezTo>
                  <a:pt x="357" y="79"/>
                  <a:pt x="360" y="71"/>
                  <a:pt x="358" y="64"/>
                </a:cubicBezTo>
                <a:cubicBezTo>
                  <a:pt x="356" y="66"/>
                  <a:pt x="356" y="66"/>
                  <a:pt x="356" y="66"/>
                </a:cubicBezTo>
                <a:cubicBezTo>
                  <a:pt x="357" y="65"/>
                  <a:pt x="353" y="62"/>
                  <a:pt x="356" y="59"/>
                </a:cubicBezTo>
                <a:cubicBezTo>
                  <a:pt x="356" y="60"/>
                  <a:pt x="357" y="60"/>
                  <a:pt x="357" y="61"/>
                </a:cubicBezTo>
                <a:cubicBezTo>
                  <a:pt x="359" y="61"/>
                  <a:pt x="362" y="60"/>
                  <a:pt x="363" y="58"/>
                </a:cubicBezTo>
                <a:cubicBezTo>
                  <a:pt x="359" y="57"/>
                  <a:pt x="359" y="57"/>
                  <a:pt x="359" y="57"/>
                </a:cubicBezTo>
                <a:cubicBezTo>
                  <a:pt x="362" y="57"/>
                  <a:pt x="362" y="57"/>
                  <a:pt x="362" y="57"/>
                </a:cubicBezTo>
                <a:cubicBezTo>
                  <a:pt x="362" y="54"/>
                  <a:pt x="357" y="58"/>
                  <a:pt x="357" y="55"/>
                </a:cubicBezTo>
                <a:cubicBezTo>
                  <a:pt x="367" y="53"/>
                  <a:pt x="358" y="44"/>
                  <a:pt x="366" y="41"/>
                </a:cubicBezTo>
                <a:cubicBezTo>
                  <a:pt x="359" y="40"/>
                  <a:pt x="366" y="46"/>
                  <a:pt x="359" y="45"/>
                </a:cubicBezTo>
                <a:cubicBezTo>
                  <a:pt x="360" y="44"/>
                  <a:pt x="361" y="43"/>
                  <a:pt x="362" y="42"/>
                </a:cubicBezTo>
                <a:cubicBezTo>
                  <a:pt x="358" y="42"/>
                  <a:pt x="358" y="42"/>
                  <a:pt x="358" y="42"/>
                </a:cubicBezTo>
                <a:cubicBezTo>
                  <a:pt x="360" y="35"/>
                  <a:pt x="363" y="31"/>
                  <a:pt x="362" y="24"/>
                </a:cubicBezTo>
                <a:cubicBezTo>
                  <a:pt x="363" y="25"/>
                  <a:pt x="363" y="25"/>
                  <a:pt x="363" y="25"/>
                </a:cubicBezTo>
                <a:cubicBezTo>
                  <a:pt x="365" y="22"/>
                  <a:pt x="364" y="21"/>
                  <a:pt x="360" y="20"/>
                </a:cubicBezTo>
                <a:cubicBezTo>
                  <a:pt x="362" y="19"/>
                  <a:pt x="363" y="21"/>
                  <a:pt x="365" y="20"/>
                </a:cubicBezTo>
                <a:cubicBezTo>
                  <a:pt x="354" y="16"/>
                  <a:pt x="373" y="11"/>
                  <a:pt x="365" y="9"/>
                </a:cubicBezTo>
                <a:cubicBezTo>
                  <a:pt x="373" y="9"/>
                  <a:pt x="381" y="3"/>
                  <a:pt x="388" y="5"/>
                </a:cubicBezTo>
                <a:cubicBezTo>
                  <a:pt x="387" y="3"/>
                  <a:pt x="387" y="3"/>
                  <a:pt x="387" y="3"/>
                </a:cubicBezTo>
                <a:cubicBezTo>
                  <a:pt x="393" y="3"/>
                  <a:pt x="388" y="9"/>
                  <a:pt x="394" y="9"/>
                </a:cubicBezTo>
                <a:cubicBezTo>
                  <a:pt x="388" y="15"/>
                  <a:pt x="388" y="15"/>
                  <a:pt x="388" y="15"/>
                </a:cubicBezTo>
                <a:cubicBezTo>
                  <a:pt x="390" y="15"/>
                  <a:pt x="393" y="16"/>
                  <a:pt x="394" y="15"/>
                </a:cubicBezTo>
                <a:cubicBezTo>
                  <a:pt x="394" y="16"/>
                  <a:pt x="394" y="17"/>
                  <a:pt x="397" y="16"/>
                </a:cubicBezTo>
                <a:cubicBezTo>
                  <a:pt x="383" y="30"/>
                  <a:pt x="398" y="43"/>
                  <a:pt x="391" y="56"/>
                </a:cubicBezTo>
                <a:cubicBezTo>
                  <a:pt x="391" y="57"/>
                  <a:pt x="393" y="57"/>
                  <a:pt x="395" y="56"/>
                </a:cubicBezTo>
                <a:cubicBezTo>
                  <a:pt x="389" y="59"/>
                  <a:pt x="398" y="58"/>
                  <a:pt x="399" y="60"/>
                </a:cubicBezTo>
                <a:cubicBezTo>
                  <a:pt x="391" y="64"/>
                  <a:pt x="391" y="64"/>
                  <a:pt x="391" y="64"/>
                </a:cubicBezTo>
                <a:cubicBezTo>
                  <a:pt x="393" y="65"/>
                  <a:pt x="396" y="64"/>
                  <a:pt x="397" y="64"/>
                </a:cubicBezTo>
                <a:cubicBezTo>
                  <a:pt x="399" y="70"/>
                  <a:pt x="391" y="77"/>
                  <a:pt x="396" y="83"/>
                </a:cubicBezTo>
                <a:cubicBezTo>
                  <a:pt x="394" y="84"/>
                  <a:pt x="390" y="82"/>
                  <a:pt x="389" y="85"/>
                </a:cubicBezTo>
                <a:cubicBezTo>
                  <a:pt x="397" y="81"/>
                  <a:pt x="393" y="91"/>
                  <a:pt x="399" y="89"/>
                </a:cubicBezTo>
                <a:cubicBezTo>
                  <a:pt x="390" y="92"/>
                  <a:pt x="397" y="97"/>
                  <a:pt x="385" y="97"/>
                </a:cubicBezTo>
                <a:cubicBezTo>
                  <a:pt x="385" y="100"/>
                  <a:pt x="390" y="99"/>
                  <a:pt x="392" y="98"/>
                </a:cubicBezTo>
                <a:cubicBezTo>
                  <a:pt x="391" y="101"/>
                  <a:pt x="391" y="104"/>
                  <a:pt x="395" y="106"/>
                </a:cubicBezTo>
                <a:cubicBezTo>
                  <a:pt x="392" y="108"/>
                  <a:pt x="399" y="121"/>
                  <a:pt x="390" y="124"/>
                </a:cubicBezTo>
                <a:cubicBezTo>
                  <a:pt x="396" y="122"/>
                  <a:pt x="393" y="124"/>
                  <a:pt x="395" y="126"/>
                </a:cubicBezTo>
                <a:cubicBezTo>
                  <a:pt x="401" y="124"/>
                  <a:pt x="401" y="124"/>
                  <a:pt x="401" y="124"/>
                </a:cubicBezTo>
                <a:cubicBezTo>
                  <a:pt x="400" y="128"/>
                  <a:pt x="400" y="128"/>
                  <a:pt x="400" y="128"/>
                </a:cubicBezTo>
                <a:cubicBezTo>
                  <a:pt x="401" y="129"/>
                  <a:pt x="401" y="129"/>
                  <a:pt x="400" y="129"/>
                </a:cubicBezTo>
                <a:cubicBezTo>
                  <a:pt x="400" y="130"/>
                  <a:pt x="397" y="129"/>
                  <a:pt x="396" y="131"/>
                </a:cubicBezTo>
                <a:cubicBezTo>
                  <a:pt x="396" y="134"/>
                  <a:pt x="398" y="134"/>
                  <a:pt x="401" y="135"/>
                </a:cubicBezTo>
                <a:cubicBezTo>
                  <a:pt x="402" y="135"/>
                  <a:pt x="402" y="135"/>
                  <a:pt x="402" y="135"/>
                </a:cubicBezTo>
                <a:cubicBezTo>
                  <a:pt x="403" y="137"/>
                  <a:pt x="403" y="137"/>
                  <a:pt x="403" y="137"/>
                </a:cubicBezTo>
                <a:cubicBezTo>
                  <a:pt x="402" y="138"/>
                  <a:pt x="397" y="132"/>
                  <a:pt x="395" y="137"/>
                </a:cubicBezTo>
                <a:cubicBezTo>
                  <a:pt x="396" y="137"/>
                  <a:pt x="403" y="139"/>
                  <a:pt x="399" y="141"/>
                </a:cubicBezTo>
                <a:cubicBezTo>
                  <a:pt x="400" y="138"/>
                  <a:pt x="396" y="139"/>
                  <a:pt x="394" y="140"/>
                </a:cubicBezTo>
                <a:cubicBezTo>
                  <a:pt x="394" y="143"/>
                  <a:pt x="394" y="143"/>
                  <a:pt x="394" y="143"/>
                </a:cubicBezTo>
                <a:cubicBezTo>
                  <a:pt x="401" y="142"/>
                  <a:pt x="401" y="142"/>
                  <a:pt x="401" y="142"/>
                </a:cubicBezTo>
                <a:cubicBezTo>
                  <a:pt x="401" y="151"/>
                  <a:pt x="396" y="161"/>
                  <a:pt x="397" y="172"/>
                </a:cubicBezTo>
                <a:cubicBezTo>
                  <a:pt x="391" y="172"/>
                  <a:pt x="397" y="179"/>
                  <a:pt x="389" y="178"/>
                </a:cubicBezTo>
                <a:cubicBezTo>
                  <a:pt x="390" y="178"/>
                  <a:pt x="390" y="178"/>
                  <a:pt x="390" y="178"/>
                </a:cubicBezTo>
                <a:cubicBezTo>
                  <a:pt x="389" y="175"/>
                  <a:pt x="383" y="179"/>
                  <a:pt x="384" y="181"/>
                </a:cubicBezTo>
                <a:cubicBezTo>
                  <a:pt x="386" y="179"/>
                  <a:pt x="393" y="184"/>
                  <a:pt x="394" y="179"/>
                </a:cubicBezTo>
                <a:cubicBezTo>
                  <a:pt x="398" y="183"/>
                  <a:pt x="398" y="183"/>
                  <a:pt x="398" y="183"/>
                </a:cubicBezTo>
                <a:cubicBezTo>
                  <a:pt x="414" y="184"/>
                  <a:pt x="397" y="194"/>
                  <a:pt x="402" y="199"/>
                </a:cubicBezTo>
                <a:cubicBezTo>
                  <a:pt x="402" y="199"/>
                  <a:pt x="401" y="199"/>
                  <a:pt x="400" y="199"/>
                </a:cubicBezTo>
                <a:cubicBezTo>
                  <a:pt x="406" y="204"/>
                  <a:pt x="396" y="211"/>
                  <a:pt x="399" y="212"/>
                </a:cubicBezTo>
                <a:cubicBezTo>
                  <a:pt x="395" y="213"/>
                  <a:pt x="395" y="213"/>
                  <a:pt x="395" y="213"/>
                </a:cubicBezTo>
                <a:cubicBezTo>
                  <a:pt x="402" y="217"/>
                  <a:pt x="402" y="218"/>
                  <a:pt x="400" y="224"/>
                </a:cubicBezTo>
                <a:cubicBezTo>
                  <a:pt x="399" y="224"/>
                  <a:pt x="398" y="223"/>
                  <a:pt x="397" y="224"/>
                </a:cubicBezTo>
                <a:cubicBezTo>
                  <a:pt x="400" y="225"/>
                  <a:pt x="404" y="226"/>
                  <a:pt x="403" y="230"/>
                </a:cubicBezTo>
                <a:cubicBezTo>
                  <a:pt x="401" y="230"/>
                  <a:pt x="401" y="230"/>
                  <a:pt x="401" y="230"/>
                </a:cubicBezTo>
                <a:cubicBezTo>
                  <a:pt x="402" y="236"/>
                  <a:pt x="402" y="236"/>
                  <a:pt x="402" y="236"/>
                </a:cubicBezTo>
                <a:cubicBezTo>
                  <a:pt x="388" y="236"/>
                  <a:pt x="411" y="246"/>
                  <a:pt x="396" y="248"/>
                </a:cubicBezTo>
                <a:cubicBezTo>
                  <a:pt x="400" y="249"/>
                  <a:pt x="402" y="253"/>
                  <a:pt x="404" y="255"/>
                </a:cubicBezTo>
                <a:cubicBezTo>
                  <a:pt x="403" y="255"/>
                  <a:pt x="403" y="255"/>
                  <a:pt x="402" y="256"/>
                </a:cubicBezTo>
                <a:cubicBezTo>
                  <a:pt x="410" y="258"/>
                  <a:pt x="400" y="262"/>
                  <a:pt x="401" y="265"/>
                </a:cubicBezTo>
                <a:cubicBezTo>
                  <a:pt x="403" y="266"/>
                  <a:pt x="405" y="265"/>
                  <a:pt x="407" y="265"/>
                </a:cubicBezTo>
                <a:cubicBezTo>
                  <a:pt x="402" y="268"/>
                  <a:pt x="414" y="273"/>
                  <a:pt x="412" y="275"/>
                </a:cubicBezTo>
                <a:cubicBezTo>
                  <a:pt x="411" y="277"/>
                  <a:pt x="407" y="276"/>
                  <a:pt x="403" y="276"/>
                </a:cubicBezTo>
                <a:cubicBezTo>
                  <a:pt x="405" y="280"/>
                  <a:pt x="416" y="275"/>
                  <a:pt x="411" y="280"/>
                </a:cubicBezTo>
                <a:cubicBezTo>
                  <a:pt x="410" y="280"/>
                  <a:pt x="410" y="279"/>
                  <a:pt x="409" y="279"/>
                </a:cubicBezTo>
                <a:cubicBezTo>
                  <a:pt x="408" y="281"/>
                  <a:pt x="392" y="285"/>
                  <a:pt x="395" y="287"/>
                </a:cubicBezTo>
                <a:cubicBezTo>
                  <a:pt x="398" y="285"/>
                  <a:pt x="398" y="285"/>
                  <a:pt x="398" y="285"/>
                </a:cubicBezTo>
                <a:cubicBezTo>
                  <a:pt x="401" y="288"/>
                  <a:pt x="387" y="293"/>
                  <a:pt x="396" y="294"/>
                </a:cubicBezTo>
                <a:cubicBezTo>
                  <a:pt x="400" y="293"/>
                  <a:pt x="400" y="293"/>
                  <a:pt x="400" y="293"/>
                </a:cubicBezTo>
                <a:cubicBezTo>
                  <a:pt x="395" y="299"/>
                  <a:pt x="402" y="296"/>
                  <a:pt x="397" y="301"/>
                </a:cubicBezTo>
                <a:cubicBezTo>
                  <a:pt x="397" y="301"/>
                  <a:pt x="397" y="301"/>
                  <a:pt x="397" y="301"/>
                </a:cubicBezTo>
                <a:cubicBezTo>
                  <a:pt x="397" y="304"/>
                  <a:pt x="392" y="305"/>
                  <a:pt x="399" y="306"/>
                </a:cubicBezTo>
                <a:cubicBezTo>
                  <a:pt x="400" y="306"/>
                  <a:pt x="400" y="306"/>
                  <a:pt x="400" y="306"/>
                </a:cubicBezTo>
                <a:cubicBezTo>
                  <a:pt x="401" y="309"/>
                  <a:pt x="400" y="309"/>
                  <a:pt x="400" y="312"/>
                </a:cubicBezTo>
                <a:cubicBezTo>
                  <a:pt x="401" y="312"/>
                  <a:pt x="402" y="314"/>
                  <a:pt x="400" y="314"/>
                </a:cubicBezTo>
                <a:cubicBezTo>
                  <a:pt x="406" y="314"/>
                  <a:pt x="403" y="322"/>
                  <a:pt x="403" y="323"/>
                </a:cubicBezTo>
                <a:cubicBezTo>
                  <a:pt x="402" y="321"/>
                  <a:pt x="400" y="322"/>
                  <a:pt x="397" y="323"/>
                </a:cubicBezTo>
                <a:cubicBezTo>
                  <a:pt x="402" y="324"/>
                  <a:pt x="403" y="325"/>
                  <a:pt x="399" y="327"/>
                </a:cubicBezTo>
                <a:cubicBezTo>
                  <a:pt x="407" y="327"/>
                  <a:pt x="414" y="327"/>
                  <a:pt x="415" y="331"/>
                </a:cubicBezTo>
                <a:cubicBezTo>
                  <a:pt x="414" y="331"/>
                  <a:pt x="413" y="330"/>
                  <a:pt x="412" y="330"/>
                </a:cubicBezTo>
                <a:cubicBezTo>
                  <a:pt x="410" y="331"/>
                  <a:pt x="412" y="332"/>
                  <a:pt x="412" y="332"/>
                </a:cubicBezTo>
                <a:cubicBezTo>
                  <a:pt x="411" y="332"/>
                  <a:pt x="410" y="331"/>
                  <a:pt x="407" y="332"/>
                </a:cubicBezTo>
                <a:cubicBezTo>
                  <a:pt x="414" y="334"/>
                  <a:pt x="408" y="336"/>
                  <a:pt x="410" y="340"/>
                </a:cubicBezTo>
                <a:cubicBezTo>
                  <a:pt x="408" y="339"/>
                  <a:pt x="407" y="340"/>
                  <a:pt x="404" y="341"/>
                </a:cubicBezTo>
                <a:cubicBezTo>
                  <a:pt x="413" y="341"/>
                  <a:pt x="397" y="346"/>
                  <a:pt x="408" y="344"/>
                </a:cubicBezTo>
                <a:cubicBezTo>
                  <a:pt x="402" y="352"/>
                  <a:pt x="408" y="364"/>
                  <a:pt x="402" y="367"/>
                </a:cubicBezTo>
                <a:cubicBezTo>
                  <a:pt x="399" y="368"/>
                  <a:pt x="404" y="370"/>
                  <a:pt x="404" y="372"/>
                </a:cubicBezTo>
                <a:cubicBezTo>
                  <a:pt x="400" y="372"/>
                  <a:pt x="400" y="372"/>
                  <a:pt x="400" y="372"/>
                </a:cubicBezTo>
                <a:cubicBezTo>
                  <a:pt x="407" y="375"/>
                  <a:pt x="403" y="374"/>
                  <a:pt x="409" y="379"/>
                </a:cubicBezTo>
                <a:cubicBezTo>
                  <a:pt x="405" y="377"/>
                  <a:pt x="403" y="378"/>
                  <a:pt x="400" y="380"/>
                </a:cubicBezTo>
                <a:cubicBezTo>
                  <a:pt x="407" y="383"/>
                  <a:pt x="407" y="383"/>
                  <a:pt x="407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4" y="384"/>
                  <a:pt x="403" y="386"/>
                  <a:pt x="402" y="387"/>
                </a:cubicBezTo>
                <a:cubicBezTo>
                  <a:pt x="402" y="387"/>
                  <a:pt x="402" y="387"/>
                  <a:pt x="401" y="387"/>
                </a:cubicBezTo>
                <a:cubicBezTo>
                  <a:pt x="409" y="388"/>
                  <a:pt x="408" y="393"/>
                  <a:pt x="412" y="394"/>
                </a:cubicBezTo>
                <a:cubicBezTo>
                  <a:pt x="404" y="395"/>
                  <a:pt x="414" y="397"/>
                  <a:pt x="407" y="399"/>
                </a:cubicBezTo>
                <a:cubicBezTo>
                  <a:pt x="408" y="399"/>
                  <a:pt x="409" y="399"/>
                  <a:pt x="409" y="400"/>
                </a:cubicBezTo>
                <a:cubicBezTo>
                  <a:pt x="413" y="399"/>
                  <a:pt x="416" y="399"/>
                  <a:pt x="415" y="400"/>
                </a:cubicBezTo>
                <a:cubicBezTo>
                  <a:pt x="415" y="400"/>
                  <a:pt x="415" y="400"/>
                  <a:pt x="415" y="400"/>
                </a:cubicBezTo>
                <a:cubicBezTo>
                  <a:pt x="411" y="401"/>
                  <a:pt x="411" y="401"/>
                  <a:pt x="411" y="401"/>
                </a:cubicBezTo>
                <a:cubicBezTo>
                  <a:pt x="412" y="402"/>
                  <a:pt x="412" y="404"/>
                  <a:pt x="412" y="404"/>
                </a:cubicBezTo>
                <a:cubicBezTo>
                  <a:pt x="413" y="404"/>
                  <a:pt x="413" y="404"/>
                  <a:pt x="414" y="403"/>
                </a:cubicBezTo>
                <a:cubicBezTo>
                  <a:pt x="414" y="404"/>
                  <a:pt x="413" y="404"/>
                  <a:pt x="412" y="405"/>
                </a:cubicBezTo>
                <a:cubicBezTo>
                  <a:pt x="412" y="405"/>
                  <a:pt x="412" y="405"/>
                  <a:pt x="412" y="405"/>
                </a:cubicBezTo>
                <a:cubicBezTo>
                  <a:pt x="412" y="405"/>
                  <a:pt x="412" y="405"/>
                  <a:pt x="412" y="405"/>
                </a:cubicBezTo>
                <a:cubicBezTo>
                  <a:pt x="411" y="406"/>
                  <a:pt x="411" y="407"/>
                  <a:pt x="412" y="408"/>
                </a:cubicBezTo>
                <a:cubicBezTo>
                  <a:pt x="406" y="412"/>
                  <a:pt x="422" y="417"/>
                  <a:pt x="413" y="422"/>
                </a:cubicBezTo>
                <a:cubicBezTo>
                  <a:pt x="414" y="421"/>
                  <a:pt x="414" y="420"/>
                  <a:pt x="412" y="420"/>
                </a:cubicBezTo>
                <a:cubicBezTo>
                  <a:pt x="413" y="424"/>
                  <a:pt x="407" y="428"/>
                  <a:pt x="410" y="431"/>
                </a:cubicBezTo>
                <a:cubicBezTo>
                  <a:pt x="414" y="430"/>
                  <a:pt x="414" y="430"/>
                  <a:pt x="414" y="430"/>
                </a:cubicBezTo>
                <a:cubicBezTo>
                  <a:pt x="416" y="433"/>
                  <a:pt x="418" y="436"/>
                  <a:pt x="418" y="438"/>
                </a:cubicBezTo>
                <a:cubicBezTo>
                  <a:pt x="422" y="438"/>
                  <a:pt x="422" y="438"/>
                  <a:pt x="422" y="438"/>
                </a:cubicBezTo>
                <a:cubicBezTo>
                  <a:pt x="421" y="441"/>
                  <a:pt x="428" y="449"/>
                  <a:pt x="419" y="451"/>
                </a:cubicBezTo>
                <a:cubicBezTo>
                  <a:pt x="423" y="452"/>
                  <a:pt x="418" y="456"/>
                  <a:pt x="419" y="458"/>
                </a:cubicBezTo>
                <a:cubicBezTo>
                  <a:pt x="416" y="459"/>
                  <a:pt x="416" y="459"/>
                  <a:pt x="416" y="459"/>
                </a:cubicBezTo>
                <a:cubicBezTo>
                  <a:pt x="415" y="461"/>
                  <a:pt x="416" y="463"/>
                  <a:pt x="417" y="464"/>
                </a:cubicBezTo>
                <a:cubicBezTo>
                  <a:pt x="410" y="470"/>
                  <a:pt x="418" y="474"/>
                  <a:pt x="417" y="479"/>
                </a:cubicBezTo>
                <a:cubicBezTo>
                  <a:pt x="416" y="479"/>
                  <a:pt x="416" y="479"/>
                  <a:pt x="416" y="479"/>
                </a:cubicBezTo>
                <a:cubicBezTo>
                  <a:pt x="419" y="483"/>
                  <a:pt x="419" y="483"/>
                  <a:pt x="419" y="483"/>
                </a:cubicBezTo>
                <a:cubicBezTo>
                  <a:pt x="416" y="482"/>
                  <a:pt x="421" y="484"/>
                  <a:pt x="420" y="486"/>
                </a:cubicBezTo>
                <a:cubicBezTo>
                  <a:pt x="422" y="487"/>
                  <a:pt x="421" y="490"/>
                  <a:pt x="419" y="491"/>
                </a:cubicBezTo>
                <a:cubicBezTo>
                  <a:pt x="419" y="494"/>
                  <a:pt x="419" y="494"/>
                  <a:pt x="419" y="494"/>
                </a:cubicBezTo>
                <a:cubicBezTo>
                  <a:pt x="417" y="491"/>
                  <a:pt x="414" y="495"/>
                  <a:pt x="410" y="495"/>
                </a:cubicBezTo>
                <a:cubicBezTo>
                  <a:pt x="413" y="497"/>
                  <a:pt x="413" y="497"/>
                  <a:pt x="413" y="497"/>
                </a:cubicBezTo>
                <a:cubicBezTo>
                  <a:pt x="411" y="498"/>
                  <a:pt x="410" y="496"/>
                  <a:pt x="409" y="497"/>
                </a:cubicBezTo>
                <a:cubicBezTo>
                  <a:pt x="411" y="498"/>
                  <a:pt x="411" y="502"/>
                  <a:pt x="416" y="503"/>
                </a:cubicBezTo>
                <a:cubicBezTo>
                  <a:pt x="417" y="503"/>
                  <a:pt x="418" y="502"/>
                  <a:pt x="418" y="502"/>
                </a:cubicBezTo>
                <a:cubicBezTo>
                  <a:pt x="418" y="502"/>
                  <a:pt x="418" y="502"/>
                  <a:pt x="419" y="502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19" y="502"/>
                  <a:pt x="420" y="502"/>
                  <a:pt x="420" y="502"/>
                </a:cubicBezTo>
                <a:cubicBezTo>
                  <a:pt x="419" y="505"/>
                  <a:pt x="421" y="504"/>
                  <a:pt x="423" y="503"/>
                </a:cubicBezTo>
                <a:cubicBezTo>
                  <a:pt x="417" y="506"/>
                  <a:pt x="421" y="508"/>
                  <a:pt x="414" y="510"/>
                </a:cubicBezTo>
                <a:cubicBezTo>
                  <a:pt x="422" y="507"/>
                  <a:pt x="414" y="516"/>
                  <a:pt x="422" y="514"/>
                </a:cubicBezTo>
                <a:cubicBezTo>
                  <a:pt x="415" y="516"/>
                  <a:pt x="422" y="515"/>
                  <a:pt x="416" y="517"/>
                </a:cubicBezTo>
                <a:cubicBezTo>
                  <a:pt x="418" y="514"/>
                  <a:pt x="412" y="512"/>
                  <a:pt x="409" y="509"/>
                </a:cubicBezTo>
                <a:cubicBezTo>
                  <a:pt x="405" y="512"/>
                  <a:pt x="405" y="512"/>
                  <a:pt x="405" y="512"/>
                </a:cubicBezTo>
                <a:cubicBezTo>
                  <a:pt x="398" y="511"/>
                  <a:pt x="408" y="507"/>
                  <a:pt x="405" y="505"/>
                </a:cubicBezTo>
                <a:cubicBezTo>
                  <a:pt x="407" y="506"/>
                  <a:pt x="405" y="508"/>
                  <a:pt x="404" y="509"/>
                </a:cubicBezTo>
                <a:cubicBezTo>
                  <a:pt x="409" y="508"/>
                  <a:pt x="409" y="508"/>
                  <a:pt x="409" y="508"/>
                </a:cubicBezTo>
                <a:cubicBezTo>
                  <a:pt x="411" y="504"/>
                  <a:pt x="407" y="502"/>
                  <a:pt x="404" y="500"/>
                </a:cubicBezTo>
                <a:cubicBezTo>
                  <a:pt x="402" y="502"/>
                  <a:pt x="401" y="498"/>
                  <a:pt x="397" y="499"/>
                </a:cubicBezTo>
                <a:cubicBezTo>
                  <a:pt x="397" y="501"/>
                  <a:pt x="397" y="501"/>
                  <a:pt x="397" y="501"/>
                </a:cubicBezTo>
                <a:cubicBezTo>
                  <a:pt x="395" y="502"/>
                  <a:pt x="394" y="500"/>
                  <a:pt x="392" y="499"/>
                </a:cubicBezTo>
                <a:cubicBezTo>
                  <a:pt x="396" y="494"/>
                  <a:pt x="392" y="484"/>
                  <a:pt x="396" y="482"/>
                </a:cubicBezTo>
                <a:cubicBezTo>
                  <a:pt x="395" y="483"/>
                  <a:pt x="396" y="485"/>
                  <a:pt x="398" y="486"/>
                </a:cubicBezTo>
                <a:cubicBezTo>
                  <a:pt x="400" y="484"/>
                  <a:pt x="400" y="484"/>
                  <a:pt x="400" y="484"/>
                </a:cubicBezTo>
                <a:cubicBezTo>
                  <a:pt x="400" y="486"/>
                  <a:pt x="395" y="487"/>
                  <a:pt x="397" y="490"/>
                </a:cubicBezTo>
                <a:cubicBezTo>
                  <a:pt x="401" y="490"/>
                  <a:pt x="406" y="492"/>
                  <a:pt x="411" y="489"/>
                </a:cubicBezTo>
                <a:cubicBezTo>
                  <a:pt x="416" y="483"/>
                  <a:pt x="401" y="485"/>
                  <a:pt x="402" y="478"/>
                </a:cubicBezTo>
                <a:cubicBezTo>
                  <a:pt x="401" y="477"/>
                  <a:pt x="408" y="479"/>
                  <a:pt x="406" y="476"/>
                </a:cubicBezTo>
                <a:cubicBezTo>
                  <a:pt x="402" y="471"/>
                  <a:pt x="394" y="468"/>
                  <a:pt x="387" y="469"/>
                </a:cubicBezTo>
                <a:cubicBezTo>
                  <a:pt x="389" y="470"/>
                  <a:pt x="394" y="474"/>
                  <a:pt x="388" y="475"/>
                </a:cubicBezTo>
                <a:cubicBezTo>
                  <a:pt x="386" y="473"/>
                  <a:pt x="384" y="470"/>
                  <a:pt x="381" y="470"/>
                </a:cubicBezTo>
                <a:cubicBezTo>
                  <a:pt x="387" y="467"/>
                  <a:pt x="383" y="473"/>
                  <a:pt x="388" y="470"/>
                </a:cubicBezTo>
                <a:cubicBezTo>
                  <a:pt x="388" y="469"/>
                  <a:pt x="386" y="469"/>
                  <a:pt x="384" y="468"/>
                </a:cubicBezTo>
                <a:cubicBezTo>
                  <a:pt x="387" y="469"/>
                  <a:pt x="389" y="467"/>
                  <a:pt x="390" y="466"/>
                </a:cubicBezTo>
                <a:cubicBezTo>
                  <a:pt x="390" y="462"/>
                  <a:pt x="393" y="459"/>
                  <a:pt x="393" y="454"/>
                </a:cubicBezTo>
                <a:cubicBezTo>
                  <a:pt x="394" y="454"/>
                  <a:pt x="396" y="454"/>
                  <a:pt x="398" y="454"/>
                </a:cubicBezTo>
                <a:cubicBezTo>
                  <a:pt x="396" y="451"/>
                  <a:pt x="386" y="449"/>
                  <a:pt x="382" y="450"/>
                </a:cubicBezTo>
                <a:cubicBezTo>
                  <a:pt x="382" y="447"/>
                  <a:pt x="385" y="447"/>
                  <a:pt x="383" y="444"/>
                </a:cubicBezTo>
                <a:cubicBezTo>
                  <a:pt x="377" y="448"/>
                  <a:pt x="384" y="444"/>
                  <a:pt x="378" y="443"/>
                </a:cubicBezTo>
                <a:cubicBezTo>
                  <a:pt x="377" y="441"/>
                  <a:pt x="381" y="443"/>
                  <a:pt x="382" y="441"/>
                </a:cubicBezTo>
                <a:cubicBezTo>
                  <a:pt x="381" y="441"/>
                  <a:pt x="379" y="440"/>
                  <a:pt x="378" y="440"/>
                </a:cubicBezTo>
                <a:cubicBezTo>
                  <a:pt x="382" y="439"/>
                  <a:pt x="390" y="442"/>
                  <a:pt x="395" y="441"/>
                </a:cubicBezTo>
                <a:cubicBezTo>
                  <a:pt x="399" y="439"/>
                  <a:pt x="405" y="434"/>
                  <a:pt x="405" y="434"/>
                </a:cubicBezTo>
                <a:cubicBezTo>
                  <a:pt x="400" y="433"/>
                  <a:pt x="378" y="434"/>
                  <a:pt x="372" y="436"/>
                </a:cubicBezTo>
                <a:cubicBezTo>
                  <a:pt x="368" y="436"/>
                  <a:pt x="375" y="433"/>
                  <a:pt x="376" y="432"/>
                </a:cubicBezTo>
                <a:cubicBezTo>
                  <a:pt x="381" y="429"/>
                  <a:pt x="371" y="428"/>
                  <a:pt x="373" y="426"/>
                </a:cubicBezTo>
                <a:cubicBezTo>
                  <a:pt x="376" y="427"/>
                  <a:pt x="376" y="427"/>
                  <a:pt x="376" y="427"/>
                </a:cubicBezTo>
                <a:cubicBezTo>
                  <a:pt x="378" y="427"/>
                  <a:pt x="376" y="423"/>
                  <a:pt x="374" y="423"/>
                </a:cubicBezTo>
                <a:cubicBezTo>
                  <a:pt x="376" y="423"/>
                  <a:pt x="384" y="424"/>
                  <a:pt x="387" y="423"/>
                </a:cubicBezTo>
                <a:cubicBezTo>
                  <a:pt x="388" y="419"/>
                  <a:pt x="376" y="415"/>
                  <a:pt x="370" y="415"/>
                </a:cubicBezTo>
                <a:cubicBezTo>
                  <a:pt x="377" y="422"/>
                  <a:pt x="377" y="422"/>
                  <a:pt x="377" y="422"/>
                </a:cubicBezTo>
                <a:cubicBezTo>
                  <a:pt x="372" y="422"/>
                  <a:pt x="371" y="417"/>
                  <a:pt x="365" y="418"/>
                </a:cubicBezTo>
                <a:cubicBezTo>
                  <a:pt x="367" y="411"/>
                  <a:pt x="367" y="411"/>
                  <a:pt x="367" y="411"/>
                </a:cubicBezTo>
                <a:cubicBezTo>
                  <a:pt x="367" y="412"/>
                  <a:pt x="369" y="415"/>
                  <a:pt x="371" y="413"/>
                </a:cubicBezTo>
                <a:cubicBezTo>
                  <a:pt x="371" y="411"/>
                  <a:pt x="372" y="412"/>
                  <a:pt x="375" y="410"/>
                </a:cubicBezTo>
                <a:cubicBezTo>
                  <a:pt x="381" y="413"/>
                  <a:pt x="398" y="418"/>
                  <a:pt x="406" y="420"/>
                </a:cubicBezTo>
                <a:cubicBezTo>
                  <a:pt x="402" y="417"/>
                  <a:pt x="402" y="417"/>
                  <a:pt x="402" y="417"/>
                </a:cubicBezTo>
                <a:cubicBezTo>
                  <a:pt x="405" y="416"/>
                  <a:pt x="405" y="416"/>
                  <a:pt x="405" y="416"/>
                </a:cubicBezTo>
                <a:cubicBezTo>
                  <a:pt x="401" y="412"/>
                  <a:pt x="381" y="409"/>
                  <a:pt x="376" y="408"/>
                </a:cubicBezTo>
                <a:cubicBezTo>
                  <a:pt x="377" y="405"/>
                  <a:pt x="388" y="406"/>
                  <a:pt x="390" y="406"/>
                </a:cubicBezTo>
                <a:cubicBezTo>
                  <a:pt x="390" y="401"/>
                  <a:pt x="374" y="402"/>
                  <a:pt x="376" y="397"/>
                </a:cubicBezTo>
                <a:cubicBezTo>
                  <a:pt x="373" y="399"/>
                  <a:pt x="373" y="399"/>
                  <a:pt x="373" y="399"/>
                </a:cubicBezTo>
                <a:cubicBezTo>
                  <a:pt x="372" y="398"/>
                  <a:pt x="374" y="394"/>
                  <a:pt x="372" y="394"/>
                </a:cubicBezTo>
                <a:cubicBezTo>
                  <a:pt x="375" y="393"/>
                  <a:pt x="382" y="392"/>
                  <a:pt x="384" y="393"/>
                </a:cubicBezTo>
                <a:cubicBezTo>
                  <a:pt x="374" y="389"/>
                  <a:pt x="374" y="389"/>
                  <a:pt x="374" y="389"/>
                </a:cubicBezTo>
                <a:cubicBezTo>
                  <a:pt x="375" y="390"/>
                  <a:pt x="383" y="389"/>
                  <a:pt x="385" y="389"/>
                </a:cubicBezTo>
                <a:cubicBezTo>
                  <a:pt x="385" y="387"/>
                  <a:pt x="375" y="387"/>
                  <a:pt x="373" y="388"/>
                </a:cubicBezTo>
                <a:cubicBezTo>
                  <a:pt x="380" y="384"/>
                  <a:pt x="376" y="385"/>
                  <a:pt x="383" y="382"/>
                </a:cubicBezTo>
                <a:cubicBezTo>
                  <a:pt x="383" y="381"/>
                  <a:pt x="374" y="383"/>
                  <a:pt x="373" y="383"/>
                </a:cubicBezTo>
                <a:cubicBezTo>
                  <a:pt x="371" y="381"/>
                  <a:pt x="372" y="380"/>
                  <a:pt x="373" y="379"/>
                </a:cubicBezTo>
                <a:cubicBezTo>
                  <a:pt x="377" y="382"/>
                  <a:pt x="392" y="379"/>
                  <a:pt x="399" y="379"/>
                </a:cubicBezTo>
                <a:cubicBezTo>
                  <a:pt x="373" y="373"/>
                  <a:pt x="373" y="373"/>
                  <a:pt x="373" y="373"/>
                </a:cubicBezTo>
                <a:cubicBezTo>
                  <a:pt x="374" y="373"/>
                  <a:pt x="383" y="373"/>
                  <a:pt x="384" y="373"/>
                </a:cubicBezTo>
                <a:cubicBezTo>
                  <a:pt x="376" y="373"/>
                  <a:pt x="374" y="364"/>
                  <a:pt x="375" y="359"/>
                </a:cubicBezTo>
                <a:cubicBezTo>
                  <a:pt x="375" y="360"/>
                  <a:pt x="375" y="360"/>
                  <a:pt x="375" y="360"/>
                </a:cubicBezTo>
                <a:cubicBezTo>
                  <a:pt x="378" y="361"/>
                  <a:pt x="380" y="357"/>
                  <a:pt x="377" y="355"/>
                </a:cubicBezTo>
                <a:cubicBezTo>
                  <a:pt x="379" y="355"/>
                  <a:pt x="378" y="356"/>
                  <a:pt x="379" y="356"/>
                </a:cubicBezTo>
                <a:cubicBezTo>
                  <a:pt x="384" y="353"/>
                  <a:pt x="367" y="353"/>
                  <a:pt x="373" y="350"/>
                </a:cubicBezTo>
                <a:cubicBezTo>
                  <a:pt x="373" y="353"/>
                  <a:pt x="376" y="353"/>
                  <a:pt x="379" y="353"/>
                </a:cubicBezTo>
                <a:cubicBezTo>
                  <a:pt x="376" y="351"/>
                  <a:pt x="379" y="345"/>
                  <a:pt x="370" y="347"/>
                </a:cubicBezTo>
                <a:cubicBezTo>
                  <a:pt x="372" y="345"/>
                  <a:pt x="371" y="344"/>
                  <a:pt x="375" y="344"/>
                </a:cubicBezTo>
                <a:cubicBezTo>
                  <a:pt x="370" y="339"/>
                  <a:pt x="370" y="339"/>
                  <a:pt x="370" y="339"/>
                </a:cubicBezTo>
                <a:cubicBezTo>
                  <a:pt x="370" y="339"/>
                  <a:pt x="373" y="339"/>
                  <a:pt x="374" y="338"/>
                </a:cubicBezTo>
                <a:cubicBezTo>
                  <a:pt x="373" y="341"/>
                  <a:pt x="381" y="343"/>
                  <a:pt x="375" y="345"/>
                </a:cubicBezTo>
                <a:cubicBezTo>
                  <a:pt x="381" y="345"/>
                  <a:pt x="384" y="344"/>
                  <a:pt x="389" y="345"/>
                </a:cubicBezTo>
                <a:cubicBezTo>
                  <a:pt x="386" y="339"/>
                  <a:pt x="376" y="336"/>
                  <a:pt x="369" y="333"/>
                </a:cubicBezTo>
                <a:cubicBezTo>
                  <a:pt x="373" y="327"/>
                  <a:pt x="373" y="327"/>
                  <a:pt x="373" y="327"/>
                </a:cubicBezTo>
                <a:cubicBezTo>
                  <a:pt x="371" y="327"/>
                  <a:pt x="371" y="327"/>
                  <a:pt x="371" y="327"/>
                </a:cubicBezTo>
                <a:cubicBezTo>
                  <a:pt x="377" y="326"/>
                  <a:pt x="377" y="326"/>
                  <a:pt x="377" y="326"/>
                </a:cubicBezTo>
                <a:cubicBezTo>
                  <a:pt x="376" y="325"/>
                  <a:pt x="374" y="325"/>
                  <a:pt x="375" y="325"/>
                </a:cubicBezTo>
                <a:cubicBezTo>
                  <a:pt x="376" y="325"/>
                  <a:pt x="376" y="325"/>
                  <a:pt x="377" y="325"/>
                </a:cubicBezTo>
                <a:cubicBezTo>
                  <a:pt x="377" y="325"/>
                  <a:pt x="376" y="324"/>
                  <a:pt x="376" y="324"/>
                </a:cubicBezTo>
                <a:cubicBezTo>
                  <a:pt x="379" y="324"/>
                  <a:pt x="383" y="324"/>
                  <a:pt x="387" y="325"/>
                </a:cubicBezTo>
                <a:cubicBezTo>
                  <a:pt x="385" y="326"/>
                  <a:pt x="384" y="326"/>
                  <a:pt x="383" y="327"/>
                </a:cubicBezTo>
                <a:cubicBezTo>
                  <a:pt x="386" y="328"/>
                  <a:pt x="390" y="328"/>
                  <a:pt x="392" y="327"/>
                </a:cubicBezTo>
                <a:cubicBezTo>
                  <a:pt x="391" y="327"/>
                  <a:pt x="391" y="326"/>
                  <a:pt x="390" y="326"/>
                </a:cubicBezTo>
                <a:cubicBezTo>
                  <a:pt x="393" y="327"/>
                  <a:pt x="395" y="327"/>
                  <a:pt x="396" y="326"/>
                </a:cubicBezTo>
                <a:cubicBezTo>
                  <a:pt x="393" y="323"/>
                  <a:pt x="393" y="323"/>
                  <a:pt x="393" y="323"/>
                </a:cubicBezTo>
                <a:cubicBezTo>
                  <a:pt x="392" y="323"/>
                  <a:pt x="390" y="324"/>
                  <a:pt x="388" y="325"/>
                </a:cubicBezTo>
                <a:cubicBezTo>
                  <a:pt x="383" y="322"/>
                  <a:pt x="378" y="320"/>
                  <a:pt x="374" y="322"/>
                </a:cubicBezTo>
                <a:cubicBezTo>
                  <a:pt x="378" y="319"/>
                  <a:pt x="378" y="319"/>
                  <a:pt x="378" y="319"/>
                </a:cubicBezTo>
                <a:cubicBezTo>
                  <a:pt x="371" y="316"/>
                  <a:pt x="372" y="316"/>
                  <a:pt x="367" y="312"/>
                </a:cubicBezTo>
                <a:cubicBezTo>
                  <a:pt x="370" y="312"/>
                  <a:pt x="372" y="313"/>
                  <a:pt x="373" y="312"/>
                </a:cubicBezTo>
                <a:cubicBezTo>
                  <a:pt x="366" y="309"/>
                  <a:pt x="381" y="304"/>
                  <a:pt x="375" y="303"/>
                </a:cubicBezTo>
                <a:cubicBezTo>
                  <a:pt x="373" y="301"/>
                  <a:pt x="369" y="302"/>
                  <a:pt x="368" y="301"/>
                </a:cubicBezTo>
                <a:cubicBezTo>
                  <a:pt x="368" y="301"/>
                  <a:pt x="370" y="301"/>
                  <a:pt x="370" y="300"/>
                </a:cubicBezTo>
                <a:cubicBezTo>
                  <a:pt x="365" y="299"/>
                  <a:pt x="365" y="299"/>
                  <a:pt x="365" y="299"/>
                </a:cubicBezTo>
                <a:cubicBezTo>
                  <a:pt x="367" y="298"/>
                  <a:pt x="368" y="300"/>
                  <a:pt x="370" y="298"/>
                </a:cubicBezTo>
                <a:cubicBezTo>
                  <a:pt x="367" y="294"/>
                  <a:pt x="364" y="292"/>
                  <a:pt x="366" y="289"/>
                </a:cubicBezTo>
                <a:cubicBezTo>
                  <a:pt x="365" y="285"/>
                  <a:pt x="357" y="291"/>
                  <a:pt x="358" y="288"/>
                </a:cubicBezTo>
                <a:cubicBezTo>
                  <a:pt x="362" y="287"/>
                  <a:pt x="366" y="286"/>
                  <a:pt x="367" y="284"/>
                </a:cubicBezTo>
                <a:cubicBezTo>
                  <a:pt x="364" y="283"/>
                  <a:pt x="361" y="283"/>
                  <a:pt x="359" y="281"/>
                </a:cubicBezTo>
                <a:cubicBezTo>
                  <a:pt x="365" y="281"/>
                  <a:pt x="365" y="281"/>
                  <a:pt x="365" y="281"/>
                </a:cubicBezTo>
                <a:cubicBezTo>
                  <a:pt x="365" y="279"/>
                  <a:pt x="364" y="277"/>
                  <a:pt x="368" y="277"/>
                </a:cubicBezTo>
                <a:cubicBezTo>
                  <a:pt x="365" y="276"/>
                  <a:pt x="366" y="275"/>
                  <a:pt x="367" y="274"/>
                </a:cubicBezTo>
                <a:cubicBezTo>
                  <a:pt x="364" y="271"/>
                  <a:pt x="355" y="276"/>
                  <a:pt x="353" y="277"/>
                </a:cubicBezTo>
                <a:cubicBezTo>
                  <a:pt x="357" y="274"/>
                  <a:pt x="354" y="272"/>
                  <a:pt x="361" y="270"/>
                </a:cubicBezTo>
                <a:cubicBezTo>
                  <a:pt x="363" y="273"/>
                  <a:pt x="363" y="273"/>
                  <a:pt x="363" y="273"/>
                </a:cubicBezTo>
                <a:cubicBezTo>
                  <a:pt x="370" y="267"/>
                  <a:pt x="355" y="268"/>
                  <a:pt x="367" y="265"/>
                </a:cubicBezTo>
                <a:cubicBezTo>
                  <a:pt x="366" y="267"/>
                  <a:pt x="370" y="269"/>
                  <a:pt x="373" y="268"/>
                </a:cubicBezTo>
                <a:cubicBezTo>
                  <a:pt x="370" y="265"/>
                  <a:pt x="370" y="265"/>
                  <a:pt x="370" y="265"/>
                </a:cubicBezTo>
                <a:cubicBezTo>
                  <a:pt x="371" y="265"/>
                  <a:pt x="371" y="266"/>
                  <a:pt x="372" y="265"/>
                </a:cubicBezTo>
                <a:cubicBezTo>
                  <a:pt x="371" y="264"/>
                  <a:pt x="368" y="263"/>
                  <a:pt x="366" y="262"/>
                </a:cubicBezTo>
                <a:cubicBezTo>
                  <a:pt x="367" y="262"/>
                  <a:pt x="367" y="262"/>
                  <a:pt x="367" y="262"/>
                </a:cubicBezTo>
                <a:cubicBezTo>
                  <a:pt x="365" y="257"/>
                  <a:pt x="365" y="257"/>
                  <a:pt x="365" y="257"/>
                </a:cubicBezTo>
                <a:cubicBezTo>
                  <a:pt x="365" y="258"/>
                  <a:pt x="367" y="259"/>
                  <a:pt x="368" y="258"/>
                </a:cubicBezTo>
                <a:cubicBezTo>
                  <a:pt x="364" y="254"/>
                  <a:pt x="364" y="254"/>
                  <a:pt x="364" y="254"/>
                </a:cubicBezTo>
                <a:cubicBezTo>
                  <a:pt x="366" y="255"/>
                  <a:pt x="368" y="254"/>
                  <a:pt x="368" y="253"/>
                </a:cubicBezTo>
                <a:cubicBezTo>
                  <a:pt x="370" y="249"/>
                  <a:pt x="355" y="250"/>
                  <a:pt x="361" y="247"/>
                </a:cubicBezTo>
                <a:cubicBezTo>
                  <a:pt x="361" y="247"/>
                  <a:pt x="362" y="247"/>
                  <a:pt x="362" y="248"/>
                </a:cubicBezTo>
                <a:cubicBezTo>
                  <a:pt x="364" y="246"/>
                  <a:pt x="364" y="246"/>
                  <a:pt x="364" y="246"/>
                </a:cubicBezTo>
                <a:cubicBezTo>
                  <a:pt x="352" y="246"/>
                  <a:pt x="362" y="236"/>
                  <a:pt x="350" y="236"/>
                </a:cubicBezTo>
                <a:cubicBezTo>
                  <a:pt x="355" y="234"/>
                  <a:pt x="353" y="236"/>
                  <a:pt x="359" y="239"/>
                </a:cubicBezTo>
                <a:cubicBezTo>
                  <a:pt x="362" y="236"/>
                  <a:pt x="362" y="236"/>
                  <a:pt x="362" y="236"/>
                </a:cubicBezTo>
                <a:cubicBezTo>
                  <a:pt x="363" y="237"/>
                  <a:pt x="362" y="238"/>
                  <a:pt x="363" y="239"/>
                </a:cubicBezTo>
                <a:close/>
                <a:moveTo>
                  <a:pt x="366" y="271"/>
                </a:moveTo>
                <a:cubicBezTo>
                  <a:pt x="363" y="272"/>
                  <a:pt x="366" y="273"/>
                  <a:pt x="367" y="274"/>
                </a:cubicBezTo>
                <a:cubicBezTo>
                  <a:pt x="368" y="272"/>
                  <a:pt x="371" y="272"/>
                  <a:pt x="366" y="271"/>
                </a:cubicBezTo>
                <a:close/>
                <a:moveTo>
                  <a:pt x="380" y="328"/>
                </a:moveTo>
                <a:cubicBezTo>
                  <a:pt x="379" y="329"/>
                  <a:pt x="378" y="330"/>
                  <a:pt x="380" y="331"/>
                </a:cubicBezTo>
                <a:cubicBezTo>
                  <a:pt x="381" y="330"/>
                  <a:pt x="381" y="329"/>
                  <a:pt x="380" y="328"/>
                </a:cubicBezTo>
                <a:close/>
                <a:moveTo>
                  <a:pt x="416" y="489"/>
                </a:moveTo>
                <a:cubicBezTo>
                  <a:pt x="416" y="489"/>
                  <a:pt x="416" y="489"/>
                  <a:pt x="416" y="489"/>
                </a:cubicBezTo>
                <a:cubicBezTo>
                  <a:pt x="417" y="488"/>
                  <a:pt x="418" y="487"/>
                  <a:pt x="416" y="489"/>
                </a:cubicBezTo>
                <a:close/>
                <a:moveTo>
                  <a:pt x="416" y="491"/>
                </a:moveTo>
                <a:cubicBezTo>
                  <a:pt x="415" y="492"/>
                  <a:pt x="415" y="493"/>
                  <a:pt x="417" y="493"/>
                </a:cubicBezTo>
                <a:cubicBezTo>
                  <a:pt x="416" y="493"/>
                  <a:pt x="415" y="493"/>
                  <a:pt x="415" y="493"/>
                </a:cubicBezTo>
                <a:cubicBezTo>
                  <a:pt x="414" y="492"/>
                  <a:pt x="414" y="491"/>
                  <a:pt x="416" y="491"/>
                </a:cubicBezTo>
                <a:close/>
                <a:moveTo>
                  <a:pt x="397" y="130"/>
                </a:moveTo>
                <a:cubicBezTo>
                  <a:pt x="398" y="129"/>
                  <a:pt x="398" y="129"/>
                  <a:pt x="398" y="129"/>
                </a:cubicBezTo>
                <a:cubicBezTo>
                  <a:pt x="397" y="129"/>
                  <a:pt x="396" y="128"/>
                  <a:pt x="397" y="130"/>
                </a:cubicBezTo>
                <a:close/>
                <a:moveTo>
                  <a:pt x="373" y="324"/>
                </a:moveTo>
                <a:cubicBezTo>
                  <a:pt x="374" y="324"/>
                  <a:pt x="375" y="324"/>
                  <a:pt x="376" y="324"/>
                </a:cubicBezTo>
                <a:cubicBezTo>
                  <a:pt x="375" y="324"/>
                  <a:pt x="374" y="324"/>
                  <a:pt x="373" y="324"/>
                </a:cubicBezTo>
                <a:close/>
                <a:moveTo>
                  <a:pt x="359" y="213"/>
                </a:moveTo>
                <a:cubicBezTo>
                  <a:pt x="359" y="213"/>
                  <a:pt x="359" y="213"/>
                  <a:pt x="359" y="213"/>
                </a:cubicBezTo>
                <a:cubicBezTo>
                  <a:pt x="359" y="212"/>
                  <a:pt x="359" y="212"/>
                  <a:pt x="358" y="212"/>
                </a:cubicBezTo>
                <a:lnTo>
                  <a:pt x="359" y="213"/>
                </a:lnTo>
                <a:close/>
                <a:moveTo>
                  <a:pt x="375" y="442"/>
                </a:moveTo>
                <a:cubicBezTo>
                  <a:pt x="376" y="441"/>
                  <a:pt x="377" y="440"/>
                  <a:pt x="378" y="440"/>
                </a:cubicBezTo>
                <a:cubicBezTo>
                  <a:pt x="377" y="440"/>
                  <a:pt x="376" y="441"/>
                  <a:pt x="375" y="442"/>
                </a:cubicBezTo>
                <a:close/>
                <a:moveTo>
                  <a:pt x="423" y="510"/>
                </a:moveTo>
                <a:cubicBezTo>
                  <a:pt x="422" y="508"/>
                  <a:pt x="422" y="508"/>
                  <a:pt x="422" y="508"/>
                </a:cubicBezTo>
                <a:cubicBezTo>
                  <a:pt x="422" y="509"/>
                  <a:pt x="421" y="510"/>
                  <a:pt x="420" y="510"/>
                </a:cubicBezTo>
                <a:cubicBezTo>
                  <a:pt x="421" y="510"/>
                  <a:pt x="423" y="510"/>
                  <a:pt x="423" y="510"/>
                </a:cubicBezTo>
                <a:close/>
                <a:moveTo>
                  <a:pt x="397" y="530"/>
                </a:moveTo>
                <a:cubicBezTo>
                  <a:pt x="397" y="530"/>
                  <a:pt x="397" y="531"/>
                  <a:pt x="397" y="531"/>
                </a:cubicBezTo>
                <a:cubicBezTo>
                  <a:pt x="399" y="531"/>
                  <a:pt x="399" y="531"/>
                  <a:pt x="399" y="531"/>
                </a:cubicBezTo>
                <a:cubicBezTo>
                  <a:pt x="399" y="530"/>
                  <a:pt x="397" y="529"/>
                  <a:pt x="397" y="530"/>
                </a:cubicBezTo>
                <a:close/>
                <a:moveTo>
                  <a:pt x="408" y="513"/>
                </a:moveTo>
                <a:cubicBezTo>
                  <a:pt x="405" y="513"/>
                  <a:pt x="406" y="514"/>
                  <a:pt x="407" y="516"/>
                </a:cubicBezTo>
                <a:cubicBezTo>
                  <a:pt x="407" y="516"/>
                  <a:pt x="407" y="516"/>
                  <a:pt x="407" y="516"/>
                </a:cubicBezTo>
                <a:cubicBezTo>
                  <a:pt x="412" y="516"/>
                  <a:pt x="410" y="514"/>
                  <a:pt x="408" y="513"/>
                </a:cubicBezTo>
                <a:close/>
                <a:moveTo>
                  <a:pt x="407" y="516"/>
                </a:moveTo>
                <a:cubicBezTo>
                  <a:pt x="407" y="517"/>
                  <a:pt x="407" y="517"/>
                  <a:pt x="407" y="518"/>
                </a:cubicBezTo>
                <a:cubicBezTo>
                  <a:pt x="409" y="518"/>
                  <a:pt x="407" y="517"/>
                  <a:pt x="407" y="516"/>
                </a:cubicBezTo>
                <a:close/>
                <a:moveTo>
                  <a:pt x="417" y="497"/>
                </a:moveTo>
                <a:cubicBezTo>
                  <a:pt x="416" y="498"/>
                  <a:pt x="422" y="497"/>
                  <a:pt x="421" y="498"/>
                </a:cubicBezTo>
                <a:cubicBezTo>
                  <a:pt x="425" y="498"/>
                  <a:pt x="415" y="493"/>
                  <a:pt x="417" y="497"/>
                </a:cubicBezTo>
                <a:close/>
                <a:moveTo>
                  <a:pt x="396" y="515"/>
                </a:moveTo>
                <a:cubicBezTo>
                  <a:pt x="401" y="514"/>
                  <a:pt x="401" y="514"/>
                  <a:pt x="401" y="514"/>
                </a:cubicBezTo>
                <a:cubicBezTo>
                  <a:pt x="397" y="513"/>
                  <a:pt x="397" y="513"/>
                  <a:pt x="397" y="513"/>
                </a:cubicBezTo>
                <a:lnTo>
                  <a:pt x="396" y="515"/>
                </a:lnTo>
                <a:close/>
                <a:moveTo>
                  <a:pt x="399" y="502"/>
                </a:moveTo>
                <a:cubicBezTo>
                  <a:pt x="398" y="505"/>
                  <a:pt x="398" y="505"/>
                  <a:pt x="398" y="505"/>
                </a:cubicBezTo>
                <a:cubicBezTo>
                  <a:pt x="399" y="505"/>
                  <a:pt x="399" y="505"/>
                  <a:pt x="400" y="506"/>
                </a:cubicBezTo>
                <a:cubicBezTo>
                  <a:pt x="400" y="504"/>
                  <a:pt x="400" y="502"/>
                  <a:pt x="399" y="502"/>
                </a:cubicBezTo>
                <a:close/>
                <a:moveTo>
                  <a:pt x="400" y="506"/>
                </a:moveTo>
                <a:cubicBezTo>
                  <a:pt x="400" y="506"/>
                  <a:pt x="400" y="507"/>
                  <a:pt x="400" y="507"/>
                </a:cubicBezTo>
                <a:cubicBezTo>
                  <a:pt x="400" y="507"/>
                  <a:pt x="400" y="506"/>
                  <a:pt x="400" y="506"/>
                </a:cubicBezTo>
                <a:close/>
                <a:moveTo>
                  <a:pt x="395" y="511"/>
                </a:moveTo>
                <a:cubicBezTo>
                  <a:pt x="396" y="511"/>
                  <a:pt x="396" y="511"/>
                  <a:pt x="396" y="511"/>
                </a:cubicBezTo>
                <a:cubicBezTo>
                  <a:pt x="396" y="509"/>
                  <a:pt x="396" y="509"/>
                  <a:pt x="396" y="509"/>
                </a:cubicBezTo>
                <a:lnTo>
                  <a:pt x="395" y="511"/>
                </a:lnTo>
                <a:close/>
                <a:moveTo>
                  <a:pt x="399" y="476"/>
                </a:moveTo>
                <a:cubicBezTo>
                  <a:pt x="398" y="474"/>
                  <a:pt x="398" y="474"/>
                  <a:pt x="398" y="474"/>
                </a:cubicBezTo>
                <a:cubicBezTo>
                  <a:pt x="396" y="473"/>
                  <a:pt x="395" y="474"/>
                  <a:pt x="396" y="475"/>
                </a:cubicBezTo>
                <a:cubicBezTo>
                  <a:pt x="397" y="476"/>
                  <a:pt x="397" y="477"/>
                  <a:pt x="399" y="476"/>
                </a:cubicBezTo>
                <a:close/>
                <a:moveTo>
                  <a:pt x="387" y="485"/>
                </a:moveTo>
                <a:cubicBezTo>
                  <a:pt x="388" y="484"/>
                  <a:pt x="389" y="484"/>
                  <a:pt x="390" y="484"/>
                </a:cubicBezTo>
                <a:cubicBezTo>
                  <a:pt x="385" y="484"/>
                  <a:pt x="385" y="484"/>
                  <a:pt x="385" y="484"/>
                </a:cubicBezTo>
                <a:lnTo>
                  <a:pt x="387" y="485"/>
                </a:lnTo>
                <a:close/>
                <a:moveTo>
                  <a:pt x="385" y="477"/>
                </a:moveTo>
                <a:cubicBezTo>
                  <a:pt x="384" y="477"/>
                  <a:pt x="381" y="473"/>
                  <a:pt x="381" y="477"/>
                </a:cubicBezTo>
                <a:cubicBezTo>
                  <a:pt x="383" y="477"/>
                  <a:pt x="384" y="480"/>
                  <a:pt x="385" y="477"/>
                </a:cubicBezTo>
                <a:close/>
                <a:moveTo>
                  <a:pt x="391" y="437"/>
                </a:moveTo>
                <a:cubicBezTo>
                  <a:pt x="391" y="438"/>
                  <a:pt x="391" y="438"/>
                  <a:pt x="391" y="438"/>
                </a:cubicBezTo>
                <a:cubicBezTo>
                  <a:pt x="400" y="437"/>
                  <a:pt x="400" y="437"/>
                  <a:pt x="400" y="437"/>
                </a:cubicBezTo>
                <a:lnTo>
                  <a:pt x="391" y="437"/>
                </a:lnTo>
                <a:close/>
                <a:moveTo>
                  <a:pt x="367" y="403"/>
                </a:moveTo>
                <a:cubicBezTo>
                  <a:pt x="365" y="406"/>
                  <a:pt x="373" y="403"/>
                  <a:pt x="370" y="406"/>
                </a:cubicBezTo>
                <a:cubicBezTo>
                  <a:pt x="373" y="407"/>
                  <a:pt x="373" y="404"/>
                  <a:pt x="374" y="404"/>
                </a:cubicBezTo>
                <a:cubicBezTo>
                  <a:pt x="372" y="403"/>
                  <a:pt x="373" y="401"/>
                  <a:pt x="367" y="403"/>
                </a:cubicBezTo>
                <a:close/>
                <a:moveTo>
                  <a:pt x="374" y="404"/>
                </a:moveTo>
                <a:cubicBezTo>
                  <a:pt x="375" y="405"/>
                  <a:pt x="375" y="405"/>
                  <a:pt x="376" y="405"/>
                </a:cubicBezTo>
                <a:cubicBezTo>
                  <a:pt x="375" y="405"/>
                  <a:pt x="375" y="404"/>
                  <a:pt x="374" y="404"/>
                </a:cubicBezTo>
                <a:close/>
                <a:moveTo>
                  <a:pt x="398" y="5"/>
                </a:moveTo>
                <a:cubicBezTo>
                  <a:pt x="400" y="3"/>
                  <a:pt x="400" y="3"/>
                  <a:pt x="400" y="3"/>
                </a:cubicBezTo>
                <a:cubicBezTo>
                  <a:pt x="397" y="5"/>
                  <a:pt x="397" y="5"/>
                  <a:pt x="397" y="5"/>
                </a:cubicBezTo>
                <a:lnTo>
                  <a:pt x="398" y="5"/>
                </a:lnTo>
                <a:close/>
                <a:moveTo>
                  <a:pt x="391" y="2"/>
                </a:moveTo>
                <a:cubicBezTo>
                  <a:pt x="397" y="1"/>
                  <a:pt x="397" y="1"/>
                  <a:pt x="397" y="1"/>
                </a:cubicBezTo>
                <a:cubicBezTo>
                  <a:pt x="392" y="0"/>
                  <a:pt x="392" y="0"/>
                  <a:pt x="392" y="0"/>
                </a:cubicBezTo>
                <a:cubicBezTo>
                  <a:pt x="392" y="1"/>
                  <a:pt x="393" y="1"/>
                  <a:pt x="391" y="2"/>
                </a:cubicBezTo>
                <a:close/>
                <a:moveTo>
                  <a:pt x="355" y="280"/>
                </a:moveTo>
                <a:cubicBezTo>
                  <a:pt x="357" y="280"/>
                  <a:pt x="357" y="280"/>
                  <a:pt x="357" y="280"/>
                </a:cubicBezTo>
                <a:cubicBezTo>
                  <a:pt x="358" y="279"/>
                  <a:pt x="358" y="279"/>
                  <a:pt x="358" y="278"/>
                </a:cubicBezTo>
                <a:lnTo>
                  <a:pt x="355" y="280"/>
                </a:lnTo>
                <a:close/>
                <a:moveTo>
                  <a:pt x="358" y="252"/>
                </a:moveTo>
                <a:cubicBezTo>
                  <a:pt x="358" y="253"/>
                  <a:pt x="358" y="253"/>
                  <a:pt x="358" y="253"/>
                </a:cubicBezTo>
                <a:cubicBezTo>
                  <a:pt x="364" y="252"/>
                  <a:pt x="364" y="252"/>
                  <a:pt x="364" y="252"/>
                </a:cubicBezTo>
                <a:lnTo>
                  <a:pt x="358" y="252"/>
                </a:lnTo>
                <a:close/>
                <a:moveTo>
                  <a:pt x="351" y="229"/>
                </a:moveTo>
                <a:cubicBezTo>
                  <a:pt x="351" y="230"/>
                  <a:pt x="352" y="231"/>
                  <a:pt x="352" y="232"/>
                </a:cubicBezTo>
                <a:cubicBezTo>
                  <a:pt x="351" y="230"/>
                  <a:pt x="357" y="229"/>
                  <a:pt x="351" y="229"/>
                </a:cubicBezTo>
                <a:close/>
                <a:moveTo>
                  <a:pt x="46" y="701"/>
                </a:moveTo>
                <a:cubicBezTo>
                  <a:pt x="45" y="701"/>
                  <a:pt x="47" y="704"/>
                  <a:pt x="47" y="705"/>
                </a:cubicBezTo>
                <a:cubicBezTo>
                  <a:pt x="47" y="704"/>
                  <a:pt x="45" y="700"/>
                  <a:pt x="46" y="701"/>
                </a:cubicBezTo>
                <a:close/>
                <a:moveTo>
                  <a:pt x="52" y="689"/>
                </a:moveTo>
                <a:cubicBezTo>
                  <a:pt x="52" y="691"/>
                  <a:pt x="52" y="691"/>
                  <a:pt x="52" y="691"/>
                </a:cubicBezTo>
                <a:cubicBezTo>
                  <a:pt x="52" y="687"/>
                  <a:pt x="52" y="687"/>
                  <a:pt x="52" y="687"/>
                </a:cubicBezTo>
                <a:lnTo>
                  <a:pt x="52" y="689"/>
                </a:lnTo>
                <a:close/>
                <a:moveTo>
                  <a:pt x="61" y="686"/>
                </a:moveTo>
                <a:cubicBezTo>
                  <a:pt x="57" y="680"/>
                  <a:pt x="58" y="688"/>
                  <a:pt x="55" y="687"/>
                </a:cubicBezTo>
                <a:cubicBezTo>
                  <a:pt x="55" y="685"/>
                  <a:pt x="55" y="685"/>
                  <a:pt x="55" y="685"/>
                </a:cubicBezTo>
                <a:cubicBezTo>
                  <a:pt x="56" y="690"/>
                  <a:pt x="56" y="690"/>
                  <a:pt x="56" y="690"/>
                </a:cubicBezTo>
                <a:cubicBezTo>
                  <a:pt x="57" y="689"/>
                  <a:pt x="59" y="685"/>
                  <a:pt x="61" y="686"/>
                </a:cubicBezTo>
                <a:close/>
                <a:moveTo>
                  <a:pt x="71" y="697"/>
                </a:moveTo>
                <a:cubicBezTo>
                  <a:pt x="69" y="695"/>
                  <a:pt x="71" y="694"/>
                  <a:pt x="69" y="697"/>
                </a:cubicBezTo>
                <a:cubicBezTo>
                  <a:pt x="69" y="697"/>
                  <a:pt x="69" y="697"/>
                  <a:pt x="70" y="697"/>
                </a:cubicBezTo>
                <a:cubicBezTo>
                  <a:pt x="70" y="697"/>
                  <a:pt x="70" y="697"/>
                  <a:pt x="71" y="697"/>
                </a:cubicBezTo>
                <a:close/>
                <a:moveTo>
                  <a:pt x="70" y="697"/>
                </a:moveTo>
                <a:cubicBezTo>
                  <a:pt x="69" y="698"/>
                  <a:pt x="71" y="699"/>
                  <a:pt x="70" y="697"/>
                </a:cubicBezTo>
                <a:close/>
                <a:moveTo>
                  <a:pt x="73" y="694"/>
                </a:moveTo>
                <a:cubicBezTo>
                  <a:pt x="73" y="697"/>
                  <a:pt x="73" y="697"/>
                  <a:pt x="73" y="697"/>
                </a:cubicBezTo>
                <a:cubicBezTo>
                  <a:pt x="74" y="698"/>
                  <a:pt x="75" y="698"/>
                  <a:pt x="75" y="699"/>
                </a:cubicBezTo>
                <a:cubicBezTo>
                  <a:pt x="76" y="697"/>
                  <a:pt x="75" y="696"/>
                  <a:pt x="73" y="694"/>
                </a:cubicBezTo>
                <a:close/>
                <a:moveTo>
                  <a:pt x="72" y="689"/>
                </a:moveTo>
                <a:cubicBezTo>
                  <a:pt x="72" y="690"/>
                  <a:pt x="72" y="690"/>
                  <a:pt x="72" y="690"/>
                </a:cubicBezTo>
                <a:cubicBezTo>
                  <a:pt x="73" y="691"/>
                  <a:pt x="73" y="691"/>
                  <a:pt x="72" y="689"/>
                </a:cubicBezTo>
                <a:close/>
                <a:moveTo>
                  <a:pt x="72" y="693"/>
                </a:moveTo>
                <a:cubicBezTo>
                  <a:pt x="72" y="690"/>
                  <a:pt x="72" y="690"/>
                  <a:pt x="72" y="690"/>
                </a:cubicBezTo>
                <a:cubicBezTo>
                  <a:pt x="72" y="689"/>
                  <a:pt x="71" y="687"/>
                  <a:pt x="72" y="691"/>
                </a:cubicBezTo>
                <a:cubicBezTo>
                  <a:pt x="71" y="689"/>
                  <a:pt x="72" y="691"/>
                  <a:pt x="72" y="693"/>
                </a:cubicBezTo>
                <a:close/>
                <a:moveTo>
                  <a:pt x="71" y="692"/>
                </a:moveTo>
                <a:cubicBezTo>
                  <a:pt x="69" y="691"/>
                  <a:pt x="68" y="691"/>
                  <a:pt x="68" y="688"/>
                </a:cubicBezTo>
                <a:cubicBezTo>
                  <a:pt x="67" y="690"/>
                  <a:pt x="69" y="694"/>
                  <a:pt x="71" y="692"/>
                </a:cubicBezTo>
                <a:close/>
                <a:moveTo>
                  <a:pt x="58" y="679"/>
                </a:moveTo>
                <a:cubicBezTo>
                  <a:pt x="57" y="678"/>
                  <a:pt x="57" y="678"/>
                  <a:pt x="57" y="678"/>
                </a:cubicBezTo>
                <a:cubicBezTo>
                  <a:pt x="57" y="680"/>
                  <a:pt x="57" y="680"/>
                  <a:pt x="57" y="680"/>
                </a:cubicBezTo>
                <a:cubicBezTo>
                  <a:pt x="57" y="679"/>
                  <a:pt x="59" y="681"/>
                  <a:pt x="58" y="679"/>
                </a:cubicBezTo>
                <a:close/>
                <a:moveTo>
                  <a:pt x="82" y="694"/>
                </a:moveTo>
                <a:cubicBezTo>
                  <a:pt x="81" y="693"/>
                  <a:pt x="80" y="691"/>
                  <a:pt x="79" y="689"/>
                </a:cubicBezTo>
                <a:cubicBezTo>
                  <a:pt x="79" y="691"/>
                  <a:pt x="79" y="691"/>
                  <a:pt x="79" y="691"/>
                </a:cubicBezTo>
                <a:cubicBezTo>
                  <a:pt x="80" y="692"/>
                  <a:pt x="81" y="692"/>
                  <a:pt x="82" y="694"/>
                </a:cubicBezTo>
                <a:close/>
                <a:moveTo>
                  <a:pt x="79" y="689"/>
                </a:moveTo>
                <a:cubicBezTo>
                  <a:pt x="80" y="686"/>
                  <a:pt x="80" y="686"/>
                  <a:pt x="80" y="686"/>
                </a:cubicBezTo>
                <a:cubicBezTo>
                  <a:pt x="78" y="687"/>
                  <a:pt x="79" y="688"/>
                  <a:pt x="79" y="689"/>
                </a:cubicBezTo>
                <a:close/>
                <a:moveTo>
                  <a:pt x="70" y="682"/>
                </a:moveTo>
                <a:cubicBezTo>
                  <a:pt x="70" y="688"/>
                  <a:pt x="70" y="688"/>
                  <a:pt x="70" y="688"/>
                </a:cubicBezTo>
                <a:cubicBezTo>
                  <a:pt x="70" y="682"/>
                  <a:pt x="70" y="682"/>
                  <a:pt x="70" y="682"/>
                </a:cubicBezTo>
                <a:close/>
                <a:moveTo>
                  <a:pt x="87" y="692"/>
                </a:moveTo>
                <a:cubicBezTo>
                  <a:pt x="88" y="695"/>
                  <a:pt x="88" y="695"/>
                  <a:pt x="88" y="695"/>
                </a:cubicBezTo>
                <a:cubicBezTo>
                  <a:pt x="87" y="690"/>
                  <a:pt x="87" y="690"/>
                  <a:pt x="87" y="690"/>
                </a:cubicBezTo>
                <a:lnTo>
                  <a:pt x="87" y="692"/>
                </a:lnTo>
                <a:close/>
                <a:moveTo>
                  <a:pt x="90" y="690"/>
                </a:moveTo>
                <a:cubicBezTo>
                  <a:pt x="91" y="693"/>
                  <a:pt x="93" y="694"/>
                  <a:pt x="93" y="695"/>
                </a:cubicBezTo>
                <a:cubicBezTo>
                  <a:pt x="93" y="695"/>
                  <a:pt x="93" y="692"/>
                  <a:pt x="93" y="690"/>
                </a:cubicBezTo>
                <a:cubicBezTo>
                  <a:pt x="93" y="691"/>
                  <a:pt x="92" y="692"/>
                  <a:pt x="90" y="690"/>
                </a:cubicBezTo>
                <a:close/>
                <a:moveTo>
                  <a:pt x="93" y="687"/>
                </a:moveTo>
                <a:cubicBezTo>
                  <a:pt x="93" y="688"/>
                  <a:pt x="93" y="689"/>
                  <a:pt x="93" y="690"/>
                </a:cubicBezTo>
                <a:cubicBezTo>
                  <a:pt x="93" y="689"/>
                  <a:pt x="93" y="688"/>
                  <a:pt x="93" y="687"/>
                </a:cubicBezTo>
                <a:close/>
                <a:moveTo>
                  <a:pt x="82" y="686"/>
                </a:moveTo>
                <a:cubicBezTo>
                  <a:pt x="83" y="687"/>
                  <a:pt x="84" y="689"/>
                  <a:pt x="85" y="689"/>
                </a:cubicBezTo>
                <a:cubicBezTo>
                  <a:pt x="83" y="686"/>
                  <a:pt x="83" y="686"/>
                  <a:pt x="83" y="686"/>
                </a:cubicBezTo>
                <a:lnTo>
                  <a:pt x="82" y="686"/>
                </a:lnTo>
                <a:close/>
                <a:moveTo>
                  <a:pt x="83" y="686"/>
                </a:moveTo>
                <a:cubicBezTo>
                  <a:pt x="83" y="686"/>
                  <a:pt x="83" y="686"/>
                  <a:pt x="83" y="686"/>
                </a:cubicBezTo>
                <a:cubicBezTo>
                  <a:pt x="83" y="686"/>
                  <a:pt x="84" y="686"/>
                  <a:pt x="84" y="686"/>
                </a:cubicBezTo>
                <a:cubicBezTo>
                  <a:pt x="84" y="686"/>
                  <a:pt x="83" y="686"/>
                  <a:pt x="83" y="686"/>
                </a:cubicBezTo>
                <a:close/>
                <a:moveTo>
                  <a:pt x="82" y="686"/>
                </a:moveTo>
                <a:cubicBezTo>
                  <a:pt x="82" y="686"/>
                  <a:pt x="82" y="686"/>
                  <a:pt x="82" y="686"/>
                </a:cubicBezTo>
                <a:cubicBezTo>
                  <a:pt x="82" y="686"/>
                  <a:pt x="82" y="686"/>
                  <a:pt x="82" y="686"/>
                </a:cubicBezTo>
                <a:close/>
                <a:moveTo>
                  <a:pt x="75" y="684"/>
                </a:moveTo>
                <a:cubicBezTo>
                  <a:pt x="75" y="682"/>
                  <a:pt x="75" y="679"/>
                  <a:pt x="72" y="677"/>
                </a:cubicBezTo>
                <a:cubicBezTo>
                  <a:pt x="73" y="679"/>
                  <a:pt x="75" y="681"/>
                  <a:pt x="75" y="684"/>
                </a:cubicBezTo>
                <a:close/>
                <a:moveTo>
                  <a:pt x="79" y="682"/>
                </a:moveTo>
                <a:cubicBezTo>
                  <a:pt x="78" y="682"/>
                  <a:pt x="78" y="682"/>
                  <a:pt x="78" y="682"/>
                </a:cubicBezTo>
                <a:cubicBezTo>
                  <a:pt x="78" y="683"/>
                  <a:pt x="79" y="684"/>
                  <a:pt x="79" y="685"/>
                </a:cubicBezTo>
                <a:lnTo>
                  <a:pt x="79" y="682"/>
                </a:lnTo>
                <a:close/>
                <a:moveTo>
                  <a:pt x="80" y="680"/>
                </a:moveTo>
                <a:cubicBezTo>
                  <a:pt x="79" y="682"/>
                  <a:pt x="79" y="682"/>
                  <a:pt x="79" y="682"/>
                </a:cubicBezTo>
                <a:cubicBezTo>
                  <a:pt x="80" y="682"/>
                  <a:pt x="80" y="682"/>
                  <a:pt x="80" y="682"/>
                </a:cubicBezTo>
                <a:lnTo>
                  <a:pt x="80" y="680"/>
                </a:lnTo>
                <a:close/>
                <a:moveTo>
                  <a:pt x="89" y="685"/>
                </a:moveTo>
                <a:cubicBezTo>
                  <a:pt x="89" y="683"/>
                  <a:pt x="90" y="682"/>
                  <a:pt x="90" y="682"/>
                </a:cubicBezTo>
                <a:cubicBezTo>
                  <a:pt x="89" y="681"/>
                  <a:pt x="88" y="681"/>
                  <a:pt x="88" y="682"/>
                </a:cubicBezTo>
                <a:cubicBezTo>
                  <a:pt x="88" y="683"/>
                  <a:pt x="88" y="685"/>
                  <a:pt x="89" y="685"/>
                </a:cubicBezTo>
                <a:close/>
                <a:moveTo>
                  <a:pt x="86" y="685"/>
                </a:moveTo>
                <a:cubicBezTo>
                  <a:pt x="86" y="685"/>
                  <a:pt x="86" y="685"/>
                  <a:pt x="86" y="685"/>
                </a:cubicBezTo>
                <a:cubicBezTo>
                  <a:pt x="86" y="684"/>
                  <a:pt x="86" y="684"/>
                  <a:pt x="86" y="685"/>
                </a:cubicBezTo>
                <a:close/>
                <a:moveTo>
                  <a:pt x="98" y="679"/>
                </a:moveTo>
                <a:cubicBezTo>
                  <a:pt x="98" y="678"/>
                  <a:pt x="97" y="678"/>
                  <a:pt x="97" y="678"/>
                </a:cubicBezTo>
                <a:cubicBezTo>
                  <a:pt x="98" y="679"/>
                  <a:pt x="98" y="679"/>
                  <a:pt x="98" y="679"/>
                </a:cubicBezTo>
                <a:close/>
                <a:moveTo>
                  <a:pt x="87" y="681"/>
                </a:moveTo>
                <a:cubicBezTo>
                  <a:pt x="86" y="681"/>
                  <a:pt x="86" y="682"/>
                  <a:pt x="86" y="683"/>
                </a:cubicBezTo>
                <a:cubicBezTo>
                  <a:pt x="87" y="682"/>
                  <a:pt x="87" y="682"/>
                  <a:pt x="88" y="682"/>
                </a:cubicBezTo>
                <a:cubicBezTo>
                  <a:pt x="87" y="681"/>
                  <a:pt x="87" y="681"/>
                  <a:pt x="87" y="681"/>
                </a:cubicBezTo>
                <a:close/>
                <a:moveTo>
                  <a:pt x="94" y="684"/>
                </a:moveTo>
                <a:cubicBezTo>
                  <a:pt x="94" y="684"/>
                  <a:pt x="93" y="683"/>
                  <a:pt x="93" y="683"/>
                </a:cubicBezTo>
                <a:cubicBezTo>
                  <a:pt x="93" y="684"/>
                  <a:pt x="95" y="685"/>
                  <a:pt x="94" y="684"/>
                </a:cubicBezTo>
                <a:close/>
                <a:moveTo>
                  <a:pt x="87" y="685"/>
                </a:moveTo>
                <a:cubicBezTo>
                  <a:pt x="87" y="686"/>
                  <a:pt x="87" y="686"/>
                  <a:pt x="87" y="686"/>
                </a:cubicBezTo>
                <a:cubicBezTo>
                  <a:pt x="87" y="686"/>
                  <a:pt x="87" y="686"/>
                  <a:pt x="87" y="685"/>
                </a:cubicBezTo>
                <a:close/>
                <a:moveTo>
                  <a:pt x="87" y="685"/>
                </a:moveTo>
                <a:cubicBezTo>
                  <a:pt x="87" y="685"/>
                  <a:pt x="87" y="684"/>
                  <a:pt x="86" y="683"/>
                </a:cubicBezTo>
                <a:cubicBezTo>
                  <a:pt x="86" y="683"/>
                  <a:pt x="86" y="684"/>
                  <a:pt x="86" y="685"/>
                </a:cubicBezTo>
                <a:cubicBezTo>
                  <a:pt x="86" y="685"/>
                  <a:pt x="86" y="685"/>
                  <a:pt x="87" y="685"/>
                </a:cubicBezTo>
                <a:close/>
                <a:moveTo>
                  <a:pt x="90" y="655"/>
                </a:moveTo>
                <a:cubicBezTo>
                  <a:pt x="91" y="658"/>
                  <a:pt x="91" y="662"/>
                  <a:pt x="88" y="659"/>
                </a:cubicBezTo>
                <a:cubicBezTo>
                  <a:pt x="88" y="662"/>
                  <a:pt x="93" y="672"/>
                  <a:pt x="97" y="678"/>
                </a:cubicBezTo>
                <a:cubicBezTo>
                  <a:pt x="97" y="677"/>
                  <a:pt x="96" y="675"/>
                  <a:pt x="97" y="673"/>
                </a:cubicBezTo>
                <a:cubicBezTo>
                  <a:pt x="95" y="671"/>
                  <a:pt x="92" y="670"/>
                  <a:pt x="92" y="666"/>
                </a:cubicBezTo>
                <a:cubicBezTo>
                  <a:pt x="93" y="664"/>
                  <a:pt x="94" y="667"/>
                  <a:pt x="95" y="668"/>
                </a:cubicBezTo>
                <a:cubicBezTo>
                  <a:pt x="93" y="664"/>
                  <a:pt x="95" y="661"/>
                  <a:pt x="92" y="655"/>
                </a:cubicBezTo>
                <a:cubicBezTo>
                  <a:pt x="91" y="658"/>
                  <a:pt x="91" y="658"/>
                  <a:pt x="91" y="658"/>
                </a:cubicBezTo>
                <a:cubicBezTo>
                  <a:pt x="91" y="657"/>
                  <a:pt x="91" y="656"/>
                  <a:pt x="90" y="655"/>
                </a:cubicBezTo>
                <a:close/>
                <a:moveTo>
                  <a:pt x="95" y="679"/>
                </a:moveTo>
                <a:cubicBezTo>
                  <a:pt x="94" y="679"/>
                  <a:pt x="94" y="679"/>
                  <a:pt x="94" y="679"/>
                </a:cubicBezTo>
                <a:cubicBezTo>
                  <a:pt x="95" y="680"/>
                  <a:pt x="96" y="681"/>
                  <a:pt x="98" y="683"/>
                </a:cubicBezTo>
                <a:cubicBezTo>
                  <a:pt x="98" y="681"/>
                  <a:pt x="98" y="680"/>
                  <a:pt x="98" y="679"/>
                </a:cubicBezTo>
                <a:cubicBezTo>
                  <a:pt x="95" y="679"/>
                  <a:pt x="95" y="679"/>
                  <a:pt x="95" y="679"/>
                </a:cubicBezTo>
                <a:close/>
                <a:moveTo>
                  <a:pt x="92" y="681"/>
                </a:moveTo>
                <a:cubicBezTo>
                  <a:pt x="91" y="677"/>
                  <a:pt x="91" y="675"/>
                  <a:pt x="89" y="671"/>
                </a:cubicBezTo>
                <a:cubicBezTo>
                  <a:pt x="87" y="672"/>
                  <a:pt x="89" y="675"/>
                  <a:pt x="89" y="677"/>
                </a:cubicBezTo>
                <a:cubicBezTo>
                  <a:pt x="91" y="675"/>
                  <a:pt x="89" y="679"/>
                  <a:pt x="91" y="680"/>
                </a:cubicBezTo>
                <a:cubicBezTo>
                  <a:pt x="91" y="681"/>
                  <a:pt x="91" y="681"/>
                  <a:pt x="90" y="682"/>
                </a:cubicBezTo>
                <a:cubicBezTo>
                  <a:pt x="91" y="682"/>
                  <a:pt x="92" y="682"/>
                  <a:pt x="93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2"/>
                  <a:pt x="92" y="682"/>
                  <a:pt x="92" y="682"/>
                </a:cubicBezTo>
                <a:cubicBezTo>
                  <a:pt x="92" y="682"/>
                  <a:pt x="92" y="682"/>
                  <a:pt x="92" y="682"/>
                </a:cubicBezTo>
                <a:cubicBezTo>
                  <a:pt x="92" y="681"/>
                  <a:pt x="92" y="681"/>
                  <a:pt x="92" y="681"/>
                </a:cubicBezTo>
                <a:cubicBezTo>
                  <a:pt x="93" y="681"/>
                  <a:pt x="92" y="681"/>
                  <a:pt x="92" y="682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4" y="679"/>
                  <a:pt x="94" y="679"/>
                  <a:pt x="94" y="679"/>
                </a:cubicBezTo>
                <a:cubicBezTo>
                  <a:pt x="93" y="679"/>
                  <a:pt x="93" y="680"/>
                  <a:pt x="92" y="681"/>
                </a:cubicBezTo>
                <a:close/>
                <a:moveTo>
                  <a:pt x="71" y="668"/>
                </a:moveTo>
                <a:cubicBezTo>
                  <a:pt x="71" y="669"/>
                  <a:pt x="71" y="669"/>
                  <a:pt x="71" y="669"/>
                </a:cubicBezTo>
                <a:cubicBezTo>
                  <a:pt x="71" y="669"/>
                  <a:pt x="71" y="668"/>
                  <a:pt x="71" y="668"/>
                </a:cubicBezTo>
                <a:close/>
                <a:moveTo>
                  <a:pt x="73" y="670"/>
                </a:moveTo>
                <a:cubicBezTo>
                  <a:pt x="73" y="671"/>
                  <a:pt x="73" y="672"/>
                  <a:pt x="72" y="672"/>
                </a:cubicBezTo>
                <a:cubicBezTo>
                  <a:pt x="71" y="671"/>
                  <a:pt x="72" y="670"/>
                  <a:pt x="71" y="669"/>
                </a:cubicBezTo>
                <a:cubicBezTo>
                  <a:pt x="71" y="670"/>
                  <a:pt x="71" y="672"/>
                  <a:pt x="73" y="674"/>
                </a:cubicBezTo>
                <a:cubicBezTo>
                  <a:pt x="73" y="673"/>
                  <a:pt x="73" y="673"/>
                  <a:pt x="73" y="673"/>
                </a:cubicBezTo>
                <a:cubicBezTo>
                  <a:pt x="74" y="674"/>
                  <a:pt x="78" y="678"/>
                  <a:pt x="78" y="678"/>
                </a:cubicBezTo>
                <a:cubicBezTo>
                  <a:pt x="76" y="675"/>
                  <a:pt x="75" y="673"/>
                  <a:pt x="73" y="670"/>
                </a:cubicBezTo>
                <a:close/>
                <a:moveTo>
                  <a:pt x="82" y="674"/>
                </a:moveTo>
                <a:cubicBezTo>
                  <a:pt x="83" y="672"/>
                  <a:pt x="83" y="672"/>
                  <a:pt x="83" y="672"/>
                </a:cubicBezTo>
                <a:cubicBezTo>
                  <a:pt x="81" y="669"/>
                  <a:pt x="81" y="669"/>
                  <a:pt x="81" y="669"/>
                </a:cubicBezTo>
                <a:cubicBezTo>
                  <a:pt x="82" y="671"/>
                  <a:pt x="82" y="671"/>
                  <a:pt x="82" y="671"/>
                </a:cubicBezTo>
                <a:cubicBezTo>
                  <a:pt x="80" y="671"/>
                  <a:pt x="81" y="673"/>
                  <a:pt x="82" y="674"/>
                </a:cubicBezTo>
                <a:close/>
                <a:moveTo>
                  <a:pt x="99" y="680"/>
                </a:moveTo>
                <a:cubicBezTo>
                  <a:pt x="100" y="684"/>
                  <a:pt x="100" y="684"/>
                  <a:pt x="100" y="684"/>
                </a:cubicBezTo>
                <a:cubicBezTo>
                  <a:pt x="99" y="678"/>
                  <a:pt x="99" y="678"/>
                  <a:pt x="99" y="678"/>
                </a:cubicBezTo>
                <a:lnTo>
                  <a:pt x="99" y="680"/>
                </a:lnTo>
                <a:close/>
                <a:moveTo>
                  <a:pt x="101" y="679"/>
                </a:moveTo>
                <a:cubicBezTo>
                  <a:pt x="103" y="682"/>
                  <a:pt x="103" y="682"/>
                  <a:pt x="103" y="682"/>
                </a:cubicBezTo>
                <a:cubicBezTo>
                  <a:pt x="103" y="680"/>
                  <a:pt x="103" y="680"/>
                  <a:pt x="103" y="680"/>
                </a:cubicBezTo>
                <a:lnTo>
                  <a:pt x="101" y="679"/>
                </a:lnTo>
                <a:close/>
                <a:moveTo>
                  <a:pt x="244" y="566"/>
                </a:moveTo>
                <a:cubicBezTo>
                  <a:pt x="244" y="564"/>
                  <a:pt x="244" y="564"/>
                  <a:pt x="244" y="564"/>
                </a:cubicBezTo>
                <a:cubicBezTo>
                  <a:pt x="244" y="565"/>
                  <a:pt x="244" y="565"/>
                  <a:pt x="244" y="566"/>
                </a:cubicBezTo>
                <a:close/>
                <a:moveTo>
                  <a:pt x="239" y="567"/>
                </a:moveTo>
                <a:cubicBezTo>
                  <a:pt x="240" y="569"/>
                  <a:pt x="240" y="569"/>
                  <a:pt x="240" y="569"/>
                </a:cubicBezTo>
                <a:cubicBezTo>
                  <a:pt x="239" y="568"/>
                  <a:pt x="239" y="567"/>
                  <a:pt x="239" y="567"/>
                </a:cubicBezTo>
                <a:close/>
                <a:moveTo>
                  <a:pt x="171" y="647"/>
                </a:moveTo>
                <a:cubicBezTo>
                  <a:pt x="174" y="649"/>
                  <a:pt x="177" y="654"/>
                  <a:pt x="175" y="650"/>
                </a:cubicBezTo>
                <a:cubicBezTo>
                  <a:pt x="173" y="647"/>
                  <a:pt x="173" y="647"/>
                  <a:pt x="173" y="647"/>
                </a:cubicBezTo>
                <a:cubicBezTo>
                  <a:pt x="173" y="648"/>
                  <a:pt x="172" y="647"/>
                  <a:pt x="171" y="647"/>
                </a:cubicBezTo>
                <a:close/>
                <a:moveTo>
                  <a:pt x="210" y="604"/>
                </a:moveTo>
                <a:cubicBezTo>
                  <a:pt x="209" y="603"/>
                  <a:pt x="209" y="603"/>
                  <a:pt x="209" y="603"/>
                </a:cubicBezTo>
                <a:cubicBezTo>
                  <a:pt x="209" y="604"/>
                  <a:pt x="209" y="605"/>
                  <a:pt x="210" y="606"/>
                </a:cubicBezTo>
                <a:cubicBezTo>
                  <a:pt x="210" y="606"/>
                  <a:pt x="210" y="605"/>
                  <a:pt x="210" y="604"/>
                </a:cubicBezTo>
                <a:close/>
                <a:moveTo>
                  <a:pt x="203" y="589"/>
                </a:moveTo>
                <a:cubicBezTo>
                  <a:pt x="206" y="590"/>
                  <a:pt x="206" y="590"/>
                  <a:pt x="206" y="590"/>
                </a:cubicBezTo>
                <a:cubicBezTo>
                  <a:pt x="205" y="590"/>
                  <a:pt x="204" y="589"/>
                  <a:pt x="203" y="589"/>
                </a:cubicBezTo>
                <a:close/>
                <a:moveTo>
                  <a:pt x="267" y="550"/>
                </a:moveTo>
                <a:cubicBezTo>
                  <a:pt x="267" y="546"/>
                  <a:pt x="267" y="546"/>
                  <a:pt x="267" y="546"/>
                </a:cubicBezTo>
                <a:cubicBezTo>
                  <a:pt x="265" y="547"/>
                  <a:pt x="267" y="548"/>
                  <a:pt x="267" y="550"/>
                </a:cubicBezTo>
                <a:close/>
                <a:moveTo>
                  <a:pt x="130" y="664"/>
                </a:moveTo>
                <a:cubicBezTo>
                  <a:pt x="132" y="665"/>
                  <a:pt x="132" y="666"/>
                  <a:pt x="133" y="665"/>
                </a:cubicBezTo>
                <a:cubicBezTo>
                  <a:pt x="131" y="664"/>
                  <a:pt x="129" y="661"/>
                  <a:pt x="130" y="664"/>
                </a:cubicBezTo>
                <a:close/>
                <a:moveTo>
                  <a:pt x="259" y="604"/>
                </a:moveTo>
                <a:cubicBezTo>
                  <a:pt x="259" y="604"/>
                  <a:pt x="259" y="603"/>
                  <a:pt x="259" y="602"/>
                </a:cubicBezTo>
                <a:cubicBezTo>
                  <a:pt x="259" y="603"/>
                  <a:pt x="259" y="604"/>
                  <a:pt x="259" y="604"/>
                </a:cubicBezTo>
                <a:close/>
                <a:moveTo>
                  <a:pt x="135" y="664"/>
                </a:moveTo>
                <a:cubicBezTo>
                  <a:pt x="135" y="664"/>
                  <a:pt x="135" y="664"/>
                  <a:pt x="135" y="664"/>
                </a:cubicBezTo>
                <a:cubicBezTo>
                  <a:pt x="134" y="665"/>
                  <a:pt x="134" y="665"/>
                  <a:pt x="133" y="665"/>
                </a:cubicBezTo>
                <a:cubicBezTo>
                  <a:pt x="135" y="667"/>
                  <a:pt x="136" y="667"/>
                  <a:pt x="135" y="664"/>
                </a:cubicBezTo>
                <a:close/>
                <a:moveTo>
                  <a:pt x="361" y="512"/>
                </a:moveTo>
                <a:cubicBezTo>
                  <a:pt x="361" y="512"/>
                  <a:pt x="361" y="512"/>
                  <a:pt x="362" y="512"/>
                </a:cubicBezTo>
                <a:cubicBezTo>
                  <a:pt x="361" y="511"/>
                  <a:pt x="361" y="511"/>
                  <a:pt x="361" y="512"/>
                </a:cubicBezTo>
                <a:close/>
                <a:moveTo>
                  <a:pt x="404" y="536"/>
                </a:moveTo>
                <a:cubicBezTo>
                  <a:pt x="404" y="536"/>
                  <a:pt x="404" y="536"/>
                  <a:pt x="403" y="537"/>
                </a:cubicBezTo>
                <a:cubicBezTo>
                  <a:pt x="404" y="537"/>
                  <a:pt x="404" y="537"/>
                  <a:pt x="404" y="536"/>
                </a:cubicBezTo>
                <a:close/>
                <a:moveTo>
                  <a:pt x="114" y="675"/>
                </a:moveTo>
                <a:cubicBezTo>
                  <a:pt x="113" y="676"/>
                  <a:pt x="114" y="675"/>
                  <a:pt x="114" y="675"/>
                </a:cubicBezTo>
                <a:close/>
                <a:moveTo>
                  <a:pt x="104" y="662"/>
                </a:moveTo>
                <a:cubicBezTo>
                  <a:pt x="104" y="662"/>
                  <a:pt x="104" y="661"/>
                  <a:pt x="104" y="660"/>
                </a:cubicBezTo>
                <a:cubicBezTo>
                  <a:pt x="104" y="661"/>
                  <a:pt x="104" y="662"/>
                  <a:pt x="104" y="662"/>
                </a:cubicBezTo>
                <a:close/>
                <a:moveTo>
                  <a:pt x="131" y="639"/>
                </a:moveTo>
                <a:cubicBezTo>
                  <a:pt x="132" y="639"/>
                  <a:pt x="132" y="639"/>
                  <a:pt x="132" y="639"/>
                </a:cubicBezTo>
                <a:cubicBezTo>
                  <a:pt x="131" y="639"/>
                  <a:pt x="131" y="639"/>
                  <a:pt x="131" y="639"/>
                </a:cubicBezTo>
                <a:close/>
                <a:moveTo>
                  <a:pt x="112" y="674"/>
                </a:moveTo>
                <a:cubicBezTo>
                  <a:pt x="112" y="674"/>
                  <a:pt x="113" y="674"/>
                  <a:pt x="113" y="675"/>
                </a:cubicBezTo>
                <a:cubicBezTo>
                  <a:pt x="113" y="674"/>
                  <a:pt x="113" y="674"/>
                  <a:pt x="112" y="674"/>
                </a:cubicBezTo>
                <a:close/>
                <a:moveTo>
                  <a:pt x="113" y="675"/>
                </a:moveTo>
                <a:cubicBezTo>
                  <a:pt x="113" y="675"/>
                  <a:pt x="112" y="675"/>
                  <a:pt x="112" y="675"/>
                </a:cubicBezTo>
                <a:cubicBezTo>
                  <a:pt x="112" y="676"/>
                  <a:pt x="113" y="676"/>
                  <a:pt x="113" y="675"/>
                </a:cubicBezTo>
                <a:close/>
                <a:moveTo>
                  <a:pt x="114" y="674"/>
                </a:moveTo>
                <a:cubicBezTo>
                  <a:pt x="114" y="675"/>
                  <a:pt x="114" y="675"/>
                  <a:pt x="113" y="675"/>
                </a:cubicBezTo>
                <a:cubicBezTo>
                  <a:pt x="113" y="675"/>
                  <a:pt x="114" y="675"/>
                  <a:pt x="114" y="675"/>
                </a:cubicBezTo>
                <a:cubicBezTo>
                  <a:pt x="114" y="675"/>
                  <a:pt x="114" y="675"/>
                  <a:pt x="114" y="674"/>
                </a:cubicBezTo>
                <a:close/>
                <a:moveTo>
                  <a:pt x="316" y="543"/>
                </a:moveTo>
                <a:cubicBezTo>
                  <a:pt x="316" y="544"/>
                  <a:pt x="316" y="544"/>
                  <a:pt x="316" y="544"/>
                </a:cubicBezTo>
                <a:cubicBezTo>
                  <a:pt x="316" y="542"/>
                  <a:pt x="316" y="542"/>
                  <a:pt x="316" y="543"/>
                </a:cubicBezTo>
                <a:close/>
                <a:moveTo>
                  <a:pt x="170" y="602"/>
                </a:moveTo>
                <a:cubicBezTo>
                  <a:pt x="170" y="602"/>
                  <a:pt x="170" y="603"/>
                  <a:pt x="170" y="603"/>
                </a:cubicBezTo>
                <a:cubicBezTo>
                  <a:pt x="170" y="603"/>
                  <a:pt x="170" y="603"/>
                  <a:pt x="170" y="603"/>
                </a:cubicBezTo>
                <a:lnTo>
                  <a:pt x="170" y="602"/>
                </a:lnTo>
                <a:close/>
                <a:moveTo>
                  <a:pt x="171" y="599"/>
                </a:moveTo>
                <a:cubicBezTo>
                  <a:pt x="172" y="604"/>
                  <a:pt x="172" y="603"/>
                  <a:pt x="170" y="603"/>
                </a:cubicBezTo>
                <a:cubicBezTo>
                  <a:pt x="176" y="613"/>
                  <a:pt x="176" y="613"/>
                  <a:pt x="176" y="613"/>
                </a:cubicBezTo>
                <a:lnTo>
                  <a:pt x="171" y="599"/>
                </a:lnTo>
                <a:close/>
                <a:moveTo>
                  <a:pt x="253" y="561"/>
                </a:moveTo>
                <a:cubicBezTo>
                  <a:pt x="257" y="565"/>
                  <a:pt x="256" y="558"/>
                  <a:pt x="256" y="554"/>
                </a:cubicBezTo>
                <a:cubicBezTo>
                  <a:pt x="257" y="556"/>
                  <a:pt x="259" y="563"/>
                  <a:pt x="261" y="560"/>
                </a:cubicBezTo>
                <a:cubicBezTo>
                  <a:pt x="263" y="557"/>
                  <a:pt x="256" y="552"/>
                  <a:pt x="257" y="550"/>
                </a:cubicBezTo>
                <a:cubicBezTo>
                  <a:pt x="261" y="555"/>
                  <a:pt x="261" y="555"/>
                  <a:pt x="261" y="555"/>
                </a:cubicBezTo>
                <a:cubicBezTo>
                  <a:pt x="262" y="550"/>
                  <a:pt x="265" y="553"/>
                  <a:pt x="268" y="553"/>
                </a:cubicBezTo>
                <a:cubicBezTo>
                  <a:pt x="268" y="552"/>
                  <a:pt x="268" y="552"/>
                  <a:pt x="268" y="551"/>
                </a:cubicBezTo>
                <a:cubicBezTo>
                  <a:pt x="271" y="552"/>
                  <a:pt x="270" y="543"/>
                  <a:pt x="272" y="544"/>
                </a:cubicBezTo>
                <a:cubicBezTo>
                  <a:pt x="272" y="546"/>
                  <a:pt x="275" y="548"/>
                  <a:pt x="275" y="549"/>
                </a:cubicBezTo>
                <a:cubicBezTo>
                  <a:pt x="277" y="544"/>
                  <a:pt x="277" y="544"/>
                  <a:pt x="277" y="544"/>
                </a:cubicBezTo>
                <a:cubicBezTo>
                  <a:pt x="276" y="546"/>
                  <a:pt x="278" y="550"/>
                  <a:pt x="279" y="553"/>
                </a:cubicBezTo>
                <a:cubicBezTo>
                  <a:pt x="280" y="552"/>
                  <a:pt x="279" y="550"/>
                  <a:pt x="280" y="549"/>
                </a:cubicBezTo>
                <a:cubicBezTo>
                  <a:pt x="280" y="551"/>
                  <a:pt x="280" y="552"/>
                  <a:pt x="281" y="553"/>
                </a:cubicBezTo>
                <a:cubicBezTo>
                  <a:pt x="282" y="547"/>
                  <a:pt x="282" y="547"/>
                  <a:pt x="282" y="547"/>
                </a:cubicBezTo>
                <a:cubicBezTo>
                  <a:pt x="281" y="546"/>
                  <a:pt x="281" y="546"/>
                  <a:pt x="280" y="546"/>
                </a:cubicBezTo>
                <a:cubicBezTo>
                  <a:pt x="281" y="546"/>
                  <a:pt x="282" y="543"/>
                  <a:pt x="284" y="545"/>
                </a:cubicBezTo>
                <a:cubicBezTo>
                  <a:pt x="285" y="546"/>
                  <a:pt x="285" y="548"/>
                  <a:pt x="285" y="549"/>
                </a:cubicBezTo>
                <a:cubicBezTo>
                  <a:pt x="283" y="546"/>
                  <a:pt x="284" y="549"/>
                  <a:pt x="284" y="552"/>
                </a:cubicBezTo>
                <a:cubicBezTo>
                  <a:pt x="286" y="550"/>
                  <a:pt x="285" y="552"/>
                  <a:pt x="287" y="554"/>
                </a:cubicBezTo>
                <a:cubicBezTo>
                  <a:pt x="289" y="554"/>
                  <a:pt x="287" y="549"/>
                  <a:pt x="286" y="546"/>
                </a:cubicBezTo>
                <a:cubicBezTo>
                  <a:pt x="288" y="547"/>
                  <a:pt x="289" y="547"/>
                  <a:pt x="289" y="543"/>
                </a:cubicBezTo>
                <a:cubicBezTo>
                  <a:pt x="291" y="548"/>
                  <a:pt x="291" y="548"/>
                  <a:pt x="291" y="548"/>
                </a:cubicBezTo>
                <a:cubicBezTo>
                  <a:pt x="292" y="546"/>
                  <a:pt x="292" y="546"/>
                  <a:pt x="292" y="546"/>
                </a:cubicBezTo>
                <a:cubicBezTo>
                  <a:pt x="293" y="552"/>
                  <a:pt x="293" y="552"/>
                  <a:pt x="293" y="552"/>
                </a:cubicBezTo>
                <a:cubicBezTo>
                  <a:pt x="297" y="554"/>
                  <a:pt x="290" y="544"/>
                  <a:pt x="294" y="545"/>
                </a:cubicBezTo>
                <a:cubicBezTo>
                  <a:pt x="296" y="549"/>
                  <a:pt x="296" y="549"/>
                  <a:pt x="296" y="549"/>
                </a:cubicBezTo>
                <a:cubicBezTo>
                  <a:pt x="297" y="547"/>
                  <a:pt x="294" y="540"/>
                  <a:pt x="297" y="544"/>
                </a:cubicBezTo>
                <a:cubicBezTo>
                  <a:pt x="297" y="541"/>
                  <a:pt x="293" y="540"/>
                  <a:pt x="295" y="537"/>
                </a:cubicBezTo>
                <a:cubicBezTo>
                  <a:pt x="297" y="539"/>
                  <a:pt x="298" y="540"/>
                  <a:pt x="300" y="541"/>
                </a:cubicBezTo>
                <a:cubicBezTo>
                  <a:pt x="300" y="538"/>
                  <a:pt x="297" y="536"/>
                  <a:pt x="296" y="537"/>
                </a:cubicBezTo>
                <a:cubicBezTo>
                  <a:pt x="300" y="533"/>
                  <a:pt x="305" y="549"/>
                  <a:pt x="307" y="542"/>
                </a:cubicBezTo>
                <a:cubicBezTo>
                  <a:pt x="304" y="540"/>
                  <a:pt x="304" y="534"/>
                  <a:pt x="301" y="536"/>
                </a:cubicBezTo>
                <a:cubicBezTo>
                  <a:pt x="302" y="533"/>
                  <a:pt x="307" y="540"/>
                  <a:pt x="307" y="535"/>
                </a:cubicBezTo>
                <a:cubicBezTo>
                  <a:pt x="308" y="541"/>
                  <a:pt x="308" y="541"/>
                  <a:pt x="308" y="541"/>
                </a:cubicBezTo>
                <a:cubicBezTo>
                  <a:pt x="308" y="541"/>
                  <a:pt x="308" y="538"/>
                  <a:pt x="308" y="538"/>
                </a:cubicBezTo>
                <a:cubicBezTo>
                  <a:pt x="310" y="542"/>
                  <a:pt x="310" y="542"/>
                  <a:pt x="310" y="542"/>
                </a:cubicBezTo>
                <a:cubicBezTo>
                  <a:pt x="309" y="534"/>
                  <a:pt x="315" y="543"/>
                  <a:pt x="312" y="534"/>
                </a:cubicBezTo>
                <a:cubicBezTo>
                  <a:pt x="315" y="541"/>
                  <a:pt x="313" y="533"/>
                  <a:pt x="315" y="535"/>
                </a:cubicBezTo>
                <a:cubicBezTo>
                  <a:pt x="316" y="541"/>
                  <a:pt x="311" y="537"/>
                  <a:pt x="313" y="544"/>
                </a:cubicBezTo>
                <a:cubicBezTo>
                  <a:pt x="315" y="545"/>
                  <a:pt x="314" y="542"/>
                  <a:pt x="316" y="543"/>
                </a:cubicBezTo>
                <a:cubicBezTo>
                  <a:pt x="316" y="545"/>
                  <a:pt x="316" y="547"/>
                  <a:pt x="316" y="548"/>
                </a:cubicBezTo>
                <a:cubicBezTo>
                  <a:pt x="320" y="551"/>
                  <a:pt x="318" y="542"/>
                  <a:pt x="319" y="540"/>
                </a:cubicBezTo>
                <a:cubicBezTo>
                  <a:pt x="317" y="543"/>
                  <a:pt x="317" y="543"/>
                  <a:pt x="317" y="543"/>
                </a:cubicBezTo>
                <a:cubicBezTo>
                  <a:pt x="314" y="536"/>
                  <a:pt x="318" y="541"/>
                  <a:pt x="316" y="536"/>
                </a:cubicBezTo>
                <a:cubicBezTo>
                  <a:pt x="319" y="539"/>
                  <a:pt x="318" y="533"/>
                  <a:pt x="320" y="535"/>
                </a:cubicBezTo>
                <a:cubicBezTo>
                  <a:pt x="320" y="535"/>
                  <a:pt x="320" y="535"/>
                  <a:pt x="320" y="535"/>
                </a:cubicBezTo>
                <a:cubicBezTo>
                  <a:pt x="323" y="534"/>
                  <a:pt x="328" y="544"/>
                  <a:pt x="329" y="544"/>
                </a:cubicBezTo>
                <a:cubicBezTo>
                  <a:pt x="331" y="544"/>
                  <a:pt x="331" y="540"/>
                  <a:pt x="329" y="537"/>
                </a:cubicBezTo>
                <a:cubicBezTo>
                  <a:pt x="329" y="535"/>
                  <a:pt x="326" y="541"/>
                  <a:pt x="324" y="532"/>
                </a:cubicBezTo>
                <a:cubicBezTo>
                  <a:pt x="330" y="541"/>
                  <a:pt x="326" y="527"/>
                  <a:pt x="333" y="532"/>
                </a:cubicBezTo>
                <a:cubicBezTo>
                  <a:pt x="333" y="536"/>
                  <a:pt x="336" y="537"/>
                  <a:pt x="336" y="540"/>
                </a:cubicBezTo>
                <a:cubicBezTo>
                  <a:pt x="337" y="538"/>
                  <a:pt x="337" y="537"/>
                  <a:pt x="336" y="534"/>
                </a:cubicBezTo>
                <a:cubicBezTo>
                  <a:pt x="338" y="537"/>
                  <a:pt x="338" y="537"/>
                  <a:pt x="338" y="537"/>
                </a:cubicBezTo>
                <a:cubicBezTo>
                  <a:pt x="337" y="529"/>
                  <a:pt x="336" y="530"/>
                  <a:pt x="337" y="525"/>
                </a:cubicBezTo>
                <a:cubicBezTo>
                  <a:pt x="337" y="528"/>
                  <a:pt x="341" y="529"/>
                  <a:pt x="341" y="532"/>
                </a:cubicBezTo>
                <a:cubicBezTo>
                  <a:pt x="342" y="531"/>
                  <a:pt x="342" y="530"/>
                  <a:pt x="342" y="528"/>
                </a:cubicBezTo>
                <a:cubicBezTo>
                  <a:pt x="342" y="528"/>
                  <a:pt x="342" y="528"/>
                  <a:pt x="342" y="528"/>
                </a:cubicBezTo>
                <a:cubicBezTo>
                  <a:pt x="345" y="525"/>
                  <a:pt x="347" y="531"/>
                  <a:pt x="349" y="526"/>
                </a:cubicBezTo>
                <a:cubicBezTo>
                  <a:pt x="347" y="524"/>
                  <a:pt x="347" y="524"/>
                  <a:pt x="347" y="524"/>
                </a:cubicBezTo>
                <a:cubicBezTo>
                  <a:pt x="349" y="518"/>
                  <a:pt x="356" y="519"/>
                  <a:pt x="359" y="514"/>
                </a:cubicBezTo>
                <a:cubicBezTo>
                  <a:pt x="357" y="513"/>
                  <a:pt x="357" y="513"/>
                  <a:pt x="357" y="513"/>
                </a:cubicBezTo>
                <a:cubicBezTo>
                  <a:pt x="358" y="514"/>
                  <a:pt x="358" y="509"/>
                  <a:pt x="361" y="512"/>
                </a:cubicBezTo>
                <a:cubicBezTo>
                  <a:pt x="361" y="512"/>
                  <a:pt x="361" y="513"/>
                  <a:pt x="360" y="513"/>
                </a:cubicBezTo>
                <a:cubicBezTo>
                  <a:pt x="361" y="515"/>
                  <a:pt x="363" y="518"/>
                  <a:pt x="365" y="518"/>
                </a:cubicBezTo>
                <a:cubicBezTo>
                  <a:pt x="364" y="514"/>
                  <a:pt x="364" y="514"/>
                  <a:pt x="364" y="514"/>
                </a:cubicBezTo>
                <a:cubicBezTo>
                  <a:pt x="365" y="517"/>
                  <a:pt x="365" y="517"/>
                  <a:pt x="365" y="517"/>
                </a:cubicBezTo>
                <a:cubicBezTo>
                  <a:pt x="367" y="516"/>
                  <a:pt x="363" y="512"/>
                  <a:pt x="364" y="512"/>
                </a:cubicBezTo>
                <a:cubicBezTo>
                  <a:pt x="369" y="520"/>
                  <a:pt x="371" y="510"/>
                  <a:pt x="376" y="517"/>
                </a:cubicBezTo>
                <a:cubicBezTo>
                  <a:pt x="374" y="510"/>
                  <a:pt x="373" y="518"/>
                  <a:pt x="371" y="511"/>
                </a:cubicBezTo>
                <a:cubicBezTo>
                  <a:pt x="372" y="512"/>
                  <a:pt x="373" y="513"/>
                  <a:pt x="374" y="513"/>
                </a:cubicBezTo>
                <a:cubicBezTo>
                  <a:pt x="372" y="509"/>
                  <a:pt x="372" y="509"/>
                  <a:pt x="372" y="509"/>
                </a:cubicBezTo>
                <a:cubicBezTo>
                  <a:pt x="378" y="510"/>
                  <a:pt x="381" y="512"/>
                  <a:pt x="385" y="509"/>
                </a:cubicBezTo>
                <a:cubicBezTo>
                  <a:pt x="385" y="510"/>
                  <a:pt x="385" y="510"/>
                  <a:pt x="385" y="510"/>
                </a:cubicBezTo>
                <a:cubicBezTo>
                  <a:pt x="387" y="511"/>
                  <a:pt x="388" y="510"/>
                  <a:pt x="387" y="506"/>
                </a:cubicBezTo>
                <a:cubicBezTo>
                  <a:pt x="388" y="508"/>
                  <a:pt x="388" y="509"/>
                  <a:pt x="389" y="511"/>
                </a:cubicBezTo>
                <a:cubicBezTo>
                  <a:pt x="387" y="500"/>
                  <a:pt x="397" y="516"/>
                  <a:pt x="396" y="508"/>
                </a:cubicBezTo>
                <a:cubicBezTo>
                  <a:pt x="399" y="516"/>
                  <a:pt x="406" y="522"/>
                  <a:pt x="407" y="529"/>
                </a:cubicBezTo>
                <a:cubicBezTo>
                  <a:pt x="408" y="528"/>
                  <a:pt x="408" y="528"/>
                  <a:pt x="408" y="528"/>
                </a:cubicBezTo>
                <a:cubicBezTo>
                  <a:pt x="410" y="533"/>
                  <a:pt x="405" y="529"/>
                  <a:pt x="407" y="535"/>
                </a:cubicBezTo>
                <a:cubicBezTo>
                  <a:pt x="401" y="531"/>
                  <a:pt x="401" y="531"/>
                  <a:pt x="401" y="531"/>
                </a:cubicBezTo>
                <a:cubicBezTo>
                  <a:pt x="402" y="533"/>
                  <a:pt x="402" y="536"/>
                  <a:pt x="403" y="537"/>
                </a:cubicBezTo>
                <a:cubicBezTo>
                  <a:pt x="402" y="537"/>
                  <a:pt x="402" y="538"/>
                  <a:pt x="404" y="540"/>
                </a:cubicBezTo>
                <a:cubicBezTo>
                  <a:pt x="390" y="530"/>
                  <a:pt x="388" y="547"/>
                  <a:pt x="376" y="543"/>
                </a:cubicBezTo>
                <a:cubicBezTo>
                  <a:pt x="376" y="544"/>
                  <a:pt x="377" y="546"/>
                  <a:pt x="378" y="547"/>
                </a:cubicBezTo>
                <a:cubicBezTo>
                  <a:pt x="374" y="543"/>
                  <a:pt x="378" y="550"/>
                  <a:pt x="377" y="551"/>
                </a:cubicBezTo>
                <a:cubicBezTo>
                  <a:pt x="372" y="545"/>
                  <a:pt x="372" y="545"/>
                  <a:pt x="372" y="545"/>
                </a:cubicBezTo>
                <a:cubicBezTo>
                  <a:pt x="372" y="548"/>
                  <a:pt x="374" y="549"/>
                  <a:pt x="374" y="551"/>
                </a:cubicBezTo>
                <a:cubicBezTo>
                  <a:pt x="371" y="554"/>
                  <a:pt x="364" y="549"/>
                  <a:pt x="362" y="555"/>
                </a:cubicBezTo>
                <a:cubicBezTo>
                  <a:pt x="360" y="553"/>
                  <a:pt x="360" y="549"/>
                  <a:pt x="358" y="548"/>
                </a:cubicBezTo>
                <a:cubicBezTo>
                  <a:pt x="363" y="555"/>
                  <a:pt x="356" y="554"/>
                  <a:pt x="359" y="558"/>
                </a:cubicBezTo>
                <a:cubicBezTo>
                  <a:pt x="354" y="551"/>
                  <a:pt x="354" y="559"/>
                  <a:pt x="349" y="548"/>
                </a:cubicBezTo>
                <a:cubicBezTo>
                  <a:pt x="347" y="548"/>
                  <a:pt x="350" y="553"/>
                  <a:pt x="351" y="554"/>
                </a:cubicBezTo>
                <a:cubicBezTo>
                  <a:pt x="349" y="554"/>
                  <a:pt x="347" y="555"/>
                  <a:pt x="347" y="559"/>
                </a:cubicBezTo>
                <a:cubicBezTo>
                  <a:pt x="345" y="557"/>
                  <a:pt x="340" y="566"/>
                  <a:pt x="334" y="558"/>
                </a:cubicBezTo>
                <a:cubicBezTo>
                  <a:pt x="338" y="563"/>
                  <a:pt x="335" y="561"/>
                  <a:pt x="335" y="564"/>
                </a:cubicBezTo>
                <a:cubicBezTo>
                  <a:pt x="338" y="568"/>
                  <a:pt x="338" y="568"/>
                  <a:pt x="338" y="568"/>
                </a:cubicBezTo>
                <a:cubicBezTo>
                  <a:pt x="336" y="569"/>
                  <a:pt x="336" y="569"/>
                  <a:pt x="336" y="569"/>
                </a:cubicBezTo>
                <a:cubicBezTo>
                  <a:pt x="335" y="570"/>
                  <a:pt x="335" y="569"/>
                  <a:pt x="335" y="569"/>
                </a:cubicBezTo>
                <a:cubicBezTo>
                  <a:pt x="334" y="569"/>
                  <a:pt x="334" y="566"/>
                  <a:pt x="332" y="565"/>
                </a:cubicBezTo>
                <a:cubicBezTo>
                  <a:pt x="330" y="566"/>
                  <a:pt x="331" y="569"/>
                  <a:pt x="332" y="571"/>
                </a:cubicBezTo>
                <a:cubicBezTo>
                  <a:pt x="332" y="572"/>
                  <a:pt x="332" y="572"/>
                  <a:pt x="332" y="572"/>
                </a:cubicBezTo>
                <a:cubicBezTo>
                  <a:pt x="331" y="573"/>
                  <a:pt x="331" y="573"/>
                  <a:pt x="331" y="573"/>
                </a:cubicBezTo>
                <a:cubicBezTo>
                  <a:pt x="330" y="573"/>
                  <a:pt x="332" y="567"/>
                  <a:pt x="328" y="566"/>
                </a:cubicBezTo>
                <a:cubicBezTo>
                  <a:pt x="329" y="567"/>
                  <a:pt x="330" y="574"/>
                  <a:pt x="328" y="571"/>
                </a:cubicBezTo>
                <a:cubicBezTo>
                  <a:pt x="329" y="571"/>
                  <a:pt x="327" y="567"/>
                  <a:pt x="326" y="566"/>
                </a:cubicBezTo>
                <a:cubicBezTo>
                  <a:pt x="324" y="567"/>
                  <a:pt x="324" y="567"/>
                  <a:pt x="324" y="567"/>
                </a:cubicBezTo>
                <a:cubicBezTo>
                  <a:pt x="328" y="573"/>
                  <a:pt x="328" y="573"/>
                  <a:pt x="328" y="573"/>
                </a:cubicBezTo>
                <a:cubicBezTo>
                  <a:pt x="322" y="575"/>
                  <a:pt x="314" y="573"/>
                  <a:pt x="308" y="576"/>
                </a:cubicBezTo>
                <a:cubicBezTo>
                  <a:pt x="305" y="571"/>
                  <a:pt x="303" y="578"/>
                  <a:pt x="300" y="570"/>
                </a:cubicBezTo>
                <a:cubicBezTo>
                  <a:pt x="301" y="571"/>
                  <a:pt x="301" y="571"/>
                  <a:pt x="301" y="571"/>
                </a:cubicBezTo>
                <a:cubicBezTo>
                  <a:pt x="302" y="569"/>
                  <a:pt x="298" y="565"/>
                  <a:pt x="297" y="566"/>
                </a:cubicBezTo>
                <a:cubicBezTo>
                  <a:pt x="299" y="568"/>
                  <a:pt x="298" y="575"/>
                  <a:pt x="302" y="575"/>
                </a:cubicBezTo>
                <a:cubicBezTo>
                  <a:pt x="301" y="579"/>
                  <a:pt x="301" y="579"/>
                  <a:pt x="301" y="579"/>
                </a:cubicBezTo>
                <a:cubicBezTo>
                  <a:pt x="306" y="595"/>
                  <a:pt x="294" y="581"/>
                  <a:pt x="292" y="588"/>
                </a:cubicBezTo>
                <a:cubicBezTo>
                  <a:pt x="292" y="587"/>
                  <a:pt x="292" y="586"/>
                  <a:pt x="292" y="586"/>
                </a:cubicBezTo>
                <a:cubicBezTo>
                  <a:pt x="291" y="592"/>
                  <a:pt x="283" y="585"/>
                  <a:pt x="283" y="588"/>
                </a:cubicBezTo>
                <a:cubicBezTo>
                  <a:pt x="281" y="584"/>
                  <a:pt x="281" y="584"/>
                  <a:pt x="281" y="584"/>
                </a:cubicBezTo>
                <a:cubicBezTo>
                  <a:pt x="281" y="591"/>
                  <a:pt x="281" y="592"/>
                  <a:pt x="277" y="591"/>
                </a:cubicBezTo>
                <a:cubicBezTo>
                  <a:pt x="276" y="590"/>
                  <a:pt x="276" y="589"/>
                  <a:pt x="275" y="588"/>
                </a:cubicBezTo>
                <a:cubicBezTo>
                  <a:pt x="276" y="592"/>
                  <a:pt x="276" y="595"/>
                  <a:pt x="274" y="595"/>
                </a:cubicBezTo>
                <a:cubicBezTo>
                  <a:pt x="273" y="594"/>
                  <a:pt x="273" y="594"/>
                  <a:pt x="273" y="594"/>
                </a:cubicBezTo>
                <a:cubicBezTo>
                  <a:pt x="270" y="596"/>
                  <a:pt x="270" y="596"/>
                  <a:pt x="270" y="596"/>
                </a:cubicBezTo>
                <a:cubicBezTo>
                  <a:pt x="264" y="583"/>
                  <a:pt x="267" y="607"/>
                  <a:pt x="260" y="593"/>
                </a:cubicBezTo>
                <a:cubicBezTo>
                  <a:pt x="261" y="597"/>
                  <a:pt x="259" y="600"/>
                  <a:pt x="259" y="602"/>
                </a:cubicBezTo>
                <a:cubicBezTo>
                  <a:pt x="258" y="601"/>
                  <a:pt x="258" y="601"/>
                  <a:pt x="258" y="600"/>
                </a:cubicBezTo>
                <a:cubicBezTo>
                  <a:pt x="259" y="608"/>
                  <a:pt x="253" y="600"/>
                  <a:pt x="252" y="602"/>
                </a:cubicBezTo>
                <a:cubicBezTo>
                  <a:pt x="251" y="604"/>
                  <a:pt x="253" y="606"/>
                  <a:pt x="254" y="608"/>
                </a:cubicBezTo>
                <a:cubicBezTo>
                  <a:pt x="250" y="603"/>
                  <a:pt x="252" y="616"/>
                  <a:pt x="250" y="614"/>
                </a:cubicBezTo>
                <a:cubicBezTo>
                  <a:pt x="248" y="614"/>
                  <a:pt x="247" y="609"/>
                  <a:pt x="245" y="607"/>
                </a:cubicBezTo>
                <a:cubicBezTo>
                  <a:pt x="244" y="609"/>
                  <a:pt x="251" y="618"/>
                  <a:pt x="246" y="614"/>
                </a:cubicBezTo>
                <a:cubicBezTo>
                  <a:pt x="246" y="614"/>
                  <a:pt x="246" y="613"/>
                  <a:pt x="246" y="612"/>
                </a:cubicBezTo>
                <a:cubicBezTo>
                  <a:pt x="244" y="612"/>
                  <a:pt x="236" y="598"/>
                  <a:pt x="236" y="601"/>
                </a:cubicBezTo>
                <a:cubicBezTo>
                  <a:pt x="238" y="603"/>
                  <a:pt x="238" y="603"/>
                  <a:pt x="238" y="603"/>
                </a:cubicBezTo>
                <a:cubicBezTo>
                  <a:pt x="237" y="608"/>
                  <a:pt x="228" y="595"/>
                  <a:pt x="232" y="604"/>
                </a:cubicBezTo>
                <a:cubicBezTo>
                  <a:pt x="234" y="608"/>
                  <a:pt x="234" y="608"/>
                  <a:pt x="234" y="608"/>
                </a:cubicBezTo>
                <a:cubicBezTo>
                  <a:pt x="228" y="604"/>
                  <a:pt x="233" y="610"/>
                  <a:pt x="228" y="607"/>
                </a:cubicBezTo>
                <a:cubicBezTo>
                  <a:pt x="227" y="606"/>
                  <a:pt x="227" y="606"/>
                  <a:pt x="227" y="606"/>
                </a:cubicBezTo>
                <a:cubicBezTo>
                  <a:pt x="226" y="608"/>
                  <a:pt x="223" y="603"/>
                  <a:pt x="225" y="610"/>
                </a:cubicBezTo>
                <a:cubicBezTo>
                  <a:pt x="226" y="610"/>
                  <a:pt x="226" y="610"/>
                  <a:pt x="226" y="610"/>
                </a:cubicBezTo>
                <a:cubicBezTo>
                  <a:pt x="224" y="612"/>
                  <a:pt x="224" y="611"/>
                  <a:pt x="222" y="612"/>
                </a:cubicBezTo>
                <a:cubicBezTo>
                  <a:pt x="222" y="613"/>
                  <a:pt x="222" y="614"/>
                  <a:pt x="221" y="613"/>
                </a:cubicBezTo>
                <a:cubicBezTo>
                  <a:pt x="223" y="618"/>
                  <a:pt x="217" y="617"/>
                  <a:pt x="216" y="617"/>
                </a:cubicBezTo>
                <a:cubicBezTo>
                  <a:pt x="218" y="616"/>
                  <a:pt x="216" y="614"/>
                  <a:pt x="214" y="612"/>
                </a:cubicBezTo>
                <a:cubicBezTo>
                  <a:pt x="216" y="617"/>
                  <a:pt x="215" y="617"/>
                  <a:pt x="212" y="615"/>
                </a:cubicBezTo>
                <a:cubicBezTo>
                  <a:pt x="215" y="622"/>
                  <a:pt x="218" y="629"/>
                  <a:pt x="216" y="630"/>
                </a:cubicBezTo>
                <a:cubicBezTo>
                  <a:pt x="216" y="629"/>
                  <a:pt x="216" y="628"/>
                  <a:pt x="215" y="627"/>
                </a:cubicBezTo>
                <a:cubicBezTo>
                  <a:pt x="214" y="626"/>
                  <a:pt x="215" y="627"/>
                  <a:pt x="215" y="628"/>
                </a:cubicBezTo>
                <a:cubicBezTo>
                  <a:pt x="214" y="627"/>
                  <a:pt x="214" y="625"/>
                  <a:pt x="213" y="623"/>
                </a:cubicBezTo>
                <a:cubicBezTo>
                  <a:pt x="214" y="630"/>
                  <a:pt x="210" y="625"/>
                  <a:pt x="209" y="628"/>
                </a:cubicBezTo>
                <a:cubicBezTo>
                  <a:pt x="209" y="626"/>
                  <a:pt x="207" y="625"/>
                  <a:pt x="206" y="623"/>
                </a:cubicBezTo>
                <a:cubicBezTo>
                  <a:pt x="209" y="630"/>
                  <a:pt x="200" y="618"/>
                  <a:pt x="205" y="627"/>
                </a:cubicBezTo>
                <a:cubicBezTo>
                  <a:pt x="198" y="623"/>
                  <a:pt x="193" y="632"/>
                  <a:pt x="189" y="627"/>
                </a:cubicBezTo>
                <a:cubicBezTo>
                  <a:pt x="187" y="624"/>
                  <a:pt x="187" y="629"/>
                  <a:pt x="187" y="630"/>
                </a:cubicBezTo>
                <a:cubicBezTo>
                  <a:pt x="185" y="626"/>
                  <a:pt x="185" y="626"/>
                  <a:pt x="185" y="626"/>
                </a:cubicBezTo>
                <a:cubicBezTo>
                  <a:pt x="186" y="633"/>
                  <a:pt x="185" y="629"/>
                  <a:pt x="185" y="636"/>
                </a:cubicBezTo>
                <a:cubicBezTo>
                  <a:pt x="184" y="632"/>
                  <a:pt x="183" y="630"/>
                  <a:pt x="180" y="628"/>
                </a:cubicBezTo>
                <a:cubicBezTo>
                  <a:pt x="181" y="635"/>
                  <a:pt x="181" y="635"/>
                  <a:pt x="181" y="635"/>
                </a:cubicBezTo>
                <a:cubicBezTo>
                  <a:pt x="179" y="631"/>
                  <a:pt x="179" y="631"/>
                  <a:pt x="179" y="631"/>
                </a:cubicBezTo>
                <a:cubicBezTo>
                  <a:pt x="179" y="633"/>
                  <a:pt x="178" y="632"/>
                  <a:pt x="177" y="632"/>
                </a:cubicBezTo>
                <a:cubicBezTo>
                  <a:pt x="177" y="632"/>
                  <a:pt x="176" y="631"/>
                  <a:pt x="176" y="631"/>
                </a:cubicBezTo>
                <a:cubicBezTo>
                  <a:pt x="179" y="638"/>
                  <a:pt x="175" y="638"/>
                  <a:pt x="176" y="642"/>
                </a:cubicBezTo>
                <a:cubicBezTo>
                  <a:pt x="172" y="636"/>
                  <a:pt x="175" y="645"/>
                  <a:pt x="171" y="639"/>
                </a:cubicBezTo>
                <a:cubicBezTo>
                  <a:pt x="171" y="640"/>
                  <a:pt x="171" y="641"/>
                  <a:pt x="171" y="641"/>
                </a:cubicBezTo>
                <a:cubicBezTo>
                  <a:pt x="173" y="644"/>
                  <a:pt x="175" y="648"/>
                  <a:pt x="173" y="646"/>
                </a:cubicBezTo>
                <a:cubicBezTo>
                  <a:pt x="173" y="647"/>
                  <a:pt x="173" y="647"/>
                  <a:pt x="173" y="647"/>
                </a:cubicBezTo>
                <a:cubicBezTo>
                  <a:pt x="171" y="643"/>
                  <a:pt x="171" y="643"/>
                  <a:pt x="171" y="643"/>
                </a:cubicBezTo>
                <a:cubicBezTo>
                  <a:pt x="171" y="644"/>
                  <a:pt x="170" y="645"/>
                  <a:pt x="170" y="645"/>
                </a:cubicBezTo>
                <a:cubicBezTo>
                  <a:pt x="170" y="645"/>
                  <a:pt x="171" y="646"/>
                  <a:pt x="171" y="647"/>
                </a:cubicBezTo>
                <a:cubicBezTo>
                  <a:pt x="171" y="646"/>
                  <a:pt x="170" y="646"/>
                  <a:pt x="170" y="645"/>
                </a:cubicBezTo>
                <a:cubicBezTo>
                  <a:pt x="169" y="645"/>
                  <a:pt x="169" y="645"/>
                  <a:pt x="169" y="645"/>
                </a:cubicBezTo>
                <a:cubicBezTo>
                  <a:pt x="169" y="645"/>
                  <a:pt x="169" y="645"/>
                  <a:pt x="169" y="645"/>
                </a:cubicBezTo>
                <a:cubicBezTo>
                  <a:pt x="168" y="644"/>
                  <a:pt x="168" y="644"/>
                  <a:pt x="168" y="646"/>
                </a:cubicBezTo>
                <a:cubicBezTo>
                  <a:pt x="162" y="641"/>
                  <a:pt x="166" y="657"/>
                  <a:pt x="159" y="650"/>
                </a:cubicBezTo>
                <a:cubicBezTo>
                  <a:pt x="160" y="650"/>
                  <a:pt x="161" y="650"/>
                  <a:pt x="160" y="649"/>
                </a:cubicBezTo>
                <a:cubicBezTo>
                  <a:pt x="158" y="650"/>
                  <a:pt x="153" y="646"/>
                  <a:pt x="153" y="650"/>
                </a:cubicBezTo>
                <a:cubicBezTo>
                  <a:pt x="154" y="653"/>
                  <a:pt x="154" y="653"/>
                  <a:pt x="154" y="653"/>
                </a:cubicBezTo>
                <a:cubicBezTo>
                  <a:pt x="153" y="656"/>
                  <a:pt x="153" y="658"/>
                  <a:pt x="151" y="658"/>
                </a:cubicBezTo>
                <a:cubicBezTo>
                  <a:pt x="153" y="662"/>
                  <a:pt x="153" y="662"/>
                  <a:pt x="153" y="662"/>
                </a:cubicBezTo>
                <a:cubicBezTo>
                  <a:pt x="150" y="662"/>
                  <a:pt x="149" y="670"/>
                  <a:pt x="143" y="662"/>
                </a:cubicBezTo>
                <a:cubicBezTo>
                  <a:pt x="144" y="666"/>
                  <a:pt x="140" y="663"/>
                  <a:pt x="139" y="664"/>
                </a:cubicBezTo>
                <a:cubicBezTo>
                  <a:pt x="138" y="661"/>
                  <a:pt x="138" y="661"/>
                  <a:pt x="138" y="661"/>
                </a:cubicBezTo>
                <a:cubicBezTo>
                  <a:pt x="136" y="661"/>
                  <a:pt x="135" y="662"/>
                  <a:pt x="135" y="664"/>
                </a:cubicBezTo>
                <a:cubicBezTo>
                  <a:pt x="129" y="658"/>
                  <a:pt x="129" y="666"/>
                  <a:pt x="126" y="667"/>
                </a:cubicBezTo>
                <a:cubicBezTo>
                  <a:pt x="125" y="666"/>
                  <a:pt x="125" y="666"/>
                  <a:pt x="125" y="666"/>
                </a:cubicBezTo>
                <a:cubicBezTo>
                  <a:pt x="123" y="670"/>
                  <a:pt x="123" y="670"/>
                  <a:pt x="123" y="670"/>
                </a:cubicBezTo>
                <a:cubicBezTo>
                  <a:pt x="123" y="667"/>
                  <a:pt x="124" y="672"/>
                  <a:pt x="123" y="672"/>
                </a:cubicBezTo>
                <a:cubicBezTo>
                  <a:pt x="122" y="674"/>
                  <a:pt x="121" y="673"/>
                  <a:pt x="119" y="672"/>
                </a:cubicBezTo>
                <a:cubicBezTo>
                  <a:pt x="117" y="672"/>
                  <a:pt x="117" y="672"/>
                  <a:pt x="117" y="672"/>
                </a:cubicBezTo>
                <a:cubicBezTo>
                  <a:pt x="118" y="669"/>
                  <a:pt x="114" y="668"/>
                  <a:pt x="113" y="664"/>
                </a:cubicBezTo>
                <a:cubicBezTo>
                  <a:pt x="113" y="668"/>
                  <a:pt x="113" y="668"/>
                  <a:pt x="113" y="668"/>
                </a:cubicBezTo>
                <a:cubicBezTo>
                  <a:pt x="112" y="666"/>
                  <a:pt x="112" y="664"/>
                  <a:pt x="111" y="664"/>
                </a:cubicBezTo>
                <a:cubicBezTo>
                  <a:pt x="111" y="666"/>
                  <a:pt x="109" y="667"/>
                  <a:pt x="110" y="671"/>
                </a:cubicBezTo>
                <a:cubicBezTo>
                  <a:pt x="110" y="672"/>
                  <a:pt x="111" y="673"/>
                  <a:pt x="112" y="674"/>
                </a:cubicBezTo>
                <a:cubicBezTo>
                  <a:pt x="112" y="673"/>
                  <a:pt x="112" y="673"/>
                  <a:pt x="112" y="674"/>
                </a:cubicBezTo>
                <a:cubicBezTo>
                  <a:pt x="112" y="674"/>
                  <a:pt x="112" y="674"/>
                  <a:pt x="112" y="674"/>
                </a:cubicBezTo>
                <a:cubicBezTo>
                  <a:pt x="112" y="674"/>
                  <a:pt x="112" y="674"/>
                  <a:pt x="112" y="674"/>
                </a:cubicBezTo>
                <a:cubicBezTo>
                  <a:pt x="112" y="674"/>
                  <a:pt x="112" y="675"/>
                  <a:pt x="112" y="675"/>
                </a:cubicBezTo>
                <a:cubicBezTo>
                  <a:pt x="110" y="675"/>
                  <a:pt x="112" y="676"/>
                  <a:pt x="112" y="678"/>
                </a:cubicBezTo>
                <a:cubicBezTo>
                  <a:pt x="108" y="673"/>
                  <a:pt x="109" y="677"/>
                  <a:pt x="105" y="671"/>
                </a:cubicBezTo>
                <a:cubicBezTo>
                  <a:pt x="110" y="678"/>
                  <a:pt x="101" y="673"/>
                  <a:pt x="105" y="680"/>
                </a:cubicBezTo>
                <a:cubicBezTo>
                  <a:pt x="102" y="674"/>
                  <a:pt x="104" y="680"/>
                  <a:pt x="101" y="675"/>
                </a:cubicBezTo>
                <a:cubicBezTo>
                  <a:pt x="104" y="676"/>
                  <a:pt x="103" y="670"/>
                  <a:pt x="103" y="667"/>
                </a:cubicBezTo>
                <a:cubicBezTo>
                  <a:pt x="100" y="664"/>
                  <a:pt x="100" y="664"/>
                  <a:pt x="100" y="664"/>
                </a:cubicBezTo>
                <a:cubicBezTo>
                  <a:pt x="98" y="657"/>
                  <a:pt x="105" y="665"/>
                  <a:pt x="104" y="662"/>
                </a:cubicBezTo>
                <a:cubicBezTo>
                  <a:pt x="105" y="664"/>
                  <a:pt x="103" y="663"/>
                  <a:pt x="102" y="661"/>
                </a:cubicBezTo>
                <a:cubicBezTo>
                  <a:pt x="105" y="666"/>
                  <a:pt x="105" y="666"/>
                  <a:pt x="105" y="666"/>
                </a:cubicBezTo>
                <a:cubicBezTo>
                  <a:pt x="107" y="668"/>
                  <a:pt x="107" y="663"/>
                  <a:pt x="107" y="660"/>
                </a:cubicBezTo>
                <a:cubicBezTo>
                  <a:pt x="105" y="659"/>
                  <a:pt x="108" y="656"/>
                  <a:pt x="105" y="653"/>
                </a:cubicBezTo>
                <a:cubicBezTo>
                  <a:pt x="104" y="654"/>
                  <a:pt x="104" y="654"/>
                  <a:pt x="104" y="654"/>
                </a:cubicBezTo>
                <a:cubicBezTo>
                  <a:pt x="103" y="652"/>
                  <a:pt x="103" y="650"/>
                  <a:pt x="103" y="649"/>
                </a:cubicBezTo>
                <a:cubicBezTo>
                  <a:pt x="108" y="651"/>
                  <a:pt x="112" y="645"/>
                  <a:pt x="115" y="649"/>
                </a:cubicBezTo>
                <a:cubicBezTo>
                  <a:pt x="114" y="648"/>
                  <a:pt x="113" y="649"/>
                  <a:pt x="114" y="651"/>
                </a:cubicBezTo>
                <a:cubicBezTo>
                  <a:pt x="116" y="652"/>
                  <a:pt x="116" y="652"/>
                  <a:pt x="116" y="652"/>
                </a:cubicBezTo>
                <a:cubicBezTo>
                  <a:pt x="115" y="653"/>
                  <a:pt x="112" y="649"/>
                  <a:pt x="111" y="652"/>
                </a:cubicBezTo>
                <a:cubicBezTo>
                  <a:pt x="113" y="655"/>
                  <a:pt x="113" y="660"/>
                  <a:pt x="117" y="663"/>
                </a:cubicBezTo>
                <a:cubicBezTo>
                  <a:pt x="122" y="667"/>
                  <a:pt x="116" y="654"/>
                  <a:pt x="120" y="653"/>
                </a:cubicBezTo>
                <a:cubicBezTo>
                  <a:pt x="120" y="652"/>
                  <a:pt x="122" y="659"/>
                  <a:pt x="123" y="656"/>
                </a:cubicBezTo>
                <a:cubicBezTo>
                  <a:pt x="125" y="652"/>
                  <a:pt x="123" y="643"/>
                  <a:pt x="120" y="636"/>
                </a:cubicBezTo>
                <a:cubicBezTo>
                  <a:pt x="120" y="639"/>
                  <a:pt x="119" y="644"/>
                  <a:pt x="117" y="639"/>
                </a:cubicBezTo>
                <a:cubicBezTo>
                  <a:pt x="117" y="637"/>
                  <a:pt x="119" y="635"/>
                  <a:pt x="117" y="631"/>
                </a:cubicBezTo>
                <a:cubicBezTo>
                  <a:pt x="121" y="637"/>
                  <a:pt x="116" y="634"/>
                  <a:pt x="119" y="638"/>
                </a:cubicBezTo>
                <a:cubicBezTo>
                  <a:pt x="120" y="638"/>
                  <a:pt x="120" y="636"/>
                  <a:pt x="120" y="634"/>
                </a:cubicBezTo>
                <a:cubicBezTo>
                  <a:pt x="120" y="637"/>
                  <a:pt x="122" y="638"/>
                  <a:pt x="123" y="639"/>
                </a:cubicBezTo>
                <a:cubicBezTo>
                  <a:pt x="126" y="638"/>
                  <a:pt x="128" y="640"/>
                  <a:pt x="131" y="639"/>
                </a:cubicBezTo>
                <a:cubicBezTo>
                  <a:pt x="132" y="640"/>
                  <a:pt x="133" y="642"/>
                  <a:pt x="134" y="643"/>
                </a:cubicBezTo>
                <a:cubicBezTo>
                  <a:pt x="134" y="641"/>
                  <a:pt x="132" y="631"/>
                  <a:pt x="130" y="628"/>
                </a:cubicBezTo>
                <a:cubicBezTo>
                  <a:pt x="132" y="627"/>
                  <a:pt x="133" y="630"/>
                  <a:pt x="134" y="628"/>
                </a:cubicBezTo>
                <a:cubicBezTo>
                  <a:pt x="129" y="623"/>
                  <a:pt x="135" y="628"/>
                  <a:pt x="132" y="622"/>
                </a:cubicBezTo>
                <a:cubicBezTo>
                  <a:pt x="133" y="621"/>
                  <a:pt x="134" y="625"/>
                  <a:pt x="135" y="626"/>
                </a:cubicBezTo>
                <a:cubicBezTo>
                  <a:pt x="135" y="625"/>
                  <a:pt x="135" y="623"/>
                  <a:pt x="134" y="622"/>
                </a:cubicBezTo>
                <a:cubicBezTo>
                  <a:pt x="137" y="626"/>
                  <a:pt x="138" y="634"/>
                  <a:pt x="141" y="638"/>
                </a:cubicBezTo>
                <a:cubicBezTo>
                  <a:pt x="143" y="641"/>
                  <a:pt x="149" y="645"/>
                  <a:pt x="149" y="645"/>
                </a:cubicBezTo>
                <a:cubicBezTo>
                  <a:pt x="147" y="640"/>
                  <a:pt x="138" y="621"/>
                  <a:pt x="135" y="615"/>
                </a:cubicBezTo>
                <a:cubicBezTo>
                  <a:pt x="133" y="612"/>
                  <a:pt x="137" y="618"/>
                  <a:pt x="138" y="618"/>
                </a:cubicBezTo>
                <a:cubicBezTo>
                  <a:pt x="142" y="622"/>
                  <a:pt x="139" y="613"/>
                  <a:pt x="142" y="614"/>
                </a:cubicBezTo>
                <a:cubicBezTo>
                  <a:pt x="142" y="617"/>
                  <a:pt x="142" y="617"/>
                  <a:pt x="142" y="617"/>
                </a:cubicBezTo>
                <a:cubicBezTo>
                  <a:pt x="143" y="619"/>
                  <a:pt x="144" y="616"/>
                  <a:pt x="144" y="614"/>
                </a:cubicBezTo>
                <a:cubicBezTo>
                  <a:pt x="144" y="616"/>
                  <a:pt x="147" y="624"/>
                  <a:pt x="148" y="626"/>
                </a:cubicBezTo>
                <a:cubicBezTo>
                  <a:pt x="151" y="626"/>
                  <a:pt x="149" y="614"/>
                  <a:pt x="147" y="609"/>
                </a:cubicBezTo>
                <a:cubicBezTo>
                  <a:pt x="145" y="616"/>
                  <a:pt x="145" y="616"/>
                  <a:pt x="145" y="616"/>
                </a:cubicBezTo>
                <a:cubicBezTo>
                  <a:pt x="143" y="612"/>
                  <a:pt x="146" y="610"/>
                  <a:pt x="143" y="605"/>
                </a:cubicBezTo>
                <a:cubicBezTo>
                  <a:pt x="148" y="605"/>
                  <a:pt x="148" y="605"/>
                  <a:pt x="148" y="605"/>
                </a:cubicBezTo>
                <a:cubicBezTo>
                  <a:pt x="147" y="605"/>
                  <a:pt x="147" y="607"/>
                  <a:pt x="148" y="610"/>
                </a:cubicBezTo>
                <a:cubicBezTo>
                  <a:pt x="150" y="609"/>
                  <a:pt x="150" y="610"/>
                  <a:pt x="152" y="612"/>
                </a:cubicBezTo>
                <a:cubicBezTo>
                  <a:pt x="152" y="618"/>
                  <a:pt x="156" y="635"/>
                  <a:pt x="158" y="643"/>
                </a:cubicBezTo>
                <a:cubicBezTo>
                  <a:pt x="158" y="639"/>
                  <a:pt x="158" y="639"/>
                  <a:pt x="158" y="639"/>
                </a:cubicBezTo>
                <a:cubicBezTo>
                  <a:pt x="160" y="641"/>
                  <a:pt x="160" y="641"/>
                  <a:pt x="160" y="641"/>
                </a:cubicBezTo>
                <a:cubicBezTo>
                  <a:pt x="161" y="636"/>
                  <a:pt x="155" y="617"/>
                  <a:pt x="154" y="612"/>
                </a:cubicBezTo>
                <a:cubicBezTo>
                  <a:pt x="156" y="613"/>
                  <a:pt x="160" y="623"/>
                  <a:pt x="160" y="625"/>
                </a:cubicBezTo>
                <a:cubicBezTo>
                  <a:pt x="163" y="624"/>
                  <a:pt x="157" y="610"/>
                  <a:pt x="160" y="610"/>
                </a:cubicBezTo>
                <a:cubicBezTo>
                  <a:pt x="158" y="608"/>
                  <a:pt x="158" y="608"/>
                  <a:pt x="158" y="608"/>
                </a:cubicBezTo>
                <a:cubicBezTo>
                  <a:pt x="158" y="607"/>
                  <a:pt x="162" y="608"/>
                  <a:pt x="161" y="606"/>
                </a:cubicBezTo>
                <a:cubicBezTo>
                  <a:pt x="162" y="608"/>
                  <a:pt x="166" y="614"/>
                  <a:pt x="166" y="616"/>
                </a:cubicBezTo>
                <a:cubicBezTo>
                  <a:pt x="164" y="606"/>
                  <a:pt x="164" y="606"/>
                  <a:pt x="164" y="606"/>
                </a:cubicBezTo>
                <a:cubicBezTo>
                  <a:pt x="164" y="607"/>
                  <a:pt x="168" y="615"/>
                  <a:pt x="169" y="616"/>
                </a:cubicBezTo>
                <a:cubicBezTo>
                  <a:pt x="170" y="616"/>
                  <a:pt x="166" y="606"/>
                  <a:pt x="165" y="605"/>
                </a:cubicBezTo>
                <a:cubicBezTo>
                  <a:pt x="170" y="610"/>
                  <a:pt x="168" y="607"/>
                  <a:pt x="172" y="613"/>
                </a:cubicBezTo>
                <a:cubicBezTo>
                  <a:pt x="173" y="612"/>
                  <a:pt x="168" y="605"/>
                  <a:pt x="168" y="604"/>
                </a:cubicBezTo>
                <a:cubicBezTo>
                  <a:pt x="168" y="601"/>
                  <a:pt x="169" y="602"/>
                  <a:pt x="170" y="603"/>
                </a:cubicBezTo>
                <a:cubicBezTo>
                  <a:pt x="170" y="607"/>
                  <a:pt x="178" y="621"/>
                  <a:pt x="180" y="627"/>
                </a:cubicBezTo>
                <a:cubicBezTo>
                  <a:pt x="174" y="601"/>
                  <a:pt x="174" y="601"/>
                  <a:pt x="174" y="601"/>
                </a:cubicBezTo>
                <a:cubicBezTo>
                  <a:pt x="175" y="603"/>
                  <a:pt x="178" y="610"/>
                  <a:pt x="178" y="611"/>
                </a:cubicBezTo>
                <a:cubicBezTo>
                  <a:pt x="175" y="604"/>
                  <a:pt x="180" y="601"/>
                  <a:pt x="183" y="600"/>
                </a:cubicBezTo>
                <a:cubicBezTo>
                  <a:pt x="183" y="601"/>
                  <a:pt x="183" y="601"/>
                  <a:pt x="183" y="601"/>
                </a:cubicBezTo>
                <a:cubicBezTo>
                  <a:pt x="184" y="603"/>
                  <a:pt x="187" y="604"/>
                  <a:pt x="187" y="601"/>
                </a:cubicBezTo>
                <a:cubicBezTo>
                  <a:pt x="187" y="603"/>
                  <a:pt x="187" y="602"/>
                  <a:pt x="186" y="603"/>
                </a:cubicBezTo>
                <a:cubicBezTo>
                  <a:pt x="191" y="607"/>
                  <a:pt x="184" y="591"/>
                  <a:pt x="188" y="596"/>
                </a:cubicBezTo>
                <a:cubicBezTo>
                  <a:pt x="186" y="597"/>
                  <a:pt x="187" y="599"/>
                  <a:pt x="189" y="602"/>
                </a:cubicBezTo>
                <a:cubicBezTo>
                  <a:pt x="189" y="599"/>
                  <a:pt x="193" y="600"/>
                  <a:pt x="189" y="592"/>
                </a:cubicBezTo>
                <a:cubicBezTo>
                  <a:pt x="191" y="594"/>
                  <a:pt x="191" y="592"/>
                  <a:pt x="193" y="597"/>
                </a:cubicBezTo>
                <a:cubicBezTo>
                  <a:pt x="194" y="590"/>
                  <a:pt x="194" y="590"/>
                  <a:pt x="194" y="590"/>
                </a:cubicBezTo>
                <a:cubicBezTo>
                  <a:pt x="194" y="591"/>
                  <a:pt x="195" y="594"/>
                  <a:pt x="196" y="594"/>
                </a:cubicBezTo>
                <a:cubicBezTo>
                  <a:pt x="194" y="594"/>
                  <a:pt x="195" y="602"/>
                  <a:pt x="192" y="597"/>
                </a:cubicBezTo>
                <a:cubicBezTo>
                  <a:pt x="194" y="602"/>
                  <a:pt x="196" y="605"/>
                  <a:pt x="197" y="609"/>
                </a:cubicBezTo>
                <a:cubicBezTo>
                  <a:pt x="200" y="605"/>
                  <a:pt x="198" y="596"/>
                  <a:pt x="197" y="589"/>
                </a:cubicBezTo>
                <a:cubicBezTo>
                  <a:pt x="202" y="591"/>
                  <a:pt x="202" y="591"/>
                  <a:pt x="202" y="591"/>
                </a:cubicBezTo>
                <a:cubicBezTo>
                  <a:pt x="201" y="589"/>
                  <a:pt x="201" y="589"/>
                  <a:pt x="201" y="589"/>
                </a:cubicBezTo>
                <a:cubicBezTo>
                  <a:pt x="205" y="594"/>
                  <a:pt x="205" y="594"/>
                  <a:pt x="205" y="594"/>
                </a:cubicBezTo>
                <a:cubicBezTo>
                  <a:pt x="204" y="593"/>
                  <a:pt x="204" y="591"/>
                  <a:pt x="204" y="592"/>
                </a:cubicBezTo>
                <a:cubicBezTo>
                  <a:pt x="205" y="592"/>
                  <a:pt x="205" y="593"/>
                  <a:pt x="205" y="594"/>
                </a:cubicBezTo>
                <a:cubicBezTo>
                  <a:pt x="205" y="594"/>
                  <a:pt x="205" y="593"/>
                  <a:pt x="205" y="592"/>
                </a:cubicBezTo>
                <a:cubicBezTo>
                  <a:pt x="207" y="595"/>
                  <a:pt x="208" y="599"/>
                  <a:pt x="209" y="603"/>
                </a:cubicBezTo>
                <a:cubicBezTo>
                  <a:pt x="208" y="602"/>
                  <a:pt x="207" y="601"/>
                  <a:pt x="206" y="600"/>
                </a:cubicBezTo>
                <a:cubicBezTo>
                  <a:pt x="207" y="603"/>
                  <a:pt x="208" y="606"/>
                  <a:pt x="210" y="608"/>
                </a:cubicBezTo>
                <a:cubicBezTo>
                  <a:pt x="210" y="607"/>
                  <a:pt x="210" y="607"/>
                  <a:pt x="210" y="606"/>
                </a:cubicBezTo>
                <a:cubicBezTo>
                  <a:pt x="210" y="609"/>
                  <a:pt x="211" y="611"/>
                  <a:pt x="212" y="612"/>
                </a:cubicBezTo>
                <a:cubicBezTo>
                  <a:pt x="213" y="608"/>
                  <a:pt x="213" y="608"/>
                  <a:pt x="213" y="608"/>
                </a:cubicBezTo>
                <a:cubicBezTo>
                  <a:pt x="212" y="607"/>
                  <a:pt x="211" y="605"/>
                  <a:pt x="210" y="604"/>
                </a:cubicBezTo>
                <a:cubicBezTo>
                  <a:pt x="209" y="599"/>
                  <a:pt x="209" y="594"/>
                  <a:pt x="206" y="590"/>
                </a:cubicBezTo>
                <a:cubicBezTo>
                  <a:pt x="209" y="593"/>
                  <a:pt x="209" y="593"/>
                  <a:pt x="209" y="593"/>
                </a:cubicBezTo>
                <a:cubicBezTo>
                  <a:pt x="209" y="586"/>
                  <a:pt x="209" y="587"/>
                  <a:pt x="209" y="582"/>
                </a:cubicBezTo>
                <a:cubicBezTo>
                  <a:pt x="211" y="584"/>
                  <a:pt x="211" y="586"/>
                  <a:pt x="212" y="587"/>
                </a:cubicBezTo>
                <a:cubicBezTo>
                  <a:pt x="211" y="580"/>
                  <a:pt x="220" y="593"/>
                  <a:pt x="218" y="587"/>
                </a:cubicBezTo>
                <a:cubicBezTo>
                  <a:pt x="219" y="585"/>
                  <a:pt x="216" y="581"/>
                  <a:pt x="216" y="579"/>
                </a:cubicBezTo>
                <a:cubicBezTo>
                  <a:pt x="217" y="580"/>
                  <a:pt x="217" y="581"/>
                  <a:pt x="217" y="581"/>
                </a:cubicBezTo>
                <a:cubicBezTo>
                  <a:pt x="217" y="577"/>
                  <a:pt x="217" y="577"/>
                  <a:pt x="217" y="577"/>
                </a:cubicBezTo>
                <a:cubicBezTo>
                  <a:pt x="218" y="578"/>
                  <a:pt x="217" y="580"/>
                  <a:pt x="219" y="581"/>
                </a:cubicBezTo>
                <a:cubicBezTo>
                  <a:pt x="220" y="577"/>
                  <a:pt x="220" y="574"/>
                  <a:pt x="223" y="575"/>
                </a:cubicBezTo>
                <a:cubicBezTo>
                  <a:pt x="225" y="573"/>
                  <a:pt x="218" y="568"/>
                  <a:pt x="221" y="567"/>
                </a:cubicBezTo>
                <a:cubicBezTo>
                  <a:pt x="223" y="571"/>
                  <a:pt x="225" y="575"/>
                  <a:pt x="226" y="575"/>
                </a:cubicBezTo>
                <a:cubicBezTo>
                  <a:pt x="226" y="572"/>
                  <a:pt x="225" y="569"/>
                  <a:pt x="225" y="567"/>
                </a:cubicBezTo>
                <a:cubicBezTo>
                  <a:pt x="228" y="572"/>
                  <a:pt x="228" y="572"/>
                  <a:pt x="228" y="572"/>
                </a:cubicBezTo>
                <a:cubicBezTo>
                  <a:pt x="229" y="572"/>
                  <a:pt x="229" y="570"/>
                  <a:pt x="231" y="574"/>
                </a:cubicBezTo>
                <a:cubicBezTo>
                  <a:pt x="231" y="572"/>
                  <a:pt x="232" y="572"/>
                  <a:pt x="233" y="572"/>
                </a:cubicBezTo>
                <a:cubicBezTo>
                  <a:pt x="233" y="569"/>
                  <a:pt x="227" y="562"/>
                  <a:pt x="225" y="560"/>
                </a:cubicBezTo>
                <a:cubicBezTo>
                  <a:pt x="229" y="563"/>
                  <a:pt x="229" y="561"/>
                  <a:pt x="233" y="566"/>
                </a:cubicBezTo>
                <a:cubicBezTo>
                  <a:pt x="232" y="569"/>
                  <a:pt x="232" y="569"/>
                  <a:pt x="232" y="569"/>
                </a:cubicBezTo>
                <a:cubicBezTo>
                  <a:pt x="238" y="574"/>
                  <a:pt x="232" y="560"/>
                  <a:pt x="238" y="570"/>
                </a:cubicBezTo>
                <a:cubicBezTo>
                  <a:pt x="237" y="570"/>
                  <a:pt x="237" y="574"/>
                  <a:pt x="239" y="576"/>
                </a:cubicBezTo>
                <a:cubicBezTo>
                  <a:pt x="239" y="573"/>
                  <a:pt x="239" y="573"/>
                  <a:pt x="239" y="573"/>
                </a:cubicBezTo>
                <a:cubicBezTo>
                  <a:pt x="240" y="574"/>
                  <a:pt x="239" y="574"/>
                  <a:pt x="240" y="576"/>
                </a:cubicBezTo>
                <a:cubicBezTo>
                  <a:pt x="240" y="574"/>
                  <a:pt x="240" y="571"/>
                  <a:pt x="240" y="569"/>
                </a:cubicBezTo>
                <a:cubicBezTo>
                  <a:pt x="240" y="569"/>
                  <a:pt x="240" y="569"/>
                  <a:pt x="240" y="569"/>
                </a:cubicBezTo>
                <a:cubicBezTo>
                  <a:pt x="242" y="567"/>
                  <a:pt x="242" y="567"/>
                  <a:pt x="242" y="567"/>
                </a:cubicBezTo>
                <a:cubicBezTo>
                  <a:pt x="242" y="567"/>
                  <a:pt x="242" y="569"/>
                  <a:pt x="243" y="569"/>
                </a:cubicBezTo>
                <a:cubicBezTo>
                  <a:pt x="244" y="566"/>
                  <a:pt x="244" y="566"/>
                  <a:pt x="244" y="566"/>
                </a:cubicBezTo>
                <a:cubicBezTo>
                  <a:pt x="244" y="567"/>
                  <a:pt x="245" y="568"/>
                  <a:pt x="246" y="569"/>
                </a:cubicBezTo>
                <a:cubicBezTo>
                  <a:pt x="250" y="569"/>
                  <a:pt x="243" y="556"/>
                  <a:pt x="247" y="561"/>
                </a:cubicBezTo>
                <a:cubicBezTo>
                  <a:pt x="247" y="561"/>
                  <a:pt x="247" y="561"/>
                  <a:pt x="247" y="561"/>
                </a:cubicBezTo>
                <a:cubicBezTo>
                  <a:pt x="249" y="563"/>
                  <a:pt x="249" y="563"/>
                  <a:pt x="249" y="563"/>
                </a:cubicBezTo>
                <a:cubicBezTo>
                  <a:pt x="244" y="552"/>
                  <a:pt x="254" y="559"/>
                  <a:pt x="250" y="548"/>
                </a:cubicBezTo>
                <a:cubicBezTo>
                  <a:pt x="253" y="552"/>
                  <a:pt x="251" y="551"/>
                  <a:pt x="251" y="557"/>
                </a:cubicBezTo>
                <a:cubicBezTo>
                  <a:pt x="254" y="559"/>
                  <a:pt x="254" y="559"/>
                  <a:pt x="254" y="559"/>
                </a:cubicBezTo>
                <a:cubicBezTo>
                  <a:pt x="254" y="560"/>
                  <a:pt x="253" y="560"/>
                  <a:pt x="253" y="561"/>
                </a:cubicBezTo>
                <a:close/>
                <a:moveTo>
                  <a:pt x="234" y="570"/>
                </a:moveTo>
                <a:cubicBezTo>
                  <a:pt x="233" y="568"/>
                  <a:pt x="233" y="571"/>
                  <a:pt x="233" y="572"/>
                </a:cubicBezTo>
                <a:cubicBezTo>
                  <a:pt x="234" y="573"/>
                  <a:pt x="236" y="575"/>
                  <a:pt x="234" y="570"/>
                </a:cubicBezTo>
                <a:close/>
                <a:moveTo>
                  <a:pt x="204" y="598"/>
                </a:moveTo>
                <a:cubicBezTo>
                  <a:pt x="203" y="597"/>
                  <a:pt x="202" y="596"/>
                  <a:pt x="203" y="598"/>
                </a:cubicBezTo>
                <a:cubicBezTo>
                  <a:pt x="204" y="598"/>
                  <a:pt x="204" y="598"/>
                  <a:pt x="204" y="598"/>
                </a:cubicBezTo>
                <a:close/>
                <a:moveTo>
                  <a:pt x="119" y="669"/>
                </a:moveTo>
                <a:cubicBezTo>
                  <a:pt x="119" y="669"/>
                  <a:pt x="119" y="669"/>
                  <a:pt x="119" y="669"/>
                </a:cubicBezTo>
                <a:cubicBezTo>
                  <a:pt x="120" y="669"/>
                  <a:pt x="121" y="670"/>
                  <a:pt x="119" y="669"/>
                </a:cubicBezTo>
                <a:close/>
                <a:moveTo>
                  <a:pt x="117" y="668"/>
                </a:moveTo>
                <a:cubicBezTo>
                  <a:pt x="117" y="668"/>
                  <a:pt x="116" y="669"/>
                  <a:pt x="117" y="670"/>
                </a:cubicBezTo>
                <a:cubicBezTo>
                  <a:pt x="116" y="669"/>
                  <a:pt x="116" y="669"/>
                  <a:pt x="116" y="668"/>
                </a:cubicBezTo>
                <a:cubicBezTo>
                  <a:pt x="116" y="667"/>
                  <a:pt x="117" y="667"/>
                  <a:pt x="117" y="668"/>
                </a:cubicBezTo>
                <a:close/>
                <a:moveTo>
                  <a:pt x="334" y="567"/>
                </a:moveTo>
                <a:cubicBezTo>
                  <a:pt x="335" y="567"/>
                  <a:pt x="335" y="567"/>
                  <a:pt x="335" y="567"/>
                </a:cubicBezTo>
                <a:cubicBezTo>
                  <a:pt x="334" y="566"/>
                  <a:pt x="334" y="565"/>
                  <a:pt x="334" y="567"/>
                </a:cubicBezTo>
                <a:close/>
                <a:moveTo>
                  <a:pt x="204" y="590"/>
                </a:moveTo>
                <a:cubicBezTo>
                  <a:pt x="205" y="591"/>
                  <a:pt x="205" y="592"/>
                  <a:pt x="205" y="592"/>
                </a:cubicBezTo>
                <a:cubicBezTo>
                  <a:pt x="205" y="592"/>
                  <a:pt x="205" y="591"/>
                  <a:pt x="204" y="590"/>
                </a:cubicBezTo>
                <a:close/>
                <a:moveTo>
                  <a:pt x="268" y="551"/>
                </a:moveTo>
                <a:cubicBezTo>
                  <a:pt x="268" y="551"/>
                  <a:pt x="268" y="551"/>
                  <a:pt x="268" y="551"/>
                </a:cubicBezTo>
                <a:cubicBezTo>
                  <a:pt x="267" y="550"/>
                  <a:pt x="267" y="550"/>
                  <a:pt x="267" y="550"/>
                </a:cubicBezTo>
                <a:lnTo>
                  <a:pt x="268" y="551"/>
                </a:lnTo>
                <a:close/>
                <a:moveTo>
                  <a:pt x="133" y="620"/>
                </a:moveTo>
                <a:cubicBezTo>
                  <a:pt x="133" y="620"/>
                  <a:pt x="134" y="621"/>
                  <a:pt x="134" y="622"/>
                </a:cubicBezTo>
                <a:cubicBezTo>
                  <a:pt x="134" y="621"/>
                  <a:pt x="133" y="620"/>
                  <a:pt x="133" y="620"/>
                </a:cubicBezTo>
                <a:close/>
                <a:moveTo>
                  <a:pt x="108" y="680"/>
                </a:moveTo>
                <a:cubicBezTo>
                  <a:pt x="109" y="678"/>
                  <a:pt x="109" y="678"/>
                  <a:pt x="109" y="678"/>
                </a:cubicBezTo>
                <a:cubicBezTo>
                  <a:pt x="108" y="678"/>
                  <a:pt x="108" y="678"/>
                  <a:pt x="107" y="677"/>
                </a:cubicBezTo>
                <a:cubicBezTo>
                  <a:pt x="108" y="678"/>
                  <a:pt x="109" y="679"/>
                  <a:pt x="108" y="680"/>
                </a:cubicBezTo>
                <a:close/>
                <a:moveTo>
                  <a:pt x="86" y="660"/>
                </a:moveTo>
                <a:cubicBezTo>
                  <a:pt x="86" y="660"/>
                  <a:pt x="85" y="660"/>
                  <a:pt x="85" y="661"/>
                </a:cubicBezTo>
                <a:cubicBezTo>
                  <a:pt x="86" y="663"/>
                  <a:pt x="86" y="663"/>
                  <a:pt x="86" y="663"/>
                </a:cubicBezTo>
                <a:cubicBezTo>
                  <a:pt x="87" y="662"/>
                  <a:pt x="87" y="660"/>
                  <a:pt x="86" y="660"/>
                </a:cubicBezTo>
                <a:close/>
                <a:moveTo>
                  <a:pt x="101" y="667"/>
                </a:moveTo>
                <a:cubicBezTo>
                  <a:pt x="99" y="664"/>
                  <a:pt x="99" y="665"/>
                  <a:pt x="98" y="666"/>
                </a:cubicBezTo>
                <a:cubicBezTo>
                  <a:pt x="99" y="666"/>
                  <a:pt x="99" y="666"/>
                  <a:pt x="99" y="666"/>
                </a:cubicBezTo>
                <a:cubicBezTo>
                  <a:pt x="100" y="671"/>
                  <a:pt x="101" y="669"/>
                  <a:pt x="101" y="667"/>
                </a:cubicBezTo>
                <a:close/>
                <a:moveTo>
                  <a:pt x="98" y="666"/>
                </a:moveTo>
                <a:cubicBezTo>
                  <a:pt x="98" y="667"/>
                  <a:pt x="98" y="667"/>
                  <a:pt x="98" y="667"/>
                </a:cubicBezTo>
                <a:cubicBezTo>
                  <a:pt x="98" y="669"/>
                  <a:pt x="98" y="667"/>
                  <a:pt x="98" y="666"/>
                </a:cubicBezTo>
                <a:close/>
                <a:moveTo>
                  <a:pt x="114" y="671"/>
                </a:moveTo>
                <a:cubicBezTo>
                  <a:pt x="114" y="671"/>
                  <a:pt x="116" y="676"/>
                  <a:pt x="115" y="675"/>
                </a:cubicBezTo>
                <a:cubicBezTo>
                  <a:pt x="117" y="679"/>
                  <a:pt x="116" y="668"/>
                  <a:pt x="114" y="671"/>
                </a:cubicBezTo>
                <a:close/>
                <a:moveTo>
                  <a:pt x="95" y="656"/>
                </a:moveTo>
                <a:cubicBezTo>
                  <a:pt x="98" y="660"/>
                  <a:pt x="98" y="660"/>
                  <a:pt x="98" y="660"/>
                </a:cubicBezTo>
                <a:cubicBezTo>
                  <a:pt x="97" y="657"/>
                  <a:pt x="97" y="657"/>
                  <a:pt x="97" y="657"/>
                </a:cubicBezTo>
                <a:lnTo>
                  <a:pt x="95" y="656"/>
                </a:lnTo>
                <a:close/>
                <a:moveTo>
                  <a:pt x="104" y="656"/>
                </a:moveTo>
                <a:cubicBezTo>
                  <a:pt x="102" y="655"/>
                  <a:pt x="102" y="655"/>
                  <a:pt x="102" y="655"/>
                </a:cubicBezTo>
                <a:cubicBezTo>
                  <a:pt x="102" y="656"/>
                  <a:pt x="102" y="657"/>
                  <a:pt x="102" y="657"/>
                </a:cubicBezTo>
                <a:cubicBezTo>
                  <a:pt x="103" y="657"/>
                  <a:pt x="105" y="657"/>
                  <a:pt x="104" y="656"/>
                </a:cubicBezTo>
                <a:close/>
                <a:moveTo>
                  <a:pt x="102" y="657"/>
                </a:moveTo>
                <a:cubicBezTo>
                  <a:pt x="102" y="657"/>
                  <a:pt x="101" y="657"/>
                  <a:pt x="101" y="658"/>
                </a:cubicBezTo>
                <a:cubicBezTo>
                  <a:pt x="102" y="658"/>
                  <a:pt x="102" y="658"/>
                  <a:pt x="102" y="657"/>
                </a:cubicBezTo>
                <a:close/>
                <a:moveTo>
                  <a:pt x="97" y="654"/>
                </a:moveTo>
                <a:cubicBezTo>
                  <a:pt x="98" y="655"/>
                  <a:pt x="98" y="655"/>
                  <a:pt x="98" y="655"/>
                </a:cubicBezTo>
                <a:cubicBezTo>
                  <a:pt x="99" y="654"/>
                  <a:pt x="99" y="654"/>
                  <a:pt x="99" y="654"/>
                </a:cubicBezTo>
                <a:lnTo>
                  <a:pt x="97" y="654"/>
                </a:lnTo>
                <a:close/>
                <a:moveTo>
                  <a:pt x="120" y="650"/>
                </a:moveTo>
                <a:cubicBezTo>
                  <a:pt x="121" y="648"/>
                  <a:pt x="121" y="648"/>
                  <a:pt x="121" y="648"/>
                </a:cubicBezTo>
                <a:cubicBezTo>
                  <a:pt x="121" y="646"/>
                  <a:pt x="120" y="646"/>
                  <a:pt x="120" y="646"/>
                </a:cubicBezTo>
                <a:cubicBezTo>
                  <a:pt x="120" y="648"/>
                  <a:pt x="119" y="648"/>
                  <a:pt x="120" y="650"/>
                </a:cubicBezTo>
                <a:close/>
                <a:moveTo>
                  <a:pt x="110" y="640"/>
                </a:moveTo>
                <a:cubicBezTo>
                  <a:pt x="111" y="641"/>
                  <a:pt x="111" y="642"/>
                  <a:pt x="112" y="643"/>
                </a:cubicBezTo>
                <a:cubicBezTo>
                  <a:pt x="110" y="638"/>
                  <a:pt x="110" y="638"/>
                  <a:pt x="110" y="638"/>
                </a:cubicBezTo>
                <a:lnTo>
                  <a:pt x="110" y="640"/>
                </a:lnTo>
                <a:close/>
                <a:moveTo>
                  <a:pt x="114" y="637"/>
                </a:moveTo>
                <a:cubicBezTo>
                  <a:pt x="114" y="636"/>
                  <a:pt x="115" y="632"/>
                  <a:pt x="113" y="633"/>
                </a:cubicBezTo>
                <a:cubicBezTo>
                  <a:pt x="113" y="635"/>
                  <a:pt x="112" y="637"/>
                  <a:pt x="114" y="637"/>
                </a:cubicBezTo>
                <a:close/>
                <a:moveTo>
                  <a:pt x="141" y="633"/>
                </a:moveTo>
                <a:cubicBezTo>
                  <a:pt x="141" y="633"/>
                  <a:pt x="141" y="633"/>
                  <a:pt x="141" y="633"/>
                </a:cubicBezTo>
                <a:cubicBezTo>
                  <a:pt x="145" y="642"/>
                  <a:pt x="145" y="642"/>
                  <a:pt x="145" y="642"/>
                </a:cubicBezTo>
                <a:lnTo>
                  <a:pt x="141" y="633"/>
                </a:lnTo>
                <a:close/>
                <a:moveTo>
                  <a:pt x="153" y="603"/>
                </a:moveTo>
                <a:cubicBezTo>
                  <a:pt x="151" y="602"/>
                  <a:pt x="155" y="609"/>
                  <a:pt x="152" y="607"/>
                </a:cubicBezTo>
                <a:cubicBezTo>
                  <a:pt x="153" y="609"/>
                  <a:pt x="155" y="608"/>
                  <a:pt x="155" y="610"/>
                </a:cubicBezTo>
                <a:cubicBezTo>
                  <a:pt x="155" y="608"/>
                  <a:pt x="156" y="609"/>
                  <a:pt x="153" y="603"/>
                </a:cubicBezTo>
                <a:close/>
                <a:moveTo>
                  <a:pt x="155" y="610"/>
                </a:moveTo>
                <a:cubicBezTo>
                  <a:pt x="155" y="611"/>
                  <a:pt x="155" y="611"/>
                  <a:pt x="155" y="612"/>
                </a:cubicBezTo>
                <a:cubicBezTo>
                  <a:pt x="155" y="611"/>
                  <a:pt x="155" y="611"/>
                  <a:pt x="155" y="610"/>
                </a:cubicBezTo>
                <a:close/>
                <a:moveTo>
                  <a:pt x="411" y="538"/>
                </a:moveTo>
                <a:cubicBezTo>
                  <a:pt x="413" y="540"/>
                  <a:pt x="413" y="540"/>
                  <a:pt x="413" y="540"/>
                </a:cubicBezTo>
                <a:cubicBezTo>
                  <a:pt x="411" y="537"/>
                  <a:pt x="411" y="537"/>
                  <a:pt x="411" y="537"/>
                </a:cubicBezTo>
                <a:lnTo>
                  <a:pt x="411" y="538"/>
                </a:lnTo>
                <a:close/>
                <a:moveTo>
                  <a:pt x="410" y="531"/>
                </a:moveTo>
                <a:cubicBezTo>
                  <a:pt x="413" y="536"/>
                  <a:pt x="413" y="536"/>
                  <a:pt x="413" y="536"/>
                </a:cubicBezTo>
                <a:cubicBezTo>
                  <a:pt x="412" y="531"/>
                  <a:pt x="412" y="531"/>
                  <a:pt x="412" y="531"/>
                </a:cubicBezTo>
                <a:cubicBezTo>
                  <a:pt x="411" y="531"/>
                  <a:pt x="411" y="532"/>
                  <a:pt x="410" y="531"/>
                </a:cubicBezTo>
                <a:close/>
                <a:moveTo>
                  <a:pt x="225" y="563"/>
                </a:moveTo>
                <a:cubicBezTo>
                  <a:pt x="225" y="564"/>
                  <a:pt x="225" y="564"/>
                  <a:pt x="225" y="564"/>
                </a:cubicBezTo>
                <a:cubicBezTo>
                  <a:pt x="226" y="566"/>
                  <a:pt x="226" y="566"/>
                  <a:pt x="227" y="566"/>
                </a:cubicBezTo>
                <a:lnTo>
                  <a:pt x="225" y="563"/>
                </a:lnTo>
                <a:close/>
                <a:moveTo>
                  <a:pt x="243" y="560"/>
                </a:moveTo>
                <a:cubicBezTo>
                  <a:pt x="243" y="560"/>
                  <a:pt x="243" y="560"/>
                  <a:pt x="243" y="560"/>
                </a:cubicBezTo>
                <a:cubicBezTo>
                  <a:pt x="245" y="564"/>
                  <a:pt x="245" y="564"/>
                  <a:pt x="245" y="564"/>
                </a:cubicBezTo>
                <a:lnTo>
                  <a:pt x="243" y="560"/>
                </a:lnTo>
                <a:close/>
                <a:moveTo>
                  <a:pt x="254" y="547"/>
                </a:moveTo>
                <a:cubicBezTo>
                  <a:pt x="253" y="547"/>
                  <a:pt x="253" y="549"/>
                  <a:pt x="252" y="549"/>
                </a:cubicBezTo>
                <a:cubicBezTo>
                  <a:pt x="253" y="547"/>
                  <a:pt x="257" y="553"/>
                  <a:pt x="254" y="547"/>
                </a:cubicBezTo>
                <a:close/>
                <a:moveTo>
                  <a:pt x="27" y="658"/>
                </a:moveTo>
                <a:cubicBezTo>
                  <a:pt x="26" y="659"/>
                  <a:pt x="29" y="660"/>
                  <a:pt x="29" y="660"/>
                </a:cubicBezTo>
                <a:cubicBezTo>
                  <a:pt x="29" y="659"/>
                  <a:pt x="26" y="658"/>
                  <a:pt x="27" y="658"/>
                </a:cubicBezTo>
                <a:close/>
                <a:moveTo>
                  <a:pt x="24" y="649"/>
                </a:moveTo>
                <a:cubicBezTo>
                  <a:pt x="25" y="650"/>
                  <a:pt x="25" y="650"/>
                  <a:pt x="25" y="650"/>
                </a:cubicBezTo>
                <a:cubicBezTo>
                  <a:pt x="23" y="647"/>
                  <a:pt x="23" y="647"/>
                  <a:pt x="23" y="647"/>
                </a:cubicBezTo>
                <a:lnTo>
                  <a:pt x="24" y="649"/>
                </a:lnTo>
                <a:close/>
                <a:moveTo>
                  <a:pt x="28" y="643"/>
                </a:moveTo>
                <a:cubicBezTo>
                  <a:pt x="24" y="641"/>
                  <a:pt x="27" y="645"/>
                  <a:pt x="25" y="645"/>
                </a:cubicBezTo>
                <a:cubicBezTo>
                  <a:pt x="24" y="645"/>
                  <a:pt x="24" y="645"/>
                  <a:pt x="24" y="645"/>
                </a:cubicBezTo>
                <a:cubicBezTo>
                  <a:pt x="27" y="648"/>
                  <a:pt x="27" y="648"/>
                  <a:pt x="27" y="648"/>
                </a:cubicBezTo>
                <a:cubicBezTo>
                  <a:pt x="27" y="646"/>
                  <a:pt x="26" y="643"/>
                  <a:pt x="28" y="643"/>
                </a:cubicBezTo>
                <a:close/>
                <a:moveTo>
                  <a:pt x="38" y="647"/>
                </a:moveTo>
                <a:cubicBezTo>
                  <a:pt x="37" y="646"/>
                  <a:pt x="37" y="645"/>
                  <a:pt x="37" y="647"/>
                </a:cubicBezTo>
                <a:cubicBezTo>
                  <a:pt x="38" y="647"/>
                  <a:pt x="38" y="647"/>
                  <a:pt x="38" y="647"/>
                </a:cubicBezTo>
                <a:cubicBezTo>
                  <a:pt x="38" y="647"/>
                  <a:pt x="38" y="647"/>
                  <a:pt x="38" y="647"/>
                </a:cubicBezTo>
                <a:close/>
                <a:moveTo>
                  <a:pt x="38" y="647"/>
                </a:moveTo>
                <a:cubicBezTo>
                  <a:pt x="38" y="648"/>
                  <a:pt x="39" y="648"/>
                  <a:pt x="38" y="647"/>
                </a:cubicBezTo>
                <a:close/>
                <a:moveTo>
                  <a:pt x="39" y="644"/>
                </a:moveTo>
                <a:cubicBezTo>
                  <a:pt x="40" y="646"/>
                  <a:pt x="40" y="646"/>
                  <a:pt x="40" y="646"/>
                </a:cubicBezTo>
                <a:cubicBezTo>
                  <a:pt x="40" y="647"/>
                  <a:pt x="41" y="646"/>
                  <a:pt x="42" y="647"/>
                </a:cubicBezTo>
                <a:cubicBezTo>
                  <a:pt x="41" y="646"/>
                  <a:pt x="40" y="645"/>
                  <a:pt x="39" y="644"/>
                </a:cubicBezTo>
                <a:close/>
                <a:moveTo>
                  <a:pt x="37" y="641"/>
                </a:moveTo>
                <a:cubicBezTo>
                  <a:pt x="37" y="642"/>
                  <a:pt x="37" y="642"/>
                  <a:pt x="37" y="642"/>
                </a:cubicBezTo>
                <a:cubicBezTo>
                  <a:pt x="37" y="642"/>
                  <a:pt x="38" y="642"/>
                  <a:pt x="37" y="641"/>
                </a:cubicBezTo>
                <a:close/>
                <a:moveTo>
                  <a:pt x="37" y="644"/>
                </a:moveTo>
                <a:cubicBezTo>
                  <a:pt x="37" y="642"/>
                  <a:pt x="37" y="642"/>
                  <a:pt x="37" y="642"/>
                </a:cubicBezTo>
                <a:cubicBezTo>
                  <a:pt x="36" y="642"/>
                  <a:pt x="35" y="641"/>
                  <a:pt x="37" y="643"/>
                </a:cubicBezTo>
                <a:cubicBezTo>
                  <a:pt x="36" y="642"/>
                  <a:pt x="37" y="643"/>
                  <a:pt x="37" y="644"/>
                </a:cubicBezTo>
                <a:close/>
                <a:moveTo>
                  <a:pt x="37" y="644"/>
                </a:moveTo>
                <a:cubicBezTo>
                  <a:pt x="36" y="643"/>
                  <a:pt x="35" y="643"/>
                  <a:pt x="34" y="642"/>
                </a:cubicBezTo>
                <a:cubicBezTo>
                  <a:pt x="33" y="643"/>
                  <a:pt x="36" y="645"/>
                  <a:pt x="37" y="644"/>
                </a:cubicBezTo>
                <a:close/>
                <a:moveTo>
                  <a:pt x="24" y="640"/>
                </a:moveTo>
                <a:cubicBezTo>
                  <a:pt x="22" y="639"/>
                  <a:pt x="22" y="639"/>
                  <a:pt x="22" y="639"/>
                </a:cubicBezTo>
                <a:cubicBezTo>
                  <a:pt x="23" y="641"/>
                  <a:pt x="23" y="641"/>
                  <a:pt x="23" y="641"/>
                </a:cubicBezTo>
                <a:cubicBezTo>
                  <a:pt x="23" y="640"/>
                  <a:pt x="25" y="640"/>
                  <a:pt x="24" y="640"/>
                </a:cubicBezTo>
                <a:close/>
                <a:moveTo>
                  <a:pt x="44" y="643"/>
                </a:moveTo>
                <a:cubicBezTo>
                  <a:pt x="43" y="642"/>
                  <a:pt x="42" y="641"/>
                  <a:pt x="41" y="640"/>
                </a:cubicBezTo>
                <a:cubicBezTo>
                  <a:pt x="41" y="642"/>
                  <a:pt x="41" y="642"/>
                  <a:pt x="41" y="642"/>
                </a:cubicBezTo>
                <a:cubicBezTo>
                  <a:pt x="42" y="642"/>
                  <a:pt x="43" y="642"/>
                  <a:pt x="44" y="643"/>
                </a:cubicBezTo>
                <a:close/>
                <a:moveTo>
                  <a:pt x="41" y="640"/>
                </a:moveTo>
                <a:cubicBezTo>
                  <a:pt x="40" y="638"/>
                  <a:pt x="40" y="638"/>
                  <a:pt x="40" y="638"/>
                </a:cubicBezTo>
                <a:cubicBezTo>
                  <a:pt x="40" y="639"/>
                  <a:pt x="40" y="639"/>
                  <a:pt x="41" y="640"/>
                </a:cubicBezTo>
                <a:close/>
                <a:moveTo>
                  <a:pt x="33" y="637"/>
                </a:moveTo>
                <a:cubicBezTo>
                  <a:pt x="33" y="637"/>
                  <a:pt x="33" y="638"/>
                  <a:pt x="34" y="639"/>
                </a:cubicBezTo>
                <a:cubicBezTo>
                  <a:pt x="34" y="640"/>
                  <a:pt x="35" y="641"/>
                  <a:pt x="35" y="641"/>
                </a:cubicBezTo>
                <a:cubicBezTo>
                  <a:pt x="35" y="641"/>
                  <a:pt x="34" y="640"/>
                  <a:pt x="34" y="639"/>
                </a:cubicBezTo>
                <a:cubicBezTo>
                  <a:pt x="33" y="638"/>
                  <a:pt x="33" y="637"/>
                  <a:pt x="33" y="637"/>
                </a:cubicBezTo>
                <a:close/>
                <a:moveTo>
                  <a:pt x="46" y="642"/>
                </a:moveTo>
                <a:cubicBezTo>
                  <a:pt x="47" y="644"/>
                  <a:pt x="47" y="644"/>
                  <a:pt x="47" y="644"/>
                </a:cubicBezTo>
                <a:cubicBezTo>
                  <a:pt x="45" y="641"/>
                  <a:pt x="45" y="641"/>
                  <a:pt x="45" y="641"/>
                </a:cubicBezTo>
                <a:lnTo>
                  <a:pt x="46" y="642"/>
                </a:lnTo>
                <a:close/>
                <a:moveTo>
                  <a:pt x="47" y="641"/>
                </a:moveTo>
                <a:cubicBezTo>
                  <a:pt x="48" y="643"/>
                  <a:pt x="49" y="643"/>
                  <a:pt x="49" y="645"/>
                </a:cubicBezTo>
                <a:cubicBezTo>
                  <a:pt x="50" y="644"/>
                  <a:pt x="49" y="642"/>
                  <a:pt x="49" y="641"/>
                </a:cubicBezTo>
                <a:cubicBezTo>
                  <a:pt x="49" y="642"/>
                  <a:pt x="48" y="642"/>
                  <a:pt x="47" y="641"/>
                </a:cubicBezTo>
                <a:close/>
                <a:moveTo>
                  <a:pt x="48" y="639"/>
                </a:moveTo>
                <a:cubicBezTo>
                  <a:pt x="48" y="639"/>
                  <a:pt x="48" y="640"/>
                  <a:pt x="49" y="641"/>
                </a:cubicBezTo>
                <a:cubicBezTo>
                  <a:pt x="49" y="640"/>
                  <a:pt x="49" y="640"/>
                  <a:pt x="48" y="639"/>
                </a:cubicBezTo>
                <a:close/>
                <a:moveTo>
                  <a:pt x="42" y="638"/>
                </a:moveTo>
                <a:cubicBezTo>
                  <a:pt x="42" y="638"/>
                  <a:pt x="43" y="640"/>
                  <a:pt x="44" y="640"/>
                </a:cubicBezTo>
                <a:cubicBezTo>
                  <a:pt x="42" y="638"/>
                  <a:pt x="42" y="638"/>
                  <a:pt x="42" y="638"/>
                </a:cubicBezTo>
                <a:close/>
                <a:moveTo>
                  <a:pt x="42" y="638"/>
                </a:moveTo>
                <a:cubicBezTo>
                  <a:pt x="42" y="638"/>
                  <a:pt x="42" y="638"/>
                  <a:pt x="42" y="638"/>
                </a:cubicBezTo>
                <a:cubicBezTo>
                  <a:pt x="42" y="638"/>
                  <a:pt x="43" y="638"/>
                  <a:pt x="43" y="638"/>
                </a:cubicBezTo>
                <a:cubicBezTo>
                  <a:pt x="43" y="638"/>
                  <a:pt x="43" y="638"/>
                  <a:pt x="42" y="638"/>
                </a:cubicBezTo>
                <a:close/>
                <a:moveTo>
                  <a:pt x="42" y="638"/>
                </a:moveTo>
                <a:cubicBezTo>
                  <a:pt x="42" y="638"/>
                  <a:pt x="42" y="638"/>
                  <a:pt x="42" y="638"/>
                </a:cubicBezTo>
                <a:cubicBezTo>
                  <a:pt x="42" y="638"/>
                  <a:pt x="42" y="638"/>
                  <a:pt x="42" y="638"/>
                </a:cubicBezTo>
                <a:close/>
                <a:moveTo>
                  <a:pt x="37" y="638"/>
                </a:moveTo>
                <a:cubicBezTo>
                  <a:pt x="36" y="636"/>
                  <a:pt x="36" y="634"/>
                  <a:pt x="33" y="633"/>
                </a:cubicBezTo>
                <a:cubicBezTo>
                  <a:pt x="34" y="635"/>
                  <a:pt x="36" y="635"/>
                  <a:pt x="37" y="638"/>
                </a:cubicBezTo>
                <a:close/>
                <a:moveTo>
                  <a:pt x="39" y="635"/>
                </a:moveTo>
                <a:cubicBezTo>
                  <a:pt x="38" y="635"/>
                  <a:pt x="38" y="635"/>
                  <a:pt x="38" y="635"/>
                </a:cubicBezTo>
                <a:cubicBezTo>
                  <a:pt x="39" y="636"/>
                  <a:pt x="39" y="637"/>
                  <a:pt x="40" y="638"/>
                </a:cubicBezTo>
                <a:lnTo>
                  <a:pt x="39" y="635"/>
                </a:lnTo>
                <a:close/>
                <a:moveTo>
                  <a:pt x="39" y="634"/>
                </a:moveTo>
                <a:cubicBezTo>
                  <a:pt x="39" y="635"/>
                  <a:pt x="39" y="635"/>
                  <a:pt x="39" y="635"/>
                </a:cubicBezTo>
                <a:cubicBezTo>
                  <a:pt x="40" y="635"/>
                  <a:pt x="40" y="635"/>
                  <a:pt x="40" y="635"/>
                </a:cubicBezTo>
                <a:lnTo>
                  <a:pt x="39" y="634"/>
                </a:lnTo>
                <a:close/>
                <a:moveTo>
                  <a:pt x="46" y="637"/>
                </a:moveTo>
                <a:cubicBezTo>
                  <a:pt x="46" y="635"/>
                  <a:pt x="46" y="635"/>
                  <a:pt x="46" y="635"/>
                </a:cubicBezTo>
                <a:cubicBezTo>
                  <a:pt x="46" y="634"/>
                  <a:pt x="45" y="634"/>
                  <a:pt x="45" y="635"/>
                </a:cubicBezTo>
                <a:cubicBezTo>
                  <a:pt x="45" y="636"/>
                  <a:pt x="45" y="637"/>
                  <a:pt x="46" y="637"/>
                </a:cubicBezTo>
                <a:close/>
                <a:moveTo>
                  <a:pt x="44" y="637"/>
                </a:moveTo>
                <a:cubicBezTo>
                  <a:pt x="44" y="637"/>
                  <a:pt x="44" y="637"/>
                  <a:pt x="44" y="637"/>
                </a:cubicBezTo>
                <a:cubicBezTo>
                  <a:pt x="44" y="637"/>
                  <a:pt x="44" y="637"/>
                  <a:pt x="44" y="637"/>
                </a:cubicBezTo>
                <a:close/>
                <a:moveTo>
                  <a:pt x="51" y="633"/>
                </a:moveTo>
                <a:cubicBezTo>
                  <a:pt x="50" y="633"/>
                  <a:pt x="50" y="633"/>
                  <a:pt x="50" y="633"/>
                </a:cubicBezTo>
                <a:cubicBezTo>
                  <a:pt x="50" y="633"/>
                  <a:pt x="50" y="633"/>
                  <a:pt x="50" y="633"/>
                </a:cubicBezTo>
                <a:lnTo>
                  <a:pt x="51" y="633"/>
                </a:lnTo>
                <a:close/>
                <a:moveTo>
                  <a:pt x="44" y="634"/>
                </a:moveTo>
                <a:cubicBezTo>
                  <a:pt x="44" y="634"/>
                  <a:pt x="44" y="635"/>
                  <a:pt x="44" y="636"/>
                </a:cubicBezTo>
                <a:cubicBezTo>
                  <a:pt x="44" y="635"/>
                  <a:pt x="44" y="635"/>
                  <a:pt x="45" y="635"/>
                </a:cubicBezTo>
                <a:cubicBezTo>
                  <a:pt x="44" y="634"/>
                  <a:pt x="44" y="634"/>
                  <a:pt x="44" y="634"/>
                </a:cubicBezTo>
                <a:close/>
                <a:moveTo>
                  <a:pt x="49" y="637"/>
                </a:moveTo>
                <a:cubicBezTo>
                  <a:pt x="48" y="637"/>
                  <a:pt x="48" y="636"/>
                  <a:pt x="48" y="636"/>
                </a:cubicBezTo>
                <a:cubicBezTo>
                  <a:pt x="48" y="637"/>
                  <a:pt x="49" y="638"/>
                  <a:pt x="49" y="637"/>
                </a:cubicBezTo>
                <a:close/>
                <a:moveTo>
                  <a:pt x="44" y="637"/>
                </a:moveTo>
                <a:cubicBezTo>
                  <a:pt x="44" y="638"/>
                  <a:pt x="44" y="638"/>
                  <a:pt x="44" y="638"/>
                </a:cubicBezTo>
                <a:cubicBezTo>
                  <a:pt x="45" y="638"/>
                  <a:pt x="45" y="638"/>
                  <a:pt x="44" y="637"/>
                </a:cubicBezTo>
                <a:close/>
                <a:moveTo>
                  <a:pt x="44" y="637"/>
                </a:moveTo>
                <a:cubicBezTo>
                  <a:pt x="44" y="637"/>
                  <a:pt x="44" y="636"/>
                  <a:pt x="44" y="636"/>
                </a:cubicBezTo>
                <a:cubicBezTo>
                  <a:pt x="44" y="636"/>
                  <a:pt x="44" y="636"/>
                  <a:pt x="44" y="637"/>
                </a:cubicBezTo>
                <a:cubicBezTo>
                  <a:pt x="44" y="637"/>
                  <a:pt x="44" y="637"/>
                  <a:pt x="44" y="637"/>
                </a:cubicBezTo>
                <a:close/>
                <a:moveTo>
                  <a:pt x="48" y="615"/>
                </a:moveTo>
                <a:cubicBezTo>
                  <a:pt x="48" y="617"/>
                  <a:pt x="47" y="620"/>
                  <a:pt x="45" y="618"/>
                </a:cubicBezTo>
                <a:cubicBezTo>
                  <a:pt x="45" y="620"/>
                  <a:pt x="48" y="628"/>
                  <a:pt x="50" y="633"/>
                </a:cubicBezTo>
                <a:cubicBezTo>
                  <a:pt x="50" y="632"/>
                  <a:pt x="50" y="631"/>
                  <a:pt x="50" y="629"/>
                </a:cubicBezTo>
                <a:cubicBezTo>
                  <a:pt x="50" y="627"/>
                  <a:pt x="47" y="626"/>
                  <a:pt x="47" y="623"/>
                </a:cubicBezTo>
                <a:cubicBezTo>
                  <a:pt x="48" y="622"/>
                  <a:pt x="49" y="624"/>
                  <a:pt x="50" y="625"/>
                </a:cubicBezTo>
                <a:cubicBezTo>
                  <a:pt x="48" y="622"/>
                  <a:pt x="51" y="620"/>
                  <a:pt x="49" y="615"/>
                </a:cubicBezTo>
                <a:cubicBezTo>
                  <a:pt x="49" y="615"/>
                  <a:pt x="48" y="617"/>
                  <a:pt x="48" y="617"/>
                </a:cubicBezTo>
                <a:cubicBezTo>
                  <a:pt x="48" y="616"/>
                  <a:pt x="48" y="615"/>
                  <a:pt x="48" y="615"/>
                </a:cubicBezTo>
                <a:close/>
                <a:moveTo>
                  <a:pt x="49" y="633"/>
                </a:moveTo>
                <a:cubicBezTo>
                  <a:pt x="48" y="633"/>
                  <a:pt x="48" y="633"/>
                  <a:pt x="48" y="633"/>
                </a:cubicBezTo>
                <a:cubicBezTo>
                  <a:pt x="49" y="634"/>
                  <a:pt x="50" y="635"/>
                  <a:pt x="51" y="637"/>
                </a:cubicBezTo>
                <a:cubicBezTo>
                  <a:pt x="51" y="635"/>
                  <a:pt x="51" y="634"/>
                  <a:pt x="50" y="633"/>
                </a:cubicBezTo>
                <a:cubicBezTo>
                  <a:pt x="49" y="633"/>
                  <a:pt x="49" y="633"/>
                  <a:pt x="49" y="633"/>
                </a:cubicBezTo>
                <a:close/>
                <a:moveTo>
                  <a:pt x="47" y="634"/>
                </a:moveTo>
                <a:cubicBezTo>
                  <a:pt x="46" y="631"/>
                  <a:pt x="47" y="630"/>
                  <a:pt x="45" y="627"/>
                </a:cubicBezTo>
                <a:cubicBezTo>
                  <a:pt x="44" y="628"/>
                  <a:pt x="45" y="630"/>
                  <a:pt x="45" y="631"/>
                </a:cubicBezTo>
                <a:cubicBezTo>
                  <a:pt x="46" y="630"/>
                  <a:pt x="45" y="633"/>
                  <a:pt x="47" y="634"/>
                </a:cubicBezTo>
                <a:cubicBezTo>
                  <a:pt x="47" y="634"/>
                  <a:pt x="46" y="635"/>
                  <a:pt x="46" y="635"/>
                </a:cubicBezTo>
                <a:cubicBezTo>
                  <a:pt x="47" y="635"/>
                  <a:pt x="47" y="635"/>
                  <a:pt x="48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5"/>
                  <a:pt x="47" y="635"/>
                  <a:pt x="47" y="635"/>
                </a:cubicBezTo>
                <a:cubicBezTo>
                  <a:pt x="47" y="635"/>
                  <a:pt x="47" y="635"/>
                  <a:pt x="47" y="635"/>
                </a:cubicBezTo>
                <a:cubicBezTo>
                  <a:pt x="47" y="635"/>
                  <a:pt x="47" y="634"/>
                  <a:pt x="47" y="634"/>
                </a:cubicBezTo>
                <a:cubicBezTo>
                  <a:pt x="48" y="634"/>
                  <a:pt x="47" y="635"/>
                  <a:pt x="47" y="635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8" y="633"/>
                  <a:pt x="48" y="633"/>
                  <a:pt x="48" y="633"/>
                </a:cubicBezTo>
                <a:cubicBezTo>
                  <a:pt x="48" y="633"/>
                  <a:pt x="48" y="633"/>
                  <a:pt x="47" y="634"/>
                </a:cubicBezTo>
                <a:close/>
                <a:moveTo>
                  <a:pt x="30" y="627"/>
                </a:moveTo>
                <a:cubicBezTo>
                  <a:pt x="30" y="627"/>
                  <a:pt x="31" y="627"/>
                  <a:pt x="31" y="627"/>
                </a:cubicBezTo>
                <a:cubicBezTo>
                  <a:pt x="31" y="627"/>
                  <a:pt x="30" y="627"/>
                  <a:pt x="30" y="627"/>
                </a:cubicBezTo>
                <a:close/>
                <a:moveTo>
                  <a:pt x="32" y="628"/>
                </a:moveTo>
                <a:cubicBezTo>
                  <a:pt x="32" y="628"/>
                  <a:pt x="33" y="629"/>
                  <a:pt x="32" y="629"/>
                </a:cubicBezTo>
                <a:cubicBezTo>
                  <a:pt x="31" y="629"/>
                  <a:pt x="31" y="628"/>
                  <a:pt x="31" y="627"/>
                </a:cubicBezTo>
                <a:cubicBezTo>
                  <a:pt x="31" y="628"/>
                  <a:pt x="31" y="630"/>
                  <a:pt x="33" y="630"/>
                </a:cubicBezTo>
                <a:cubicBezTo>
                  <a:pt x="33" y="630"/>
                  <a:pt x="33" y="630"/>
                  <a:pt x="33" y="630"/>
                </a:cubicBezTo>
                <a:cubicBezTo>
                  <a:pt x="34" y="630"/>
                  <a:pt x="37" y="632"/>
                  <a:pt x="37" y="633"/>
                </a:cubicBezTo>
                <a:cubicBezTo>
                  <a:pt x="36" y="631"/>
                  <a:pt x="34" y="629"/>
                  <a:pt x="32" y="628"/>
                </a:cubicBezTo>
                <a:close/>
                <a:moveTo>
                  <a:pt x="40" y="630"/>
                </a:moveTo>
                <a:cubicBezTo>
                  <a:pt x="41" y="627"/>
                  <a:pt x="41" y="627"/>
                  <a:pt x="41" y="627"/>
                </a:cubicBezTo>
                <a:cubicBezTo>
                  <a:pt x="39" y="626"/>
                  <a:pt x="39" y="626"/>
                  <a:pt x="39" y="626"/>
                </a:cubicBezTo>
                <a:cubicBezTo>
                  <a:pt x="39" y="627"/>
                  <a:pt x="39" y="627"/>
                  <a:pt x="39" y="627"/>
                </a:cubicBezTo>
                <a:cubicBezTo>
                  <a:pt x="38" y="627"/>
                  <a:pt x="39" y="628"/>
                  <a:pt x="40" y="630"/>
                </a:cubicBezTo>
                <a:close/>
                <a:moveTo>
                  <a:pt x="51" y="635"/>
                </a:moveTo>
                <a:cubicBezTo>
                  <a:pt x="52" y="638"/>
                  <a:pt x="52" y="638"/>
                  <a:pt x="52" y="638"/>
                </a:cubicBezTo>
                <a:cubicBezTo>
                  <a:pt x="51" y="633"/>
                  <a:pt x="51" y="633"/>
                  <a:pt x="51" y="633"/>
                </a:cubicBezTo>
                <a:lnTo>
                  <a:pt x="51" y="635"/>
                </a:lnTo>
                <a:close/>
                <a:moveTo>
                  <a:pt x="53" y="634"/>
                </a:moveTo>
                <a:cubicBezTo>
                  <a:pt x="53" y="637"/>
                  <a:pt x="53" y="637"/>
                  <a:pt x="53" y="637"/>
                </a:cubicBezTo>
                <a:cubicBezTo>
                  <a:pt x="53" y="635"/>
                  <a:pt x="53" y="635"/>
                  <a:pt x="53" y="635"/>
                </a:cubicBezTo>
                <a:lnTo>
                  <a:pt x="53" y="634"/>
                </a:lnTo>
                <a:close/>
                <a:moveTo>
                  <a:pt x="100" y="738"/>
                </a:moveTo>
                <a:cubicBezTo>
                  <a:pt x="99" y="739"/>
                  <a:pt x="99" y="739"/>
                  <a:pt x="99" y="739"/>
                </a:cubicBezTo>
                <a:cubicBezTo>
                  <a:pt x="100" y="739"/>
                  <a:pt x="100" y="739"/>
                  <a:pt x="100" y="738"/>
                </a:cubicBezTo>
                <a:close/>
                <a:moveTo>
                  <a:pt x="106" y="736"/>
                </a:moveTo>
                <a:cubicBezTo>
                  <a:pt x="105" y="735"/>
                  <a:pt x="105" y="735"/>
                  <a:pt x="105" y="735"/>
                </a:cubicBezTo>
                <a:cubicBezTo>
                  <a:pt x="105" y="736"/>
                  <a:pt x="105" y="736"/>
                  <a:pt x="106" y="736"/>
                </a:cubicBezTo>
                <a:close/>
                <a:moveTo>
                  <a:pt x="93" y="655"/>
                </a:moveTo>
                <a:cubicBezTo>
                  <a:pt x="92" y="657"/>
                  <a:pt x="89" y="659"/>
                  <a:pt x="91" y="658"/>
                </a:cubicBezTo>
                <a:cubicBezTo>
                  <a:pt x="94" y="656"/>
                  <a:pt x="94" y="656"/>
                  <a:pt x="94" y="656"/>
                </a:cubicBezTo>
                <a:cubicBezTo>
                  <a:pt x="93" y="656"/>
                  <a:pt x="93" y="655"/>
                  <a:pt x="93" y="655"/>
                </a:cubicBezTo>
                <a:close/>
                <a:moveTo>
                  <a:pt x="119" y="692"/>
                </a:moveTo>
                <a:cubicBezTo>
                  <a:pt x="119" y="691"/>
                  <a:pt x="119" y="691"/>
                  <a:pt x="120" y="691"/>
                </a:cubicBezTo>
                <a:cubicBezTo>
                  <a:pt x="119" y="691"/>
                  <a:pt x="118" y="691"/>
                  <a:pt x="117" y="690"/>
                </a:cubicBezTo>
                <a:cubicBezTo>
                  <a:pt x="117" y="691"/>
                  <a:pt x="118" y="691"/>
                  <a:pt x="119" y="692"/>
                </a:cubicBezTo>
                <a:close/>
                <a:moveTo>
                  <a:pt x="131" y="694"/>
                </a:moveTo>
                <a:cubicBezTo>
                  <a:pt x="129" y="695"/>
                  <a:pt x="129" y="695"/>
                  <a:pt x="129" y="695"/>
                </a:cubicBezTo>
                <a:cubicBezTo>
                  <a:pt x="129" y="694"/>
                  <a:pt x="130" y="694"/>
                  <a:pt x="131" y="694"/>
                </a:cubicBezTo>
                <a:close/>
                <a:moveTo>
                  <a:pt x="70" y="747"/>
                </a:moveTo>
                <a:cubicBezTo>
                  <a:pt x="69" y="750"/>
                  <a:pt x="69" y="750"/>
                  <a:pt x="69" y="750"/>
                </a:cubicBezTo>
                <a:cubicBezTo>
                  <a:pt x="70" y="750"/>
                  <a:pt x="69" y="748"/>
                  <a:pt x="70" y="747"/>
                </a:cubicBezTo>
                <a:close/>
                <a:moveTo>
                  <a:pt x="72" y="635"/>
                </a:moveTo>
                <a:cubicBezTo>
                  <a:pt x="72" y="636"/>
                  <a:pt x="72" y="637"/>
                  <a:pt x="72" y="637"/>
                </a:cubicBezTo>
                <a:cubicBezTo>
                  <a:pt x="72" y="635"/>
                  <a:pt x="73" y="633"/>
                  <a:pt x="72" y="635"/>
                </a:cubicBezTo>
                <a:close/>
                <a:moveTo>
                  <a:pt x="91" y="708"/>
                </a:moveTo>
                <a:cubicBezTo>
                  <a:pt x="90" y="709"/>
                  <a:pt x="91" y="709"/>
                  <a:pt x="91" y="710"/>
                </a:cubicBezTo>
                <a:cubicBezTo>
                  <a:pt x="91" y="709"/>
                  <a:pt x="91" y="709"/>
                  <a:pt x="91" y="708"/>
                </a:cubicBezTo>
                <a:close/>
                <a:moveTo>
                  <a:pt x="74" y="638"/>
                </a:moveTo>
                <a:cubicBezTo>
                  <a:pt x="74" y="637"/>
                  <a:pt x="74" y="637"/>
                  <a:pt x="74" y="637"/>
                </a:cubicBezTo>
                <a:cubicBezTo>
                  <a:pt x="73" y="637"/>
                  <a:pt x="73" y="637"/>
                  <a:pt x="72" y="637"/>
                </a:cubicBezTo>
                <a:cubicBezTo>
                  <a:pt x="72" y="638"/>
                  <a:pt x="72" y="639"/>
                  <a:pt x="74" y="638"/>
                </a:cubicBezTo>
                <a:close/>
                <a:moveTo>
                  <a:pt x="3" y="665"/>
                </a:moveTo>
                <a:cubicBezTo>
                  <a:pt x="3" y="665"/>
                  <a:pt x="3" y="665"/>
                  <a:pt x="3" y="665"/>
                </a:cubicBezTo>
                <a:cubicBezTo>
                  <a:pt x="3" y="665"/>
                  <a:pt x="3" y="665"/>
                  <a:pt x="3" y="665"/>
                </a:cubicBezTo>
                <a:close/>
                <a:moveTo>
                  <a:pt x="35" y="645"/>
                </a:moveTo>
                <a:cubicBezTo>
                  <a:pt x="36" y="645"/>
                  <a:pt x="35" y="646"/>
                  <a:pt x="35" y="646"/>
                </a:cubicBezTo>
                <a:cubicBezTo>
                  <a:pt x="36" y="646"/>
                  <a:pt x="36" y="646"/>
                  <a:pt x="35" y="645"/>
                </a:cubicBezTo>
                <a:close/>
                <a:moveTo>
                  <a:pt x="60" y="635"/>
                </a:moveTo>
                <a:cubicBezTo>
                  <a:pt x="59" y="635"/>
                  <a:pt x="60" y="635"/>
                  <a:pt x="60" y="635"/>
                </a:cubicBezTo>
                <a:close/>
                <a:moveTo>
                  <a:pt x="58" y="623"/>
                </a:moveTo>
                <a:cubicBezTo>
                  <a:pt x="58" y="623"/>
                  <a:pt x="58" y="622"/>
                  <a:pt x="58" y="621"/>
                </a:cubicBezTo>
                <a:cubicBezTo>
                  <a:pt x="58" y="622"/>
                  <a:pt x="58" y="623"/>
                  <a:pt x="58" y="623"/>
                </a:cubicBezTo>
                <a:close/>
                <a:moveTo>
                  <a:pt x="87" y="624"/>
                </a:moveTo>
                <a:cubicBezTo>
                  <a:pt x="87" y="624"/>
                  <a:pt x="87" y="624"/>
                  <a:pt x="87" y="624"/>
                </a:cubicBezTo>
                <a:cubicBezTo>
                  <a:pt x="87" y="623"/>
                  <a:pt x="87" y="624"/>
                  <a:pt x="87" y="624"/>
                </a:cubicBezTo>
                <a:close/>
                <a:moveTo>
                  <a:pt x="59" y="633"/>
                </a:moveTo>
                <a:cubicBezTo>
                  <a:pt x="59" y="634"/>
                  <a:pt x="59" y="634"/>
                  <a:pt x="60" y="634"/>
                </a:cubicBezTo>
                <a:cubicBezTo>
                  <a:pt x="60" y="634"/>
                  <a:pt x="59" y="634"/>
                  <a:pt x="59" y="633"/>
                </a:cubicBezTo>
                <a:close/>
                <a:moveTo>
                  <a:pt x="59" y="635"/>
                </a:moveTo>
                <a:cubicBezTo>
                  <a:pt x="59" y="635"/>
                  <a:pt x="59" y="634"/>
                  <a:pt x="59" y="634"/>
                </a:cubicBezTo>
                <a:cubicBezTo>
                  <a:pt x="59" y="635"/>
                  <a:pt x="59" y="635"/>
                  <a:pt x="59" y="635"/>
                </a:cubicBezTo>
                <a:close/>
                <a:moveTo>
                  <a:pt x="60" y="635"/>
                </a:moveTo>
                <a:cubicBezTo>
                  <a:pt x="60" y="635"/>
                  <a:pt x="60" y="634"/>
                  <a:pt x="60" y="634"/>
                </a:cubicBezTo>
                <a:cubicBezTo>
                  <a:pt x="60" y="634"/>
                  <a:pt x="60" y="635"/>
                  <a:pt x="60" y="635"/>
                </a:cubicBezTo>
                <a:cubicBezTo>
                  <a:pt x="60" y="635"/>
                  <a:pt x="60" y="635"/>
                  <a:pt x="60" y="635"/>
                </a:cubicBezTo>
                <a:close/>
                <a:moveTo>
                  <a:pt x="24" y="718"/>
                </a:moveTo>
                <a:cubicBezTo>
                  <a:pt x="24" y="718"/>
                  <a:pt x="24" y="718"/>
                  <a:pt x="24" y="718"/>
                </a:cubicBezTo>
                <a:cubicBezTo>
                  <a:pt x="23" y="718"/>
                  <a:pt x="23" y="718"/>
                  <a:pt x="24" y="718"/>
                </a:cubicBezTo>
                <a:close/>
                <a:moveTo>
                  <a:pt x="128" y="655"/>
                </a:moveTo>
                <a:cubicBezTo>
                  <a:pt x="128" y="655"/>
                  <a:pt x="128" y="655"/>
                  <a:pt x="128" y="655"/>
                </a:cubicBezTo>
                <a:cubicBezTo>
                  <a:pt x="128" y="655"/>
                  <a:pt x="128" y="655"/>
                  <a:pt x="128" y="655"/>
                </a:cubicBezTo>
                <a:close/>
                <a:moveTo>
                  <a:pt x="131" y="657"/>
                </a:moveTo>
                <a:cubicBezTo>
                  <a:pt x="127" y="657"/>
                  <a:pt x="127" y="656"/>
                  <a:pt x="128" y="655"/>
                </a:cubicBezTo>
                <a:cubicBezTo>
                  <a:pt x="120" y="659"/>
                  <a:pt x="120" y="659"/>
                  <a:pt x="120" y="659"/>
                </a:cubicBezTo>
                <a:cubicBezTo>
                  <a:pt x="120" y="659"/>
                  <a:pt x="122" y="658"/>
                  <a:pt x="125" y="658"/>
                </a:cubicBezTo>
                <a:cubicBezTo>
                  <a:pt x="128" y="658"/>
                  <a:pt x="131" y="657"/>
                  <a:pt x="131" y="657"/>
                </a:cubicBezTo>
                <a:close/>
                <a:moveTo>
                  <a:pt x="89" y="742"/>
                </a:moveTo>
                <a:cubicBezTo>
                  <a:pt x="86" y="738"/>
                  <a:pt x="85" y="744"/>
                  <a:pt x="84" y="746"/>
                </a:cubicBezTo>
                <a:cubicBezTo>
                  <a:pt x="82" y="745"/>
                  <a:pt x="83" y="739"/>
                  <a:pt x="81" y="741"/>
                </a:cubicBezTo>
                <a:cubicBezTo>
                  <a:pt x="77" y="743"/>
                  <a:pt x="82" y="748"/>
                  <a:pt x="80" y="749"/>
                </a:cubicBezTo>
                <a:cubicBezTo>
                  <a:pt x="78" y="745"/>
                  <a:pt x="78" y="745"/>
                  <a:pt x="78" y="745"/>
                </a:cubicBezTo>
                <a:cubicBezTo>
                  <a:pt x="76" y="749"/>
                  <a:pt x="73" y="745"/>
                  <a:pt x="71" y="745"/>
                </a:cubicBezTo>
                <a:cubicBezTo>
                  <a:pt x="70" y="745"/>
                  <a:pt x="70" y="746"/>
                  <a:pt x="70" y="746"/>
                </a:cubicBezTo>
                <a:cubicBezTo>
                  <a:pt x="67" y="744"/>
                  <a:pt x="64" y="751"/>
                  <a:pt x="62" y="749"/>
                </a:cubicBezTo>
                <a:cubicBezTo>
                  <a:pt x="62" y="748"/>
                  <a:pt x="61" y="746"/>
                  <a:pt x="61" y="745"/>
                </a:cubicBezTo>
                <a:cubicBezTo>
                  <a:pt x="57" y="747"/>
                  <a:pt x="57" y="747"/>
                  <a:pt x="57" y="747"/>
                </a:cubicBezTo>
                <a:cubicBezTo>
                  <a:pt x="58" y="746"/>
                  <a:pt x="59" y="743"/>
                  <a:pt x="59" y="741"/>
                </a:cubicBezTo>
                <a:cubicBezTo>
                  <a:pt x="58" y="741"/>
                  <a:pt x="58" y="742"/>
                  <a:pt x="57" y="743"/>
                </a:cubicBezTo>
                <a:cubicBezTo>
                  <a:pt x="57" y="742"/>
                  <a:pt x="58" y="741"/>
                  <a:pt x="58" y="739"/>
                </a:cubicBezTo>
                <a:cubicBezTo>
                  <a:pt x="58" y="739"/>
                  <a:pt x="56" y="740"/>
                  <a:pt x="55" y="741"/>
                </a:cubicBezTo>
                <a:cubicBezTo>
                  <a:pt x="54" y="742"/>
                  <a:pt x="53" y="743"/>
                  <a:pt x="53" y="743"/>
                </a:cubicBezTo>
                <a:cubicBezTo>
                  <a:pt x="53" y="744"/>
                  <a:pt x="54" y="744"/>
                  <a:pt x="54" y="744"/>
                </a:cubicBezTo>
                <a:cubicBezTo>
                  <a:pt x="53" y="744"/>
                  <a:pt x="50" y="745"/>
                  <a:pt x="50" y="743"/>
                </a:cubicBezTo>
                <a:cubicBezTo>
                  <a:pt x="50" y="742"/>
                  <a:pt x="51" y="741"/>
                  <a:pt x="51" y="740"/>
                </a:cubicBezTo>
                <a:cubicBezTo>
                  <a:pt x="51" y="743"/>
                  <a:pt x="53" y="741"/>
                  <a:pt x="54" y="739"/>
                </a:cubicBezTo>
                <a:cubicBezTo>
                  <a:pt x="51" y="739"/>
                  <a:pt x="53" y="738"/>
                  <a:pt x="52" y="736"/>
                </a:cubicBezTo>
                <a:cubicBezTo>
                  <a:pt x="51" y="735"/>
                  <a:pt x="49" y="739"/>
                  <a:pt x="49" y="741"/>
                </a:cubicBezTo>
                <a:cubicBezTo>
                  <a:pt x="47" y="740"/>
                  <a:pt x="47" y="739"/>
                  <a:pt x="44" y="741"/>
                </a:cubicBezTo>
                <a:cubicBezTo>
                  <a:pt x="45" y="737"/>
                  <a:pt x="45" y="737"/>
                  <a:pt x="45" y="737"/>
                </a:cubicBezTo>
                <a:cubicBezTo>
                  <a:pt x="43" y="738"/>
                  <a:pt x="43" y="738"/>
                  <a:pt x="43" y="738"/>
                </a:cubicBezTo>
                <a:cubicBezTo>
                  <a:pt x="46" y="734"/>
                  <a:pt x="46" y="734"/>
                  <a:pt x="46" y="734"/>
                </a:cubicBezTo>
                <a:cubicBezTo>
                  <a:pt x="44" y="730"/>
                  <a:pt x="43" y="740"/>
                  <a:pt x="40" y="736"/>
                </a:cubicBezTo>
                <a:cubicBezTo>
                  <a:pt x="41" y="733"/>
                  <a:pt x="41" y="733"/>
                  <a:pt x="41" y="733"/>
                </a:cubicBezTo>
                <a:cubicBezTo>
                  <a:pt x="39" y="734"/>
                  <a:pt x="36" y="738"/>
                  <a:pt x="37" y="734"/>
                </a:cubicBezTo>
                <a:cubicBezTo>
                  <a:pt x="35" y="735"/>
                  <a:pt x="38" y="740"/>
                  <a:pt x="34" y="739"/>
                </a:cubicBezTo>
                <a:cubicBezTo>
                  <a:pt x="34" y="737"/>
                  <a:pt x="33" y="735"/>
                  <a:pt x="32" y="734"/>
                </a:cubicBezTo>
                <a:cubicBezTo>
                  <a:pt x="31" y="734"/>
                  <a:pt x="31" y="738"/>
                  <a:pt x="32" y="738"/>
                </a:cubicBezTo>
                <a:cubicBezTo>
                  <a:pt x="26" y="736"/>
                  <a:pt x="35" y="726"/>
                  <a:pt x="29" y="727"/>
                </a:cubicBezTo>
                <a:cubicBezTo>
                  <a:pt x="29" y="730"/>
                  <a:pt x="23" y="731"/>
                  <a:pt x="27" y="733"/>
                </a:cubicBezTo>
                <a:cubicBezTo>
                  <a:pt x="24" y="734"/>
                  <a:pt x="27" y="727"/>
                  <a:pt x="23" y="728"/>
                </a:cubicBezTo>
                <a:cubicBezTo>
                  <a:pt x="27" y="726"/>
                  <a:pt x="27" y="726"/>
                  <a:pt x="27" y="726"/>
                </a:cubicBezTo>
                <a:cubicBezTo>
                  <a:pt x="26" y="726"/>
                  <a:pt x="24" y="726"/>
                  <a:pt x="24" y="726"/>
                </a:cubicBezTo>
                <a:cubicBezTo>
                  <a:pt x="26" y="724"/>
                  <a:pt x="26" y="724"/>
                  <a:pt x="26" y="724"/>
                </a:cubicBezTo>
                <a:cubicBezTo>
                  <a:pt x="20" y="726"/>
                  <a:pt x="25" y="719"/>
                  <a:pt x="18" y="723"/>
                </a:cubicBezTo>
                <a:cubicBezTo>
                  <a:pt x="23" y="720"/>
                  <a:pt x="16" y="721"/>
                  <a:pt x="18" y="719"/>
                </a:cubicBezTo>
                <a:cubicBezTo>
                  <a:pt x="22" y="718"/>
                  <a:pt x="22" y="724"/>
                  <a:pt x="26" y="720"/>
                </a:cubicBezTo>
                <a:cubicBezTo>
                  <a:pt x="26" y="718"/>
                  <a:pt x="24" y="720"/>
                  <a:pt x="24" y="718"/>
                </a:cubicBezTo>
                <a:cubicBezTo>
                  <a:pt x="25" y="718"/>
                  <a:pt x="27" y="718"/>
                  <a:pt x="28" y="717"/>
                </a:cubicBezTo>
                <a:cubicBezTo>
                  <a:pt x="28" y="713"/>
                  <a:pt x="23" y="716"/>
                  <a:pt x="20" y="715"/>
                </a:cubicBezTo>
                <a:cubicBezTo>
                  <a:pt x="20" y="715"/>
                  <a:pt x="23" y="717"/>
                  <a:pt x="23" y="717"/>
                </a:cubicBezTo>
                <a:cubicBezTo>
                  <a:pt x="19" y="720"/>
                  <a:pt x="22" y="716"/>
                  <a:pt x="18" y="718"/>
                </a:cubicBezTo>
                <a:cubicBezTo>
                  <a:pt x="19" y="715"/>
                  <a:pt x="15" y="716"/>
                  <a:pt x="15" y="714"/>
                </a:cubicBezTo>
                <a:cubicBezTo>
                  <a:pt x="16" y="714"/>
                  <a:pt x="16" y="714"/>
                  <a:pt x="16" y="714"/>
                </a:cubicBezTo>
                <a:cubicBezTo>
                  <a:pt x="14" y="711"/>
                  <a:pt x="22" y="706"/>
                  <a:pt x="21" y="705"/>
                </a:cubicBezTo>
                <a:cubicBezTo>
                  <a:pt x="21" y="704"/>
                  <a:pt x="18" y="703"/>
                  <a:pt x="16" y="704"/>
                </a:cubicBezTo>
                <a:cubicBezTo>
                  <a:pt x="14" y="704"/>
                  <a:pt x="19" y="708"/>
                  <a:pt x="12" y="709"/>
                </a:cubicBezTo>
                <a:cubicBezTo>
                  <a:pt x="15" y="706"/>
                  <a:pt x="14" y="706"/>
                  <a:pt x="13" y="705"/>
                </a:cubicBezTo>
                <a:cubicBezTo>
                  <a:pt x="11" y="704"/>
                  <a:pt x="9" y="703"/>
                  <a:pt x="11" y="700"/>
                </a:cubicBezTo>
                <a:cubicBezTo>
                  <a:pt x="14" y="701"/>
                  <a:pt x="15" y="697"/>
                  <a:pt x="18" y="698"/>
                </a:cubicBezTo>
                <a:cubicBezTo>
                  <a:pt x="16" y="697"/>
                  <a:pt x="15" y="697"/>
                  <a:pt x="13" y="697"/>
                </a:cubicBezTo>
                <a:cubicBezTo>
                  <a:pt x="15" y="695"/>
                  <a:pt x="15" y="695"/>
                  <a:pt x="15" y="695"/>
                </a:cubicBezTo>
                <a:cubicBezTo>
                  <a:pt x="9" y="694"/>
                  <a:pt x="10" y="696"/>
                  <a:pt x="6" y="693"/>
                </a:cubicBezTo>
                <a:cubicBezTo>
                  <a:pt x="8" y="694"/>
                  <a:pt x="10" y="690"/>
                  <a:pt x="11" y="691"/>
                </a:cubicBezTo>
                <a:cubicBezTo>
                  <a:pt x="11" y="690"/>
                  <a:pt x="10" y="689"/>
                  <a:pt x="9" y="689"/>
                </a:cubicBezTo>
                <a:cubicBezTo>
                  <a:pt x="9" y="689"/>
                  <a:pt x="9" y="689"/>
                  <a:pt x="9" y="689"/>
                </a:cubicBezTo>
                <a:cubicBezTo>
                  <a:pt x="8" y="685"/>
                  <a:pt x="12" y="685"/>
                  <a:pt x="9" y="682"/>
                </a:cubicBezTo>
                <a:cubicBezTo>
                  <a:pt x="7" y="682"/>
                  <a:pt x="7" y="682"/>
                  <a:pt x="7" y="682"/>
                </a:cubicBezTo>
                <a:cubicBezTo>
                  <a:pt x="5" y="680"/>
                  <a:pt x="5" y="677"/>
                  <a:pt x="5" y="675"/>
                </a:cubicBezTo>
                <a:cubicBezTo>
                  <a:pt x="5" y="672"/>
                  <a:pt x="5" y="670"/>
                  <a:pt x="4" y="668"/>
                </a:cubicBezTo>
                <a:cubicBezTo>
                  <a:pt x="3" y="670"/>
                  <a:pt x="3" y="670"/>
                  <a:pt x="3" y="670"/>
                </a:cubicBezTo>
                <a:cubicBezTo>
                  <a:pt x="3" y="669"/>
                  <a:pt x="0" y="667"/>
                  <a:pt x="3" y="665"/>
                </a:cubicBezTo>
                <a:cubicBezTo>
                  <a:pt x="3" y="666"/>
                  <a:pt x="3" y="666"/>
                  <a:pt x="3" y="666"/>
                </a:cubicBezTo>
                <a:cubicBezTo>
                  <a:pt x="5" y="666"/>
                  <a:pt x="8" y="666"/>
                  <a:pt x="8" y="665"/>
                </a:cubicBezTo>
                <a:cubicBezTo>
                  <a:pt x="5" y="664"/>
                  <a:pt x="5" y="664"/>
                  <a:pt x="5" y="664"/>
                </a:cubicBezTo>
                <a:cubicBezTo>
                  <a:pt x="7" y="664"/>
                  <a:pt x="7" y="664"/>
                  <a:pt x="7" y="664"/>
                </a:cubicBezTo>
                <a:cubicBezTo>
                  <a:pt x="7" y="662"/>
                  <a:pt x="4" y="664"/>
                  <a:pt x="4" y="663"/>
                </a:cubicBezTo>
                <a:cubicBezTo>
                  <a:pt x="11" y="662"/>
                  <a:pt x="5" y="655"/>
                  <a:pt x="12" y="654"/>
                </a:cubicBezTo>
                <a:cubicBezTo>
                  <a:pt x="6" y="653"/>
                  <a:pt x="11" y="657"/>
                  <a:pt x="6" y="656"/>
                </a:cubicBezTo>
                <a:cubicBezTo>
                  <a:pt x="7" y="655"/>
                  <a:pt x="8" y="655"/>
                  <a:pt x="8" y="654"/>
                </a:cubicBezTo>
                <a:cubicBezTo>
                  <a:pt x="5" y="654"/>
                  <a:pt x="5" y="654"/>
                  <a:pt x="5" y="654"/>
                </a:cubicBezTo>
                <a:cubicBezTo>
                  <a:pt x="7" y="649"/>
                  <a:pt x="10" y="647"/>
                  <a:pt x="11" y="642"/>
                </a:cubicBezTo>
                <a:cubicBezTo>
                  <a:pt x="12" y="642"/>
                  <a:pt x="12" y="642"/>
                  <a:pt x="12" y="642"/>
                </a:cubicBezTo>
                <a:cubicBezTo>
                  <a:pt x="13" y="641"/>
                  <a:pt x="13" y="640"/>
                  <a:pt x="11" y="638"/>
                </a:cubicBezTo>
                <a:cubicBezTo>
                  <a:pt x="12" y="638"/>
                  <a:pt x="13" y="639"/>
                  <a:pt x="14" y="639"/>
                </a:cubicBezTo>
                <a:cubicBezTo>
                  <a:pt x="11" y="636"/>
                  <a:pt x="13" y="635"/>
                  <a:pt x="15" y="634"/>
                </a:cubicBezTo>
                <a:cubicBezTo>
                  <a:pt x="18" y="634"/>
                  <a:pt x="20" y="634"/>
                  <a:pt x="18" y="631"/>
                </a:cubicBezTo>
                <a:cubicBezTo>
                  <a:pt x="21" y="633"/>
                  <a:pt x="24" y="634"/>
                  <a:pt x="27" y="636"/>
                </a:cubicBezTo>
                <a:cubicBezTo>
                  <a:pt x="30" y="637"/>
                  <a:pt x="32" y="639"/>
                  <a:pt x="34" y="641"/>
                </a:cubicBezTo>
                <a:cubicBezTo>
                  <a:pt x="34" y="640"/>
                  <a:pt x="34" y="640"/>
                  <a:pt x="34" y="640"/>
                </a:cubicBezTo>
                <a:cubicBezTo>
                  <a:pt x="37" y="643"/>
                  <a:pt x="33" y="642"/>
                  <a:pt x="36" y="644"/>
                </a:cubicBezTo>
                <a:cubicBezTo>
                  <a:pt x="36" y="644"/>
                  <a:pt x="31" y="644"/>
                  <a:pt x="31" y="644"/>
                </a:cubicBezTo>
                <a:cubicBezTo>
                  <a:pt x="33" y="645"/>
                  <a:pt x="35" y="646"/>
                  <a:pt x="35" y="646"/>
                </a:cubicBezTo>
                <a:cubicBezTo>
                  <a:pt x="35" y="646"/>
                  <a:pt x="35" y="647"/>
                  <a:pt x="38" y="647"/>
                </a:cubicBezTo>
                <a:cubicBezTo>
                  <a:pt x="32" y="647"/>
                  <a:pt x="31" y="650"/>
                  <a:pt x="31" y="654"/>
                </a:cubicBezTo>
                <a:cubicBezTo>
                  <a:pt x="31" y="657"/>
                  <a:pt x="32" y="661"/>
                  <a:pt x="29" y="664"/>
                </a:cubicBezTo>
                <a:cubicBezTo>
                  <a:pt x="30" y="665"/>
                  <a:pt x="31" y="665"/>
                  <a:pt x="32" y="665"/>
                </a:cubicBezTo>
                <a:cubicBezTo>
                  <a:pt x="28" y="666"/>
                  <a:pt x="34" y="666"/>
                  <a:pt x="35" y="667"/>
                </a:cubicBezTo>
                <a:cubicBezTo>
                  <a:pt x="29" y="669"/>
                  <a:pt x="29" y="669"/>
                  <a:pt x="29" y="669"/>
                </a:cubicBezTo>
                <a:cubicBezTo>
                  <a:pt x="31" y="670"/>
                  <a:pt x="33" y="669"/>
                  <a:pt x="34" y="669"/>
                </a:cubicBezTo>
                <a:cubicBezTo>
                  <a:pt x="34" y="671"/>
                  <a:pt x="33" y="673"/>
                  <a:pt x="32" y="675"/>
                </a:cubicBezTo>
                <a:cubicBezTo>
                  <a:pt x="32" y="677"/>
                  <a:pt x="31" y="678"/>
                  <a:pt x="33" y="680"/>
                </a:cubicBezTo>
                <a:cubicBezTo>
                  <a:pt x="31" y="681"/>
                  <a:pt x="28" y="680"/>
                  <a:pt x="27" y="681"/>
                </a:cubicBezTo>
                <a:cubicBezTo>
                  <a:pt x="33" y="679"/>
                  <a:pt x="30" y="684"/>
                  <a:pt x="35" y="683"/>
                </a:cubicBezTo>
                <a:cubicBezTo>
                  <a:pt x="28" y="685"/>
                  <a:pt x="34" y="687"/>
                  <a:pt x="25" y="688"/>
                </a:cubicBezTo>
                <a:cubicBezTo>
                  <a:pt x="24" y="690"/>
                  <a:pt x="29" y="688"/>
                  <a:pt x="30" y="688"/>
                </a:cubicBezTo>
                <a:cubicBezTo>
                  <a:pt x="30" y="689"/>
                  <a:pt x="30" y="691"/>
                  <a:pt x="33" y="691"/>
                </a:cubicBezTo>
                <a:cubicBezTo>
                  <a:pt x="31" y="693"/>
                  <a:pt x="37" y="697"/>
                  <a:pt x="32" y="701"/>
                </a:cubicBezTo>
                <a:cubicBezTo>
                  <a:pt x="35" y="698"/>
                  <a:pt x="34" y="700"/>
                  <a:pt x="36" y="700"/>
                </a:cubicBezTo>
                <a:cubicBezTo>
                  <a:pt x="39" y="697"/>
                  <a:pt x="39" y="697"/>
                  <a:pt x="39" y="697"/>
                </a:cubicBezTo>
                <a:cubicBezTo>
                  <a:pt x="39" y="699"/>
                  <a:pt x="39" y="699"/>
                  <a:pt x="39" y="699"/>
                </a:cubicBezTo>
                <a:cubicBezTo>
                  <a:pt x="40" y="699"/>
                  <a:pt x="40" y="699"/>
                  <a:pt x="40" y="699"/>
                </a:cubicBezTo>
                <a:cubicBezTo>
                  <a:pt x="40" y="700"/>
                  <a:pt x="38" y="700"/>
                  <a:pt x="37" y="702"/>
                </a:cubicBezTo>
                <a:cubicBezTo>
                  <a:pt x="38" y="703"/>
                  <a:pt x="40" y="702"/>
                  <a:pt x="42" y="701"/>
                </a:cubicBezTo>
                <a:cubicBezTo>
                  <a:pt x="42" y="700"/>
                  <a:pt x="42" y="700"/>
                  <a:pt x="42" y="700"/>
                </a:cubicBezTo>
                <a:cubicBezTo>
                  <a:pt x="42" y="700"/>
                  <a:pt x="43" y="701"/>
                  <a:pt x="43" y="701"/>
                </a:cubicBezTo>
                <a:cubicBezTo>
                  <a:pt x="43" y="701"/>
                  <a:pt x="38" y="701"/>
                  <a:pt x="38" y="704"/>
                </a:cubicBezTo>
                <a:cubicBezTo>
                  <a:pt x="39" y="704"/>
                  <a:pt x="43" y="701"/>
                  <a:pt x="42" y="703"/>
                </a:cubicBezTo>
                <a:cubicBezTo>
                  <a:pt x="41" y="702"/>
                  <a:pt x="39" y="704"/>
                  <a:pt x="39" y="705"/>
                </a:cubicBezTo>
                <a:cubicBezTo>
                  <a:pt x="39" y="707"/>
                  <a:pt x="39" y="707"/>
                  <a:pt x="39" y="707"/>
                </a:cubicBezTo>
                <a:cubicBezTo>
                  <a:pt x="43" y="703"/>
                  <a:pt x="43" y="703"/>
                  <a:pt x="43" y="703"/>
                </a:cubicBezTo>
                <a:cubicBezTo>
                  <a:pt x="45" y="706"/>
                  <a:pt x="46" y="711"/>
                  <a:pt x="51" y="713"/>
                </a:cubicBezTo>
                <a:cubicBezTo>
                  <a:pt x="49" y="717"/>
                  <a:pt x="54" y="714"/>
                  <a:pt x="52" y="720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0" y="720"/>
                  <a:pt x="50" y="724"/>
                  <a:pt x="52" y="724"/>
                </a:cubicBezTo>
                <a:cubicBezTo>
                  <a:pt x="51" y="722"/>
                  <a:pt x="55" y="719"/>
                  <a:pt x="53" y="717"/>
                </a:cubicBezTo>
                <a:cubicBezTo>
                  <a:pt x="53" y="717"/>
                  <a:pt x="54" y="716"/>
                  <a:pt x="55" y="716"/>
                </a:cubicBezTo>
                <a:cubicBezTo>
                  <a:pt x="55" y="715"/>
                  <a:pt x="56" y="714"/>
                  <a:pt x="56" y="714"/>
                </a:cubicBezTo>
                <a:cubicBezTo>
                  <a:pt x="58" y="709"/>
                  <a:pt x="59" y="709"/>
                  <a:pt x="60" y="711"/>
                </a:cubicBezTo>
                <a:cubicBezTo>
                  <a:pt x="61" y="712"/>
                  <a:pt x="63" y="715"/>
                  <a:pt x="64" y="713"/>
                </a:cubicBezTo>
                <a:cubicBezTo>
                  <a:pt x="64" y="713"/>
                  <a:pt x="64" y="714"/>
                  <a:pt x="64" y="714"/>
                </a:cubicBezTo>
                <a:cubicBezTo>
                  <a:pt x="67" y="711"/>
                  <a:pt x="70" y="718"/>
                  <a:pt x="70" y="716"/>
                </a:cubicBezTo>
                <a:cubicBezTo>
                  <a:pt x="71" y="720"/>
                  <a:pt x="71" y="720"/>
                  <a:pt x="71" y="720"/>
                </a:cubicBezTo>
                <a:cubicBezTo>
                  <a:pt x="73" y="714"/>
                  <a:pt x="73" y="714"/>
                  <a:pt x="76" y="716"/>
                </a:cubicBezTo>
                <a:cubicBezTo>
                  <a:pt x="76" y="716"/>
                  <a:pt x="76" y="717"/>
                  <a:pt x="76" y="718"/>
                </a:cubicBezTo>
                <a:cubicBezTo>
                  <a:pt x="77" y="715"/>
                  <a:pt x="77" y="713"/>
                  <a:pt x="79" y="713"/>
                </a:cubicBezTo>
                <a:cubicBezTo>
                  <a:pt x="79" y="714"/>
                  <a:pt x="79" y="714"/>
                  <a:pt x="79" y="714"/>
                </a:cubicBezTo>
                <a:cubicBezTo>
                  <a:pt x="82" y="713"/>
                  <a:pt x="82" y="713"/>
                  <a:pt x="82" y="713"/>
                </a:cubicBezTo>
                <a:cubicBezTo>
                  <a:pt x="83" y="718"/>
                  <a:pt x="84" y="716"/>
                  <a:pt x="85" y="715"/>
                </a:cubicBezTo>
                <a:cubicBezTo>
                  <a:pt x="86" y="713"/>
                  <a:pt x="87" y="711"/>
                  <a:pt x="89" y="716"/>
                </a:cubicBezTo>
                <a:cubicBezTo>
                  <a:pt x="89" y="713"/>
                  <a:pt x="91" y="712"/>
                  <a:pt x="91" y="710"/>
                </a:cubicBezTo>
                <a:cubicBezTo>
                  <a:pt x="91" y="710"/>
                  <a:pt x="91" y="711"/>
                  <a:pt x="92" y="711"/>
                </a:cubicBezTo>
                <a:cubicBezTo>
                  <a:pt x="90" y="706"/>
                  <a:pt x="95" y="712"/>
                  <a:pt x="96" y="711"/>
                </a:cubicBezTo>
                <a:cubicBezTo>
                  <a:pt x="96" y="709"/>
                  <a:pt x="95" y="708"/>
                  <a:pt x="94" y="706"/>
                </a:cubicBezTo>
                <a:cubicBezTo>
                  <a:pt x="95" y="708"/>
                  <a:pt x="96" y="706"/>
                  <a:pt x="96" y="704"/>
                </a:cubicBezTo>
                <a:cubicBezTo>
                  <a:pt x="95" y="703"/>
                  <a:pt x="94" y="701"/>
                  <a:pt x="95" y="702"/>
                </a:cubicBezTo>
                <a:cubicBezTo>
                  <a:pt x="96" y="702"/>
                  <a:pt x="98" y="705"/>
                  <a:pt x="99" y="707"/>
                </a:cubicBezTo>
                <a:cubicBezTo>
                  <a:pt x="99" y="705"/>
                  <a:pt x="93" y="700"/>
                  <a:pt x="96" y="702"/>
                </a:cubicBezTo>
                <a:cubicBezTo>
                  <a:pt x="97" y="703"/>
                  <a:pt x="97" y="703"/>
                  <a:pt x="97" y="703"/>
                </a:cubicBezTo>
                <a:cubicBezTo>
                  <a:pt x="98" y="704"/>
                  <a:pt x="100" y="706"/>
                  <a:pt x="103" y="707"/>
                </a:cubicBezTo>
                <a:cubicBezTo>
                  <a:pt x="105" y="709"/>
                  <a:pt x="107" y="710"/>
                  <a:pt x="107" y="709"/>
                </a:cubicBezTo>
                <a:cubicBezTo>
                  <a:pt x="105" y="708"/>
                  <a:pt x="105" y="708"/>
                  <a:pt x="105" y="708"/>
                </a:cubicBezTo>
                <a:cubicBezTo>
                  <a:pt x="104" y="707"/>
                  <a:pt x="106" y="708"/>
                  <a:pt x="108" y="708"/>
                </a:cubicBezTo>
                <a:cubicBezTo>
                  <a:pt x="110" y="708"/>
                  <a:pt x="111" y="708"/>
                  <a:pt x="108" y="706"/>
                </a:cubicBezTo>
                <a:cubicBezTo>
                  <a:pt x="105" y="705"/>
                  <a:pt x="105" y="705"/>
                  <a:pt x="105" y="705"/>
                </a:cubicBezTo>
                <a:cubicBezTo>
                  <a:pt x="110" y="704"/>
                  <a:pt x="105" y="703"/>
                  <a:pt x="109" y="703"/>
                </a:cubicBezTo>
                <a:cubicBezTo>
                  <a:pt x="109" y="703"/>
                  <a:pt x="109" y="702"/>
                  <a:pt x="109" y="702"/>
                </a:cubicBezTo>
                <a:cubicBezTo>
                  <a:pt x="109" y="703"/>
                  <a:pt x="109" y="703"/>
                  <a:pt x="109" y="703"/>
                </a:cubicBezTo>
                <a:cubicBezTo>
                  <a:pt x="109" y="701"/>
                  <a:pt x="113" y="702"/>
                  <a:pt x="108" y="700"/>
                </a:cubicBezTo>
                <a:cubicBezTo>
                  <a:pt x="108" y="700"/>
                  <a:pt x="107" y="700"/>
                  <a:pt x="107" y="700"/>
                </a:cubicBezTo>
                <a:cubicBezTo>
                  <a:pt x="107" y="699"/>
                  <a:pt x="108" y="699"/>
                  <a:pt x="108" y="697"/>
                </a:cubicBezTo>
                <a:cubicBezTo>
                  <a:pt x="108" y="697"/>
                  <a:pt x="107" y="696"/>
                  <a:pt x="108" y="696"/>
                </a:cubicBezTo>
                <a:cubicBezTo>
                  <a:pt x="104" y="695"/>
                  <a:pt x="107" y="692"/>
                  <a:pt x="107" y="691"/>
                </a:cubicBezTo>
                <a:cubicBezTo>
                  <a:pt x="108" y="692"/>
                  <a:pt x="110" y="692"/>
                  <a:pt x="111" y="692"/>
                </a:cubicBezTo>
                <a:cubicBezTo>
                  <a:pt x="108" y="690"/>
                  <a:pt x="108" y="690"/>
                  <a:pt x="110" y="689"/>
                </a:cubicBezTo>
                <a:cubicBezTo>
                  <a:pt x="105" y="688"/>
                  <a:pt x="99" y="688"/>
                  <a:pt x="99" y="686"/>
                </a:cubicBezTo>
                <a:cubicBezTo>
                  <a:pt x="100" y="686"/>
                  <a:pt x="100" y="687"/>
                  <a:pt x="101" y="687"/>
                </a:cubicBezTo>
                <a:cubicBezTo>
                  <a:pt x="102" y="686"/>
                  <a:pt x="101" y="686"/>
                  <a:pt x="101" y="686"/>
                </a:cubicBezTo>
                <a:cubicBezTo>
                  <a:pt x="102" y="686"/>
                  <a:pt x="103" y="686"/>
                  <a:pt x="105" y="686"/>
                </a:cubicBezTo>
                <a:cubicBezTo>
                  <a:pt x="100" y="685"/>
                  <a:pt x="104" y="684"/>
                  <a:pt x="102" y="682"/>
                </a:cubicBezTo>
                <a:cubicBezTo>
                  <a:pt x="104" y="683"/>
                  <a:pt x="105" y="682"/>
                  <a:pt x="107" y="682"/>
                </a:cubicBezTo>
                <a:cubicBezTo>
                  <a:pt x="101" y="682"/>
                  <a:pt x="112" y="679"/>
                  <a:pt x="104" y="680"/>
                </a:cubicBezTo>
                <a:cubicBezTo>
                  <a:pt x="107" y="678"/>
                  <a:pt x="107" y="675"/>
                  <a:pt x="106" y="673"/>
                </a:cubicBezTo>
                <a:cubicBezTo>
                  <a:pt x="106" y="671"/>
                  <a:pt x="106" y="669"/>
                  <a:pt x="108" y="668"/>
                </a:cubicBezTo>
                <a:cubicBezTo>
                  <a:pt x="110" y="667"/>
                  <a:pt x="106" y="666"/>
                  <a:pt x="106" y="666"/>
                </a:cubicBezTo>
                <a:cubicBezTo>
                  <a:pt x="109" y="665"/>
                  <a:pt x="109" y="665"/>
                  <a:pt x="109" y="665"/>
                </a:cubicBezTo>
                <a:cubicBezTo>
                  <a:pt x="103" y="665"/>
                  <a:pt x="107" y="664"/>
                  <a:pt x="101" y="664"/>
                </a:cubicBezTo>
                <a:cubicBezTo>
                  <a:pt x="105" y="663"/>
                  <a:pt x="106" y="663"/>
                  <a:pt x="108" y="661"/>
                </a:cubicBezTo>
                <a:cubicBezTo>
                  <a:pt x="108" y="661"/>
                  <a:pt x="106" y="661"/>
                  <a:pt x="105" y="661"/>
                </a:cubicBezTo>
                <a:cubicBezTo>
                  <a:pt x="103" y="661"/>
                  <a:pt x="102" y="661"/>
                  <a:pt x="102" y="661"/>
                </a:cubicBezTo>
                <a:cubicBezTo>
                  <a:pt x="106" y="660"/>
                  <a:pt x="106" y="660"/>
                  <a:pt x="106" y="660"/>
                </a:cubicBezTo>
                <a:cubicBezTo>
                  <a:pt x="104" y="660"/>
                  <a:pt x="104" y="659"/>
                  <a:pt x="105" y="658"/>
                </a:cubicBezTo>
                <a:cubicBezTo>
                  <a:pt x="105" y="658"/>
                  <a:pt x="105" y="658"/>
                  <a:pt x="106" y="657"/>
                </a:cubicBezTo>
                <a:cubicBezTo>
                  <a:pt x="100" y="659"/>
                  <a:pt x="100" y="657"/>
                  <a:pt x="97" y="658"/>
                </a:cubicBezTo>
                <a:cubicBezTo>
                  <a:pt x="102" y="654"/>
                  <a:pt x="95" y="657"/>
                  <a:pt x="100" y="654"/>
                </a:cubicBezTo>
                <a:cubicBezTo>
                  <a:pt x="99" y="654"/>
                  <a:pt x="98" y="654"/>
                  <a:pt x="97" y="654"/>
                </a:cubicBezTo>
                <a:cubicBezTo>
                  <a:pt x="95" y="656"/>
                  <a:pt x="93" y="657"/>
                  <a:pt x="94" y="656"/>
                </a:cubicBezTo>
                <a:cubicBezTo>
                  <a:pt x="94" y="656"/>
                  <a:pt x="94" y="656"/>
                  <a:pt x="94" y="656"/>
                </a:cubicBezTo>
                <a:cubicBezTo>
                  <a:pt x="96" y="654"/>
                  <a:pt x="96" y="654"/>
                  <a:pt x="96" y="654"/>
                </a:cubicBezTo>
                <a:cubicBezTo>
                  <a:pt x="95" y="654"/>
                  <a:pt x="95" y="654"/>
                  <a:pt x="95" y="653"/>
                </a:cubicBezTo>
                <a:cubicBezTo>
                  <a:pt x="94" y="654"/>
                  <a:pt x="94" y="654"/>
                  <a:pt x="93" y="655"/>
                </a:cubicBezTo>
                <a:cubicBezTo>
                  <a:pt x="94" y="654"/>
                  <a:pt x="94" y="654"/>
                  <a:pt x="95" y="653"/>
                </a:cubicBezTo>
                <a:cubicBezTo>
                  <a:pt x="94" y="653"/>
                  <a:pt x="94" y="653"/>
                  <a:pt x="94" y="653"/>
                </a:cubicBezTo>
                <a:cubicBezTo>
                  <a:pt x="95" y="653"/>
                  <a:pt x="95" y="653"/>
                  <a:pt x="95" y="653"/>
                </a:cubicBezTo>
                <a:cubicBezTo>
                  <a:pt x="95" y="652"/>
                  <a:pt x="95" y="652"/>
                  <a:pt x="94" y="652"/>
                </a:cubicBezTo>
                <a:cubicBezTo>
                  <a:pt x="95" y="650"/>
                  <a:pt x="93" y="650"/>
                  <a:pt x="92" y="650"/>
                </a:cubicBezTo>
                <a:cubicBezTo>
                  <a:pt x="90" y="650"/>
                  <a:pt x="88" y="650"/>
                  <a:pt x="90" y="647"/>
                </a:cubicBezTo>
                <a:cubicBezTo>
                  <a:pt x="90" y="647"/>
                  <a:pt x="90" y="648"/>
                  <a:pt x="91" y="647"/>
                </a:cubicBezTo>
                <a:cubicBezTo>
                  <a:pt x="89" y="646"/>
                  <a:pt x="91" y="641"/>
                  <a:pt x="89" y="642"/>
                </a:cubicBezTo>
                <a:cubicBezTo>
                  <a:pt x="86" y="645"/>
                  <a:pt x="86" y="645"/>
                  <a:pt x="86" y="645"/>
                </a:cubicBezTo>
                <a:cubicBezTo>
                  <a:pt x="85" y="645"/>
                  <a:pt x="83" y="645"/>
                  <a:pt x="82" y="644"/>
                </a:cubicBezTo>
                <a:cubicBezTo>
                  <a:pt x="80" y="647"/>
                  <a:pt x="80" y="647"/>
                  <a:pt x="80" y="647"/>
                </a:cubicBezTo>
                <a:cubicBezTo>
                  <a:pt x="80" y="644"/>
                  <a:pt x="74" y="648"/>
                  <a:pt x="78" y="641"/>
                </a:cubicBezTo>
                <a:cubicBezTo>
                  <a:pt x="76" y="643"/>
                  <a:pt x="76" y="639"/>
                  <a:pt x="75" y="640"/>
                </a:cubicBezTo>
                <a:cubicBezTo>
                  <a:pt x="76" y="637"/>
                  <a:pt x="76" y="637"/>
                  <a:pt x="76" y="637"/>
                </a:cubicBezTo>
                <a:cubicBezTo>
                  <a:pt x="76" y="636"/>
                  <a:pt x="75" y="637"/>
                  <a:pt x="74" y="637"/>
                </a:cubicBezTo>
                <a:cubicBezTo>
                  <a:pt x="74" y="631"/>
                  <a:pt x="70" y="635"/>
                  <a:pt x="68" y="634"/>
                </a:cubicBezTo>
                <a:cubicBezTo>
                  <a:pt x="68" y="634"/>
                  <a:pt x="68" y="634"/>
                  <a:pt x="68" y="634"/>
                </a:cubicBezTo>
                <a:cubicBezTo>
                  <a:pt x="66" y="635"/>
                  <a:pt x="66" y="635"/>
                  <a:pt x="66" y="635"/>
                </a:cubicBezTo>
                <a:cubicBezTo>
                  <a:pt x="67" y="633"/>
                  <a:pt x="65" y="636"/>
                  <a:pt x="65" y="636"/>
                </a:cubicBezTo>
                <a:cubicBezTo>
                  <a:pt x="64" y="637"/>
                  <a:pt x="63" y="636"/>
                  <a:pt x="63" y="634"/>
                </a:cubicBezTo>
                <a:cubicBezTo>
                  <a:pt x="62" y="634"/>
                  <a:pt x="62" y="634"/>
                  <a:pt x="62" y="634"/>
                </a:cubicBezTo>
                <a:cubicBezTo>
                  <a:pt x="63" y="632"/>
                  <a:pt x="62" y="630"/>
                  <a:pt x="63" y="627"/>
                </a:cubicBezTo>
                <a:cubicBezTo>
                  <a:pt x="61" y="629"/>
                  <a:pt x="61" y="629"/>
                  <a:pt x="61" y="629"/>
                </a:cubicBezTo>
                <a:cubicBezTo>
                  <a:pt x="61" y="628"/>
                  <a:pt x="62" y="627"/>
                  <a:pt x="62" y="626"/>
                </a:cubicBezTo>
                <a:cubicBezTo>
                  <a:pt x="61" y="628"/>
                  <a:pt x="59" y="628"/>
                  <a:pt x="59" y="631"/>
                </a:cubicBezTo>
                <a:cubicBezTo>
                  <a:pt x="59" y="632"/>
                  <a:pt x="59" y="632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4"/>
                  <a:pt x="59" y="634"/>
                </a:cubicBezTo>
                <a:cubicBezTo>
                  <a:pt x="58" y="634"/>
                  <a:pt x="58" y="635"/>
                  <a:pt x="58" y="636"/>
                </a:cubicBezTo>
                <a:cubicBezTo>
                  <a:pt x="57" y="632"/>
                  <a:pt x="57" y="635"/>
                  <a:pt x="56" y="629"/>
                </a:cubicBezTo>
                <a:cubicBezTo>
                  <a:pt x="57" y="635"/>
                  <a:pt x="53" y="630"/>
                  <a:pt x="55" y="636"/>
                </a:cubicBezTo>
                <a:cubicBezTo>
                  <a:pt x="53" y="631"/>
                  <a:pt x="54" y="635"/>
                  <a:pt x="53" y="631"/>
                </a:cubicBezTo>
                <a:cubicBezTo>
                  <a:pt x="54" y="632"/>
                  <a:pt x="55" y="628"/>
                  <a:pt x="56" y="626"/>
                </a:cubicBezTo>
                <a:cubicBezTo>
                  <a:pt x="54" y="623"/>
                  <a:pt x="54" y="623"/>
                  <a:pt x="54" y="623"/>
                </a:cubicBezTo>
                <a:cubicBezTo>
                  <a:pt x="55" y="617"/>
                  <a:pt x="57" y="625"/>
                  <a:pt x="58" y="623"/>
                </a:cubicBezTo>
                <a:cubicBezTo>
                  <a:pt x="57" y="624"/>
                  <a:pt x="56" y="623"/>
                  <a:pt x="56" y="622"/>
                </a:cubicBezTo>
                <a:cubicBezTo>
                  <a:pt x="57" y="626"/>
                  <a:pt x="57" y="626"/>
                  <a:pt x="57" y="626"/>
                </a:cubicBezTo>
                <a:cubicBezTo>
                  <a:pt x="58" y="627"/>
                  <a:pt x="59" y="624"/>
                  <a:pt x="61" y="622"/>
                </a:cubicBezTo>
                <a:cubicBezTo>
                  <a:pt x="59" y="621"/>
                  <a:pt x="62" y="620"/>
                  <a:pt x="61" y="617"/>
                </a:cubicBezTo>
                <a:cubicBezTo>
                  <a:pt x="60" y="617"/>
                  <a:pt x="60" y="617"/>
                  <a:pt x="60" y="617"/>
                </a:cubicBezTo>
                <a:cubicBezTo>
                  <a:pt x="60" y="616"/>
                  <a:pt x="61" y="615"/>
                  <a:pt x="62" y="613"/>
                </a:cubicBezTo>
                <a:cubicBezTo>
                  <a:pt x="65" y="616"/>
                  <a:pt x="71" y="615"/>
                  <a:pt x="71" y="619"/>
                </a:cubicBezTo>
                <a:cubicBezTo>
                  <a:pt x="71" y="617"/>
                  <a:pt x="70" y="618"/>
                  <a:pt x="69" y="619"/>
                </a:cubicBezTo>
                <a:cubicBezTo>
                  <a:pt x="70" y="621"/>
                  <a:pt x="70" y="621"/>
                  <a:pt x="70" y="621"/>
                </a:cubicBezTo>
                <a:cubicBezTo>
                  <a:pt x="69" y="621"/>
                  <a:pt x="69" y="617"/>
                  <a:pt x="67" y="618"/>
                </a:cubicBezTo>
                <a:cubicBezTo>
                  <a:pt x="66" y="621"/>
                  <a:pt x="65" y="624"/>
                  <a:pt x="65" y="628"/>
                </a:cubicBezTo>
                <a:cubicBezTo>
                  <a:pt x="67" y="633"/>
                  <a:pt x="69" y="622"/>
                  <a:pt x="72" y="624"/>
                </a:cubicBezTo>
                <a:cubicBezTo>
                  <a:pt x="73" y="623"/>
                  <a:pt x="70" y="628"/>
                  <a:pt x="72" y="627"/>
                </a:cubicBezTo>
                <a:cubicBezTo>
                  <a:pt x="75" y="625"/>
                  <a:pt x="80" y="620"/>
                  <a:pt x="82" y="615"/>
                </a:cubicBezTo>
                <a:cubicBezTo>
                  <a:pt x="80" y="616"/>
                  <a:pt x="77" y="618"/>
                  <a:pt x="78" y="614"/>
                </a:cubicBezTo>
                <a:cubicBezTo>
                  <a:pt x="79" y="613"/>
                  <a:pt x="82" y="613"/>
                  <a:pt x="83" y="611"/>
                </a:cubicBezTo>
                <a:cubicBezTo>
                  <a:pt x="82" y="616"/>
                  <a:pt x="80" y="611"/>
                  <a:pt x="80" y="615"/>
                </a:cubicBezTo>
                <a:cubicBezTo>
                  <a:pt x="81" y="616"/>
                  <a:pt x="82" y="614"/>
                  <a:pt x="83" y="614"/>
                </a:cubicBezTo>
                <a:cubicBezTo>
                  <a:pt x="82" y="615"/>
                  <a:pt x="82" y="617"/>
                  <a:pt x="82" y="618"/>
                </a:cubicBezTo>
                <a:cubicBezTo>
                  <a:pt x="85" y="619"/>
                  <a:pt x="85" y="622"/>
                  <a:pt x="87" y="624"/>
                </a:cubicBezTo>
                <a:cubicBezTo>
                  <a:pt x="87" y="625"/>
                  <a:pt x="86" y="626"/>
                  <a:pt x="86" y="627"/>
                </a:cubicBezTo>
                <a:cubicBezTo>
                  <a:pt x="87" y="627"/>
                  <a:pt x="93" y="622"/>
                  <a:pt x="94" y="619"/>
                </a:cubicBezTo>
                <a:cubicBezTo>
                  <a:pt x="96" y="620"/>
                  <a:pt x="95" y="622"/>
                  <a:pt x="97" y="622"/>
                </a:cubicBezTo>
                <a:cubicBezTo>
                  <a:pt x="97" y="617"/>
                  <a:pt x="97" y="622"/>
                  <a:pt x="100" y="619"/>
                </a:cubicBezTo>
                <a:cubicBezTo>
                  <a:pt x="101" y="620"/>
                  <a:pt x="99" y="621"/>
                  <a:pt x="99" y="622"/>
                </a:cubicBezTo>
                <a:cubicBezTo>
                  <a:pt x="99" y="622"/>
                  <a:pt x="101" y="621"/>
                  <a:pt x="102" y="621"/>
                </a:cubicBezTo>
                <a:cubicBezTo>
                  <a:pt x="100" y="624"/>
                  <a:pt x="94" y="626"/>
                  <a:pt x="93" y="630"/>
                </a:cubicBezTo>
                <a:cubicBezTo>
                  <a:pt x="92" y="633"/>
                  <a:pt x="91" y="638"/>
                  <a:pt x="90" y="638"/>
                </a:cubicBezTo>
                <a:cubicBezTo>
                  <a:pt x="93" y="636"/>
                  <a:pt x="105" y="624"/>
                  <a:pt x="107" y="619"/>
                </a:cubicBezTo>
                <a:cubicBezTo>
                  <a:pt x="109" y="617"/>
                  <a:pt x="106" y="623"/>
                  <a:pt x="107" y="623"/>
                </a:cubicBezTo>
                <a:cubicBezTo>
                  <a:pt x="105" y="628"/>
                  <a:pt x="111" y="623"/>
                  <a:pt x="111" y="626"/>
                </a:cubicBezTo>
                <a:cubicBezTo>
                  <a:pt x="109" y="626"/>
                  <a:pt x="109" y="626"/>
                  <a:pt x="109" y="626"/>
                </a:cubicBezTo>
                <a:cubicBezTo>
                  <a:pt x="108" y="627"/>
                  <a:pt x="111" y="628"/>
                  <a:pt x="112" y="628"/>
                </a:cubicBezTo>
                <a:cubicBezTo>
                  <a:pt x="111" y="629"/>
                  <a:pt x="106" y="632"/>
                  <a:pt x="105" y="634"/>
                </a:cubicBezTo>
                <a:cubicBezTo>
                  <a:pt x="106" y="636"/>
                  <a:pt x="114" y="633"/>
                  <a:pt x="118" y="630"/>
                </a:cubicBezTo>
                <a:cubicBezTo>
                  <a:pt x="118" y="630"/>
                  <a:pt x="116" y="630"/>
                  <a:pt x="114" y="630"/>
                </a:cubicBezTo>
                <a:cubicBezTo>
                  <a:pt x="113" y="630"/>
                  <a:pt x="111" y="630"/>
                  <a:pt x="111" y="630"/>
                </a:cubicBezTo>
                <a:cubicBezTo>
                  <a:pt x="114" y="627"/>
                  <a:pt x="116" y="630"/>
                  <a:pt x="120" y="627"/>
                </a:cubicBezTo>
                <a:cubicBezTo>
                  <a:pt x="122" y="632"/>
                  <a:pt x="122" y="632"/>
                  <a:pt x="122" y="632"/>
                </a:cubicBezTo>
                <a:cubicBezTo>
                  <a:pt x="121" y="631"/>
                  <a:pt x="119" y="630"/>
                  <a:pt x="118" y="632"/>
                </a:cubicBezTo>
                <a:cubicBezTo>
                  <a:pt x="119" y="634"/>
                  <a:pt x="118" y="633"/>
                  <a:pt x="117" y="635"/>
                </a:cubicBezTo>
                <a:cubicBezTo>
                  <a:pt x="112" y="636"/>
                  <a:pt x="100" y="641"/>
                  <a:pt x="95" y="644"/>
                </a:cubicBezTo>
                <a:cubicBezTo>
                  <a:pt x="98" y="644"/>
                  <a:pt x="98" y="644"/>
                  <a:pt x="98" y="644"/>
                </a:cubicBezTo>
                <a:cubicBezTo>
                  <a:pt x="96" y="646"/>
                  <a:pt x="96" y="646"/>
                  <a:pt x="96" y="646"/>
                </a:cubicBezTo>
                <a:cubicBezTo>
                  <a:pt x="100" y="645"/>
                  <a:pt x="114" y="639"/>
                  <a:pt x="117" y="637"/>
                </a:cubicBezTo>
                <a:cubicBezTo>
                  <a:pt x="117" y="639"/>
                  <a:pt x="110" y="643"/>
                  <a:pt x="109" y="644"/>
                </a:cubicBezTo>
                <a:cubicBezTo>
                  <a:pt x="110" y="646"/>
                  <a:pt x="120" y="640"/>
                  <a:pt x="121" y="644"/>
                </a:cubicBezTo>
                <a:cubicBezTo>
                  <a:pt x="122" y="642"/>
                  <a:pt x="122" y="642"/>
                  <a:pt x="122" y="642"/>
                </a:cubicBezTo>
                <a:cubicBezTo>
                  <a:pt x="123" y="642"/>
                  <a:pt x="123" y="646"/>
                  <a:pt x="124" y="645"/>
                </a:cubicBezTo>
                <a:cubicBezTo>
                  <a:pt x="122" y="646"/>
                  <a:pt x="118" y="649"/>
                  <a:pt x="116" y="649"/>
                </a:cubicBezTo>
                <a:cubicBezTo>
                  <a:pt x="116" y="649"/>
                  <a:pt x="118" y="649"/>
                  <a:pt x="120" y="649"/>
                </a:cubicBezTo>
                <a:cubicBezTo>
                  <a:pt x="123" y="649"/>
                  <a:pt x="125" y="649"/>
                  <a:pt x="125" y="649"/>
                </a:cubicBezTo>
                <a:cubicBezTo>
                  <a:pt x="124" y="648"/>
                  <a:pt x="118" y="651"/>
                  <a:pt x="117" y="652"/>
                </a:cubicBezTo>
                <a:cubicBezTo>
                  <a:pt x="117" y="653"/>
                  <a:pt x="124" y="650"/>
                  <a:pt x="125" y="649"/>
                </a:cubicBezTo>
                <a:cubicBezTo>
                  <a:pt x="122" y="653"/>
                  <a:pt x="124" y="652"/>
                  <a:pt x="119" y="656"/>
                </a:cubicBezTo>
                <a:cubicBezTo>
                  <a:pt x="120" y="656"/>
                  <a:pt x="126" y="653"/>
                  <a:pt x="126" y="652"/>
                </a:cubicBezTo>
                <a:cubicBezTo>
                  <a:pt x="128" y="653"/>
                  <a:pt x="128" y="654"/>
                  <a:pt x="128" y="655"/>
                </a:cubicBezTo>
                <a:cubicBezTo>
                  <a:pt x="124" y="654"/>
                  <a:pt x="113" y="660"/>
                  <a:pt x="109" y="661"/>
                </a:cubicBezTo>
                <a:cubicBezTo>
                  <a:pt x="109" y="661"/>
                  <a:pt x="114" y="660"/>
                  <a:pt x="119" y="660"/>
                </a:cubicBezTo>
                <a:cubicBezTo>
                  <a:pt x="124" y="660"/>
                  <a:pt x="129" y="660"/>
                  <a:pt x="129" y="660"/>
                </a:cubicBezTo>
                <a:cubicBezTo>
                  <a:pt x="128" y="660"/>
                  <a:pt x="121" y="661"/>
                  <a:pt x="121" y="661"/>
                </a:cubicBezTo>
                <a:cubicBezTo>
                  <a:pt x="124" y="661"/>
                  <a:pt x="126" y="662"/>
                  <a:pt x="127" y="664"/>
                </a:cubicBezTo>
                <a:cubicBezTo>
                  <a:pt x="128" y="665"/>
                  <a:pt x="129" y="668"/>
                  <a:pt x="128" y="669"/>
                </a:cubicBezTo>
                <a:cubicBezTo>
                  <a:pt x="128" y="669"/>
                  <a:pt x="128" y="669"/>
                  <a:pt x="128" y="669"/>
                </a:cubicBezTo>
                <a:cubicBezTo>
                  <a:pt x="126" y="669"/>
                  <a:pt x="125" y="671"/>
                  <a:pt x="127" y="672"/>
                </a:cubicBezTo>
                <a:cubicBezTo>
                  <a:pt x="126" y="672"/>
                  <a:pt x="126" y="672"/>
                  <a:pt x="126" y="671"/>
                </a:cubicBezTo>
                <a:cubicBezTo>
                  <a:pt x="122" y="674"/>
                  <a:pt x="135" y="673"/>
                  <a:pt x="130" y="676"/>
                </a:cubicBezTo>
                <a:cubicBezTo>
                  <a:pt x="131" y="674"/>
                  <a:pt x="128" y="674"/>
                  <a:pt x="126" y="674"/>
                </a:cubicBezTo>
                <a:cubicBezTo>
                  <a:pt x="128" y="675"/>
                  <a:pt x="126" y="679"/>
                  <a:pt x="133" y="678"/>
                </a:cubicBezTo>
                <a:cubicBezTo>
                  <a:pt x="132" y="679"/>
                  <a:pt x="133" y="680"/>
                  <a:pt x="129" y="680"/>
                </a:cubicBezTo>
                <a:cubicBezTo>
                  <a:pt x="129" y="680"/>
                  <a:pt x="130" y="681"/>
                  <a:pt x="131" y="682"/>
                </a:cubicBezTo>
                <a:cubicBezTo>
                  <a:pt x="132" y="683"/>
                  <a:pt x="133" y="684"/>
                  <a:pt x="133" y="684"/>
                </a:cubicBezTo>
                <a:cubicBezTo>
                  <a:pt x="133" y="683"/>
                  <a:pt x="131" y="683"/>
                  <a:pt x="130" y="684"/>
                </a:cubicBezTo>
                <a:cubicBezTo>
                  <a:pt x="131" y="682"/>
                  <a:pt x="125" y="680"/>
                  <a:pt x="129" y="679"/>
                </a:cubicBezTo>
                <a:cubicBezTo>
                  <a:pt x="125" y="679"/>
                  <a:pt x="123" y="680"/>
                  <a:pt x="119" y="679"/>
                </a:cubicBezTo>
                <a:cubicBezTo>
                  <a:pt x="121" y="683"/>
                  <a:pt x="128" y="685"/>
                  <a:pt x="133" y="688"/>
                </a:cubicBezTo>
                <a:cubicBezTo>
                  <a:pt x="130" y="691"/>
                  <a:pt x="130" y="691"/>
                  <a:pt x="130" y="691"/>
                </a:cubicBezTo>
                <a:cubicBezTo>
                  <a:pt x="132" y="692"/>
                  <a:pt x="132" y="692"/>
                  <a:pt x="132" y="692"/>
                </a:cubicBezTo>
                <a:cubicBezTo>
                  <a:pt x="127" y="692"/>
                  <a:pt x="127" y="692"/>
                  <a:pt x="127" y="692"/>
                </a:cubicBezTo>
                <a:cubicBezTo>
                  <a:pt x="128" y="692"/>
                  <a:pt x="129" y="693"/>
                  <a:pt x="128" y="693"/>
                </a:cubicBezTo>
                <a:cubicBezTo>
                  <a:pt x="128" y="693"/>
                  <a:pt x="127" y="693"/>
                  <a:pt x="127" y="692"/>
                </a:cubicBezTo>
                <a:cubicBezTo>
                  <a:pt x="127" y="693"/>
                  <a:pt x="127" y="693"/>
                  <a:pt x="128" y="693"/>
                </a:cubicBezTo>
                <a:cubicBezTo>
                  <a:pt x="125" y="693"/>
                  <a:pt x="122" y="692"/>
                  <a:pt x="120" y="691"/>
                </a:cubicBezTo>
                <a:cubicBezTo>
                  <a:pt x="121" y="691"/>
                  <a:pt x="121" y="691"/>
                  <a:pt x="122" y="691"/>
                </a:cubicBezTo>
                <a:cubicBezTo>
                  <a:pt x="120" y="690"/>
                  <a:pt x="117" y="689"/>
                  <a:pt x="116" y="690"/>
                </a:cubicBezTo>
                <a:cubicBezTo>
                  <a:pt x="116" y="690"/>
                  <a:pt x="116" y="690"/>
                  <a:pt x="117" y="690"/>
                </a:cubicBezTo>
                <a:cubicBezTo>
                  <a:pt x="115" y="690"/>
                  <a:pt x="114" y="690"/>
                  <a:pt x="113" y="690"/>
                </a:cubicBezTo>
                <a:cubicBezTo>
                  <a:pt x="115" y="692"/>
                  <a:pt x="115" y="692"/>
                  <a:pt x="115" y="692"/>
                </a:cubicBezTo>
                <a:cubicBezTo>
                  <a:pt x="116" y="692"/>
                  <a:pt x="117" y="692"/>
                  <a:pt x="119" y="692"/>
                </a:cubicBezTo>
                <a:cubicBezTo>
                  <a:pt x="122" y="693"/>
                  <a:pt x="125" y="696"/>
                  <a:pt x="129" y="695"/>
                </a:cubicBezTo>
                <a:cubicBezTo>
                  <a:pt x="126" y="696"/>
                  <a:pt x="126" y="696"/>
                  <a:pt x="126" y="696"/>
                </a:cubicBezTo>
                <a:cubicBezTo>
                  <a:pt x="130" y="699"/>
                  <a:pt x="129" y="699"/>
                  <a:pt x="132" y="703"/>
                </a:cubicBezTo>
                <a:cubicBezTo>
                  <a:pt x="130" y="702"/>
                  <a:pt x="129" y="701"/>
                  <a:pt x="128" y="702"/>
                </a:cubicBezTo>
                <a:cubicBezTo>
                  <a:pt x="133" y="705"/>
                  <a:pt x="120" y="706"/>
                  <a:pt x="125" y="707"/>
                </a:cubicBezTo>
                <a:cubicBezTo>
                  <a:pt x="125" y="708"/>
                  <a:pt x="125" y="708"/>
                  <a:pt x="125" y="709"/>
                </a:cubicBezTo>
                <a:cubicBezTo>
                  <a:pt x="127" y="710"/>
                  <a:pt x="129" y="710"/>
                  <a:pt x="129" y="712"/>
                </a:cubicBezTo>
                <a:cubicBezTo>
                  <a:pt x="129" y="711"/>
                  <a:pt x="128" y="711"/>
                  <a:pt x="128" y="711"/>
                </a:cubicBezTo>
                <a:cubicBezTo>
                  <a:pt x="128" y="711"/>
                  <a:pt x="128" y="712"/>
                  <a:pt x="129" y="713"/>
                </a:cubicBezTo>
                <a:cubicBezTo>
                  <a:pt x="130" y="714"/>
                  <a:pt x="130" y="714"/>
                  <a:pt x="130" y="714"/>
                </a:cubicBezTo>
                <a:cubicBezTo>
                  <a:pt x="129" y="715"/>
                  <a:pt x="129" y="712"/>
                  <a:pt x="127" y="713"/>
                </a:cubicBezTo>
                <a:cubicBezTo>
                  <a:pt x="127" y="715"/>
                  <a:pt x="127" y="717"/>
                  <a:pt x="127" y="718"/>
                </a:cubicBezTo>
                <a:cubicBezTo>
                  <a:pt x="127" y="720"/>
                  <a:pt x="126" y="721"/>
                  <a:pt x="125" y="722"/>
                </a:cubicBezTo>
                <a:cubicBezTo>
                  <a:pt x="122" y="726"/>
                  <a:pt x="131" y="724"/>
                  <a:pt x="128" y="727"/>
                </a:cubicBezTo>
                <a:cubicBezTo>
                  <a:pt x="126" y="726"/>
                  <a:pt x="123" y="724"/>
                  <a:pt x="121" y="725"/>
                </a:cubicBezTo>
                <a:cubicBezTo>
                  <a:pt x="121" y="727"/>
                  <a:pt x="123" y="729"/>
                  <a:pt x="122" y="731"/>
                </a:cubicBezTo>
                <a:cubicBezTo>
                  <a:pt x="120" y="728"/>
                  <a:pt x="120" y="728"/>
                  <a:pt x="120" y="728"/>
                </a:cubicBezTo>
                <a:cubicBezTo>
                  <a:pt x="118" y="729"/>
                  <a:pt x="117" y="731"/>
                  <a:pt x="115" y="728"/>
                </a:cubicBezTo>
                <a:cubicBezTo>
                  <a:pt x="115" y="731"/>
                  <a:pt x="114" y="731"/>
                  <a:pt x="113" y="731"/>
                </a:cubicBezTo>
                <a:cubicBezTo>
                  <a:pt x="113" y="732"/>
                  <a:pt x="114" y="734"/>
                  <a:pt x="116" y="735"/>
                </a:cubicBezTo>
                <a:cubicBezTo>
                  <a:pt x="118" y="737"/>
                  <a:pt x="121" y="737"/>
                  <a:pt x="122" y="738"/>
                </a:cubicBezTo>
                <a:cubicBezTo>
                  <a:pt x="119" y="737"/>
                  <a:pt x="118" y="738"/>
                  <a:pt x="117" y="738"/>
                </a:cubicBezTo>
                <a:cubicBezTo>
                  <a:pt x="115" y="738"/>
                  <a:pt x="114" y="738"/>
                  <a:pt x="112" y="736"/>
                </a:cubicBezTo>
                <a:cubicBezTo>
                  <a:pt x="114" y="734"/>
                  <a:pt x="114" y="734"/>
                  <a:pt x="114" y="734"/>
                </a:cubicBezTo>
                <a:cubicBezTo>
                  <a:pt x="107" y="731"/>
                  <a:pt x="113" y="741"/>
                  <a:pt x="107" y="734"/>
                </a:cubicBezTo>
                <a:cubicBezTo>
                  <a:pt x="108" y="734"/>
                  <a:pt x="109" y="731"/>
                  <a:pt x="107" y="729"/>
                </a:cubicBezTo>
                <a:cubicBezTo>
                  <a:pt x="106" y="732"/>
                  <a:pt x="106" y="732"/>
                  <a:pt x="106" y="732"/>
                </a:cubicBezTo>
                <a:cubicBezTo>
                  <a:pt x="105" y="731"/>
                  <a:pt x="107" y="731"/>
                  <a:pt x="105" y="730"/>
                </a:cubicBezTo>
                <a:cubicBezTo>
                  <a:pt x="105" y="731"/>
                  <a:pt x="105" y="734"/>
                  <a:pt x="105" y="735"/>
                </a:cubicBezTo>
                <a:cubicBezTo>
                  <a:pt x="105" y="735"/>
                  <a:pt x="105" y="735"/>
                  <a:pt x="105" y="735"/>
                </a:cubicBezTo>
                <a:cubicBezTo>
                  <a:pt x="102" y="737"/>
                  <a:pt x="102" y="737"/>
                  <a:pt x="102" y="737"/>
                </a:cubicBezTo>
                <a:cubicBezTo>
                  <a:pt x="103" y="737"/>
                  <a:pt x="102" y="735"/>
                  <a:pt x="101" y="735"/>
                </a:cubicBezTo>
                <a:cubicBezTo>
                  <a:pt x="100" y="738"/>
                  <a:pt x="100" y="738"/>
                  <a:pt x="100" y="738"/>
                </a:cubicBezTo>
                <a:cubicBezTo>
                  <a:pt x="100" y="737"/>
                  <a:pt x="99" y="736"/>
                  <a:pt x="98" y="736"/>
                </a:cubicBezTo>
                <a:cubicBezTo>
                  <a:pt x="95" y="735"/>
                  <a:pt x="99" y="746"/>
                  <a:pt x="95" y="742"/>
                </a:cubicBezTo>
                <a:cubicBezTo>
                  <a:pt x="95" y="742"/>
                  <a:pt x="95" y="742"/>
                  <a:pt x="96" y="742"/>
                </a:cubicBezTo>
                <a:cubicBezTo>
                  <a:pt x="94" y="740"/>
                  <a:pt x="94" y="740"/>
                  <a:pt x="94" y="740"/>
                </a:cubicBezTo>
                <a:cubicBezTo>
                  <a:pt x="96" y="749"/>
                  <a:pt x="87" y="743"/>
                  <a:pt x="88" y="752"/>
                </a:cubicBezTo>
                <a:cubicBezTo>
                  <a:pt x="86" y="749"/>
                  <a:pt x="88" y="750"/>
                  <a:pt x="89" y="745"/>
                </a:cubicBezTo>
                <a:cubicBezTo>
                  <a:pt x="87" y="743"/>
                  <a:pt x="87" y="743"/>
                  <a:pt x="87" y="743"/>
                </a:cubicBezTo>
                <a:cubicBezTo>
                  <a:pt x="88" y="742"/>
                  <a:pt x="88" y="743"/>
                  <a:pt x="89" y="742"/>
                </a:cubicBezTo>
                <a:close/>
                <a:moveTo>
                  <a:pt x="111" y="733"/>
                </a:moveTo>
                <a:cubicBezTo>
                  <a:pt x="113" y="734"/>
                  <a:pt x="113" y="732"/>
                  <a:pt x="113" y="731"/>
                </a:cubicBezTo>
                <a:cubicBezTo>
                  <a:pt x="111" y="730"/>
                  <a:pt x="110" y="729"/>
                  <a:pt x="111" y="733"/>
                </a:cubicBezTo>
                <a:close/>
                <a:moveTo>
                  <a:pt x="124" y="690"/>
                </a:moveTo>
                <a:cubicBezTo>
                  <a:pt x="126" y="690"/>
                  <a:pt x="126" y="689"/>
                  <a:pt x="125" y="689"/>
                </a:cubicBezTo>
                <a:cubicBezTo>
                  <a:pt x="124" y="689"/>
                  <a:pt x="124" y="690"/>
                  <a:pt x="124" y="690"/>
                </a:cubicBezTo>
                <a:close/>
                <a:moveTo>
                  <a:pt x="64" y="632"/>
                </a:moveTo>
                <a:cubicBezTo>
                  <a:pt x="64" y="632"/>
                  <a:pt x="64" y="632"/>
                  <a:pt x="64" y="632"/>
                </a:cubicBezTo>
                <a:cubicBezTo>
                  <a:pt x="65" y="633"/>
                  <a:pt x="65" y="634"/>
                  <a:pt x="64" y="632"/>
                </a:cubicBezTo>
                <a:close/>
                <a:moveTo>
                  <a:pt x="64" y="632"/>
                </a:moveTo>
                <a:cubicBezTo>
                  <a:pt x="63" y="631"/>
                  <a:pt x="63" y="631"/>
                  <a:pt x="63" y="632"/>
                </a:cubicBezTo>
                <a:cubicBezTo>
                  <a:pt x="63" y="632"/>
                  <a:pt x="63" y="631"/>
                  <a:pt x="63" y="631"/>
                </a:cubicBezTo>
                <a:cubicBezTo>
                  <a:pt x="64" y="630"/>
                  <a:pt x="64" y="631"/>
                  <a:pt x="64" y="632"/>
                </a:cubicBezTo>
                <a:close/>
                <a:moveTo>
                  <a:pt x="38" y="700"/>
                </a:moveTo>
                <a:cubicBezTo>
                  <a:pt x="38" y="700"/>
                  <a:pt x="38" y="700"/>
                  <a:pt x="38" y="700"/>
                </a:cubicBezTo>
                <a:cubicBezTo>
                  <a:pt x="38" y="700"/>
                  <a:pt x="37" y="700"/>
                  <a:pt x="38" y="700"/>
                </a:cubicBezTo>
                <a:close/>
                <a:moveTo>
                  <a:pt x="129" y="693"/>
                </a:moveTo>
                <a:cubicBezTo>
                  <a:pt x="129" y="693"/>
                  <a:pt x="128" y="693"/>
                  <a:pt x="128" y="693"/>
                </a:cubicBezTo>
                <a:cubicBezTo>
                  <a:pt x="128" y="694"/>
                  <a:pt x="129" y="694"/>
                  <a:pt x="129" y="693"/>
                </a:cubicBezTo>
                <a:close/>
                <a:moveTo>
                  <a:pt x="70" y="746"/>
                </a:moveTo>
                <a:cubicBezTo>
                  <a:pt x="70" y="746"/>
                  <a:pt x="70" y="746"/>
                  <a:pt x="70" y="746"/>
                </a:cubicBezTo>
                <a:cubicBezTo>
                  <a:pt x="70" y="746"/>
                  <a:pt x="70" y="747"/>
                  <a:pt x="70" y="747"/>
                </a:cubicBezTo>
                <a:lnTo>
                  <a:pt x="70" y="746"/>
                </a:lnTo>
                <a:close/>
                <a:moveTo>
                  <a:pt x="102" y="619"/>
                </a:moveTo>
                <a:cubicBezTo>
                  <a:pt x="102" y="619"/>
                  <a:pt x="102" y="620"/>
                  <a:pt x="102" y="621"/>
                </a:cubicBezTo>
                <a:cubicBezTo>
                  <a:pt x="102" y="620"/>
                  <a:pt x="102" y="619"/>
                  <a:pt x="102" y="619"/>
                </a:cubicBezTo>
                <a:close/>
                <a:moveTo>
                  <a:pt x="56" y="636"/>
                </a:moveTo>
                <a:cubicBezTo>
                  <a:pt x="57" y="635"/>
                  <a:pt x="57" y="635"/>
                  <a:pt x="57" y="635"/>
                </a:cubicBezTo>
                <a:cubicBezTo>
                  <a:pt x="56" y="636"/>
                  <a:pt x="56" y="635"/>
                  <a:pt x="56" y="634"/>
                </a:cubicBezTo>
                <a:cubicBezTo>
                  <a:pt x="56" y="635"/>
                  <a:pt x="56" y="636"/>
                  <a:pt x="56" y="636"/>
                </a:cubicBezTo>
                <a:close/>
                <a:moveTo>
                  <a:pt x="43" y="618"/>
                </a:moveTo>
                <a:cubicBezTo>
                  <a:pt x="43" y="619"/>
                  <a:pt x="43" y="618"/>
                  <a:pt x="43" y="619"/>
                </a:cubicBezTo>
                <a:cubicBezTo>
                  <a:pt x="43" y="620"/>
                  <a:pt x="43" y="620"/>
                  <a:pt x="43" y="620"/>
                </a:cubicBezTo>
                <a:cubicBezTo>
                  <a:pt x="44" y="620"/>
                  <a:pt x="44" y="619"/>
                  <a:pt x="43" y="618"/>
                </a:cubicBezTo>
                <a:close/>
                <a:moveTo>
                  <a:pt x="54" y="625"/>
                </a:moveTo>
                <a:cubicBezTo>
                  <a:pt x="54" y="623"/>
                  <a:pt x="53" y="624"/>
                  <a:pt x="52" y="624"/>
                </a:cubicBezTo>
                <a:cubicBezTo>
                  <a:pt x="53" y="624"/>
                  <a:pt x="53" y="624"/>
                  <a:pt x="53" y="624"/>
                </a:cubicBezTo>
                <a:cubicBezTo>
                  <a:pt x="53" y="628"/>
                  <a:pt x="54" y="627"/>
                  <a:pt x="54" y="625"/>
                </a:cubicBezTo>
                <a:close/>
                <a:moveTo>
                  <a:pt x="52" y="624"/>
                </a:moveTo>
                <a:cubicBezTo>
                  <a:pt x="52" y="625"/>
                  <a:pt x="52" y="625"/>
                  <a:pt x="52" y="625"/>
                </a:cubicBezTo>
                <a:cubicBezTo>
                  <a:pt x="52" y="626"/>
                  <a:pt x="52" y="625"/>
                  <a:pt x="52" y="624"/>
                </a:cubicBezTo>
                <a:close/>
                <a:moveTo>
                  <a:pt x="61" y="632"/>
                </a:moveTo>
                <a:cubicBezTo>
                  <a:pt x="61" y="632"/>
                  <a:pt x="61" y="636"/>
                  <a:pt x="61" y="635"/>
                </a:cubicBezTo>
                <a:cubicBezTo>
                  <a:pt x="60" y="638"/>
                  <a:pt x="63" y="631"/>
                  <a:pt x="61" y="632"/>
                </a:cubicBezTo>
                <a:close/>
                <a:moveTo>
                  <a:pt x="52" y="616"/>
                </a:moveTo>
                <a:cubicBezTo>
                  <a:pt x="53" y="620"/>
                  <a:pt x="53" y="620"/>
                  <a:pt x="53" y="620"/>
                </a:cubicBezTo>
                <a:cubicBezTo>
                  <a:pt x="53" y="617"/>
                  <a:pt x="53" y="617"/>
                  <a:pt x="53" y="617"/>
                </a:cubicBezTo>
                <a:lnTo>
                  <a:pt x="52" y="616"/>
                </a:lnTo>
                <a:close/>
                <a:moveTo>
                  <a:pt x="59" y="618"/>
                </a:moveTo>
                <a:cubicBezTo>
                  <a:pt x="59" y="618"/>
                  <a:pt x="58" y="617"/>
                  <a:pt x="58" y="617"/>
                </a:cubicBezTo>
                <a:cubicBezTo>
                  <a:pt x="58" y="618"/>
                  <a:pt x="58" y="618"/>
                  <a:pt x="58" y="619"/>
                </a:cubicBezTo>
                <a:cubicBezTo>
                  <a:pt x="59" y="619"/>
                  <a:pt x="59" y="620"/>
                  <a:pt x="59" y="618"/>
                </a:cubicBezTo>
                <a:close/>
                <a:moveTo>
                  <a:pt x="58" y="619"/>
                </a:moveTo>
                <a:cubicBezTo>
                  <a:pt x="57" y="619"/>
                  <a:pt x="57" y="619"/>
                  <a:pt x="57" y="619"/>
                </a:cubicBezTo>
                <a:cubicBezTo>
                  <a:pt x="57" y="619"/>
                  <a:pt x="57" y="619"/>
                  <a:pt x="58" y="619"/>
                </a:cubicBezTo>
                <a:close/>
                <a:moveTo>
                  <a:pt x="54" y="615"/>
                </a:moveTo>
                <a:cubicBezTo>
                  <a:pt x="55" y="616"/>
                  <a:pt x="55" y="616"/>
                  <a:pt x="55" y="616"/>
                </a:cubicBezTo>
                <a:cubicBezTo>
                  <a:pt x="56" y="616"/>
                  <a:pt x="56" y="616"/>
                  <a:pt x="56" y="616"/>
                </a:cubicBezTo>
                <a:lnTo>
                  <a:pt x="54" y="615"/>
                </a:lnTo>
                <a:close/>
                <a:moveTo>
                  <a:pt x="74" y="622"/>
                </a:moveTo>
                <a:cubicBezTo>
                  <a:pt x="76" y="621"/>
                  <a:pt x="76" y="621"/>
                  <a:pt x="76" y="621"/>
                </a:cubicBezTo>
                <a:cubicBezTo>
                  <a:pt x="76" y="620"/>
                  <a:pt x="76" y="619"/>
                  <a:pt x="75" y="620"/>
                </a:cubicBezTo>
                <a:cubicBezTo>
                  <a:pt x="75" y="620"/>
                  <a:pt x="74" y="621"/>
                  <a:pt x="74" y="622"/>
                </a:cubicBezTo>
                <a:close/>
                <a:moveTo>
                  <a:pt x="72" y="611"/>
                </a:moveTo>
                <a:cubicBezTo>
                  <a:pt x="72" y="612"/>
                  <a:pt x="72" y="613"/>
                  <a:pt x="72" y="614"/>
                </a:cubicBezTo>
                <a:cubicBezTo>
                  <a:pt x="73" y="610"/>
                  <a:pt x="73" y="610"/>
                  <a:pt x="73" y="610"/>
                </a:cubicBezTo>
                <a:lnTo>
                  <a:pt x="72" y="611"/>
                </a:lnTo>
                <a:close/>
                <a:moveTo>
                  <a:pt x="77" y="612"/>
                </a:moveTo>
                <a:cubicBezTo>
                  <a:pt x="78" y="611"/>
                  <a:pt x="81" y="610"/>
                  <a:pt x="78" y="609"/>
                </a:cubicBezTo>
                <a:cubicBezTo>
                  <a:pt x="78" y="610"/>
                  <a:pt x="76" y="610"/>
                  <a:pt x="77" y="612"/>
                </a:cubicBezTo>
                <a:close/>
                <a:moveTo>
                  <a:pt x="97" y="629"/>
                </a:moveTo>
                <a:cubicBezTo>
                  <a:pt x="96" y="629"/>
                  <a:pt x="96" y="629"/>
                  <a:pt x="96" y="629"/>
                </a:cubicBezTo>
                <a:cubicBezTo>
                  <a:pt x="92" y="634"/>
                  <a:pt x="92" y="634"/>
                  <a:pt x="92" y="634"/>
                </a:cubicBezTo>
                <a:lnTo>
                  <a:pt x="97" y="629"/>
                </a:lnTo>
                <a:close/>
                <a:moveTo>
                  <a:pt x="125" y="637"/>
                </a:moveTo>
                <a:cubicBezTo>
                  <a:pt x="125" y="635"/>
                  <a:pt x="121" y="639"/>
                  <a:pt x="121" y="636"/>
                </a:cubicBezTo>
                <a:cubicBezTo>
                  <a:pt x="120" y="637"/>
                  <a:pt x="121" y="639"/>
                  <a:pt x="119" y="639"/>
                </a:cubicBezTo>
                <a:cubicBezTo>
                  <a:pt x="122" y="639"/>
                  <a:pt x="121" y="640"/>
                  <a:pt x="125" y="637"/>
                </a:cubicBezTo>
                <a:close/>
                <a:moveTo>
                  <a:pt x="119" y="639"/>
                </a:moveTo>
                <a:cubicBezTo>
                  <a:pt x="119" y="639"/>
                  <a:pt x="119" y="639"/>
                  <a:pt x="118" y="639"/>
                </a:cubicBezTo>
                <a:cubicBezTo>
                  <a:pt x="119" y="639"/>
                  <a:pt x="119" y="639"/>
                  <a:pt x="119" y="639"/>
                </a:cubicBezTo>
                <a:close/>
                <a:moveTo>
                  <a:pt x="40" y="646"/>
                </a:moveTo>
                <a:cubicBezTo>
                  <a:pt x="41" y="646"/>
                  <a:pt x="41" y="646"/>
                  <a:pt x="41" y="646"/>
                </a:cubicBezTo>
                <a:cubicBezTo>
                  <a:pt x="39" y="645"/>
                  <a:pt x="39" y="645"/>
                  <a:pt x="39" y="645"/>
                </a:cubicBezTo>
                <a:lnTo>
                  <a:pt x="40" y="646"/>
                </a:lnTo>
                <a:close/>
                <a:moveTo>
                  <a:pt x="36" y="641"/>
                </a:moveTo>
                <a:cubicBezTo>
                  <a:pt x="40" y="644"/>
                  <a:pt x="40" y="644"/>
                  <a:pt x="40" y="644"/>
                </a:cubicBezTo>
                <a:cubicBezTo>
                  <a:pt x="37" y="641"/>
                  <a:pt x="37" y="641"/>
                  <a:pt x="37" y="641"/>
                </a:cubicBezTo>
                <a:cubicBezTo>
                  <a:pt x="37" y="642"/>
                  <a:pt x="37" y="642"/>
                  <a:pt x="36" y="641"/>
                </a:cubicBezTo>
                <a:close/>
                <a:moveTo>
                  <a:pt x="123" y="734"/>
                </a:moveTo>
                <a:cubicBezTo>
                  <a:pt x="123" y="734"/>
                  <a:pt x="123" y="734"/>
                  <a:pt x="123" y="734"/>
                </a:cubicBezTo>
                <a:cubicBezTo>
                  <a:pt x="122" y="733"/>
                  <a:pt x="121" y="733"/>
                  <a:pt x="120" y="734"/>
                </a:cubicBezTo>
                <a:lnTo>
                  <a:pt x="123" y="734"/>
                </a:lnTo>
                <a:close/>
                <a:moveTo>
                  <a:pt x="100" y="743"/>
                </a:moveTo>
                <a:cubicBezTo>
                  <a:pt x="100" y="743"/>
                  <a:pt x="100" y="743"/>
                  <a:pt x="100" y="743"/>
                </a:cubicBezTo>
                <a:cubicBezTo>
                  <a:pt x="98" y="740"/>
                  <a:pt x="98" y="740"/>
                  <a:pt x="98" y="740"/>
                </a:cubicBezTo>
                <a:lnTo>
                  <a:pt x="100" y="743"/>
                </a:lnTo>
                <a:close/>
                <a:moveTo>
                  <a:pt x="83" y="752"/>
                </a:moveTo>
                <a:cubicBezTo>
                  <a:pt x="84" y="752"/>
                  <a:pt x="85" y="751"/>
                  <a:pt x="85" y="751"/>
                </a:cubicBezTo>
                <a:cubicBezTo>
                  <a:pt x="84" y="752"/>
                  <a:pt x="82" y="747"/>
                  <a:pt x="83" y="752"/>
                </a:cubicBezTo>
                <a:close/>
                <a:moveTo>
                  <a:pt x="100" y="710"/>
                </a:moveTo>
                <a:cubicBezTo>
                  <a:pt x="101" y="710"/>
                  <a:pt x="102" y="708"/>
                  <a:pt x="102" y="707"/>
                </a:cubicBezTo>
                <a:cubicBezTo>
                  <a:pt x="101" y="707"/>
                  <a:pt x="100" y="711"/>
                  <a:pt x="100" y="710"/>
                </a:cubicBezTo>
                <a:close/>
                <a:moveTo>
                  <a:pt x="92" y="713"/>
                </a:moveTo>
                <a:cubicBezTo>
                  <a:pt x="92" y="712"/>
                  <a:pt x="92" y="712"/>
                  <a:pt x="92" y="712"/>
                </a:cubicBezTo>
                <a:cubicBezTo>
                  <a:pt x="90" y="715"/>
                  <a:pt x="90" y="715"/>
                  <a:pt x="90" y="715"/>
                </a:cubicBezTo>
                <a:lnTo>
                  <a:pt x="92" y="713"/>
                </a:lnTo>
                <a:close/>
                <a:moveTo>
                  <a:pt x="86" y="711"/>
                </a:moveTo>
                <a:cubicBezTo>
                  <a:pt x="84" y="716"/>
                  <a:pt x="88" y="711"/>
                  <a:pt x="89" y="713"/>
                </a:cubicBezTo>
                <a:cubicBezTo>
                  <a:pt x="88" y="714"/>
                  <a:pt x="88" y="714"/>
                  <a:pt x="88" y="714"/>
                </a:cubicBezTo>
                <a:cubicBezTo>
                  <a:pt x="90" y="711"/>
                  <a:pt x="90" y="711"/>
                  <a:pt x="90" y="711"/>
                </a:cubicBezTo>
                <a:cubicBezTo>
                  <a:pt x="89" y="711"/>
                  <a:pt x="86" y="713"/>
                  <a:pt x="86" y="711"/>
                </a:cubicBezTo>
                <a:close/>
                <a:moveTo>
                  <a:pt x="87" y="700"/>
                </a:moveTo>
                <a:cubicBezTo>
                  <a:pt x="86" y="702"/>
                  <a:pt x="86" y="701"/>
                  <a:pt x="87" y="701"/>
                </a:cubicBezTo>
                <a:cubicBezTo>
                  <a:pt x="87" y="701"/>
                  <a:pt x="88" y="701"/>
                  <a:pt x="88" y="700"/>
                </a:cubicBezTo>
                <a:cubicBezTo>
                  <a:pt x="87" y="700"/>
                  <a:pt x="87" y="700"/>
                  <a:pt x="87" y="700"/>
                </a:cubicBezTo>
                <a:close/>
                <a:moveTo>
                  <a:pt x="88" y="700"/>
                </a:moveTo>
                <a:cubicBezTo>
                  <a:pt x="88" y="701"/>
                  <a:pt x="88" y="699"/>
                  <a:pt x="88" y="700"/>
                </a:cubicBezTo>
                <a:close/>
                <a:moveTo>
                  <a:pt x="85" y="700"/>
                </a:moveTo>
                <a:cubicBezTo>
                  <a:pt x="86" y="699"/>
                  <a:pt x="86" y="699"/>
                  <a:pt x="86" y="699"/>
                </a:cubicBezTo>
                <a:cubicBezTo>
                  <a:pt x="86" y="698"/>
                  <a:pt x="86" y="697"/>
                  <a:pt x="86" y="697"/>
                </a:cubicBezTo>
                <a:cubicBezTo>
                  <a:pt x="85" y="697"/>
                  <a:pt x="85" y="698"/>
                  <a:pt x="85" y="700"/>
                </a:cubicBezTo>
                <a:close/>
                <a:moveTo>
                  <a:pt x="82" y="703"/>
                </a:moveTo>
                <a:cubicBezTo>
                  <a:pt x="83" y="703"/>
                  <a:pt x="83" y="703"/>
                  <a:pt x="83" y="703"/>
                </a:cubicBezTo>
                <a:cubicBezTo>
                  <a:pt x="83" y="702"/>
                  <a:pt x="83" y="702"/>
                  <a:pt x="82" y="703"/>
                </a:cubicBezTo>
                <a:close/>
                <a:moveTo>
                  <a:pt x="84" y="702"/>
                </a:moveTo>
                <a:cubicBezTo>
                  <a:pt x="83" y="703"/>
                  <a:pt x="83" y="703"/>
                  <a:pt x="83" y="703"/>
                </a:cubicBezTo>
                <a:cubicBezTo>
                  <a:pt x="83" y="703"/>
                  <a:pt x="82" y="705"/>
                  <a:pt x="84" y="702"/>
                </a:cubicBezTo>
                <a:cubicBezTo>
                  <a:pt x="83" y="704"/>
                  <a:pt x="84" y="702"/>
                  <a:pt x="84" y="702"/>
                </a:cubicBezTo>
                <a:close/>
                <a:moveTo>
                  <a:pt x="85" y="703"/>
                </a:moveTo>
                <a:cubicBezTo>
                  <a:pt x="85" y="704"/>
                  <a:pt x="85" y="705"/>
                  <a:pt x="83" y="706"/>
                </a:cubicBezTo>
                <a:cubicBezTo>
                  <a:pt x="85" y="706"/>
                  <a:pt x="86" y="703"/>
                  <a:pt x="85" y="703"/>
                </a:cubicBezTo>
                <a:close/>
                <a:moveTo>
                  <a:pt x="84" y="716"/>
                </a:moveTo>
                <a:cubicBezTo>
                  <a:pt x="84" y="717"/>
                  <a:pt x="84" y="717"/>
                  <a:pt x="84" y="717"/>
                </a:cubicBezTo>
                <a:cubicBezTo>
                  <a:pt x="85" y="716"/>
                  <a:pt x="85" y="716"/>
                  <a:pt x="85" y="716"/>
                </a:cubicBezTo>
                <a:cubicBezTo>
                  <a:pt x="84" y="717"/>
                  <a:pt x="84" y="714"/>
                  <a:pt x="84" y="716"/>
                </a:cubicBezTo>
                <a:close/>
                <a:moveTo>
                  <a:pt x="81" y="696"/>
                </a:moveTo>
                <a:cubicBezTo>
                  <a:pt x="81" y="697"/>
                  <a:pt x="80" y="698"/>
                  <a:pt x="80" y="700"/>
                </a:cubicBezTo>
                <a:cubicBezTo>
                  <a:pt x="81" y="699"/>
                  <a:pt x="81" y="699"/>
                  <a:pt x="81" y="699"/>
                </a:cubicBezTo>
                <a:cubicBezTo>
                  <a:pt x="81" y="698"/>
                  <a:pt x="81" y="697"/>
                  <a:pt x="81" y="696"/>
                </a:cubicBezTo>
                <a:close/>
                <a:moveTo>
                  <a:pt x="80" y="700"/>
                </a:moveTo>
                <a:cubicBezTo>
                  <a:pt x="78" y="701"/>
                  <a:pt x="78" y="701"/>
                  <a:pt x="78" y="701"/>
                </a:cubicBezTo>
                <a:cubicBezTo>
                  <a:pt x="79" y="701"/>
                  <a:pt x="79" y="701"/>
                  <a:pt x="80" y="700"/>
                </a:cubicBezTo>
                <a:close/>
                <a:moveTo>
                  <a:pt x="80" y="708"/>
                </a:moveTo>
                <a:cubicBezTo>
                  <a:pt x="83" y="705"/>
                  <a:pt x="83" y="705"/>
                  <a:pt x="83" y="705"/>
                </a:cubicBezTo>
                <a:cubicBezTo>
                  <a:pt x="80" y="708"/>
                  <a:pt x="80" y="708"/>
                  <a:pt x="80" y="708"/>
                </a:cubicBezTo>
                <a:close/>
                <a:moveTo>
                  <a:pt x="78" y="694"/>
                </a:moveTo>
                <a:cubicBezTo>
                  <a:pt x="80" y="692"/>
                  <a:pt x="80" y="692"/>
                  <a:pt x="80" y="692"/>
                </a:cubicBezTo>
                <a:cubicBezTo>
                  <a:pt x="77" y="695"/>
                  <a:pt x="77" y="695"/>
                  <a:pt x="77" y="695"/>
                </a:cubicBezTo>
                <a:lnTo>
                  <a:pt x="78" y="694"/>
                </a:lnTo>
                <a:close/>
                <a:moveTo>
                  <a:pt x="76" y="694"/>
                </a:moveTo>
                <a:cubicBezTo>
                  <a:pt x="78" y="692"/>
                  <a:pt x="78" y="691"/>
                  <a:pt x="79" y="690"/>
                </a:cubicBezTo>
                <a:cubicBezTo>
                  <a:pt x="78" y="690"/>
                  <a:pt x="77" y="691"/>
                  <a:pt x="76" y="692"/>
                </a:cubicBezTo>
                <a:cubicBezTo>
                  <a:pt x="76" y="692"/>
                  <a:pt x="77" y="692"/>
                  <a:pt x="76" y="694"/>
                </a:cubicBezTo>
                <a:close/>
                <a:moveTo>
                  <a:pt x="74" y="694"/>
                </a:moveTo>
                <a:cubicBezTo>
                  <a:pt x="74" y="693"/>
                  <a:pt x="75" y="693"/>
                  <a:pt x="76" y="692"/>
                </a:cubicBezTo>
                <a:cubicBezTo>
                  <a:pt x="75" y="692"/>
                  <a:pt x="75" y="693"/>
                  <a:pt x="74" y="694"/>
                </a:cubicBezTo>
                <a:close/>
                <a:moveTo>
                  <a:pt x="77" y="700"/>
                </a:moveTo>
                <a:cubicBezTo>
                  <a:pt x="77" y="699"/>
                  <a:pt x="78" y="698"/>
                  <a:pt x="78" y="697"/>
                </a:cubicBezTo>
                <a:cubicBezTo>
                  <a:pt x="77" y="700"/>
                  <a:pt x="77" y="700"/>
                  <a:pt x="77" y="700"/>
                </a:cubicBezTo>
                <a:close/>
                <a:moveTo>
                  <a:pt x="77" y="700"/>
                </a:moveTo>
                <a:cubicBezTo>
                  <a:pt x="77" y="700"/>
                  <a:pt x="77" y="700"/>
                  <a:pt x="77" y="700"/>
                </a:cubicBezTo>
                <a:cubicBezTo>
                  <a:pt x="76" y="699"/>
                  <a:pt x="76" y="699"/>
                  <a:pt x="76" y="699"/>
                </a:cubicBezTo>
                <a:cubicBezTo>
                  <a:pt x="76" y="699"/>
                  <a:pt x="76" y="699"/>
                  <a:pt x="77" y="700"/>
                </a:cubicBezTo>
                <a:close/>
                <a:moveTo>
                  <a:pt x="77" y="700"/>
                </a:moveTo>
                <a:cubicBezTo>
                  <a:pt x="77" y="700"/>
                  <a:pt x="77" y="700"/>
                  <a:pt x="77" y="700"/>
                </a:cubicBezTo>
                <a:cubicBezTo>
                  <a:pt x="77" y="700"/>
                  <a:pt x="77" y="700"/>
                  <a:pt x="77" y="700"/>
                </a:cubicBezTo>
                <a:close/>
                <a:moveTo>
                  <a:pt x="79" y="705"/>
                </a:moveTo>
                <a:cubicBezTo>
                  <a:pt x="78" y="706"/>
                  <a:pt x="76" y="707"/>
                  <a:pt x="76" y="710"/>
                </a:cubicBezTo>
                <a:cubicBezTo>
                  <a:pt x="77" y="708"/>
                  <a:pt x="77" y="707"/>
                  <a:pt x="79" y="705"/>
                </a:cubicBezTo>
                <a:close/>
                <a:moveTo>
                  <a:pt x="76" y="703"/>
                </a:moveTo>
                <a:cubicBezTo>
                  <a:pt x="76" y="704"/>
                  <a:pt x="76" y="704"/>
                  <a:pt x="76" y="704"/>
                </a:cubicBezTo>
                <a:cubicBezTo>
                  <a:pt x="77" y="704"/>
                  <a:pt x="77" y="703"/>
                  <a:pt x="78" y="702"/>
                </a:cubicBezTo>
                <a:lnTo>
                  <a:pt x="76" y="703"/>
                </a:lnTo>
                <a:close/>
                <a:moveTo>
                  <a:pt x="75" y="704"/>
                </a:moveTo>
                <a:cubicBezTo>
                  <a:pt x="76" y="703"/>
                  <a:pt x="76" y="703"/>
                  <a:pt x="76" y="703"/>
                </a:cubicBezTo>
                <a:cubicBezTo>
                  <a:pt x="76" y="703"/>
                  <a:pt x="76" y="703"/>
                  <a:pt x="76" y="703"/>
                </a:cubicBezTo>
                <a:lnTo>
                  <a:pt x="75" y="704"/>
                </a:lnTo>
                <a:close/>
                <a:moveTo>
                  <a:pt x="74" y="697"/>
                </a:moveTo>
                <a:cubicBezTo>
                  <a:pt x="73" y="698"/>
                  <a:pt x="72" y="698"/>
                  <a:pt x="72" y="698"/>
                </a:cubicBezTo>
                <a:cubicBezTo>
                  <a:pt x="72" y="698"/>
                  <a:pt x="72" y="699"/>
                  <a:pt x="73" y="699"/>
                </a:cubicBezTo>
                <a:cubicBezTo>
                  <a:pt x="73" y="698"/>
                  <a:pt x="74" y="697"/>
                  <a:pt x="74" y="697"/>
                </a:cubicBezTo>
                <a:close/>
                <a:moveTo>
                  <a:pt x="75" y="698"/>
                </a:moveTo>
                <a:cubicBezTo>
                  <a:pt x="75" y="699"/>
                  <a:pt x="75" y="699"/>
                  <a:pt x="75" y="699"/>
                </a:cubicBezTo>
                <a:cubicBezTo>
                  <a:pt x="75" y="699"/>
                  <a:pt x="75" y="699"/>
                  <a:pt x="75" y="698"/>
                </a:cubicBezTo>
                <a:close/>
                <a:moveTo>
                  <a:pt x="68" y="695"/>
                </a:moveTo>
                <a:cubicBezTo>
                  <a:pt x="68" y="695"/>
                  <a:pt x="68" y="696"/>
                  <a:pt x="68" y="696"/>
                </a:cubicBezTo>
                <a:cubicBezTo>
                  <a:pt x="68" y="695"/>
                  <a:pt x="68" y="695"/>
                  <a:pt x="68" y="695"/>
                </a:cubicBezTo>
                <a:close/>
                <a:moveTo>
                  <a:pt x="73" y="700"/>
                </a:moveTo>
                <a:cubicBezTo>
                  <a:pt x="73" y="700"/>
                  <a:pt x="73" y="700"/>
                  <a:pt x="74" y="699"/>
                </a:cubicBezTo>
                <a:cubicBezTo>
                  <a:pt x="73" y="699"/>
                  <a:pt x="73" y="699"/>
                  <a:pt x="73" y="699"/>
                </a:cubicBezTo>
                <a:cubicBezTo>
                  <a:pt x="73" y="699"/>
                  <a:pt x="72" y="700"/>
                  <a:pt x="73" y="700"/>
                </a:cubicBezTo>
                <a:close/>
                <a:moveTo>
                  <a:pt x="72" y="694"/>
                </a:moveTo>
                <a:cubicBezTo>
                  <a:pt x="72" y="695"/>
                  <a:pt x="72" y="695"/>
                  <a:pt x="72" y="696"/>
                </a:cubicBezTo>
                <a:cubicBezTo>
                  <a:pt x="72" y="695"/>
                  <a:pt x="73" y="694"/>
                  <a:pt x="72" y="694"/>
                </a:cubicBezTo>
                <a:close/>
                <a:moveTo>
                  <a:pt x="75" y="698"/>
                </a:moveTo>
                <a:cubicBezTo>
                  <a:pt x="75" y="698"/>
                  <a:pt x="75" y="698"/>
                  <a:pt x="75" y="698"/>
                </a:cubicBezTo>
                <a:cubicBezTo>
                  <a:pt x="75" y="697"/>
                  <a:pt x="75" y="697"/>
                  <a:pt x="75" y="698"/>
                </a:cubicBezTo>
                <a:close/>
                <a:moveTo>
                  <a:pt x="75" y="698"/>
                </a:moveTo>
                <a:cubicBezTo>
                  <a:pt x="75" y="698"/>
                  <a:pt x="74" y="699"/>
                  <a:pt x="74" y="699"/>
                </a:cubicBezTo>
                <a:cubicBezTo>
                  <a:pt x="74" y="699"/>
                  <a:pt x="74" y="699"/>
                  <a:pt x="75" y="699"/>
                </a:cubicBezTo>
                <a:cubicBezTo>
                  <a:pt x="75" y="698"/>
                  <a:pt x="75" y="698"/>
                  <a:pt x="75" y="698"/>
                </a:cubicBezTo>
                <a:close/>
                <a:moveTo>
                  <a:pt x="56" y="710"/>
                </a:moveTo>
                <a:cubicBezTo>
                  <a:pt x="58" y="708"/>
                  <a:pt x="60" y="706"/>
                  <a:pt x="59" y="709"/>
                </a:cubicBezTo>
                <a:cubicBezTo>
                  <a:pt x="61" y="708"/>
                  <a:pt x="66" y="700"/>
                  <a:pt x="68" y="696"/>
                </a:cubicBezTo>
                <a:cubicBezTo>
                  <a:pt x="67" y="697"/>
                  <a:pt x="67" y="698"/>
                  <a:pt x="65" y="698"/>
                </a:cubicBezTo>
                <a:cubicBezTo>
                  <a:pt x="64" y="700"/>
                  <a:pt x="65" y="702"/>
                  <a:pt x="63" y="704"/>
                </a:cubicBezTo>
                <a:cubicBezTo>
                  <a:pt x="61" y="704"/>
                  <a:pt x="62" y="703"/>
                  <a:pt x="63" y="701"/>
                </a:cubicBezTo>
                <a:cubicBezTo>
                  <a:pt x="61" y="704"/>
                  <a:pt x="58" y="704"/>
                  <a:pt x="56" y="708"/>
                </a:cubicBezTo>
                <a:cubicBezTo>
                  <a:pt x="58" y="708"/>
                  <a:pt x="58" y="708"/>
                  <a:pt x="58" y="708"/>
                </a:cubicBezTo>
                <a:cubicBezTo>
                  <a:pt x="57" y="708"/>
                  <a:pt x="56" y="709"/>
                  <a:pt x="56" y="710"/>
                </a:cubicBezTo>
                <a:close/>
                <a:moveTo>
                  <a:pt x="69" y="697"/>
                </a:moveTo>
                <a:cubicBezTo>
                  <a:pt x="69" y="697"/>
                  <a:pt x="69" y="697"/>
                  <a:pt x="69" y="697"/>
                </a:cubicBezTo>
                <a:cubicBezTo>
                  <a:pt x="69" y="696"/>
                  <a:pt x="70" y="695"/>
                  <a:pt x="70" y="693"/>
                </a:cubicBezTo>
                <a:cubicBezTo>
                  <a:pt x="69" y="694"/>
                  <a:pt x="69" y="695"/>
                  <a:pt x="68" y="695"/>
                </a:cubicBezTo>
                <a:cubicBezTo>
                  <a:pt x="68" y="695"/>
                  <a:pt x="69" y="697"/>
                  <a:pt x="69" y="696"/>
                </a:cubicBezTo>
                <a:lnTo>
                  <a:pt x="69" y="697"/>
                </a:lnTo>
                <a:close/>
                <a:moveTo>
                  <a:pt x="71" y="697"/>
                </a:moveTo>
                <a:cubicBezTo>
                  <a:pt x="69" y="700"/>
                  <a:pt x="68" y="700"/>
                  <a:pt x="66" y="704"/>
                </a:cubicBezTo>
                <a:cubicBezTo>
                  <a:pt x="68" y="704"/>
                  <a:pt x="68" y="702"/>
                  <a:pt x="70" y="701"/>
                </a:cubicBezTo>
                <a:cubicBezTo>
                  <a:pt x="68" y="701"/>
                  <a:pt x="71" y="700"/>
                  <a:pt x="71" y="698"/>
                </a:cubicBezTo>
                <a:cubicBezTo>
                  <a:pt x="71" y="698"/>
                  <a:pt x="72" y="698"/>
                  <a:pt x="72" y="698"/>
                </a:cubicBezTo>
                <a:cubicBezTo>
                  <a:pt x="72" y="697"/>
                  <a:pt x="72" y="697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7"/>
                  <a:pt x="72" y="697"/>
                  <a:pt x="72" y="697"/>
                </a:cubicBezTo>
                <a:cubicBezTo>
                  <a:pt x="72" y="697"/>
                  <a:pt x="71" y="697"/>
                  <a:pt x="71" y="697"/>
                </a:cubicBezTo>
                <a:cubicBezTo>
                  <a:pt x="71" y="697"/>
                  <a:pt x="71" y="697"/>
                  <a:pt x="71" y="697"/>
                </a:cubicBezTo>
                <a:cubicBezTo>
                  <a:pt x="71" y="697"/>
                  <a:pt x="71" y="697"/>
                  <a:pt x="71" y="697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69" y="697"/>
                  <a:pt x="69" y="697"/>
                  <a:pt x="69" y="697"/>
                </a:cubicBezTo>
                <a:cubicBezTo>
                  <a:pt x="70" y="697"/>
                  <a:pt x="70" y="697"/>
                  <a:pt x="71" y="697"/>
                </a:cubicBezTo>
                <a:close/>
                <a:moveTo>
                  <a:pt x="72" y="715"/>
                </a:moveTo>
                <a:cubicBezTo>
                  <a:pt x="72" y="715"/>
                  <a:pt x="72" y="715"/>
                  <a:pt x="72" y="714"/>
                </a:cubicBezTo>
                <a:cubicBezTo>
                  <a:pt x="72" y="715"/>
                  <a:pt x="72" y="715"/>
                  <a:pt x="72" y="715"/>
                </a:cubicBezTo>
                <a:close/>
                <a:moveTo>
                  <a:pt x="72" y="713"/>
                </a:moveTo>
                <a:cubicBezTo>
                  <a:pt x="72" y="713"/>
                  <a:pt x="73" y="712"/>
                  <a:pt x="73" y="712"/>
                </a:cubicBezTo>
                <a:cubicBezTo>
                  <a:pt x="73" y="713"/>
                  <a:pt x="73" y="713"/>
                  <a:pt x="72" y="714"/>
                </a:cubicBezTo>
                <a:cubicBezTo>
                  <a:pt x="73" y="714"/>
                  <a:pt x="74" y="713"/>
                  <a:pt x="74" y="711"/>
                </a:cubicBezTo>
                <a:cubicBezTo>
                  <a:pt x="74" y="711"/>
                  <a:pt x="74" y="711"/>
                  <a:pt x="74" y="711"/>
                </a:cubicBezTo>
                <a:cubicBezTo>
                  <a:pt x="73" y="710"/>
                  <a:pt x="74" y="706"/>
                  <a:pt x="75" y="706"/>
                </a:cubicBezTo>
                <a:cubicBezTo>
                  <a:pt x="74" y="709"/>
                  <a:pt x="73" y="710"/>
                  <a:pt x="72" y="713"/>
                </a:cubicBezTo>
                <a:close/>
                <a:moveTo>
                  <a:pt x="71" y="706"/>
                </a:moveTo>
                <a:cubicBezTo>
                  <a:pt x="69" y="706"/>
                  <a:pt x="69" y="706"/>
                  <a:pt x="69" y="706"/>
                </a:cubicBezTo>
                <a:cubicBezTo>
                  <a:pt x="68" y="709"/>
                  <a:pt x="68" y="709"/>
                  <a:pt x="68" y="709"/>
                </a:cubicBezTo>
                <a:cubicBezTo>
                  <a:pt x="69" y="708"/>
                  <a:pt x="69" y="708"/>
                  <a:pt x="69" y="708"/>
                </a:cubicBezTo>
                <a:cubicBezTo>
                  <a:pt x="69" y="709"/>
                  <a:pt x="70" y="707"/>
                  <a:pt x="71" y="706"/>
                </a:cubicBezTo>
                <a:close/>
                <a:moveTo>
                  <a:pt x="69" y="694"/>
                </a:moveTo>
                <a:cubicBezTo>
                  <a:pt x="71" y="691"/>
                  <a:pt x="71" y="691"/>
                  <a:pt x="71" y="691"/>
                </a:cubicBezTo>
                <a:cubicBezTo>
                  <a:pt x="68" y="695"/>
                  <a:pt x="68" y="695"/>
                  <a:pt x="68" y="695"/>
                </a:cubicBezTo>
                <a:lnTo>
                  <a:pt x="69" y="694"/>
                </a:lnTo>
                <a:close/>
                <a:moveTo>
                  <a:pt x="67" y="693"/>
                </a:moveTo>
                <a:cubicBezTo>
                  <a:pt x="69" y="691"/>
                  <a:pt x="69" y="691"/>
                  <a:pt x="69" y="691"/>
                </a:cubicBezTo>
                <a:cubicBezTo>
                  <a:pt x="67" y="692"/>
                  <a:pt x="67" y="692"/>
                  <a:pt x="67" y="692"/>
                </a:cubicBezTo>
                <a:lnTo>
                  <a:pt x="67" y="693"/>
                </a:lnTo>
                <a:close/>
                <a:moveTo>
                  <a:pt x="108" y="680"/>
                </a:moveTo>
                <a:cubicBezTo>
                  <a:pt x="108" y="681"/>
                  <a:pt x="108" y="681"/>
                  <a:pt x="108" y="681"/>
                </a:cubicBezTo>
                <a:cubicBezTo>
                  <a:pt x="108" y="681"/>
                  <a:pt x="108" y="680"/>
                  <a:pt x="108" y="680"/>
                </a:cubicBezTo>
                <a:close/>
                <a:moveTo>
                  <a:pt x="107" y="674"/>
                </a:moveTo>
                <a:cubicBezTo>
                  <a:pt x="106" y="673"/>
                  <a:pt x="106" y="673"/>
                  <a:pt x="106" y="673"/>
                </a:cubicBezTo>
                <a:cubicBezTo>
                  <a:pt x="107" y="674"/>
                  <a:pt x="107" y="674"/>
                  <a:pt x="107" y="674"/>
                </a:cubicBezTo>
                <a:close/>
                <a:moveTo>
                  <a:pt x="64" y="666"/>
                </a:moveTo>
                <a:cubicBezTo>
                  <a:pt x="67" y="666"/>
                  <a:pt x="71" y="666"/>
                  <a:pt x="68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6"/>
                  <a:pt x="64" y="666"/>
                </a:cubicBezTo>
                <a:close/>
                <a:moveTo>
                  <a:pt x="75" y="646"/>
                </a:moveTo>
                <a:cubicBezTo>
                  <a:pt x="75" y="646"/>
                  <a:pt x="75" y="645"/>
                  <a:pt x="75" y="645"/>
                </a:cubicBezTo>
                <a:cubicBezTo>
                  <a:pt x="75" y="646"/>
                  <a:pt x="75" y="647"/>
                  <a:pt x="74" y="648"/>
                </a:cubicBezTo>
                <a:cubicBezTo>
                  <a:pt x="75" y="647"/>
                  <a:pt x="75" y="647"/>
                  <a:pt x="75" y="646"/>
                </a:cubicBezTo>
                <a:close/>
                <a:moveTo>
                  <a:pt x="78" y="634"/>
                </a:moveTo>
                <a:cubicBezTo>
                  <a:pt x="79" y="636"/>
                  <a:pt x="79" y="636"/>
                  <a:pt x="79" y="636"/>
                </a:cubicBezTo>
                <a:cubicBezTo>
                  <a:pt x="79" y="636"/>
                  <a:pt x="78" y="635"/>
                  <a:pt x="78" y="634"/>
                </a:cubicBezTo>
                <a:close/>
                <a:moveTo>
                  <a:pt x="100" y="710"/>
                </a:moveTo>
                <a:cubicBezTo>
                  <a:pt x="101" y="714"/>
                  <a:pt x="101" y="714"/>
                  <a:pt x="101" y="714"/>
                </a:cubicBezTo>
                <a:cubicBezTo>
                  <a:pt x="102" y="713"/>
                  <a:pt x="100" y="712"/>
                  <a:pt x="100" y="710"/>
                </a:cubicBezTo>
                <a:close/>
                <a:moveTo>
                  <a:pt x="58" y="686"/>
                </a:moveTo>
                <a:cubicBezTo>
                  <a:pt x="59" y="685"/>
                  <a:pt x="60" y="685"/>
                  <a:pt x="60" y="685"/>
                </a:cubicBezTo>
                <a:cubicBezTo>
                  <a:pt x="58" y="685"/>
                  <a:pt x="56" y="687"/>
                  <a:pt x="58" y="686"/>
                </a:cubicBezTo>
                <a:close/>
                <a:moveTo>
                  <a:pt x="80" y="671"/>
                </a:moveTo>
                <a:cubicBezTo>
                  <a:pt x="80" y="671"/>
                  <a:pt x="81" y="671"/>
                  <a:pt x="81" y="671"/>
                </a:cubicBezTo>
                <a:cubicBezTo>
                  <a:pt x="81" y="671"/>
                  <a:pt x="80" y="671"/>
                  <a:pt x="80" y="671"/>
                </a:cubicBezTo>
                <a:close/>
                <a:moveTo>
                  <a:pt x="60" y="684"/>
                </a:moveTo>
                <a:cubicBezTo>
                  <a:pt x="59" y="684"/>
                  <a:pt x="59" y="684"/>
                  <a:pt x="59" y="684"/>
                </a:cubicBezTo>
                <a:cubicBezTo>
                  <a:pt x="59" y="685"/>
                  <a:pt x="60" y="685"/>
                  <a:pt x="60" y="685"/>
                </a:cubicBezTo>
                <a:cubicBezTo>
                  <a:pt x="61" y="684"/>
                  <a:pt x="62" y="684"/>
                  <a:pt x="60" y="684"/>
                </a:cubicBezTo>
                <a:close/>
                <a:moveTo>
                  <a:pt x="28" y="659"/>
                </a:moveTo>
                <a:cubicBezTo>
                  <a:pt x="28" y="659"/>
                  <a:pt x="28" y="659"/>
                  <a:pt x="28" y="659"/>
                </a:cubicBezTo>
                <a:cubicBezTo>
                  <a:pt x="28" y="659"/>
                  <a:pt x="28" y="659"/>
                  <a:pt x="28" y="659"/>
                </a:cubicBezTo>
                <a:close/>
                <a:moveTo>
                  <a:pt x="63" y="654"/>
                </a:moveTo>
                <a:cubicBezTo>
                  <a:pt x="63" y="655"/>
                  <a:pt x="63" y="655"/>
                  <a:pt x="63" y="655"/>
                </a:cubicBezTo>
                <a:cubicBezTo>
                  <a:pt x="63" y="655"/>
                  <a:pt x="63" y="655"/>
                  <a:pt x="63" y="654"/>
                </a:cubicBezTo>
                <a:close/>
                <a:moveTo>
                  <a:pt x="63" y="688"/>
                </a:moveTo>
                <a:cubicBezTo>
                  <a:pt x="63" y="688"/>
                  <a:pt x="63" y="688"/>
                  <a:pt x="63" y="688"/>
                </a:cubicBezTo>
                <a:close/>
                <a:moveTo>
                  <a:pt x="56" y="698"/>
                </a:moveTo>
                <a:cubicBezTo>
                  <a:pt x="56" y="698"/>
                  <a:pt x="56" y="699"/>
                  <a:pt x="55" y="699"/>
                </a:cubicBezTo>
                <a:cubicBezTo>
                  <a:pt x="56" y="699"/>
                  <a:pt x="56" y="698"/>
                  <a:pt x="56" y="698"/>
                </a:cubicBezTo>
                <a:close/>
                <a:moveTo>
                  <a:pt x="40" y="683"/>
                </a:moveTo>
                <a:cubicBezTo>
                  <a:pt x="40" y="683"/>
                  <a:pt x="40" y="683"/>
                  <a:pt x="40" y="683"/>
                </a:cubicBezTo>
                <a:cubicBezTo>
                  <a:pt x="40" y="684"/>
                  <a:pt x="40" y="684"/>
                  <a:pt x="40" y="683"/>
                </a:cubicBezTo>
                <a:close/>
                <a:moveTo>
                  <a:pt x="62" y="690"/>
                </a:moveTo>
                <a:cubicBezTo>
                  <a:pt x="63" y="689"/>
                  <a:pt x="63" y="689"/>
                  <a:pt x="63" y="689"/>
                </a:cubicBezTo>
                <a:cubicBezTo>
                  <a:pt x="63" y="689"/>
                  <a:pt x="63" y="689"/>
                  <a:pt x="62" y="690"/>
                </a:cubicBezTo>
                <a:close/>
                <a:moveTo>
                  <a:pt x="63" y="689"/>
                </a:moveTo>
                <a:cubicBezTo>
                  <a:pt x="63" y="689"/>
                  <a:pt x="63" y="689"/>
                  <a:pt x="63" y="689"/>
                </a:cubicBezTo>
                <a:cubicBezTo>
                  <a:pt x="64" y="689"/>
                  <a:pt x="64" y="688"/>
                  <a:pt x="63" y="689"/>
                </a:cubicBezTo>
                <a:close/>
                <a:moveTo>
                  <a:pt x="63" y="688"/>
                </a:moveTo>
                <a:cubicBezTo>
                  <a:pt x="63" y="688"/>
                  <a:pt x="63" y="688"/>
                  <a:pt x="63" y="689"/>
                </a:cubicBezTo>
                <a:cubicBezTo>
                  <a:pt x="63" y="689"/>
                  <a:pt x="63" y="688"/>
                  <a:pt x="63" y="688"/>
                </a:cubicBezTo>
                <a:cubicBezTo>
                  <a:pt x="63" y="688"/>
                  <a:pt x="63" y="688"/>
                  <a:pt x="63" y="688"/>
                </a:cubicBezTo>
                <a:close/>
                <a:moveTo>
                  <a:pt x="56" y="703"/>
                </a:moveTo>
                <a:cubicBezTo>
                  <a:pt x="56" y="703"/>
                  <a:pt x="56" y="702"/>
                  <a:pt x="56" y="702"/>
                </a:cubicBezTo>
                <a:cubicBezTo>
                  <a:pt x="55" y="703"/>
                  <a:pt x="55" y="703"/>
                  <a:pt x="56" y="703"/>
                </a:cubicBezTo>
                <a:close/>
                <a:moveTo>
                  <a:pt x="43" y="641"/>
                </a:moveTo>
                <a:cubicBezTo>
                  <a:pt x="43" y="642"/>
                  <a:pt x="43" y="642"/>
                  <a:pt x="43" y="642"/>
                </a:cubicBezTo>
                <a:cubicBezTo>
                  <a:pt x="43" y="642"/>
                  <a:pt x="43" y="642"/>
                  <a:pt x="43" y="642"/>
                </a:cubicBezTo>
                <a:lnTo>
                  <a:pt x="43" y="641"/>
                </a:lnTo>
                <a:close/>
                <a:moveTo>
                  <a:pt x="43" y="638"/>
                </a:moveTo>
                <a:cubicBezTo>
                  <a:pt x="45" y="641"/>
                  <a:pt x="44" y="641"/>
                  <a:pt x="43" y="642"/>
                </a:cubicBezTo>
                <a:cubicBezTo>
                  <a:pt x="43" y="642"/>
                  <a:pt x="45" y="643"/>
                  <a:pt x="46" y="644"/>
                </a:cubicBezTo>
                <a:cubicBezTo>
                  <a:pt x="48" y="645"/>
                  <a:pt x="50" y="647"/>
                  <a:pt x="50" y="647"/>
                </a:cubicBezTo>
                <a:cubicBezTo>
                  <a:pt x="50" y="647"/>
                  <a:pt x="48" y="645"/>
                  <a:pt x="46" y="642"/>
                </a:cubicBezTo>
                <a:cubicBezTo>
                  <a:pt x="44" y="640"/>
                  <a:pt x="43" y="638"/>
                  <a:pt x="43" y="638"/>
                </a:cubicBezTo>
                <a:close/>
                <a:moveTo>
                  <a:pt x="107" y="692"/>
                </a:moveTo>
                <a:cubicBezTo>
                  <a:pt x="103" y="692"/>
                  <a:pt x="106" y="697"/>
                  <a:pt x="108" y="700"/>
                </a:cubicBezTo>
                <a:cubicBezTo>
                  <a:pt x="106" y="700"/>
                  <a:pt x="102" y="694"/>
                  <a:pt x="103" y="698"/>
                </a:cubicBezTo>
                <a:cubicBezTo>
                  <a:pt x="102" y="702"/>
                  <a:pt x="108" y="702"/>
                  <a:pt x="108" y="705"/>
                </a:cubicBezTo>
                <a:cubicBezTo>
                  <a:pt x="108" y="705"/>
                  <a:pt x="107" y="704"/>
                  <a:pt x="106" y="704"/>
                </a:cubicBezTo>
                <a:cubicBezTo>
                  <a:pt x="105" y="703"/>
                  <a:pt x="103" y="702"/>
                  <a:pt x="103" y="702"/>
                </a:cubicBezTo>
                <a:cubicBezTo>
                  <a:pt x="105" y="708"/>
                  <a:pt x="101" y="707"/>
                  <a:pt x="99" y="708"/>
                </a:cubicBezTo>
                <a:cubicBezTo>
                  <a:pt x="99" y="709"/>
                  <a:pt x="99" y="709"/>
                  <a:pt x="99" y="710"/>
                </a:cubicBezTo>
                <a:cubicBezTo>
                  <a:pt x="97" y="710"/>
                  <a:pt x="98" y="718"/>
                  <a:pt x="95" y="717"/>
                </a:cubicBezTo>
                <a:cubicBezTo>
                  <a:pt x="95" y="716"/>
                  <a:pt x="93" y="715"/>
                  <a:pt x="92" y="714"/>
                </a:cubicBezTo>
                <a:cubicBezTo>
                  <a:pt x="92" y="714"/>
                  <a:pt x="92" y="715"/>
                  <a:pt x="91" y="716"/>
                </a:cubicBezTo>
                <a:cubicBezTo>
                  <a:pt x="91" y="718"/>
                  <a:pt x="90" y="719"/>
                  <a:pt x="90" y="719"/>
                </a:cubicBezTo>
                <a:cubicBezTo>
                  <a:pt x="91" y="717"/>
                  <a:pt x="90" y="714"/>
                  <a:pt x="89" y="712"/>
                </a:cubicBezTo>
                <a:cubicBezTo>
                  <a:pt x="89" y="712"/>
                  <a:pt x="89" y="714"/>
                  <a:pt x="88" y="715"/>
                </a:cubicBezTo>
                <a:cubicBezTo>
                  <a:pt x="88" y="713"/>
                  <a:pt x="88" y="712"/>
                  <a:pt x="87" y="711"/>
                </a:cubicBezTo>
                <a:cubicBezTo>
                  <a:pt x="87" y="711"/>
                  <a:pt x="87" y="713"/>
                  <a:pt x="87" y="714"/>
                </a:cubicBezTo>
                <a:cubicBezTo>
                  <a:pt x="86" y="716"/>
                  <a:pt x="86" y="717"/>
                  <a:pt x="86" y="717"/>
                </a:cubicBezTo>
                <a:cubicBezTo>
                  <a:pt x="86" y="717"/>
                  <a:pt x="87" y="717"/>
                  <a:pt x="87" y="717"/>
                </a:cubicBezTo>
                <a:cubicBezTo>
                  <a:pt x="87" y="718"/>
                  <a:pt x="86" y="718"/>
                  <a:pt x="86" y="718"/>
                </a:cubicBezTo>
                <a:cubicBezTo>
                  <a:pt x="85" y="719"/>
                  <a:pt x="84" y="719"/>
                  <a:pt x="83" y="718"/>
                </a:cubicBezTo>
                <a:cubicBezTo>
                  <a:pt x="83" y="717"/>
                  <a:pt x="83" y="716"/>
                  <a:pt x="83" y="715"/>
                </a:cubicBezTo>
                <a:cubicBezTo>
                  <a:pt x="84" y="717"/>
                  <a:pt x="84" y="716"/>
                  <a:pt x="84" y="714"/>
                </a:cubicBezTo>
                <a:cubicBezTo>
                  <a:pt x="84" y="713"/>
                  <a:pt x="84" y="713"/>
                  <a:pt x="84" y="713"/>
                </a:cubicBezTo>
                <a:cubicBezTo>
                  <a:pt x="84" y="713"/>
                  <a:pt x="84" y="713"/>
                  <a:pt x="84" y="713"/>
                </a:cubicBezTo>
                <a:cubicBezTo>
                  <a:pt x="82" y="714"/>
                  <a:pt x="84" y="712"/>
                  <a:pt x="82" y="711"/>
                </a:cubicBezTo>
                <a:cubicBezTo>
                  <a:pt x="81" y="711"/>
                  <a:pt x="81" y="715"/>
                  <a:pt x="82" y="717"/>
                </a:cubicBezTo>
                <a:cubicBezTo>
                  <a:pt x="80" y="716"/>
                  <a:pt x="79" y="716"/>
                  <a:pt x="77" y="718"/>
                </a:cubicBezTo>
                <a:cubicBezTo>
                  <a:pt x="77" y="715"/>
                  <a:pt x="77" y="715"/>
                  <a:pt x="77" y="715"/>
                </a:cubicBezTo>
                <a:cubicBezTo>
                  <a:pt x="76" y="716"/>
                  <a:pt x="76" y="716"/>
                  <a:pt x="76" y="716"/>
                </a:cubicBezTo>
                <a:cubicBezTo>
                  <a:pt x="76" y="716"/>
                  <a:pt x="76" y="715"/>
                  <a:pt x="76" y="714"/>
                </a:cubicBezTo>
                <a:cubicBezTo>
                  <a:pt x="76" y="712"/>
                  <a:pt x="77" y="711"/>
                  <a:pt x="77" y="711"/>
                </a:cubicBezTo>
                <a:cubicBezTo>
                  <a:pt x="73" y="709"/>
                  <a:pt x="77" y="718"/>
                  <a:pt x="73" y="715"/>
                </a:cubicBezTo>
                <a:cubicBezTo>
                  <a:pt x="73" y="712"/>
                  <a:pt x="73" y="712"/>
                  <a:pt x="73" y="712"/>
                </a:cubicBezTo>
                <a:cubicBezTo>
                  <a:pt x="71" y="713"/>
                  <a:pt x="71" y="719"/>
                  <a:pt x="70" y="715"/>
                </a:cubicBezTo>
                <a:cubicBezTo>
                  <a:pt x="68" y="716"/>
                  <a:pt x="72" y="720"/>
                  <a:pt x="69" y="720"/>
                </a:cubicBezTo>
                <a:cubicBezTo>
                  <a:pt x="68" y="718"/>
                  <a:pt x="67" y="716"/>
                  <a:pt x="66" y="715"/>
                </a:cubicBezTo>
                <a:cubicBezTo>
                  <a:pt x="65" y="717"/>
                  <a:pt x="66" y="720"/>
                  <a:pt x="67" y="719"/>
                </a:cubicBezTo>
                <a:cubicBezTo>
                  <a:pt x="62" y="719"/>
                  <a:pt x="66" y="707"/>
                  <a:pt x="61" y="710"/>
                </a:cubicBezTo>
                <a:cubicBezTo>
                  <a:pt x="62" y="713"/>
                  <a:pt x="58" y="716"/>
                  <a:pt x="62" y="717"/>
                </a:cubicBezTo>
                <a:cubicBezTo>
                  <a:pt x="60" y="718"/>
                  <a:pt x="60" y="711"/>
                  <a:pt x="57" y="714"/>
                </a:cubicBezTo>
                <a:cubicBezTo>
                  <a:pt x="60" y="710"/>
                  <a:pt x="60" y="710"/>
                  <a:pt x="60" y="710"/>
                </a:cubicBezTo>
                <a:cubicBezTo>
                  <a:pt x="59" y="710"/>
                  <a:pt x="58" y="711"/>
                  <a:pt x="57" y="711"/>
                </a:cubicBezTo>
                <a:cubicBezTo>
                  <a:pt x="59" y="708"/>
                  <a:pt x="59" y="708"/>
                  <a:pt x="59" y="708"/>
                </a:cubicBezTo>
                <a:cubicBezTo>
                  <a:pt x="55" y="712"/>
                  <a:pt x="56" y="703"/>
                  <a:pt x="52" y="710"/>
                </a:cubicBezTo>
                <a:cubicBezTo>
                  <a:pt x="56" y="705"/>
                  <a:pt x="51" y="709"/>
                  <a:pt x="51" y="706"/>
                </a:cubicBezTo>
                <a:cubicBezTo>
                  <a:pt x="54" y="704"/>
                  <a:pt x="55" y="709"/>
                  <a:pt x="58" y="704"/>
                </a:cubicBezTo>
                <a:cubicBezTo>
                  <a:pt x="58" y="702"/>
                  <a:pt x="56" y="705"/>
                  <a:pt x="56" y="703"/>
                </a:cubicBezTo>
                <a:cubicBezTo>
                  <a:pt x="57" y="702"/>
                  <a:pt x="58" y="701"/>
                  <a:pt x="58" y="700"/>
                </a:cubicBezTo>
                <a:cubicBezTo>
                  <a:pt x="58" y="696"/>
                  <a:pt x="54" y="701"/>
                  <a:pt x="52" y="701"/>
                </a:cubicBezTo>
                <a:cubicBezTo>
                  <a:pt x="55" y="702"/>
                  <a:pt x="55" y="702"/>
                  <a:pt x="55" y="702"/>
                </a:cubicBezTo>
                <a:cubicBezTo>
                  <a:pt x="52" y="707"/>
                  <a:pt x="53" y="702"/>
                  <a:pt x="51" y="705"/>
                </a:cubicBezTo>
                <a:cubicBezTo>
                  <a:pt x="51" y="702"/>
                  <a:pt x="48" y="705"/>
                  <a:pt x="48" y="702"/>
                </a:cubicBezTo>
                <a:cubicBezTo>
                  <a:pt x="48" y="703"/>
                  <a:pt x="48" y="702"/>
                  <a:pt x="49" y="702"/>
                </a:cubicBezTo>
                <a:cubicBezTo>
                  <a:pt x="46" y="700"/>
                  <a:pt x="51" y="693"/>
                  <a:pt x="51" y="692"/>
                </a:cubicBezTo>
                <a:cubicBezTo>
                  <a:pt x="51" y="691"/>
                  <a:pt x="47" y="691"/>
                  <a:pt x="46" y="693"/>
                </a:cubicBezTo>
                <a:cubicBezTo>
                  <a:pt x="44" y="694"/>
                  <a:pt x="50" y="695"/>
                  <a:pt x="44" y="699"/>
                </a:cubicBezTo>
                <a:cubicBezTo>
                  <a:pt x="46" y="695"/>
                  <a:pt x="45" y="695"/>
                  <a:pt x="43" y="695"/>
                </a:cubicBezTo>
                <a:cubicBezTo>
                  <a:pt x="42" y="695"/>
                  <a:pt x="39" y="694"/>
                  <a:pt x="41" y="691"/>
                </a:cubicBezTo>
                <a:cubicBezTo>
                  <a:pt x="44" y="691"/>
                  <a:pt x="44" y="688"/>
                  <a:pt x="46" y="688"/>
                </a:cubicBezTo>
                <a:cubicBezTo>
                  <a:pt x="45" y="687"/>
                  <a:pt x="44" y="687"/>
                  <a:pt x="42" y="688"/>
                </a:cubicBezTo>
                <a:cubicBezTo>
                  <a:pt x="43" y="686"/>
                  <a:pt x="43" y="686"/>
                  <a:pt x="43" y="686"/>
                </a:cubicBezTo>
                <a:cubicBezTo>
                  <a:pt x="37" y="687"/>
                  <a:pt x="39" y="688"/>
                  <a:pt x="34" y="687"/>
                </a:cubicBezTo>
                <a:cubicBezTo>
                  <a:pt x="37" y="687"/>
                  <a:pt x="37" y="684"/>
                  <a:pt x="39" y="684"/>
                </a:cubicBezTo>
                <a:cubicBezTo>
                  <a:pt x="39" y="683"/>
                  <a:pt x="38" y="682"/>
                  <a:pt x="36" y="682"/>
                </a:cubicBezTo>
                <a:cubicBezTo>
                  <a:pt x="37" y="682"/>
                  <a:pt x="37" y="682"/>
                  <a:pt x="37" y="682"/>
                </a:cubicBezTo>
                <a:cubicBezTo>
                  <a:pt x="34" y="679"/>
                  <a:pt x="39" y="679"/>
                  <a:pt x="35" y="676"/>
                </a:cubicBezTo>
                <a:cubicBezTo>
                  <a:pt x="34" y="677"/>
                  <a:pt x="34" y="677"/>
                  <a:pt x="34" y="677"/>
                </a:cubicBezTo>
                <a:cubicBezTo>
                  <a:pt x="28" y="674"/>
                  <a:pt x="30" y="667"/>
                  <a:pt x="29" y="662"/>
                </a:cubicBezTo>
                <a:cubicBezTo>
                  <a:pt x="27" y="664"/>
                  <a:pt x="27" y="664"/>
                  <a:pt x="27" y="664"/>
                </a:cubicBezTo>
                <a:cubicBezTo>
                  <a:pt x="28" y="663"/>
                  <a:pt x="25" y="660"/>
                  <a:pt x="28" y="659"/>
                </a:cubicBezTo>
                <a:cubicBezTo>
                  <a:pt x="28" y="659"/>
                  <a:pt x="29" y="660"/>
                  <a:pt x="28" y="660"/>
                </a:cubicBezTo>
                <a:cubicBezTo>
                  <a:pt x="30" y="660"/>
                  <a:pt x="33" y="660"/>
                  <a:pt x="33" y="659"/>
                </a:cubicBezTo>
                <a:cubicBezTo>
                  <a:pt x="31" y="658"/>
                  <a:pt x="31" y="658"/>
                  <a:pt x="31" y="658"/>
                </a:cubicBezTo>
                <a:cubicBezTo>
                  <a:pt x="33" y="658"/>
                  <a:pt x="33" y="658"/>
                  <a:pt x="33" y="658"/>
                </a:cubicBezTo>
                <a:cubicBezTo>
                  <a:pt x="33" y="656"/>
                  <a:pt x="29" y="658"/>
                  <a:pt x="30" y="656"/>
                </a:cubicBezTo>
                <a:cubicBezTo>
                  <a:pt x="33" y="656"/>
                  <a:pt x="34" y="655"/>
                  <a:pt x="35" y="653"/>
                </a:cubicBezTo>
                <a:cubicBezTo>
                  <a:pt x="35" y="651"/>
                  <a:pt x="36" y="649"/>
                  <a:pt x="39" y="650"/>
                </a:cubicBezTo>
                <a:cubicBezTo>
                  <a:pt x="35" y="647"/>
                  <a:pt x="38" y="653"/>
                  <a:pt x="34" y="650"/>
                </a:cubicBezTo>
                <a:cubicBezTo>
                  <a:pt x="34" y="650"/>
                  <a:pt x="35" y="650"/>
                  <a:pt x="36" y="649"/>
                </a:cubicBezTo>
                <a:cubicBezTo>
                  <a:pt x="33" y="648"/>
                  <a:pt x="33" y="648"/>
                  <a:pt x="33" y="648"/>
                </a:cubicBezTo>
                <a:cubicBezTo>
                  <a:pt x="37" y="644"/>
                  <a:pt x="41" y="644"/>
                  <a:pt x="43" y="640"/>
                </a:cubicBezTo>
                <a:cubicBezTo>
                  <a:pt x="43" y="640"/>
                  <a:pt x="43" y="640"/>
                  <a:pt x="43" y="640"/>
                </a:cubicBezTo>
                <a:cubicBezTo>
                  <a:pt x="45" y="640"/>
                  <a:pt x="46" y="639"/>
                  <a:pt x="44" y="637"/>
                </a:cubicBezTo>
                <a:cubicBezTo>
                  <a:pt x="45" y="638"/>
                  <a:pt x="45" y="639"/>
                  <a:pt x="47" y="639"/>
                </a:cubicBezTo>
                <a:cubicBezTo>
                  <a:pt x="45" y="635"/>
                  <a:pt x="47" y="636"/>
                  <a:pt x="49" y="636"/>
                </a:cubicBezTo>
                <a:cubicBezTo>
                  <a:pt x="51" y="637"/>
                  <a:pt x="53" y="638"/>
                  <a:pt x="52" y="635"/>
                </a:cubicBezTo>
                <a:cubicBezTo>
                  <a:pt x="54" y="638"/>
                  <a:pt x="56" y="641"/>
                  <a:pt x="58" y="643"/>
                </a:cubicBezTo>
                <a:cubicBezTo>
                  <a:pt x="60" y="645"/>
                  <a:pt x="62" y="648"/>
                  <a:pt x="63" y="650"/>
                </a:cubicBezTo>
                <a:cubicBezTo>
                  <a:pt x="63" y="649"/>
                  <a:pt x="63" y="649"/>
                  <a:pt x="63" y="649"/>
                </a:cubicBezTo>
                <a:cubicBezTo>
                  <a:pt x="65" y="653"/>
                  <a:pt x="61" y="650"/>
                  <a:pt x="64" y="654"/>
                </a:cubicBezTo>
                <a:cubicBezTo>
                  <a:pt x="64" y="654"/>
                  <a:pt x="60" y="651"/>
                  <a:pt x="60" y="651"/>
                </a:cubicBezTo>
                <a:cubicBezTo>
                  <a:pt x="61" y="653"/>
                  <a:pt x="62" y="655"/>
                  <a:pt x="63" y="655"/>
                </a:cubicBezTo>
                <a:cubicBezTo>
                  <a:pt x="62" y="655"/>
                  <a:pt x="62" y="655"/>
                  <a:pt x="64" y="657"/>
                </a:cubicBezTo>
                <a:cubicBezTo>
                  <a:pt x="60" y="654"/>
                  <a:pt x="58" y="655"/>
                  <a:pt x="57" y="657"/>
                </a:cubicBezTo>
                <a:cubicBezTo>
                  <a:pt x="57" y="659"/>
                  <a:pt x="58" y="661"/>
                  <a:pt x="54" y="663"/>
                </a:cubicBezTo>
                <a:cubicBezTo>
                  <a:pt x="55" y="663"/>
                  <a:pt x="56" y="663"/>
                  <a:pt x="57" y="663"/>
                </a:cubicBezTo>
                <a:cubicBezTo>
                  <a:pt x="53" y="663"/>
                  <a:pt x="59" y="664"/>
                  <a:pt x="60" y="664"/>
                </a:cubicBezTo>
                <a:cubicBezTo>
                  <a:pt x="60" y="664"/>
                  <a:pt x="58" y="664"/>
                  <a:pt x="57" y="665"/>
                </a:cubicBezTo>
                <a:cubicBezTo>
                  <a:pt x="55" y="665"/>
                  <a:pt x="54" y="665"/>
                  <a:pt x="54" y="665"/>
                </a:cubicBezTo>
                <a:cubicBezTo>
                  <a:pt x="56" y="665"/>
                  <a:pt x="57" y="665"/>
                  <a:pt x="59" y="665"/>
                </a:cubicBezTo>
                <a:cubicBezTo>
                  <a:pt x="59" y="666"/>
                  <a:pt x="58" y="667"/>
                  <a:pt x="57" y="668"/>
                </a:cubicBezTo>
                <a:cubicBezTo>
                  <a:pt x="56" y="668"/>
                  <a:pt x="56" y="670"/>
                  <a:pt x="58" y="670"/>
                </a:cubicBezTo>
                <a:cubicBezTo>
                  <a:pt x="56" y="671"/>
                  <a:pt x="53" y="671"/>
                  <a:pt x="53" y="672"/>
                </a:cubicBezTo>
                <a:cubicBezTo>
                  <a:pt x="58" y="669"/>
                  <a:pt x="56" y="673"/>
                  <a:pt x="60" y="671"/>
                </a:cubicBezTo>
                <a:cubicBezTo>
                  <a:pt x="54" y="674"/>
                  <a:pt x="60" y="674"/>
                  <a:pt x="51" y="677"/>
                </a:cubicBezTo>
                <a:cubicBezTo>
                  <a:pt x="51" y="679"/>
                  <a:pt x="55" y="676"/>
                  <a:pt x="56" y="676"/>
                </a:cubicBezTo>
                <a:cubicBezTo>
                  <a:pt x="56" y="677"/>
                  <a:pt x="56" y="678"/>
                  <a:pt x="59" y="677"/>
                </a:cubicBezTo>
                <a:cubicBezTo>
                  <a:pt x="58" y="678"/>
                  <a:pt x="59" y="678"/>
                  <a:pt x="60" y="679"/>
                </a:cubicBezTo>
                <a:cubicBezTo>
                  <a:pt x="61" y="680"/>
                  <a:pt x="61" y="681"/>
                  <a:pt x="59" y="684"/>
                </a:cubicBezTo>
                <a:cubicBezTo>
                  <a:pt x="61" y="680"/>
                  <a:pt x="60" y="682"/>
                  <a:pt x="62" y="681"/>
                </a:cubicBezTo>
                <a:cubicBezTo>
                  <a:pt x="64" y="678"/>
                  <a:pt x="64" y="678"/>
                  <a:pt x="64" y="678"/>
                </a:cubicBezTo>
                <a:cubicBezTo>
                  <a:pt x="65" y="679"/>
                  <a:pt x="65" y="679"/>
                  <a:pt x="65" y="679"/>
                </a:cubicBezTo>
                <a:cubicBezTo>
                  <a:pt x="65" y="679"/>
                  <a:pt x="65" y="679"/>
                  <a:pt x="65" y="679"/>
                </a:cubicBezTo>
                <a:cubicBezTo>
                  <a:pt x="65" y="679"/>
                  <a:pt x="63" y="681"/>
                  <a:pt x="63" y="682"/>
                </a:cubicBezTo>
                <a:cubicBezTo>
                  <a:pt x="64" y="683"/>
                  <a:pt x="65" y="681"/>
                  <a:pt x="66" y="679"/>
                </a:cubicBezTo>
                <a:cubicBezTo>
                  <a:pt x="66" y="679"/>
                  <a:pt x="66" y="679"/>
                  <a:pt x="66" y="679"/>
                </a:cubicBezTo>
                <a:cubicBezTo>
                  <a:pt x="67" y="679"/>
                  <a:pt x="67" y="679"/>
                  <a:pt x="67" y="679"/>
                </a:cubicBezTo>
                <a:cubicBezTo>
                  <a:pt x="67" y="679"/>
                  <a:pt x="64" y="681"/>
                  <a:pt x="64" y="684"/>
                </a:cubicBezTo>
                <a:cubicBezTo>
                  <a:pt x="64" y="683"/>
                  <a:pt x="67" y="678"/>
                  <a:pt x="66" y="681"/>
                </a:cubicBezTo>
                <a:cubicBezTo>
                  <a:pt x="66" y="681"/>
                  <a:pt x="65" y="683"/>
                  <a:pt x="64" y="685"/>
                </a:cubicBezTo>
                <a:cubicBezTo>
                  <a:pt x="65" y="686"/>
                  <a:pt x="65" y="686"/>
                  <a:pt x="65" y="686"/>
                </a:cubicBezTo>
                <a:cubicBezTo>
                  <a:pt x="67" y="681"/>
                  <a:pt x="67" y="681"/>
                  <a:pt x="67" y="681"/>
                </a:cubicBezTo>
                <a:cubicBezTo>
                  <a:pt x="68" y="682"/>
                  <a:pt x="70" y="687"/>
                  <a:pt x="72" y="687"/>
                </a:cubicBezTo>
                <a:cubicBezTo>
                  <a:pt x="73" y="693"/>
                  <a:pt x="75" y="688"/>
                  <a:pt x="75" y="696"/>
                </a:cubicBezTo>
                <a:cubicBezTo>
                  <a:pt x="75" y="695"/>
                  <a:pt x="75" y="695"/>
                  <a:pt x="75" y="695"/>
                </a:cubicBezTo>
                <a:cubicBezTo>
                  <a:pt x="74" y="696"/>
                  <a:pt x="76" y="701"/>
                  <a:pt x="77" y="700"/>
                </a:cubicBezTo>
                <a:cubicBezTo>
                  <a:pt x="76" y="698"/>
                  <a:pt x="77" y="692"/>
                  <a:pt x="75" y="691"/>
                </a:cubicBezTo>
                <a:cubicBezTo>
                  <a:pt x="75" y="691"/>
                  <a:pt x="75" y="690"/>
                  <a:pt x="75" y="689"/>
                </a:cubicBezTo>
                <a:cubicBezTo>
                  <a:pt x="75" y="688"/>
                  <a:pt x="76" y="687"/>
                  <a:pt x="76" y="687"/>
                </a:cubicBezTo>
                <a:cubicBezTo>
                  <a:pt x="75" y="681"/>
                  <a:pt x="75" y="680"/>
                  <a:pt x="75" y="681"/>
                </a:cubicBezTo>
                <a:cubicBezTo>
                  <a:pt x="76" y="682"/>
                  <a:pt x="79" y="685"/>
                  <a:pt x="78" y="682"/>
                </a:cubicBezTo>
                <a:cubicBezTo>
                  <a:pt x="78" y="683"/>
                  <a:pt x="79" y="684"/>
                  <a:pt x="79" y="684"/>
                </a:cubicBezTo>
                <a:cubicBezTo>
                  <a:pt x="78" y="681"/>
                  <a:pt x="79" y="682"/>
                  <a:pt x="80" y="683"/>
                </a:cubicBezTo>
                <a:cubicBezTo>
                  <a:pt x="81" y="683"/>
                  <a:pt x="82" y="684"/>
                  <a:pt x="82" y="683"/>
                </a:cubicBezTo>
                <a:cubicBezTo>
                  <a:pt x="84" y="686"/>
                  <a:pt x="84" y="686"/>
                  <a:pt x="84" y="686"/>
                </a:cubicBezTo>
                <a:cubicBezTo>
                  <a:pt x="81" y="680"/>
                  <a:pt x="81" y="680"/>
                  <a:pt x="83" y="680"/>
                </a:cubicBezTo>
                <a:cubicBezTo>
                  <a:pt x="83" y="680"/>
                  <a:pt x="84" y="681"/>
                  <a:pt x="84" y="682"/>
                </a:cubicBezTo>
                <a:cubicBezTo>
                  <a:pt x="83" y="679"/>
                  <a:pt x="81" y="677"/>
                  <a:pt x="81" y="677"/>
                </a:cubicBezTo>
                <a:cubicBezTo>
                  <a:pt x="82" y="678"/>
                  <a:pt x="82" y="678"/>
                  <a:pt x="82" y="678"/>
                </a:cubicBezTo>
                <a:cubicBezTo>
                  <a:pt x="82" y="676"/>
                  <a:pt x="82" y="676"/>
                  <a:pt x="82" y="676"/>
                </a:cubicBezTo>
                <a:cubicBezTo>
                  <a:pt x="86" y="679"/>
                  <a:pt x="85" y="677"/>
                  <a:pt x="84" y="676"/>
                </a:cubicBezTo>
                <a:cubicBezTo>
                  <a:pt x="82" y="674"/>
                  <a:pt x="81" y="673"/>
                  <a:pt x="85" y="675"/>
                </a:cubicBezTo>
                <a:cubicBezTo>
                  <a:pt x="83" y="673"/>
                  <a:pt x="82" y="672"/>
                  <a:pt x="81" y="671"/>
                </a:cubicBezTo>
                <a:cubicBezTo>
                  <a:pt x="81" y="671"/>
                  <a:pt x="82" y="671"/>
                  <a:pt x="82" y="671"/>
                </a:cubicBezTo>
                <a:cubicBezTo>
                  <a:pt x="78" y="670"/>
                  <a:pt x="83" y="670"/>
                  <a:pt x="82" y="669"/>
                </a:cubicBezTo>
                <a:cubicBezTo>
                  <a:pt x="81" y="669"/>
                  <a:pt x="80" y="669"/>
                  <a:pt x="79" y="669"/>
                </a:cubicBezTo>
                <a:cubicBezTo>
                  <a:pt x="80" y="669"/>
                  <a:pt x="79" y="668"/>
                  <a:pt x="78" y="668"/>
                </a:cubicBezTo>
                <a:cubicBezTo>
                  <a:pt x="77" y="668"/>
                  <a:pt x="76" y="668"/>
                  <a:pt x="76" y="668"/>
                </a:cubicBezTo>
                <a:cubicBezTo>
                  <a:pt x="77" y="667"/>
                  <a:pt x="79" y="667"/>
                  <a:pt x="80" y="667"/>
                </a:cubicBezTo>
                <a:cubicBezTo>
                  <a:pt x="79" y="666"/>
                  <a:pt x="75" y="668"/>
                  <a:pt x="77" y="667"/>
                </a:cubicBezTo>
                <a:cubicBezTo>
                  <a:pt x="77" y="667"/>
                  <a:pt x="77" y="667"/>
                  <a:pt x="78" y="667"/>
                </a:cubicBezTo>
                <a:cubicBezTo>
                  <a:pt x="78" y="666"/>
                  <a:pt x="84" y="662"/>
                  <a:pt x="83" y="662"/>
                </a:cubicBezTo>
                <a:cubicBezTo>
                  <a:pt x="82" y="663"/>
                  <a:pt x="82" y="663"/>
                  <a:pt x="82" y="663"/>
                </a:cubicBezTo>
                <a:cubicBezTo>
                  <a:pt x="81" y="663"/>
                  <a:pt x="82" y="662"/>
                  <a:pt x="82" y="661"/>
                </a:cubicBezTo>
                <a:cubicBezTo>
                  <a:pt x="83" y="660"/>
                  <a:pt x="83" y="659"/>
                  <a:pt x="81" y="660"/>
                </a:cubicBezTo>
                <a:cubicBezTo>
                  <a:pt x="80" y="662"/>
                  <a:pt x="80" y="662"/>
                  <a:pt x="80" y="662"/>
                </a:cubicBezTo>
                <a:cubicBezTo>
                  <a:pt x="81" y="658"/>
                  <a:pt x="79" y="662"/>
                  <a:pt x="80" y="658"/>
                </a:cubicBezTo>
                <a:cubicBezTo>
                  <a:pt x="80" y="658"/>
                  <a:pt x="80" y="658"/>
                  <a:pt x="80" y="658"/>
                </a:cubicBezTo>
                <a:cubicBezTo>
                  <a:pt x="79" y="658"/>
                  <a:pt x="80" y="655"/>
                  <a:pt x="78" y="658"/>
                </a:cubicBezTo>
                <a:cubicBezTo>
                  <a:pt x="78" y="658"/>
                  <a:pt x="78" y="658"/>
                  <a:pt x="78" y="658"/>
                </a:cubicBezTo>
                <a:cubicBezTo>
                  <a:pt x="77" y="658"/>
                  <a:pt x="77" y="658"/>
                  <a:pt x="77" y="657"/>
                </a:cubicBezTo>
                <a:cubicBezTo>
                  <a:pt x="77" y="657"/>
                  <a:pt x="76" y="657"/>
                  <a:pt x="76" y="656"/>
                </a:cubicBezTo>
                <a:cubicBezTo>
                  <a:pt x="75" y="659"/>
                  <a:pt x="74" y="656"/>
                  <a:pt x="74" y="656"/>
                </a:cubicBezTo>
                <a:cubicBezTo>
                  <a:pt x="75" y="656"/>
                  <a:pt x="75" y="654"/>
                  <a:pt x="75" y="653"/>
                </a:cubicBezTo>
                <a:cubicBezTo>
                  <a:pt x="74" y="655"/>
                  <a:pt x="74" y="655"/>
                  <a:pt x="73" y="653"/>
                </a:cubicBezTo>
                <a:cubicBezTo>
                  <a:pt x="73" y="658"/>
                  <a:pt x="72" y="663"/>
                  <a:pt x="72" y="663"/>
                </a:cubicBezTo>
                <a:cubicBezTo>
                  <a:pt x="72" y="662"/>
                  <a:pt x="72" y="662"/>
                  <a:pt x="72" y="661"/>
                </a:cubicBezTo>
                <a:cubicBezTo>
                  <a:pt x="72" y="660"/>
                  <a:pt x="72" y="661"/>
                  <a:pt x="72" y="661"/>
                </a:cubicBezTo>
                <a:cubicBezTo>
                  <a:pt x="72" y="660"/>
                  <a:pt x="72" y="659"/>
                  <a:pt x="72" y="657"/>
                </a:cubicBezTo>
                <a:cubicBezTo>
                  <a:pt x="71" y="662"/>
                  <a:pt x="71" y="657"/>
                  <a:pt x="70" y="659"/>
                </a:cubicBezTo>
                <a:cubicBezTo>
                  <a:pt x="70" y="658"/>
                  <a:pt x="70" y="657"/>
                  <a:pt x="70" y="655"/>
                </a:cubicBezTo>
                <a:cubicBezTo>
                  <a:pt x="71" y="661"/>
                  <a:pt x="67" y="650"/>
                  <a:pt x="69" y="657"/>
                </a:cubicBezTo>
                <a:cubicBezTo>
                  <a:pt x="68" y="655"/>
                  <a:pt x="66" y="655"/>
                  <a:pt x="65" y="655"/>
                </a:cubicBezTo>
                <a:cubicBezTo>
                  <a:pt x="64" y="656"/>
                  <a:pt x="63" y="656"/>
                  <a:pt x="61" y="654"/>
                </a:cubicBezTo>
                <a:cubicBezTo>
                  <a:pt x="60" y="653"/>
                  <a:pt x="62" y="656"/>
                  <a:pt x="62" y="656"/>
                </a:cubicBezTo>
                <a:cubicBezTo>
                  <a:pt x="60" y="654"/>
                  <a:pt x="60" y="654"/>
                  <a:pt x="60" y="654"/>
                </a:cubicBezTo>
                <a:cubicBezTo>
                  <a:pt x="62" y="658"/>
                  <a:pt x="60" y="656"/>
                  <a:pt x="63" y="660"/>
                </a:cubicBezTo>
                <a:cubicBezTo>
                  <a:pt x="61" y="658"/>
                  <a:pt x="60" y="657"/>
                  <a:pt x="58" y="655"/>
                </a:cubicBezTo>
                <a:cubicBezTo>
                  <a:pt x="58" y="655"/>
                  <a:pt x="59" y="657"/>
                  <a:pt x="60" y="658"/>
                </a:cubicBezTo>
                <a:cubicBezTo>
                  <a:pt x="61" y="659"/>
                  <a:pt x="62" y="660"/>
                  <a:pt x="62" y="660"/>
                </a:cubicBezTo>
                <a:cubicBezTo>
                  <a:pt x="58" y="657"/>
                  <a:pt x="58" y="657"/>
                  <a:pt x="58" y="657"/>
                </a:cubicBezTo>
                <a:cubicBezTo>
                  <a:pt x="59" y="658"/>
                  <a:pt x="59" y="658"/>
                  <a:pt x="58" y="658"/>
                </a:cubicBezTo>
                <a:cubicBezTo>
                  <a:pt x="58" y="658"/>
                  <a:pt x="58" y="658"/>
                  <a:pt x="57" y="658"/>
                </a:cubicBezTo>
                <a:cubicBezTo>
                  <a:pt x="62" y="661"/>
                  <a:pt x="61" y="662"/>
                  <a:pt x="63" y="663"/>
                </a:cubicBezTo>
                <a:cubicBezTo>
                  <a:pt x="58" y="661"/>
                  <a:pt x="64" y="664"/>
                  <a:pt x="59" y="662"/>
                </a:cubicBezTo>
                <a:cubicBezTo>
                  <a:pt x="60" y="662"/>
                  <a:pt x="61" y="663"/>
                  <a:pt x="61" y="663"/>
                </a:cubicBezTo>
                <a:cubicBezTo>
                  <a:pt x="62" y="663"/>
                  <a:pt x="64" y="664"/>
                  <a:pt x="64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2" y="664"/>
                  <a:pt x="62" y="664"/>
                  <a:pt x="62" y="664"/>
                </a:cubicBezTo>
                <a:cubicBezTo>
                  <a:pt x="62" y="665"/>
                  <a:pt x="63" y="665"/>
                  <a:pt x="62" y="666"/>
                </a:cubicBezTo>
                <a:cubicBezTo>
                  <a:pt x="63" y="666"/>
                  <a:pt x="63" y="666"/>
                  <a:pt x="64" y="666"/>
                </a:cubicBezTo>
                <a:cubicBezTo>
                  <a:pt x="64" y="666"/>
                  <a:pt x="63" y="666"/>
                  <a:pt x="62" y="666"/>
                </a:cubicBezTo>
                <a:cubicBezTo>
                  <a:pt x="62" y="666"/>
                  <a:pt x="62" y="666"/>
                  <a:pt x="62" y="667"/>
                </a:cubicBezTo>
                <a:cubicBezTo>
                  <a:pt x="62" y="666"/>
                  <a:pt x="62" y="666"/>
                  <a:pt x="62" y="666"/>
                </a:cubicBezTo>
                <a:cubicBezTo>
                  <a:pt x="61" y="667"/>
                  <a:pt x="61" y="667"/>
                  <a:pt x="62" y="668"/>
                </a:cubicBezTo>
                <a:cubicBezTo>
                  <a:pt x="56" y="669"/>
                  <a:pt x="66" y="675"/>
                  <a:pt x="59" y="675"/>
                </a:cubicBezTo>
                <a:cubicBezTo>
                  <a:pt x="60" y="675"/>
                  <a:pt x="60" y="675"/>
                  <a:pt x="59" y="674"/>
                </a:cubicBezTo>
                <a:cubicBezTo>
                  <a:pt x="59" y="676"/>
                  <a:pt x="54" y="676"/>
                  <a:pt x="56" y="678"/>
                </a:cubicBezTo>
                <a:cubicBezTo>
                  <a:pt x="59" y="679"/>
                  <a:pt x="59" y="679"/>
                  <a:pt x="59" y="679"/>
                </a:cubicBezTo>
                <a:cubicBezTo>
                  <a:pt x="60" y="680"/>
                  <a:pt x="61" y="680"/>
                  <a:pt x="60" y="681"/>
                </a:cubicBezTo>
                <a:cubicBezTo>
                  <a:pt x="64" y="681"/>
                  <a:pt x="64" y="681"/>
                  <a:pt x="64" y="681"/>
                </a:cubicBezTo>
                <a:cubicBezTo>
                  <a:pt x="62" y="682"/>
                  <a:pt x="68" y="682"/>
                  <a:pt x="61" y="682"/>
                </a:cubicBezTo>
                <a:cubicBezTo>
                  <a:pt x="63" y="682"/>
                  <a:pt x="60" y="683"/>
                  <a:pt x="61" y="683"/>
                </a:cubicBezTo>
                <a:cubicBezTo>
                  <a:pt x="58" y="684"/>
                  <a:pt x="58" y="684"/>
                  <a:pt x="58" y="684"/>
                </a:cubicBezTo>
                <a:cubicBezTo>
                  <a:pt x="57" y="684"/>
                  <a:pt x="58" y="684"/>
                  <a:pt x="59" y="684"/>
                </a:cubicBezTo>
                <a:cubicBezTo>
                  <a:pt x="56" y="686"/>
                  <a:pt x="56" y="686"/>
                  <a:pt x="57" y="686"/>
                </a:cubicBezTo>
                <a:cubicBezTo>
                  <a:pt x="58" y="687"/>
                  <a:pt x="59" y="686"/>
                  <a:pt x="59" y="687"/>
                </a:cubicBezTo>
                <a:cubicBezTo>
                  <a:pt x="59" y="687"/>
                  <a:pt x="59" y="687"/>
                  <a:pt x="59" y="687"/>
                </a:cubicBezTo>
                <a:cubicBezTo>
                  <a:pt x="59" y="687"/>
                  <a:pt x="61" y="687"/>
                  <a:pt x="61" y="687"/>
                </a:cubicBezTo>
                <a:cubicBezTo>
                  <a:pt x="59" y="688"/>
                  <a:pt x="62" y="686"/>
                  <a:pt x="62" y="687"/>
                </a:cubicBezTo>
                <a:cubicBezTo>
                  <a:pt x="63" y="686"/>
                  <a:pt x="63" y="686"/>
                  <a:pt x="62" y="688"/>
                </a:cubicBezTo>
                <a:cubicBezTo>
                  <a:pt x="62" y="688"/>
                  <a:pt x="62" y="688"/>
                  <a:pt x="62" y="688"/>
                </a:cubicBezTo>
                <a:cubicBezTo>
                  <a:pt x="60" y="689"/>
                  <a:pt x="59" y="691"/>
                  <a:pt x="57" y="693"/>
                </a:cubicBezTo>
                <a:cubicBezTo>
                  <a:pt x="59" y="691"/>
                  <a:pt x="59" y="691"/>
                  <a:pt x="59" y="691"/>
                </a:cubicBezTo>
                <a:cubicBezTo>
                  <a:pt x="58" y="693"/>
                  <a:pt x="57" y="693"/>
                  <a:pt x="57" y="694"/>
                </a:cubicBezTo>
                <a:cubicBezTo>
                  <a:pt x="58" y="693"/>
                  <a:pt x="59" y="694"/>
                  <a:pt x="61" y="692"/>
                </a:cubicBezTo>
                <a:cubicBezTo>
                  <a:pt x="62" y="691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3" y="690"/>
                  <a:pt x="63" y="689"/>
                  <a:pt x="63" y="689"/>
                </a:cubicBezTo>
                <a:cubicBezTo>
                  <a:pt x="64" y="690"/>
                  <a:pt x="64" y="689"/>
                  <a:pt x="65" y="688"/>
                </a:cubicBezTo>
                <a:cubicBezTo>
                  <a:pt x="63" y="692"/>
                  <a:pt x="65" y="690"/>
                  <a:pt x="62" y="695"/>
                </a:cubicBezTo>
                <a:cubicBezTo>
                  <a:pt x="65" y="689"/>
                  <a:pt x="64" y="696"/>
                  <a:pt x="67" y="691"/>
                </a:cubicBezTo>
                <a:cubicBezTo>
                  <a:pt x="65" y="695"/>
                  <a:pt x="67" y="691"/>
                  <a:pt x="65" y="695"/>
                </a:cubicBezTo>
                <a:cubicBezTo>
                  <a:pt x="65" y="693"/>
                  <a:pt x="61" y="696"/>
                  <a:pt x="59" y="697"/>
                </a:cubicBezTo>
                <a:cubicBezTo>
                  <a:pt x="58" y="700"/>
                  <a:pt x="58" y="700"/>
                  <a:pt x="58" y="700"/>
                </a:cubicBezTo>
                <a:cubicBezTo>
                  <a:pt x="54" y="704"/>
                  <a:pt x="58" y="697"/>
                  <a:pt x="57" y="698"/>
                </a:cubicBezTo>
                <a:cubicBezTo>
                  <a:pt x="58" y="697"/>
                  <a:pt x="57" y="699"/>
                  <a:pt x="57" y="700"/>
                </a:cubicBezTo>
                <a:cubicBezTo>
                  <a:pt x="59" y="696"/>
                  <a:pt x="59" y="696"/>
                  <a:pt x="59" y="696"/>
                </a:cubicBezTo>
                <a:cubicBezTo>
                  <a:pt x="59" y="694"/>
                  <a:pt x="56" y="696"/>
                  <a:pt x="54" y="697"/>
                </a:cubicBezTo>
                <a:cubicBezTo>
                  <a:pt x="54" y="699"/>
                  <a:pt x="52" y="698"/>
                  <a:pt x="50" y="701"/>
                </a:cubicBezTo>
                <a:cubicBezTo>
                  <a:pt x="51" y="701"/>
                  <a:pt x="51" y="701"/>
                  <a:pt x="51" y="701"/>
                </a:cubicBezTo>
                <a:cubicBezTo>
                  <a:pt x="50" y="702"/>
                  <a:pt x="49" y="703"/>
                  <a:pt x="48" y="703"/>
                </a:cubicBezTo>
                <a:cubicBezTo>
                  <a:pt x="48" y="699"/>
                  <a:pt x="43" y="697"/>
                  <a:pt x="45" y="695"/>
                </a:cubicBezTo>
                <a:cubicBezTo>
                  <a:pt x="45" y="696"/>
                  <a:pt x="46" y="696"/>
                  <a:pt x="47" y="696"/>
                </a:cubicBezTo>
                <a:cubicBezTo>
                  <a:pt x="48" y="694"/>
                  <a:pt x="48" y="694"/>
                  <a:pt x="48" y="694"/>
                </a:cubicBezTo>
                <a:cubicBezTo>
                  <a:pt x="49" y="695"/>
                  <a:pt x="46" y="697"/>
                  <a:pt x="48" y="697"/>
                </a:cubicBezTo>
                <a:cubicBezTo>
                  <a:pt x="50" y="696"/>
                  <a:pt x="54" y="694"/>
                  <a:pt x="56" y="691"/>
                </a:cubicBezTo>
                <a:cubicBezTo>
                  <a:pt x="59" y="688"/>
                  <a:pt x="49" y="694"/>
                  <a:pt x="49" y="691"/>
                </a:cubicBezTo>
                <a:cubicBezTo>
                  <a:pt x="48" y="692"/>
                  <a:pt x="53" y="690"/>
                  <a:pt x="51" y="690"/>
                </a:cubicBezTo>
                <a:cubicBezTo>
                  <a:pt x="51" y="690"/>
                  <a:pt x="50" y="690"/>
                  <a:pt x="49" y="690"/>
                </a:cubicBezTo>
                <a:cubicBezTo>
                  <a:pt x="45" y="690"/>
                  <a:pt x="40" y="690"/>
                  <a:pt x="36" y="691"/>
                </a:cubicBezTo>
                <a:cubicBezTo>
                  <a:pt x="37" y="692"/>
                  <a:pt x="40" y="692"/>
                  <a:pt x="40" y="693"/>
                </a:cubicBezTo>
                <a:cubicBezTo>
                  <a:pt x="39" y="693"/>
                  <a:pt x="39" y="694"/>
                  <a:pt x="38" y="694"/>
                </a:cubicBezTo>
                <a:cubicBezTo>
                  <a:pt x="38" y="694"/>
                  <a:pt x="37" y="694"/>
                  <a:pt x="37" y="694"/>
                </a:cubicBezTo>
                <a:cubicBezTo>
                  <a:pt x="35" y="693"/>
                  <a:pt x="34" y="693"/>
                  <a:pt x="31" y="693"/>
                </a:cubicBezTo>
                <a:cubicBezTo>
                  <a:pt x="36" y="691"/>
                  <a:pt x="34" y="695"/>
                  <a:pt x="37" y="692"/>
                </a:cubicBezTo>
                <a:cubicBezTo>
                  <a:pt x="37" y="691"/>
                  <a:pt x="35" y="691"/>
                  <a:pt x="34" y="691"/>
                </a:cubicBezTo>
                <a:cubicBezTo>
                  <a:pt x="36" y="691"/>
                  <a:pt x="37" y="690"/>
                  <a:pt x="38" y="689"/>
                </a:cubicBezTo>
                <a:cubicBezTo>
                  <a:pt x="38" y="687"/>
                  <a:pt x="40" y="686"/>
                  <a:pt x="40" y="683"/>
                </a:cubicBezTo>
                <a:cubicBezTo>
                  <a:pt x="41" y="683"/>
                  <a:pt x="43" y="683"/>
                  <a:pt x="44" y="683"/>
                </a:cubicBezTo>
                <a:cubicBezTo>
                  <a:pt x="43" y="682"/>
                  <a:pt x="36" y="680"/>
                  <a:pt x="32" y="681"/>
                </a:cubicBezTo>
                <a:cubicBezTo>
                  <a:pt x="33" y="679"/>
                  <a:pt x="35" y="679"/>
                  <a:pt x="34" y="678"/>
                </a:cubicBezTo>
                <a:cubicBezTo>
                  <a:pt x="29" y="679"/>
                  <a:pt x="35" y="677"/>
                  <a:pt x="30" y="676"/>
                </a:cubicBezTo>
                <a:cubicBezTo>
                  <a:pt x="30" y="675"/>
                  <a:pt x="32" y="676"/>
                  <a:pt x="34" y="676"/>
                </a:cubicBezTo>
                <a:cubicBezTo>
                  <a:pt x="33" y="675"/>
                  <a:pt x="32" y="674"/>
                  <a:pt x="31" y="674"/>
                </a:cubicBezTo>
                <a:cubicBezTo>
                  <a:pt x="34" y="674"/>
                  <a:pt x="39" y="678"/>
                  <a:pt x="44" y="678"/>
                </a:cubicBezTo>
                <a:cubicBezTo>
                  <a:pt x="46" y="677"/>
                  <a:pt x="51" y="677"/>
                  <a:pt x="52" y="677"/>
                </a:cubicBezTo>
                <a:cubicBezTo>
                  <a:pt x="48" y="676"/>
                  <a:pt x="33" y="670"/>
                  <a:pt x="27" y="670"/>
                </a:cubicBezTo>
                <a:cubicBezTo>
                  <a:pt x="25" y="669"/>
                  <a:pt x="31" y="669"/>
                  <a:pt x="31" y="669"/>
                </a:cubicBezTo>
                <a:cubicBezTo>
                  <a:pt x="36" y="669"/>
                  <a:pt x="29" y="666"/>
                  <a:pt x="31" y="665"/>
                </a:cubicBezTo>
                <a:cubicBezTo>
                  <a:pt x="33" y="667"/>
                  <a:pt x="33" y="667"/>
                  <a:pt x="33" y="667"/>
                </a:cubicBezTo>
                <a:cubicBezTo>
                  <a:pt x="34" y="667"/>
                  <a:pt x="33" y="665"/>
                  <a:pt x="32" y="664"/>
                </a:cubicBezTo>
                <a:cubicBezTo>
                  <a:pt x="33" y="664"/>
                  <a:pt x="39" y="668"/>
                  <a:pt x="41" y="668"/>
                </a:cubicBezTo>
                <a:cubicBezTo>
                  <a:pt x="42" y="666"/>
                  <a:pt x="35" y="661"/>
                  <a:pt x="31" y="660"/>
                </a:cubicBezTo>
                <a:cubicBezTo>
                  <a:pt x="31" y="660"/>
                  <a:pt x="31" y="661"/>
                  <a:pt x="32" y="662"/>
                </a:cubicBezTo>
                <a:cubicBezTo>
                  <a:pt x="33" y="663"/>
                  <a:pt x="34" y="664"/>
                  <a:pt x="34" y="664"/>
                </a:cubicBezTo>
                <a:cubicBezTo>
                  <a:pt x="30" y="663"/>
                  <a:pt x="31" y="661"/>
                  <a:pt x="27" y="659"/>
                </a:cubicBezTo>
                <a:cubicBezTo>
                  <a:pt x="29" y="658"/>
                  <a:pt x="29" y="658"/>
                  <a:pt x="29" y="658"/>
                </a:cubicBezTo>
                <a:cubicBezTo>
                  <a:pt x="29" y="658"/>
                  <a:pt x="30" y="659"/>
                  <a:pt x="32" y="660"/>
                </a:cubicBezTo>
                <a:cubicBezTo>
                  <a:pt x="32" y="659"/>
                  <a:pt x="33" y="659"/>
                  <a:pt x="34" y="659"/>
                </a:cubicBezTo>
                <a:cubicBezTo>
                  <a:pt x="39" y="662"/>
                  <a:pt x="49" y="669"/>
                  <a:pt x="55" y="672"/>
                </a:cubicBezTo>
                <a:cubicBezTo>
                  <a:pt x="53" y="670"/>
                  <a:pt x="53" y="670"/>
                  <a:pt x="53" y="670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3" y="667"/>
                  <a:pt x="39" y="660"/>
                  <a:pt x="36" y="659"/>
                </a:cubicBezTo>
                <a:cubicBezTo>
                  <a:pt x="37" y="658"/>
                  <a:pt x="45" y="661"/>
                  <a:pt x="46" y="662"/>
                </a:cubicBezTo>
                <a:cubicBezTo>
                  <a:pt x="47" y="661"/>
                  <a:pt x="44" y="659"/>
                  <a:pt x="41" y="658"/>
                </a:cubicBezTo>
                <a:cubicBezTo>
                  <a:pt x="39" y="657"/>
                  <a:pt x="36" y="655"/>
                  <a:pt x="37" y="654"/>
                </a:cubicBezTo>
                <a:cubicBezTo>
                  <a:pt x="35" y="655"/>
                  <a:pt x="35" y="655"/>
                  <a:pt x="35" y="655"/>
                </a:cubicBezTo>
                <a:cubicBezTo>
                  <a:pt x="35" y="654"/>
                  <a:pt x="37" y="651"/>
                  <a:pt x="36" y="651"/>
                </a:cubicBezTo>
                <a:cubicBezTo>
                  <a:pt x="38" y="651"/>
                  <a:pt x="43" y="653"/>
                  <a:pt x="44" y="654"/>
                </a:cubicBezTo>
                <a:cubicBezTo>
                  <a:pt x="44" y="654"/>
                  <a:pt x="38" y="648"/>
                  <a:pt x="39" y="648"/>
                </a:cubicBezTo>
                <a:cubicBezTo>
                  <a:pt x="39" y="649"/>
                  <a:pt x="45" y="652"/>
                  <a:pt x="46" y="652"/>
                </a:cubicBezTo>
                <a:cubicBezTo>
                  <a:pt x="47" y="652"/>
                  <a:pt x="40" y="647"/>
                  <a:pt x="39" y="647"/>
                </a:cubicBezTo>
                <a:cubicBezTo>
                  <a:pt x="44" y="648"/>
                  <a:pt x="42" y="647"/>
                  <a:pt x="47" y="649"/>
                </a:cubicBezTo>
                <a:cubicBezTo>
                  <a:pt x="47" y="648"/>
                  <a:pt x="42" y="644"/>
                  <a:pt x="41" y="644"/>
                </a:cubicBezTo>
                <a:cubicBezTo>
                  <a:pt x="40" y="642"/>
                  <a:pt x="42" y="642"/>
                  <a:pt x="43" y="642"/>
                </a:cubicBezTo>
                <a:cubicBezTo>
                  <a:pt x="43" y="645"/>
                  <a:pt x="54" y="651"/>
                  <a:pt x="57" y="655"/>
                </a:cubicBezTo>
                <a:cubicBezTo>
                  <a:pt x="57" y="655"/>
                  <a:pt x="54" y="651"/>
                  <a:pt x="51" y="647"/>
                </a:cubicBezTo>
                <a:cubicBezTo>
                  <a:pt x="48" y="643"/>
                  <a:pt x="46" y="638"/>
                  <a:pt x="46" y="638"/>
                </a:cubicBezTo>
                <a:cubicBezTo>
                  <a:pt x="47" y="639"/>
                  <a:pt x="51" y="644"/>
                  <a:pt x="51" y="645"/>
                </a:cubicBezTo>
                <a:cubicBezTo>
                  <a:pt x="47" y="640"/>
                  <a:pt x="52" y="635"/>
                  <a:pt x="55" y="635"/>
                </a:cubicBezTo>
                <a:cubicBezTo>
                  <a:pt x="55" y="635"/>
                  <a:pt x="55" y="635"/>
                  <a:pt x="55" y="635"/>
                </a:cubicBezTo>
                <a:cubicBezTo>
                  <a:pt x="55" y="637"/>
                  <a:pt x="58" y="638"/>
                  <a:pt x="58" y="636"/>
                </a:cubicBezTo>
                <a:cubicBezTo>
                  <a:pt x="59" y="637"/>
                  <a:pt x="58" y="637"/>
                  <a:pt x="58" y="637"/>
                </a:cubicBezTo>
                <a:cubicBezTo>
                  <a:pt x="61" y="641"/>
                  <a:pt x="57" y="628"/>
                  <a:pt x="61" y="632"/>
                </a:cubicBezTo>
                <a:cubicBezTo>
                  <a:pt x="59" y="632"/>
                  <a:pt x="59" y="635"/>
                  <a:pt x="60" y="637"/>
                </a:cubicBezTo>
                <a:cubicBezTo>
                  <a:pt x="61" y="634"/>
                  <a:pt x="65" y="636"/>
                  <a:pt x="62" y="629"/>
                </a:cubicBezTo>
                <a:cubicBezTo>
                  <a:pt x="64" y="631"/>
                  <a:pt x="64" y="630"/>
                  <a:pt x="65" y="633"/>
                </a:cubicBezTo>
                <a:cubicBezTo>
                  <a:pt x="65" y="633"/>
                  <a:pt x="68" y="629"/>
                  <a:pt x="68" y="629"/>
                </a:cubicBezTo>
                <a:cubicBezTo>
                  <a:pt x="68" y="630"/>
                  <a:pt x="68" y="632"/>
                  <a:pt x="69" y="633"/>
                </a:cubicBezTo>
                <a:cubicBezTo>
                  <a:pt x="67" y="631"/>
                  <a:pt x="66" y="638"/>
                  <a:pt x="64" y="633"/>
                </a:cubicBezTo>
                <a:cubicBezTo>
                  <a:pt x="65" y="638"/>
                  <a:pt x="66" y="640"/>
                  <a:pt x="66" y="643"/>
                </a:cubicBezTo>
                <a:cubicBezTo>
                  <a:pt x="68" y="642"/>
                  <a:pt x="70" y="635"/>
                  <a:pt x="72" y="630"/>
                </a:cubicBezTo>
                <a:cubicBezTo>
                  <a:pt x="72" y="630"/>
                  <a:pt x="73" y="631"/>
                  <a:pt x="74" y="632"/>
                </a:cubicBezTo>
                <a:cubicBezTo>
                  <a:pt x="75" y="633"/>
                  <a:pt x="76" y="634"/>
                  <a:pt x="76" y="634"/>
                </a:cubicBezTo>
                <a:cubicBezTo>
                  <a:pt x="76" y="632"/>
                  <a:pt x="76" y="632"/>
                  <a:pt x="76" y="632"/>
                </a:cubicBezTo>
                <a:cubicBezTo>
                  <a:pt x="76" y="638"/>
                  <a:pt x="76" y="638"/>
                  <a:pt x="76" y="638"/>
                </a:cubicBezTo>
                <a:cubicBezTo>
                  <a:pt x="76" y="637"/>
                  <a:pt x="77" y="636"/>
                  <a:pt x="77" y="636"/>
                </a:cubicBezTo>
                <a:cubicBezTo>
                  <a:pt x="77" y="637"/>
                  <a:pt x="77" y="637"/>
                  <a:pt x="76" y="638"/>
                </a:cubicBezTo>
                <a:cubicBezTo>
                  <a:pt x="77" y="638"/>
                  <a:pt x="77" y="638"/>
                  <a:pt x="77" y="637"/>
                </a:cubicBezTo>
                <a:cubicBezTo>
                  <a:pt x="77" y="640"/>
                  <a:pt x="76" y="643"/>
                  <a:pt x="75" y="645"/>
                </a:cubicBezTo>
                <a:cubicBezTo>
                  <a:pt x="75" y="644"/>
                  <a:pt x="75" y="643"/>
                  <a:pt x="75" y="642"/>
                </a:cubicBezTo>
                <a:cubicBezTo>
                  <a:pt x="74" y="644"/>
                  <a:pt x="74" y="647"/>
                  <a:pt x="74" y="648"/>
                </a:cubicBezTo>
                <a:cubicBezTo>
                  <a:pt x="74" y="648"/>
                  <a:pt x="74" y="648"/>
                  <a:pt x="74" y="648"/>
                </a:cubicBezTo>
                <a:cubicBezTo>
                  <a:pt x="74" y="649"/>
                  <a:pt x="74" y="650"/>
                  <a:pt x="74" y="651"/>
                </a:cubicBezTo>
                <a:cubicBezTo>
                  <a:pt x="74" y="651"/>
                  <a:pt x="75" y="650"/>
                  <a:pt x="75" y="650"/>
                </a:cubicBezTo>
                <a:cubicBezTo>
                  <a:pt x="75" y="649"/>
                  <a:pt x="75" y="648"/>
                  <a:pt x="75" y="646"/>
                </a:cubicBezTo>
                <a:cubicBezTo>
                  <a:pt x="77" y="643"/>
                  <a:pt x="79" y="640"/>
                  <a:pt x="79" y="636"/>
                </a:cubicBezTo>
                <a:cubicBezTo>
                  <a:pt x="79" y="636"/>
                  <a:pt x="79" y="637"/>
                  <a:pt x="79" y="638"/>
                </a:cubicBezTo>
                <a:cubicBezTo>
                  <a:pt x="80" y="639"/>
                  <a:pt x="80" y="640"/>
                  <a:pt x="80" y="640"/>
                </a:cubicBezTo>
                <a:cubicBezTo>
                  <a:pt x="83" y="637"/>
                  <a:pt x="82" y="637"/>
                  <a:pt x="87" y="636"/>
                </a:cubicBezTo>
                <a:cubicBezTo>
                  <a:pt x="86" y="638"/>
                  <a:pt x="85" y="639"/>
                  <a:pt x="85" y="640"/>
                </a:cubicBezTo>
                <a:cubicBezTo>
                  <a:pt x="87" y="638"/>
                  <a:pt x="87" y="641"/>
                  <a:pt x="87" y="643"/>
                </a:cubicBezTo>
                <a:cubicBezTo>
                  <a:pt x="87" y="645"/>
                  <a:pt x="86" y="648"/>
                  <a:pt x="88" y="646"/>
                </a:cubicBezTo>
                <a:cubicBezTo>
                  <a:pt x="90" y="646"/>
                  <a:pt x="91" y="643"/>
                  <a:pt x="93" y="643"/>
                </a:cubicBezTo>
                <a:cubicBezTo>
                  <a:pt x="92" y="643"/>
                  <a:pt x="92" y="644"/>
                  <a:pt x="92" y="644"/>
                </a:cubicBezTo>
                <a:cubicBezTo>
                  <a:pt x="92" y="644"/>
                  <a:pt x="93" y="644"/>
                  <a:pt x="93" y="644"/>
                </a:cubicBezTo>
                <a:cubicBezTo>
                  <a:pt x="94" y="643"/>
                  <a:pt x="95" y="643"/>
                  <a:pt x="95" y="643"/>
                </a:cubicBezTo>
                <a:cubicBezTo>
                  <a:pt x="95" y="644"/>
                  <a:pt x="93" y="644"/>
                  <a:pt x="93" y="646"/>
                </a:cubicBezTo>
                <a:cubicBezTo>
                  <a:pt x="96" y="647"/>
                  <a:pt x="99" y="647"/>
                  <a:pt x="99" y="651"/>
                </a:cubicBezTo>
                <a:cubicBezTo>
                  <a:pt x="102" y="654"/>
                  <a:pt x="104" y="645"/>
                  <a:pt x="105" y="649"/>
                </a:cubicBezTo>
                <a:cubicBezTo>
                  <a:pt x="103" y="651"/>
                  <a:pt x="100" y="653"/>
                  <a:pt x="101" y="655"/>
                </a:cubicBezTo>
                <a:cubicBezTo>
                  <a:pt x="103" y="656"/>
                  <a:pt x="105" y="654"/>
                  <a:pt x="107" y="656"/>
                </a:cubicBezTo>
                <a:cubicBezTo>
                  <a:pt x="103" y="657"/>
                  <a:pt x="103" y="657"/>
                  <a:pt x="103" y="657"/>
                </a:cubicBezTo>
                <a:cubicBezTo>
                  <a:pt x="104" y="659"/>
                  <a:pt x="105" y="660"/>
                  <a:pt x="102" y="661"/>
                </a:cubicBezTo>
                <a:cubicBezTo>
                  <a:pt x="104" y="662"/>
                  <a:pt x="104" y="663"/>
                  <a:pt x="103" y="664"/>
                </a:cubicBezTo>
                <a:cubicBezTo>
                  <a:pt x="105" y="665"/>
                  <a:pt x="107" y="664"/>
                  <a:pt x="109" y="663"/>
                </a:cubicBezTo>
                <a:cubicBezTo>
                  <a:pt x="111" y="662"/>
                  <a:pt x="112" y="660"/>
                  <a:pt x="113" y="659"/>
                </a:cubicBezTo>
                <a:cubicBezTo>
                  <a:pt x="111" y="663"/>
                  <a:pt x="113" y="665"/>
                  <a:pt x="108" y="667"/>
                </a:cubicBezTo>
                <a:cubicBezTo>
                  <a:pt x="107" y="664"/>
                  <a:pt x="107" y="664"/>
                  <a:pt x="107" y="664"/>
                </a:cubicBezTo>
                <a:cubicBezTo>
                  <a:pt x="105" y="667"/>
                  <a:pt x="106" y="668"/>
                  <a:pt x="108" y="669"/>
                </a:cubicBezTo>
                <a:cubicBezTo>
                  <a:pt x="109" y="670"/>
                  <a:pt x="110" y="671"/>
                  <a:pt x="105" y="671"/>
                </a:cubicBezTo>
                <a:cubicBezTo>
                  <a:pt x="105" y="670"/>
                  <a:pt x="102" y="668"/>
                  <a:pt x="100" y="669"/>
                </a:cubicBezTo>
                <a:cubicBezTo>
                  <a:pt x="100" y="669"/>
                  <a:pt x="101" y="669"/>
                  <a:pt x="101" y="670"/>
                </a:cubicBezTo>
                <a:cubicBezTo>
                  <a:pt x="102" y="670"/>
                  <a:pt x="103" y="671"/>
                  <a:pt x="103" y="671"/>
                </a:cubicBezTo>
                <a:cubicBezTo>
                  <a:pt x="102" y="671"/>
                  <a:pt x="102" y="670"/>
                  <a:pt x="101" y="671"/>
                </a:cubicBezTo>
                <a:cubicBezTo>
                  <a:pt x="102" y="671"/>
                  <a:pt x="104" y="672"/>
                  <a:pt x="106" y="673"/>
                </a:cubicBezTo>
                <a:cubicBezTo>
                  <a:pt x="106" y="673"/>
                  <a:pt x="106" y="673"/>
                  <a:pt x="106" y="673"/>
                </a:cubicBezTo>
                <a:cubicBezTo>
                  <a:pt x="106" y="673"/>
                  <a:pt x="106" y="674"/>
                  <a:pt x="106" y="675"/>
                </a:cubicBezTo>
                <a:cubicBezTo>
                  <a:pt x="107" y="676"/>
                  <a:pt x="107" y="677"/>
                  <a:pt x="107" y="677"/>
                </a:cubicBezTo>
                <a:cubicBezTo>
                  <a:pt x="107" y="677"/>
                  <a:pt x="105" y="676"/>
                  <a:pt x="105" y="677"/>
                </a:cubicBezTo>
                <a:cubicBezTo>
                  <a:pt x="105" y="677"/>
                  <a:pt x="106" y="678"/>
                  <a:pt x="106" y="678"/>
                </a:cubicBezTo>
                <a:cubicBezTo>
                  <a:pt x="107" y="679"/>
                  <a:pt x="108" y="680"/>
                  <a:pt x="108" y="680"/>
                </a:cubicBezTo>
                <a:cubicBezTo>
                  <a:pt x="106" y="679"/>
                  <a:pt x="105" y="679"/>
                  <a:pt x="104" y="680"/>
                </a:cubicBezTo>
                <a:cubicBezTo>
                  <a:pt x="103" y="682"/>
                  <a:pt x="114" y="687"/>
                  <a:pt x="110" y="687"/>
                </a:cubicBezTo>
                <a:cubicBezTo>
                  <a:pt x="110" y="687"/>
                  <a:pt x="109" y="687"/>
                  <a:pt x="109" y="686"/>
                </a:cubicBezTo>
                <a:cubicBezTo>
                  <a:pt x="107" y="687"/>
                  <a:pt x="107" y="687"/>
                  <a:pt x="107" y="687"/>
                </a:cubicBezTo>
                <a:cubicBezTo>
                  <a:pt x="112" y="689"/>
                  <a:pt x="112" y="691"/>
                  <a:pt x="111" y="693"/>
                </a:cubicBezTo>
                <a:cubicBezTo>
                  <a:pt x="111" y="695"/>
                  <a:pt x="111" y="697"/>
                  <a:pt x="115" y="700"/>
                </a:cubicBezTo>
                <a:cubicBezTo>
                  <a:pt x="111" y="700"/>
                  <a:pt x="113" y="699"/>
                  <a:pt x="109" y="694"/>
                </a:cubicBezTo>
                <a:cubicBezTo>
                  <a:pt x="107" y="694"/>
                  <a:pt x="107" y="694"/>
                  <a:pt x="107" y="694"/>
                </a:cubicBezTo>
                <a:cubicBezTo>
                  <a:pt x="106" y="693"/>
                  <a:pt x="107" y="693"/>
                  <a:pt x="107" y="692"/>
                </a:cubicBezTo>
                <a:close/>
                <a:moveTo>
                  <a:pt x="105" y="666"/>
                </a:moveTo>
                <a:cubicBezTo>
                  <a:pt x="107" y="665"/>
                  <a:pt x="104" y="664"/>
                  <a:pt x="103" y="664"/>
                </a:cubicBezTo>
                <a:cubicBezTo>
                  <a:pt x="103" y="665"/>
                  <a:pt x="101" y="666"/>
                  <a:pt x="105" y="666"/>
                </a:cubicBezTo>
                <a:close/>
                <a:moveTo>
                  <a:pt x="74" y="640"/>
                </a:moveTo>
                <a:cubicBezTo>
                  <a:pt x="74" y="638"/>
                  <a:pt x="74" y="637"/>
                  <a:pt x="73" y="638"/>
                </a:cubicBezTo>
                <a:cubicBezTo>
                  <a:pt x="74" y="639"/>
                  <a:pt x="74" y="640"/>
                  <a:pt x="74" y="640"/>
                </a:cubicBezTo>
                <a:close/>
                <a:moveTo>
                  <a:pt x="60" y="689"/>
                </a:moveTo>
                <a:cubicBezTo>
                  <a:pt x="60" y="689"/>
                  <a:pt x="60" y="689"/>
                  <a:pt x="60" y="689"/>
                </a:cubicBezTo>
                <a:cubicBezTo>
                  <a:pt x="60" y="688"/>
                  <a:pt x="60" y="688"/>
                  <a:pt x="60" y="689"/>
                </a:cubicBezTo>
                <a:close/>
                <a:moveTo>
                  <a:pt x="59" y="689"/>
                </a:moveTo>
                <a:cubicBezTo>
                  <a:pt x="59" y="690"/>
                  <a:pt x="59" y="690"/>
                  <a:pt x="60" y="689"/>
                </a:cubicBezTo>
                <a:cubicBezTo>
                  <a:pt x="60" y="690"/>
                  <a:pt x="59" y="690"/>
                  <a:pt x="59" y="690"/>
                </a:cubicBezTo>
                <a:cubicBezTo>
                  <a:pt x="58" y="690"/>
                  <a:pt x="59" y="690"/>
                  <a:pt x="59" y="689"/>
                </a:cubicBezTo>
                <a:close/>
                <a:moveTo>
                  <a:pt x="64" y="681"/>
                </a:moveTo>
                <a:cubicBezTo>
                  <a:pt x="64" y="680"/>
                  <a:pt x="64" y="680"/>
                  <a:pt x="64" y="680"/>
                </a:cubicBezTo>
                <a:cubicBezTo>
                  <a:pt x="63" y="681"/>
                  <a:pt x="63" y="681"/>
                  <a:pt x="64" y="681"/>
                </a:cubicBezTo>
                <a:close/>
                <a:moveTo>
                  <a:pt x="78" y="635"/>
                </a:moveTo>
                <a:cubicBezTo>
                  <a:pt x="78" y="636"/>
                  <a:pt x="77" y="636"/>
                  <a:pt x="77" y="637"/>
                </a:cubicBezTo>
                <a:cubicBezTo>
                  <a:pt x="78" y="637"/>
                  <a:pt x="78" y="636"/>
                  <a:pt x="78" y="635"/>
                </a:cubicBezTo>
                <a:close/>
                <a:moveTo>
                  <a:pt x="99" y="710"/>
                </a:moveTo>
                <a:cubicBezTo>
                  <a:pt x="99" y="710"/>
                  <a:pt x="99" y="710"/>
                  <a:pt x="99" y="710"/>
                </a:cubicBezTo>
                <a:cubicBezTo>
                  <a:pt x="99" y="710"/>
                  <a:pt x="100" y="710"/>
                  <a:pt x="100" y="710"/>
                </a:cubicBezTo>
                <a:lnTo>
                  <a:pt x="99" y="710"/>
                </a:lnTo>
                <a:close/>
                <a:moveTo>
                  <a:pt x="29" y="675"/>
                </a:moveTo>
                <a:cubicBezTo>
                  <a:pt x="29" y="674"/>
                  <a:pt x="30" y="674"/>
                  <a:pt x="31" y="674"/>
                </a:cubicBezTo>
                <a:cubicBezTo>
                  <a:pt x="30" y="674"/>
                  <a:pt x="29" y="674"/>
                  <a:pt x="29" y="675"/>
                </a:cubicBezTo>
                <a:close/>
                <a:moveTo>
                  <a:pt x="66" y="689"/>
                </a:moveTo>
                <a:cubicBezTo>
                  <a:pt x="65" y="689"/>
                  <a:pt x="65" y="689"/>
                  <a:pt x="65" y="689"/>
                </a:cubicBezTo>
                <a:cubicBezTo>
                  <a:pt x="66" y="690"/>
                  <a:pt x="65" y="690"/>
                  <a:pt x="65" y="691"/>
                </a:cubicBezTo>
                <a:cubicBezTo>
                  <a:pt x="66" y="690"/>
                  <a:pt x="66" y="689"/>
                  <a:pt x="66" y="689"/>
                </a:cubicBezTo>
                <a:close/>
                <a:moveTo>
                  <a:pt x="61" y="710"/>
                </a:moveTo>
                <a:cubicBezTo>
                  <a:pt x="61" y="710"/>
                  <a:pt x="61" y="710"/>
                  <a:pt x="61" y="710"/>
                </a:cubicBezTo>
                <a:cubicBezTo>
                  <a:pt x="62" y="709"/>
                  <a:pt x="62" y="709"/>
                  <a:pt x="62" y="709"/>
                </a:cubicBezTo>
                <a:cubicBezTo>
                  <a:pt x="62" y="709"/>
                  <a:pt x="61" y="709"/>
                  <a:pt x="61" y="710"/>
                </a:cubicBezTo>
                <a:close/>
                <a:moveTo>
                  <a:pt x="60" y="698"/>
                </a:moveTo>
                <a:cubicBezTo>
                  <a:pt x="59" y="701"/>
                  <a:pt x="60" y="700"/>
                  <a:pt x="60" y="700"/>
                </a:cubicBezTo>
                <a:cubicBezTo>
                  <a:pt x="60" y="700"/>
                  <a:pt x="60" y="700"/>
                  <a:pt x="60" y="700"/>
                </a:cubicBezTo>
                <a:cubicBezTo>
                  <a:pt x="63" y="697"/>
                  <a:pt x="62" y="698"/>
                  <a:pt x="60" y="698"/>
                </a:cubicBezTo>
                <a:close/>
                <a:moveTo>
                  <a:pt x="61" y="700"/>
                </a:moveTo>
                <a:cubicBezTo>
                  <a:pt x="61" y="700"/>
                  <a:pt x="61" y="700"/>
                  <a:pt x="61" y="700"/>
                </a:cubicBezTo>
                <a:cubicBezTo>
                  <a:pt x="62" y="699"/>
                  <a:pt x="61" y="700"/>
                  <a:pt x="61" y="700"/>
                </a:cubicBezTo>
                <a:close/>
                <a:moveTo>
                  <a:pt x="61" y="689"/>
                </a:moveTo>
                <a:cubicBezTo>
                  <a:pt x="61" y="690"/>
                  <a:pt x="64" y="687"/>
                  <a:pt x="63" y="688"/>
                </a:cubicBezTo>
                <a:cubicBezTo>
                  <a:pt x="65" y="685"/>
                  <a:pt x="59" y="690"/>
                  <a:pt x="61" y="689"/>
                </a:cubicBezTo>
                <a:close/>
                <a:moveTo>
                  <a:pt x="55" y="706"/>
                </a:moveTo>
                <a:cubicBezTo>
                  <a:pt x="57" y="703"/>
                  <a:pt x="57" y="703"/>
                  <a:pt x="57" y="703"/>
                </a:cubicBezTo>
                <a:cubicBezTo>
                  <a:pt x="55" y="705"/>
                  <a:pt x="55" y="705"/>
                  <a:pt x="55" y="705"/>
                </a:cubicBezTo>
                <a:lnTo>
                  <a:pt x="55" y="706"/>
                </a:lnTo>
                <a:close/>
                <a:moveTo>
                  <a:pt x="52" y="701"/>
                </a:moveTo>
                <a:cubicBezTo>
                  <a:pt x="53" y="702"/>
                  <a:pt x="53" y="702"/>
                  <a:pt x="53" y="702"/>
                </a:cubicBezTo>
                <a:cubicBezTo>
                  <a:pt x="53" y="701"/>
                  <a:pt x="53" y="701"/>
                  <a:pt x="54" y="701"/>
                </a:cubicBezTo>
                <a:cubicBezTo>
                  <a:pt x="53" y="701"/>
                  <a:pt x="53" y="700"/>
                  <a:pt x="52" y="701"/>
                </a:cubicBezTo>
                <a:close/>
                <a:moveTo>
                  <a:pt x="54" y="701"/>
                </a:moveTo>
                <a:cubicBezTo>
                  <a:pt x="54" y="702"/>
                  <a:pt x="54" y="702"/>
                  <a:pt x="55" y="701"/>
                </a:cubicBezTo>
                <a:cubicBezTo>
                  <a:pt x="55" y="701"/>
                  <a:pt x="54" y="701"/>
                  <a:pt x="54" y="701"/>
                </a:cubicBezTo>
                <a:close/>
                <a:moveTo>
                  <a:pt x="53" y="706"/>
                </a:moveTo>
                <a:cubicBezTo>
                  <a:pt x="53" y="705"/>
                  <a:pt x="53" y="705"/>
                  <a:pt x="53" y="705"/>
                </a:cubicBezTo>
                <a:cubicBezTo>
                  <a:pt x="53" y="704"/>
                  <a:pt x="53" y="704"/>
                  <a:pt x="53" y="704"/>
                </a:cubicBezTo>
                <a:lnTo>
                  <a:pt x="53" y="706"/>
                </a:lnTo>
                <a:close/>
                <a:moveTo>
                  <a:pt x="46" y="692"/>
                </a:moveTo>
                <a:cubicBezTo>
                  <a:pt x="45" y="691"/>
                  <a:pt x="45" y="691"/>
                  <a:pt x="45" y="691"/>
                </a:cubicBezTo>
                <a:cubicBezTo>
                  <a:pt x="43" y="692"/>
                  <a:pt x="43" y="692"/>
                  <a:pt x="44" y="692"/>
                </a:cubicBezTo>
                <a:cubicBezTo>
                  <a:pt x="45" y="692"/>
                  <a:pt x="45" y="692"/>
                  <a:pt x="46" y="692"/>
                </a:cubicBezTo>
                <a:close/>
                <a:moveTo>
                  <a:pt x="40" y="699"/>
                </a:moveTo>
                <a:cubicBezTo>
                  <a:pt x="40" y="699"/>
                  <a:pt x="41" y="698"/>
                  <a:pt x="42" y="698"/>
                </a:cubicBezTo>
                <a:cubicBezTo>
                  <a:pt x="38" y="700"/>
                  <a:pt x="38" y="700"/>
                  <a:pt x="38" y="700"/>
                </a:cubicBezTo>
                <a:lnTo>
                  <a:pt x="40" y="699"/>
                </a:lnTo>
                <a:close/>
                <a:moveTo>
                  <a:pt x="37" y="696"/>
                </a:moveTo>
                <a:cubicBezTo>
                  <a:pt x="35" y="696"/>
                  <a:pt x="32" y="695"/>
                  <a:pt x="34" y="697"/>
                </a:cubicBezTo>
                <a:cubicBezTo>
                  <a:pt x="35" y="697"/>
                  <a:pt x="36" y="698"/>
                  <a:pt x="37" y="696"/>
                </a:cubicBezTo>
                <a:close/>
                <a:moveTo>
                  <a:pt x="41" y="675"/>
                </a:moveTo>
                <a:cubicBezTo>
                  <a:pt x="41" y="675"/>
                  <a:pt x="41" y="675"/>
                  <a:pt x="41" y="675"/>
                </a:cubicBezTo>
                <a:cubicBezTo>
                  <a:pt x="48" y="677"/>
                  <a:pt x="48" y="677"/>
                  <a:pt x="48" y="677"/>
                </a:cubicBezTo>
                <a:lnTo>
                  <a:pt x="41" y="675"/>
                </a:lnTo>
                <a:close/>
                <a:moveTo>
                  <a:pt x="30" y="655"/>
                </a:moveTo>
                <a:cubicBezTo>
                  <a:pt x="28" y="656"/>
                  <a:pt x="34" y="657"/>
                  <a:pt x="32" y="657"/>
                </a:cubicBezTo>
                <a:cubicBezTo>
                  <a:pt x="33" y="658"/>
                  <a:pt x="33" y="658"/>
                  <a:pt x="34" y="658"/>
                </a:cubicBezTo>
                <a:cubicBezTo>
                  <a:pt x="34" y="657"/>
                  <a:pt x="34" y="657"/>
                  <a:pt x="35" y="658"/>
                </a:cubicBezTo>
                <a:cubicBezTo>
                  <a:pt x="34" y="656"/>
                  <a:pt x="35" y="656"/>
                  <a:pt x="30" y="655"/>
                </a:cubicBezTo>
                <a:close/>
                <a:moveTo>
                  <a:pt x="35" y="658"/>
                </a:moveTo>
                <a:cubicBezTo>
                  <a:pt x="35" y="658"/>
                  <a:pt x="36" y="658"/>
                  <a:pt x="36" y="658"/>
                </a:cubicBezTo>
                <a:cubicBezTo>
                  <a:pt x="36" y="658"/>
                  <a:pt x="35" y="658"/>
                  <a:pt x="35" y="658"/>
                </a:cubicBezTo>
                <a:close/>
                <a:moveTo>
                  <a:pt x="66" y="657"/>
                </a:moveTo>
                <a:cubicBezTo>
                  <a:pt x="67" y="658"/>
                  <a:pt x="67" y="658"/>
                  <a:pt x="67" y="658"/>
                </a:cubicBezTo>
                <a:cubicBezTo>
                  <a:pt x="66" y="656"/>
                  <a:pt x="66" y="656"/>
                  <a:pt x="66" y="656"/>
                </a:cubicBezTo>
                <a:lnTo>
                  <a:pt x="66" y="657"/>
                </a:lnTo>
                <a:close/>
                <a:moveTo>
                  <a:pt x="64" y="652"/>
                </a:moveTo>
                <a:cubicBezTo>
                  <a:pt x="67" y="656"/>
                  <a:pt x="67" y="656"/>
                  <a:pt x="67" y="656"/>
                </a:cubicBezTo>
                <a:cubicBezTo>
                  <a:pt x="65" y="652"/>
                  <a:pt x="65" y="652"/>
                  <a:pt x="65" y="652"/>
                </a:cubicBezTo>
                <a:cubicBezTo>
                  <a:pt x="65" y="652"/>
                  <a:pt x="65" y="653"/>
                  <a:pt x="64" y="652"/>
                </a:cubicBezTo>
                <a:close/>
                <a:moveTo>
                  <a:pt x="110" y="657"/>
                </a:moveTo>
                <a:cubicBezTo>
                  <a:pt x="109" y="657"/>
                  <a:pt x="109" y="657"/>
                  <a:pt x="109" y="657"/>
                </a:cubicBezTo>
                <a:cubicBezTo>
                  <a:pt x="108" y="657"/>
                  <a:pt x="108" y="658"/>
                  <a:pt x="109" y="659"/>
                </a:cubicBezTo>
                <a:lnTo>
                  <a:pt x="110" y="657"/>
                </a:lnTo>
                <a:close/>
                <a:moveTo>
                  <a:pt x="112" y="684"/>
                </a:moveTo>
                <a:cubicBezTo>
                  <a:pt x="112" y="683"/>
                  <a:pt x="112" y="683"/>
                  <a:pt x="112" y="683"/>
                </a:cubicBezTo>
                <a:cubicBezTo>
                  <a:pt x="108" y="683"/>
                  <a:pt x="108" y="683"/>
                  <a:pt x="108" y="683"/>
                </a:cubicBezTo>
                <a:lnTo>
                  <a:pt x="112" y="684"/>
                </a:lnTo>
                <a:close/>
                <a:moveTo>
                  <a:pt x="112" y="705"/>
                </a:moveTo>
                <a:cubicBezTo>
                  <a:pt x="112" y="705"/>
                  <a:pt x="112" y="703"/>
                  <a:pt x="112" y="703"/>
                </a:cubicBezTo>
                <a:cubicBezTo>
                  <a:pt x="112" y="705"/>
                  <a:pt x="107" y="702"/>
                  <a:pt x="112" y="705"/>
                </a:cubicBezTo>
                <a:close/>
                <a:moveTo>
                  <a:pt x="88" y="687"/>
                </a:moveTo>
                <a:cubicBezTo>
                  <a:pt x="87" y="687"/>
                  <a:pt x="85" y="686"/>
                  <a:pt x="85" y="686"/>
                </a:cubicBezTo>
                <a:cubicBezTo>
                  <a:pt x="85" y="686"/>
                  <a:pt x="87" y="687"/>
                  <a:pt x="88" y="687"/>
                </a:cubicBezTo>
                <a:close/>
                <a:moveTo>
                  <a:pt x="78" y="686"/>
                </a:moveTo>
                <a:cubicBezTo>
                  <a:pt x="79" y="686"/>
                  <a:pt x="79" y="686"/>
                  <a:pt x="79" y="686"/>
                </a:cubicBezTo>
                <a:cubicBezTo>
                  <a:pt x="76" y="686"/>
                  <a:pt x="76" y="686"/>
                  <a:pt x="76" y="686"/>
                </a:cubicBezTo>
                <a:lnTo>
                  <a:pt x="78" y="686"/>
                </a:lnTo>
                <a:close/>
                <a:moveTo>
                  <a:pt x="78" y="685"/>
                </a:moveTo>
                <a:cubicBezTo>
                  <a:pt x="73" y="685"/>
                  <a:pt x="79" y="685"/>
                  <a:pt x="77" y="685"/>
                </a:cubicBezTo>
                <a:cubicBezTo>
                  <a:pt x="76" y="685"/>
                  <a:pt x="76" y="685"/>
                  <a:pt x="76" y="685"/>
                </a:cubicBezTo>
                <a:cubicBezTo>
                  <a:pt x="80" y="686"/>
                  <a:pt x="80" y="686"/>
                  <a:pt x="80" y="686"/>
                </a:cubicBezTo>
                <a:cubicBezTo>
                  <a:pt x="79" y="685"/>
                  <a:pt x="77" y="685"/>
                  <a:pt x="78" y="685"/>
                </a:cubicBezTo>
                <a:close/>
                <a:moveTo>
                  <a:pt x="89" y="686"/>
                </a:moveTo>
                <a:cubicBezTo>
                  <a:pt x="87" y="685"/>
                  <a:pt x="87" y="685"/>
                  <a:pt x="88" y="686"/>
                </a:cubicBezTo>
                <a:cubicBezTo>
                  <a:pt x="88" y="686"/>
                  <a:pt x="88" y="686"/>
                  <a:pt x="89" y="686"/>
                </a:cubicBezTo>
                <a:cubicBezTo>
                  <a:pt x="89" y="686"/>
                  <a:pt x="89" y="686"/>
                  <a:pt x="89" y="686"/>
                </a:cubicBezTo>
                <a:close/>
                <a:moveTo>
                  <a:pt x="89" y="686"/>
                </a:moveTo>
                <a:cubicBezTo>
                  <a:pt x="89" y="686"/>
                  <a:pt x="90" y="686"/>
                  <a:pt x="89" y="686"/>
                </a:cubicBezTo>
                <a:close/>
                <a:moveTo>
                  <a:pt x="88" y="685"/>
                </a:moveTo>
                <a:cubicBezTo>
                  <a:pt x="89" y="685"/>
                  <a:pt x="89" y="685"/>
                  <a:pt x="89" y="685"/>
                </a:cubicBezTo>
                <a:cubicBezTo>
                  <a:pt x="90" y="686"/>
                  <a:pt x="91" y="686"/>
                  <a:pt x="91" y="686"/>
                </a:cubicBezTo>
                <a:cubicBezTo>
                  <a:pt x="90" y="685"/>
                  <a:pt x="89" y="685"/>
                  <a:pt x="88" y="685"/>
                </a:cubicBezTo>
                <a:close/>
                <a:moveTo>
                  <a:pt x="84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4" y="685"/>
                </a:cubicBezTo>
                <a:close/>
                <a:moveTo>
                  <a:pt x="86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4" y="685"/>
                  <a:pt x="82" y="685"/>
                  <a:pt x="85" y="685"/>
                </a:cubicBezTo>
                <a:cubicBezTo>
                  <a:pt x="84" y="685"/>
                  <a:pt x="85" y="685"/>
                  <a:pt x="86" y="685"/>
                </a:cubicBezTo>
                <a:close/>
                <a:moveTo>
                  <a:pt x="85" y="685"/>
                </a:moveTo>
                <a:cubicBezTo>
                  <a:pt x="84" y="685"/>
                  <a:pt x="84" y="685"/>
                  <a:pt x="82" y="685"/>
                </a:cubicBezTo>
                <a:cubicBezTo>
                  <a:pt x="83" y="685"/>
                  <a:pt x="86" y="685"/>
                  <a:pt x="85" y="685"/>
                </a:cubicBezTo>
                <a:close/>
                <a:moveTo>
                  <a:pt x="73" y="685"/>
                </a:moveTo>
                <a:cubicBezTo>
                  <a:pt x="72" y="685"/>
                  <a:pt x="72" y="685"/>
                  <a:pt x="72" y="685"/>
                </a:cubicBezTo>
                <a:cubicBezTo>
                  <a:pt x="73" y="685"/>
                  <a:pt x="73" y="685"/>
                  <a:pt x="73" y="685"/>
                </a:cubicBezTo>
                <a:cubicBezTo>
                  <a:pt x="72" y="685"/>
                  <a:pt x="75" y="685"/>
                  <a:pt x="73" y="685"/>
                </a:cubicBezTo>
                <a:close/>
                <a:moveTo>
                  <a:pt x="90" y="685"/>
                </a:moveTo>
                <a:cubicBezTo>
                  <a:pt x="89" y="685"/>
                  <a:pt x="87" y="685"/>
                  <a:pt x="86" y="685"/>
                </a:cubicBezTo>
                <a:cubicBezTo>
                  <a:pt x="87" y="685"/>
                  <a:pt x="87" y="685"/>
                  <a:pt x="87" y="685"/>
                </a:cubicBezTo>
                <a:cubicBezTo>
                  <a:pt x="88" y="685"/>
                  <a:pt x="89" y="685"/>
                  <a:pt x="90" y="685"/>
                </a:cubicBezTo>
                <a:close/>
                <a:moveTo>
                  <a:pt x="86" y="685"/>
                </a:moveTo>
                <a:cubicBezTo>
                  <a:pt x="84" y="685"/>
                  <a:pt x="84" y="685"/>
                  <a:pt x="84" y="685"/>
                </a:cubicBezTo>
                <a:cubicBezTo>
                  <a:pt x="84" y="685"/>
                  <a:pt x="85" y="685"/>
                  <a:pt x="86" y="685"/>
                </a:cubicBezTo>
                <a:close/>
                <a:moveTo>
                  <a:pt x="79" y="685"/>
                </a:moveTo>
                <a:cubicBezTo>
                  <a:pt x="82" y="685"/>
                  <a:pt x="82" y="685"/>
                  <a:pt x="82" y="685"/>
                </a:cubicBezTo>
                <a:cubicBezTo>
                  <a:pt x="78" y="685"/>
                  <a:pt x="78" y="685"/>
                  <a:pt x="78" y="685"/>
                </a:cubicBezTo>
                <a:lnTo>
                  <a:pt x="79" y="685"/>
                </a:lnTo>
                <a:close/>
                <a:moveTo>
                  <a:pt x="90" y="685"/>
                </a:moveTo>
                <a:cubicBezTo>
                  <a:pt x="93" y="685"/>
                  <a:pt x="93" y="685"/>
                  <a:pt x="93" y="685"/>
                </a:cubicBezTo>
                <a:cubicBezTo>
                  <a:pt x="89" y="685"/>
                  <a:pt x="89" y="685"/>
                  <a:pt x="89" y="685"/>
                </a:cubicBezTo>
                <a:lnTo>
                  <a:pt x="90" y="685"/>
                </a:lnTo>
                <a:close/>
                <a:moveTo>
                  <a:pt x="90" y="685"/>
                </a:moveTo>
                <a:cubicBezTo>
                  <a:pt x="92" y="685"/>
                  <a:pt x="93" y="685"/>
                  <a:pt x="94" y="685"/>
                </a:cubicBezTo>
                <a:cubicBezTo>
                  <a:pt x="94" y="685"/>
                  <a:pt x="92" y="685"/>
                  <a:pt x="91" y="685"/>
                </a:cubicBezTo>
                <a:cubicBezTo>
                  <a:pt x="92" y="685"/>
                  <a:pt x="91" y="685"/>
                  <a:pt x="90" y="685"/>
                </a:cubicBezTo>
                <a:close/>
                <a:moveTo>
                  <a:pt x="89" y="684"/>
                </a:moveTo>
                <a:cubicBezTo>
                  <a:pt x="89" y="685"/>
                  <a:pt x="90" y="685"/>
                  <a:pt x="91" y="685"/>
                </a:cubicBezTo>
                <a:cubicBezTo>
                  <a:pt x="90" y="685"/>
                  <a:pt x="90" y="685"/>
                  <a:pt x="89" y="684"/>
                </a:cubicBezTo>
                <a:close/>
                <a:moveTo>
                  <a:pt x="85" y="685"/>
                </a:moveTo>
                <a:cubicBezTo>
                  <a:pt x="85" y="685"/>
                  <a:pt x="87" y="685"/>
                  <a:pt x="88" y="685"/>
                </a:cubicBezTo>
                <a:cubicBezTo>
                  <a:pt x="85" y="685"/>
                  <a:pt x="85" y="685"/>
                  <a:pt x="85" y="685"/>
                </a:cubicBezTo>
                <a:close/>
                <a:moveTo>
                  <a:pt x="85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5" y="685"/>
                </a:cubicBezTo>
                <a:close/>
                <a:moveTo>
                  <a:pt x="85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4" y="685"/>
                  <a:pt x="84" y="685"/>
                  <a:pt x="85" y="685"/>
                </a:cubicBezTo>
                <a:close/>
                <a:moveTo>
                  <a:pt x="81" y="685"/>
                </a:moveTo>
                <a:cubicBezTo>
                  <a:pt x="80" y="684"/>
                  <a:pt x="78" y="684"/>
                  <a:pt x="75" y="684"/>
                </a:cubicBezTo>
                <a:cubicBezTo>
                  <a:pt x="77" y="684"/>
                  <a:pt x="79" y="684"/>
                  <a:pt x="81" y="685"/>
                </a:cubicBezTo>
                <a:close/>
                <a:moveTo>
                  <a:pt x="81" y="684"/>
                </a:moveTo>
                <a:cubicBezTo>
                  <a:pt x="80" y="684"/>
                  <a:pt x="80" y="684"/>
                  <a:pt x="80" y="684"/>
                </a:cubicBezTo>
                <a:cubicBezTo>
                  <a:pt x="81" y="684"/>
                  <a:pt x="82" y="685"/>
                  <a:pt x="83" y="685"/>
                </a:cubicBezTo>
                <a:lnTo>
                  <a:pt x="81" y="684"/>
                </a:lnTo>
                <a:close/>
                <a:moveTo>
                  <a:pt x="80" y="684"/>
                </a:moveTo>
                <a:cubicBezTo>
                  <a:pt x="81" y="684"/>
                  <a:pt x="81" y="684"/>
                  <a:pt x="81" y="684"/>
                </a:cubicBezTo>
                <a:cubicBezTo>
                  <a:pt x="81" y="684"/>
                  <a:pt x="81" y="684"/>
                  <a:pt x="81" y="684"/>
                </a:cubicBezTo>
                <a:lnTo>
                  <a:pt x="80" y="684"/>
                </a:lnTo>
                <a:close/>
                <a:moveTo>
                  <a:pt x="86" y="684"/>
                </a:moveTo>
                <a:cubicBezTo>
                  <a:pt x="85" y="684"/>
                  <a:pt x="84" y="684"/>
                  <a:pt x="84" y="684"/>
                </a:cubicBezTo>
                <a:cubicBezTo>
                  <a:pt x="84" y="684"/>
                  <a:pt x="83" y="684"/>
                  <a:pt x="83" y="684"/>
                </a:cubicBezTo>
                <a:cubicBezTo>
                  <a:pt x="84" y="684"/>
                  <a:pt x="86" y="684"/>
                  <a:pt x="86" y="684"/>
                </a:cubicBezTo>
                <a:close/>
                <a:moveTo>
                  <a:pt x="85" y="684"/>
                </a:move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lose/>
                <a:moveTo>
                  <a:pt x="84" y="684"/>
                </a:moveTo>
                <a:cubicBezTo>
                  <a:pt x="84" y="684"/>
                  <a:pt x="84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lose/>
                <a:moveTo>
                  <a:pt x="83" y="684"/>
                </a:moveTo>
                <a:cubicBezTo>
                  <a:pt x="82" y="684"/>
                  <a:pt x="83" y="684"/>
                  <a:pt x="84" y="684"/>
                </a:cubicBezTo>
                <a:cubicBezTo>
                  <a:pt x="84" y="684"/>
                  <a:pt x="83" y="684"/>
                  <a:pt x="83" y="684"/>
                </a:cubicBezTo>
                <a:cubicBezTo>
                  <a:pt x="83" y="684"/>
                  <a:pt x="83" y="684"/>
                  <a:pt x="83" y="684"/>
                </a:cubicBezTo>
                <a:close/>
                <a:moveTo>
                  <a:pt x="87" y="684"/>
                </a:moveTo>
                <a:cubicBezTo>
                  <a:pt x="87" y="684"/>
                  <a:pt x="86" y="684"/>
                  <a:pt x="86" y="684"/>
                </a:cubicBezTo>
                <a:cubicBezTo>
                  <a:pt x="87" y="684"/>
                  <a:pt x="88" y="684"/>
                  <a:pt x="87" y="684"/>
                </a:cubicBezTo>
                <a:close/>
                <a:moveTo>
                  <a:pt x="86" y="684"/>
                </a:moveTo>
                <a:cubicBezTo>
                  <a:pt x="86" y="684"/>
                  <a:pt x="86" y="684"/>
                  <a:pt x="86" y="684"/>
                </a:cubicBezTo>
                <a:cubicBezTo>
                  <a:pt x="86" y="685"/>
                  <a:pt x="86" y="685"/>
                  <a:pt x="86" y="684"/>
                </a:cubicBezTo>
                <a:close/>
                <a:moveTo>
                  <a:pt x="86" y="684"/>
                </a:moveTo>
                <a:cubicBezTo>
                  <a:pt x="85" y="684"/>
                  <a:pt x="85" y="684"/>
                  <a:pt x="84" y="684"/>
                </a:cubicBezTo>
                <a:cubicBezTo>
                  <a:pt x="84" y="684"/>
                  <a:pt x="84" y="684"/>
                  <a:pt x="85" y="684"/>
                </a:cubicBezTo>
                <a:cubicBezTo>
                  <a:pt x="85" y="684"/>
                  <a:pt x="85" y="684"/>
                  <a:pt x="86" y="684"/>
                </a:cubicBezTo>
                <a:close/>
                <a:moveTo>
                  <a:pt x="66" y="682"/>
                </a:moveTo>
                <a:cubicBezTo>
                  <a:pt x="68" y="682"/>
                  <a:pt x="71" y="682"/>
                  <a:pt x="68" y="682"/>
                </a:cubicBezTo>
                <a:cubicBezTo>
                  <a:pt x="70" y="682"/>
                  <a:pt x="79" y="683"/>
                  <a:pt x="84" y="684"/>
                </a:cubicBezTo>
                <a:cubicBezTo>
                  <a:pt x="83" y="684"/>
                  <a:pt x="82" y="683"/>
                  <a:pt x="80" y="683"/>
                </a:cubicBezTo>
                <a:cubicBezTo>
                  <a:pt x="78" y="683"/>
                  <a:pt x="76" y="683"/>
                  <a:pt x="74" y="683"/>
                </a:cubicBezTo>
                <a:cubicBezTo>
                  <a:pt x="73" y="682"/>
                  <a:pt x="75" y="683"/>
                  <a:pt x="76" y="683"/>
                </a:cubicBezTo>
                <a:cubicBezTo>
                  <a:pt x="73" y="682"/>
                  <a:pt x="72" y="682"/>
                  <a:pt x="67" y="682"/>
                </a:cubicBezTo>
                <a:cubicBezTo>
                  <a:pt x="68" y="682"/>
                  <a:pt x="68" y="682"/>
                  <a:pt x="68" y="682"/>
                </a:cubicBezTo>
                <a:cubicBezTo>
                  <a:pt x="68" y="682"/>
                  <a:pt x="66" y="682"/>
                  <a:pt x="66" y="682"/>
                </a:cubicBezTo>
                <a:close/>
                <a:moveTo>
                  <a:pt x="84" y="684"/>
                </a:moveTo>
                <a:cubicBezTo>
                  <a:pt x="84" y="684"/>
                  <a:pt x="84" y="684"/>
                  <a:pt x="84" y="684"/>
                </a:cubicBezTo>
                <a:cubicBezTo>
                  <a:pt x="84" y="684"/>
                  <a:pt x="85" y="684"/>
                  <a:pt x="88" y="684"/>
                </a:cubicBezTo>
                <a:cubicBezTo>
                  <a:pt x="86" y="684"/>
                  <a:pt x="85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lose/>
                <a:moveTo>
                  <a:pt x="84" y="684"/>
                </a:moveTo>
                <a:cubicBezTo>
                  <a:pt x="81" y="684"/>
                  <a:pt x="80" y="684"/>
                  <a:pt x="76" y="683"/>
                </a:cubicBezTo>
                <a:cubicBezTo>
                  <a:pt x="77" y="683"/>
                  <a:pt x="79" y="684"/>
                  <a:pt x="80" y="684"/>
                </a:cubicBezTo>
                <a:cubicBezTo>
                  <a:pt x="79" y="684"/>
                  <a:pt x="82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ubicBezTo>
                  <a:pt x="85" y="684"/>
                  <a:pt x="85" y="684"/>
                  <a:pt x="86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4" y="684"/>
                  <a:pt x="84" y="684"/>
                </a:cubicBezTo>
                <a:cubicBezTo>
                  <a:pt x="84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4" y="684"/>
                  <a:pt x="84" y="684"/>
                  <a:pt x="84" y="684"/>
                </a:cubicBezTo>
                <a:cubicBezTo>
                  <a:pt x="83" y="684"/>
                  <a:pt x="84" y="684"/>
                  <a:pt x="84" y="684"/>
                </a:cubicBezTo>
                <a:close/>
                <a:moveTo>
                  <a:pt x="69" y="684"/>
                </a:moveTo>
                <a:cubicBezTo>
                  <a:pt x="69" y="684"/>
                  <a:pt x="69" y="684"/>
                  <a:pt x="70" y="684"/>
                </a:cubicBezTo>
                <a:cubicBezTo>
                  <a:pt x="69" y="684"/>
                  <a:pt x="69" y="684"/>
                  <a:pt x="69" y="684"/>
                </a:cubicBezTo>
                <a:close/>
                <a:moveTo>
                  <a:pt x="71" y="684"/>
                </a:moveTo>
                <a:cubicBezTo>
                  <a:pt x="71" y="684"/>
                  <a:pt x="72" y="684"/>
                  <a:pt x="72" y="684"/>
                </a:cubicBezTo>
                <a:cubicBezTo>
                  <a:pt x="71" y="684"/>
                  <a:pt x="71" y="684"/>
                  <a:pt x="70" y="684"/>
                </a:cubicBezTo>
                <a:cubicBezTo>
                  <a:pt x="70" y="684"/>
                  <a:pt x="72" y="684"/>
                  <a:pt x="73" y="684"/>
                </a:cubicBezTo>
                <a:cubicBezTo>
                  <a:pt x="73" y="684"/>
                  <a:pt x="73" y="684"/>
                  <a:pt x="73" y="684"/>
                </a:cubicBezTo>
                <a:cubicBezTo>
                  <a:pt x="74" y="684"/>
                  <a:pt x="78" y="684"/>
                  <a:pt x="78" y="684"/>
                </a:cubicBezTo>
                <a:cubicBezTo>
                  <a:pt x="75" y="684"/>
                  <a:pt x="73" y="684"/>
                  <a:pt x="71" y="684"/>
                </a:cubicBezTo>
                <a:close/>
                <a:moveTo>
                  <a:pt x="77" y="684"/>
                </a:moveTo>
                <a:cubicBezTo>
                  <a:pt x="75" y="683"/>
                  <a:pt x="75" y="683"/>
                  <a:pt x="75" y="683"/>
                </a:cubicBezTo>
                <a:cubicBezTo>
                  <a:pt x="73" y="683"/>
                  <a:pt x="73" y="683"/>
                  <a:pt x="73" y="683"/>
                </a:cubicBezTo>
                <a:cubicBezTo>
                  <a:pt x="74" y="683"/>
                  <a:pt x="74" y="683"/>
                  <a:pt x="74" y="683"/>
                </a:cubicBezTo>
                <a:cubicBezTo>
                  <a:pt x="74" y="683"/>
                  <a:pt x="75" y="684"/>
                  <a:pt x="77" y="684"/>
                </a:cubicBezTo>
                <a:close/>
                <a:moveTo>
                  <a:pt x="86" y="684"/>
                </a:moveTo>
                <a:cubicBezTo>
                  <a:pt x="89" y="684"/>
                  <a:pt x="89" y="684"/>
                  <a:pt x="89" y="684"/>
                </a:cubicBezTo>
                <a:cubicBezTo>
                  <a:pt x="85" y="684"/>
                  <a:pt x="85" y="684"/>
                  <a:pt x="85" y="684"/>
                </a:cubicBezTo>
                <a:lnTo>
                  <a:pt x="86" y="684"/>
                </a:lnTo>
                <a:close/>
                <a:moveTo>
                  <a:pt x="85" y="684"/>
                </a:moveTo>
                <a:cubicBezTo>
                  <a:pt x="88" y="684"/>
                  <a:pt x="88" y="684"/>
                  <a:pt x="88" y="684"/>
                </a:cubicBezTo>
                <a:cubicBezTo>
                  <a:pt x="87" y="684"/>
                  <a:pt x="87" y="684"/>
                  <a:pt x="87" y="684"/>
                </a:cubicBezTo>
                <a:lnTo>
                  <a:pt x="85" y="684"/>
                </a:lnTo>
                <a:close/>
                <a:moveTo>
                  <a:pt x="55" y="664"/>
                </a:moveTo>
                <a:cubicBezTo>
                  <a:pt x="55" y="665"/>
                  <a:pt x="55" y="665"/>
                  <a:pt x="55" y="665"/>
                </a:cubicBezTo>
                <a:cubicBezTo>
                  <a:pt x="55" y="664"/>
                  <a:pt x="55" y="664"/>
                  <a:pt x="55" y="664"/>
                </a:cubicBezTo>
                <a:close/>
                <a:moveTo>
                  <a:pt x="55" y="665"/>
                </a:moveTo>
                <a:cubicBezTo>
                  <a:pt x="56" y="665"/>
                  <a:pt x="56" y="665"/>
                  <a:pt x="56" y="665"/>
                </a:cubicBezTo>
                <a:cubicBezTo>
                  <a:pt x="56" y="665"/>
                  <a:pt x="55" y="665"/>
                  <a:pt x="55" y="665"/>
                </a:cubicBezTo>
                <a:close/>
                <a:moveTo>
                  <a:pt x="86" y="680"/>
                </a:moveTo>
                <a:cubicBezTo>
                  <a:pt x="88" y="681"/>
                  <a:pt x="92" y="681"/>
                  <a:pt x="89" y="681"/>
                </a:cubicBezTo>
                <a:cubicBezTo>
                  <a:pt x="86" y="680"/>
                  <a:pt x="86" y="680"/>
                  <a:pt x="86" y="680"/>
                </a:cubicBezTo>
                <a:cubicBezTo>
                  <a:pt x="87" y="680"/>
                  <a:pt x="86" y="680"/>
                  <a:pt x="86" y="680"/>
                </a:cubicBezTo>
                <a:close/>
                <a:moveTo>
                  <a:pt x="69" y="673"/>
                </a:moveTo>
                <a:cubicBezTo>
                  <a:pt x="69" y="673"/>
                  <a:pt x="69" y="673"/>
                  <a:pt x="68" y="673"/>
                </a:cubicBezTo>
                <a:cubicBezTo>
                  <a:pt x="69" y="673"/>
                  <a:pt x="70" y="673"/>
                  <a:pt x="71" y="673"/>
                </a:cubicBezTo>
                <a:cubicBezTo>
                  <a:pt x="70" y="673"/>
                  <a:pt x="70" y="673"/>
                  <a:pt x="69" y="673"/>
                </a:cubicBezTo>
                <a:close/>
                <a:moveTo>
                  <a:pt x="57" y="669"/>
                </a:moveTo>
                <a:cubicBezTo>
                  <a:pt x="59" y="670"/>
                  <a:pt x="59" y="670"/>
                  <a:pt x="59" y="670"/>
                </a:cubicBezTo>
                <a:cubicBezTo>
                  <a:pt x="59" y="670"/>
                  <a:pt x="58" y="670"/>
                  <a:pt x="57" y="669"/>
                </a:cubicBezTo>
                <a:close/>
                <a:moveTo>
                  <a:pt x="53" y="661"/>
                </a:moveTo>
                <a:cubicBezTo>
                  <a:pt x="51" y="660"/>
                  <a:pt x="51" y="660"/>
                  <a:pt x="51" y="660"/>
                </a:cubicBezTo>
                <a:cubicBezTo>
                  <a:pt x="51" y="660"/>
                  <a:pt x="52" y="660"/>
                  <a:pt x="53" y="661"/>
                </a:cubicBezTo>
                <a:close/>
                <a:moveTo>
                  <a:pt x="85" y="682"/>
                </a:moveTo>
                <a:cubicBezTo>
                  <a:pt x="86" y="682"/>
                  <a:pt x="86" y="682"/>
                  <a:pt x="86" y="682"/>
                </a:cubicBezTo>
                <a:cubicBezTo>
                  <a:pt x="85" y="682"/>
                  <a:pt x="82" y="682"/>
                  <a:pt x="85" y="682"/>
                </a:cubicBezTo>
                <a:close/>
                <a:moveTo>
                  <a:pt x="85" y="675"/>
                </a:moveTo>
                <a:cubicBezTo>
                  <a:pt x="85" y="675"/>
                  <a:pt x="84" y="675"/>
                  <a:pt x="84" y="674"/>
                </a:cubicBezTo>
                <a:cubicBezTo>
                  <a:pt x="84" y="674"/>
                  <a:pt x="85" y="675"/>
                  <a:pt x="85" y="675"/>
                </a:cubicBezTo>
                <a:close/>
                <a:moveTo>
                  <a:pt x="86" y="682"/>
                </a:moveTo>
                <a:cubicBezTo>
                  <a:pt x="86" y="682"/>
                  <a:pt x="86" y="682"/>
                  <a:pt x="86" y="682"/>
                </a:cubicBezTo>
                <a:cubicBezTo>
                  <a:pt x="86" y="682"/>
                  <a:pt x="87" y="682"/>
                  <a:pt x="86" y="682"/>
                </a:cubicBezTo>
                <a:cubicBezTo>
                  <a:pt x="88" y="682"/>
                  <a:pt x="88" y="682"/>
                  <a:pt x="86" y="682"/>
                </a:cubicBezTo>
                <a:close/>
                <a:moveTo>
                  <a:pt x="60" y="653"/>
                </a:moveTo>
                <a:cubicBezTo>
                  <a:pt x="60" y="653"/>
                  <a:pt x="60" y="654"/>
                  <a:pt x="60" y="654"/>
                </a:cubicBezTo>
                <a:cubicBezTo>
                  <a:pt x="60" y="653"/>
                  <a:pt x="60" y="653"/>
                  <a:pt x="60" y="653"/>
                </a:cubicBezTo>
                <a:close/>
                <a:moveTo>
                  <a:pt x="87" y="667"/>
                </a:moveTo>
                <a:cubicBezTo>
                  <a:pt x="87" y="667"/>
                  <a:pt x="87" y="667"/>
                  <a:pt x="87" y="667"/>
                </a:cubicBezTo>
                <a:cubicBezTo>
                  <a:pt x="87" y="667"/>
                  <a:pt x="87" y="667"/>
                  <a:pt x="87" y="667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7" y="683"/>
                </a:cubicBezTo>
                <a:close/>
                <a:moveTo>
                  <a:pt x="74" y="682"/>
                </a:moveTo>
                <a:cubicBezTo>
                  <a:pt x="74" y="682"/>
                  <a:pt x="75" y="682"/>
                  <a:pt x="75" y="682"/>
                </a:cubicBezTo>
                <a:cubicBezTo>
                  <a:pt x="75" y="682"/>
                  <a:pt x="74" y="682"/>
                  <a:pt x="74" y="682"/>
                </a:cubicBezTo>
                <a:close/>
                <a:moveTo>
                  <a:pt x="68" y="679"/>
                </a:moveTo>
                <a:cubicBezTo>
                  <a:pt x="68" y="679"/>
                  <a:pt x="68" y="679"/>
                  <a:pt x="68" y="679"/>
                </a:cubicBezTo>
                <a:cubicBezTo>
                  <a:pt x="68" y="679"/>
                  <a:pt x="68" y="679"/>
                  <a:pt x="68" y="679"/>
                </a:cubicBezTo>
                <a:close/>
                <a:moveTo>
                  <a:pt x="86" y="683"/>
                </a:moveTo>
                <a:cubicBezTo>
                  <a:pt x="86" y="683"/>
                  <a:pt x="86" y="683"/>
                  <a:pt x="85" y="683"/>
                </a:cubicBezTo>
                <a:cubicBezTo>
                  <a:pt x="86" y="683"/>
                  <a:pt x="86" y="683"/>
                  <a:pt x="86" y="683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7" y="683"/>
                </a:cubicBezTo>
                <a:cubicBezTo>
                  <a:pt x="87" y="683"/>
                  <a:pt x="87" y="683"/>
                  <a:pt x="87" y="683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6" y="683"/>
                </a:cubicBezTo>
                <a:cubicBezTo>
                  <a:pt x="87" y="683"/>
                  <a:pt x="87" y="683"/>
                  <a:pt x="87" y="683"/>
                </a:cubicBezTo>
                <a:close/>
                <a:moveTo>
                  <a:pt x="65" y="661"/>
                </a:moveTo>
                <a:cubicBezTo>
                  <a:pt x="65" y="661"/>
                  <a:pt x="65" y="661"/>
                  <a:pt x="65" y="661"/>
                </a:cubicBezTo>
                <a:cubicBezTo>
                  <a:pt x="64" y="661"/>
                  <a:pt x="64" y="661"/>
                  <a:pt x="65" y="661"/>
                </a:cubicBezTo>
                <a:close/>
                <a:moveTo>
                  <a:pt x="56" y="672"/>
                </a:moveTo>
                <a:cubicBezTo>
                  <a:pt x="56" y="672"/>
                  <a:pt x="56" y="672"/>
                  <a:pt x="56" y="672"/>
                </a:cubicBezTo>
                <a:cubicBezTo>
                  <a:pt x="56" y="672"/>
                  <a:pt x="56" y="672"/>
                  <a:pt x="56" y="672"/>
                </a:cubicBezTo>
                <a:close/>
                <a:moveTo>
                  <a:pt x="54" y="672"/>
                </a:moveTo>
                <a:cubicBezTo>
                  <a:pt x="57" y="672"/>
                  <a:pt x="57" y="672"/>
                  <a:pt x="56" y="672"/>
                </a:cubicBezTo>
                <a:cubicBezTo>
                  <a:pt x="64" y="674"/>
                  <a:pt x="64" y="674"/>
                  <a:pt x="64" y="674"/>
                </a:cubicBezTo>
                <a:lnTo>
                  <a:pt x="54" y="672"/>
                </a:lnTo>
                <a:close/>
                <a:moveTo>
                  <a:pt x="55" y="664"/>
                </a:moveTo>
                <a:cubicBezTo>
                  <a:pt x="59" y="665"/>
                  <a:pt x="55" y="663"/>
                  <a:pt x="52" y="662"/>
                </a:cubicBezTo>
                <a:cubicBezTo>
                  <a:pt x="54" y="662"/>
                  <a:pt x="59" y="664"/>
                  <a:pt x="58" y="664"/>
                </a:cubicBezTo>
                <a:cubicBezTo>
                  <a:pt x="56" y="663"/>
                  <a:pt x="51" y="661"/>
                  <a:pt x="50" y="661"/>
                </a:cubicBezTo>
                <a:cubicBezTo>
                  <a:pt x="55" y="662"/>
                  <a:pt x="55" y="662"/>
                  <a:pt x="55" y="662"/>
                </a:cubicBezTo>
                <a:cubicBezTo>
                  <a:pt x="51" y="661"/>
                  <a:pt x="55" y="662"/>
                  <a:pt x="55" y="662"/>
                </a:cubicBezTo>
                <a:cubicBezTo>
                  <a:pt x="55" y="662"/>
                  <a:pt x="54" y="661"/>
                  <a:pt x="54" y="661"/>
                </a:cubicBezTo>
                <a:cubicBezTo>
                  <a:pt x="56" y="662"/>
                  <a:pt x="50" y="659"/>
                  <a:pt x="51" y="659"/>
                </a:cubicBezTo>
                <a:cubicBezTo>
                  <a:pt x="52" y="660"/>
                  <a:pt x="54" y="661"/>
                  <a:pt x="55" y="661"/>
                </a:cubicBezTo>
                <a:cubicBezTo>
                  <a:pt x="53" y="660"/>
                  <a:pt x="53" y="660"/>
                  <a:pt x="53" y="660"/>
                </a:cubicBezTo>
                <a:cubicBezTo>
                  <a:pt x="54" y="660"/>
                  <a:pt x="56" y="661"/>
                  <a:pt x="59" y="662"/>
                </a:cubicBezTo>
                <a:cubicBezTo>
                  <a:pt x="58" y="662"/>
                  <a:pt x="57" y="661"/>
                  <a:pt x="57" y="661"/>
                </a:cubicBezTo>
                <a:cubicBezTo>
                  <a:pt x="58" y="662"/>
                  <a:pt x="59" y="662"/>
                  <a:pt x="60" y="662"/>
                </a:cubicBezTo>
                <a:cubicBezTo>
                  <a:pt x="56" y="660"/>
                  <a:pt x="56" y="660"/>
                  <a:pt x="56" y="660"/>
                </a:cubicBezTo>
                <a:cubicBezTo>
                  <a:pt x="55" y="660"/>
                  <a:pt x="55" y="660"/>
                  <a:pt x="55" y="660"/>
                </a:cubicBezTo>
                <a:cubicBezTo>
                  <a:pt x="55" y="660"/>
                  <a:pt x="53" y="659"/>
                  <a:pt x="55" y="660"/>
                </a:cubicBezTo>
                <a:cubicBezTo>
                  <a:pt x="56" y="660"/>
                  <a:pt x="57" y="661"/>
                  <a:pt x="58" y="661"/>
                </a:cubicBezTo>
                <a:cubicBezTo>
                  <a:pt x="55" y="660"/>
                  <a:pt x="58" y="661"/>
                  <a:pt x="60" y="662"/>
                </a:cubicBezTo>
                <a:cubicBezTo>
                  <a:pt x="59" y="662"/>
                  <a:pt x="60" y="662"/>
                  <a:pt x="62" y="663"/>
                </a:cubicBezTo>
                <a:cubicBezTo>
                  <a:pt x="62" y="663"/>
                  <a:pt x="59" y="661"/>
                  <a:pt x="57" y="661"/>
                </a:cubicBezTo>
                <a:cubicBezTo>
                  <a:pt x="58" y="661"/>
                  <a:pt x="58" y="661"/>
                  <a:pt x="56" y="660"/>
                </a:cubicBezTo>
                <a:cubicBezTo>
                  <a:pt x="59" y="661"/>
                  <a:pt x="59" y="661"/>
                  <a:pt x="59" y="661"/>
                </a:cubicBezTo>
                <a:cubicBezTo>
                  <a:pt x="58" y="661"/>
                  <a:pt x="58" y="661"/>
                  <a:pt x="58" y="661"/>
                </a:cubicBezTo>
                <a:cubicBezTo>
                  <a:pt x="63" y="663"/>
                  <a:pt x="63" y="663"/>
                  <a:pt x="63" y="663"/>
                </a:cubicBezTo>
                <a:cubicBezTo>
                  <a:pt x="65" y="663"/>
                  <a:pt x="57" y="660"/>
                  <a:pt x="59" y="661"/>
                </a:cubicBezTo>
                <a:cubicBezTo>
                  <a:pt x="62" y="662"/>
                  <a:pt x="62" y="662"/>
                  <a:pt x="62" y="662"/>
                </a:cubicBezTo>
                <a:cubicBezTo>
                  <a:pt x="61" y="661"/>
                  <a:pt x="56" y="659"/>
                  <a:pt x="59" y="660"/>
                </a:cubicBezTo>
                <a:cubicBezTo>
                  <a:pt x="57" y="660"/>
                  <a:pt x="55" y="659"/>
                  <a:pt x="54" y="658"/>
                </a:cubicBezTo>
                <a:cubicBezTo>
                  <a:pt x="56" y="659"/>
                  <a:pt x="57" y="659"/>
                  <a:pt x="58" y="659"/>
                </a:cubicBezTo>
                <a:cubicBezTo>
                  <a:pt x="56" y="659"/>
                  <a:pt x="54" y="658"/>
                  <a:pt x="55" y="658"/>
                </a:cubicBezTo>
                <a:cubicBezTo>
                  <a:pt x="53" y="657"/>
                  <a:pt x="65" y="662"/>
                  <a:pt x="61" y="660"/>
                </a:cubicBezTo>
                <a:cubicBezTo>
                  <a:pt x="59" y="660"/>
                  <a:pt x="55" y="658"/>
                  <a:pt x="55" y="658"/>
                </a:cubicBezTo>
                <a:cubicBezTo>
                  <a:pt x="54" y="657"/>
                  <a:pt x="60" y="660"/>
                  <a:pt x="57" y="658"/>
                </a:cubicBezTo>
                <a:cubicBezTo>
                  <a:pt x="60" y="660"/>
                  <a:pt x="60" y="660"/>
                  <a:pt x="60" y="660"/>
                </a:cubicBezTo>
                <a:cubicBezTo>
                  <a:pt x="60" y="660"/>
                  <a:pt x="59" y="659"/>
                  <a:pt x="59" y="659"/>
                </a:cubicBezTo>
                <a:cubicBezTo>
                  <a:pt x="62" y="660"/>
                  <a:pt x="62" y="660"/>
                  <a:pt x="62" y="660"/>
                </a:cubicBezTo>
                <a:cubicBezTo>
                  <a:pt x="56" y="658"/>
                  <a:pt x="64" y="661"/>
                  <a:pt x="57" y="658"/>
                </a:cubicBezTo>
                <a:cubicBezTo>
                  <a:pt x="63" y="660"/>
                  <a:pt x="57" y="658"/>
                  <a:pt x="59" y="659"/>
                </a:cubicBezTo>
                <a:cubicBezTo>
                  <a:pt x="63" y="660"/>
                  <a:pt x="59" y="659"/>
                  <a:pt x="64" y="661"/>
                </a:cubicBezTo>
                <a:cubicBezTo>
                  <a:pt x="66" y="662"/>
                  <a:pt x="63" y="661"/>
                  <a:pt x="65" y="661"/>
                </a:cubicBezTo>
                <a:cubicBezTo>
                  <a:pt x="65" y="662"/>
                  <a:pt x="67" y="662"/>
                  <a:pt x="68" y="663"/>
                </a:cubicBezTo>
                <a:cubicBezTo>
                  <a:pt x="70" y="664"/>
                  <a:pt x="65" y="661"/>
                  <a:pt x="64" y="660"/>
                </a:cubicBezTo>
                <a:cubicBezTo>
                  <a:pt x="65" y="661"/>
                  <a:pt x="65" y="661"/>
                  <a:pt x="65" y="661"/>
                </a:cubicBezTo>
                <a:cubicBezTo>
                  <a:pt x="60" y="659"/>
                  <a:pt x="64" y="661"/>
                  <a:pt x="60" y="659"/>
                </a:cubicBezTo>
                <a:cubicBezTo>
                  <a:pt x="63" y="660"/>
                  <a:pt x="59" y="658"/>
                  <a:pt x="61" y="659"/>
                </a:cubicBezTo>
                <a:cubicBezTo>
                  <a:pt x="60" y="659"/>
                  <a:pt x="61" y="659"/>
                  <a:pt x="61" y="659"/>
                </a:cubicBezTo>
                <a:cubicBezTo>
                  <a:pt x="61" y="659"/>
                  <a:pt x="69" y="662"/>
                  <a:pt x="69" y="662"/>
                </a:cubicBezTo>
                <a:cubicBezTo>
                  <a:pt x="70" y="663"/>
                  <a:pt x="67" y="661"/>
                  <a:pt x="65" y="660"/>
                </a:cubicBezTo>
                <a:cubicBezTo>
                  <a:pt x="64" y="659"/>
                  <a:pt x="66" y="661"/>
                  <a:pt x="60" y="658"/>
                </a:cubicBezTo>
                <a:cubicBezTo>
                  <a:pt x="68" y="661"/>
                  <a:pt x="58" y="656"/>
                  <a:pt x="63" y="658"/>
                </a:cubicBezTo>
                <a:cubicBezTo>
                  <a:pt x="65" y="660"/>
                  <a:pt x="67" y="660"/>
                  <a:pt x="69" y="661"/>
                </a:cubicBezTo>
                <a:cubicBezTo>
                  <a:pt x="68" y="661"/>
                  <a:pt x="67" y="661"/>
                  <a:pt x="65" y="659"/>
                </a:cubicBezTo>
                <a:cubicBezTo>
                  <a:pt x="67" y="661"/>
                  <a:pt x="67" y="661"/>
                  <a:pt x="67" y="661"/>
                </a:cubicBezTo>
                <a:cubicBezTo>
                  <a:pt x="62" y="658"/>
                  <a:pt x="63" y="658"/>
                  <a:pt x="60" y="657"/>
                </a:cubicBezTo>
                <a:cubicBezTo>
                  <a:pt x="62" y="658"/>
                  <a:pt x="64" y="658"/>
                  <a:pt x="65" y="659"/>
                </a:cubicBezTo>
                <a:cubicBezTo>
                  <a:pt x="65" y="659"/>
                  <a:pt x="65" y="659"/>
                  <a:pt x="63" y="658"/>
                </a:cubicBezTo>
                <a:cubicBezTo>
                  <a:pt x="64" y="658"/>
                  <a:pt x="64" y="658"/>
                  <a:pt x="64" y="658"/>
                </a:cubicBezTo>
                <a:cubicBezTo>
                  <a:pt x="63" y="657"/>
                  <a:pt x="67" y="659"/>
                  <a:pt x="64" y="658"/>
                </a:cubicBezTo>
                <a:cubicBezTo>
                  <a:pt x="63" y="657"/>
                  <a:pt x="63" y="657"/>
                  <a:pt x="63" y="657"/>
                </a:cubicBezTo>
                <a:cubicBezTo>
                  <a:pt x="59" y="655"/>
                  <a:pt x="62" y="656"/>
                  <a:pt x="61" y="654"/>
                </a:cubicBezTo>
                <a:cubicBezTo>
                  <a:pt x="59" y="654"/>
                  <a:pt x="59" y="654"/>
                  <a:pt x="59" y="654"/>
                </a:cubicBezTo>
                <a:cubicBezTo>
                  <a:pt x="60" y="654"/>
                  <a:pt x="57" y="652"/>
                  <a:pt x="60" y="653"/>
                </a:cubicBezTo>
                <a:cubicBezTo>
                  <a:pt x="60" y="654"/>
                  <a:pt x="60" y="654"/>
                  <a:pt x="60" y="654"/>
                </a:cubicBezTo>
                <a:cubicBezTo>
                  <a:pt x="62" y="655"/>
                  <a:pt x="64" y="656"/>
                  <a:pt x="64" y="656"/>
                </a:cubicBezTo>
                <a:cubicBezTo>
                  <a:pt x="62" y="655"/>
                  <a:pt x="62" y="655"/>
                  <a:pt x="62" y="655"/>
                </a:cubicBezTo>
                <a:cubicBezTo>
                  <a:pt x="64" y="656"/>
                  <a:pt x="64" y="656"/>
                  <a:pt x="64" y="656"/>
                </a:cubicBezTo>
                <a:cubicBezTo>
                  <a:pt x="64" y="655"/>
                  <a:pt x="61" y="654"/>
                  <a:pt x="61" y="654"/>
                </a:cubicBezTo>
                <a:cubicBezTo>
                  <a:pt x="67" y="657"/>
                  <a:pt x="62" y="654"/>
                  <a:pt x="68" y="657"/>
                </a:cubicBezTo>
                <a:cubicBezTo>
                  <a:pt x="63" y="654"/>
                  <a:pt x="67" y="657"/>
                  <a:pt x="63" y="654"/>
                </a:cubicBezTo>
                <a:cubicBezTo>
                  <a:pt x="63" y="654"/>
                  <a:pt x="64" y="655"/>
                  <a:pt x="65" y="655"/>
                </a:cubicBezTo>
                <a:cubicBezTo>
                  <a:pt x="62" y="653"/>
                  <a:pt x="62" y="653"/>
                  <a:pt x="62" y="653"/>
                </a:cubicBezTo>
                <a:cubicBezTo>
                  <a:pt x="64" y="654"/>
                  <a:pt x="66" y="655"/>
                  <a:pt x="66" y="655"/>
                </a:cubicBezTo>
                <a:cubicBezTo>
                  <a:pt x="66" y="655"/>
                  <a:pt x="66" y="655"/>
                  <a:pt x="66" y="655"/>
                </a:cubicBezTo>
                <a:cubicBezTo>
                  <a:pt x="67" y="655"/>
                  <a:pt x="67" y="655"/>
                  <a:pt x="65" y="654"/>
                </a:cubicBezTo>
                <a:cubicBezTo>
                  <a:pt x="66" y="654"/>
                  <a:pt x="67" y="655"/>
                  <a:pt x="68" y="655"/>
                </a:cubicBezTo>
                <a:cubicBezTo>
                  <a:pt x="61" y="651"/>
                  <a:pt x="73" y="658"/>
                  <a:pt x="68" y="655"/>
                </a:cubicBezTo>
                <a:cubicBezTo>
                  <a:pt x="74" y="659"/>
                  <a:pt x="79" y="662"/>
                  <a:pt x="84" y="664"/>
                </a:cubicBezTo>
                <a:cubicBezTo>
                  <a:pt x="83" y="664"/>
                  <a:pt x="83" y="664"/>
                  <a:pt x="83" y="664"/>
                </a:cubicBezTo>
                <a:cubicBezTo>
                  <a:pt x="87" y="666"/>
                  <a:pt x="83" y="664"/>
                  <a:pt x="87" y="666"/>
                </a:cubicBezTo>
                <a:cubicBezTo>
                  <a:pt x="83" y="664"/>
                  <a:pt x="83" y="664"/>
                  <a:pt x="83" y="664"/>
                </a:cubicBezTo>
                <a:cubicBezTo>
                  <a:pt x="84" y="665"/>
                  <a:pt x="86" y="666"/>
                  <a:pt x="87" y="667"/>
                </a:cubicBezTo>
                <a:cubicBezTo>
                  <a:pt x="87" y="667"/>
                  <a:pt x="87" y="667"/>
                  <a:pt x="89" y="668"/>
                </a:cubicBezTo>
                <a:cubicBezTo>
                  <a:pt x="79" y="663"/>
                  <a:pt x="88" y="669"/>
                  <a:pt x="83" y="666"/>
                </a:cubicBezTo>
                <a:cubicBezTo>
                  <a:pt x="83" y="666"/>
                  <a:pt x="85" y="667"/>
                  <a:pt x="86" y="668"/>
                </a:cubicBezTo>
                <a:cubicBezTo>
                  <a:pt x="82" y="666"/>
                  <a:pt x="87" y="669"/>
                  <a:pt x="88" y="669"/>
                </a:cubicBezTo>
                <a:cubicBezTo>
                  <a:pt x="83" y="666"/>
                  <a:pt x="83" y="666"/>
                  <a:pt x="83" y="666"/>
                </a:cubicBezTo>
                <a:cubicBezTo>
                  <a:pt x="84" y="667"/>
                  <a:pt x="86" y="668"/>
                  <a:pt x="87" y="669"/>
                </a:cubicBezTo>
                <a:cubicBezTo>
                  <a:pt x="88" y="669"/>
                  <a:pt x="83" y="667"/>
                  <a:pt x="86" y="669"/>
                </a:cubicBezTo>
                <a:cubicBezTo>
                  <a:pt x="84" y="668"/>
                  <a:pt x="81" y="666"/>
                  <a:pt x="81" y="666"/>
                </a:cubicBezTo>
                <a:cubicBezTo>
                  <a:pt x="86" y="669"/>
                  <a:pt x="83" y="668"/>
                  <a:pt x="87" y="670"/>
                </a:cubicBezTo>
                <a:cubicBezTo>
                  <a:pt x="81" y="667"/>
                  <a:pt x="86" y="669"/>
                  <a:pt x="77" y="665"/>
                </a:cubicBezTo>
                <a:cubicBezTo>
                  <a:pt x="77" y="665"/>
                  <a:pt x="81" y="667"/>
                  <a:pt x="82" y="667"/>
                </a:cubicBezTo>
                <a:cubicBezTo>
                  <a:pt x="81" y="667"/>
                  <a:pt x="81" y="667"/>
                  <a:pt x="84" y="669"/>
                </a:cubicBezTo>
                <a:cubicBezTo>
                  <a:pt x="82" y="668"/>
                  <a:pt x="86" y="670"/>
                  <a:pt x="79" y="667"/>
                </a:cubicBezTo>
                <a:cubicBezTo>
                  <a:pt x="83" y="669"/>
                  <a:pt x="81" y="668"/>
                  <a:pt x="83" y="669"/>
                </a:cubicBezTo>
                <a:cubicBezTo>
                  <a:pt x="87" y="671"/>
                  <a:pt x="87" y="671"/>
                  <a:pt x="87" y="671"/>
                </a:cubicBezTo>
                <a:cubicBezTo>
                  <a:pt x="86" y="671"/>
                  <a:pt x="86" y="671"/>
                  <a:pt x="86" y="671"/>
                </a:cubicBezTo>
                <a:cubicBezTo>
                  <a:pt x="87" y="671"/>
                  <a:pt x="86" y="671"/>
                  <a:pt x="86" y="671"/>
                </a:cubicBezTo>
                <a:cubicBezTo>
                  <a:pt x="86" y="671"/>
                  <a:pt x="84" y="670"/>
                  <a:pt x="83" y="669"/>
                </a:cubicBezTo>
                <a:cubicBezTo>
                  <a:pt x="83" y="669"/>
                  <a:pt x="85" y="670"/>
                  <a:pt x="87" y="671"/>
                </a:cubicBezTo>
                <a:cubicBezTo>
                  <a:pt x="87" y="671"/>
                  <a:pt x="87" y="671"/>
                  <a:pt x="87" y="671"/>
                </a:cubicBezTo>
                <a:cubicBezTo>
                  <a:pt x="87" y="672"/>
                  <a:pt x="87" y="672"/>
                  <a:pt x="87" y="672"/>
                </a:cubicBezTo>
                <a:cubicBezTo>
                  <a:pt x="87" y="672"/>
                  <a:pt x="84" y="670"/>
                  <a:pt x="82" y="669"/>
                </a:cubicBezTo>
                <a:cubicBezTo>
                  <a:pt x="83" y="670"/>
                  <a:pt x="88" y="672"/>
                  <a:pt x="85" y="671"/>
                </a:cubicBezTo>
                <a:cubicBezTo>
                  <a:pt x="85" y="671"/>
                  <a:pt x="83" y="670"/>
                  <a:pt x="82" y="669"/>
                </a:cubicBezTo>
                <a:cubicBezTo>
                  <a:pt x="81" y="669"/>
                  <a:pt x="81" y="669"/>
                  <a:pt x="81" y="669"/>
                </a:cubicBezTo>
                <a:cubicBezTo>
                  <a:pt x="86" y="671"/>
                  <a:pt x="86" y="671"/>
                  <a:pt x="86" y="671"/>
                </a:cubicBezTo>
                <a:cubicBezTo>
                  <a:pt x="86" y="671"/>
                  <a:pt x="82" y="670"/>
                  <a:pt x="82" y="671"/>
                </a:cubicBezTo>
                <a:cubicBezTo>
                  <a:pt x="78" y="669"/>
                  <a:pt x="82" y="671"/>
                  <a:pt x="76" y="668"/>
                </a:cubicBezTo>
                <a:cubicBezTo>
                  <a:pt x="77" y="669"/>
                  <a:pt x="77" y="669"/>
                  <a:pt x="77" y="669"/>
                </a:cubicBezTo>
                <a:cubicBezTo>
                  <a:pt x="76" y="668"/>
                  <a:pt x="72" y="667"/>
                  <a:pt x="73" y="667"/>
                </a:cubicBezTo>
                <a:cubicBezTo>
                  <a:pt x="75" y="668"/>
                  <a:pt x="79" y="670"/>
                  <a:pt x="80" y="670"/>
                </a:cubicBezTo>
                <a:cubicBezTo>
                  <a:pt x="82" y="671"/>
                  <a:pt x="82" y="671"/>
                  <a:pt x="82" y="671"/>
                </a:cubicBezTo>
                <a:cubicBezTo>
                  <a:pt x="94" y="676"/>
                  <a:pt x="81" y="671"/>
                  <a:pt x="85" y="673"/>
                </a:cubicBezTo>
                <a:cubicBezTo>
                  <a:pt x="84" y="673"/>
                  <a:pt x="84" y="672"/>
                  <a:pt x="83" y="672"/>
                </a:cubicBezTo>
                <a:cubicBezTo>
                  <a:pt x="87" y="674"/>
                  <a:pt x="80" y="671"/>
                  <a:pt x="82" y="672"/>
                </a:cubicBezTo>
                <a:cubicBezTo>
                  <a:pt x="79" y="671"/>
                  <a:pt x="79" y="671"/>
                  <a:pt x="79" y="671"/>
                </a:cubicBezTo>
                <a:cubicBezTo>
                  <a:pt x="84" y="673"/>
                  <a:pt x="84" y="673"/>
                  <a:pt x="82" y="673"/>
                </a:cubicBezTo>
                <a:cubicBezTo>
                  <a:pt x="81" y="672"/>
                  <a:pt x="81" y="672"/>
                  <a:pt x="80" y="672"/>
                </a:cubicBezTo>
                <a:cubicBezTo>
                  <a:pt x="82" y="673"/>
                  <a:pt x="85" y="674"/>
                  <a:pt x="84" y="673"/>
                </a:cubicBezTo>
                <a:cubicBezTo>
                  <a:pt x="83" y="673"/>
                  <a:pt x="83" y="673"/>
                  <a:pt x="83" y="673"/>
                </a:cubicBezTo>
                <a:cubicBezTo>
                  <a:pt x="83" y="674"/>
                  <a:pt x="83" y="674"/>
                  <a:pt x="83" y="674"/>
                </a:cubicBezTo>
                <a:cubicBezTo>
                  <a:pt x="73" y="670"/>
                  <a:pt x="89" y="676"/>
                  <a:pt x="78" y="672"/>
                </a:cubicBezTo>
                <a:cubicBezTo>
                  <a:pt x="81" y="673"/>
                  <a:pt x="82" y="674"/>
                  <a:pt x="84" y="674"/>
                </a:cubicBezTo>
                <a:cubicBezTo>
                  <a:pt x="83" y="674"/>
                  <a:pt x="83" y="674"/>
                  <a:pt x="82" y="674"/>
                </a:cubicBezTo>
                <a:cubicBezTo>
                  <a:pt x="88" y="676"/>
                  <a:pt x="80" y="674"/>
                  <a:pt x="81" y="674"/>
                </a:cubicBezTo>
                <a:cubicBezTo>
                  <a:pt x="82" y="674"/>
                  <a:pt x="84" y="675"/>
                  <a:pt x="86" y="675"/>
                </a:cubicBezTo>
                <a:cubicBezTo>
                  <a:pt x="81" y="674"/>
                  <a:pt x="90" y="677"/>
                  <a:pt x="89" y="677"/>
                </a:cubicBezTo>
                <a:cubicBezTo>
                  <a:pt x="88" y="677"/>
                  <a:pt x="85" y="675"/>
                  <a:pt x="82" y="675"/>
                </a:cubicBezTo>
                <a:cubicBezTo>
                  <a:pt x="83" y="675"/>
                  <a:pt x="92" y="678"/>
                  <a:pt x="88" y="677"/>
                </a:cubicBezTo>
                <a:cubicBezTo>
                  <a:pt x="87" y="676"/>
                  <a:pt x="87" y="676"/>
                  <a:pt x="86" y="676"/>
                </a:cubicBezTo>
                <a:cubicBezTo>
                  <a:pt x="85" y="676"/>
                  <a:pt x="74" y="672"/>
                  <a:pt x="76" y="673"/>
                </a:cubicBezTo>
                <a:cubicBezTo>
                  <a:pt x="78" y="674"/>
                  <a:pt x="78" y="674"/>
                  <a:pt x="78" y="674"/>
                </a:cubicBezTo>
                <a:cubicBezTo>
                  <a:pt x="80" y="675"/>
                  <a:pt x="70" y="671"/>
                  <a:pt x="76" y="674"/>
                </a:cubicBezTo>
                <a:cubicBezTo>
                  <a:pt x="80" y="674"/>
                  <a:pt x="80" y="674"/>
                  <a:pt x="80" y="674"/>
                </a:cubicBezTo>
                <a:cubicBezTo>
                  <a:pt x="75" y="673"/>
                  <a:pt x="81" y="675"/>
                  <a:pt x="77" y="674"/>
                </a:cubicBezTo>
                <a:cubicBezTo>
                  <a:pt x="76" y="674"/>
                  <a:pt x="76" y="674"/>
                  <a:pt x="76" y="674"/>
                </a:cubicBezTo>
                <a:cubicBezTo>
                  <a:pt x="77" y="674"/>
                  <a:pt x="73" y="673"/>
                  <a:pt x="78" y="675"/>
                </a:cubicBezTo>
                <a:cubicBezTo>
                  <a:pt x="79" y="675"/>
                  <a:pt x="79" y="675"/>
                  <a:pt x="79" y="675"/>
                </a:cubicBezTo>
                <a:cubicBezTo>
                  <a:pt x="79" y="675"/>
                  <a:pt x="79" y="675"/>
                  <a:pt x="79" y="675"/>
                </a:cubicBezTo>
                <a:cubicBezTo>
                  <a:pt x="79" y="675"/>
                  <a:pt x="80" y="675"/>
                  <a:pt x="79" y="675"/>
                </a:cubicBezTo>
                <a:cubicBezTo>
                  <a:pt x="83" y="676"/>
                  <a:pt x="81" y="676"/>
                  <a:pt x="80" y="676"/>
                </a:cubicBezTo>
                <a:cubicBezTo>
                  <a:pt x="80" y="676"/>
                  <a:pt x="78" y="675"/>
                  <a:pt x="76" y="675"/>
                </a:cubicBezTo>
                <a:cubicBezTo>
                  <a:pt x="80" y="676"/>
                  <a:pt x="80" y="676"/>
                  <a:pt x="77" y="675"/>
                </a:cubicBezTo>
                <a:cubicBezTo>
                  <a:pt x="83" y="677"/>
                  <a:pt x="88" y="678"/>
                  <a:pt x="89" y="678"/>
                </a:cubicBezTo>
                <a:cubicBezTo>
                  <a:pt x="88" y="678"/>
                  <a:pt x="87" y="678"/>
                  <a:pt x="86" y="678"/>
                </a:cubicBezTo>
                <a:cubicBezTo>
                  <a:pt x="85" y="678"/>
                  <a:pt x="86" y="678"/>
                  <a:pt x="87" y="678"/>
                </a:cubicBezTo>
                <a:cubicBezTo>
                  <a:pt x="86" y="678"/>
                  <a:pt x="85" y="677"/>
                  <a:pt x="83" y="677"/>
                </a:cubicBezTo>
                <a:cubicBezTo>
                  <a:pt x="88" y="678"/>
                  <a:pt x="83" y="677"/>
                  <a:pt x="85" y="678"/>
                </a:cubicBezTo>
                <a:cubicBezTo>
                  <a:pt x="83" y="677"/>
                  <a:pt x="82" y="677"/>
                  <a:pt x="81" y="677"/>
                </a:cubicBezTo>
                <a:cubicBezTo>
                  <a:pt x="87" y="678"/>
                  <a:pt x="75" y="675"/>
                  <a:pt x="83" y="677"/>
                </a:cubicBezTo>
                <a:cubicBezTo>
                  <a:pt x="78" y="677"/>
                  <a:pt x="83" y="678"/>
                  <a:pt x="78" y="677"/>
                </a:cubicBezTo>
                <a:cubicBezTo>
                  <a:pt x="75" y="676"/>
                  <a:pt x="79" y="677"/>
                  <a:pt x="79" y="677"/>
                </a:cubicBezTo>
                <a:cubicBezTo>
                  <a:pt x="76" y="677"/>
                  <a:pt x="76" y="677"/>
                  <a:pt x="76" y="677"/>
                </a:cubicBezTo>
                <a:cubicBezTo>
                  <a:pt x="81" y="678"/>
                  <a:pt x="78" y="677"/>
                  <a:pt x="83" y="679"/>
                </a:cubicBezTo>
                <a:cubicBezTo>
                  <a:pt x="80" y="678"/>
                  <a:pt x="78" y="677"/>
                  <a:pt x="76" y="677"/>
                </a:cubicBezTo>
                <a:cubicBezTo>
                  <a:pt x="81" y="678"/>
                  <a:pt x="81" y="678"/>
                  <a:pt x="81" y="678"/>
                </a:cubicBezTo>
                <a:cubicBezTo>
                  <a:pt x="77" y="677"/>
                  <a:pt x="77" y="677"/>
                  <a:pt x="77" y="677"/>
                </a:cubicBezTo>
                <a:cubicBezTo>
                  <a:pt x="79" y="678"/>
                  <a:pt x="78" y="678"/>
                  <a:pt x="77" y="678"/>
                </a:cubicBezTo>
                <a:cubicBezTo>
                  <a:pt x="77" y="678"/>
                  <a:pt x="77" y="678"/>
                  <a:pt x="76" y="677"/>
                </a:cubicBezTo>
                <a:cubicBezTo>
                  <a:pt x="82" y="679"/>
                  <a:pt x="81" y="679"/>
                  <a:pt x="84" y="679"/>
                </a:cubicBezTo>
                <a:cubicBezTo>
                  <a:pt x="78" y="678"/>
                  <a:pt x="85" y="680"/>
                  <a:pt x="80" y="679"/>
                </a:cubicBezTo>
                <a:cubicBezTo>
                  <a:pt x="81" y="679"/>
                  <a:pt x="82" y="679"/>
                  <a:pt x="82" y="679"/>
                </a:cubicBezTo>
                <a:cubicBezTo>
                  <a:pt x="85" y="680"/>
                  <a:pt x="87" y="680"/>
                  <a:pt x="86" y="680"/>
                </a:cubicBezTo>
                <a:cubicBezTo>
                  <a:pt x="86" y="680"/>
                  <a:pt x="86" y="680"/>
                  <a:pt x="86" y="680"/>
                </a:cubicBezTo>
                <a:cubicBezTo>
                  <a:pt x="83" y="679"/>
                  <a:pt x="83" y="679"/>
                  <a:pt x="83" y="679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4" y="680"/>
                  <a:pt x="85" y="680"/>
                  <a:pt x="86" y="680"/>
                </a:cubicBezTo>
                <a:cubicBezTo>
                  <a:pt x="85" y="680"/>
                  <a:pt x="85" y="680"/>
                  <a:pt x="84" y="680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3" y="680"/>
                  <a:pt x="83" y="680"/>
                  <a:pt x="84" y="680"/>
                </a:cubicBezTo>
                <a:cubicBezTo>
                  <a:pt x="79" y="679"/>
                  <a:pt x="91" y="681"/>
                  <a:pt x="84" y="680"/>
                </a:cubicBezTo>
                <a:cubicBezTo>
                  <a:pt x="84" y="680"/>
                  <a:pt x="85" y="680"/>
                  <a:pt x="84" y="680"/>
                </a:cubicBezTo>
                <a:cubicBezTo>
                  <a:pt x="84" y="680"/>
                  <a:pt x="79" y="680"/>
                  <a:pt x="82" y="680"/>
                </a:cubicBezTo>
                <a:cubicBezTo>
                  <a:pt x="85" y="681"/>
                  <a:pt x="85" y="681"/>
                  <a:pt x="85" y="681"/>
                </a:cubicBezTo>
                <a:cubicBezTo>
                  <a:pt x="86" y="681"/>
                  <a:pt x="87" y="681"/>
                  <a:pt x="87" y="681"/>
                </a:cubicBezTo>
                <a:cubicBezTo>
                  <a:pt x="90" y="682"/>
                  <a:pt x="90" y="682"/>
                  <a:pt x="90" y="682"/>
                </a:cubicBezTo>
                <a:cubicBezTo>
                  <a:pt x="89" y="682"/>
                  <a:pt x="94" y="683"/>
                  <a:pt x="87" y="682"/>
                </a:cubicBezTo>
                <a:cubicBezTo>
                  <a:pt x="90" y="682"/>
                  <a:pt x="87" y="682"/>
                  <a:pt x="87" y="682"/>
                </a:cubicBezTo>
                <a:cubicBezTo>
                  <a:pt x="85" y="682"/>
                  <a:pt x="85" y="682"/>
                  <a:pt x="85" y="682"/>
                </a:cubicBezTo>
                <a:cubicBezTo>
                  <a:pt x="84" y="682"/>
                  <a:pt x="85" y="682"/>
                  <a:pt x="86" y="682"/>
                </a:cubicBezTo>
                <a:cubicBezTo>
                  <a:pt x="80" y="681"/>
                  <a:pt x="86" y="682"/>
                  <a:pt x="85" y="682"/>
                </a:cubicBezTo>
                <a:cubicBezTo>
                  <a:pt x="84" y="682"/>
                  <a:pt x="84" y="682"/>
                  <a:pt x="84" y="682"/>
                </a:cubicBezTo>
                <a:cubicBezTo>
                  <a:pt x="86" y="683"/>
                  <a:pt x="86" y="683"/>
                  <a:pt x="86" y="683"/>
                </a:cubicBezTo>
                <a:cubicBezTo>
                  <a:pt x="84" y="682"/>
                  <a:pt x="88" y="683"/>
                  <a:pt x="87" y="683"/>
                </a:cubicBezTo>
                <a:cubicBezTo>
                  <a:pt x="88" y="683"/>
                  <a:pt x="88" y="683"/>
                  <a:pt x="86" y="683"/>
                </a:cubicBezTo>
                <a:cubicBezTo>
                  <a:pt x="86" y="683"/>
                  <a:pt x="86" y="683"/>
                  <a:pt x="86" y="683"/>
                </a:cubicBezTo>
                <a:cubicBezTo>
                  <a:pt x="84" y="683"/>
                  <a:pt x="82" y="682"/>
                  <a:pt x="79" y="682"/>
                </a:cubicBezTo>
                <a:cubicBezTo>
                  <a:pt x="82" y="682"/>
                  <a:pt x="82" y="682"/>
                  <a:pt x="82" y="682"/>
                </a:cubicBezTo>
                <a:cubicBezTo>
                  <a:pt x="80" y="682"/>
                  <a:pt x="79" y="682"/>
                  <a:pt x="78" y="682"/>
                </a:cubicBezTo>
                <a:cubicBezTo>
                  <a:pt x="80" y="682"/>
                  <a:pt x="80" y="682"/>
                  <a:pt x="83" y="683"/>
                </a:cubicBezTo>
                <a:cubicBezTo>
                  <a:pt x="84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6" y="683"/>
                  <a:pt x="86" y="683"/>
                  <a:pt x="87" y="683"/>
                </a:cubicBezTo>
                <a:cubicBezTo>
                  <a:pt x="86" y="683"/>
                  <a:pt x="87" y="683"/>
                  <a:pt x="89" y="684"/>
                </a:cubicBezTo>
                <a:cubicBezTo>
                  <a:pt x="84" y="683"/>
                  <a:pt x="87" y="683"/>
                  <a:pt x="81" y="683"/>
                </a:cubicBezTo>
                <a:cubicBezTo>
                  <a:pt x="88" y="684"/>
                  <a:pt x="81" y="683"/>
                  <a:pt x="87" y="684"/>
                </a:cubicBezTo>
                <a:cubicBezTo>
                  <a:pt x="83" y="683"/>
                  <a:pt x="87" y="684"/>
                  <a:pt x="83" y="683"/>
                </a:cubicBezTo>
                <a:cubicBezTo>
                  <a:pt x="84" y="683"/>
                  <a:pt x="80" y="683"/>
                  <a:pt x="78" y="683"/>
                </a:cubicBezTo>
                <a:cubicBezTo>
                  <a:pt x="75" y="682"/>
                  <a:pt x="75" y="682"/>
                  <a:pt x="75" y="682"/>
                </a:cubicBezTo>
                <a:cubicBezTo>
                  <a:pt x="69" y="682"/>
                  <a:pt x="77" y="682"/>
                  <a:pt x="75" y="682"/>
                </a:cubicBezTo>
                <a:cubicBezTo>
                  <a:pt x="76" y="682"/>
                  <a:pt x="75" y="682"/>
                  <a:pt x="74" y="682"/>
                </a:cubicBezTo>
                <a:cubicBezTo>
                  <a:pt x="78" y="682"/>
                  <a:pt x="78" y="682"/>
                  <a:pt x="78" y="682"/>
                </a:cubicBezTo>
                <a:cubicBezTo>
                  <a:pt x="80" y="683"/>
                  <a:pt x="77" y="682"/>
                  <a:pt x="74" y="682"/>
                </a:cubicBezTo>
                <a:cubicBezTo>
                  <a:pt x="73" y="682"/>
                  <a:pt x="72" y="681"/>
                  <a:pt x="69" y="681"/>
                </a:cubicBezTo>
                <a:cubicBezTo>
                  <a:pt x="69" y="681"/>
                  <a:pt x="69" y="681"/>
                  <a:pt x="69" y="681"/>
                </a:cubicBezTo>
                <a:cubicBezTo>
                  <a:pt x="68" y="681"/>
                  <a:pt x="67" y="681"/>
                  <a:pt x="66" y="681"/>
                </a:cubicBezTo>
                <a:cubicBezTo>
                  <a:pt x="69" y="681"/>
                  <a:pt x="66" y="680"/>
                  <a:pt x="69" y="680"/>
                </a:cubicBezTo>
                <a:cubicBezTo>
                  <a:pt x="68" y="680"/>
                  <a:pt x="69" y="680"/>
                  <a:pt x="70" y="681"/>
                </a:cubicBezTo>
                <a:cubicBezTo>
                  <a:pt x="72" y="681"/>
                  <a:pt x="72" y="681"/>
                  <a:pt x="72" y="681"/>
                </a:cubicBezTo>
                <a:cubicBezTo>
                  <a:pt x="72" y="681"/>
                  <a:pt x="69" y="680"/>
                  <a:pt x="70" y="681"/>
                </a:cubicBezTo>
                <a:cubicBezTo>
                  <a:pt x="73" y="681"/>
                  <a:pt x="76" y="682"/>
                  <a:pt x="80" y="682"/>
                </a:cubicBezTo>
                <a:cubicBezTo>
                  <a:pt x="84" y="682"/>
                  <a:pt x="73" y="681"/>
                  <a:pt x="74" y="681"/>
                </a:cubicBezTo>
                <a:cubicBezTo>
                  <a:pt x="73" y="681"/>
                  <a:pt x="78" y="681"/>
                  <a:pt x="77" y="681"/>
                </a:cubicBezTo>
                <a:cubicBezTo>
                  <a:pt x="74" y="681"/>
                  <a:pt x="68" y="679"/>
                  <a:pt x="63" y="679"/>
                </a:cubicBezTo>
                <a:cubicBezTo>
                  <a:pt x="64" y="679"/>
                  <a:pt x="68" y="680"/>
                  <a:pt x="63" y="679"/>
                </a:cubicBezTo>
                <a:cubicBezTo>
                  <a:pt x="62" y="679"/>
                  <a:pt x="61" y="678"/>
                  <a:pt x="58" y="678"/>
                </a:cubicBezTo>
                <a:cubicBezTo>
                  <a:pt x="63" y="679"/>
                  <a:pt x="59" y="678"/>
                  <a:pt x="63" y="679"/>
                </a:cubicBezTo>
                <a:cubicBezTo>
                  <a:pt x="63" y="679"/>
                  <a:pt x="62" y="678"/>
                  <a:pt x="61" y="678"/>
                </a:cubicBezTo>
                <a:cubicBezTo>
                  <a:pt x="63" y="679"/>
                  <a:pt x="64" y="679"/>
                  <a:pt x="65" y="679"/>
                </a:cubicBezTo>
                <a:cubicBezTo>
                  <a:pt x="66" y="679"/>
                  <a:pt x="68" y="679"/>
                  <a:pt x="68" y="679"/>
                </a:cubicBezTo>
                <a:cubicBezTo>
                  <a:pt x="69" y="679"/>
                  <a:pt x="70" y="679"/>
                  <a:pt x="72" y="679"/>
                </a:cubicBezTo>
                <a:cubicBezTo>
                  <a:pt x="70" y="679"/>
                  <a:pt x="63" y="678"/>
                  <a:pt x="60" y="677"/>
                </a:cubicBezTo>
                <a:cubicBezTo>
                  <a:pt x="60" y="677"/>
                  <a:pt x="62" y="677"/>
                  <a:pt x="61" y="677"/>
                </a:cubicBezTo>
                <a:cubicBezTo>
                  <a:pt x="57" y="677"/>
                  <a:pt x="62" y="677"/>
                  <a:pt x="57" y="676"/>
                </a:cubicBezTo>
                <a:cubicBezTo>
                  <a:pt x="56" y="676"/>
                  <a:pt x="59" y="677"/>
                  <a:pt x="60" y="677"/>
                </a:cubicBezTo>
                <a:cubicBezTo>
                  <a:pt x="60" y="677"/>
                  <a:pt x="58" y="676"/>
                  <a:pt x="57" y="676"/>
                </a:cubicBezTo>
                <a:cubicBezTo>
                  <a:pt x="61" y="677"/>
                  <a:pt x="66" y="678"/>
                  <a:pt x="70" y="679"/>
                </a:cubicBezTo>
                <a:cubicBezTo>
                  <a:pt x="73" y="679"/>
                  <a:pt x="77" y="680"/>
                  <a:pt x="78" y="680"/>
                </a:cubicBezTo>
                <a:cubicBezTo>
                  <a:pt x="74" y="679"/>
                  <a:pt x="58" y="676"/>
                  <a:pt x="53" y="675"/>
                </a:cubicBezTo>
                <a:cubicBezTo>
                  <a:pt x="50" y="675"/>
                  <a:pt x="56" y="675"/>
                  <a:pt x="56" y="675"/>
                </a:cubicBezTo>
                <a:cubicBezTo>
                  <a:pt x="60" y="676"/>
                  <a:pt x="53" y="675"/>
                  <a:pt x="54" y="675"/>
                </a:cubicBezTo>
                <a:cubicBezTo>
                  <a:pt x="57" y="675"/>
                  <a:pt x="57" y="675"/>
                  <a:pt x="57" y="675"/>
                </a:cubicBezTo>
                <a:cubicBezTo>
                  <a:pt x="58" y="676"/>
                  <a:pt x="56" y="675"/>
                  <a:pt x="55" y="675"/>
                </a:cubicBezTo>
                <a:cubicBezTo>
                  <a:pt x="56" y="675"/>
                  <a:pt x="63" y="676"/>
                  <a:pt x="64" y="677"/>
                </a:cubicBezTo>
                <a:cubicBezTo>
                  <a:pt x="65" y="677"/>
                  <a:pt x="57" y="675"/>
                  <a:pt x="52" y="674"/>
                </a:cubicBezTo>
                <a:cubicBezTo>
                  <a:pt x="57" y="675"/>
                  <a:pt x="57" y="675"/>
                  <a:pt x="57" y="675"/>
                </a:cubicBezTo>
                <a:cubicBezTo>
                  <a:pt x="53" y="674"/>
                  <a:pt x="53" y="674"/>
                  <a:pt x="49" y="673"/>
                </a:cubicBezTo>
                <a:cubicBezTo>
                  <a:pt x="50" y="673"/>
                  <a:pt x="50" y="673"/>
                  <a:pt x="50" y="673"/>
                </a:cubicBezTo>
                <a:cubicBezTo>
                  <a:pt x="50" y="673"/>
                  <a:pt x="51" y="674"/>
                  <a:pt x="53" y="674"/>
                </a:cubicBezTo>
                <a:cubicBezTo>
                  <a:pt x="53" y="674"/>
                  <a:pt x="54" y="674"/>
                  <a:pt x="56" y="674"/>
                </a:cubicBezTo>
                <a:cubicBezTo>
                  <a:pt x="61" y="675"/>
                  <a:pt x="73" y="678"/>
                  <a:pt x="79" y="679"/>
                </a:cubicBezTo>
                <a:cubicBezTo>
                  <a:pt x="76" y="679"/>
                  <a:pt x="76" y="679"/>
                  <a:pt x="76" y="679"/>
                </a:cubicBezTo>
                <a:cubicBezTo>
                  <a:pt x="78" y="679"/>
                  <a:pt x="78" y="679"/>
                  <a:pt x="78" y="679"/>
                </a:cubicBezTo>
                <a:cubicBezTo>
                  <a:pt x="75" y="678"/>
                  <a:pt x="61" y="675"/>
                  <a:pt x="57" y="674"/>
                </a:cubicBezTo>
                <a:cubicBezTo>
                  <a:pt x="58" y="674"/>
                  <a:pt x="66" y="676"/>
                  <a:pt x="67" y="676"/>
                </a:cubicBezTo>
                <a:cubicBezTo>
                  <a:pt x="68" y="676"/>
                  <a:pt x="56" y="674"/>
                  <a:pt x="57" y="674"/>
                </a:cubicBezTo>
                <a:cubicBezTo>
                  <a:pt x="56" y="673"/>
                  <a:pt x="56" y="673"/>
                  <a:pt x="56" y="673"/>
                </a:cubicBezTo>
                <a:cubicBezTo>
                  <a:pt x="55" y="673"/>
                  <a:pt x="57" y="673"/>
                  <a:pt x="55" y="673"/>
                </a:cubicBezTo>
                <a:cubicBezTo>
                  <a:pt x="57" y="673"/>
                  <a:pt x="62" y="674"/>
                  <a:pt x="64" y="675"/>
                </a:cubicBezTo>
                <a:cubicBezTo>
                  <a:pt x="56" y="673"/>
                  <a:pt x="56" y="673"/>
                  <a:pt x="56" y="673"/>
                </a:cubicBezTo>
                <a:cubicBezTo>
                  <a:pt x="57" y="673"/>
                  <a:pt x="63" y="675"/>
                  <a:pt x="64" y="675"/>
                </a:cubicBezTo>
                <a:cubicBezTo>
                  <a:pt x="65" y="675"/>
                  <a:pt x="57" y="673"/>
                  <a:pt x="56" y="673"/>
                </a:cubicBezTo>
                <a:cubicBezTo>
                  <a:pt x="61" y="674"/>
                  <a:pt x="58" y="673"/>
                  <a:pt x="64" y="674"/>
                </a:cubicBezTo>
                <a:cubicBezTo>
                  <a:pt x="63" y="674"/>
                  <a:pt x="57" y="673"/>
                  <a:pt x="56" y="673"/>
                </a:cubicBezTo>
                <a:cubicBezTo>
                  <a:pt x="54" y="672"/>
                  <a:pt x="55" y="672"/>
                  <a:pt x="56" y="672"/>
                </a:cubicBezTo>
                <a:cubicBezTo>
                  <a:pt x="59" y="673"/>
                  <a:pt x="70" y="676"/>
                  <a:pt x="75" y="677"/>
                </a:cubicBezTo>
                <a:cubicBezTo>
                  <a:pt x="56" y="672"/>
                  <a:pt x="56" y="672"/>
                  <a:pt x="56" y="672"/>
                </a:cubicBezTo>
                <a:cubicBezTo>
                  <a:pt x="57" y="672"/>
                  <a:pt x="63" y="674"/>
                  <a:pt x="64" y="674"/>
                </a:cubicBezTo>
                <a:cubicBezTo>
                  <a:pt x="58" y="673"/>
                  <a:pt x="58" y="672"/>
                  <a:pt x="59" y="672"/>
                </a:cubicBezTo>
                <a:cubicBezTo>
                  <a:pt x="59" y="672"/>
                  <a:pt x="59" y="672"/>
                  <a:pt x="59" y="672"/>
                </a:cubicBezTo>
                <a:cubicBezTo>
                  <a:pt x="61" y="672"/>
                  <a:pt x="62" y="673"/>
                  <a:pt x="60" y="672"/>
                </a:cubicBezTo>
                <a:cubicBezTo>
                  <a:pt x="61" y="672"/>
                  <a:pt x="61" y="672"/>
                  <a:pt x="61" y="672"/>
                </a:cubicBezTo>
                <a:cubicBezTo>
                  <a:pt x="65" y="673"/>
                  <a:pt x="53" y="670"/>
                  <a:pt x="58" y="671"/>
                </a:cubicBezTo>
                <a:cubicBezTo>
                  <a:pt x="57" y="671"/>
                  <a:pt x="59" y="672"/>
                  <a:pt x="62" y="672"/>
                </a:cubicBezTo>
                <a:cubicBezTo>
                  <a:pt x="60" y="672"/>
                  <a:pt x="62" y="672"/>
                  <a:pt x="55" y="670"/>
                </a:cubicBezTo>
                <a:cubicBezTo>
                  <a:pt x="57" y="670"/>
                  <a:pt x="56" y="670"/>
                  <a:pt x="59" y="671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6" y="670"/>
                  <a:pt x="58" y="670"/>
                  <a:pt x="58" y="671"/>
                </a:cubicBezTo>
                <a:cubicBezTo>
                  <a:pt x="57" y="670"/>
                  <a:pt x="64" y="672"/>
                  <a:pt x="59" y="671"/>
                </a:cubicBezTo>
                <a:cubicBezTo>
                  <a:pt x="63" y="672"/>
                  <a:pt x="66" y="673"/>
                  <a:pt x="69" y="674"/>
                </a:cubicBezTo>
                <a:cubicBezTo>
                  <a:pt x="67" y="673"/>
                  <a:pt x="60" y="671"/>
                  <a:pt x="56" y="669"/>
                </a:cubicBezTo>
                <a:cubicBezTo>
                  <a:pt x="59" y="670"/>
                  <a:pt x="59" y="670"/>
                  <a:pt x="59" y="670"/>
                </a:cubicBezTo>
                <a:cubicBezTo>
                  <a:pt x="57" y="669"/>
                  <a:pt x="57" y="669"/>
                  <a:pt x="57" y="669"/>
                </a:cubicBezTo>
                <a:cubicBezTo>
                  <a:pt x="61" y="671"/>
                  <a:pt x="61" y="671"/>
                  <a:pt x="61" y="671"/>
                </a:cubicBezTo>
                <a:cubicBezTo>
                  <a:pt x="60" y="670"/>
                  <a:pt x="59" y="670"/>
                  <a:pt x="60" y="670"/>
                </a:cubicBezTo>
                <a:cubicBezTo>
                  <a:pt x="60" y="670"/>
                  <a:pt x="61" y="670"/>
                  <a:pt x="62" y="671"/>
                </a:cubicBezTo>
                <a:cubicBezTo>
                  <a:pt x="61" y="671"/>
                  <a:pt x="61" y="670"/>
                  <a:pt x="60" y="670"/>
                </a:cubicBezTo>
                <a:cubicBezTo>
                  <a:pt x="63" y="671"/>
                  <a:pt x="66" y="672"/>
                  <a:pt x="68" y="673"/>
                </a:cubicBezTo>
                <a:cubicBezTo>
                  <a:pt x="67" y="672"/>
                  <a:pt x="67" y="672"/>
                  <a:pt x="66" y="672"/>
                </a:cubicBezTo>
                <a:cubicBezTo>
                  <a:pt x="68" y="673"/>
                  <a:pt x="70" y="673"/>
                  <a:pt x="72" y="674"/>
                </a:cubicBezTo>
                <a:cubicBezTo>
                  <a:pt x="72" y="674"/>
                  <a:pt x="71" y="674"/>
                  <a:pt x="71" y="673"/>
                </a:cubicBezTo>
                <a:cubicBezTo>
                  <a:pt x="73" y="674"/>
                  <a:pt x="74" y="674"/>
                  <a:pt x="75" y="675"/>
                </a:cubicBezTo>
                <a:cubicBezTo>
                  <a:pt x="73" y="674"/>
                  <a:pt x="73" y="674"/>
                  <a:pt x="73" y="674"/>
                </a:cubicBezTo>
                <a:cubicBezTo>
                  <a:pt x="72" y="674"/>
                  <a:pt x="71" y="673"/>
                  <a:pt x="69" y="673"/>
                </a:cubicBezTo>
                <a:cubicBezTo>
                  <a:pt x="66" y="672"/>
                  <a:pt x="62" y="671"/>
                  <a:pt x="59" y="670"/>
                </a:cubicBezTo>
                <a:cubicBezTo>
                  <a:pt x="62" y="670"/>
                  <a:pt x="62" y="670"/>
                  <a:pt x="62" y="670"/>
                </a:cubicBezTo>
                <a:cubicBezTo>
                  <a:pt x="57" y="669"/>
                  <a:pt x="58" y="669"/>
                  <a:pt x="55" y="668"/>
                </a:cubicBezTo>
                <a:cubicBezTo>
                  <a:pt x="57" y="668"/>
                  <a:pt x="58" y="669"/>
                  <a:pt x="59" y="669"/>
                </a:cubicBezTo>
                <a:cubicBezTo>
                  <a:pt x="54" y="667"/>
                  <a:pt x="65" y="671"/>
                  <a:pt x="61" y="669"/>
                </a:cubicBezTo>
                <a:cubicBezTo>
                  <a:pt x="60" y="669"/>
                  <a:pt x="57" y="668"/>
                  <a:pt x="56" y="667"/>
                </a:cubicBezTo>
                <a:cubicBezTo>
                  <a:pt x="56" y="668"/>
                  <a:pt x="57" y="668"/>
                  <a:pt x="57" y="668"/>
                </a:cubicBezTo>
                <a:cubicBezTo>
                  <a:pt x="54" y="667"/>
                  <a:pt x="54" y="667"/>
                  <a:pt x="54" y="667"/>
                </a:cubicBezTo>
                <a:cubicBezTo>
                  <a:pt x="55" y="667"/>
                  <a:pt x="56" y="668"/>
                  <a:pt x="58" y="668"/>
                </a:cubicBezTo>
                <a:cubicBezTo>
                  <a:pt x="55" y="667"/>
                  <a:pt x="54" y="666"/>
                  <a:pt x="55" y="667"/>
                </a:cubicBezTo>
                <a:cubicBezTo>
                  <a:pt x="54" y="666"/>
                  <a:pt x="48" y="665"/>
                  <a:pt x="49" y="665"/>
                </a:cubicBezTo>
                <a:cubicBezTo>
                  <a:pt x="52" y="665"/>
                  <a:pt x="55" y="666"/>
                  <a:pt x="56" y="666"/>
                </a:cubicBezTo>
                <a:cubicBezTo>
                  <a:pt x="54" y="666"/>
                  <a:pt x="52" y="665"/>
                  <a:pt x="51" y="665"/>
                </a:cubicBezTo>
                <a:cubicBezTo>
                  <a:pt x="55" y="666"/>
                  <a:pt x="55" y="666"/>
                  <a:pt x="55" y="666"/>
                </a:cubicBezTo>
                <a:cubicBezTo>
                  <a:pt x="55" y="666"/>
                  <a:pt x="54" y="665"/>
                  <a:pt x="57" y="666"/>
                </a:cubicBezTo>
                <a:cubicBezTo>
                  <a:pt x="55" y="666"/>
                  <a:pt x="56" y="666"/>
                  <a:pt x="56" y="666"/>
                </a:cubicBezTo>
                <a:cubicBezTo>
                  <a:pt x="54" y="665"/>
                  <a:pt x="48" y="663"/>
                  <a:pt x="46" y="663"/>
                </a:cubicBezTo>
                <a:cubicBezTo>
                  <a:pt x="49" y="664"/>
                  <a:pt x="47" y="663"/>
                  <a:pt x="53" y="665"/>
                </a:cubicBezTo>
                <a:cubicBezTo>
                  <a:pt x="54" y="665"/>
                  <a:pt x="54" y="665"/>
                  <a:pt x="54" y="665"/>
                </a:cubicBezTo>
                <a:cubicBezTo>
                  <a:pt x="59" y="666"/>
                  <a:pt x="48" y="663"/>
                  <a:pt x="57" y="666"/>
                </a:cubicBezTo>
                <a:cubicBezTo>
                  <a:pt x="56" y="666"/>
                  <a:pt x="58" y="666"/>
                  <a:pt x="61" y="667"/>
                </a:cubicBezTo>
                <a:cubicBezTo>
                  <a:pt x="59" y="666"/>
                  <a:pt x="59" y="666"/>
                  <a:pt x="59" y="666"/>
                </a:cubicBezTo>
                <a:cubicBezTo>
                  <a:pt x="60" y="667"/>
                  <a:pt x="59" y="667"/>
                  <a:pt x="61" y="667"/>
                </a:cubicBezTo>
                <a:cubicBezTo>
                  <a:pt x="60" y="667"/>
                  <a:pt x="58" y="666"/>
                  <a:pt x="56" y="665"/>
                </a:cubicBezTo>
                <a:cubicBezTo>
                  <a:pt x="57" y="665"/>
                  <a:pt x="57" y="665"/>
                  <a:pt x="57" y="665"/>
                </a:cubicBezTo>
                <a:cubicBezTo>
                  <a:pt x="56" y="665"/>
                  <a:pt x="56" y="665"/>
                  <a:pt x="56" y="665"/>
                </a:cubicBezTo>
                <a:cubicBezTo>
                  <a:pt x="56" y="665"/>
                  <a:pt x="57" y="665"/>
                  <a:pt x="58" y="665"/>
                </a:cubicBezTo>
                <a:cubicBezTo>
                  <a:pt x="55" y="665"/>
                  <a:pt x="55" y="665"/>
                  <a:pt x="55" y="665"/>
                </a:cubicBezTo>
                <a:cubicBezTo>
                  <a:pt x="56" y="665"/>
                  <a:pt x="58" y="665"/>
                  <a:pt x="58" y="665"/>
                </a:cubicBezTo>
                <a:cubicBezTo>
                  <a:pt x="60" y="666"/>
                  <a:pt x="49" y="662"/>
                  <a:pt x="53" y="663"/>
                </a:cubicBezTo>
                <a:cubicBezTo>
                  <a:pt x="53" y="663"/>
                  <a:pt x="54" y="663"/>
                  <a:pt x="54" y="663"/>
                </a:cubicBezTo>
                <a:cubicBezTo>
                  <a:pt x="56" y="664"/>
                  <a:pt x="56" y="664"/>
                  <a:pt x="56" y="664"/>
                </a:cubicBezTo>
                <a:cubicBezTo>
                  <a:pt x="47" y="661"/>
                  <a:pt x="55" y="663"/>
                  <a:pt x="46" y="660"/>
                </a:cubicBezTo>
                <a:cubicBezTo>
                  <a:pt x="50" y="661"/>
                  <a:pt x="48" y="661"/>
                  <a:pt x="52" y="662"/>
                </a:cubicBezTo>
                <a:cubicBezTo>
                  <a:pt x="55" y="663"/>
                  <a:pt x="55" y="663"/>
                  <a:pt x="55" y="663"/>
                </a:cubicBezTo>
                <a:cubicBezTo>
                  <a:pt x="55" y="663"/>
                  <a:pt x="55" y="663"/>
                  <a:pt x="55" y="664"/>
                </a:cubicBezTo>
                <a:close/>
                <a:moveTo>
                  <a:pt x="55" y="666"/>
                </a:moveTo>
                <a:cubicBezTo>
                  <a:pt x="54" y="665"/>
                  <a:pt x="56" y="666"/>
                  <a:pt x="56" y="666"/>
                </a:cubicBezTo>
                <a:cubicBezTo>
                  <a:pt x="57" y="666"/>
                  <a:pt x="59" y="667"/>
                  <a:pt x="55" y="666"/>
                </a:cubicBezTo>
                <a:close/>
                <a:moveTo>
                  <a:pt x="64" y="671"/>
                </a:moveTo>
                <a:cubicBezTo>
                  <a:pt x="62" y="671"/>
                  <a:pt x="62" y="671"/>
                  <a:pt x="63" y="671"/>
                </a:cubicBezTo>
                <a:cubicBezTo>
                  <a:pt x="64" y="672"/>
                  <a:pt x="64" y="672"/>
                  <a:pt x="64" y="671"/>
                </a:cubicBezTo>
                <a:close/>
                <a:moveTo>
                  <a:pt x="84" y="683"/>
                </a:moveTo>
                <a:cubicBezTo>
                  <a:pt x="84" y="683"/>
                  <a:pt x="84" y="683"/>
                  <a:pt x="84" y="683"/>
                </a:cubicBezTo>
                <a:cubicBezTo>
                  <a:pt x="85" y="683"/>
                  <a:pt x="85" y="683"/>
                  <a:pt x="84" y="683"/>
                </a:cubicBezTo>
                <a:close/>
                <a:moveTo>
                  <a:pt x="83" y="683"/>
                </a:moveTo>
                <a:cubicBezTo>
                  <a:pt x="83" y="683"/>
                  <a:pt x="83" y="683"/>
                  <a:pt x="84" y="683"/>
                </a:cubicBezTo>
                <a:cubicBezTo>
                  <a:pt x="83" y="683"/>
                  <a:pt x="83" y="683"/>
                  <a:pt x="83" y="683"/>
                </a:cubicBezTo>
                <a:cubicBezTo>
                  <a:pt x="82" y="682"/>
                  <a:pt x="83" y="682"/>
                  <a:pt x="83" y="683"/>
                </a:cubicBezTo>
                <a:close/>
                <a:moveTo>
                  <a:pt x="84" y="670"/>
                </a:moveTo>
                <a:cubicBezTo>
                  <a:pt x="85" y="670"/>
                  <a:pt x="85" y="670"/>
                  <a:pt x="85" y="670"/>
                </a:cubicBezTo>
                <a:cubicBezTo>
                  <a:pt x="84" y="670"/>
                  <a:pt x="83" y="669"/>
                  <a:pt x="84" y="670"/>
                </a:cubicBezTo>
                <a:close/>
                <a:moveTo>
                  <a:pt x="59" y="670"/>
                </a:moveTo>
                <a:cubicBezTo>
                  <a:pt x="59" y="670"/>
                  <a:pt x="60" y="670"/>
                  <a:pt x="60" y="670"/>
                </a:cubicBezTo>
                <a:cubicBezTo>
                  <a:pt x="60" y="670"/>
                  <a:pt x="59" y="670"/>
                  <a:pt x="59" y="670"/>
                </a:cubicBezTo>
                <a:close/>
                <a:moveTo>
                  <a:pt x="54" y="661"/>
                </a:moveTo>
                <a:cubicBezTo>
                  <a:pt x="54" y="661"/>
                  <a:pt x="54" y="661"/>
                  <a:pt x="54" y="661"/>
                </a:cubicBezTo>
                <a:cubicBezTo>
                  <a:pt x="53" y="661"/>
                  <a:pt x="53" y="661"/>
                  <a:pt x="53" y="661"/>
                </a:cubicBezTo>
                <a:lnTo>
                  <a:pt x="54" y="661"/>
                </a:lnTo>
                <a:close/>
                <a:moveTo>
                  <a:pt x="55" y="676"/>
                </a:moveTo>
                <a:cubicBezTo>
                  <a:pt x="56" y="676"/>
                  <a:pt x="56" y="676"/>
                  <a:pt x="57" y="676"/>
                </a:cubicBezTo>
                <a:cubicBezTo>
                  <a:pt x="56" y="676"/>
                  <a:pt x="56" y="676"/>
                  <a:pt x="55" y="676"/>
                </a:cubicBezTo>
                <a:close/>
                <a:moveTo>
                  <a:pt x="88" y="684"/>
                </a:moveTo>
                <a:cubicBezTo>
                  <a:pt x="87" y="684"/>
                  <a:pt x="87" y="684"/>
                  <a:pt x="87" y="684"/>
                </a:cubicBezTo>
                <a:cubicBezTo>
                  <a:pt x="88" y="684"/>
                  <a:pt x="87" y="684"/>
                  <a:pt x="86" y="684"/>
                </a:cubicBezTo>
                <a:cubicBezTo>
                  <a:pt x="87" y="684"/>
                  <a:pt x="88" y="684"/>
                  <a:pt x="88" y="684"/>
                </a:cubicBezTo>
                <a:close/>
                <a:moveTo>
                  <a:pt x="68" y="682"/>
                </a:moveTo>
                <a:cubicBezTo>
                  <a:pt x="68" y="682"/>
                  <a:pt x="68" y="682"/>
                  <a:pt x="68" y="682"/>
                </a:cubicBezTo>
                <a:cubicBezTo>
                  <a:pt x="70" y="683"/>
                  <a:pt x="70" y="683"/>
                  <a:pt x="70" y="683"/>
                </a:cubicBezTo>
                <a:cubicBezTo>
                  <a:pt x="70" y="682"/>
                  <a:pt x="68" y="682"/>
                  <a:pt x="68" y="682"/>
                </a:cubicBezTo>
                <a:close/>
                <a:moveTo>
                  <a:pt x="77" y="683"/>
                </a:moveTo>
                <a:cubicBezTo>
                  <a:pt x="75" y="682"/>
                  <a:pt x="75" y="682"/>
                  <a:pt x="76" y="683"/>
                </a:cubicBezTo>
                <a:cubicBezTo>
                  <a:pt x="76" y="683"/>
                  <a:pt x="76" y="683"/>
                  <a:pt x="76" y="683"/>
                </a:cubicBezTo>
                <a:cubicBezTo>
                  <a:pt x="80" y="683"/>
                  <a:pt x="79" y="683"/>
                  <a:pt x="77" y="683"/>
                </a:cubicBezTo>
                <a:close/>
                <a:moveTo>
                  <a:pt x="76" y="683"/>
                </a:moveTo>
                <a:cubicBezTo>
                  <a:pt x="76" y="683"/>
                  <a:pt x="76" y="683"/>
                  <a:pt x="76" y="683"/>
                </a:cubicBezTo>
                <a:cubicBezTo>
                  <a:pt x="78" y="683"/>
                  <a:pt x="76" y="683"/>
                  <a:pt x="76" y="683"/>
                </a:cubicBezTo>
                <a:close/>
                <a:moveTo>
                  <a:pt x="85" y="683"/>
                </a:moveTo>
                <a:cubicBezTo>
                  <a:pt x="84" y="683"/>
                  <a:pt x="88" y="683"/>
                  <a:pt x="87" y="683"/>
                </a:cubicBezTo>
                <a:cubicBezTo>
                  <a:pt x="90" y="684"/>
                  <a:pt x="83" y="683"/>
                  <a:pt x="85" y="683"/>
                </a:cubicBezTo>
                <a:close/>
                <a:moveTo>
                  <a:pt x="68" y="682"/>
                </a:moveTo>
                <a:cubicBezTo>
                  <a:pt x="72" y="682"/>
                  <a:pt x="72" y="682"/>
                  <a:pt x="72" y="682"/>
                </a:cubicBezTo>
                <a:cubicBezTo>
                  <a:pt x="69" y="682"/>
                  <a:pt x="69" y="682"/>
                  <a:pt x="69" y="682"/>
                </a:cubicBezTo>
                <a:lnTo>
                  <a:pt x="68" y="682"/>
                </a:lnTo>
                <a:close/>
                <a:moveTo>
                  <a:pt x="71" y="681"/>
                </a:moveTo>
                <a:cubicBezTo>
                  <a:pt x="70" y="681"/>
                  <a:pt x="70" y="681"/>
                  <a:pt x="70" y="681"/>
                </a:cubicBezTo>
                <a:cubicBezTo>
                  <a:pt x="70" y="681"/>
                  <a:pt x="71" y="681"/>
                  <a:pt x="71" y="682"/>
                </a:cubicBezTo>
                <a:cubicBezTo>
                  <a:pt x="71" y="681"/>
                  <a:pt x="72" y="681"/>
                  <a:pt x="71" y="681"/>
                </a:cubicBezTo>
                <a:close/>
                <a:moveTo>
                  <a:pt x="71" y="682"/>
                </a:moveTo>
                <a:cubicBezTo>
                  <a:pt x="71" y="682"/>
                  <a:pt x="71" y="682"/>
                  <a:pt x="72" y="682"/>
                </a:cubicBezTo>
                <a:cubicBezTo>
                  <a:pt x="71" y="682"/>
                  <a:pt x="71" y="682"/>
                  <a:pt x="71" y="682"/>
                </a:cubicBezTo>
                <a:close/>
                <a:moveTo>
                  <a:pt x="67" y="681"/>
                </a:moveTo>
                <a:cubicBezTo>
                  <a:pt x="68" y="681"/>
                  <a:pt x="68" y="681"/>
                  <a:pt x="68" y="681"/>
                </a:cubicBezTo>
                <a:cubicBezTo>
                  <a:pt x="68" y="681"/>
                  <a:pt x="68" y="681"/>
                  <a:pt x="68" y="681"/>
                </a:cubicBezTo>
                <a:lnTo>
                  <a:pt x="67" y="681"/>
                </a:lnTo>
                <a:close/>
                <a:moveTo>
                  <a:pt x="72" y="680"/>
                </a:moveTo>
                <a:cubicBezTo>
                  <a:pt x="71" y="680"/>
                  <a:pt x="71" y="680"/>
                  <a:pt x="71" y="680"/>
                </a:cubicBezTo>
                <a:cubicBezTo>
                  <a:pt x="69" y="680"/>
                  <a:pt x="69" y="680"/>
                  <a:pt x="69" y="680"/>
                </a:cubicBezTo>
                <a:cubicBezTo>
                  <a:pt x="70" y="680"/>
                  <a:pt x="70" y="680"/>
                  <a:pt x="72" y="680"/>
                </a:cubicBezTo>
                <a:close/>
                <a:moveTo>
                  <a:pt x="62" y="679"/>
                </a:moveTo>
                <a:cubicBezTo>
                  <a:pt x="63" y="679"/>
                  <a:pt x="64" y="680"/>
                  <a:pt x="65" y="680"/>
                </a:cubicBezTo>
                <a:cubicBezTo>
                  <a:pt x="61" y="679"/>
                  <a:pt x="61" y="679"/>
                  <a:pt x="61" y="679"/>
                </a:cubicBezTo>
                <a:lnTo>
                  <a:pt x="62" y="679"/>
                </a:lnTo>
                <a:close/>
                <a:moveTo>
                  <a:pt x="61" y="679"/>
                </a:moveTo>
                <a:cubicBezTo>
                  <a:pt x="60" y="679"/>
                  <a:pt x="58" y="678"/>
                  <a:pt x="58" y="678"/>
                </a:cubicBezTo>
                <a:cubicBezTo>
                  <a:pt x="59" y="679"/>
                  <a:pt x="60" y="679"/>
                  <a:pt x="61" y="679"/>
                </a:cubicBezTo>
                <a:close/>
                <a:moveTo>
                  <a:pt x="67" y="678"/>
                </a:moveTo>
                <a:cubicBezTo>
                  <a:pt x="67" y="678"/>
                  <a:pt x="67" y="678"/>
                  <a:pt x="67" y="678"/>
                </a:cubicBezTo>
                <a:cubicBezTo>
                  <a:pt x="74" y="679"/>
                  <a:pt x="74" y="679"/>
                  <a:pt x="74" y="679"/>
                </a:cubicBezTo>
                <a:lnTo>
                  <a:pt x="67" y="678"/>
                </a:lnTo>
                <a:close/>
                <a:moveTo>
                  <a:pt x="51" y="673"/>
                </a:moveTo>
                <a:cubicBezTo>
                  <a:pt x="49" y="673"/>
                  <a:pt x="55" y="674"/>
                  <a:pt x="53" y="673"/>
                </a:cubicBezTo>
                <a:cubicBezTo>
                  <a:pt x="55" y="674"/>
                  <a:pt x="55" y="674"/>
                  <a:pt x="56" y="674"/>
                </a:cubicBezTo>
                <a:cubicBezTo>
                  <a:pt x="54" y="673"/>
                  <a:pt x="55" y="674"/>
                  <a:pt x="51" y="673"/>
                </a:cubicBezTo>
                <a:close/>
                <a:moveTo>
                  <a:pt x="56" y="674"/>
                </a:moveTo>
                <a:cubicBezTo>
                  <a:pt x="56" y="674"/>
                  <a:pt x="57" y="674"/>
                  <a:pt x="57" y="674"/>
                </a:cubicBezTo>
                <a:cubicBezTo>
                  <a:pt x="57" y="674"/>
                  <a:pt x="56" y="674"/>
                  <a:pt x="56" y="674"/>
                </a:cubicBezTo>
                <a:close/>
                <a:moveTo>
                  <a:pt x="90" y="668"/>
                </a:moveTo>
                <a:cubicBezTo>
                  <a:pt x="91" y="669"/>
                  <a:pt x="91" y="669"/>
                  <a:pt x="91" y="669"/>
                </a:cubicBezTo>
                <a:cubicBezTo>
                  <a:pt x="89" y="668"/>
                  <a:pt x="89" y="668"/>
                  <a:pt x="89" y="668"/>
                </a:cubicBezTo>
                <a:lnTo>
                  <a:pt x="90" y="668"/>
                </a:lnTo>
                <a:close/>
                <a:moveTo>
                  <a:pt x="86" y="665"/>
                </a:moveTo>
                <a:cubicBezTo>
                  <a:pt x="89" y="668"/>
                  <a:pt x="89" y="668"/>
                  <a:pt x="89" y="668"/>
                </a:cubicBezTo>
                <a:cubicBezTo>
                  <a:pt x="86" y="666"/>
                  <a:pt x="86" y="666"/>
                  <a:pt x="86" y="666"/>
                </a:cubicBezTo>
                <a:cubicBezTo>
                  <a:pt x="86" y="666"/>
                  <a:pt x="87" y="666"/>
                  <a:pt x="86" y="665"/>
                </a:cubicBezTo>
                <a:close/>
                <a:moveTo>
                  <a:pt x="48" y="664"/>
                </a:moveTo>
                <a:cubicBezTo>
                  <a:pt x="49" y="664"/>
                  <a:pt x="49" y="664"/>
                  <a:pt x="49" y="664"/>
                </a:cubicBezTo>
                <a:cubicBezTo>
                  <a:pt x="50" y="664"/>
                  <a:pt x="50" y="664"/>
                  <a:pt x="50" y="664"/>
                </a:cubicBezTo>
                <a:lnTo>
                  <a:pt x="48" y="664"/>
                </a:lnTo>
                <a:close/>
                <a:moveTo>
                  <a:pt x="51" y="663"/>
                </a:moveTo>
                <a:cubicBezTo>
                  <a:pt x="51" y="663"/>
                  <a:pt x="51" y="663"/>
                  <a:pt x="51" y="663"/>
                </a:cubicBezTo>
                <a:cubicBezTo>
                  <a:pt x="55" y="664"/>
                  <a:pt x="55" y="664"/>
                  <a:pt x="55" y="664"/>
                </a:cubicBezTo>
                <a:lnTo>
                  <a:pt x="51" y="663"/>
                </a:lnTo>
                <a:close/>
                <a:moveTo>
                  <a:pt x="47" y="660"/>
                </a:moveTo>
                <a:cubicBezTo>
                  <a:pt x="47" y="660"/>
                  <a:pt x="48" y="660"/>
                  <a:pt x="48" y="660"/>
                </a:cubicBezTo>
                <a:cubicBezTo>
                  <a:pt x="47" y="660"/>
                  <a:pt x="52" y="661"/>
                  <a:pt x="47" y="6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27" name="indicator"/>
          <p:cNvSpPr>
            <a:spLocks noChangeAspect="1" noEditPoints="1"/>
          </p:cNvSpPr>
          <p:nvPr/>
        </p:nvSpPr>
        <p:spPr bwMode="auto">
          <a:xfrm rot="16403834">
            <a:off x="7616094" y="2034926"/>
            <a:ext cx="1085876" cy="1849216"/>
          </a:xfrm>
          <a:custGeom>
            <a:avLst/>
            <a:gdLst>
              <a:gd name="T0" fmla="*/ 417 w 432"/>
              <a:gd name="T1" fmla="*/ 568 h 752"/>
              <a:gd name="T2" fmla="*/ 422 w 432"/>
              <a:gd name="T3" fmla="*/ 532 h 752"/>
              <a:gd name="T4" fmla="*/ 403 w 432"/>
              <a:gd name="T5" fmla="*/ 542 h 752"/>
              <a:gd name="T6" fmla="*/ 393 w 432"/>
              <a:gd name="T7" fmla="*/ 454 h 752"/>
              <a:gd name="T8" fmla="*/ 357 w 432"/>
              <a:gd name="T9" fmla="*/ 164 h 752"/>
              <a:gd name="T10" fmla="*/ 397 w 432"/>
              <a:gd name="T11" fmla="*/ 16 h 752"/>
              <a:gd name="T12" fmla="*/ 396 w 432"/>
              <a:gd name="T13" fmla="*/ 294 h 752"/>
              <a:gd name="T14" fmla="*/ 420 w 432"/>
              <a:gd name="T15" fmla="*/ 486 h 752"/>
              <a:gd name="T16" fmla="*/ 387 w 432"/>
              <a:gd name="T17" fmla="*/ 423 h 752"/>
              <a:gd name="T18" fmla="*/ 378 w 432"/>
              <a:gd name="T19" fmla="*/ 319 h 752"/>
              <a:gd name="T20" fmla="*/ 376 w 432"/>
              <a:gd name="T21" fmla="*/ 324 h 752"/>
              <a:gd name="T22" fmla="*/ 385 w 432"/>
              <a:gd name="T23" fmla="*/ 477 h 752"/>
              <a:gd name="T24" fmla="*/ 73 w 432"/>
              <a:gd name="T25" fmla="*/ 694 h 752"/>
              <a:gd name="T26" fmla="*/ 79 w 432"/>
              <a:gd name="T27" fmla="*/ 685 h 752"/>
              <a:gd name="T28" fmla="*/ 92 w 432"/>
              <a:gd name="T29" fmla="*/ 683 h 752"/>
              <a:gd name="T30" fmla="*/ 130 w 432"/>
              <a:gd name="T31" fmla="*/ 664 h 752"/>
              <a:gd name="T32" fmla="*/ 272 w 432"/>
              <a:gd name="T33" fmla="*/ 544 h 752"/>
              <a:gd name="T34" fmla="*/ 359 w 432"/>
              <a:gd name="T35" fmla="*/ 514 h 752"/>
              <a:gd name="T36" fmla="*/ 302 w 432"/>
              <a:gd name="T37" fmla="*/ 575 h 752"/>
              <a:gd name="T38" fmla="*/ 173 w 432"/>
              <a:gd name="T39" fmla="*/ 646 h 752"/>
              <a:gd name="T40" fmla="*/ 120 w 432"/>
              <a:gd name="T41" fmla="*/ 653 h 752"/>
              <a:gd name="T42" fmla="*/ 189 w 432"/>
              <a:gd name="T43" fmla="*/ 602 h 752"/>
              <a:gd name="T44" fmla="*/ 249 w 432"/>
              <a:gd name="T45" fmla="*/ 563 h 752"/>
              <a:gd name="T46" fmla="*/ 95 w 432"/>
              <a:gd name="T47" fmla="*/ 656 h 752"/>
              <a:gd name="T48" fmla="*/ 254 w 432"/>
              <a:gd name="T49" fmla="*/ 547 h 752"/>
              <a:gd name="T50" fmla="*/ 46 w 432"/>
              <a:gd name="T51" fmla="*/ 642 h 752"/>
              <a:gd name="T52" fmla="*/ 44 w 432"/>
              <a:gd name="T53" fmla="*/ 637 h 752"/>
              <a:gd name="T54" fmla="*/ 53 w 432"/>
              <a:gd name="T55" fmla="*/ 634 h 752"/>
              <a:gd name="T56" fmla="*/ 59 w 432"/>
              <a:gd name="T57" fmla="*/ 634 h 752"/>
              <a:gd name="T58" fmla="*/ 24 w 432"/>
              <a:gd name="T59" fmla="*/ 726 h 752"/>
              <a:gd name="T60" fmla="*/ 31 w 432"/>
              <a:gd name="T61" fmla="*/ 654 h 752"/>
              <a:gd name="T62" fmla="*/ 99 w 432"/>
              <a:gd name="T63" fmla="*/ 707 h 752"/>
              <a:gd name="T64" fmla="*/ 89 w 432"/>
              <a:gd name="T65" fmla="*/ 642 h 752"/>
              <a:gd name="T66" fmla="*/ 97 w 432"/>
              <a:gd name="T67" fmla="*/ 622 h 752"/>
              <a:gd name="T68" fmla="*/ 119 w 432"/>
              <a:gd name="T69" fmla="*/ 679 h 752"/>
              <a:gd name="T70" fmla="*/ 88 w 432"/>
              <a:gd name="T71" fmla="*/ 752 h 752"/>
              <a:gd name="T72" fmla="*/ 59 w 432"/>
              <a:gd name="T73" fmla="*/ 618 h 752"/>
              <a:gd name="T74" fmla="*/ 100 w 432"/>
              <a:gd name="T75" fmla="*/ 710 h 752"/>
              <a:gd name="T76" fmla="*/ 76 w 432"/>
              <a:gd name="T77" fmla="*/ 692 h 752"/>
              <a:gd name="T78" fmla="*/ 68 w 432"/>
              <a:gd name="T79" fmla="*/ 696 h 752"/>
              <a:gd name="T80" fmla="*/ 67 w 432"/>
              <a:gd name="T81" fmla="*/ 693 h 752"/>
              <a:gd name="T82" fmla="*/ 63 w 432"/>
              <a:gd name="T83" fmla="*/ 689 h 752"/>
              <a:gd name="T84" fmla="*/ 67 w 432"/>
              <a:gd name="T85" fmla="*/ 719 h 752"/>
              <a:gd name="T86" fmla="*/ 63 w 432"/>
              <a:gd name="T87" fmla="*/ 649 h 752"/>
              <a:gd name="T88" fmla="*/ 84 w 432"/>
              <a:gd name="T89" fmla="*/ 676 h 752"/>
              <a:gd name="T90" fmla="*/ 65 w 432"/>
              <a:gd name="T91" fmla="*/ 664 h 752"/>
              <a:gd name="T92" fmla="*/ 45 w 432"/>
              <a:gd name="T93" fmla="*/ 695 h 752"/>
              <a:gd name="T94" fmla="*/ 41 w 432"/>
              <a:gd name="T95" fmla="*/ 644 h 752"/>
              <a:gd name="T96" fmla="*/ 109 w 432"/>
              <a:gd name="T97" fmla="*/ 663 h 752"/>
              <a:gd name="T98" fmla="*/ 66 w 432"/>
              <a:gd name="T99" fmla="*/ 689 h 752"/>
              <a:gd name="T100" fmla="*/ 30 w 432"/>
              <a:gd name="T101" fmla="*/ 655 h 752"/>
              <a:gd name="T102" fmla="*/ 85 w 432"/>
              <a:gd name="T103" fmla="*/ 685 h 752"/>
              <a:gd name="T104" fmla="*/ 83 w 432"/>
              <a:gd name="T105" fmla="*/ 684 h 752"/>
              <a:gd name="T106" fmla="*/ 84 w 432"/>
              <a:gd name="T107" fmla="*/ 684 h 752"/>
              <a:gd name="T108" fmla="*/ 86 w 432"/>
              <a:gd name="T109" fmla="*/ 682 h 752"/>
              <a:gd name="T110" fmla="*/ 60 w 432"/>
              <a:gd name="T111" fmla="*/ 662 h 752"/>
              <a:gd name="T112" fmla="*/ 65 w 432"/>
              <a:gd name="T113" fmla="*/ 655 h 752"/>
              <a:gd name="T114" fmla="*/ 83 w 432"/>
              <a:gd name="T115" fmla="*/ 674 h 752"/>
              <a:gd name="T116" fmla="*/ 84 w 432"/>
              <a:gd name="T117" fmla="*/ 680 h 752"/>
              <a:gd name="T118" fmla="*/ 60 w 432"/>
              <a:gd name="T119" fmla="*/ 677 h 752"/>
              <a:gd name="T120" fmla="*/ 61 w 432"/>
              <a:gd name="T121" fmla="*/ 671 h 752"/>
              <a:gd name="T122" fmla="*/ 64 w 432"/>
              <a:gd name="T123" fmla="*/ 671 h 752"/>
              <a:gd name="T124" fmla="*/ 68 w 432"/>
              <a:gd name="T125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32" h="752">
                <a:moveTo>
                  <a:pt x="354" y="68"/>
                </a:moveTo>
                <a:cubicBezTo>
                  <a:pt x="355" y="71"/>
                  <a:pt x="359" y="68"/>
                  <a:pt x="361" y="68"/>
                </a:cubicBezTo>
                <a:cubicBezTo>
                  <a:pt x="358" y="66"/>
                  <a:pt x="357" y="63"/>
                  <a:pt x="354" y="68"/>
                </a:cubicBezTo>
                <a:close/>
                <a:moveTo>
                  <a:pt x="372" y="81"/>
                </a:moveTo>
                <a:cubicBezTo>
                  <a:pt x="373" y="80"/>
                  <a:pt x="373" y="80"/>
                  <a:pt x="373" y="80"/>
                </a:cubicBezTo>
                <a:cubicBezTo>
                  <a:pt x="372" y="78"/>
                  <a:pt x="371" y="78"/>
                  <a:pt x="369" y="77"/>
                </a:cubicBezTo>
                <a:lnTo>
                  <a:pt x="372" y="81"/>
                </a:lnTo>
                <a:close/>
                <a:moveTo>
                  <a:pt x="422" y="608"/>
                </a:moveTo>
                <a:cubicBezTo>
                  <a:pt x="422" y="609"/>
                  <a:pt x="426" y="609"/>
                  <a:pt x="426" y="609"/>
                </a:cubicBezTo>
                <a:cubicBezTo>
                  <a:pt x="425" y="608"/>
                  <a:pt x="421" y="609"/>
                  <a:pt x="422" y="608"/>
                </a:cubicBezTo>
                <a:close/>
                <a:moveTo>
                  <a:pt x="413" y="594"/>
                </a:moveTo>
                <a:cubicBezTo>
                  <a:pt x="414" y="594"/>
                  <a:pt x="414" y="594"/>
                  <a:pt x="414" y="594"/>
                </a:cubicBezTo>
                <a:cubicBezTo>
                  <a:pt x="411" y="592"/>
                  <a:pt x="411" y="592"/>
                  <a:pt x="411" y="592"/>
                </a:cubicBezTo>
                <a:lnTo>
                  <a:pt x="413" y="594"/>
                </a:lnTo>
                <a:close/>
                <a:moveTo>
                  <a:pt x="412" y="580"/>
                </a:moveTo>
                <a:cubicBezTo>
                  <a:pt x="406" y="582"/>
                  <a:pt x="414" y="585"/>
                  <a:pt x="411" y="588"/>
                </a:cubicBezTo>
                <a:cubicBezTo>
                  <a:pt x="410" y="588"/>
                  <a:pt x="410" y="588"/>
                  <a:pt x="410" y="588"/>
                </a:cubicBezTo>
                <a:cubicBezTo>
                  <a:pt x="415" y="589"/>
                  <a:pt x="415" y="589"/>
                  <a:pt x="415" y="589"/>
                </a:cubicBezTo>
                <a:cubicBezTo>
                  <a:pt x="414" y="586"/>
                  <a:pt x="411" y="582"/>
                  <a:pt x="412" y="580"/>
                </a:cubicBezTo>
                <a:close/>
                <a:moveTo>
                  <a:pt x="426" y="572"/>
                </a:moveTo>
                <a:cubicBezTo>
                  <a:pt x="424" y="573"/>
                  <a:pt x="424" y="571"/>
                  <a:pt x="425" y="574"/>
                </a:cubicBezTo>
                <a:cubicBezTo>
                  <a:pt x="426" y="574"/>
                  <a:pt x="426" y="574"/>
                  <a:pt x="426" y="574"/>
                </a:cubicBezTo>
                <a:cubicBezTo>
                  <a:pt x="426" y="573"/>
                  <a:pt x="426" y="573"/>
                  <a:pt x="426" y="572"/>
                </a:cubicBezTo>
                <a:close/>
                <a:moveTo>
                  <a:pt x="426" y="574"/>
                </a:moveTo>
                <a:cubicBezTo>
                  <a:pt x="426" y="575"/>
                  <a:pt x="428" y="573"/>
                  <a:pt x="426" y="574"/>
                </a:cubicBezTo>
                <a:close/>
                <a:moveTo>
                  <a:pt x="424" y="567"/>
                </a:moveTo>
                <a:cubicBezTo>
                  <a:pt x="427" y="569"/>
                  <a:pt x="427" y="569"/>
                  <a:pt x="427" y="569"/>
                </a:cubicBezTo>
                <a:cubicBezTo>
                  <a:pt x="428" y="568"/>
                  <a:pt x="428" y="567"/>
                  <a:pt x="430" y="567"/>
                </a:cubicBezTo>
                <a:cubicBezTo>
                  <a:pt x="428" y="565"/>
                  <a:pt x="427" y="566"/>
                  <a:pt x="424" y="567"/>
                </a:cubicBezTo>
                <a:close/>
                <a:moveTo>
                  <a:pt x="420" y="565"/>
                </a:moveTo>
                <a:cubicBezTo>
                  <a:pt x="421" y="566"/>
                  <a:pt x="421" y="566"/>
                  <a:pt x="421" y="566"/>
                </a:cubicBezTo>
                <a:cubicBezTo>
                  <a:pt x="421" y="566"/>
                  <a:pt x="421" y="566"/>
                  <a:pt x="420" y="565"/>
                </a:cubicBezTo>
                <a:close/>
                <a:moveTo>
                  <a:pt x="423" y="568"/>
                </a:moveTo>
                <a:cubicBezTo>
                  <a:pt x="421" y="566"/>
                  <a:pt x="421" y="566"/>
                  <a:pt x="421" y="566"/>
                </a:cubicBezTo>
                <a:cubicBezTo>
                  <a:pt x="419" y="567"/>
                  <a:pt x="417" y="567"/>
                  <a:pt x="421" y="567"/>
                </a:cubicBezTo>
                <a:cubicBezTo>
                  <a:pt x="419" y="567"/>
                  <a:pt x="421" y="567"/>
                  <a:pt x="423" y="568"/>
                </a:cubicBezTo>
                <a:close/>
                <a:moveTo>
                  <a:pt x="422" y="569"/>
                </a:moveTo>
                <a:cubicBezTo>
                  <a:pt x="420" y="571"/>
                  <a:pt x="419" y="572"/>
                  <a:pt x="417" y="570"/>
                </a:cubicBezTo>
                <a:cubicBezTo>
                  <a:pt x="418" y="574"/>
                  <a:pt x="423" y="573"/>
                  <a:pt x="422" y="569"/>
                </a:cubicBezTo>
                <a:close/>
                <a:moveTo>
                  <a:pt x="406" y="580"/>
                </a:moveTo>
                <a:cubicBezTo>
                  <a:pt x="404" y="581"/>
                  <a:pt x="404" y="581"/>
                  <a:pt x="404" y="581"/>
                </a:cubicBezTo>
                <a:cubicBezTo>
                  <a:pt x="406" y="582"/>
                  <a:pt x="406" y="582"/>
                  <a:pt x="406" y="582"/>
                </a:cubicBezTo>
                <a:cubicBezTo>
                  <a:pt x="405" y="582"/>
                  <a:pt x="408" y="579"/>
                  <a:pt x="406" y="580"/>
                </a:cubicBezTo>
                <a:close/>
                <a:moveTo>
                  <a:pt x="427" y="555"/>
                </a:moveTo>
                <a:cubicBezTo>
                  <a:pt x="426" y="555"/>
                  <a:pt x="424" y="556"/>
                  <a:pt x="422" y="556"/>
                </a:cubicBezTo>
                <a:cubicBezTo>
                  <a:pt x="423" y="557"/>
                  <a:pt x="423" y="557"/>
                  <a:pt x="423" y="557"/>
                </a:cubicBezTo>
                <a:cubicBezTo>
                  <a:pt x="424" y="556"/>
                  <a:pt x="425" y="555"/>
                  <a:pt x="427" y="555"/>
                </a:cubicBezTo>
                <a:close/>
                <a:moveTo>
                  <a:pt x="422" y="556"/>
                </a:moveTo>
                <a:cubicBezTo>
                  <a:pt x="419" y="554"/>
                  <a:pt x="419" y="554"/>
                  <a:pt x="419" y="554"/>
                </a:cubicBezTo>
                <a:cubicBezTo>
                  <a:pt x="419" y="556"/>
                  <a:pt x="420" y="556"/>
                  <a:pt x="422" y="556"/>
                </a:cubicBezTo>
                <a:close/>
                <a:moveTo>
                  <a:pt x="412" y="565"/>
                </a:moveTo>
                <a:cubicBezTo>
                  <a:pt x="417" y="568"/>
                  <a:pt x="417" y="568"/>
                  <a:pt x="417" y="568"/>
                </a:cubicBezTo>
                <a:cubicBezTo>
                  <a:pt x="412" y="564"/>
                  <a:pt x="412" y="564"/>
                  <a:pt x="412" y="564"/>
                </a:cubicBezTo>
                <a:lnTo>
                  <a:pt x="412" y="565"/>
                </a:lnTo>
                <a:close/>
                <a:moveTo>
                  <a:pt x="427" y="547"/>
                </a:moveTo>
                <a:cubicBezTo>
                  <a:pt x="430" y="548"/>
                  <a:pt x="430" y="548"/>
                  <a:pt x="430" y="548"/>
                </a:cubicBezTo>
                <a:cubicBezTo>
                  <a:pt x="425" y="546"/>
                  <a:pt x="425" y="546"/>
                  <a:pt x="425" y="546"/>
                </a:cubicBezTo>
                <a:lnTo>
                  <a:pt x="427" y="547"/>
                </a:lnTo>
                <a:close/>
                <a:moveTo>
                  <a:pt x="426" y="541"/>
                </a:moveTo>
                <a:cubicBezTo>
                  <a:pt x="429" y="542"/>
                  <a:pt x="431" y="540"/>
                  <a:pt x="432" y="541"/>
                </a:cubicBezTo>
                <a:cubicBezTo>
                  <a:pt x="432" y="539"/>
                  <a:pt x="430" y="538"/>
                  <a:pt x="427" y="537"/>
                </a:cubicBezTo>
                <a:cubicBezTo>
                  <a:pt x="429" y="538"/>
                  <a:pt x="428" y="539"/>
                  <a:pt x="426" y="541"/>
                </a:cubicBezTo>
                <a:close/>
                <a:moveTo>
                  <a:pt x="424" y="535"/>
                </a:moveTo>
                <a:cubicBezTo>
                  <a:pt x="425" y="536"/>
                  <a:pt x="426" y="536"/>
                  <a:pt x="427" y="537"/>
                </a:cubicBezTo>
                <a:cubicBezTo>
                  <a:pt x="427" y="536"/>
                  <a:pt x="426" y="536"/>
                  <a:pt x="424" y="535"/>
                </a:cubicBezTo>
                <a:close/>
                <a:moveTo>
                  <a:pt x="420" y="550"/>
                </a:moveTo>
                <a:cubicBezTo>
                  <a:pt x="421" y="550"/>
                  <a:pt x="423" y="549"/>
                  <a:pt x="424" y="548"/>
                </a:cubicBezTo>
                <a:cubicBezTo>
                  <a:pt x="420" y="549"/>
                  <a:pt x="420" y="549"/>
                  <a:pt x="420" y="549"/>
                </a:cubicBezTo>
                <a:cubicBezTo>
                  <a:pt x="420" y="549"/>
                  <a:pt x="420" y="550"/>
                  <a:pt x="420" y="550"/>
                </a:cubicBezTo>
                <a:close/>
                <a:moveTo>
                  <a:pt x="420" y="549"/>
                </a:moveTo>
                <a:cubicBezTo>
                  <a:pt x="420" y="549"/>
                  <a:pt x="420" y="549"/>
                  <a:pt x="420" y="549"/>
                </a:cubicBezTo>
                <a:cubicBezTo>
                  <a:pt x="420" y="548"/>
                  <a:pt x="420" y="548"/>
                  <a:pt x="420" y="547"/>
                </a:cubicBezTo>
                <a:cubicBezTo>
                  <a:pt x="420" y="548"/>
                  <a:pt x="420" y="548"/>
                  <a:pt x="420" y="549"/>
                </a:cubicBezTo>
                <a:close/>
                <a:moveTo>
                  <a:pt x="420" y="550"/>
                </a:moveTo>
                <a:cubicBezTo>
                  <a:pt x="420" y="550"/>
                  <a:pt x="420" y="550"/>
                  <a:pt x="420" y="550"/>
                </a:cubicBezTo>
                <a:cubicBezTo>
                  <a:pt x="420" y="550"/>
                  <a:pt x="419" y="550"/>
                  <a:pt x="420" y="550"/>
                </a:cubicBezTo>
                <a:close/>
                <a:moveTo>
                  <a:pt x="416" y="559"/>
                </a:moveTo>
                <a:cubicBezTo>
                  <a:pt x="413" y="558"/>
                  <a:pt x="411" y="556"/>
                  <a:pt x="408" y="558"/>
                </a:cubicBezTo>
                <a:cubicBezTo>
                  <a:pt x="410" y="559"/>
                  <a:pt x="412" y="558"/>
                  <a:pt x="416" y="559"/>
                </a:cubicBezTo>
                <a:close/>
                <a:moveTo>
                  <a:pt x="415" y="551"/>
                </a:moveTo>
                <a:cubicBezTo>
                  <a:pt x="414" y="554"/>
                  <a:pt x="414" y="554"/>
                  <a:pt x="414" y="554"/>
                </a:cubicBezTo>
                <a:cubicBezTo>
                  <a:pt x="415" y="554"/>
                  <a:pt x="417" y="553"/>
                  <a:pt x="418" y="554"/>
                </a:cubicBezTo>
                <a:lnTo>
                  <a:pt x="415" y="551"/>
                </a:lnTo>
                <a:close/>
                <a:moveTo>
                  <a:pt x="414" y="550"/>
                </a:moveTo>
                <a:cubicBezTo>
                  <a:pt x="415" y="551"/>
                  <a:pt x="415" y="551"/>
                  <a:pt x="415" y="551"/>
                </a:cubicBezTo>
                <a:cubicBezTo>
                  <a:pt x="415" y="551"/>
                  <a:pt x="415" y="551"/>
                  <a:pt x="415" y="551"/>
                </a:cubicBezTo>
                <a:lnTo>
                  <a:pt x="414" y="550"/>
                </a:lnTo>
                <a:close/>
                <a:moveTo>
                  <a:pt x="421" y="539"/>
                </a:moveTo>
                <a:cubicBezTo>
                  <a:pt x="419" y="538"/>
                  <a:pt x="419" y="537"/>
                  <a:pt x="419" y="536"/>
                </a:cubicBezTo>
                <a:cubicBezTo>
                  <a:pt x="418" y="537"/>
                  <a:pt x="418" y="539"/>
                  <a:pt x="418" y="540"/>
                </a:cubicBezTo>
                <a:cubicBezTo>
                  <a:pt x="419" y="540"/>
                  <a:pt x="421" y="541"/>
                  <a:pt x="421" y="539"/>
                </a:cubicBezTo>
                <a:close/>
                <a:moveTo>
                  <a:pt x="420" y="544"/>
                </a:moveTo>
                <a:cubicBezTo>
                  <a:pt x="420" y="544"/>
                  <a:pt x="420" y="544"/>
                  <a:pt x="420" y="544"/>
                </a:cubicBezTo>
                <a:cubicBezTo>
                  <a:pt x="419" y="544"/>
                  <a:pt x="419" y="544"/>
                  <a:pt x="420" y="544"/>
                </a:cubicBezTo>
                <a:close/>
                <a:moveTo>
                  <a:pt x="418" y="524"/>
                </a:moveTo>
                <a:cubicBezTo>
                  <a:pt x="418" y="524"/>
                  <a:pt x="418" y="524"/>
                  <a:pt x="418" y="524"/>
                </a:cubicBezTo>
                <a:cubicBezTo>
                  <a:pt x="418" y="524"/>
                  <a:pt x="418" y="524"/>
                  <a:pt x="418" y="524"/>
                </a:cubicBezTo>
                <a:close/>
                <a:moveTo>
                  <a:pt x="417" y="540"/>
                </a:moveTo>
                <a:cubicBezTo>
                  <a:pt x="416" y="541"/>
                  <a:pt x="417" y="542"/>
                  <a:pt x="418" y="542"/>
                </a:cubicBezTo>
                <a:cubicBezTo>
                  <a:pt x="418" y="542"/>
                  <a:pt x="418" y="541"/>
                  <a:pt x="418" y="540"/>
                </a:cubicBezTo>
                <a:cubicBezTo>
                  <a:pt x="417" y="540"/>
                  <a:pt x="417" y="540"/>
                  <a:pt x="417" y="540"/>
                </a:cubicBezTo>
                <a:close/>
                <a:moveTo>
                  <a:pt x="422" y="532"/>
                </a:moveTo>
                <a:cubicBezTo>
                  <a:pt x="422" y="533"/>
                  <a:pt x="421" y="533"/>
                  <a:pt x="420" y="534"/>
                </a:cubicBezTo>
                <a:cubicBezTo>
                  <a:pt x="422" y="533"/>
                  <a:pt x="423" y="532"/>
                  <a:pt x="422" y="532"/>
                </a:cubicBezTo>
                <a:close/>
                <a:moveTo>
                  <a:pt x="421" y="544"/>
                </a:moveTo>
                <a:cubicBezTo>
                  <a:pt x="421" y="544"/>
                  <a:pt x="421" y="544"/>
                  <a:pt x="421" y="544"/>
                </a:cubicBezTo>
                <a:cubicBezTo>
                  <a:pt x="422" y="543"/>
                  <a:pt x="421" y="543"/>
                  <a:pt x="421" y="544"/>
                </a:cubicBezTo>
                <a:close/>
                <a:moveTo>
                  <a:pt x="421" y="544"/>
                </a:moveTo>
                <a:cubicBezTo>
                  <a:pt x="420" y="543"/>
                  <a:pt x="419" y="543"/>
                  <a:pt x="418" y="542"/>
                </a:cubicBezTo>
                <a:cubicBezTo>
                  <a:pt x="419" y="543"/>
                  <a:pt x="419" y="543"/>
                  <a:pt x="420" y="544"/>
                </a:cubicBezTo>
                <a:cubicBezTo>
                  <a:pt x="420" y="544"/>
                  <a:pt x="420" y="544"/>
                  <a:pt x="421" y="544"/>
                </a:cubicBezTo>
                <a:close/>
                <a:moveTo>
                  <a:pt x="393" y="522"/>
                </a:moveTo>
                <a:cubicBezTo>
                  <a:pt x="397" y="522"/>
                  <a:pt x="400" y="524"/>
                  <a:pt x="396" y="526"/>
                </a:cubicBezTo>
                <a:cubicBezTo>
                  <a:pt x="399" y="529"/>
                  <a:pt x="411" y="527"/>
                  <a:pt x="418" y="524"/>
                </a:cubicBezTo>
                <a:cubicBezTo>
                  <a:pt x="416" y="524"/>
                  <a:pt x="415" y="525"/>
                  <a:pt x="412" y="522"/>
                </a:cubicBezTo>
                <a:cubicBezTo>
                  <a:pt x="410" y="523"/>
                  <a:pt x="408" y="528"/>
                  <a:pt x="405" y="526"/>
                </a:cubicBezTo>
                <a:cubicBezTo>
                  <a:pt x="403" y="523"/>
                  <a:pt x="406" y="523"/>
                  <a:pt x="408" y="522"/>
                </a:cubicBezTo>
                <a:cubicBezTo>
                  <a:pt x="403" y="523"/>
                  <a:pt x="401" y="518"/>
                  <a:pt x="394" y="519"/>
                </a:cubicBezTo>
                <a:cubicBezTo>
                  <a:pt x="397" y="522"/>
                  <a:pt x="397" y="522"/>
                  <a:pt x="397" y="522"/>
                </a:cubicBezTo>
                <a:cubicBezTo>
                  <a:pt x="396" y="522"/>
                  <a:pt x="394" y="521"/>
                  <a:pt x="393" y="522"/>
                </a:cubicBezTo>
                <a:close/>
                <a:moveTo>
                  <a:pt x="417" y="529"/>
                </a:moveTo>
                <a:cubicBezTo>
                  <a:pt x="418" y="530"/>
                  <a:pt x="418" y="530"/>
                  <a:pt x="418" y="530"/>
                </a:cubicBezTo>
                <a:cubicBezTo>
                  <a:pt x="418" y="529"/>
                  <a:pt x="420" y="528"/>
                  <a:pt x="423" y="526"/>
                </a:cubicBezTo>
                <a:cubicBezTo>
                  <a:pt x="421" y="525"/>
                  <a:pt x="419" y="525"/>
                  <a:pt x="418" y="524"/>
                </a:cubicBezTo>
                <a:cubicBezTo>
                  <a:pt x="418" y="529"/>
                  <a:pt x="418" y="529"/>
                  <a:pt x="418" y="529"/>
                </a:cubicBezTo>
                <a:lnTo>
                  <a:pt x="417" y="529"/>
                </a:lnTo>
                <a:close/>
                <a:moveTo>
                  <a:pt x="418" y="534"/>
                </a:moveTo>
                <a:cubicBezTo>
                  <a:pt x="414" y="533"/>
                  <a:pt x="412" y="531"/>
                  <a:pt x="408" y="533"/>
                </a:cubicBezTo>
                <a:cubicBezTo>
                  <a:pt x="409" y="535"/>
                  <a:pt x="411" y="534"/>
                  <a:pt x="413" y="536"/>
                </a:cubicBezTo>
                <a:cubicBezTo>
                  <a:pt x="412" y="532"/>
                  <a:pt x="415" y="537"/>
                  <a:pt x="418" y="534"/>
                </a:cubicBezTo>
                <a:cubicBezTo>
                  <a:pt x="418" y="535"/>
                  <a:pt x="418" y="535"/>
                  <a:pt x="419" y="536"/>
                </a:cubicBezTo>
                <a:cubicBezTo>
                  <a:pt x="419" y="535"/>
                  <a:pt x="420" y="535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19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19" y="534"/>
                  <a:pt x="418" y="534"/>
                  <a:pt x="418" y="534"/>
                </a:cubicBezTo>
                <a:cubicBezTo>
                  <a:pt x="419" y="532"/>
                  <a:pt x="419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18" y="530"/>
                  <a:pt x="418" y="530"/>
                  <a:pt x="418" y="530"/>
                </a:cubicBezTo>
                <a:cubicBezTo>
                  <a:pt x="417" y="531"/>
                  <a:pt x="417" y="532"/>
                  <a:pt x="418" y="534"/>
                </a:cubicBezTo>
                <a:close/>
                <a:moveTo>
                  <a:pt x="399" y="556"/>
                </a:moveTo>
                <a:cubicBezTo>
                  <a:pt x="400" y="556"/>
                  <a:pt x="400" y="556"/>
                  <a:pt x="400" y="556"/>
                </a:cubicBezTo>
                <a:cubicBezTo>
                  <a:pt x="400" y="556"/>
                  <a:pt x="399" y="556"/>
                  <a:pt x="399" y="556"/>
                </a:cubicBezTo>
                <a:close/>
                <a:moveTo>
                  <a:pt x="402" y="555"/>
                </a:moveTo>
                <a:cubicBezTo>
                  <a:pt x="402" y="555"/>
                  <a:pt x="404" y="555"/>
                  <a:pt x="403" y="556"/>
                </a:cubicBezTo>
                <a:cubicBezTo>
                  <a:pt x="402" y="557"/>
                  <a:pt x="401" y="556"/>
                  <a:pt x="400" y="556"/>
                </a:cubicBezTo>
                <a:cubicBezTo>
                  <a:pt x="401" y="557"/>
                  <a:pt x="403" y="558"/>
                  <a:pt x="405" y="556"/>
                </a:cubicBezTo>
                <a:cubicBezTo>
                  <a:pt x="404" y="556"/>
                  <a:pt x="404" y="556"/>
                  <a:pt x="404" y="556"/>
                </a:cubicBezTo>
                <a:cubicBezTo>
                  <a:pt x="406" y="554"/>
                  <a:pt x="410" y="552"/>
                  <a:pt x="411" y="552"/>
                </a:cubicBezTo>
                <a:cubicBezTo>
                  <a:pt x="407" y="553"/>
                  <a:pt x="405" y="553"/>
                  <a:pt x="402" y="555"/>
                </a:cubicBezTo>
                <a:close/>
                <a:moveTo>
                  <a:pt x="409" y="544"/>
                </a:moveTo>
                <a:cubicBezTo>
                  <a:pt x="407" y="541"/>
                  <a:pt x="407" y="541"/>
                  <a:pt x="407" y="541"/>
                </a:cubicBezTo>
                <a:cubicBezTo>
                  <a:pt x="403" y="542"/>
                  <a:pt x="403" y="542"/>
                  <a:pt x="403" y="542"/>
                </a:cubicBezTo>
                <a:cubicBezTo>
                  <a:pt x="405" y="542"/>
                  <a:pt x="405" y="542"/>
                  <a:pt x="405" y="542"/>
                </a:cubicBezTo>
                <a:cubicBezTo>
                  <a:pt x="405" y="544"/>
                  <a:pt x="407" y="544"/>
                  <a:pt x="409" y="544"/>
                </a:cubicBezTo>
                <a:close/>
                <a:moveTo>
                  <a:pt x="420" y="524"/>
                </a:moveTo>
                <a:cubicBezTo>
                  <a:pt x="424" y="524"/>
                  <a:pt x="424" y="524"/>
                  <a:pt x="424" y="524"/>
                </a:cubicBezTo>
                <a:cubicBezTo>
                  <a:pt x="418" y="522"/>
                  <a:pt x="418" y="522"/>
                  <a:pt x="418" y="522"/>
                </a:cubicBezTo>
                <a:lnTo>
                  <a:pt x="420" y="524"/>
                </a:lnTo>
                <a:close/>
                <a:moveTo>
                  <a:pt x="419" y="519"/>
                </a:moveTo>
                <a:cubicBezTo>
                  <a:pt x="423" y="519"/>
                  <a:pt x="423" y="519"/>
                  <a:pt x="423" y="519"/>
                </a:cubicBezTo>
                <a:cubicBezTo>
                  <a:pt x="421" y="518"/>
                  <a:pt x="421" y="518"/>
                  <a:pt x="421" y="518"/>
                </a:cubicBezTo>
                <a:lnTo>
                  <a:pt x="419" y="519"/>
                </a:lnTo>
                <a:close/>
                <a:moveTo>
                  <a:pt x="364" y="254"/>
                </a:moveTo>
                <a:cubicBezTo>
                  <a:pt x="363" y="253"/>
                  <a:pt x="363" y="253"/>
                  <a:pt x="363" y="253"/>
                </a:cubicBezTo>
                <a:cubicBezTo>
                  <a:pt x="364" y="254"/>
                  <a:pt x="364" y="254"/>
                  <a:pt x="364" y="254"/>
                </a:cubicBezTo>
                <a:close/>
                <a:moveTo>
                  <a:pt x="364" y="262"/>
                </a:moveTo>
                <a:cubicBezTo>
                  <a:pt x="366" y="262"/>
                  <a:pt x="366" y="262"/>
                  <a:pt x="366" y="262"/>
                </a:cubicBezTo>
                <a:cubicBezTo>
                  <a:pt x="365" y="262"/>
                  <a:pt x="364" y="262"/>
                  <a:pt x="364" y="262"/>
                </a:cubicBezTo>
                <a:close/>
                <a:moveTo>
                  <a:pt x="414" y="403"/>
                </a:moveTo>
                <a:cubicBezTo>
                  <a:pt x="418" y="401"/>
                  <a:pt x="423" y="400"/>
                  <a:pt x="419" y="400"/>
                </a:cubicBezTo>
                <a:cubicBezTo>
                  <a:pt x="415" y="400"/>
                  <a:pt x="415" y="400"/>
                  <a:pt x="415" y="400"/>
                </a:cubicBezTo>
                <a:cubicBezTo>
                  <a:pt x="416" y="402"/>
                  <a:pt x="415" y="402"/>
                  <a:pt x="414" y="403"/>
                </a:cubicBezTo>
                <a:close/>
                <a:moveTo>
                  <a:pt x="388" y="325"/>
                </a:moveTo>
                <a:cubicBezTo>
                  <a:pt x="387" y="325"/>
                  <a:pt x="387" y="325"/>
                  <a:pt x="387" y="325"/>
                </a:cubicBezTo>
                <a:cubicBezTo>
                  <a:pt x="388" y="326"/>
                  <a:pt x="389" y="326"/>
                  <a:pt x="390" y="326"/>
                </a:cubicBezTo>
                <a:cubicBezTo>
                  <a:pt x="390" y="326"/>
                  <a:pt x="389" y="325"/>
                  <a:pt x="388" y="325"/>
                </a:cubicBezTo>
                <a:close/>
                <a:moveTo>
                  <a:pt x="371" y="324"/>
                </a:moveTo>
                <a:cubicBezTo>
                  <a:pt x="374" y="322"/>
                  <a:pt x="374" y="322"/>
                  <a:pt x="374" y="322"/>
                </a:cubicBezTo>
                <a:cubicBezTo>
                  <a:pt x="373" y="323"/>
                  <a:pt x="372" y="323"/>
                  <a:pt x="371" y="324"/>
                </a:cubicBezTo>
                <a:close/>
                <a:moveTo>
                  <a:pt x="358" y="212"/>
                </a:moveTo>
                <a:cubicBezTo>
                  <a:pt x="354" y="211"/>
                  <a:pt x="354" y="211"/>
                  <a:pt x="354" y="211"/>
                </a:cubicBezTo>
                <a:cubicBezTo>
                  <a:pt x="355" y="213"/>
                  <a:pt x="356" y="212"/>
                  <a:pt x="358" y="212"/>
                </a:cubicBezTo>
                <a:close/>
                <a:moveTo>
                  <a:pt x="416" y="471"/>
                </a:moveTo>
                <a:cubicBezTo>
                  <a:pt x="418" y="469"/>
                  <a:pt x="418" y="468"/>
                  <a:pt x="418" y="467"/>
                </a:cubicBezTo>
                <a:cubicBezTo>
                  <a:pt x="416" y="469"/>
                  <a:pt x="413" y="470"/>
                  <a:pt x="416" y="471"/>
                </a:cubicBezTo>
                <a:close/>
                <a:moveTo>
                  <a:pt x="406" y="256"/>
                </a:moveTo>
                <a:cubicBezTo>
                  <a:pt x="405" y="255"/>
                  <a:pt x="405" y="255"/>
                  <a:pt x="404" y="255"/>
                </a:cubicBezTo>
                <a:cubicBezTo>
                  <a:pt x="404" y="256"/>
                  <a:pt x="405" y="256"/>
                  <a:pt x="406" y="256"/>
                </a:cubicBezTo>
                <a:close/>
                <a:moveTo>
                  <a:pt x="418" y="463"/>
                </a:moveTo>
                <a:cubicBezTo>
                  <a:pt x="418" y="464"/>
                  <a:pt x="418" y="464"/>
                  <a:pt x="417" y="464"/>
                </a:cubicBezTo>
                <a:cubicBezTo>
                  <a:pt x="418" y="465"/>
                  <a:pt x="419" y="466"/>
                  <a:pt x="418" y="467"/>
                </a:cubicBezTo>
                <a:cubicBezTo>
                  <a:pt x="420" y="466"/>
                  <a:pt x="421" y="465"/>
                  <a:pt x="418" y="463"/>
                </a:cubicBezTo>
                <a:close/>
                <a:moveTo>
                  <a:pt x="356" y="59"/>
                </a:moveTo>
                <a:cubicBezTo>
                  <a:pt x="356" y="59"/>
                  <a:pt x="356" y="59"/>
                  <a:pt x="356" y="59"/>
                </a:cubicBezTo>
                <a:cubicBezTo>
                  <a:pt x="356" y="59"/>
                  <a:pt x="356" y="59"/>
                  <a:pt x="356" y="59"/>
                </a:cubicBezTo>
                <a:close/>
                <a:moveTo>
                  <a:pt x="394" y="13"/>
                </a:moveTo>
                <a:cubicBezTo>
                  <a:pt x="394" y="13"/>
                  <a:pt x="394" y="14"/>
                  <a:pt x="394" y="15"/>
                </a:cubicBezTo>
                <a:cubicBezTo>
                  <a:pt x="394" y="15"/>
                  <a:pt x="394" y="14"/>
                  <a:pt x="394" y="13"/>
                </a:cubicBezTo>
                <a:close/>
                <a:moveTo>
                  <a:pt x="420" y="500"/>
                </a:moveTo>
                <a:cubicBezTo>
                  <a:pt x="421" y="501"/>
                  <a:pt x="421" y="500"/>
                  <a:pt x="420" y="500"/>
                </a:cubicBezTo>
                <a:close/>
                <a:moveTo>
                  <a:pt x="405" y="505"/>
                </a:moveTo>
                <a:cubicBezTo>
                  <a:pt x="405" y="505"/>
                  <a:pt x="404" y="505"/>
                  <a:pt x="403" y="505"/>
                </a:cubicBezTo>
                <a:cubicBezTo>
                  <a:pt x="404" y="505"/>
                  <a:pt x="405" y="505"/>
                  <a:pt x="405" y="505"/>
                </a:cubicBezTo>
                <a:close/>
                <a:moveTo>
                  <a:pt x="393" y="454"/>
                </a:moveTo>
                <a:cubicBezTo>
                  <a:pt x="393" y="454"/>
                  <a:pt x="393" y="454"/>
                  <a:pt x="393" y="454"/>
                </a:cubicBezTo>
                <a:cubicBezTo>
                  <a:pt x="393" y="455"/>
                  <a:pt x="393" y="455"/>
                  <a:pt x="393" y="454"/>
                </a:cubicBezTo>
                <a:close/>
                <a:moveTo>
                  <a:pt x="419" y="502"/>
                </a:moveTo>
                <a:cubicBezTo>
                  <a:pt x="419" y="501"/>
                  <a:pt x="420" y="501"/>
                  <a:pt x="420" y="500"/>
                </a:cubicBezTo>
                <a:cubicBezTo>
                  <a:pt x="420" y="500"/>
                  <a:pt x="419" y="501"/>
                  <a:pt x="419" y="502"/>
                </a:cubicBezTo>
                <a:close/>
                <a:moveTo>
                  <a:pt x="421" y="501"/>
                </a:moveTo>
                <a:cubicBezTo>
                  <a:pt x="420" y="502"/>
                  <a:pt x="420" y="502"/>
                  <a:pt x="420" y="502"/>
                </a:cubicBezTo>
                <a:cubicBezTo>
                  <a:pt x="421" y="502"/>
                  <a:pt x="421" y="502"/>
                  <a:pt x="421" y="501"/>
                </a:cubicBezTo>
                <a:close/>
                <a:moveTo>
                  <a:pt x="420" y="499"/>
                </a:moveTo>
                <a:cubicBezTo>
                  <a:pt x="420" y="499"/>
                  <a:pt x="420" y="500"/>
                  <a:pt x="420" y="500"/>
                </a:cubicBezTo>
                <a:cubicBezTo>
                  <a:pt x="420" y="500"/>
                  <a:pt x="420" y="500"/>
                  <a:pt x="420" y="500"/>
                </a:cubicBezTo>
                <a:cubicBezTo>
                  <a:pt x="420" y="500"/>
                  <a:pt x="420" y="499"/>
                  <a:pt x="420" y="499"/>
                </a:cubicBezTo>
                <a:close/>
                <a:moveTo>
                  <a:pt x="369" y="141"/>
                </a:moveTo>
                <a:cubicBezTo>
                  <a:pt x="370" y="141"/>
                  <a:pt x="370" y="141"/>
                  <a:pt x="370" y="141"/>
                </a:cubicBezTo>
                <a:cubicBezTo>
                  <a:pt x="368" y="140"/>
                  <a:pt x="368" y="140"/>
                  <a:pt x="369" y="141"/>
                </a:cubicBezTo>
                <a:close/>
                <a:moveTo>
                  <a:pt x="373" y="379"/>
                </a:moveTo>
                <a:cubicBezTo>
                  <a:pt x="373" y="379"/>
                  <a:pt x="373" y="379"/>
                  <a:pt x="373" y="379"/>
                </a:cubicBezTo>
                <a:cubicBezTo>
                  <a:pt x="373" y="379"/>
                  <a:pt x="373" y="379"/>
                  <a:pt x="373" y="379"/>
                </a:cubicBezTo>
                <a:close/>
                <a:moveTo>
                  <a:pt x="369" y="375"/>
                </a:moveTo>
                <a:cubicBezTo>
                  <a:pt x="374" y="377"/>
                  <a:pt x="374" y="377"/>
                  <a:pt x="373" y="379"/>
                </a:cubicBezTo>
                <a:cubicBezTo>
                  <a:pt x="384" y="377"/>
                  <a:pt x="384" y="377"/>
                  <a:pt x="384" y="377"/>
                </a:cubicBezTo>
                <a:lnTo>
                  <a:pt x="369" y="375"/>
                </a:lnTo>
                <a:close/>
                <a:moveTo>
                  <a:pt x="363" y="239"/>
                </a:moveTo>
                <a:cubicBezTo>
                  <a:pt x="368" y="235"/>
                  <a:pt x="362" y="233"/>
                  <a:pt x="358" y="231"/>
                </a:cubicBezTo>
                <a:cubicBezTo>
                  <a:pt x="360" y="230"/>
                  <a:pt x="368" y="232"/>
                  <a:pt x="366" y="228"/>
                </a:cubicBezTo>
                <a:cubicBezTo>
                  <a:pt x="363" y="223"/>
                  <a:pt x="357" y="229"/>
                  <a:pt x="355" y="226"/>
                </a:cubicBezTo>
                <a:cubicBezTo>
                  <a:pt x="361" y="224"/>
                  <a:pt x="361" y="224"/>
                  <a:pt x="361" y="224"/>
                </a:cubicBezTo>
                <a:cubicBezTo>
                  <a:pt x="356" y="220"/>
                  <a:pt x="361" y="217"/>
                  <a:pt x="361" y="214"/>
                </a:cubicBezTo>
                <a:cubicBezTo>
                  <a:pt x="361" y="213"/>
                  <a:pt x="360" y="213"/>
                  <a:pt x="359" y="213"/>
                </a:cubicBezTo>
                <a:cubicBezTo>
                  <a:pt x="362" y="209"/>
                  <a:pt x="353" y="205"/>
                  <a:pt x="355" y="203"/>
                </a:cubicBezTo>
                <a:cubicBezTo>
                  <a:pt x="356" y="203"/>
                  <a:pt x="359" y="201"/>
                  <a:pt x="360" y="201"/>
                </a:cubicBezTo>
                <a:cubicBezTo>
                  <a:pt x="356" y="196"/>
                  <a:pt x="356" y="196"/>
                  <a:pt x="356" y="196"/>
                </a:cubicBezTo>
                <a:cubicBezTo>
                  <a:pt x="358" y="198"/>
                  <a:pt x="362" y="198"/>
                  <a:pt x="365" y="198"/>
                </a:cubicBezTo>
                <a:cubicBezTo>
                  <a:pt x="365" y="197"/>
                  <a:pt x="363" y="196"/>
                  <a:pt x="362" y="195"/>
                </a:cubicBezTo>
                <a:cubicBezTo>
                  <a:pt x="363" y="196"/>
                  <a:pt x="365" y="196"/>
                  <a:pt x="366" y="195"/>
                </a:cubicBezTo>
                <a:cubicBezTo>
                  <a:pt x="360" y="190"/>
                  <a:pt x="360" y="190"/>
                  <a:pt x="360" y="190"/>
                </a:cubicBezTo>
                <a:cubicBezTo>
                  <a:pt x="359" y="191"/>
                  <a:pt x="359" y="191"/>
                  <a:pt x="359" y="192"/>
                </a:cubicBezTo>
                <a:cubicBezTo>
                  <a:pt x="359" y="191"/>
                  <a:pt x="357" y="188"/>
                  <a:pt x="360" y="186"/>
                </a:cubicBezTo>
                <a:cubicBezTo>
                  <a:pt x="361" y="186"/>
                  <a:pt x="362" y="187"/>
                  <a:pt x="364" y="187"/>
                </a:cubicBezTo>
                <a:cubicBezTo>
                  <a:pt x="360" y="189"/>
                  <a:pt x="363" y="189"/>
                  <a:pt x="366" y="190"/>
                </a:cubicBezTo>
                <a:cubicBezTo>
                  <a:pt x="365" y="186"/>
                  <a:pt x="367" y="189"/>
                  <a:pt x="369" y="187"/>
                </a:cubicBezTo>
                <a:cubicBezTo>
                  <a:pt x="369" y="185"/>
                  <a:pt x="364" y="184"/>
                  <a:pt x="361" y="185"/>
                </a:cubicBezTo>
                <a:cubicBezTo>
                  <a:pt x="363" y="182"/>
                  <a:pt x="363" y="181"/>
                  <a:pt x="360" y="178"/>
                </a:cubicBezTo>
                <a:cubicBezTo>
                  <a:pt x="365" y="179"/>
                  <a:pt x="365" y="179"/>
                  <a:pt x="365" y="179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72" y="173"/>
                  <a:pt x="361" y="177"/>
                  <a:pt x="363" y="172"/>
                </a:cubicBezTo>
                <a:cubicBezTo>
                  <a:pt x="368" y="172"/>
                  <a:pt x="368" y="172"/>
                  <a:pt x="368" y="172"/>
                </a:cubicBezTo>
                <a:cubicBezTo>
                  <a:pt x="366" y="170"/>
                  <a:pt x="358" y="169"/>
                  <a:pt x="364" y="167"/>
                </a:cubicBezTo>
                <a:cubicBezTo>
                  <a:pt x="361" y="165"/>
                  <a:pt x="357" y="171"/>
                  <a:pt x="356" y="166"/>
                </a:cubicBezTo>
                <a:cubicBezTo>
                  <a:pt x="359" y="165"/>
                  <a:pt x="360" y="163"/>
                  <a:pt x="361" y="162"/>
                </a:cubicBezTo>
                <a:cubicBezTo>
                  <a:pt x="359" y="161"/>
                  <a:pt x="356" y="163"/>
                  <a:pt x="357" y="164"/>
                </a:cubicBezTo>
                <a:cubicBezTo>
                  <a:pt x="354" y="157"/>
                  <a:pt x="371" y="159"/>
                  <a:pt x="365" y="153"/>
                </a:cubicBezTo>
                <a:cubicBezTo>
                  <a:pt x="362" y="155"/>
                  <a:pt x="357" y="151"/>
                  <a:pt x="357" y="157"/>
                </a:cubicBezTo>
                <a:cubicBezTo>
                  <a:pt x="354" y="154"/>
                  <a:pt x="363" y="152"/>
                  <a:pt x="358" y="149"/>
                </a:cubicBezTo>
                <a:cubicBezTo>
                  <a:pt x="364" y="151"/>
                  <a:pt x="364" y="151"/>
                  <a:pt x="364" y="151"/>
                </a:cubicBezTo>
                <a:cubicBezTo>
                  <a:pt x="364" y="150"/>
                  <a:pt x="362" y="149"/>
                  <a:pt x="361" y="148"/>
                </a:cubicBezTo>
                <a:cubicBezTo>
                  <a:pt x="366" y="148"/>
                  <a:pt x="366" y="148"/>
                  <a:pt x="366" y="148"/>
                </a:cubicBezTo>
                <a:cubicBezTo>
                  <a:pt x="358" y="145"/>
                  <a:pt x="369" y="142"/>
                  <a:pt x="359" y="140"/>
                </a:cubicBezTo>
                <a:cubicBezTo>
                  <a:pt x="367" y="142"/>
                  <a:pt x="358" y="138"/>
                  <a:pt x="361" y="137"/>
                </a:cubicBezTo>
                <a:cubicBezTo>
                  <a:pt x="367" y="139"/>
                  <a:pt x="362" y="144"/>
                  <a:pt x="369" y="144"/>
                </a:cubicBezTo>
                <a:cubicBezTo>
                  <a:pt x="371" y="143"/>
                  <a:pt x="367" y="142"/>
                  <a:pt x="369" y="141"/>
                </a:cubicBezTo>
                <a:cubicBezTo>
                  <a:pt x="371" y="142"/>
                  <a:pt x="372" y="143"/>
                  <a:pt x="374" y="143"/>
                </a:cubicBezTo>
                <a:cubicBezTo>
                  <a:pt x="378" y="139"/>
                  <a:pt x="369" y="137"/>
                  <a:pt x="367" y="134"/>
                </a:cubicBezTo>
                <a:cubicBezTo>
                  <a:pt x="369" y="139"/>
                  <a:pt x="369" y="139"/>
                  <a:pt x="369" y="139"/>
                </a:cubicBezTo>
                <a:cubicBezTo>
                  <a:pt x="362" y="139"/>
                  <a:pt x="368" y="137"/>
                  <a:pt x="362" y="136"/>
                </a:cubicBezTo>
                <a:cubicBezTo>
                  <a:pt x="366" y="133"/>
                  <a:pt x="360" y="132"/>
                  <a:pt x="363" y="130"/>
                </a:cubicBezTo>
                <a:cubicBezTo>
                  <a:pt x="363" y="130"/>
                  <a:pt x="363" y="130"/>
                  <a:pt x="363" y="131"/>
                </a:cubicBezTo>
                <a:cubicBezTo>
                  <a:pt x="363" y="126"/>
                  <a:pt x="375" y="124"/>
                  <a:pt x="375" y="122"/>
                </a:cubicBezTo>
                <a:cubicBezTo>
                  <a:pt x="376" y="121"/>
                  <a:pt x="372" y="117"/>
                  <a:pt x="369" y="119"/>
                </a:cubicBezTo>
                <a:cubicBezTo>
                  <a:pt x="366" y="117"/>
                  <a:pt x="371" y="125"/>
                  <a:pt x="362" y="122"/>
                </a:cubicBezTo>
                <a:cubicBezTo>
                  <a:pt x="372" y="119"/>
                  <a:pt x="357" y="117"/>
                  <a:pt x="364" y="111"/>
                </a:cubicBezTo>
                <a:cubicBezTo>
                  <a:pt x="368" y="113"/>
                  <a:pt x="370" y="109"/>
                  <a:pt x="373" y="111"/>
                </a:cubicBezTo>
                <a:cubicBezTo>
                  <a:pt x="372" y="108"/>
                  <a:pt x="371" y="108"/>
                  <a:pt x="368" y="107"/>
                </a:cubicBezTo>
                <a:cubicBezTo>
                  <a:pt x="371" y="106"/>
                  <a:pt x="371" y="106"/>
                  <a:pt x="371" y="106"/>
                </a:cubicBezTo>
                <a:cubicBezTo>
                  <a:pt x="363" y="103"/>
                  <a:pt x="364" y="106"/>
                  <a:pt x="360" y="100"/>
                </a:cubicBezTo>
                <a:cubicBezTo>
                  <a:pt x="363" y="102"/>
                  <a:pt x="365" y="98"/>
                  <a:pt x="367" y="99"/>
                </a:cubicBezTo>
                <a:cubicBezTo>
                  <a:pt x="367" y="97"/>
                  <a:pt x="366" y="96"/>
                  <a:pt x="364" y="95"/>
                </a:cubicBezTo>
                <a:cubicBezTo>
                  <a:pt x="365" y="95"/>
                  <a:pt x="365" y="95"/>
                  <a:pt x="365" y="95"/>
                </a:cubicBezTo>
                <a:cubicBezTo>
                  <a:pt x="363" y="89"/>
                  <a:pt x="369" y="90"/>
                  <a:pt x="365" y="85"/>
                </a:cubicBezTo>
                <a:cubicBezTo>
                  <a:pt x="363" y="86"/>
                  <a:pt x="363" y="86"/>
                  <a:pt x="363" y="86"/>
                </a:cubicBezTo>
                <a:cubicBezTo>
                  <a:pt x="357" y="79"/>
                  <a:pt x="360" y="71"/>
                  <a:pt x="358" y="64"/>
                </a:cubicBezTo>
                <a:cubicBezTo>
                  <a:pt x="356" y="66"/>
                  <a:pt x="356" y="66"/>
                  <a:pt x="356" y="66"/>
                </a:cubicBezTo>
                <a:cubicBezTo>
                  <a:pt x="357" y="65"/>
                  <a:pt x="353" y="62"/>
                  <a:pt x="356" y="59"/>
                </a:cubicBezTo>
                <a:cubicBezTo>
                  <a:pt x="356" y="60"/>
                  <a:pt x="357" y="60"/>
                  <a:pt x="357" y="61"/>
                </a:cubicBezTo>
                <a:cubicBezTo>
                  <a:pt x="359" y="61"/>
                  <a:pt x="362" y="60"/>
                  <a:pt x="363" y="58"/>
                </a:cubicBezTo>
                <a:cubicBezTo>
                  <a:pt x="359" y="57"/>
                  <a:pt x="359" y="57"/>
                  <a:pt x="359" y="57"/>
                </a:cubicBezTo>
                <a:cubicBezTo>
                  <a:pt x="362" y="57"/>
                  <a:pt x="362" y="57"/>
                  <a:pt x="362" y="57"/>
                </a:cubicBezTo>
                <a:cubicBezTo>
                  <a:pt x="362" y="54"/>
                  <a:pt x="357" y="58"/>
                  <a:pt x="357" y="55"/>
                </a:cubicBezTo>
                <a:cubicBezTo>
                  <a:pt x="367" y="53"/>
                  <a:pt x="358" y="44"/>
                  <a:pt x="366" y="41"/>
                </a:cubicBezTo>
                <a:cubicBezTo>
                  <a:pt x="359" y="40"/>
                  <a:pt x="366" y="46"/>
                  <a:pt x="359" y="45"/>
                </a:cubicBezTo>
                <a:cubicBezTo>
                  <a:pt x="360" y="44"/>
                  <a:pt x="361" y="43"/>
                  <a:pt x="362" y="42"/>
                </a:cubicBezTo>
                <a:cubicBezTo>
                  <a:pt x="358" y="42"/>
                  <a:pt x="358" y="42"/>
                  <a:pt x="358" y="42"/>
                </a:cubicBezTo>
                <a:cubicBezTo>
                  <a:pt x="360" y="35"/>
                  <a:pt x="363" y="31"/>
                  <a:pt x="362" y="24"/>
                </a:cubicBezTo>
                <a:cubicBezTo>
                  <a:pt x="363" y="25"/>
                  <a:pt x="363" y="25"/>
                  <a:pt x="363" y="25"/>
                </a:cubicBezTo>
                <a:cubicBezTo>
                  <a:pt x="365" y="22"/>
                  <a:pt x="364" y="21"/>
                  <a:pt x="360" y="20"/>
                </a:cubicBezTo>
                <a:cubicBezTo>
                  <a:pt x="362" y="19"/>
                  <a:pt x="363" y="21"/>
                  <a:pt x="365" y="20"/>
                </a:cubicBezTo>
                <a:cubicBezTo>
                  <a:pt x="354" y="16"/>
                  <a:pt x="373" y="11"/>
                  <a:pt x="365" y="9"/>
                </a:cubicBezTo>
                <a:cubicBezTo>
                  <a:pt x="373" y="9"/>
                  <a:pt x="381" y="3"/>
                  <a:pt x="388" y="5"/>
                </a:cubicBezTo>
                <a:cubicBezTo>
                  <a:pt x="387" y="3"/>
                  <a:pt x="387" y="3"/>
                  <a:pt x="387" y="3"/>
                </a:cubicBezTo>
                <a:cubicBezTo>
                  <a:pt x="393" y="3"/>
                  <a:pt x="388" y="9"/>
                  <a:pt x="394" y="9"/>
                </a:cubicBezTo>
                <a:cubicBezTo>
                  <a:pt x="388" y="15"/>
                  <a:pt x="388" y="15"/>
                  <a:pt x="388" y="15"/>
                </a:cubicBezTo>
                <a:cubicBezTo>
                  <a:pt x="390" y="15"/>
                  <a:pt x="393" y="16"/>
                  <a:pt x="394" y="15"/>
                </a:cubicBezTo>
                <a:cubicBezTo>
                  <a:pt x="394" y="16"/>
                  <a:pt x="394" y="17"/>
                  <a:pt x="397" y="16"/>
                </a:cubicBezTo>
                <a:cubicBezTo>
                  <a:pt x="383" y="30"/>
                  <a:pt x="398" y="43"/>
                  <a:pt x="391" y="56"/>
                </a:cubicBezTo>
                <a:cubicBezTo>
                  <a:pt x="391" y="57"/>
                  <a:pt x="393" y="57"/>
                  <a:pt x="395" y="56"/>
                </a:cubicBezTo>
                <a:cubicBezTo>
                  <a:pt x="389" y="59"/>
                  <a:pt x="398" y="58"/>
                  <a:pt x="399" y="60"/>
                </a:cubicBezTo>
                <a:cubicBezTo>
                  <a:pt x="391" y="64"/>
                  <a:pt x="391" y="64"/>
                  <a:pt x="391" y="64"/>
                </a:cubicBezTo>
                <a:cubicBezTo>
                  <a:pt x="393" y="65"/>
                  <a:pt x="396" y="64"/>
                  <a:pt x="397" y="64"/>
                </a:cubicBezTo>
                <a:cubicBezTo>
                  <a:pt x="399" y="70"/>
                  <a:pt x="391" y="77"/>
                  <a:pt x="396" y="83"/>
                </a:cubicBezTo>
                <a:cubicBezTo>
                  <a:pt x="394" y="84"/>
                  <a:pt x="390" y="82"/>
                  <a:pt x="389" y="85"/>
                </a:cubicBezTo>
                <a:cubicBezTo>
                  <a:pt x="397" y="81"/>
                  <a:pt x="393" y="91"/>
                  <a:pt x="399" y="89"/>
                </a:cubicBezTo>
                <a:cubicBezTo>
                  <a:pt x="390" y="92"/>
                  <a:pt x="397" y="97"/>
                  <a:pt x="385" y="97"/>
                </a:cubicBezTo>
                <a:cubicBezTo>
                  <a:pt x="385" y="100"/>
                  <a:pt x="390" y="99"/>
                  <a:pt x="392" y="98"/>
                </a:cubicBezTo>
                <a:cubicBezTo>
                  <a:pt x="391" y="101"/>
                  <a:pt x="391" y="104"/>
                  <a:pt x="395" y="106"/>
                </a:cubicBezTo>
                <a:cubicBezTo>
                  <a:pt x="392" y="108"/>
                  <a:pt x="399" y="121"/>
                  <a:pt x="390" y="124"/>
                </a:cubicBezTo>
                <a:cubicBezTo>
                  <a:pt x="396" y="122"/>
                  <a:pt x="393" y="124"/>
                  <a:pt x="395" y="126"/>
                </a:cubicBezTo>
                <a:cubicBezTo>
                  <a:pt x="401" y="124"/>
                  <a:pt x="401" y="124"/>
                  <a:pt x="401" y="124"/>
                </a:cubicBezTo>
                <a:cubicBezTo>
                  <a:pt x="400" y="128"/>
                  <a:pt x="400" y="128"/>
                  <a:pt x="400" y="128"/>
                </a:cubicBezTo>
                <a:cubicBezTo>
                  <a:pt x="401" y="129"/>
                  <a:pt x="401" y="129"/>
                  <a:pt x="400" y="129"/>
                </a:cubicBezTo>
                <a:cubicBezTo>
                  <a:pt x="400" y="130"/>
                  <a:pt x="397" y="129"/>
                  <a:pt x="396" y="131"/>
                </a:cubicBezTo>
                <a:cubicBezTo>
                  <a:pt x="396" y="134"/>
                  <a:pt x="398" y="134"/>
                  <a:pt x="401" y="135"/>
                </a:cubicBezTo>
                <a:cubicBezTo>
                  <a:pt x="402" y="135"/>
                  <a:pt x="402" y="135"/>
                  <a:pt x="402" y="135"/>
                </a:cubicBezTo>
                <a:cubicBezTo>
                  <a:pt x="403" y="137"/>
                  <a:pt x="403" y="137"/>
                  <a:pt x="403" y="137"/>
                </a:cubicBezTo>
                <a:cubicBezTo>
                  <a:pt x="402" y="138"/>
                  <a:pt x="397" y="132"/>
                  <a:pt x="395" y="137"/>
                </a:cubicBezTo>
                <a:cubicBezTo>
                  <a:pt x="396" y="137"/>
                  <a:pt x="403" y="139"/>
                  <a:pt x="399" y="141"/>
                </a:cubicBezTo>
                <a:cubicBezTo>
                  <a:pt x="400" y="138"/>
                  <a:pt x="396" y="139"/>
                  <a:pt x="394" y="140"/>
                </a:cubicBezTo>
                <a:cubicBezTo>
                  <a:pt x="394" y="143"/>
                  <a:pt x="394" y="143"/>
                  <a:pt x="394" y="143"/>
                </a:cubicBezTo>
                <a:cubicBezTo>
                  <a:pt x="401" y="142"/>
                  <a:pt x="401" y="142"/>
                  <a:pt x="401" y="142"/>
                </a:cubicBezTo>
                <a:cubicBezTo>
                  <a:pt x="401" y="151"/>
                  <a:pt x="396" y="161"/>
                  <a:pt x="397" y="172"/>
                </a:cubicBezTo>
                <a:cubicBezTo>
                  <a:pt x="391" y="172"/>
                  <a:pt x="397" y="179"/>
                  <a:pt x="389" y="178"/>
                </a:cubicBezTo>
                <a:cubicBezTo>
                  <a:pt x="390" y="178"/>
                  <a:pt x="390" y="178"/>
                  <a:pt x="390" y="178"/>
                </a:cubicBezTo>
                <a:cubicBezTo>
                  <a:pt x="389" y="175"/>
                  <a:pt x="383" y="179"/>
                  <a:pt x="384" y="181"/>
                </a:cubicBezTo>
                <a:cubicBezTo>
                  <a:pt x="386" y="179"/>
                  <a:pt x="393" y="184"/>
                  <a:pt x="394" y="179"/>
                </a:cubicBezTo>
                <a:cubicBezTo>
                  <a:pt x="398" y="183"/>
                  <a:pt x="398" y="183"/>
                  <a:pt x="398" y="183"/>
                </a:cubicBezTo>
                <a:cubicBezTo>
                  <a:pt x="414" y="184"/>
                  <a:pt x="397" y="194"/>
                  <a:pt x="402" y="199"/>
                </a:cubicBezTo>
                <a:cubicBezTo>
                  <a:pt x="402" y="199"/>
                  <a:pt x="401" y="199"/>
                  <a:pt x="400" y="199"/>
                </a:cubicBezTo>
                <a:cubicBezTo>
                  <a:pt x="406" y="204"/>
                  <a:pt x="396" y="211"/>
                  <a:pt x="399" y="212"/>
                </a:cubicBezTo>
                <a:cubicBezTo>
                  <a:pt x="395" y="213"/>
                  <a:pt x="395" y="213"/>
                  <a:pt x="395" y="213"/>
                </a:cubicBezTo>
                <a:cubicBezTo>
                  <a:pt x="402" y="217"/>
                  <a:pt x="402" y="218"/>
                  <a:pt x="400" y="224"/>
                </a:cubicBezTo>
                <a:cubicBezTo>
                  <a:pt x="399" y="224"/>
                  <a:pt x="398" y="223"/>
                  <a:pt x="397" y="224"/>
                </a:cubicBezTo>
                <a:cubicBezTo>
                  <a:pt x="400" y="225"/>
                  <a:pt x="404" y="226"/>
                  <a:pt x="403" y="230"/>
                </a:cubicBezTo>
                <a:cubicBezTo>
                  <a:pt x="401" y="230"/>
                  <a:pt x="401" y="230"/>
                  <a:pt x="401" y="230"/>
                </a:cubicBezTo>
                <a:cubicBezTo>
                  <a:pt x="402" y="236"/>
                  <a:pt x="402" y="236"/>
                  <a:pt x="402" y="236"/>
                </a:cubicBezTo>
                <a:cubicBezTo>
                  <a:pt x="388" y="236"/>
                  <a:pt x="411" y="246"/>
                  <a:pt x="396" y="248"/>
                </a:cubicBezTo>
                <a:cubicBezTo>
                  <a:pt x="400" y="249"/>
                  <a:pt x="402" y="253"/>
                  <a:pt x="404" y="255"/>
                </a:cubicBezTo>
                <a:cubicBezTo>
                  <a:pt x="403" y="255"/>
                  <a:pt x="403" y="255"/>
                  <a:pt x="402" y="256"/>
                </a:cubicBezTo>
                <a:cubicBezTo>
                  <a:pt x="410" y="258"/>
                  <a:pt x="400" y="262"/>
                  <a:pt x="401" y="265"/>
                </a:cubicBezTo>
                <a:cubicBezTo>
                  <a:pt x="403" y="266"/>
                  <a:pt x="405" y="265"/>
                  <a:pt x="407" y="265"/>
                </a:cubicBezTo>
                <a:cubicBezTo>
                  <a:pt x="402" y="268"/>
                  <a:pt x="414" y="273"/>
                  <a:pt x="412" y="275"/>
                </a:cubicBezTo>
                <a:cubicBezTo>
                  <a:pt x="411" y="277"/>
                  <a:pt x="407" y="276"/>
                  <a:pt x="403" y="276"/>
                </a:cubicBezTo>
                <a:cubicBezTo>
                  <a:pt x="405" y="280"/>
                  <a:pt x="416" y="275"/>
                  <a:pt x="411" y="280"/>
                </a:cubicBezTo>
                <a:cubicBezTo>
                  <a:pt x="410" y="280"/>
                  <a:pt x="410" y="279"/>
                  <a:pt x="409" y="279"/>
                </a:cubicBezTo>
                <a:cubicBezTo>
                  <a:pt x="408" y="281"/>
                  <a:pt x="392" y="285"/>
                  <a:pt x="395" y="287"/>
                </a:cubicBezTo>
                <a:cubicBezTo>
                  <a:pt x="398" y="285"/>
                  <a:pt x="398" y="285"/>
                  <a:pt x="398" y="285"/>
                </a:cubicBezTo>
                <a:cubicBezTo>
                  <a:pt x="401" y="288"/>
                  <a:pt x="387" y="293"/>
                  <a:pt x="396" y="294"/>
                </a:cubicBezTo>
                <a:cubicBezTo>
                  <a:pt x="400" y="293"/>
                  <a:pt x="400" y="293"/>
                  <a:pt x="400" y="293"/>
                </a:cubicBezTo>
                <a:cubicBezTo>
                  <a:pt x="395" y="299"/>
                  <a:pt x="402" y="296"/>
                  <a:pt x="397" y="301"/>
                </a:cubicBezTo>
                <a:cubicBezTo>
                  <a:pt x="397" y="301"/>
                  <a:pt x="397" y="301"/>
                  <a:pt x="397" y="301"/>
                </a:cubicBezTo>
                <a:cubicBezTo>
                  <a:pt x="397" y="304"/>
                  <a:pt x="392" y="305"/>
                  <a:pt x="399" y="306"/>
                </a:cubicBezTo>
                <a:cubicBezTo>
                  <a:pt x="400" y="306"/>
                  <a:pt x="400" y="306"/>
                  <a:pt x="400" y="306"/>
                </a:cubicBezTo>
                <a:cubicBezTo>
                  <a:pt x="401" y="309"/>
                  <a:pt x="400" y="309"/>
                  <a:pt x="400" y="312"/>
                </a:cubicBezTo>
                <a:cubicBezTo>
                  <a:pt x="401" y="312"/>
                  <a:pt x="402" y="314"/>
                  <a:pt x="400" y="314"/>
                </a:cubicBezTo>
                <a:cubicBezTo>
                  <a:pt x="406" y="314"/>
                  <a:pt x="403" y="322"/>
                  <a:pt x="403" y="323"/>
                </a:cubicBezTo>
                <a:cubicBezTo>
                  <a:pt x="402" y="321"/>
                  <a:pt x="400" y="322"/>
                  <a:pt x="397" y="323"/>
                </a:cubicBezTo>
                <a:cubicBezTo>
                  <a:pt x="402" y="324"/>
                  <a:pt x="403" y="325"/>
                  <a:pt x="399" y="327"/>
                </a:cubicBezTo>
                <a:cubicBezTo>
                  <a:pt x="407" y="327"/>
                  <a:pt x="414" y="327"/>
                  <a:pt x="415" y="331"/>
                </a:cubicBezTo>
                <a:cubicBezTo>
                  <a:pt x="414" y="331"/>
                  <a:pt x="413" y="330"/>
                  <a:pt x="412" y="330"/>
                </a:cubicBezTo>
                <a:cubicBezTo>
                  <a:pt x="410" y="331"/>
                  <a:pt x="412" y="332"/>
                  <a:pt x="412" y="332"/>
                </a:cubicBezTo>
                <a:cubicBezTo>
                  <a:pt x="411" y="332"/>
                  <a:pt x="410" y="331"/>
                  <a:pt x="407" y="332"/>
                </a:cubicBezTo>
                <a:cubicBezTo>
                  <a:pt x="414" y="334"/>
                  <a:pt x="408" y="336"/>
                  <a:pt x="410" y="340"/>
                </a:cubicBezTo>
                <a:cubicBezTo>
                  <a:pt x="408" y="339"/>
                  <a:pt x="407" y="340"/>
                  <a:pt x="404" y="341"/>
                </a:cubicBezTo>
                <a:cubicBezTo>
                  <a:pt x="413" y="341"/>
                  <a:pt x="397" y="346"/>
                  <a:pt x="408" y="344"/>
                </a:cubicBezTo>
                <a:cubicBezTo>
                  <a:pt x="402" y="352"/>
                  <a:pt x="408" y="364"/>
                  <a:pt x="402" y="367"/>
                </a:cubicBezTo>
                <a:cubicBezTo>
                  <a:pt x="399" y="368"/>
                  <a:pt x="404" y="370"/>
                  <a:pt x="404" y="372"/>
                </a:cubicBezTo>
                <a:cubicBezTo>
                  <a:pt x="400" y="372"/>
                  <a:pt x="400" y="372"/>
                  <a:pt x="400" y="372"/>
                </a:cubicBezTo>
                <a:cubicBezTo>
                  <a:pt x="407" y="375"/>
                  <a:pt x="403" y="374"/>
                  <a:pt x="409" y="379"/>
                </a:cubicBezTo>
                <a:cubicBezTo>
                  <a:pt x="405" y="377"/>
                  <a:pt x="403" y="378"/>
                  <a:pt x="400" y="380"/>
                </a:cubicBezTo>
                <a:cubicBezTo>
                  <a:pt x="407" y="383"/>
                  <a:pt x="407" y="383"/>
                  <a:pt x="407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4" y="384"/>
                  <a:pt x="403" y="386"/>
                  <a:pt x="402" y="387"/>
                </a:cubicBezTo>
                <a:cubicBezTo>
                  <a:pt x="402" y="387"/>
                  <a:pt x="402" y="387"/>
                  <a:pt x="401" y="387"/>
                </a:cubicBezTo>
                <a:cubicBezTo>
                  <a:pt x="409" y="388"/>
                  <a:pt x="408" y="393"/>
                  <a:pt x="412" y="394"/>
                </a:cubicBezTo>
                <a:cubicBezTo>
                  <a:pt x="404" y="395"/>
                  <a:pt x="414" y="397"/>
                  <a:pt x="407" y="399"/>
                </a:cubicBezTo>
                <a:cubicBezTo>
                  <a:pt x="408" y="399"/>
                  <a:pt x="409" y="399"/>
                  <a:pt x="409" y="400"/>
                </a:cubicBezTo>
                <a:cubicBezTo>
                  <a:pt x="413" y="399"/>
                  <a:pt x="416" y="399"/>
                  <a:pt x="415" y="400"/>
                </a:cubicBezTo>
                <a:cubicBezTo>
                  <a:pt x="415" y="400"/>
                  <a:pt x="415" y="400"/>
                  <a:pt x="415" y="400"/>
                </a:cubicBezTo>
                <a:cubicBezTo>
                  <a:pt x="411" y="401"/>
                  <a:pt x="411" y="401"/>
                  <a:pt x="411" y="401"/>
                </a:cubicBezTo>
                <a:cubicBezTo>
                  <a:pt x="412" y="402"/>
                  <a:pt x="412" y="404"/>
                  <a:pt x="412" y="404"/>
                </a:cubicBezTo>
                <a:cubicBezTo>
                  <a:pt x="413" y="404"/>
                  <a:pt x="413" y="404"/>
                  <a:pt x="414" y="403"/>
                </a:cubicBezTo>
                <a:cubicBezTo>
                  <a:pt x="414" y="404"/>
                  <a:pt x="413" y="404"/>
                  <a:pt x="412" y="405"/>
                </a:cubicBezTo>
                <a:cubicBezTo>
                  <a:pt x="412" y="405"/>
                  <a:pt x="412" y="405"/>
                  <a:pt x="412" y="405"/>
                </a:cubicBezTo>
                <a:cubicBezTo>
                  <a:pt x="412" y="405"/>
                  <a:pt x="412" y="405"/>
                  <a:pt x="412" y="405"/>
                </a:cubicBezTo>
                <a:cubicBezTo>
                  <a:pt x="411" y="406"/>
                  <a:pt x="411" y="407"/>
                  <a:pt x="412" y="408"/>
                </a:cubicBezTo>
                <a:cubicBezTo>
                  <a:pt x="406" y="412"/>
                  <a:pt x="422" y="417"/>
                  <a:pt x="413" y="422"/>
                </a:cubicBezTo>
                <a:cubicBezTo>
                  <a:pt x="414" y="421"/>
                  <a:pt x="414" y="420"/>
                  <a:pt x="412" y="420"/>
                </a:cubicBezTo>
                <a:cubicBezTo>
                  <a:pt x="413" y="424"/>
                  <a:pt x="407" y="428"/>
                  <a:pt x="410" y="431"/>
                </a:cubicBezTo>
                <a:cubicBezTo>
                  <a:pt x="414" y="430"/>
                  <a:pt x="414" y="430"/>
                  <a:pt x="414" y="430"/>
                </a:cubicBezTo>
                <a:cubicBezTo>
                  <a:pt x="416" y="433"/>
                  <a:pt x="418" y="436"/>
                  <a:pt x="418" y="438"/>
                </a:cubicBezTo>
                <a:cubicBezTo>
                  <a:pt x="422" y="438"/>
                  <a:pt x="422" y="438"/>
                  <a:pt x="422" y="438"/>
                </a:cubicBezTo>
                <a:cubicBezTo>
                  <a:pt x="421" y="441"/>
                  <a:pt x="428" y="449"/>
                  <a:pt x="419" y="451"/>
                </a:cubicBezTo>
                <a:cubicBezTo>
                  <a:pt x="423" y="452"/>
                  <a:pt x="418" y="456"/>
                  <a:pt x="419" y="458"/>
                </a:cubicBezTo>
                <a:cubicBezTo>
                  <a:pt x="416" y="459"/>
                  <a:pt x="416" y="459"/>
                  <a:pt x="416" y="459"/>
                </a:cubicBezTo>
                <a:cubicBezTo>
                  <a:pt x="415" y="461"/>
                  <a:pt x="416" y="463"/>
                  <a:pt x="417" y="464"/>
                </a:cubicBezTo>
                <a:cubicBezTo>
                  <a:pt x="410" y="470"/>
                  <a:pt x="418" y="474"/>
                  <a:pt x="417" y="479"/>
                </a:cubicBezTo>
                <a:cubicBezTo>
                  <a:pt x="416" y="479"/>
                  <a:pt x="416" y="479"/>
                  <a:pt x="416" y="479"/>
                </a:cubicBezTo>
                <a:cubicBezTo>
                  <a:pt x="419" y="483"/>
                  <a:pt x="419" y="483"/>
                  <a:pt x="419" y="483"/>
                </a:cubicBezTo>
                <a:cubicBezTo>
                  <a:pt x="416" y="482"/>
                  <a:pt x="421" y="484"/>
                  <a:pt x="420" y="486"/>
                </a:cubicBezTo>
                <a:cubicBezTo>
                  <a:pt x="422" y="487"/>
                  <a:pt x="421" y="490"/>
                  <a:pt x="419" y="491"/>
                </a:cubicBezTo>
                <a:cubicBezTo>
                  <a:pt x="419" y="494"/>
                  <a:pt x="419" y="494"/>
                  <a:pt x="419" y="494"/>
                </a:cubicBezTo>
                <a:cubicBezTo>
                  <a:pt x="417" y="491"/>
                  <a:pt x="414" y="495"/>
                  <a:pt x="410" y="495"/>
                </a:cubicBezTo>
                <a:cubicBezTo>
                  <a:pt x="413" y="497"/>
                  <a:pt x="413" y="497"/>
                  <a:pt x="413" y="497"/>
                </a:cubicBezTo>
                <a:cubicBezTo>
                  <a:pt x="411" y="498"/>
                  <a:pt x="410" y="496"/>
                  <a:pt x="409" y="497"/>
                </a:cubicBezTo>
                <a:cubicBezTo>
                  <a:pt x="411" y="498"/>
                  <a:pt x="411" y="502"/>
                  <a:pt x="416" y="503"/>
                </a:cubicBezTo>
                <a:cubicBezTo>
                  <a:pt x="417" y="503"/>
                  <a:pt x="418" y="502"/>
                  <a:pt x="418" y="502"/>
                </a:cubicBezTo>
                <a:cubicBezTo>
                  <a:pt x="418" y="502"/>
                  <a:pt x="418" y="502"/>
                  <a:pt x="419" y="502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19" y="502"/>
                  <a:pt x="420" y="502"/>
                  <a:pt x="420" y="502"/>
                </a:cubicBezTo>
                <a:cubicBezTo>
                  <a:pt x="419" y="505"/>
                  <a:pt x="421" y="504"/>
                  <a:pt x="423" y="503"/>
                </a:cubicBezTo>
                <a:cubicBezTo>
                  <a:pt x="417" y="506"/>
                  <a:pt x="421" y="508"/>
                  <a:pt x="414" y="510"/>
                </a:cubicBezTo>
                <a:cubicBezTo>
                  <a:pt x="422" y="507"/>
                  <a:pt x="414" y="516"/>
                  <a:pt x="422" y="514"/>
                </a:cubicBezTo>
                <a:cubicBezTo>
                  <a:pt x="415" y="516"/>
                  <a:pt x="422" y="515"/>
                  <a:pt x="416" y="517"/>
                </a:cubicBezTo>
                <a:cubicBezTo>
                  <a:pt x="418" y="514"/>
                  <a:pt x="412" y="512"/>
                  <a:pt x="409" y="509"/>
                </a:cubicBezTo>
                <a:cubicBezTo>
                  <a:pt x="405" y="512"/>
                  <a:pt x="405" y="512"/>
                  <a:pt x="405" y="512"/>
                </a:cubicBezTo>
                <a:cubicBezTo>
                  <a:pt x="398" y="511"/>
                  <a:pt x="408" y="507"/>
                  <a:pt x="405" y="505"/>
                </a:cubicBezTo>
                <a:cubicBezTo>
                  <a:pt x="407" y="506"/>
                  <a:pt x="405" y="508"/>
                  <a:pt x="404" y="509"/>
                </a:cubicBezTo>
                <a:cubicBezTo>
                  <a:pt x="409" y="508"/>
                  <a:pt x="409" y="508"/>
                  <a:pt x="409" y="508"/>
                </a:cubicBezTo>
                <a:cubicBezTo>
                  <a:pt x="411" y="504"/>
                  <a:pt x="407" y="502"/>
                  <a:pt x="404" y="500"/>
                </a:cubicBezTo>
                <a:cubicBezTo>
                  <a:pt x="402" y="502"/>
                  <a:pt x="401" y="498"/>
                  <a:pt x="397" y="499"/>
                </a:cubicBezTo>
                <a:cubicBezTo>
                  <a:pt x="397" y="501"/>
                  <a:pt x="397" y="501"/>
                  <a:pt x="397" y="501"/>
                </a:cubicBezTo>
                <a:cubicBezTo>
                  <a:pt x="395" y="502"/>
                  <a:pt x="394" y="500"/>
                  <a:pt x="392" y="499"/>
                </a:cubicBezTo>
                <a:cubicBezTo>
                  <a:pt x="396" y="494"/>
                  <a:pt x="392" y="484"/>
                  <a:pt x="396" y="482"/>
                </a:cubicBezTo>
                <a:cubicBezTo>
                  <a:pt x="395" y="483"/>
                  <a:pt x="396" y="485"/>
                  <a:pt x="398" y="486"/>
                </a:cubicBezTo>
                <a:cubicBezTo>
                  <a:pt x="400" y="484"/>
                  <a:pt x="400" y="484"/>
                  <a:pt x="400" y="484"/>
                </a:cubicBezTo>
                <a:cubicBezTo>
                  <a:pt x="400" y="486"/>
                  <a:pt x="395" y="487"/>
                  <a:pt x="397" y="490"/>
                </a:cubicBezTo>
                <a:cubicBezTo>
                  <a:pt x="401" y="490"/>
                  <a:pt x="406" y="492"/>
                  <a:pt x="411" y="489"/>
                </a:cubicBezTo>
                <a:cubicBezTo>
                  <a:pt x="416" y="483"/>
                  <a:pt x="401" y="485"/>
                  <a:pt x="402" y="478"/>
                </a:cubicBezTo>
                <a:cubicBezTo>
                  <a:pt x="401" y="477"/>
                  <a:pt x="408" y="479"/>
                  <a:pt x="406" y="476"/>
                </a:cubicBezTo>
                <a:cubicBezTo>
                  <a:pt x="402" y="471"/>
                  <a:pt x="394" y="468"/>
                  <a:pt x="387" y="469"/>
                </a:cubicBezTo>
                <a:cubicBezTo>
                  <a:pt x="389" y="470"/>
                  <a:pt x="394" y="474"/>
                  <a:pt x="388" y="475"/>
                </a:cubicBezTo>
                <a:cubicBezTo>
                  <a:pt x="386" y="473"/>
                  <a:pt x="384" y="470"/>
                  <a:pt x="381" y="470"/>
                </a:cubicBezTo>
                <a:cubicBezTo>
                  <a:pt x="387" y="467"/>
                  <a:pt x="383" y="473"/>
                  <a:pt x="388" y="470"/>
                </a:cubicBezTo>
                <a:cubicBezTo>
                  <a:pt x="388" y="469"/>
                  <a:pt x="386" y="469"/>
                  <a:pt x="384" y="468"/>
                </a:cubicBezTo>
                <a:cubicBezTo>
                  <a:pt x="387" y="469"/>
                  <a:pt x="389" y="467"/>
                  <a:pt x="390" y="466"/>
                </a:cubicBezTo>
                <a:cubicBezTo>
                  <a:pt x="390" y="462"/>
                  <a:pt x="393" y="459"/>
                  <a:pt x="393" y="454"/>
                </a:cubicBezTo>
                <a:cubicBezTo>
                  <a:pt x="394" y="454"/>
                  <a:pt x="396" y="454"/>
                  <a:pt x="398" y="454"/>
                </a:cubicBezTo>
                <a:cubicBezTo>
                  <a:pt x="396" y="451"/>
                  <a:pt x="386" y="449"/>
                  <a:pt x="382" y="450"/>
                </a:cubicBezTo>
                <a:cubicBezTo>
                  <a:pt x="382" y="447"/>
                  <a:pt x="385" y="447"/>
                  <a:pt x="383" y="444"/>
                </a:cubicBezTo>
                <a:cubicBezTo>
                  <a:pt x="377" y="448"/>
                  <a:pt x="384" y="444"/>
                  <a:pt x="378" y="443"/>
                </a:cubicBezTo>
                <a:cubicBezTo>
                  <a:pt x="377" y="441"/>
                  <a:pt x="381" y="443"/>
                  <a:pt x="382" y="441"/>
                </a:cubicBezTo>
                <a:cubicBezTo>
                  <a:pt x="381" y="441"/>
                  <a:pt x="379" y="440"/>
                  <a:pt x="378" y="440"/>
                </a:cubicBezTo>
                <a:cubicBezTo>
                  <a:pt x="382" y="439"/>
                  <a:pt x="390" y="442"/>
                  <a:pt x="395" y="441"/>
                </a:cubicBezTo>
                <a:cubicBezTo>
                  <a:pt x="399" y="439"/>
                  <a:pt x="405" y="434"/>
                  <a:pt x="405" y="434"/>
                </a:cubicBezTo>
                <a:cubicBezTo>
                  <a:pt x="400" y="433"/>
                  <a:pt x="378" y="434"/>
                  <a:pt x="372" y="436"/>
                </a:cubicBezTo>
                <a:cubicBezTo>
                  <a:pt x="368" y="436"/>
                  <a:pt x="375" y="433"/>
                  <a:pt x="376" y="432"/>
                </a:cubicBezTo>
                <a:cubicBezTo>
                  <a:pt x="381" y="429"/>
                  <a:pt x="371" y="428"/>
                  <a:pt x="373" y="426"/>
                </a:cubicBezTo>
                <a:cubicBezTo>
                  <a:pt x="376" y="427"/>
                  <a:pt x="376" y="427"/>
                  <a:pt x="376" y="427"/>
                </a:cubicBezTo>
                <a:cubicBezTo>
                  <a:pt x="378" y="427"/>
                  <a:pt x="376" y="423"/>
                  <a:pt x="374" y="423"/>
                </a:cubicBezTo>
                <a:cubicBezTo>
                  <a:pt x="376" y="423"/>
                  <a:pt x="384" y="424"/>
                  <a:pt x="387" y="423"/>
                </a:cubicBezTo>
                <a:cubicBezTo>
                  <a:pt x="388" y="419"/>
                  <a:pt x="376" y="415"/>
                  <a:pt x="370" y="415"/>
                </a:cubicBezTo>
                <a:cubicBezTo>
                  <a:pt x="377" y="422"/>
                  <a:pt x="377" y="422"/>
                  <a:pt x="377" y="422"/>
                </a:cubicBezTo>
                <a:cubicBezTo>
                  <a:pt x="372" y="422"/>
                  <a:pt x="371" y="417"/>
                  <a:pt x="365" y="418"/>
                </a:cubicBezTo>
                <a:cubicBezTo>
                  <a:pt x="367" y="411"/>
                  <a:pt x="367" y="411"/>
                  <a:pt x="367" y="411"/>
                </a:cubicBezTo>
                <a:cubicBezTo>
                  <a:pt x="367" y="412"/>
                  <a:pt x="369" y="415"/>
                  <a:pt x="371" y="413"/>
                </a:cubicBezTo>
                <a:cubicBezTo>
                  <a:pt x="371" y="411"/>
                  <a:pt x="372" y="412"/>
                  <a:pt x="375" y="410"/>
                </a:cubicBezTo>
                <a:cubicBezTo>
                  <a:pt x="381" y="413"/>
                  <a:pt x="398" y="418"/>
                  <a:pt x="406" y="420"/>
                </a:cubicBezTo>
                <a:cubicBezTo>
                  <a:pt x="402" y="417"/>
                  <a:pt x="402" y="417"/>
                  <a:pt x="402" y="417"/>
                </a:cubicBezTo>
                <a:cubicBezTo>
                  <a:pt x="405" y="416"/>
                  <a:pt x="405" y="416"/>
                  <a:pt x="405" y="416"/>
                </a:cubicBezTo>
                <a:cubicBezTo>
                  <a:pt x="401" y="412"/>
                  <a:pt x="381" y="409"/>
                  <a:pt x="376" y="408"/>
                </a:cubicBezTo>
                <a:cubicBezTo>
                  <a:pt x="377" y="405"/>
                  <a:pt x="388" y="406"/>
                  <a:pt x="390" y="406"/>
                </a:cubicBezTo>
                <a:cubicBezTo>
                  <a:pt x="390" y="401"/>
                  <a:pt x="374" y="402"/>
                  <a:pt x="376" y="397"/>
                </a:cubicBezTo>
                <a:cubicBezTo>
                  <a:pt x="373" y="399"/>
                  <a:pt x="373" y="399"/>
                  <a:pt x="373" y="399"/>
                </a:cubicBezTo>
                <a:cubicBezTo>
                  <a:pt x="372" y="398"/>
                  <a:pt x="374" y="394"/>
                  <a:pt x="372" y="394"/>
                </a:cubicBezTo>
                <a:cubicBezTo>
                  <a:pt x="375" y="393"/>
                  <a:pt x="382" y="392"/>
                  <a:pt x="384" y="393"/>
                </a:cubicBezTo>
                <a:cubicBezTo>
                  <a:pt x="374" y="389"/>
                  <a:pt x="374" y="389"/>
                  <a:pt x="374" y="389"/>
                </a:cubicBezTo>
                <a:cubicBezTo>
                  <a:pt x="375" y="390"/>
                  <a:pt x="383" y="389"/>
                  <a:pt x="385" y="389"/>
                </a:cubicBezTo>
                <a:cubicBezTo>
                  <a:pt x="385" y="387"/>
                  <a:pt x="375" y="387"/>
                  <a:pt x="373" y="388"/>
                </a:cubicBezTo>
                <a:cubicBezTo>
                  <a:pt x="380" y="384"/>
                  <a:pt x="376" y="385"/>
                  <a:pt x="383" y="382"/>
                </a:cubicBezTo>
                <a:cubicBezTo>
                  <a:pt x="383" y="381"/>
                  <a:pt x="374" y="383"/>
                  <a:pt x="373" y="383"/>
                </a:cubicBezTo>
                <a:cubicBezTo>
                  <a:pt x="371" y="381"/>
                  <a:pt x="372" y="380"/>
                  <a:pt x="373" y="379"/>
                </a:cubicBezTo>
                <a:cubicBezTo>
                  <a:pt x="377" y="382"/>
                  <a:pt x="392" y="379"/>
                  <a:pt x="399" y="379"/>
                </a:cubicBezTo>
                <a:cubicBezTo>
                  <a:pt x="373" y="373"/>
                  <a:pt x="373" y="373"/>
                  <a:pt x="373" y="373"/>
                </a:cubicBezTo>
                <a:cubicBezTo>
                  <a:pt x="374" y="373"/>
                  <a:pt x="383" y="373"/>
                  <a:pt x="384" y="373"/>
                </a:cubicBezTo>
                <a:cubicBezTo>
                  <a:pt x="376" y="373"/>
                  <a:pt x="374" y="364"/>
                  <a:pt x="375" y="359"/>
                </a:cubicBezTo>
                <a:cubicBezTo>
                  <a:pt x="375" y="360"/>
                  <a:pt x="375" y="360"/>
                  <a:pt x="375" y="360"/>
                </a:cubicBezTo>
                <a:cubicBezTo>
                  <a:pt x="378" y="361"/>
                  <a:pt x="380" y="357"/>
                  <a:pt x="377" y="355"/>
                </a:cubicBezTo>
                <a:cubicBezTo>
                  <a:pt x="379" y="355"/>
                  <a:pt x="378" y="356"/>
                  <a:pt x="379" y="356"/>
                </a:cubicBezTo>
                <a:cubicBezTo>
                  <a:pt x="384" y="353"/>
                  <a:pt x="367" y="353"/>
                  <a:pt x="373" y="350"/>
                </a:cubicBezTo>
                <a:cubicBezTo>
                  <a:pt x="373" y="353"/>
                  <a:pt x="376" y="353"/>
                  <a:pt x="379" y="353"/>
                </a:cubicBezTo>
                <a:cubicBezTo>
                  <a:pt x="376" y="351"/>
                  <a:pt x="379" y="345"/>
                  <a:pt x="370" y="347"/>
                </a:cubicBezTo>
                <a:cubicBezTo>
                  <a:pt x="372" y="345"/>
                  <a:pt x="371" y="344"/>
                  <a:pt x="375" y="344"/>
                </a:cubicBezTo>
                <a:cubicBezTo>
                  <a:pt x="370" y="339"/>
                  <a:pt x="370" y="339"/>
                  <a:pt x="370" y="339"/>
                </a:cubicBezTo>
                <a:cubicBezTo>
                  <a:pt x="370" y="339"/>
                  <a:pt x="373" y="339"/>
                  <a:pt x="374" y="338"/>
                </a:cubicBezTo>
                <a:cubicBezTo>
                  <a:pt x="373" y="341"/>
                  <a:pt x="381" y="343"/>
                  <a:pt x="375" y="345"/>
                </a:cubicBezTo>
                <a:cubicBezTo>
                  <a:pt x="381" y="345"/>
                  <a:pt x="384" y="344"/>
                  <a:pt x="389" y="345"/>
                </a:cubicBezTo>
                <a:cubicBezTo>
                  <a:pt x="386" y="339"/>
                  <a:pt x="376" y="336"/>
                  <a:pt x="369" y="333"/>
                </a:cubicBezTo>
                <a:cubicBezTo>
                  <a:pt x="373" y="327"/>
                  <a:pt x="373" y="327"/>
                  <a:pt x="373" y="327"/>
                </a:cubicBezTo>
                <a:cubicBezTo>
                  <a:pt x="371" y="327"/>
                  <a:pt x="371" y="327"/>
                  <a:pt x="371" y="327"/>
                </a:cubicBezTo>
                <a:cubicBezTo>
                  <a:pt x="377" y="326"/>
                  <a:pt x="377" y="326"/>
                  <a:pt x="377" y="326"/>
                </a:cubicBezTo>
                <a:cubicBezTo>
                  <a:pt x="376" y="325"/>
                  <a:pt x="374" y="325"/>
                  <a:pt x="375" y="325"/>
                </a:cubicBezTo>
                <a:cubicBezTo>
                  <a:pt x="376" y="325"/>
                  <a:pt x="376" y="325"/>
                  <a:pt x="377" y="325"/>
                </a:cubicBezTo>
                <a:cubicBezTo>
                  <a:pt x="377" y="325"/>
                  <a:pt x="376" y="324"/>
                  <a:pt x="376" y="324"/>
                </a:cubicBezTo>
                <a:cubicBezTo>
                  <a:pt x="379" y="324"/>
                  <a:pt x="383" y="324"/>
                  <a:pt x="387" y="325"/>
                </a:cubicBezTo>
                <a:cubicBezTo>
                  <a:pt x="385" y="326"/>
                  <a:pt x="384" y="326"/>
                  <a:pt x="383" y="327"/>
                </a:cubicBezTo>
                <a:cubicBezTo>
                  <a:pt x="386" y="328"/>
                  <a:pt x="390" y="328"/>
                  <a:pt x="392" y="327"/>
                </a:cubicBezTo>
                <a:cubicBezTo>
                  <a:pt x="391" y="327"/>
                  <a:pt x="391" y="326"/>
                  <a:pt x="390" y="326"/>
                </a:cubicBezTo>
                <a:cubicBezTo>
                  <a:pt x="393" y="327"/>
                  <a:pt x="395" y="327"/>
                  <a:pt x="396" y="326"/>
                </a:cubicBezTo>
                <a:cubicBezTo>
                  <a:pt x="393" y="323"/>
                  <a:pt x="393" y="323"/>
                  <a:pt x="393" y="323"/>
                </a:cubicBezTo>
                <a:cubicBezTo>
                  <a:pt x="392" y="323"/>
                  <a:pt x="390" y="324"/>
                  <a:pt x="388" y="325"/>
                </a:cubicBezTo>
                <a:cubicBezTo>
                  <a:pt x="383" y="322"/>
                  <a:pt x="378" y="320"/>
                  <a:pt x="374" y="322"/>
                </a:cubicBezTo>
                <a:cubicBezTo>
                  <a:pt x="378" y="319"/>
                  <a:pt x="378" y="319"/>
                  <a:pt x="378" y="319"/>
                </a:cubicBezTo>
                <a:cubicBezTo>
                  <a:pt x="371" y="316"/>
                  <a:pt x="372" y="316"/>
                  <a:pt x="367" y="312"/>
                </a:cubicBezTo>
                <a:cubicBezTo>
                  <a:pt x="370" y="312"/>
                  <a:pt x="372" y="313"/>
                  <a:pt x="373" y="312"/>
                </a:cubicBezTo>
                <a:cubicBezTo>
                  <a:pt x="366" y="309"/>
                  <a:pt x="381" y="304"/>
                  <a:pt x="375" y="303"/>
                </a:cubicBezTo>
                <a:cubicBezTo>
                  <a:pt x="373" y="301"/>
                  <a:pt x="369" y="302"/>
                  <a:pt x="368" y="301"/>
                </a:cubicBezTo>
                <a:cubicBezTo>
                  <a:pt x="368" y="301"/>
                  <a:pt x="370" y="301"/>
                  <a:pt x="370" y="300"/>
                </a:cubicBezTo>
                <a:cubicBezTo>
                  <a:pt x="365" y="299"/>
                  <a:pt x="365" y="299"/>
                  <a:pt x="365" y="299"/>
                </a:cubicBezTo>
                <a:cubicBezTo>
                  <a:pt x="367" y="298"/>
                  <a:pt x="368" y="300"/>
                  <a:pt x="370" y="298"/>
                </a:cubicBezTo>
                <a:cubicBezTo>
                  <a:pt x="367" y="294"/>
                  <a:pt x="364" y="292"/>
                  <a:pt x="366" y="289"/>
                </a:cubicBezTo>
                <a:cubicBezTo>
                  <a:pt x="365" y="285"/>
                  <a:pt x="357" y="291"/>
                  <a:pt x="358" y="288"/>
                </a:cubicBezTo>
                <a:cubicBezTo>
                  <a:pt x="362" y="287"/>
                  <a:pt x="366" y="286"/>
                  <a:pt x="367" y="284"/>
                </a:cubicBezTo>
                <a:cubicBezTo>
                  <a:pt x="364" y="283"/>
                  <a:pt x="361" y="283"/>
                  <a:pt x="359" y="281"/>
                </a:cubicBezTo>
                <a:cubicBezTo>
                  <a:pt x="365" y="281"/>
                  <a:pt x="365" y="281"/>
                  <a:pt x="365" y="281"/>
                </a:cubicBezTo>
                <a:cubicBezTo>
                  <a:pt x="365" y="279"/>
                  <a:pt x="364" y="277"/>
                  <a:pt x="368" y="277"/>
                </a:cubicBezTo>
                <a:cubicBezTo>
                  <a:pt x="365" y="276"/>
                  <a:pt x="366" y="275"/>
                  <a:pt x="367" y="274"/>
                </a:cubicBezTo>
                <a:cubicBezTo>
                  <a:pt x="364" y="271"/>
                  <a:pt x="355" y="276"/>
                  <a:pt x="353" y="277"/>
                </a:cubicBezTo>
                <a:cubicBezTo>
                  <a:pt x="357" y="274"/>
                  <a:pt x="354" y="272"/>
                  <a:pt x="361" y="270"/>
                </a:cubicBezTo>
                <a:cubicBezTo>
                  <a:pt x="363" y="273"/>
                  <a:pt x="363" y="273"/>
                  <a:pt x="363" y="273"/>
                </a:cubicBezTo>
                <a:cubicBezTo>
                  <a:pt x="370" y="267"/>
                  <a:pt x="355" y="268"/>
                  <a:pt x="367" y="265"/>
                </a:cubicBezTo>
                <a:cubicBezTo>
                  <a:pt x="366" y="267"/>
                  <a:pt x="370" y="269"/>
                  <a:pt x="373" y="268"/>
                </a:cubicBezTo>
                <a:cubicBezTo>
                  <a:pt x="370" y="265"/>
                  <a:pt x="370" y="265"/>
                  <a:pt x="370" y="265"/>
                </a:cubicBezTo>
                <a:cubicBezTo>
                  <a:pt x="371" y="265"/>
                  <a:pt x="371" y="266"/>
                  <a:pt x="372" y="265"/>
                </a:cubicBezTo>
                <a:cubicBezTo>
                  <a:pt x="371" y="264"/>
                  <a:pt x="368" y="263"/>
                  <a:pt x="366" y="262"/>
                </a:cubicBezTo>
                <a:cubicBezTo>
                  <a:pt x="367" y="262"/>
                  <a:pt x="367" y="262"/>
                  <a:pt x="367" y="262"/>
                </a:cubicBezTo>
                <a:cubicBezTo>
                  <a:pt x="365" y="257"/>
                  <a:pt x="365" y="257"/>
                  <a:pt x="365" y="257"/>
                </a:cubicBezTo>
                <a:cubicBezTo>
                  <a:pt x="365" y="258"/>
                  <a:pt x="367" y="259"/>
                  <a:pt x="368" y="258"/>
                </a:cubicBezTo>
                <a:cubicBezTo>
                  <a:pt x="364" y="254"/>
                  <a:pt x="364" y="254"/>
                  <a:pt x="364" y="254"/>
                </a:cubicBezTo>
                <a:cubicBezTo>
                  <a:pt x="366" y="255"/>
                  <a:pt x="368" y="254"/>
                  <a:pt x="368" y="253"/>
                </a:cubicBezTo>
                <a:cubicBezTo>
                  <a:pt x="370" y="249"/>
                  <a:pt x="355" y="250"/>
                  <a:pt x="361" y="247"/>
                </a:cubicBezTo>
                <a:cubicBezTo>
                  <a:pt x="361" y="247"/>
                  <a:pt x="362" y="247"/>
                  <a:pt x="362" y="248"/>
                </a:cubicBezTo>
                <a:cubicBezTo>
                  <a:pt x="364" y="246"/>
                  <a:pt x="364" y="246"/>
                  <a:pt x="364" y="246"/>
                </a:cubicBezTo>
                <a:cubicBezTo>
                  <a:pt x="352" y="246"/>
                  <a:pt x="362" y="236"/>
                  <a:pt x="350" y="236"/>
                </a:cubicBezTo>
                <a:cubicBezTo>
                  <a:pt x="355" y="234"/>
                  <a:pt x="353" y="236"/>
                  <a:pt x="359" y="239"/>
                </a:cubicBezTo>
                <a:cubicBezTo>
                  <a:pt x="362" y="236"/>
                  <a:pt x="362" y="236"/>
                  <a:pt x="362" y="236"/>
                </a:cubicBezTo>
                <a:cubicBezTo>
                  <a:pt x="363" y="237"/>
                  <a:pt x="362" y="238"/>
                  <a:pt x="363" y="239"/>
                </a:cubicBezTo>
                <a:close/>
                <a:moveTo>
                  <a:pt x="366" y="271"/>
                </a:moveTo>
                <a:cubicBezTo>
                  <a:pt x="363" y="272"/>
                  <a:pt x="366" y="273"/>
                  <a:pt x="367" y="274"/>
                </a:cubicBezTo>
                <a:cubicBezTo>
                  <a:pt x="368" y="272"/>
                  <a:pt x="371" y="272"/>
                  <a:pt x="366" y="271"/>
                </a:cubicBezTo>
                <a:close/>
                <a:moveTo>
                  <a:pt x="380" y="328"/>
                </a:moveTo>
                <a:cubicBezTo>
                  <a:pt x="379" y="329"/>
                  <a:pt x="378" y="330"/>
                  <a:pt x="380" y="331"/>
                </a:cubicBezTo>
                <a:cubicBezTo>
                  <a:pt x="381" y="330"/>
                  <a:pt x="381" y="329"/>
                  <a:pt x="380" y="328"/>
                </a:cubicBezTo>
                <a:close/>
                <a:moveTo>
                  <a:pt x="416" y="489"/>
                </a:moveTo>
                <a:cubicBezTo>
                  <a:pt x="416" y="489"/>
                  <a:pt x="416" y="489"/>
                  <a:pt x="416" y="489"/>
                </a:cubicBezTo>
                <a:cubicBezTo>
                  <a:pt x="417" y="488"/>
                  <a:pt x="418" y="487"/>
                  <a:pt x="416" y="489"/>
                </a:cubicBezTo>
                <a:close/>
                <a:moveTo>
                  <a:pt x="416" y="491"/>
                </a:moveTo>
                <a:cubicBezTo>
                  <a:pt x="415" y="492"/>
                  <a:pt x="415" y="493"/>
                  <a:pt x="417" y="493"/>
                </a:cubicBezTo>
                <a:cubicBezTo>
                  <a:pt x="416" y="493"/>
                  <a:pt x="415" y="493"/>
                  <a:pt x="415" y="493"/>
                </a:cubicBezTo>
                <a:cubicBezTo>
                  <a:pt x="414" y="492"/>
                  <a:pt x="414" y="491"/>
                  <a:pt x="416" y="491"/>
                </a:cubicBezTo>
                <a:close/>
                <a:moveTo>
                  <a:pt x="397" y="130"/>
                </a:moveTo>
                <a:cubicBezTo>
                  <a:pt x="398" y="129"/>
                  <a:pt x="398" y="129"/>
                  <a:pt x="398" y="129"/>
                </a:cubicBezTo>
                <a:cubicBezTo>
                  <a:pt x="397" y="129"/>
                  <a:pt x="396" y="128"/>
                  <a:pt x="397" y="130"/>
                </a:cubicBezTo>
                <a:close/>
                <a:moveTo>
                  <a:pt x="373" y="324"/>
                </a:moveTo>
                <a:cubicBezTo>
                  <a:pt x="374" y="324"/>
                  <a:pt x="375" y="324"/>
                  <a:pt x="376" y="324"/>
                </a:cubicBezTo>
                <a:cubicBezTo>
                  <a:pt x="375" y="324"/>
                  <a:pt x="374" y="324"/>
                  <a:pt x="373" y="324"/>
                </a:cubicBezTo>
                <a:close/>
                <a:moveTo>
                  <a:pt x="359" y="213"/>
                </a:moveTo>
                <a:cubicBezTo>
                  <a:pt x="359" y="213"/>
                  <a:pt x="359" y="213"/>
                  <a:pt x="359" y="213"/>
                </a:cubicBezTo>
                <a:cubicBezTo>
                  <a:pt x="359" y="212"/>
                  <a:pt x="359" y="212"/>
                  <a:pt x="358" y="212"/>
                </a:cubicBezTo>
                <a:lnTo>
                  <a:pt x="359" y="213"/>
                </a:lnTo>
                <a:close/>
                <a:moveTo>
                  <a:pt x="375" y="442"/>
                </a:moveTo>
                <a:cubicBezTo>
                  <a:pt x="376" y="441"/>
                  <a:pt x="377" y="440"/>
                  <a:pt x="378" y="440"/>
                </a:cubicBezTo>
                <a:cubicBezTo>
                  <a:pt x="377" y="440"/>
                  <a:pt x="376" y="441"/>
                  <a:pt x="375" y="442"/>
                </a:cubicBezTo>
                <a:close/>
                <a:moveTo>
                  <a:pt x="423" y="510"/>
                </a:moveTo>
                <a:cubicBezTo>
                  <a:pt x="422" y="508"/>
                  <a:pt x="422" y="508"/>
                  <a:pt x="422" y="508"/>
                </a:cubicBezTo>
                <a:cubicBezTo>
                  <a:pt x="422" y="509"/>
                  <a:pt x="421" y="510"/>
                  <a:pt x="420" y="510"/>
                </a:cubicBezTo>
                <a:cubicBezTo>
                  <a:pt x="421" y="510"/>
                  <a:pt x="423" y="510"/>
                  <a:pt x="423" y="510"/>
                </a:cubicBezTo>
                <a:close/>
                <a:moveTo>
                  <a:pt x="397" y="530"/>
                </a:moveTo>
                <a:cubicBezTo>
                  <a:pt x="397" y="530"/>
                  <a:pt x="397" y="531"/>
                  <a:pt x="397" y="531"/>
                </a:cubicBezTo>
                <a:cubicBezTo>
                  <a:pt x="399" y="531"/>
                  <a:pt x="399" y="531"/>
                  <a:pt x="399" y="531"/>
                </a:cubicBezTo>
                <a:cubicBezTo>
                  <a:pt x="399" y="530"/>
                  <a:pt x="397" y="529"/>
                  <a:pt x="397" y="530"/>
                </a:cubicBezTo>
                <a:close/>
                <a:moveTo>
                  <a:pt x="408" y="513"/>
                </a:moveTo>
                <a:cubicBezTo>
                  <a:pt x="405" y="513"/>
                  <a:pt x="406" y="514"/>
                  <a:pt x="407" y="516"/>
                </a:cubicBezTo>
                <a:cubicBezTo>
                  <a:pt x="407" y="516"/>
                  <a:pt x="407" y="516"/>
                  <a:pt x="407" y="516"/>
                </a:cubicBezTo>
                <a:cubicBezTo>
                  <a:pt x="412" y="516"/>
                  <a:pt x="410" y="514"/>
                  <a:pt x="408" y="513"/>
                </a:cubicBezTo>
                <a:close/>
                <a:moveTo>
                  <a:pt x="407" y="516"/>
                </a:moveTo>
                <a:cubicBezTo>
                  <a:pt x="407" y="517"/>
                  <a:pt x="407" y="517"/>
                  <a:pt x="407" y="518"/>
                </a:cubicBezTo>
                <a:cubicBezTo>
                  <a:pt x="409" y="518"/>
                  <a:pt x="407" y="517"/>
                  <a:pt x="407" y="516"/>
                </a:cubicBezTo>
                <a:close/>
                <a:moveTo>
                  <a:pt x="417" y="497"/>
                </a:moveTo>
                <a:cubicBezTo>
                  <a:pt x="416" y="498"/>
                  <a:pt x="422" y="497"/>
                  <a:pt x="421" y="498"/>
                </a:cubicBezTo>
                <a:cubicBezTo>
                  <a:pt x="425" y="498"/>
                  <a:pt x="415" y="493"/>
                  <a:pt x="417" y="497"/>
                </a:cubicBezTo>
                <a:close/>
                <a:moveTo>
                  <a:pt x="396" y="515"/>
                </a:moveTo>
                <a:cubicBezTo>
                  <a:pt x="401" y="514"/>
                  <a:pt x="401" y="514"/>
                  <a:pt x="401" y="514"/>
                </a:cubicBezTo>
                <a:cubicBezTo>
                  <a:pt x="397" y="513"/>
                  <a:pt x="397" y="513"/>
                  <a:pt x="397" y="513"/>
                </a:cubicBezTo>
                <a:lnTo>
                  <a:pt x="396" y="515"/>
                </a:lnTo>
                <a:close/>
                <a:moveTo>
                  <a:pt x="399" y="502"/>
                </a:moveTo>
                <a:cubicBezTo>
                  <a:pt x="398" y="505"/>
                  <a:pt x="398" y="505"/>
                  <a:pt x="398" y="505"/>
                </a:cubicBezTo>
                <a:cubicBezTo>
                  <a:pt x="399" y="505"/>
                  <a:pt x="399" y="505"/>
                  <a:pt x="400" y="506"/>
                </a:cubicBezTo>
                <a:cubicBezTo>
                  <a:pt x="400" y="504"/>
                  <a:pt x="400" y="502"/>
                  <a:pt x="399" y="502"/>
                </a:cubicBezTo>
                <a:close/>
                <a:moveTo>
                  <a:pt x="400" y="506"/>
                </a:moveTo>
                <a:cubicBezTo>
                  <a:pt x="400" y="506"/>
                  <a:pt x="400" y="507"/>
                  <a:pt x="400" y="507"/>
                </a:cubicBezTo>
                <a:cubicBezTo>
                  <a:pt x="400" y="507"/>
                  <a:pt x="400" y="506"/>
                  <a:pt x="400" y="506"/>
                </a:cubicBezTo>
                <a:close/>
                <a:moveTo>
                  <a:pt x="395" y="511"/>
                </a:moveTo>
                <a:cubicBezTo>
                  <a:pt x="396" y="511"/>
                  <a:pt x="396" y="511"/>
                  <a:pt x="396" y="511"/>
                </a:cubicBezTo>
                <a:cubicBezTo>
                  <a:pt x="396" y="509"/>
                  <a:pt x="396" y="509"/>
                  <a:pt x="396" y="509"/>
                </a:cubicBezTo>
                <a:lnTo>
                  <a:pt x="395" y="511"/>
                </a:lnTo>
                <a:close/>
                <a:moveTo>
                  <a:pt x="399" y="476"/>
                </a:moveTo>
                <a:cubicBezTo>
                  <a:pt x="398" y="474"/>
                  <a:pt x="398" y="474"/>
                  <a:pt x="398" y="474"/>
                </a:cubicBezTo>
                <a:cubicBezTo>
                  <a:pt x="396" y="473"/>
                  <a:pt x="395" y="474"/>
                  <a:pt x="396" y="475"/>
                </a:cubicBezTo>
                <a:cubicBezTo>
                  <a:pt x="397" y="476"/>
                  <a:pt x="397" y="477"/>
                  <a:pt x="399" y="476"/>
                </a:cubicBezTo>
                <a:close/>
                <a:moveTo>
                  <a:pt x="387" y="485"/>
                </a:moveTo>
                <a:cubicBezTo>
                  <a:pt x="388" y="484"/>
                  <a:pt x="389" y="484"/>
                  <a:pt x="390" y="484"/>
                </a:cubicBezTo>
                <a:cubicBezTo>
                  <a:pt x="385" y="484"/>
                  <a:pt x="385" y="484"/>
                  <a:pt x="385" y="484"/>
                </a:cubicBezTo>
                <a:lnTo>
                  <a:pt x="387" y="485"/>
                </a:lnTo>
                <a:close/>
                <a:moveTo>
                  <a:pt x="385" y="477"/>
                </a:moveTo>
                <a:cubicBezTo>
                  <a:pt x="384" y="477"/>
                  <a:pt x="381" y="473"/>
                  <a:pt x="381" y="477"/>
                </a:cubicBezTo>
                <a:cubicBezTo>
                  <a:pt x="383" y="477"/>
                  <a:pt x="384" y="480"/>
                  <a:pt x="385" y="477"/>
                </a:cubicBezTo>
                <a:close/>
                <a:moveTo>
                  <a:pt x="391" y="437"/>
                </a:moveTo>
                <a:cubicBezTo>
                  <a:pt x="391" y="438"/>
                  <a:pt x="391" y="438"/>
                  <a:pt x="391" y="438"/>
                </a:cubicBezTo>
                <a:cubicBezTo>
                  <a:pt x="400" y="437"/>
                  <a:pt x="400" y="437"/>
                  <a:pt x="400" y="437"/>
                </a:cubicBezTo>
                <a:lnTo>
                  <a:pt x="391" y="437"/>
                </a:lnTo>
                <a:close/>
                <a:moveTo>
                  <a:pt x="367" y="403"/>
                </a:moveTo>
                <a:cubicBezTo>
                  <a:pt x="365" y="406"/>
                  <a:pt x="373" y="403"/>
                  <a:pt x="370" y="406"/>
                </a:cubicBezTo>
                <a:cubicBezTo>
                  <a:pt x="373" y="407"/>
                  <a:pt x="373" y="404"/>
                  <a:pt x="374" y="404"/>
                </a:cubicBezTo>
                <a:cubicBezTo>
                  <a:pt x="372" y="403"/>
                  <a:pt x="373" y="401"/>
                  <a:pt x="367" y="403"/>
                </a:cubicBezTo>
                <a:close/>
                <a:moveTo>
                  <a:pt x="374" y="404"/>
                </a:moveTo>
                <a:cubicBezTo>
                  <a:pt x="375" y="405"/>
                  <a:pt x="375" y="405"/>
                  <a:pt x="376" y="405"/>
                </a:cubicBezTo>
                <a:cubicBezTo>
                  <a:pt x="375" y="405"/>
                  <a:pt x="375" y="404"/>
                  <a:pt x="374" y="404"/>
                </a:cubicBezTo>
                <a:close/>
                <a:moveTo>
                  <a:pt x="398" y="5"/>
                </a:moveTo>
                <a:cubicBezTo>
                  <a:pt x="400" y="3"/>
                  <a:pt x="400" y="3"/>
                  <a:pt x="400" y="3"/>
                </a:cubicBezTo>
                <a:cubicBezTo>
                  <a:pt x="397" y="5"/>
                  <a:pt x="397" y="5"/>
                  <a:pt x="397" y="5"/>
                </a:cubicBezTo>
                <a:lnTo>
                  <a:pt x="398" y="5"/>
                </a:lnTo>
                <a:close/>
                <a:moveTo>
                  <a:pt x="391" y="2"/>
                </a:moveTo>
                <a:cubicBezTo>
                  <a:pt x="397" y="1"/>
                  <a:pt x="397" y="1"/>
                  <a:pt x="397" y="1"/>
                </a:cubicBezTo>
                <a:cubicBezTo>
                  <a:pt x="392" y="0"/>
                  <a:pt x="392" y="0"/>
                  <a:pt x="392" y="0"/>
                </a:cubicBezTo>
                <a:cubicBezTo>
                  <a:pt x="392" y="1"/>
                  <a:pt x="393" y="1"/>
                  <a:pt x="391" y="2"/>
                </a:cubicBezTo>
                <a:close/>
                <a:moveTo>
                  <a:pt x="355" y="280"/>
                </a:moveTo>
                <a:cubicBezTo>
                  <a:pt x="357" y="280"/>
                  <a:pt x="357" y="280"/>
                  <a:pt x="357" y="280"/>
                </a:cubicBezTo>
                <a:cubicBezTo>
                  <a:pt x="358" y="279"/>
                  <a:pt x="358" y="279"/>
                  <a:pt x="358" y="278"/>
                </a:cubicBezTo>
                <a:lnTo>
                  <a:pt x="355" y="280"/>
                </a:lnTo>
                <a:close/>
                <a:moveTo>
                  <a:pt x="358" y="252"/>
                </a:moveTo>
                <a:cubicBezTo>
                  <a:pt x="358" y="253"/>
                  <a:pt x="358" y="253"/>
                  <a:pt x="358" y="253"/>
                </a:cubicBezTo>
                <a:cubicBezTo>
                  <a:pt x="364" y="252"/>
                  <a:pt x="364" y="252"/>
                  <a:pt x="364" y="252"/>
                </a:cubicBezTo>
                <a:lnTo>
                  <a:pt x="358" y="252"/>
                </a:lnTo>
                <a:close/>
                <a:moveTo>
                  <a:pt x="351" y="229"/>
                </a:moveTo>
                <a:cubicBezTo>
                  <a:pt x="351" y="230"/>
                  <a:pt x="352" y="231"/>
                  <a:pt x="352" y="232"/>
                </a:cubicBezTo>
                <a:cubicBezTo>
                  <a:pt x="351" y="230"/>
                  <a:pt x="357" y="229"/>
                  <a:pt x="351" y="229"/>
                </a:cubicBezTo>
                <a:close/>
                <a:moveTo>
                  <a:pt x="46" y="701"/>
                </a:moveTo>
                <a:cubicBezTo>
                  <a:pt x="45" y="701"/>
                  <a:pt x="47" y="704"/>
                  <a:pt x="47" y="705"/>
                </a:cubicBezTo>
                <a:cubicBezTo>
                  <a:pt x="47" y="704"/>
                  <a:pt x="45" y="700"/>
                  <a:pt x="46" y="701"/>
                </a:cubicBezTo>
                <a:close/>
                <a:moveTo>
                  <a:pt x="52" y="689"/>
                </a:moveTo>
                <a:cubicBezTo>
                  <a:pt x="52" y="691"/>
                  <a:pt x="52" y="691"/>
                  <a:pt x="52" y="691"/>
                </a:cubicBezTo>
                <a:cubicBezTo>
                  <a:pt x="52" y="687"/>
                  <a:pt x="52" y="687"/>
                  <a:pt x="52" y="687"/>
                </a:cubicBezTo>
                <a:lnTo>
                  <a:pt x="52" y="689"/>
                </a:lnTo>
                <a:close/>
                <a:moveTo>
                  <a:pt x="61" y="686"/>
                </a:moveTo>
                <a:cubicBezTo>
                  <a:pt x="57" y="680"/>
                  <a:pt x="58" y="688"/>
                  <a:pt x="55" y="687"/>
                </a:cubicBezTo>
                <a:cubicBezTo>
                  <a:pt x="55" y="685"/>
                  <a:pt x="55" y="685"/>
                  <a:pt x="55" y="685"/>
                </a:cubicBezTo>
                <a:cubicBezTo>
                  <a:pt x="56" y="690"/>
                  <a:pt x="56" y="690"/>
                  <a:pt x="56" y="690"/>
                </a:cubicBezTo>
                <a:cubicBezTo>
                  <a:pt x="57" y="689"/>
                  <a:pt x="59" y="685"/>
                  <a:pt x="61" y="686"/>
                </a:cubicBezTo>
                <a:close/>
                <a:moveTo>
                  <a:pt x="71" y="697"/>
                </a:moveTo>
                <a:cubicBezTo>
                  <a:pt x="69" y="695"/>
                  <a:pt x="71" y="694"/>
                  <a:pt x="69" y="697"/>
                </a:cubicBezTo>
                <a:cubicBezTo>
                  <a:pt x="69" y="697"/>
                  <a:pt x="69" y="697"/>
                  <a:pt x="70" y="697"/>
                </a:cubicBezTo>
                <a:cubicBezTo>
                  <a:pt x="70" y="697"/>
                  <a:pt x="70" y="697"/>
                  <a:pt x="71" y="697"/>
                </a:cubicBezTo>
                <a:close/>
                <a:moveTo>
                  <a:pt x="70" y="697"/>
                </a:moveTo>
                <a:cubicBezTo>
                  <a:pt x="69" y="698"/>
                  <a:pt x="71" y="699"/>
                  <a:pt x="70" y="697"/>
                </a:cubicBezTo>
                <a:close/>
                <a:moveTo>
                  <a:pt x="73" y="694"/>
                </a:moveTo>
                <a:cubicBezTo>
                  <a:pt x="73" y="697"/>
                  <a:pt x="73" y="697"/>
                  <a:pt x="73" y="697"/>
                </a:cubicBezTo>
                <a:cubicBezTo>
                  <a:pt x="74" y="698"/>
                  <a:pt x="75" y="698"/>
                  <a:pt x="75" y="699"/>
                </a:cubicBezTo>
                <a:cubicBezTo>
                  <a:pt x="76" y="697"/>
                  <a:pt x="75" y="696"/>
                  <a:pt x="73" y="694"/>
                </a:cubicBezTo>
                <a:close/>
                <a:moveTo>
                  <a:pt x="72" y="689"/>
                </a:moveTo>
                <a:cubicBezTo>
                  <a:pt x="72" y="690"/>
                  <a:pt x="72" y="690"/>
                  <a:pt x="72" y="690"/>
                </a:cubicBezTo>
                <a:cubicBezTo>
                  <a:pt x="73" y="691"/>
                  <a:pt x="73" y="691"/>
                  <a:pt x="72" y="689"/>
                </a:cubicBezTo>
                <a:close/>
                <a:moveTo>
                  <a:pt x="72" y="693"/>
                </a:moveTo>
                <a:cubicBezTo>
                  <a:pt x="72" y="690"/>
                  <a:pt x="72" y="690"/>
                  <a:pt x="72" y="690"/>
                </a:cubicBezTo>
                <a:cubicBezTo>
                  <a:pt x="72" y="689"/>
                  <a:pt x="71" y="687"/>
                  <a:pt x="72" y="691"/>
                </a:cubicBezTo>
                <a:cubicBezTo>
                  <a:pt x="71" y="689"/>
                  <a:pt x="72" y="691"/>
                  <a:pt x="72" y="693"/>
                </a:cubicBezTo>
                <a:close/>
                <a:moveTo>
                  <a:pt x="71" y="692"/>
                </a:moveTo>
                <a:cubicBezTo>
                  <a:pt x="69" y="691"/>
                  <a:pt x="68" y="691"/>
                  <a:pt x="68" y="688"/>
                </a:cubicBezTo>
                <a:cubicBezTo>
                  <a:pt x="67" y="690"/>
                  <a:pt x="69" y="694"/>
                  <a:pt x="71" y="692"/>
                </a:cubicBezTo>
                <a:close/>
                <a:moveTo>
                  <a:pt x="58" y="679"/>
                </a:moveTo>
                <a:cubicBezTo>
                  <a:pt x="57" y="678"/>
                  <a:pt x="57" y="678"/>
                  <a:pt x="57" y="678"/>
                </a:cubicBezTo>
                <a:cubicBezTo>
                  <a:pt x="57" y="680"/>
                  <a:pt x="57" y="680"/>
                  <a:pt x="57" y="680"/>
                </a:cubicBezTo>
                <a:cubicBezTo>
                  <a:pt x="57" y="679"/>
                  <a:pt x="59" y="681"/>
                  <a:pt x="58" y="679"/>
                </a:cubicBezTo>
                <a:close/>
                <a:moveTo>
                  <a:pt x="82" y="694"/>
                </a:moveTo>
                <a:cubicBezTo>
                  <a:pt x="81" y="693"/>
                  <a:pt x="80" y="691"/>
                  <a:pt x="79" y="689"/>
                </a:cubicBezTo>
                <a:cubicBezTo>
                  <a:pt x="79" y="691"/>
                  <a:pt x="79" y="691"/>
                  <a:pt x="79" y="691"/>
                </a:cubicBezTo>
                <a:cubicBezTo>
                  <a:pt x="80" y="692"/>
                  <a:pt x="81" y="692"/>
                  <a:pt x="82" y="694"/>
                </a:cubicBezTo>
                <a:close/>
                <a:moveTo>
                  <a:pt x="79" y="689"/>
                </a:moveTo>
                <a:cubicBezTo>
                  <a:pt x="80" y="686"/>
                  <a:pt x="80" y="686"/>
                  <a:pt x="80" y="686"/>
                </a:cubicBezTo>
                <a:cubicBezTo>
                  <a:pt x="78" y="687"/>
                  <a:pt x="79" y="688"/>
                  <a:pt x="79" y="689"/>
                </a:cubicBezTo>
                <a:close/>
                <a:moveTo>
                  <a:pt x="70" y="682"/>
                </a:moveTo>
                <a:cubicBezTo>
                  <a:pt x="70" y="688"/>
                  <a:pt x="70" y="688"/>
                  <a:pt x="70" y="688"/>
                </a:cubicBezTo>
                <a:cubicBezTo>
                  <a:pt x="70" y="682"/>
                  <a:pt x="70" y="682"/>
                  <a:pt x="70" y="682"/>
                </a:cubicBezTo>
                <a:close/>
                <a:moveTo>
                  <a:pt x="87" y="692"/>
                </a:moveTo>
                <a:cubicBezTo>
                  <a:pt x="88" y="695"/>
                  <a:pt x="88" y="695"/>
                  <a:pt x="88" y="695"/>
                </a:cubicBezTo>
                <a:cubicBezTo>
                  <a:pt x="87" y="690"/>
                  <a:pt x="87" y="690"/>
                  <a:pt x="87" y="690"/>
                </a:cubicBezTo>
                <a:lnTo>
                  <a:pt x="87" y="692"/>
                </a:lnTo>
                <a:close/>
                <a:moveTo>
                  <a:pt x="90" y="690"/>
                </a:moveTo>
                <a:cubicBezTo>
                  <a:pt x="91" y="693"/>
                  <a:pt x="93" y="694"/>
                  <a:pt x="93" y="695"/>
                </a:cubicBezTo>
                <a:cubicBezTo>
                  <a:pt x="93" y="695"/>
                  <a:pt x="93" y="692"/>
                  <a:pt x="93" y="690"/>
                </a:cubicBezTo>
                <a:cubicBezTo>
                  <a:pt x="93" y="691"/>
                  <a:pt x="92" y="692"/>
                  <a:pt x="90" y="690"/>
                </a:cubicBezTo>
                <a:close/>
                <a:moveTo>
                  <a:pt x="93" y="687"/>
                </a:moveTo>
                <a:cubicBezTo>
                  <a:pt x="93" y="688"/>
                  <a:pt x="93" y="689"/>
                  <a:pt x="93" y="690"/>
                </a:cubicBezTo>
                <a:cubicBezTo>
                  <a:pt x="93" y="689"/>
                  <a:pt x="93" y="688"/>
                  <a:pt x="93" y="687"/>
                </a:cubicBezTo>
                <a:close/>
                <a:moveTo>
                  <a:pt x="82" y="686"/>
                </a:moveTo>
                <a:cubicBezTo>
                  <a:pt x="83" y="687"/>
                  <a:pt x="84" y="689"/>
                  <a:pt x="85" y="689"/>
                </a:cubicBezTo>
                <a:cubicBezTo>
                  <a:pt x="83" y="686"/>
                  <a:pt x="83" y="686"/>
                  <a:pt x="83" y="686"/>
                </a:cubicBezTo>
                <a:lnTo>
                  <a:pt x="82" y="686"/>
                </a:lnTo>
                <a:close/>
                <a:moveTo>
                  <a:pt x="83" y="686"/>
                </a:moveTo>
                <a:cubicBezTo>
                  <a:pt x="83" y="686"/>
                  <a:pt x="83" y="686"/>
                  <a:pt x="83" y="686"/>
                </a:cubicBezTo>
                <a:cubicBezTo>
                  <a:pt x="83" y="686"/>
                  <a:pt x="84" y="686"/>
                  <a:pt x="84" y="686"/>
                </a:cubicBezTo>
                <a:cubicBezTo>
                  <a:pt x="84" y="686"/>
                  <a:pt x="83" y="686"/>
                  <a:pt x="83" y="686"/>
                </a:cubicBezTo>
                <a:close/>
                <a:moveTo>
                  <a:pt x="82" y="686"/>
                </a:moveTo>
                <a:cubicBezTo>
                  <a:pt x="82" y="686"/>
                  <a:pt x="82" y="686"/>
                  <a:pt x="82" y="686"/>
                </a:cubicBezTo>
                <a:cubicBezTo>
                  <a:pt x="82" y="686"/>
                  <a:pt x="82" y="686"/>
                  <a:pt x="82" y="686"/>
                </a:cubicBezTo>
                <a:close/>
                <a:moveTo>
                  <a:pt x="75" y="684"/>
                </a:moveTo>
                <a:cubicBezTo>
                  <a:pt x="75" y="682"/>
                  <a:pt x="75" y="679"/>
                  <a:pt x="72" y="677"/>
                </a:cubicBezTo>
                <a:cubicBezTo>
                  <a:pt x="73" y="679"/>
                  <a:pt x="75" y="681"/>
                  <a:pt x="75" y="684"/>
                </a:cubicBezTo>
                <a:close/>
                <a:moveTo>
                  <a:pt x="79" y="682"/>
                </a:moveTo>
                <a:cubicBezTo>
                  <a:pt x="78" y="682"/>
                  <a:pt x="78" y="682"/>
                  <a:pt x="78" y="682"/>
                </a:cubicBezTo>
                <a:cubicBezTo>
                  <a:pt x="78" y="683"/>
                  <a:pt x="79" y="684"/>
                  <a:pt x="79" y="685"/>
                </a:cubicBezTo>
                <a:lnTo>
                  <a:pt x="79" y="682"/>
                </a:lnTo>
                <a:close/>
                <a:moveTo>
                  <a:pt x="80" y="680"/>
                </a:moveTo>
                <a:cubicBezTo>
                  <a:pt x="79" y="682"/>
                  <a:pt x="79" y="682"/>
                  <a:pt x="79" y="682"/>
                </a:cubicBezTo>
                <a:cubicBezTo>
                  <a:pt x="80" y="682"/>
                  <a:pt x="80" y="682"/>
                  <a:pt x="80" y="682"/>
                </a:cubicBezTo>
                <a:lnTo>
                  <a:pt x="80" y="680"/>
                </a:lnTo>
                <a:close/>
                <a:moveTo>
                  <a:pt x="89" y="685"/>
                </a:moveTo>
                <a:cubicBezTo>
                  <a:pt x="89" y="683"/>
                  <a:pt x="90" y="682"/>
                  <a:pt x="90" y="682"/>
                </a:cubicBezTo>
                <a:cubicBezTo>
                  <a:pt x="89" y="681"/>
                  <a:pt x="88" y="681"/>
                  <a:pt x="88" y="682"/>
                </a:cubicBezTo>
                <a:cubicBezTo>
                  <a:pt x="88" y="683"/>
                  <a:pt x="88" y="685"/>
                  <a:pt x="89" y="685"/>
                </a:cubicBezTo>
                <a:close/>
                <a:moveTo>
                  <a:pt x="86" y="685"/>
                </a:moveTo>
                <a:cubicBezTo>
                  <a:pt x="86" y="685"/>
                  <a:pt x="86" y="685"/>
                  <a:pt x="86" y="685"/>
                </a:cubicBezTo>
                <a:cubicBezTo>
                  <a:pt x="86" y="684"/>
                  <a:pt x="86" y="684"/>
                  <a:pt x="86" y="685"/>
                </a:cubicBezTo>
                <a:close/>
                <a:moveTo>
                  <a:pt x="98" y="679"/>
                </a:moveTo>
                <a:cubicBezTo>
                  <a:pt x="98" y="678"/>
                  <a:pt x="97" y="678"/>
                  <a:pt x="97" y="678"/>
                </a:cubicBezTo>
                <a:cubicBezTo>
                  <a:pt x="98" y="679"/>
                  <a:pt x="98" y="679"/>
                  <a:pt x="98" y="679"/>
                </a:cubicBezTo>
                <a:close/>
                <a:moveTo>
                  <a:pt x="87" y="681"/>
                </a:moveTo>
                <a:cubicBezTo>
                  <a:pt x="86" y="681"/>
                  <a:pt x="86" y="682"/>
                  <a:pt x="86" y="683"/>
                </a:cubicBezTo>
                <a:cubicBezTo>
                  <a:pt x="87" y="682"/>
                  <a:pt x="87" y="682"/>
                  <a:pt x="88" y="682"/>
                </a:cubicBezTo>
                <a:cubicBezTo>
                  <a:pt x="87" y="681"/>
                  <a:pt x="87" y="681"/>
                  <a:pt x="87" y="681"/>
                </a:cubicBezTo>
                <a:close/>
                <a:moveTo>
                  <a:pt x="94" y="684"/>
                </a:moveTo>
                <a:cubicBezTo>
                  <a:pt x="94" y="684"/>
                  <a:pt x="93" y="683"/>
                  <a:pt x="93" y="683"/>
                </a:cubicBezTo>
                <a:cubicBezTo>
                  <a:pt x="93" y="684"/>
                  <a:pt x="95" y="685"/>
                  <a:pt x="94" y="684"/>
                </a:cubicBezTo>
                <a:close/>
                <a:moveTo>
                  <a:pt x="87" y="685"/>
                </a:moveTo>
                <a:cubicBezTo>
                  <a:pt x="87" y="686"/>
                  <a:pt x="87" y="686"/>
                  <a:pt x="87" y="686"/>
                </a:cubicBezTo>
                <a:cubicBezTo>
                  <a:pt x="87" y="686"/>
                  <a:pt x="87" y="686"/>
                  <a:pt x="87" y="685"/>
                </a:cubicBezTo>
                <a:close/>
                <a:moveTo>
                  <a:pt x="87" y="685"/>
                </a:moveTo>
                <a:cubicBezTo>
                  <a:pt x="87" y="685"/>
                  <a:pt x="87" y="684"/>
                  <a:pt x="86" y="683"/>
                </a:cubicBezTo>
                <a:cubicBezTo>
                  <a:pt x="86" y="683"/>
                  <a:pt x="86" y="684"/>
                  <a:pt x="86" y="685"/>
                </a:cubicBezTo>
                <a:cubicBezTo>
                  <a:pt x="86" y="685"/>
                  <a:pt x="86" y="685"/>
                  <a:pt x="87" y="685"/>
                </a:cubicBezTo>
                <a:close/>
                <a:moveTo>
                  <a:pt x="90" y="655"/>
                </a:moveTo>
                <a:cubicBezTo>
                  <a:pt x="91" y="658"/>
                  <a:pt x="91" y="662"/>
                  <a:pt x="88" y="659"/>
                </a:cubicBezTo>
                <a:cubicBezTo>
                  <a:pt x="88" y="662"/>
                  <a:pt x="93" y="672"/>
                  <a:pt x="97" y="678"/>
                </a:cubicBezTo>
                <a:cubicBezTo>
                  <a:pt x="97" y="677"/>
                  <a:pt x="96" y="675"/>
                  <a:pt x="97" y="673"/>
                </a:cubicBezTo>
                <a:cubicBezTo>
                  <a:pt x="95" y="671"/>
                  <a:pt x="92" y="670"/>
                  <a:pt x="92" y="666"/>
                </a:cubicBezTo>
                <a:cubicBezTo>
                  <a:pt x="93" y="664"/>
                  <a:pt x="94" y="667"/>
                  <a:pt x="95" y="668"/>
                </a:cubicBezTo>
                <a:cubicBezTo>
                  <a:pt x="93" y="664"/>
                  <a:pt x="95" y="661"/>
                  <a:pt x="92" y="655"/>
                </a:cubicBezTo>
                <a:cubicBezTo>
                  <a:pt x="91" y="658"/>
                  <a:pt x="91" y="658"/>
                  <a:pt x="91" y="658"/>
                </a:cubicBezTo>
                <a:cubicBezTo>
                  <a:pt x="91" y="657"/>
                  <a:pt x="91" y="656"/>
                  <a:pt x="90" y="655"/>
                </a:cubicBezTo>
                <a:close/>
                <a:moveTo>
                  <a:pt x="95" y="679"/>
                </a:moveTo>
                <a:cubicBezTo>
                  <a:pt x="94" y="679"/>
                  <a:pt x="94" y="679"/>
                  <a:pt x="94" y="679"/>
                </a:cubicBezTo>
                <a:cubicBezTo>
                  <a:pt x="95" y="680"/>
                  <a:pt x="96" y="681"/>
                  <a:pt x="98" y="683"/>
                </a:cubicBezTo>
                <a:cubicBezTo>
                  <a:pt x="98" y="681"/>
                  <a:pt x="98" y="680"/>
                  <a:pt x="98" y="679"/>
                </a:cubicBezTo>
                <a:cubicBezTo>
                  <a:pt x="95" y="679"/>
                  <a:pt x="95" y="679"/>
                  <a:pt x="95" y="679"/>
                </a:cubicBezTo>
                <a:close/>
                <a:moveTo>
                  <a:pt x="92" y="681"/>
                </a:moveTo>
                <a:cubicBezTo>
                  <a:pt x="91" y="677"/>
                  <a:pt x="91" y="675"/>
                  <a:pt x="89" y="671"/>
                </a:cubicBezTo>
                <a:cubicBezTo>
                  <a:pt x="87" y="672"/>
                  <a:pt x="89" y="675"/>
                  <a:pt x="89" y="677"/>
                </a:cubicBezTo>
                <a:cubicBezTo>
                  <a:pt x="91" y="675"/>
                  <a:pt x="89" y="679"/>
                  <a:pt x="91" y="680"/>
                </a:cubicBezTo>
                <a:cubicBezTo>
                  <a:pt x="91" y="681"/>
                  <a:pt x="91" y="681"/>
                  <a:pt x="90" y="682"/>
                </a:cubicBezTo>
                <a:cubicBezTo>
                  <a:pt x="91" y="682"/>
                  <a:pt x="92" y="682"/>
                  <a:pt x="93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2"/>
                  <a:pt x="92" y="682"/>
                  <a:pt x="92" y="682"/>
                </a:cubicBezTo>
                <a:cubicBezTo>
                  <a:pt x="92" y="682"/>
                  <a:pt x="92" y="682"/>
                  <a:pt x="92" y="682"/>
                </a:cubicBezTo>
                <a:cubicBezTo>
                  <a:pt x="92" y="681"/>
                  <a:pt x="92" y="681"/>
                  <a:pt x="92" y="681"/>
                </a:cubicBezTo>
                <a:cubicBezTo>
                  <a:pt x="93" y="681"/>
                  <a:pt x="92" y="681"/>
                  <a:pt x="92" y="682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4" y="679"/>
                  <a:pt x="94" y="679"/>
                  <a:pt x="94" y="679"/>
                </a:cubicBezTo>
                <a:cubicBezTo>
                  <a:pt x="93" y="679"/>
                  <a:pt x="93" y="680"/>
                  <a:pt x="92" y="681"/>
                </a:cubicBezTo>
                <a:close/>
                <a:moveTo>
                  <a:pt x="71" y="668"/>
                </a:moveTo>
                <a:cubicBezTo>
                  <a:pt x="71" y="669"/>
                  <a:pt x="71" y="669"/>
                  <a:pt x="71" y="669"/>
                </a:cubicBezTo>
                <a:cubicBezTo>
                  <a:pt x="71" y="669"/>
                  <a:pt x="71" y="668"/>
                  <a:pt x="71" y="668"/>
                </a:cubicBezTo>
                <a:close/>
                <a:moveTo>
                  <a:pt x="73" y="670"/>
                </a:moveTo>
                <a:cubicBezTo>
                  <a:pt x="73" y="671"/>
                  <a:pt x="73" y="672"/>
                  <a:pt x="72" y="672"/>
                </a:cubicBezTo>
                <a:cubicBezTo>
                  <a:pt x="71" y="671"/>
                  <a:pt x="72" y="670"/>
                  <a:pt x="71" y="669"/>
                </a:cubicBezTo>
                <a:cubicBezTo>
                  <a:pt x="71" y="670"/>
                  <a:pt x="71" y="672"/>
                  <a:pt x="73" y="674"/>
                </a:cubicBezTo>
                <a:cubicBezTo>
                  <a:pt x="73" y="673"/>
                  <a:pt x="73" y="673"/>
                  <a:pt x="73" y="673"/>
                </a:cubicBezTo>
                <a:cubicBezTo>
                  <a:pt x="74" y="674"/>
                  <a:pt x="78" y="678"/>
                  <a:pt x="78" y="678"/>
                </a:cubicBezTo>
                <a:cubicBezTo>
                  <a:pt x="76" y="675"/>
                  <a:pt x="75" y="673"/>
                  <a:pt x="73" y="670"/>
                </a:cubicBezTo>
                <a:close/>
                <a:moveTo>
                  <a:pt x="82" y="674"/>
                </a:moveTo>
                <a:cubicBezTo>
                  <a:pt x="83" y="672"/>
                  <a:pt x="83" y="672"/>
                  <a:pt x="83" y="672"/>
                </a:cubicBezTo>
                <a:cubicBezTo>
                  <a:pt x="81" y="669"/>
                  <a:pt x="81" y="669"/>
                  <a:pt x="81" y="669"/>
                </a:cubicBezTo>
                <a:cubicBezTo>
                  <a:pt x="82" y="671"/>
                  <a:pt x="82" y="671"/>
                  <a:pt x="82" y="671"/>
                </a:cubicBezTo>
                <a:cubicBezTo>
                  <a:pt x="80" y="671"/>
                  <a:pt x="81" y="673"/>
                  <a:pt x="82" y="674"/>
                </a:cubicBezTo>
                <a:close/>
                <a:moveTo>
                  <a:pt x="99" y="680"/>
                </a:moveTo>
                <a:cubicBezTo>
                  <a:pt x="100" y="684"/>
                  <a:pt x="100" y="684"/>
                  <a:pt x="100" y="684"/>
                </a:cubicBezTo>
                <a:cubicBezTo>
                  <a:pt x="99" y="678"/>
                  <a:pt x="99" y="678"/>
                  <a:pt x="99" y="678"/>
                </a:cubicBezTo>
                <a:lnTo>
                  <a:pt x="99" y="680"/>
                </a:lnTo>
                <a:close/>
                <a:moveTo>
                  <a:pt x="101" y="679"/>
                </a:moveTo>
                <a:cubicBezTo>
                  <a:pt x="103" y="682"/>
                  <a:pt x="103" y="682"/>
                  <a:pt x="103" y="682"/>
                </a:cubicBezTo>
                <a:cubicBezTo>
                  <a:pt x="103" y="680"/>
                  <a:pt x="103" y="680"/>
                  <a:pt x="103" y="680"/>
                </a:cubicBezTo>
                <a:lnTo>
                  <a:pt x="101" y="679"/>
                </a:lnTo>
                <a:close/>
                <a:moveTo>
                  <a:pt x="244" y="566"/>
                </a:moveTo>
                <a:cubicBezTo>
                  <a:pt x="244" y="564"/>
                  <a:pt x="244" y="564"/>
                  <a:pt x="244" y="564"/>
                </a:cubicBezTo>
                <a:cubicBezTo>
                  <a:pt x="244" y="565"/>
                  <a:pt x="244" y="565"/>
                  <a:pt x="244" y="566"/>
                </a:cubicBezTo>
                <a:close/>
                <a:moveTo>
                  <a:pt x="239" y="567"/>
                </a:moveTo>
                <a:cubicBezTo>
                  <a:pt x="240" y="569"/>
                  <a:pt x="240" y="569"/>
                  <a:pt x="240" y="569"/>
                </a:cubicBezTo>
                <a:cubicBezTo>
                  <a:pt x="239" y="568"/>
                  <a:pt x="239" y="567"/>
                  <a:pt x="239" y="567"/>
                </a:cubicBezTo>
                <a:close/>
                <a:moveTo>
                  <a:pt x="171" y="647"/>
                </a:moveTo>
                <a:cubicBezTo>
                  <a:pt x="174" y="649"/>
                  <a:pt x="177" y="654"/>
                  <a:pt x="175" y="650"/>
                </a:cubicBezTo>
                <a:cubicBezTo>
                  <a:pt x="173" y="647"/>
                  <a:pt x="173" y="647"/>
                  <a:pt x="173" y="647"/>
                </a:cubicBezTo>
                <a:cubicBezTo>
                  <a:pt x="173" y="648"/>
                  <a:pt x="172" y="647"/>
                  <a:pt x="171" y="647"/>
                </a:cubicBezTo>
                <a:close/>
                <a:moveTo>
                  <a:pt x="210" y="604"/>
                </a:moveTo>
                <a:cubicBezTo>
                  <a:pt x="209" y="603"/>
                  <a:pt x="209" y="603"/>
                  <a:pt x="209" y="603"/>
                </a:cubicBezTo>
                <a:cubicBezTo>
                  <a:pt x="209" y="604"/>
                  <a:pt x="209" y="605"/>
                  <a:pt x="210" y="606"/>
                </a:cubicBezTo>
                <a:cubicBezTo>
                  <a:pt x="210" y="606"/>
                  <a:pt x="210" y="605"/>
                  <a:pt x="210" y="604"/>
                </a:cubicBezTo>
                <a:close/>
                <a:moveTo>
                  <a:pt x="203" y="589"/>
                </a:moveTo>
                <a:cubicBezTo>
                  <a:pt x="206" y="590"/>
                  <a:pt x="206" y="590"/>
                  <a:pt x="206" y="590"/>
                </a:cubicBezTo>
                <a:cubicBezTo>
                  <a:pt x="205" y="590"/>
                  <a:pt x="204" y="589"/>
                  <a:pt x="203" y="589"/>
                </a:cubicBezTo>
                <a:close/>
                <a:moveTo>
                  <a:pt x="267" y="550"/>
                </a:moveTo>
                <a:cubicBezTo>
                  <a:pt x="267" y="546"/>
                  <a:pt x="267" y="546"/>
                  <a:pt x="267" y="546"/>
                </a:cubicBezTo>
                <a:cubicBezTo>
                  <a:pt x="265" y="547"/>
                  <a:pt x="267" y="548"/>
                  <a:pt x="267" y="550"/>
                </a:cubicBezTo>
                <a:close/>
                <a:moveTo>
                  <a:pt x="130" y="664"/>
                </a:moveTo>
                <a:cubicBezTo>
                  <a:pt x="132" y="665"/>
                  <a:pt x="132" y="666"/>
                  <a:pt x="133" y="665"/>
                </a:cubicBezTo>
                <a:cubicBezTo>
                  <a:pt x="131" y="664"/>
                  <a:pt x="129" y="661"/>
                  <a:pt x="130" y="664"/>
                </a:cubicBezTo>
                <a:close/>
                <a:moveTo>
                  <a:pt x="259" y="604"/>
                </a:moveTo>
                <a:cubicBezTo>
                  <a:pt x="259" y="604"/>
                  <a:pt x="259" y="603"/>
                  <a:pt x="259" y="602"/>
                </a:cubicBezTo>
                <a:cubicBezTo>
                  <a:pt x="259" y="603"/>
                  <a:pt x="259" y="604"/>
                  <a:pt x="259" y="604"/>
                </a:cubicBezTo>
                <a:close/>
                <a:moveTo>
                  <a:pt x="135" y="664"/>
                </a:moveTo>
                <a:cubicBezTo>
                  <a:pt x="135" y="664"/>
                  <a:pt x="135" y="664"/>
                  <a:pt x="135" y="664"/>
                </a:cubicBezTo>
                <a:cubicBezTo>
                  <a:pt x="134" y="665"/>
                  <a:pt x="134" y="665"/>
                  <a:pt x="133" y="665"/>
                </a:cubicBezTo>
                <a:cubicBezTo>
                  <a:pt x="135" y="667"/>
                  <a:pt x="136" y="667"/>
                  <a:pt x="135" y="664"/>
                </a:cubicBezTo>
                <a:close/>
                <a:moveTo>
                  <a:pt x="361" y="512"/>
                </a:moveTo>
                <a:cubicBezTo>
                  <a:pt x="361" y="512"/>
                  <a:pt x="361" y="512"/>
                  <a:pt x="362" y="512"/>
                </a:cubicBezTo>
                <a:cubicBezTo>
                  <a:pt x="361" y="511"/>
                  <a:pt x="361" y="511"/>
                  <a:pt x="361" y="512"/>
                </a:cubicBezTo>
                <a:close/>
                <a:moveTo>
                  <a:pt x="404" y="536"/>
                </a:moveTo>
                <a:cubicBezTo>
                  <a:pt x="404" y="536"/>
                  <a:pt x="404" y="536"/>
                  <a:pt x="403" y="537"/>
                </a:cubicBezTo>
                <a:cubicBezTo>
                  <a:pt x="404" y="537"/>
                  <a:pt x="404" y="537"/>
                  <a:pt x="404" y="536"/>
                </a:cubicBezTo>
                <a:close/>
                <a:moveTo>
                  <a:pt x="114" y="675"/>
                </a:moveTo>
                <a:cubicBezTo>
                  <a:pt x="113" y="676"/>
                  <a:pt x="114" y="675"/>
                  <a:pt x="114" y="675"/>
                </a:cubicBezTo>
                <a:close/>
                <a:moveTo>
                  <a:pt x="104" y="662"/>
                </a:moveTo>
                <a:cubicBezTo>
                  <a:pt x="104" y="662"/>
                  <a:pt x="104" y="661"/>
                  <a:pt x="104" y="660"/>
                </a:cubicBezTo>
                <a:cubicBezTo>
                  <a:pt x="104" y="661"/>
                  <a:pt x="104" y="662"/>
                  <a:pt x="104" y="662"/>
                </a:cubicBezTo>
                <a:close/>
                <a:moveTo>
                  <a:pt x="131" y="639"/>
                </a:moveTo>
                <a:cubicBezTo>
                  <a:pt x="132" y="639"/>
                  <a:pt x="132" y="639"/>
                  <a:pt x="132" y="639"/>
                </a:cubicBezTo>
                <a:cubicBezTo>
                  <a:pt x="131" y="639"/>
                  <a:pt x="131" y="639"/>
                  <a:pt x="131" y="639"/>
                </a:cubicBezTo>
                <a:close/>
                <a:moveTo>
                  <a:pt x="112" y="674"/>
                </a:moveTo>
                <a:cubicBezTo>
                  <a:pt x="112" y="674"/>
                  <a:pt x="113" y="674"/>
                  <a:pt x="113" y="675"/>
                </a:cubicBezTo>
                <a:cubicBezTo>
                  <a:pt x="113" y="674"/>
                  <a:pt x="113" y="674"/>
                  <a:pt x="112" y="674"/>
                </a:cubicBezTo>
                <a:close/>
                <a:moveTo>
                  <a:pt x="113" y="675"/>
                </a:moveTo>
                <a:cubicBezTo>
                  <a:pt x="113" y="675"/>
                  <a:pt x="112" y="675"/>
                  <a:pt x="112" y="675"/>
                </a:cubicBezTo>
                <a:cubicBezTo>
                  <a:pt x="112" y="676"/>
                  <a:pt x="113" y="676"/>
                  <a:pt x="113" y="675"/>
                </a:cubicBezTo>
                <a:close/>
                <a:moveTo>
                  <a:pt x="114" y="674"/>
                </a:moveTo>
                <a:cubicBezTo>
                  <a:pt x="114" y="675"/>
                  <a:pt x="114" y="675"/>
                  <a:pt x="113" y="675"/>
                </a:cubicBezTo>
                <a:cubicBezTo>
                  <a:pt x="113" y="675"/>
                  <a:pt x="114" y="675"/>
                  <a:pt x="114" y="675"/>
                </a:cubicBezTo>
                <a:cubicBezTo>
                  <a:pt x="114" y="675"/>
                  <a:pt x="114" y="675"/>
                  <a:pt x="114" y="674"/>
                </a:cubicBezTo>
                <a:close/>
                <a:moveTo>
                  <a:pt x="316" y="543"/>
                </a:moveTo>
                <a:cubicBezTo>
                  <a:pt x="316" y="544"/>
                  <a:pt x="316" y="544"/>
                  <a:pt x="316" y="544"/>
                </a:cubicBezTo>
                <a:cubicBezTo>
                  <a:pt x="316" y="542"/>
                  <a:pt x="316" y="542"/>
                  <a:pt x="316" y="543"/>
                </a:cubicBezTo>
                <a:close/>
                <a:moveTo>
                  <a:pt x="170" y="602"/>
                </a:moveTo>
                <a:cubicBezTo>
                  <a:pt x="170" y="602"/>
                  <a:pt x="170" y="603"/>
                  <a:pt x="170" y="603"/>
                </a:cubicBezTo>
                <a:cubicBezTo>
                  <a:pt x="170" y="603"/>
                  <a:pt x="170" y="603"/>
                  <a:pt x="170" y="603"/>
                </a:cubicBezTo>
                <a:lnTo>
                  <a:pt x="170" y="602"/>
                </a:lnTo>
                <a:close/>
                <a:moveTo>
                  <a:pt x="171" y="599"/>
                </a:moveTo>
                <a:cubicBezTo>
                  <a:pt x="172" y="604"/>
                  <a:pt x="172" y="603"/>
                  <a:pt x="170" y="603"/>
                </a:cubicBezTo>
                <a:cubicBezTo>
                  <a:pt x="176" y="613"/>
                  <a:pt x="176" y="613"/>
                  <a:pt x="176" y="613"/>
                </a:cubicBezTo>
                <a:lnTo>
                  <a:pt x="171" y="599"/>
                </a:lnTo>
                <a:close/>
                <a:moveTo>
                  <a:pt x="253" y="561"/>
                </a:moveTo>
                <a:cubicBezTo>
                  <a:pt x="257" y="565"/>
                  <a:pt x="256" y="558"/>
                  <a:pt x="256" y="554"/>
                </a:cubicBezTo>
                <a:cubicBezTo>
                  <a:pt x="257" y="556"/>
                  <a:pt x="259" y="563"/>
                  <a:pt x="261" y="560"/>
                </a:cubicBezTo>
                <a:cubicBezTo>
                  <a:pt x="263" y="557"/>
                  <a:pt x="256" y="552"/>
                  <a:pt x="257" y="550"/>
                </a:cubicBezTo>
                <a:cubicBezTo>
                  <a:pt x="261" y="555"/>
                  <a:pt x="261" y="555"/>
                  <a:pt x="261" y="555"/>
                </a:cubicBezTo>
                <a:cubicBezTo>
                  <a:pt x="262" y="550"/>
                  <a:pt x="265" y="553"/>
                  <a:pt x="268" y="553"/>
                </a:cubicBezTo>
                <a:cubicBezTo>
                  <a:pt x="268" y="552"/>
                  <a:pt x="268" y="552"/>
                  <a:pt x="268" y="551"/>
                </a:cubicBezTo>
                <a:cubicBezTo>
                  <a:pt x="271" y="552"/>
                  <a:pt x="270" y="543"/>
                  <a:pt x="272" y="544"/>
                </a:cubicBezTo>
                <a:cubicBezTo>
                  <a:pt x="272" y="546"/>
                  <a:pt x="275" y="548"/>
                  <a:pt x="275" y="549"/>
                </a:cubicBezTo>
                <a:cubicBezTo>
                  <a:pt x="277" y="544"/>
                  <a:pt x="277" y="544"/>
                  <a:pt x="277" y="544"/>
                </a:cubicBezTo>
                <a:cubicBezTo>
                  <a:pt x="276" y="546"/>
                  <a:pt x="278" y="550"/>
                  <a:pt x="279" y="553"/>
                </a:cubicBezTo>
                <a:cubicBezTo>
                  <a:pt x="280" y="552"/>
                  <a:pt x="279" y="550"/>
                  <a:pt x="280" y="549"/>
                </a:cubicBezTo>
                <a:cubicBezTo>
                  <a:pt x="280" y="551"/>
                  <a:pt x="280" y="552"/>
                  <a:pt x="281" y="553"/>
                </a:cubicBezTo>
                <a:cubicBezTo>
                  <a:pt x="282" y="547"/>
                  <a:pt x="282" y="547"/>
                  <a:pt x="282" y="547"/>
                </a:cubicBezTo>
                <a:cubicBezTo>
                  <a:pt x="281" y="546"/>
                  <a:pt x="281" y="546"/>
                  <a:pt x="280" y="546"/>
                </a:cubicBezTo>
                <a:cubicBezTo>
                  <a:pt x="281" y="546"/>
                  <a:pt x="282" y="543"/>
                  <a:pt x="284" y="545"/>
                </a:cubicBezTo>
                <a:cubicBezTo>
                  <a:pt x="285" y="546"/>
                  <a:pt x="285" y="548"/>
                  <a:pt x="285" y="549"/>
                </a:cubicBezTo>
                <a:cubicBezTo>
                  <a:pt x="283" y="546"/>
                  <a:pt x="284" y="549"/>
                  <a:pt x="284" y="552"/>
                </a:cubicBezTo>
                <a:cubicBezTo>
                  <a:pt x="286" y="550"/>
                  <a:pt x="285" y="552"/>
                  <a:pt x="287" y="554"/>
                </a:cubicBezTo>
                <a:cubicBezTo>
                  <a:pt x="289" y="554"/>
                  <a:pt x="287" y="549"/>
                  <a:pt x="286" y="546"/>
                </a:cubicBezTo>
                <a:cubicBezTo>
                  <a:pt x="288" y="547"/>
                  <a:pt x="289" y="547"/>
                  <a:pt x="289" y="543"/>
                </a:cubicBezTo>
                <a:cubicBezTo>
                  <a:pt x="291" y="548"/>
                  <a:pt x="291" y="548"/>
                  <a:pt x="291" y="548"/>
                </a:cubicBezTo>
                <a:cubicBezTo>
                  <a:pt x="292" y="546"/>
                  <a:pt x="292" y="546"/>
                  <a:pt x="292" y="546"/>
                </a:cubicBezTo>
                <a:cubicBezTo>
                  <a:pt x="293" y="552"/>
                  <a:pt x="293" y="552"/>
                  <a:pt x="293" y="552"/>
                </a:cubicBezTo>
                <a:cubicBezTo>
                  <a:pt x="297" y="554"/>
                  <a:pt x="290" y="544"/>
                  <a:pt x="294" y="545"/>
                </a:cubicBezTo>
                <a:cubicBezTo>
                  <a:pt x="296" y="549"/>
                  <a:pt x="296" y="549"/>
                  <a:pt x="296" y="549"/>
                </a:cubicBezTo>
                <a:cubicBezTo>
                  <a:pt x="297" y="547"/>
                  <a:pt x="294" y="540"/>
                  <a:pt x="297" y="544"/>
                </a:cubicBezTo>
                <a:cubicBezTo>
                  <a:pt x="297" y="541"/>
                  <a:pt x="293" y="540"/>
                  <a:pt x="295" y="537"/>
                </a:cubicBezTo>
                <a:cubicBezTo>
                  <a:pt x="297" y="539"/>
                  <a:pt x="298" y="540"/>
                  <a:pt x="300" y="541"/>
                </a:cubicBezTo>
                <a:cubicBezTo>
                  <a:pt x="300" y="538"/>
                  <a:pt x="297" y="536"/>
                  <a:pt x="296" y="537"/>
                </a:cubicBezTo>
                <a:cubicBezTo>
                  <a:pt x="300" y="533"/>
                  <a:pt x="305" y="549"/>
                  <a:pt x="307" y="542"/>
                </a:cubicBezTo>
                <a:cubicBezTo>
                  <a:pt x="304" y="540"/>
                  <a:pt x="304" y="534"/>
                  <a:pt x="301" y="536"/>
                </a:cubicBezTo>
                <a:cubicBezTo>
                  <a:pt x="302" y="533"/>
                  <a:pt x="307" y="540"/>
                  <a:pt x="307" y="535"/>
                </a:cubicBezTo>
                <a:cubicBezTo>
                  <a:pt x="308" y="541"/>
                  <a:pt x="308" y="541"/>
                  <a:pt x="308" y="541"/>
                </a:cubicBezTo>
                <a:cubicBezTo>
                  <a:pt x="308" y="541"/>
                  <a:pt x="308" y="538"/>
                  <a:pt x="308" y="538"/>
                </a:cubicBezTo>
                <a:cubicBezTo>
                  <a:pt x="310" y="542"/>
                  <a:pt x="310" y="542"/>
                  <a:pt x="310" y="542"/>
                </a:cubicBezTo>
                <a:cubicBezTo>
                  <a:pt x="309" y="534"/>
                  <a:pt x="315" y="543"/>
                  <a:pt x="312" y="534"/>
                </a:cubicBezTo>
                <a:cubicBezTo>
                  <a:pt x="315" y="541"/>
                  <a:pt x="313" y="533"/>
                  <a:pt x="315" y="535"/>
                </a:cubicBezTo>
                <a:cubicBezTo>
                  <a:pt x="316" y="541"/>
                  <a:pt x="311" y="537"/>
                  <a:pt x="313" y="544"/>
                </a:cubicBezTo>
                <a:cubicBezTo>
                  <a:pt x="315" y="545"/>
                  <a:pt x="314" y="542"/>
                  <a:pt x="316" y="543"/>
                </a:cubicBezTo>
                <a:cubicBezTo>
                  <a:pt x="316" y="545"/>
                  <a:pt x="316" y="547"/>
                  <a:pt x="316" y="548"/>
                </a:cubicBezTo>
                <a:cubicBezTo>
                  <a:pt x="320" y="551"/>
                  <a:pt x="318" y="542"/>
                  <a:pt x="319" y="540"/>
                </a:cubicBezTo>
                <a:cubicBezTo>
                  <a:pt x="317" y="543"/>
                  <a:pt x="317" y="543"/>
                  <a:pt x="317" y="543"/>
                </a:cubicBezTo>
                <a:cubicBezTo>
                  <a:pt x="314" y="536"/>
                  <a:pt x="318" y="541"/>
                  <a:pt x="316" y="536"/>
                </a:cubicBezTo>
                <a:cubicBezTo>
                  <a:pt x="319" y="539"/>
                  <a:pt x="318" y="533"/>
                  <a:pt x="320" y="535"/>
                </a:cubicBezTo>
                <a:cubicBezTo>
                  <a:pt x="320" y="535"/>
                  <a:pt x="320" y="535"/>
                  <a:pt x="320" y="535"/>
                </a:cubicBezTo>
                <a:cubicBezTo>
                  <a:pt x="323" y="534"/>
                  <a:pt x="328" y="544"/>
                  <a:pt x="329" y="544"/>
                </a:cubicBezTo>
                <a:cubicBezTo>
                  <a:pt x="331" y="544"/>
                  <a:pt x="331" y="540"/>
                  <a:pt x="329" y="537"/>
                </a:cubicBezTo>
                <a:cubicBezTo>
                  <a:pt x="329" y="535"/>
                  <a:pt x="326" y="541"/>
                  <a:pt x="324" y="532"/>
                </a:cubicBezTo>
                <a:cubicBezTo>
                  <a:pt x="330" y="541"/>
                  <a:pt x="326" y="527"/>
                  <a:pt x="333" y="532"/>
                </a:cubicBezTo>
                <a:cubicBezTo>
                  <a:pt x="333" y="536"/>
                  <a:pt x="336" y="537"/>
                  <a:pt x="336" y="540"/>
                </a:cubicBezTo>
                <a:cubicBezTo>
                  <a:pt x="337" y="538"/>
                  <a:pt x="337" y="537"/>
                  <a:pt x="336" y="534"/>
                </a:cubicBezTo>
                <a:cubicBezTo>
                  <a:pt x="338" y="537"/>
                  <a:pt x="338" y="537"/>
                  <a:pt x="338" y="537"/>
                </a:cubicBezTo>
                <a:cubicBezTo>
                  <a:pt x="337" y="529"/>
                  <a:pt x="336" y="530"/>
                  <a:pt x="337" y="525"/>
                </a:cubicBezTo>
                <a:cubicBezTo>
                  <a:pt x="337" y="528"/>
                  <a:pt x="341" y="529"/>
                  <a:pt x="341" y="532"/>
                </a:cubicBezTo>
                <a:cubicBezTo>
                  <a:pt x="342" y="531"/>
                  <a:pt x="342" y="530"/>
                  <a:pt x="342" y="528"/>
                </a:cubicBezTo>
                <a:cubicBezTo>
                  <a:pt x="342" y="528"/>
                  <a:pt x="342" y="528"/>
                  <a:pt x="342" y="528"/>
                </a:cubicBezTo>
                <a:cubicBezTo>
                  <a:pt x="345" y="525"/>
                  <a:pt x="347" y="531"/>
                  <a:pt x="349" y="526"/>
                </a:cubicBezTo>
                <a:cubicBezTo>
                  <a:pt x="347" y="524"/>
                  <a:pt x="347" y="524"/>
                  <a:pt x="347" y="524"/>
                </a:cubicBezTo>
                <a:cubicBezTo>
                  <a:pt x="349" y="518"/>
                  <a:pt x="356" y="519"/>
                  <a:pt x="359" y="514"/>
                </a:cubicBezTo>
                <a:cubicBezTo>
                  <a:pt x="357" y="513"/>
                  <a:pt x="357" y="513"/>
                  <a:pt x="357" y="513"/>
                </a:cubicBezTo>
                <a:cubicBezTo>
                  <a:pt x="358" y="514"/>
                  <a:pt x="358" y="509"/>
                  <a:pt x="361" y="512"/>
                </a:cubicBezTo>
                <a:cubicBezTo>
                  <a:pt x="361" y="512"/>
                  <a:pt x="361" y="513"/>
                  <a:pt x="360" y="513"/>
                </a:cubicBezTo>
                <a:cubicBezTo>
                  <a:pt x="361" y="515"/>
                  <a:pt x="363" y="518"/>
                  <a:pt x="365" y="518"/>
                </a:cubicBezTo>
                <a:cubicBezTo>
                  <a:pt x="364" y="514"/>
                  <a:pt x="364" y="514"/>
                  <a:pt x="364" y="514"/>
                </a:cubicBezTo>
                <a:cubicBezTo>
                  <a:pt x="365" y="517"/>
                  <a:pt x="365" y="517"/>
                  <a:pt x="365" y="517"/>
                </a:cubicBezTo>
                <a:cubicBezTo>
                  <a:pt x="367" y="516"/>
                  <a:pt x="363" y="512"/>
                  <a:pt x="364" y="512"/>
                </a:cubicBezTo>
                <a:cubicBezTo>
                  <a:pt x="369" y="520"/>
                  <a:pt x="371" y="510"/>
                  <a:pt x="376" y="517"/>
                </a:cubicBezTo>
                <a:cubicBezTo>
                  <a:pt x="374" y="510"/>
                  <a:pt x="373" y="518"/>
                  <a:pt x="371" y="511"/>
                </a:cubicBezTo>
                <a:cubicBezTo>
                  <a:pt x="372" y="512"/>
                  <a:pt x="373" y="513"/>
                  <a:pt x="374" y="513"/>
                </a:cubicBezTo>
                <a:cubicBezTo>
                  <a:pt x="372" y="509"/>
                  <a:pt x="372" y="509"/>
                  <a:pt x="372" y="509"/>
                </a:cubicBezTo>
                <a:cubicBezTo>
                  <a:pt x="378" y="510"/>
                  <a:pt x="381" y="512"/>
                  <a:pt x="385" y="509"/>
                </a:cubicBezTo>
                <a:cubicBezTo>
                  <a:pt x="385" y="510"/>
                  <a:pt x="385" y="510"/>
                  <a:pt x="385" y="510"/>
                </a:cubicBezTo>
                <a:cubicBezTo>
                  <a:pt x="387" y="511"/>
                  <a:pt x="388" y="510"/>
                  <a:pt x="387" y="506"/>
                </a:cubicBezTo>
                <a:cubicBezTo>
                  <a:pt x="388" y="508"/>
                  <a:pt x="388" y="509"/>
                  <a:pt x="389" y="511"/>
                </a:cubicBezTo>
                <a:cubicBezTo>
                  <a:pt x="387" y="500"/>
                  <a:pt x="397" y="516"/>
                  <a:pt x="396" y="508"/>
                </a:cubicBezTo>
                <a:cubicBezTo>
                  <a:pt x="399" y="516"/>
                  <a:pt x="406" y="522"/>
                  <a:pt x="407" y="529"/>
                </a:cubicBezTo>
                <a:cubicBezTo>
                  <a:pt x="408" y="528"/>
                  <a:pt x="408" y="528"/>
                  <a:pt x="408" y="528"/>
                </a:cubicBezTo>
                <a:cubicBezTo>
                  <a:pt x="410" y="533"/>
                  <a:pt x="405" y="529"/>
                  <a:pt x="407" y="535"/>
                </a:cubicBezTo>
                <a:cubicBezTo>
                  <a:pt x="401" y="531"/>
                  <a:pt x="401" y="531"/>
                  <a:pt x="401" y="531"/>
                </a:cubicBezTo>
                <a:cubicBezTo>
                  <a:pt x="402" y="533"/>
                  <a:pt x="402" y="536"/>
                  <a:pt x="403" y="537"/>
                </a:cubicBezTo>
                <a:cubicBezTo>
                  <a:pt x="402" y="537"/>
                  <a:pt x="402" y="538"/>
                  <a:pt x="404" y="540"/>
                </a:cubicBezTo>
                <a:cubicBezTo>
                  <a:pt x="390" y="530"/>
                  <a:pt x="388" y="547"/>
                  <a:pt x="376" y="543"/>
                </a:cubicBezTo>
                <a:cubicBezTo>
                  <a:pt x="376" y="544"/>
                  <a:pt x="377" y="546"/>
                  <a:pt x="378" y="547"/>
                </a:cubicBezTo>
                <a:cubicBezTo>
                  <a:pt x="374" y="543"/>
                  <a:pt x="378" y="550"/>
                  <a:pt x="377" y="551"/>
                </a:cubicBezTo>
                <a:cubicBezTo>
                  <a:pt x="372" y="545"/>
                  <a:pt x="372" y="545"/>
                  <a:pt x="372" y="545"/>
                </a:cubicBezTo>
                <a:cubicBezTo>
                  <a:pt x="372" y="548"/>
                  <a:pt x="374" y="549"/>
                  <a:pt x="374" y="551"/>
                </a:cubicBezTo>
                <a:cubicBezTo>
                  <a:pt x="371" y="554"/>
                  <a:pt x="364" y="549"/>
                  <a:pt x="362" y="555"/>
                </a:cubicBezTo>
                <a:cubicBezTo>
                  <a:pt x="360" y="553"/>
                  <a:pt x="360" y="549"/>
                  <a:pt x="358" y="548"/>
                </a:cubicBezTo>
                <a:cubicBezTo>
                  <a:pt x="363" y="555"/>
                  <a:pt x="356" y="554"/>
                  <a:pt x="359" y="558"/>
                </a:cubicBezTo>
                <a:cubicBezTo>
                  <a:pt x="354" y="551"/>
                  <a:pt x="354" y="559"/>
                  <a:pt x="349" y="548"/>
                </a:cubicBezTo>
                <a:cubicBezTo>
                  <a:pt x="347" y="548"/>
                  <a:pt x="350" y="553"/>
                  <a:pt x="351" y="554"/>
                </a:cubicBezTo>
                <a:cubicBezTo>
                  <a:pt x="349" y="554"/>
                  <a:pt x="347" y="555"/>
                  <a:pt x="347" y="559"/>
                </a:cubicBezTo>
                <a:cubicBezTo>
                  <a:pt x="345" y="557"/>
                  <a:pt x="340" y="566"/>
                  <a:pt x="334" y="558"/>
                </a:cubicBezTo>
                <a:cubicBezTo>
                  <a:pt x="338" y="563"/>
                  <a:pt x="335" y="561"/>
                  <a:pt x="335" y="564"/>
                </a:cubicBezTo>
                <a:cubicBezTo>
                  <a:pt x="338" y="568"/>
                  <a:pt x="338" y="568"/>
                  <a:pt x="338" y="568"/>
                </a:cubicBezTo>
                <a:cubicBezTo>
                  <a:pt x="336" y="569"/>
                  <a:pt x="336" y="569"/>
                  <a:pt x="336" y="569"/>
                </a:cubicBezTo>
                <a:cubicBezTo>
                  <a:pt x="335" y="570"/>
                  <a:pt x="335" y="569"/>
                  <a:pt x="335" y="569"/>
                </a:cubicBezTo>
                <a:cubicBezTo>
                  <a:pt x="334" y="569"/>
                  <a:pt x="334" y="566"/>
                  <a:pt x="332" y="565"/>
                </a:cubicBezTo>
                <a:cubicBezTo>
                  <a:pt x="330" y="566"/>
                  <a:pt x="331" y="569"/>
                  <a:pt x="332" y="571"/>
                </a:cubicBezTo>
                <a:cubicBezTo>
                  <a:pt x="332" y="572"/>
                  <a:pt x="332" y="572"/>
                  <a:pt x="332" y="572"/>
                </a:cubicBezTo>
                <a:cubicBezTo>
                  <a:pt x="331" y="573"/>
                  <a:pt x="331" y="573"/>
                  <a:pt x="331" y="573"/>
                </a:cubicBezTo>
                <a:cubicBezTo>
                  <a:pt x="330" y="573"/>
                  <a:pt x="332" y="567"/>
                  <a:pt x="328" y="566"/>
                </a:cubicBezTo>
                <a:cubicBezTo>
                  <a:pt x="329" y="567"/>
                  <a:pt x="330" y="574"/>
                  <a:pt x="328" y="571"/>
                </a:cubicBezTo>
                <a:cubicBezTo>
                  <a:pt x="329" y="571"/>
                  <a:pt x="327" y="567"/>
                  <a:pt x="326" y="566"/>
                </a:cubicBezTo>
                <a:cubicBezTo>
                  <a:pt x="324" y="567"/>
                  <a:pt x="324" y="567"/>
                  <a:pt x="324" y="567"/>
                </a:cubicBezTo>
                <a:cubicBezTo>
                  <a:pt x="328" y="573"/>
                  <a:pt x="328" y="573"/>
                  <a:pt x="328" y="573"/>
                </a:cubicBezTo>
                <a:cubicBezTo>
                  <a:pt x="322" y="575"/>
                  <a:pt x="314" y="573"/>
                  <a:pt x="308" y="576"/>
                </a:cubicBezTo>
                <a:cubicBezTo>
                  <a:pt x="305" y="571"/>
                  <a:pt x="303" y="578"/>
                  <a:pt x="300" y="570"/>
                </a:cubicBezTo>
                <a:cubicBezTo>
                  <a:pt x="301" y="571"/>
                  <a:pt x="301" y="571"/>
                  <a:pt x="301" y="571"/>
                </a:cubicBezTo>
                <a:cubicBezTo>
                  <a:pt x="302" y="569"/>
                  <a:pt x="298" y="565"/>
                  <a:pt x="297" y="566"/>
                </a:cubicBezTo>
                <a:cubicBezTo>
                  <a:pt x="299" y="568"/>
                  <a:pt x="298" y="575"/>
                  <a:pt x="302" y="575"/>
                </a:cubicBezTo>
                <a:cubicBezTo>
                  <a:pt x="301" y="579"/>
                  <a:pt x="301" y="579"/>
                  <a:pt x="301" y="579"/>
                </a:cubicBezTo>
                <a:cubicBezTo>
                  <a:pt x="306" y="595"/>
                  <a:pt x="294" y="581"/>
                  <a:pt x="292" y="588"/>
                </a:cubicBezTo>
                <a:cubicBezTo>
                  <a:pt x="292" y="587"/>
                  <a:pt x="292" y="586"/>
                  <a:pt x="292" y="586"/>
                </a:cubicBezTo>
                <a:cubicBezTo>
                  <a:pt x="291" y="592"/>
                  <a:pt x="283" y="585"/>
                  <a:pt x="283" y="588"/>
                </a:cubicBezTo>
                <a:cubicBezTo>
                  <a:pt x="281" y="584"/>
                  <a:pt x="281" y="584"/>
                  <a:pt x="281" y="584"/>
                </a:cubicBezTo>
                <a:cubicBezTo>
                  <a:pt x="281" y="591"/>
                  <a:pt x="281" y="592"/>
                  <a:pt x="277" y="591"/>
                </a:cubicBezTo>
                <a:cubicBezTo>
                  <a:pt x="276" y="590"/>
                  <a:pt x="276" y="589"/>
                  <a:pt x="275" y="588"/>
                </a:cubicBezTo>
                <a:cubicBezTo>
                  <a:pt x="276" y="592"/>
                  <a:pt x="276" y="595"/>
                  <a:pt x="274" y="595"/>
                </a:cubicBezTo>
                <a:cubicBezTo>
                  <a:pt x="273" y="594"/>
                  <a:pt x="273" y="594"/>
                  <a:pt x="273" y="594"/>
                </a:cubicBezTo>
                <a:cubicBezTo>
                  <a:pt x="270" y="596"/>
                  <a:pt x="270" y="596"/>
                  <a:pt x="270" y="596"/>
                </a:cubicBezTo>
                <a:cubicBezTo>
                  <a:pt x="264" y="583"/>
                  <a:pt x="267" y="607"/>
                  <a:pt x="260" y="593"/>
                </a:cubicBezTo>
                <a:cubicBezTo>
                  <a:pt x="261" y="597"/>
                  <a:pt x="259" y="600"/>
                  <a:pt x="259" y="602"/>
                </a:cubicBezTo>
                <a:cubicBezTo>
                  <a:pt x="258" y="601"/>
                  <a:pt x="258" y="601"/>
                  <a:pt x="258" y="600"/>
                </a:cubicBezTo>
                <a:cubicBezTo>
                  <a:pt x="259" y="608"/>
                  <a:pt x="253" y="600"/>
                  <a:pt x="252" y="602"/>
                </a:cubicBezTo>
                <a:cubicBezTo>
                  <a:pt x="251" y="604"/>
                  <a:pt x="253" y="606"/>
                  <a:pt x="254" y="608"/>
                </a:cubicBezTo>
                <a:cubicBezTo>
                  <a:pt x="250" y="603"/>
                  <a:pt x="252" y="616"/>
                  <a:pt x="250" y="614"/>
                </a:cubicBezTo>
                <a:cubicBezTo>
                  <a:pt x="248" y="614"/>
                  <a:pt x="247" y="609"/>
                  <a:pt x="245" y="607"/>
                </a:cubicBezTo>
                <a:cubicBezTo>
                  <a:pt x="244" y="609"/>
                  <a:pt x="251" y="618"/>
                  <a:pt x="246" y="614"/>
                </a:cubicBezTo>
                <a:cubicBezTo>
                  <a:pt x="246" y="614"/>
                  <a:pt x="246" y="613"/>
                  <a:pt x="246" y="612"/>
                </a:cubicBezTo>
                <a:cubicBezTo>
                  <a:pt x="244" y="612"/>
                  <a:pt x="236" y="598"/>
                  <a:pt x="236" y="601"/>
                </a:cubicBezTo>
                <a:cubicBezTo>
                  <a:pt x="238" y="603"/>
                  <a:pt x="238" y="603"/>
                  <a:pt x="238" y="603"/>
                </a:cubicBezTo>
                <a:cubicBezTo>
                  <a:pt x="237" y="608"/>
                  <a:pt x="228" y="595"/>
                  <a:pt x="232" y="604"/>
                </a:cubicBezTo>
                <a:cubicBezTo>
                  <a:pt x="234" y="608"/>
                  <a:pt x="234" y="608"/>
                  <a:pt x="234" y="608"/>
                </a:cubicBezTo>
                <a:cubicBezTo>
                  <a:pt x="228" y="604"/>
                  <a:pt x="233" y="610"/>
                  <a:pt x="228" y="607"/>
                </a:cubicBezTo>
                <a:cubicBezTo>
                  <a:pt x="227" y="606"/>
                  <a:pt x="227" y="606"/>
                  <a:pt x="227" y="606"/>
                </a:cubicBezTo>
                <a:cubicBezTo>
                  <a:pt x="226" y="608"/>
                  <a:pt x="223" y="603"/>
                  <a:pt x="225" y="610"/>
                </a:cubicBezTo>
                <a:cubicBezTo>
                  <a:pt x="226" y="610"/>
                  <a:pt x="226" y="610"/>
                  <a:pt x="226" y="610"/>
                </a:cubicBezTo>
                <a:cubicBezTo>
                  <a:pt x="224" y="612"/>
                  <a:pt x="224" y="611"/>
                  <a:pt x="222" y="612"/>
                </a:cubicBezTo>
                <a:cubicBezTo>
                  <a:pt x="222" y="613"/>
                  <a:pt x="222" y="614"/>
                  <a:pt x="221" y="613"/>
                </a:cubicBezTo>
                <a:cubicBezTo>
                  <a:pt x="223" y="618"/>
                  <a:pt x="217" y="617"/>
                  <a:pt x="216" y="617"/>
                </a:cubicBezTo>
                <a:cubicBezTo>
                  <a:pt x="218" y="616"/>
                  <a:pt x="216" y="614"/>
                  <a:pt x="214" y="612"/>
                </a:cubicBezTo>
                <a:cubicBezTo>
                  <a:pt x="216" y="617"/>
                  <a:pt x="215" y="617"/>
                  <a:pt x="212" y="615"/>
                </a:cubicBezTo>
                <a:cubicBezTo>
                  <a:pt x="215" y="622"/>
                  <a:pt x="218" y="629"/>
                  <a:pt x="216" y="630"/>
                </a:cubicBezTo>
                <a:cubicBezTo>
                  <a:pt x="216" y="629"/>
                  <a:pt x="216" y="628"/>
                  <a:pt x="215" y="627"/>
                </a:cubicBezTo>
                <a:cubicBezTo>
                  <a:pt x="214" y="626"/>
                  <a:pt x="215" y="627"/>
                  <a:pt x="215" y="628"/>
                </a:cubicBezTo>
                <a:cubicBezTo>
                  <a:pt x="214" y="627"/>
                  <a:pt x="214" y="625"/>
                  <a:pt x="213" y="623"/>
                </a:cubicBezTo>
                <a:cubicBezTo>
                  <a:pt x="214" y="630"/>
                  <a:pt x="210" y="625"/>
                  <a:pt x="209" y="628"/>
                </a:cubicBezTo>
                <a:cubicBezTo>
                  <a:pt x="209" y="626"/>
                  <a:pt x="207" y="625"/>
                  <a:pt x="206" y="623"/>
                </a:cubicBezTo>
                <a:cubicBezTo>
                  <a:pt x="209" y="630"/>
                  <a:pt x="200" y="618"/>
                  <a:pt x="205" y="627"/>
                </a:cubicBezTo>
                <a:cubicBezTo>
                  <a:pt x="198" y="623"/>
                  <a:pt x="193" y="632"/>
                  <a:pt x="189" y="627"/>
                </a:cubicBezTo>
                <a:cubicBezTo>
                  <a:pt x="187" y="624"/>
                  <a:pt x="187" y="629"/>
                  <a:pt x="187" y="630"/>
                </a:cubicBezTo>
                <a:cubicBezTo>
                  <a:pt x="185" y="626"/>
                  <a:pt x="185" y="626"/>
                  <a:pt x="185" y="626"/>
                </a:cubicBezTo>
                <a:cubicBezTo>
                  <a:pt x="186" y="633"/>
                  <a:pt x="185" y="629"/>
                  <a:pt x="185" y="636"/>
                </a:cubicBezTo>
                <a:cubicBezTo>
                  <a:pt x="184" y="632"/>
                  <a:pt x="183" y="630"/>
                  <a:pt x="180" y="628"/>
                </a:cubicBezTo>
                <a:cubicBezTo>
                  <a:pt x="181" y="635"/>
                  <a:pt x="181" y="635"/>
                  <a:pt x="181" y="635"/>
                </a:cubicBezTo>
                <a:cubicBezTo>
                  <a:pt x="179" y="631"/>
                  <a:pt x="179" y="631"/>
                  <a:pt x="179" y="631"/>
                </a:cubicBezTo>
                <a:cubicBezTo>
                  <a:pt x="179" y="633"/>
                  <a:pt x="178" y="632"/>
                  <a:pt x="177" y="632"/>
                </a:cubicBezTo>
                <a:cubicBezTo>
                  <a:pt x="177" y="632"/>
                  <a:pt x="176" y="631"/>
                  <a:pt x="176" y="631"/>
                </a:cubicBezTo>
                <a:cubicBezTo>
                  <a:pt x="179" y="638"/>
                  <a:pt x="175" y="638"/>
                  <a:pt x="176" y="642"/>
                </a:cubicBezTo>
                <a:cubicBezTo>
                  <a:pt x="172" y="636"/>
                  <a:pt x="175" y="645"/>
                  <a:pt x="171" y="639"/>
                </a:cubicBezTo>
                <a:cubicBezTo>
                  <a:pt x="171" y="640"/>
                  <a:pt x="171" y="641"/>
                  <a:pt x="171" y="641"/>
                </a:cubicBezTo>
                <a:cubicBezTo>
                  <a:pt x="173" y="644"/>
                  <a:pt x="175" y="648"/>
                  <a:pt x="173" y="646"/>
                </a:cubicBezTo>
                <a:cubicBezTo>
                  <a:pt x="173" y="647"/>
                  <a:pt x="173" y="647"/>
                  <a:pt x="173" y="647"/>
                </a:cubicBezTo>
                <a:cubicBezTo>
                  <a:pt x="171" y="643"/>
                  <a:pt x="171" y="643"/>
                  <a:pt x="171" y="643"/>
                </a:cubicBezTo>
                <a:cubicBezTo>
                  <a:pt x="171" y="644"/>
                  <a:pt x="170" y="645"/>
                  <a:pt x="170" y="645"/>
                </a:cubicBezTo>
                <a:cubicBezTo>
                  <a:pt x="170" y="645"/>
                  <a:pt x="171" y="646"/>
                  <a:pt x="171" y="647"/>
                </a:cubicBezTo>
                <a:cubicBezTo>
                  <a:pt x="171" y="646"/>
                  <a:pt x="170" y="646"/>
                  <a:pt x="170" y="645"/>
                </a:cubicBezTo>
                <a:cubicBezTo>
                  <a:pt x="169" y="645"/>
                  <a:pt x="169" y="645"/>
                  <a:pt x="169" y="645"/>
                </a:cubicBezTo>
                <a:cubicBezTo>
                  <a:pt x="169" y="645"/>
                  <a:pt x="169" y="645"/>
                  <a:pt x="169" y="645"/>
                </a:cubicBezTo>
                <a:cubicBezTo>
                  <a:pt x="168" y="644"/>
                  <a:pt x="168" y="644"/>
                  <a:pt x="168" y="646"/>
                </a:cubicBezTo>
                <a:cubicBezTo>
                  <a:pt x="162" y="641"/>
                  <a:pt x="166" y="657"/>
                  <a:pt x="159" y="650"/>
                </a:cubicBezTo>
                <a:cubicBezTo>
                  <a:pt x="160" y="650"/>
                  <a:pt x="161" y="650"/>
                  <a:pt x="160" y="649"/>
                </a:cubicBezTo>
                <a:cubicBezTo>
                  <a:pt x="158" y="650"/>
                  <a:pt x="153" y="646"/>
                  <a:pt x="153" y="650"/>
                </a:cubicBezTo>
                <a:cubicBezTo>
                  <a:pt x="154" y="653"/>
                  <a:pt x="154" y="653"/>
                  <a:pt x="154" y="653"/>
                </a:cubicBezTo>
                <a:cubicBezTo>
                  <a:pt x="153" y="656"/>
                  <a:pt x="153" y="658"/>
                  <a:pt x="151" y="658"/>
                </a:cubicBezTo>
                <a:cubicBezTo>
                  <a:pt x="153" y="662"/>
                  <a:pt x="153" y="662"/>
                  <a:pt x="153" y="662"/>
                </a:cubicBezTo>
                <a:cubicBezTo>
                  <a:pt x="150" y="662"/>
                  <a:pt x="149" y="670"/>
                  <a:pt x="143" y="662"/>
                </a:cubicBezTo>
                <a:cubicBezTo>
                  <a:pt x="144" y="666"/>
                  <a:pt x="140" y="663"/>
                  <a:pt x="139" y="664"/>
                </a:cubicBezTo>
                <a:cubicBezTo>
                  <a:pt x="138" y="661"/>
                  <a:pt x="138" y="661"/>
                  <a:pt x="138" y="661"/>
                </a:cubicBezTo>
                <a:cubicBezTo>
                  <a:pt x="136" y="661"/>
                  <a:pt x="135" y="662"/>
                  <a:pt x="135" y="664"/>
                </a:cubicBezTo>
                <a:cubicBezTo>
                  <a:pt x="129" y="658"/>
                  <a:pt x="129" y="666"/>
                  <a:pt x="126" y="667"/>
                </a:cubicBezTo>
                <a:cubicBezTo>
                  <a:pt x="125" y="666"/>
                  <a:pt x="125" y="666"/>
                  <a:pt x="125" y="666"/>
                </a:cubicBezTo>
                <a:cubicBezTo>
                  <a:pt x="123" y="670"/>
                  <a:pt x="123" y="670"/>
                  <a:pt x="123" y="670"/>
                </a:cubicBezTo>
                <a:cubicBezTo>
                  <a:pt x="123" y="667"/>
                  <a:pt x="124" y="672"/>
                  <a:pt x="123" y="672"/>
                </a:cubicBezTo>
                <a:cubicBezTo>
                  <a:pt x="122" y="674"/>
                  <a:pt x="121" y="673"/>
                  <a:pt x="119" y="672"/>
                </a:cubicBezTo>
                <a:cubicBezTo>
                  <a:pt x="117" y="672"/>
                  <a:pt x="117" y="672"/>
                  <a:pt x="117" y="672"/>
                </a:cubicBezTo>
                <a:cubicBezTo>
                  <a:pt x="118" y="669"/>
                  <a:pt x="114" y="668"/>
                  <a:pt x="113" y="664"/>
                </a:cubicBezTo>
                <a:cubicBezTo>
                  <a:pt x="113" y="668"/>
                  <a:pt x="113" y="668"/>
                  <a:pt x="113" y="668"/>
                </a:cubicBezTo>
                <a:cubicBezTo>
                  <a:pt x="112" y="666"/>
                  <a:pt x="112" y="664"/>
                  <a:pt x="111" y="664"/>
                </a:cubicBezTo>
                <a:cubicBezTo>
                  <a:pt x="111" y="666"/>
                  <a:pt x="109" y="667"/>
                  <a:pt x="110" y="671"/>
                </a:cubicBezTo>
                <a:cubicBezTo>
                  <a:pt x="110" y="672"/>
                  <a:pt x="111" y="673"/>
                  <a:pt x="112" y="674"/>
                </a:cubicBezTo>
                <a:cubicBezTo>
                  <a:pt x="112" y="673"/>
                  <a:pt x="112" y="673"/>
                  <a:pt x="112" y="674"/>
                </a:cubicBezTo>
                <a:cubicBezTo>
                  <a:pt x="112" y="674"/>
                  <a:pt x="112" y="674"/>
                  <a:pt x="112" y="674"/>
                </a:cubicBezTo>
                <a:cubicBezTo>
                  <a:pt x="112" y="674"/>
                  <a:pt x="112" y="674"/>
                  <a:pt x="112" y="674"/>
                </a:cubicBezTo>
                <a:cubicBezTo>
                  <a:pt x="112" y="674"/>
                  <a:pt x="112" y="675"/>
                  <a:pt x="112" y="675"/>
                </a:cubicBezTo>
                <a:cubicBezTo>
                  <a:pt x="110" y="675"/>
                  <a:pt x="112" y="676"/>
                  <a:pt x="112" y="678"/>
                </a:cubicBezTo>
                <a:cubicBezTo>
                  <a:pt x="108" y="673"/>
                  <a:pt x="109" y="677"/>
                  <a:pt x="105" y="671"/>
                </a:cubicBezTo>
                <a:cubicBezTo>
                  <a:pt x="110" y="678"/>
                  <a:pt x="101" y="673"/>
                  <a:pt x="105" y="680"/>
                </a:cubicBezTo>
                <a:cubicBezTo>
                  <a:pt x="102" y="674"/>
                  <a:pt x="104" y="680"/>
                  <a:pt x="101" y="675"/>
                </a:cubicBezTo>
                <a:cubicBezTo>
                  <a:pt x="104" y="676"/>
                  <a:pt x="103" y="670"/>
                  <a:pt x="103" y="667"/>
                </a:cubicBezTo>
                <a:cubicBezTo>
                  <a:pt x="100" y="664"/>
                  <a:pt x="100" y="664"/>
                  <a:pt x="100" y="664"/>
                </a:cubicBezTo>
                <a:cubicBezTo>
                  <a:pt x="98" y="657"/>
                  <a:pt x="105" y="665"/>
                  <a:pt x="104" y="662"/>
                </a:cubicBezTo>
                <a:cubicBezTo>
                  <a:pt x="105" y="664"/>
                  <a:pt x="103" y="663"/>
                  <a:pt x="102" y="661"/>
                </a:cubicBezTo>
                <a:cubicBezTo>
                  <a:pt x="105" y="666"/>
                  <a:pt x="105" y="666"/>
                  <a:pt x="105" y="666"/>
                </a:cubicBezTo>
                <a:cubicBezTo>
                  <a:pt x="107" y="668"/>
                  <a:pt x="107" y="663"/>
                  <a:pt x="107" y="660"/>
                </a:cubicBezTo>
                <a:cubicBezTo>
                  <a:pt x="105" y="659"/>
                  <a:pt x="108" y="656"/>
                  <a:pt x="105" y="653"/>
                </a:cubicBezTo>
                <a:cubicBezTo>
                  <a:pt x="104" y="654"/>
                  <a:pt x="104" y="654"/>
                  <a:pt x="104" y="654"/>
                </a:cubicBezTo>
                <a:cubicBezTo>
                  <a:pt x="103" y="652"/>
                  <a:pt x="103" y="650"/>
                  <a:pt x="103" y="649"/>
                </a:cubicBezTo>
                <a:cubicBezTo>
                  <a:pt x="108" y="651"/>
                  <a:pt x="112" y="645"/>
                  <a:pt x="115" y="649"/>
                </a:cubicBezTo>
                <a:cubicBezTo>
                  <a:pt x="114" y="648"/>
                  <a:pt x="113" y="649"/>
                  <a:pt x="114" y="651"/>
                </a:cubicBezTo>
                <a:cubicBezTo>
                  <a:pt x="116" y="652"/>
                  <a:pt x="116" y="652"/>
                  <a:pt x="116" y="652"/>
                </a:cubicBezTo>
                <a:cubicBezTo>
                  <a:pt x="115" y="653"/>
                  <a:pt x="112" y="649"/>
                  <a:pt x="111" y="652"/>
                </a:cubicBezTo>
                <a:cubicBezTo>
                  <a:pt x="113" y="655"/>
                  <a:pt x="113" y="660"/>
                  <a:pt x="117" y="663"/>
                </a:cubicBezTo>
                <a:cubicBezTo>
                  <a:pt x="122" y="667"/>
                  <a:pt x="116" y="654"/>
                  <a:pt x="120" y="653"/>
                </a:cubicBezTo>
                <a:cubicBezTo>
                  <a:pt x="120" y="652"/>
                  <a:pt x="122" y="659"/>
                  <a:pt x="123" y="656"/>
                </a:cubicBezTo>
                <a:cubicBezTo>
                  <a:pt x="125" y="652"/>
                  <a:pt x="123" y="643"/>
                  <a:pt x="120" y="636"/>
                </a:cubicBezTo>
                <a:cubicBezTo>
                  <a:pt x="120" y="639"/>
                  <a:pt x="119" y="644"/>
                  <a:pt x="117" y="639"/>
                </a:cubicBezTo>
                <a:cubicBezTo>
                  <a:pt x="117" y="637"/>
                  <a:pt x="119" y="635"/>
                  <a:pt x="117" y="631"/>
                </a:cubicBezTo>
                <a:cubicBezTo>
                  <a:pt x="121" y="637"/>
                  <a:pt x="116" y="634"/>
                  <a:pt x="119" y="638"/>
                </a:cubicBezTo>
                <a:cubicBezTo>
                  <a:pt x="120" y="638"/>
                  <a:pt x="120" y="636"/>
                  <a:pt x="120" y="634"/>
                </a:cubicBezTo>
                <a:cubicBezTo>
                  <a:pt x="120" y="637"/>
                  <a:pt x="122" y="638"/>
                  <a:pt x="123" y="639"/>
                </a:cubicBezTo>
                <a:cubicBezTo>
                  <a:pt x="126" y="638"/>
                  <a:pt x="128" y="640"/>
                  <a:pt x="131" y="639"/>
                </a:cubicBezTo>
                <a:cubicBezTo>
                  <a:pt x="132" y="640"/>
                  <a:pt x="133" y="642"/>
                  <a:pt x="134" y="643"/>
                </a:cubicBezTo>
                <a:cubicBezTo>
                  <a:pt x="134" y="641"/>
                  <a:pt x="132" y="631"/>
                  <a:pt x="130" y="628"/>
                </a:cubicBezTo>
                <a:cubicBezTo>
                  <a:pt x="132" y="627"/>
                  <a:pt x="133" y="630"/>
                  <a:pt x="134" y="628"/>
                </a:cubicBezTo>
                <a:cubicBezTo>
                  <a:pt x="129" y="623"/>
                  <a:pt x="135" y="628"/>
                  <a:pt x="132" y="622"/>
                </a:cubicBezTo>
                <a:cubicBezTo>
                  <a:pt x="133" y="621"/>
                  <a:pt x="134" y="625"/>
                  <a:pt x="135" y="626"/>
                </a:cubicBezTo>
                <a:cubicBezTo>
                  <a:pt x="135" y="625"/>
                  <a:pt x="135" y="623"/>
                  <a:pt x="134" y="622"/>
                </a:cubicBezTo>
                <a:cubicBezTo>
                  <a:pt x="137" y="626"/>
                  <a:pt x="138" y="634"/>
                  <a:pt x="141" y="638"/>
                </a:cubicBezTo>
                <a:cubicBezTo>
                  <a:pt x="143" y="641"/>
                  <a:pt x="149" y="645"/>
                  <a:pt x="149" y="645"/>
                </a:cubicBezTo>
                <a:cubicBezTo>
                  <a:pt x="147" y="640"/>
                  <a:pt x="138" y="621"/>
                  <a:pt x="135" y="615"/>
                </a:cubicBezTo>
                <a:cubicBezTo>
                  <a:pt x="133" y="612"/>
                  <a:pt x="137" y="618"/>
                  <a:pt x="138" y="618"/>
                </a:cubicBezTo>
                <a:cubicBezTo>
                  <a:pt x="142" y="622"/>
                  <a:pt x="139" y="613"/>
                  <a:pt x="142" y="614"/>
                </a:cubicBezTo>
                <a:cubicBezTo>
                  <a:pt x="142" y="617"/>
                  <a:pt x="142" y="617"/>
                  <a:pt x="142" y="617"/>
                </a:cubicBezTo>
                <a:cubicBezTo>
                  <a:pt x="143" y="619"/>
                  <a:pt x="144" y="616"/>
                  <a:pt x="144" y="614"/>
                </a:cubicBezTo>
                <a:cubicBezTo>
                  <a:pt x="144" y="616"/>
                  <a:pt x="147" y="624"/>
                  <a:pt x="148" y="626"/>
                </a:cubicBezTo>
                <a:cubicBezTo>
                  <a:pt x="151" y="626"/>
                  <a:pt x="149" y="614"/>
                  <a:pt x="147" y="609"/>
                </a:cubicBezTo>
                <a:cubicBezTo>
                  <a:pt x="145" y="616"/>
                  <a:pt x="145" y="616"/>
                  <a:pt x="145" y="616"/>
                </a:cubicBezTo>
                <a:cubicBezTo>
                  <a:pt x="143" y="612"/>
                  <a:pt x="146" y="610"/>
                  <a:pt x="143" y="605"/>
                </a:cubicBezTo>
                <a:cubicBezTo>
                  <a:pt x="148" y="605"/>
                  <a:pt x="148" y="605"/>
                  <a:pt x="148" y="605"/>
                </a:cubicBezTo>
                <a:cubicBezTo>
                  <a:pt x="147" y="605"/>
                  <a:pt x="147" y="607"/>
                  <a:pt x="148" y="610"/>
                </a:cubicBezTo>
                <a:cubicBezTo>
                  <a:pt x="150" y="609"/>
                  <a:pt x="150" y="610"/>
                  <a:pt x="152" y="612"/>
                </a:cubicBezTo>
                <a:cubicBezTo>
                  <a:pt x="152" y="618"/>
                  <a:pt x="156" y="635"/>
                  <a:pt x="158" y="643"/>
                </a:cubicBezTo>
                <a:cubicBezTo>
                  <a:pt x="158" y="639"/>
                  <a:pt x="158" y="639"/>
                  <a:pt x="158" y="639"/>
                </a:cubicBezTo>
                <a:cubicBezTo>
                  <a:pt x="160" y="641"/>
                  <a:pt x="160" y="641"/>
                  <a:pt x="160" y="641"/>
                </a:cubicBezTo>
                <a:cubicBezTo>
                  <a:pt x="161" y="636"/>
                  <a:pt x="155" y="617"/>
                  <a:pt x="154" y="612"/>
                </a:cubicBezTo>
                <a:cubicBezTo>
                  <a:pt x="156" y="613"/>
                  <a:pt x="160" y="623"/>
                  <a:pt x="160" y="625"/>
                </a:cubicBezTo>
                <a:cubicBezTo>
                  <a:pt x="163" y="624"/>
                  <a:pt x="157" y="610"/>
                  <a:pt x="160" y="610"/>
                </a:cubicBezTo>
                <a:cubicBezTo>
                  <a:pt x="158" y="608"/>
                  <a:pt x="158" y="608"/>
                  <a:pt x="158" y="608"/>
                </a:cubicBezTo>
                <a:cubicBezTo>
                  <a:pt x="158" y="607"/>
                  <a:pt x="162" y="608"/>
                  <a:pt x="161" y="606"/>
                </a:cubicBezTo>
                <a:cubicBezTo>
                  <a:pt x="162" y="608"/>
                  <a:pt x="166" y="614"/>
                  <a:pt x="166" y="616"/>
                </a:cubicBezTo>
                <a:cubicBezTo>
                  <a:pt x="164" y="606"/>
                  <a:pt x="164" y="606"/>
                  <a:pt x="164" y="606"/>
                </a:cubicBezTo>
                <a:cubicBezTo>
                  <a:pt x="164" y="607"/>
                  <a:pt x="168" y="615"/>
                  <a:pt x="169" y="616"/>
                </a:cubicBezTo>
                <a:cubicBezTo>
                  <a:pt x="170" y="616"/>
                  <a:pt x="166" y="606"/>
                  <a:pt x="165" y="605"/>
                </a:cubicBezTo>
                <a:cubicBezTo>
                  <a:pt x="170" y="610"/>
                  <a:pt x="168" y="607"/>
                  <a:pt x="172" y="613"/>
                </a:cubicBezTo>
                <a:cubicBezTo>
                  <a:pt x="173" y="612"/>
                  <a:pt x="168" y="605"/>
                  <a:pt x="168" y="604"/>
                </a:cubicBezTo>
                <a:cubicBezTo>
                  <a:pt x="168" y="601"/>
                  <a:pt x="169" y="602"/>
                  <a:pt x="170" y="603"/>
                </a:cubicBezTo>
                <a:cubicBezTo>
                  <a:pt x="170" y="607"/>
                  <a:pt x="178" y="621"/>
                  <a:pt x="180" y="627"/>
                </a:cubicBezTo>
                <a:cubicBezTo>
                  <a:pt x="174" y="601"/>
                  <a:pt x="174" y="601"/>
                  <a:pt x="174" y="601"/>
                </a:cubicBezTo>
                <a:cubicBezTo>
                  <a:pt x="175" y="603"/>
                  <a:pt x="178" y="610"/>
                  <a:pt x="178" y="611"/>
                </a:cubicBezTo>
                <a:cubicBezTo>
                  <a:pt x="175" y="604"/>
                  <a:pt x="180" y="601"/>
                  <a:pt x="183" y="600"/>
                </a:cubicBezTo>
                <a:cubicBezTo>
                  <a:pt x="183" y="601"/>
                  <a:pt x="183" y="601"/>
                  <a:pt x="183" y="601"/>
                </a:cubicBezTo>
                <a:cubicBezTo>
                  <a:pt x="184" y="603"/>
                  <a:pt x="187" y="604"/>
                  <a:pt x="187" y="601"/>
                </a:cubicBezTo>
                <a:cubicBezTo>
                  <a:pt x="187" y="603"/>
                  <a:pt x="187" y="602"/>
                  <a:pt x="186" y="603"/>
                </a:cubicBezTo>
                <a:cubicBezTo>
                  <a:pt x="191" y="607"/>
                  <a:pt x="184" y="591"/>
                  <a:pt x="188" y="596"/>
                </a:cubicBezTo>
                <a:cubicBezTo>
                  <a:pt x="186" y="597"/>
                  <a:pt x="187" y="599"/>
                  <a:pt x="189" y="602"/>
                </a:cubicBezTo>
                <a:cubicBezTo>
                  <a:pt x="189" y="599"/>
                  <a:pt x="193" y="600"/>
                  <a:pt x="189" y="592"/>
                </a:cubicBezTo>
                <a:cubicBezTo>
                  <a:pt x="191" y="594"/>
                  <a:pt x="191" y="592"/>
                  <a:pt x="193" y="597"/>
                </a:cubicBezTo>
                <a:cubicBezTo>
                  <a:pt x="194" y="590"/>
                  <a:pt x="194" y="590"/>
                  <a:pt x="194" y="590"/>
                </a:cubicBezTo>
                <a:cubicBezTo>
                  <a:pt x="194" y="591"/>
                  <a:pt x="195" y="594"/>
                  <a:pt x="196" y="594"/>
                </a:cubicBezTo>
                <a:cubicBezTo>
                  <a:pt x="194" y="594"/>
                  <a:pt x="195" y="602"/>
                  <a:pt x="192" y="597"/>
                </a:cubicBezTo>
                <a:cubicBezTo>
                  <a:pt x="194" y="602"/>
                  <a:pt x="196" y="605"/>
                  <a:pt x="197" y="609"/>
                </a:cubicBezTo>
                <a:cubicBezTo>
                  <a:pt x="200" y="605"/>
                  <a:pt x="198" y="596"/>
                  <a:pt x="197" y="589"/>
                </a:cubicBezTo>
                <a:cubicBezTo>
                  <a:pt x="202" y="591"/>
                  <a:pt x="202" y="591"/>
                  <a:pt x="202" y="591"/>
                </a:cubicBezTo>
                <a:cubicBezTo>
                  <a:pt x="201" y="589"/>
                  <a:pt x="201" y="589"/>
                  <a:pt x="201" y="589"/>
                </a:cubicBezTo>
                <a:cubicBezTo>
                  <a:pt x="205" y="594"/>
                  <a:pt x="205" y="594"/>
                  <a:pt x="205" y="594"/>
                </a:cubicBezTo>
                <a:cubicBezTo>
                  <a:pt x="204" y="593"/>
                  <a:pt x="204" y="591"/>
                  <a:pt x="204" y="592"/>
                </a:cubicBezTo>
                <a:cubicBezTo>
                  <a:pt x="205" y="592"/>
                  <a:pt x="205" y="593"/>
                  <a:pt x="205" y="594"/>
                </a:cubicBezTo>
                <a:cubicBezTo>
                  <a:pt x="205" y="594"/>
                  <a:pt x="205" y="593"/>
                  <a:pt x="205" y="592"/>
                </a:cubicBezTo>
                <a:cubicBezTo>
                  <a:pt x="207" y="595"/>
                  <a:pt x="208" y="599"/>
                  <a:pt x="209" y="603"/>
                </a:cubicBezTo>
                <a:cubicBezTo>
                  <a:pt x="208" y="602"/>
                  <a:pt x="207" y="601"/>
                  <a:pt x="206" y="600"/>
                </a:cubicBezTo>
                <a:cubicBezTo>
                  <a:pt x="207" y="603"/>
                  <a:pt x="208" y="606"/>
                  <a:pt x="210" y="608"/>
                </a:cubicBezTo>
                <a:cubicBezTo>
                  <a:pt x="210" y="607"/>
                  <a:pt x="210" y="607"/>
                  <a:pt x="210" y="606"/>
                </a:cubicBezTo>
                <a:cubicBezTo>
                  <a:pt x="210" y="609"/>
                  <a:pt x="211" y="611"/>
                  <a:pt x="212" y="612"/>
                </a:cubicBezTo>
                <a:cubicBezTo>
                  <a:pt x="213" y="608"/>
                  <a:pt x="213" y="608"/>
                  <a:pt x="213" y="608"/>
                </a:cubicBezTo>
                <a:cubicBezTo>
                  <a:pt x="212" y="607"/>
                  <a:pt x="211" y="605"/>
                  <a:pt x="210" y="604"/>
                </a:cubicBezTo>
                <a:cubicBezTo>
                  <a:pt x="209" y="599"/>
                  <a:pt x="209" y="594"/>
                  <a:pt x="206" y="590"/>
                </a:cubicBezTo>
                <a:cubicBezTo>
                  <a:pt x="209" y="593"/>
                  <a:pt x="209" y="593"/>
                  <a:pt x="209" y="593"/>
                </a:cubicBezTo>
                <a:cubicBezTo>
                  <a:pt x="209" y="586"/>
                  <a:pt x="209" y="587"/>
                  <a:pt x="209" y="582"/>
                </a:cubicBezTo>
                <a:cubicBezTo>
                  <a:pt x="211" y="584"/>
                  <a:pt x="211" y="586"/>
                  <a:pt x="212" y="587"/>
                </a:cubicBezTo>
                <a:cubicBezTo>
                  <a:pt x="211" y="580"/>
                  <a:pt x="220" y="593"/>
                  <a:pt x="218" y="587"/>
                </a:cubicBezTo>
                <a:cubicBezTo>
                  <a:pt x="219" y="585"/>
                  <a:pt x="216" y="581"/>
                  <a:pt x="216" y="579"/>
                </a:cubicBezTo>
                <a:cubicBezTo>
                  <a:pt x="217" y="580"/>
                  <a:pt x="217" y="581"/>
                  <a:pt x="217" y="581"/>
                </a:cubicBezTo>
                <a:cubicBezTo>
                  <a:pt x="217" y="577"/>
                  <a:pt x="217" y="577"/>
                  <a:pt x="217" y="577"/>
                </a:cubicBezTo>
                <a:cubicBezTo>
                  <a:pt x="218" y="578"/>
                  <a:pt x="217" y="580"/>
                  <a:pt x="219" y="581"/>
                </a:cubicBezTo>
                <a:cubicBezTo>
                  <a:pt x="220" y="577"/>
                  <a:pt x="220" y="574"/>
                  <a:pt x="223" y="575"/>
                </a:cubicBezTo>
                <a:cubicBezTo>
                  <a:pt x="225" y="573"/>
                  <a:pt x="218" y="568"/>
                  <a:pt x="221" y="567"/>
                </a:cubicBezTo>
                <a:cubicBezTo>
                  <a:pt x="223" y="571"/>
                  <a:pt x="225" y="575"/>
                  <a:pt x="226" y="575"/>
                </a:cubicBezTo>
                <a:cubicBezTo>
                  <a:pt x="226" y="572"/>
                  <a:pt x="225" y="569"/>
                  <a:pt x="225" y="567"/>
                </a:cubicBezTo>
                <a:cubicBezTo>
                  <a:pt x="228" y="572"/>
                  <a:pt x="228" y="572"/>
                  <a:pt x="228" y="572"/>
                </a:cubicBezTo>
                <a:cubicBezTo>
                  <a:pt x="229" y="572"/>
                  <a:pt x="229" y="570"/>
                  <a:pt x="231" y="574"/>
                </a:cubicBezTo>
                <a:cubicBezTo>
                  <a:pt x="231" y="572"/>
                  <a:pt x="232" y="572"/>
                  <a:pt x="233" y="572"/>
                </a:cubicBezTo>
                <a:cubicBezTo>
                  <a:pt x="233" y="569"/>
                  <a:pt x="227" y="562"/>
                  <a:pt x="225" y="560"/>
                </a:cubicBezTo>
                <a:cubicBezTo>
                  <a:pt x="229" y="563"/>
                  <a:pt x="229" y="561"/>
                  <a:pt x="233" y="566"/>
                </a:cubicBezTo>
                <a:cubicBezTo>
                  <a:pt x="232" y="569"/>
                  <a:pt x="232" y="569"/>
                  <a:pt x="232" y="569"/>
                </a:cubicBezTo>
                <a:cubicBezTo>
                  <a:pt x="238" y="574"/>
                  <a:pt x="232" y="560"/>
                  <a:pt x="238" y="570"/>
                </a:cubicBezTo>
                <a:cubicBezTo>
                  <a:pt x="237" y="570"/>
                  <a:pt x="237" y="574"/>
                  <a:pt x="239" y="576"/>
                </a:cubicBezTo>
                <a:cubicBezTo>
                  <a:pt x="239" y="573"/>
                  <a:pt x="239" y="573"/>
                  <a:pt x="239" y="573"/>
                </a:cubicBezTo>
                <a:cubicBezTo>
                  <a:pt x="240" y="574"/>
                  <a:pt x="239" y="574"/>
                  <a:pt x="240" y="576"/>
                </a:cubicBezTo>
                <a:cubicBezTo>
                  <a:pt x="240" y="574"/>
                  <a:pt x="240" y="571"/>
                  <a:pt x="240" y="569"/>
                </a:cubicBezTo>
                <a:cubicBezTo>
                  <a:pt x="240" y="569"/>
                  <a:pt x="240" y="569"/>
                  <a:pt x="240" y="569"/>
                </a:cubicBezTo>
                <a:cubicBezTo>
                  <a:pt x="242" y="567"/>
                  <a:pt x="242" y="567"/>
                  <a:pt x="242" y="567"/>
                </a:cubicBezTo>
                <a:cubicBezTo>
                  <a:pt x="242" y="567"/>
                  <a:pt x="242" y="569"/>
                  <a:pt x="243" y="569"/>
                </a:cubicBezTo>
                <a:cubicBezTo>
                  <a:pt x="244" y="566"/>
                  <a:pt x="244" y="566"/>
                  <a:pt x="244" y="566"/>
                </a:cubicBezTo>
                <a:cubicBezTo>
                  <a:pt x="244" y="567"/>
                  <a:pt x="245" y="568"/>
                  <a:pt x="246" y="569"/>
                </a:cubicBezTo>
                <a:cubicBezTo>
                  <a:pt x="250" y="569"/>
                  <a:pt x="243" y="556"/>
                  <a:pt x="247" y="561"/>
                </a:cubicBezTo>
                <a:cubicBezTo>
                  <a:pt x="247" y="561"/>
                  <a:pt x="247" y="561"/>
                  <a:pt x="247" y="561"/>
                </a:cubicBezTo>
                <a:cubicBezTo>
                  <a:pt x="249" y="563"/>
                  <a:pt x="249" y="563"/>
                  <a:pt x="249" y="563"/>
                </a:cubicBezTo>
                <a:cubicBezTo>
                  <a:pt x="244" y="552"/>
                  <a:pt x="254" y="559"/>
                  <a:pt x="250" y="548"/>
                </a:cubicBezTo>
                <a:cubicBezTo>
                  <a:pt x="253" y="552"/>
                  <a:pt x="251" y="551"/>
                  <a:pt x="251" y="557"/>
                </a:cubicBezTo>
                <a:cubicBezTo>
                  <a:pt x="254" y="559"/>
                  <a:pt x="254" y="559"/>
                  <a:pt x="254" y="559"/>
                </a:cubicBezTo>
                <a:cubicBezTo>
                  <a:pt x="254" y="560"/>
                  <a:pt x="253" y="560"/>
                  <a:pt x="253" y="561"/>
                </a:cubicBezTo>
                <a:close/>
                <a:moveTo>
                  <a:pt x="234" y="570"/>
                </a:moveTo>
                <a:cubicBezTo>
                  <a:pt x="233" y="568"/>
                  <a:pt x="233" y="571"/>
                  <a:pt x="233" y="572"/>
                </a:cubicBezTo>
                <a:cubicBezTo>
                  <a:pt x="234" y="573"/>
                  <a:pt x="236" y="575"/>
                  <a:pt x="234" y="570"/>
                </a:cubicBezTo>
                <a:close/>
                <a:moveTo>
                  <a:pt x="204" y="598"/>
                </a:moveTo>
                <a:cubicBezTo>
                  <a:pt x="203" y="597"/>
                  <a:pt x="202" y="596"/>
                  <a:pt x="203" y="598"/>
                </a:cubicBezTo>
                <a:cubicBezTo>
                  <a:pt x="204" y="598"/>
                  <a:pt x="204" y="598"/>
                  <a:pt x="204" y="598"/>
                </a:cubicBezTo>
                <a:close/>
                <a:moveTo>
                  <a:pt x="119" y="669"/>
                </a:moveTo>
                <a:cubicBezTo>
                  <a:pt x="119" y="669"/>
                  <a:pt x="119" y="669"/>
                  <a:pt x="119" y="669"/>
                </a:cubicBezTo>
                <a:cubicBezTo>
                  <a:pt x="120" y="669"/>
                  <a:pt x="121" y="670"/>
                  <a:pt x="119" y="669"/>
                </a:cubicBezTo>
                <a:close/>
                <a:moveTo>
                  <a:pt x="117" y="668"/>
                </a:moveTo>
                <a:cubicBezTo>
                  <a:pt x="117" y="668"/>
                  <a:pt x="116" y="669"/>
                  <a:pt x="117" y="670"/>
                </a:cubicBezTo>
                <a:cubicBezTo>
                  <a:pt x="116" y="669"/>
                  <a:pt x="116" y="669"/>
                  <a:pt x="116" y="668"/>
                </a:cubicBezTo>
                <a:cubicBezTo>
                  <a:pt x="116" y="667"/>
                  <a:pt x="117" y="667"/>
                  <a:pt x="117" y="668"/>
                </a:cubicBezTo>
                <a:close/>
                <a:moveTo>
                  <a:pt x="334" y="567"/>
                </a:moveTo>
                <a:cubicBezTo>
                  <a:pt x="335" y="567"/>
                  <a:pt x="335" y="567"/>
                  <a:pt x="335" y="567"/>
                </a:cubicBezTo>
                <a:cubicBezTo>
                  <a:pt x="334" y="566"/>
                  <a:pt x="334" y="565"/>
                  <a:pt x="334" y="567"/>
                </a:cubicBezTo>
                <a:close/>
                <a:moveTo>
                  <a:pt x="204" y="590"/>
                </a:moveTo>
                <a:cubicBezTo>
                  <a:pt x="205" y="591"/>
                  <a:pt x="205" y="592"/>
                  <a:pt x="205" y="592"/>
                </a:cubicBezTo>
                <a:cubicBezTo>
                  <a:pt x="205" y="592"/>
                  <a:pt x="205" y="591"/>
                  <a:pt x="204" y="590"/>
                </a:cubicBezTo>
                <a:close/>
                <a:moveTo>
                  <a:pt x="268" y="551"/>
                </a:moveTo>
                <a:cubicBezTo>
                  <a:pt x="268" y="551"/>
                  <a:pt x="268" y="551"/>
                  <a:pt x="268" y="551"/>
                </a:cubicBezTo>
                <a:cubicBezTo>
                  <a:pt x="267" y="550"/>
                  <a:pt x="267" y="550"/>
                  <a:pt x="267" y="550"/>
                </a:cubicBezTo>
                <a:lnTo>
                  <a:pt x="268" y="551"/>
                </a:lnTo>
                <a:close/>
                <a:moveTo>
                  <a:pt x="133" y="620"/>
                </a:moveTo>
                <a:cubicBezTo>
                  <a:pt x="133" y="620"/>
                  <a:pt x="134" y="621"/>
                  <a:pt x="134" y="622"/>
                </a:cubicBezTo>
                <a:cubicBezTo>
                  <a:pt x="134" y="621"/>
                  <a:pt x="133" y="620"/>
                  <a:pt x="133" y="620"/>
                </a:cubicBezTo>
                <a:close/>
                <a:moveTo>
                  <a:pt x="108" y="680"/>
                </a:moveTo>
                <a:cubicBezTo>
                  <a:pt x="109" y="678"/>
                  <a:pt x="109" y="678"/>
                  <a:pt x="109" y="678"/>
                </a:cubicBezTo>
                <a:cubicBezTo>
                  <a:pt x="108" y="678"/>
                  <a:pt x="108" y="678"/>
                  <a:pt x="107" y="677"/>
                </a:cubicBezTo>
                <a:cubicBezTo>
                  <a:pt x="108" y="678"/>
                  <a:pt x="109" y="679"/>
                  <a:pt x="108" y="680"/>
                </a:cubicBezTo>
                <a:close/>
                <a:moveTo>
                  <a:pt x="86" y="660"/>
                </a:moveTo>
                <a:cubicBezTo>
                  <a:pt x="86" y="660"/>
                  <a:pt x="85" y="660"/>
                  <a:pt x="85" y="661"/>
                </a:cubicBezTo>
                <a:cubicBezTo>
                  <a:pt x="86" y="663"/>
                  <a:pt x="86" y="663"/>
                  <a:pt x="86" y="663"/>
                </a:cubicBezTo>
                <a:cubicBezTo>
                  <a:pt x="87" y="662"/>
                  <a:pt x="87" y="660"/>
                  <a:pt x="86" y="660"/>
                </a:cubicBezTo>
                <a:close/>
                <a:moveTo>
                  <a:pt x="101" y="667"/>
                </a:moveTo>
                <a:cubicBezTo>
                  <a:pt x="99" y="664"/>
                  <a:pt x="99" y="665"/>
                  <a:pt x="98" y="666"/>
                </a:cubicBezTo>
                <a:cubicBezTo>
                  <a:pt x="99" y="666"/>
                  <a:pt x="99" y="666"/>
                  <a:pt x="99" y="666"/>
                </a:cubicBezTo>
                <a:cubicBezTo>
                  <a:pt x="100" y="671"/>
                  <a:pt x="101" y="669"/>
                  <a:pt x="101" y="667"/>
                </a:cubicBezTo>
                <a:close/>
                <a:moveTo>
                  <a:pt x="98" y="666"/>
                </a:moveTo>
                <a:cubicBezTo>
                  <a:pt x="98" y="667"/>
                  <a:pt x="98" y="667"/>
                  <a:pt x="98" y="667"/>
                </a:cubicBezTo>
                <a:cubicBezTo>
                  <a:pt x="98" y="669"/>
                  <a:pt x="98" y="667"/>
                  <a:pt x="98" y="666"/>
                </a:cubicBezTo>
                <a:close/>
                <a:moveTo>
                  <a:pt x="114" y="671"/>
                </a:moveTo>
                <a:cubicBezTo>
                  <a:pt x="114" y="671"/>
                  <a:pt x="116" y="676"/>
                  <a:pt x="115" y="675"/>
                </a:cubicBezTo>
                <a:cubicBezTo>
                  <a:pt x="117" y="679"/>
                  <a:pt x="116" y="668"/>
                  <a:pt x="114" y="671"/>
                </a:cubicBezTo>
                <a:close/>
                <a:moveTo>
                  <a:pt x="95" y="656"/>
                </a:moveTo>
                <a:cubicBezTo>
                  <a:pt x="98" y="660"/>
                  <a:pt x="98" y="660"/>
                  <a:pt x="98" y="660"/>
                </a:cubicBezTo>
                <a:cubicBezTo>
                  <a:pt x="97" y="657"/>
                  <a:pt x="97" y="657"/>
                  <a:pt x="97" y="657"/>
                </a:cubicBezTo>
                <a:lnTo>
                  <a:pt x="95" y="656"/>
                </a:lnTo>
                <a:close/>
                <a:moveTo>
                  <a:pt x="104" y="656"/>
                </a:moveTo>
                <a:cubicBezTo>
                  <a:pt x="102" y="655"/>
                  <a:pt x="102" y="655"/>
                  <a:pt x="102" y="655"/>
                </a:cubicBezTo>
                <a:cubicBezTo>
                  <a:pt x="102" y="656"/>
                  <a:pt x="102" y="657"/>
                  <a:pt x="102" y="657"/>
                </a:cubicBezTo>
                <a:cubicBezTo>
                  <a:pt x="103" y="657"/>
                  <a:pt x="105" y="657"/>
                  <a:pt x="104" y="656"/>
                </a:cubicBezTo>
                <a:close/>
                <a:moveTo>
                  <a:pt x="102" y="657"/>
                </a:moveTo>
                <a:cubicBezTo>
                  <a:pt x="102" y="657"/>
                  <a:pt x="101" y="657"/>
                  <a:pt x="101" y="658"/>
                </a:cubicBezTo>
                <a:cubicBezTo>
                  <a:pt x="102" y="658"/>
                  <a:pt x="102" y="658"/>
                  <a:pt x="102" y="657"/>
                </a:cubicBezTo>
                <a:close/>
                <a:moveTo>
                  <a:pt x="97" y="654"/>
                </a:moveTo>
                <a:cubicBezTo>
                  <a:pt x="98" y="655"/>
                  <a:pt x="98" y="655"/>
                  <a:pt x="98" y="655"/>
                </a:cubicBezTo>
                <a:cubicBezTo>
                  <a:pt x="99" y="654"/>
                  <a:pt x="99" y="654"/>
                  <a:pt x="99" y="654"/>
                </a:cubicBezTo>
                <a:lnTo>
                  <a:pt x="97" y="654"/>
                </a:lnTo>
                <a:close/>
                <a:moveTo>
                  <a:pt x="120" y="650"/>
                </a:moveTo>
                <a:cubicBezTo>
                  <a:pt x="121" y="648"/>
                  <a:pt x="121" y="648"/>
                  <a:pt x="121" y="648"/>
                </a:cubicBezTo>
                <a:cubicBezTo>
                  <a:pt x="121" y="646"/>
                  <a:pt x="120" y="646"/>
                  <a:pt x="120" y="646"/>
                </a:cubicBezTo>
                <a:cubicBezTo>
                  <a:pt x="120" y="648"/>
                  <a:pt x="119" y="648"/>
                  <a:pt x="120" y="650"/>
                </a:cubicBezTo>
                <a:close/>
                <a:moveTo>
                  <a:pt x="110" y="640"/>
                </a:moveTo>
                <a:cubicBezTo>
                  <a:pt x="111" y="641"/>
                  <a:pt x="111" y="642"/>
                  <a:pt x="112" y="643"/>
                </a:cubicBezTo>
                <a:cubicBezTo>
                  <a:pt x="110" y="638"/>
                  <a:pt x="110" y="638"/>
                  <a:pt x="110" y="638"/>
                </a:cubicBezTo>
                <a:lnTo>
                  <a:pt x="110" y="640"/>
                </a:lnTo>
                <a:close/>
                <a:moveTo>
                  <a:pt x="114" y="637"/>
                </a:moveTo>
                <a:cubicBezTo>
                  <a:pt x="114" y="636"/>
                  <a:pt x="115" y="632"/>
                  <a:pt x="113" y="633"/>
                </a:cubicBezTo>
                <a:cubicBezTo>
                  <a:pt x="113" y="635"/>
                  <a:pt x="112" y="637"/>
                  <a:pt x="114" y="637"/>
                </a:cubicBezTo>
                <a:close/>
                <a:moveTo>
                  <a:pt x="141" y="633"/>
                </a:moveTo>
                <a:cubicBezTo>
                  <a:pt x="141" y="633"/>
                  <a:pt x="141" y="633"/>
                  <a:pt x="141" y="633"/>
                </a:cubicBezTo>
                <a:cubicBezTo>
                  <a:pt x="145" y="642"/>
                  <a:pt x="145" y="642"/>
                  <a:pt x="145" y="642"/>
                </a:cubicBezTo>
                <a:lnTo>
                  <a:pt x="141" y="633"/>
                </a:lnTo>
                <a:close/>
                <a:moveTo>
                  <a:pt x="153" y="603"/>
                </a:moveTo>
                <a:cubicBezTo>
                  <a:pt x="151" y="602"/>
                  <a:pt x="155" y="609"/>
                  <a:pt x="152" y="607"/>
                </a:cubicBezTo>
                <a:cubicBezTo>
                  <a:pt x="153" y="609"/>
                  <a:pt x="155" y="608"/>
                  <a:pt x="155" y="610"/>
                </a:cubicBezTo>
                <a:cubicBezTo>
                  <a:pt x="155" y="608"/>
                  <a:pt x="156" y="609"/>
                  <a:pt x="153" y="603"/>
                </a:cubicBezTo>
                <a:close/>
                <a:moveTo>
                  <a:pt x="155" y="610"/>
                </a:moveTo>
                <a:cubicBezTo>
                  <a:pt x="155" y="611"/>
                  <a:pt x="155" y="611"/>
                  <a:pt x="155" y="612"/>
                </a:cubicBezTo>
                <a:cubicBezTo>
                  <a:pt x="155" y="611"/>
                  <a:pt x="155" y="611"/>
                  <a:pt x="155" y="610"/>
                </a:cubicBezTo>
                <a:close/>
                <a:moveTo>
                  <a:pt x="411" y="538"/>
                </a:moveTo>
                <a:cubicBezTo>
                  <a:pt x="413" y="540"/>
                  <a:pt x="413" y="540"/>
                  <a:pt x="413" y="540"/>
                </a:cubicBezTo>
                <a:cubicBezTo>
                  <a:pt x="411" y="537"/>
                  <a:pt x="411" y="537"/>
                  <a:pt x="411" y="537"/>
                </a:cubicBezTo>
                <a:lnTo>
                  <a:pt x="411" y="538"/>
                </a:lnTo>
                <a:close/>
                <a:moveTo>
                  <a:pt x="410" y="531"/>
                </a:moveTo>
                <a:cubicBezTo>
                  <a:pt x="413" y="536"/>
                  <a:pt x="413" y="536"/>
                  <a:pt x="413" y="536"/>
                </a:cubicBezTo>
                <a:cubicBezTo>
                  <a:pt x="412" y="531"/>
                  <a:pt x="412" y="531"/>
                  <a:pt x="412" y="531"/>
                </a:cubicBezTo>
                <a:cubicBezTo>
                  <a:pt x="411" y="531"/>
                  <a:pt x="411" y="532"/>
                  <a:pt x="410" y="531"/>
                </a:cubicBezTo>
                <a:close/>
                <a:moveTo>
                  <a:pt x="225" y="563"/>
                </a:moveTo>
                <a:cubicBezTo>
                  <a:pt x="225" y="564"/>
                  <a:pt x="225" y="564"/>
                  <a:pt x="225" y="564"/>
                </a:cubicBezTo>
                <a:cubicBezTo>
                  <a:pt x="226" y="566"/>
                  <a:pt x="226" y="566"/>
                  <a:pt x="227" y="566"/>
                </a:cubicBezTo>
                <a:lnTo>
                  <a:pt x="225" y="563"/>
                </a:lnTo>
                <a:close/>
                <a:moveTo>
                  <a:pt x="243" y="560"/>
                </a:moveTo>
                <a:cubicBezTo>
                  <a:pt x="243" y="560"/>
                  <a:pt x="243" y="560"/>
                  <a:pt x="243" y="560"/>
                </a:cubicBezTo>
                <a:cubicBezTo>
                  <a:pt x="245" y="564"/>
                  <a:pt x="245" y="564"/>
                  <a:pt x="245" y="564"/>
                </a:cubicBezTo>
                <a:lnTo>
                  <a:pt x="243" y="560"/>
                </a:lnTo>
                <a:close/>
                <a:moveTo>
                  <a:pt x="254" y="547"/>
                </a:moveTo>
                <a:cubicBezTo>
                  <a:pt x="253" y="547"/>
                  <a:pt x="253" y="549"/>
                  <a:pt x="252" y="549"/>
                </a:cubicBezTo>
                <a:cubicBezTo>
                  <a:pt x="253" y="547"/>
                  <a:pt x="257" y="553"/>
                  <a:pt x="254" y="547"/>
                </a:cubicBezTo>
                <a:close/>
                <a:moveTo>
                  <a:pt x="27" y="658"/>
                </a:moveTo>
                <a:cubicBezTo>
                  <a:pt x="26" y="659"/>
                  <a:pt x="29" y="660"/>
                  <a:pt x="29" y="660"/>
                </a:cubicBezTo>
                <a:cubicBezTo>
                  <a:pt x="29" y="659"/>
                  <a:pt x="26" y="658"/>
                  <a:pt x="27" y="658"/>
                </a:cubicBezTo>
                <a:close/>
                <a:moveTo>
                  <a:pt x="24" y="649"/>
                </a:moveTo>
                <a:cubicBezTo>
                  <a:pt x="25" y="650"/>
                  <a:pt x="25" y="650"/>
                  <a:pt x="25" y="650"/>
                </a:cubicBezTo>
                <a:cubicBezTo>
                  <a:pt x="23" y="647"/>
                  <a:pt x="23" y="647"/>
                  <a:pt x="23" y="647"/>
                </a:cubicBezTo>
                <a:lnTo>
                  <a:pt x="24" y="649"/>
                </a:lnTo>
                <a:close/>
                <a:moveTo>
                  <a:pt x="28" y="643"/>
                </a:moveTo>
                <a:cubicBezTo>
                  <a:pt x="24" y="641"/>
                  <a:pt x="27" y="645"/>
                  <a:pt x="25" y="645"/>
                </a:cubicBezTo>
                <a:cubicBezTo>
                  <a:pt x="24" y="645"/>
                  <a:pt x="24" y="645"/>
                  <a:pt x="24" y="645"/>
                </a:cubicBezTo>
                <a:cubicBezTo>
                  <a:pt x="27" y="648"/>
                  <a:pt x="27" y="648"/>
                  <a:pt x="27" y="648"/>
                </a:cubicBezTo>
                <a:cubicBezTo>
                  <a:pt x="27" y="646"/>
                  <a:pt x="26" y="643"/>
                  <a:pt x="28" y="643"/>
                </a:cubicBezTo>
                <a:close/>
                <a:moveTo>
                  <a:pt x="38" y="647"/>
                </a:moveTo>
                <a:cubicBezTo>
                  <a:pt x="37" y="646"/>
                  <a:pt x="37" y="645"/>
                  <a:pt x="37" y="647"/>
                </a:cubicBezTo>
                <a:cubicBezTo>
                  <a:pt x="38" y="647"/>
                  <a:pt x="38" y="647"/>
                  <a:pt x="38" y="647"/>
                </a:cubicBezTo>
                <a:cubicBezTo>
                  <a:pt x="38" y="647"/>
                  <a:pt x="38" y="647"/>
                  <a:pt x="38" y="647"/>
                </a:cubicBezTo>
                <a:close/>
                <a:moveTo>
                  <a:pt x="38" y="647"/>
                </a:moveTo>
                <a:cubicBezTo>
                  <a:pt x="38" y="648"/>
                  <a:pt x="39" y="648"/>
                  <a:pt x="38" y="647"/>
                </a:cubicBezTo>
                <a:close/>
                <a:moveTo>
                  <a:pt x="39" y="644"/>
                </a:moveTo>
                <a:cubicBezTo>
                  <a:pt x="40" y="646"/>
                  <a:pt x="40" y="646"/>
                  <a:pt x="40" y="646"/>
                </a:cubicBezTo>
                <a:cubicBezTo>
                  <a:pt x="40" y="647"/>
                  <a:pt x="41" y="646"/>
                  <a:pt x="42" y="647"/>
                </a:cubicBezTo>
                <a:cubicBezTo>
                  <a:pt x="41" y="646"/>
                  <a:pt x="40" y="645"/>
                  <a:pt x="39" y="644"/>
                </a:cubicBezTo>
                <a:close/>
                <a:moveTo>
                  <a:pt x="37" y="641"/>
                </a:moveTo>
                <a:cubicBezTo>
                  <a:pt x="37" y="642"/>
                  <a:pt x="37" y="642"/>
                  <a:pt x="37" y="642"/>
                </a:cubicBezTo>
                <a:cubicBezTo>
                  <a:pt x="37" y="642"/>
                  <a:pt x="38" y="642"/>
                  <a:pt x="37" y="641"/>
                </a:cubicBezTo>
                <a:close/>
                <a:moveTo>
                  <a:pt x="37" y="644"/>
                </a:moveTo>
                <a:cubicBezTo>
                  <a:pt x="37" y="642"/>
                  <a:pt x="37" y="642"/>
                  <a:pt x="37" y="642"/>
                </a:cubicBezTo>
                <a:cubicBezTo>
                  <a:pt x="36" y="642"/>
                  <a:pt x="35" y="641"/>
                  <a:pt x="37" y="643"/>
                </a:cubicBezTo>
                <a:cubicBezTo>
                  <a:pt x="36" y="642"/>
                  <a:pt x="37" y="643"/>
                  <a:pt x="37" y="644"/>
                </a:cubicBezTo>
                <a:close/>
                <a:moveTo>
                  <a:pt x="37" y="644"/>
                </a:moveTo>
                <a:cubicBezTo>
                  <a:pt x="36" y="643"/>
                  <a:pt x="35" y="643"/>
                  <a:pt x="34" y="642"/>
                </a:cubicBezTo>
                <a:cubicBezTo>
                  <a:pt x="33" y="643"/>
                  <a:pt x="36" y="645"/>
                  <a:pt x="37" y="644"/>
                </a:cubicBezTo>
                <a:close/>
                <a:moveTo>
                  <a:pt x="24" y="640"/>
                </a:moveTo>
                <a:cubicBezTo>
                  <a:pt x="22" y="639"/>
                  <a:pt x="22" y="639"/>
                  <a:pt x="22" y="639"/>
                </a:cubicBezTo>
                <a:cubicBezTo>
                  <a:pt x="23" y="641"/>
                  <a:pt x="23" y="641"/>
                  <a:pt x="23" y="641"/>
                </a:cubicBezTo>
                <a:cubicBezTo>
                  <a:pt x="23" y="640"/>
                  <a:pt x="25" y="640"/>
                  <a:pt x="24" y="640"/>
                </a:cubicBezTo>
                <a:close/>
                <a:moveTo>
                  <a:pt x="44" y="643"/>
                </a:moveTo>
                <a:cubicBezTo>
                  <a:pt x="43" y="642"/>
                  <a:pt x="42" y="641"/>
                  <a:pt x="41" y="640"/>
                </a:cubicBezTo>
                <a:cubicBezTo>
                  <a:pt x="41" y="642"/>
                  <a:pt x="41" y="642"/>
                  <a:pt x="41" y="642"/>
                </a:cubicBezTo>
                <a:cubicBezTo>
                  <a:pt x="42" y="642"/>
                  <a:pt x="43" y="642"/>
                  <a:pt x="44" y="643"/>
                </a:cubicBezTo>
                <a:close/>
                <a:moveTo>
                  <a:pt x="41" y="640"/>
                </a:moveTo>
                <a:cubicBezTo>
                  <a:pt x="40" y="638"/>
                  <a:pt x="40" y="638"/>
                  <a:pt x="40" y="638"/>
                </a:cubicBezTo>
                <a:cubicBezTo>
                  <a:pt x="40" y="639"/>
                  <a:pt x="40" y="639"/>
                  <a:pt x="41" y="640"/>
                </a:cubicBezTo>
                <a:close/>
                <a:moveTo>
                  <a:pt x="33" y="637"/>
                </a:moveTo>
                <a:cubicBezTo>
                  <a:pt x="33" y="637"/>
                  <a:pt x="33" y="638"/>
                  <a:pt x="34" y="639"/>
                </a:cubicBezTo>
                <a:cubicBezTo>
                  <a:pt x="34" y="640"/>
                  <a:pt x="35" y="641"/>
                  <a:pt x="35" y="641"/>
                </a:cubicBezTo>
                <a:cubicBezTo>
                  <a:pt x="35" y="641"/>
                  <a:pt x="34" y="640"/>
                  <a:pt x="34" y="639"/>
                </a:cubicBezTo>
                <a:cubicBezTo>
                  <a:pt x="33" y="638"/>
                  <a:pt x="33" y="637"/>
                  <a:pt x="33" y="637"/>
                </a:cubicBezTo>
                <a:close/>
                <a:moveTo>
                  <a:pt x="46" y="642"/>
                </a:moveTo>
                <a:cubicBezTo>
                  <a:pt x="47" y="644"/>
                  <a:pt x="47" y="644"/>
                  <a:pt x="47" y="644"/>
                </a:cubicBezTo>
                <a:cubicBezTo>
                  <a:pt x="45" y="641"/>
                  <a:pt x="45" y="641"/>
                  <a:pt x="45" y="641"/>
                </a:cubicBezTo>
                <a:lnTo>
                  <a:pt x="46" y="642"/>
                </a:lnTo>
                <a:close/>
                <a:moveTo>
                  <a:pt x="47" y="641"/>
                </a:moveTo>
                <a:cubicBezTo>
                  <a:pt x="48" y="643"/>
                  <a:pt x="49" y="643"/>
                  <a:pt x="49" y="645"/>
                </a:cubicBezTo>
                <a:cubicBezTo>
                  <a:pt x="50" y="644"/>
                  <a:pt x="49" y="642"/>
                  <a:pt x="49" y="641"/>
                </a:cubicBezTo>
                <a:cubicBezTo>
                  <a:pt x="49" y="642"/>
                  <a:pt x="48" y="642"/>
                  <a:pt x="47" y="641"/>
                </a:cubicBezTo>
                <a:close/>
                <a:moveTo>
                  <a:pt x="48" y="639"/>
                </a:moveTo>
                <a:cubicBezTo>
                  <a:pt x="48" y="639"/>
                  <a:pt x="48" y="640"/>
                  <a:pt x="49" y="641"/>
                </a:cubicBezTo>
                <a:cubicBezTo>
                  <a:pt x="49" y="640"/>
                  <a:pt x="49" y="640"/>
                  <a:pt x="48" y="639"/>
                </a:cubicBezTo>
                <a:close/>
                <a:moveTo>
                  <a:pt x="42" y="638"/>
                </a:moveTo>
                <a:cubicBezTo>
                  <a:pt x="42" y="638"/>
                  <a:pt x="43" y="640"/>
                  <a:pt x="44" y="640"/>
                </a:cubicBezTo>
                <a:cubicBezTo>
                  <a:pt x="42" y="638"/>
                  <a:pt x="42" y="638"/>
                  <a:pt x="42" y="638"/>
                </a:cubicBezTo>
                <a:close/>
                <a:moveTo>
                  <a:pt x="42" y="638"/>
                </a:moveTo>
                <a:cubicBezTo>
                  <a:pt x="42" y="638"/>
                  <a:pt x="42" y="638"/>
                  <a:pt x="42" y="638"/>
                </a:cubicBezTo>
                <a:cubicBezTo>
                  <a:pt x="42" y="638"/>
                  <a:pt x="43" y="638"/>
                  <a:pt x="43" y="638"/>
                </a:cubicBezTo>
                <a:cubicBezTo>
                  <a:pt x="43" y="638"/>
                  <a:pt x="43" y="638"/>
                  <a:pt x="42" y="638"/>
                </a:cubicBezTo>
                <a:close/>
                <a:moveTo>
                  <a:pt x="42" y="638"/>
                </a:moveTo>
                <a:cubicBezTo>
                  <a:pt x="42" y="638"/>
                  <a:pt x="42" y="638"/>
                  <a:pt x="42" y="638"/>
                </a:cubicBezTo>
                <a:cubicBezTo>
                  <a:pt x="42" y="638"/>
                  <a:pt x="42" y="638"/>
                  <a:pt x="42" y="638"/>
                </a:cubicBezTo>
                <a:close/>
                <a:moveTo>
                  <a:pt x="37" y="638"/>
                </a:moveTo>
                <a:cubicBezTo>
                  <a:pt x="36" y="636"/>
                  <a:pt x="36" y="634"/>
                  <a:pt x="33" y="633"/>
                </a:cubicBezTo>
                <a:cubicBezTo>
                  <a:pt x="34" y="635"/>
                  <a:pt x="36" y="635"/>
                  <a:pt x="37" y="638"/>
                </a:cubicBezTo>
                <a:close/>
                <a:moveTo>
                  <a:pt x="39" y="635"/>
                </a:moveTo>
                <a:cubicBezTo>
                  <a:pt x="38" y="635"/>
                  <a:pt x="38" y="635"/>
                  <a:pt x="38" y="635"/>
                </a:cubicBezTo>
                <a:cubicBezTo>
                  <a:pt x="39" y="636"/>
                  <a:pt x="39" y="637"/>
                  <a:pt x="40" y="638"/>
                </a:cubicBezTo>
                <a:lnTo>
                  <a:pt x="39" y="635"/>
                </a:lnTo>
                <a:close/>
                <a:moveTo>
                  <a:pt x="39" y="634"/>
                </a:moveTo>
                <a:cubicBezTo>
                  <a:pt x="39" y="635"/>
                  <a:pt x="39" y="635"/>
                  <a:pt x="39" y="635"/>
                </a:cubicBezTo>
                <a:cubicBezTo>
                  <a:pt x="40" y="635"/>
                  <a:pt x="40" y="635"/>
                  <a:pt x="40" y="635"/>
                </a:cubicBezTo>
                <a:lnTo>
                  <a:pt x="39" y="634"/>
                </a:lnTo>
                <a:close/>
                <a:moveTo>
                  <a:pt x="46" y="637"/>
                </a:moveTo>
                <a:cubicBezTo>
                  <a:pt x="46" y="635"/>
                  <a:pt x="46" y="635"/>
                  <a:pt x="46" y="635"/>
                </a:cubicBezTo>
                <a:cubicBezTo>
                  <a:pt x="46" y="634"/>
                  <a:pt x="45" y="634"/>
                  <a:pt x="45" y="635"/>
                </a:cubicBezTo>
                <a:cubicBezTo>
                  <a:pt x="45" y="636"/>
                  <a:pt x="45" y="637"/>
                  <a:pt x="46" y="637"/>
                </a:cubicBezTo>
                <a:close/>
                <a:moveTo>
                  <a:pt x="44" y="637"/>
                </a:moveTo>
                <a:cubicBezTo>
                  <a:pt x="44" y="637"/>
                  <a:pt x="44" y="637"/>
                  <a:pt x="44" y="637"/>
                </a:cubicBezTo>
                <a:cubicBezTo>
                  <a:pt x="44" y="637"/>
                  <a:pt x="44" y="637"/>
                  <a:pt x="44" y="637"/>
                </a:cubicBezTo>
                <a:close/>
                <a:moveTo>
                  <a:pt x="51" y="633"/>
                </a:moveTo>
                <a:cubicBezTo>
                  <a:pt x="50" y="633"/>
                  <a:pt x="50" y="633"/>
                  <a:pt x="50" y="633"/>
                </a:cubicBezTo>
                <a:cubicBezTo>
                  <a:pt x="50" y="633"/>
                  <a:pt x="50" y="633"/>
                  <a:pt x="50" y="633"/>
                </a:cubicBezTo>
                <a:lnTo>
                  <a:pt x="51" y="633"/>
                </a:lnTo>
                <a:close/>
                <a:moveTo>
                  <a:pt x="44" y="634"/>
                </a:moveTo>
                <a:cubicBezTo>
                  <a:pt x="44" y="634"/>
                  <a:pt x="44" y="635"/>
                  <a:pt x="44" y="636"/>
                </a:cubicBezTo>
                <a:cubicBezTo>
                  <a:pt x="44" y="635"/>
                  <a:pt x="44" y="635"/>
                  <a:pt x="45" y="635"/>
                </a:cubicBezTo>
                <a:cubicBezTo>
                  <a:pt x="44" y="634"/>
                  <a:pt x="44" y="634"/>
                  <a:pt x="44" y="634"/>
                </a:cubicBezTo>
                <a:close/>
                <a:moveTo>
                  <a:pt x="49" y="637"/>
                </a:moveTo>
                <a:cubicBezTo>
                  <a:pt x="48" y="637"/>
                  <a:pt x="48" y="636"/>
                  <a:pt x="48" y="636"/>
                </a:cubicBezTo>
                <a:cubicBezTo>
                  <a:pt x="48" y="637"/>
                  <a:pt x="49" y="638"/>
                  <a:pt x="49" y="637"/>
                </a:cubicBezTo>
                <a:close/>
                <a:moveTo>
                  <a:pt x="44" y="637"/>
                </a:moveTo>
                <a:cubicBezTo>
                  <a:pt x="44" y="638"/>
                  <a:pt x="44" y="638"/>
                  <a:pt x="44" y="638"/>
                </a:cubicBezTo>
                <a:cubicBezTo>
                  <a:pt x="45" y="638"/>
                  <a:pt x="45" y="638"/>
                  <a:pt x="44" y="637"/>
                </a:cubicBezTo>
                <a:close/>
                <a:moveTo>
                  <a:pt x="44" y="637"/>
                </a:moveTo>
                <a:cubicBezTo>
                  <a:pt x="44" y="637"/>
                  <a:pt x="44" y="636"/>
                  <a:pt x="44" y="636"/>
                </a:cubicBezTo>
                <a:cubicBezTo>
                  <a:pt x="44" y="636"/>
                  <a:pt x="44" y="636"/>
                  <a:pt x="44" y="637"/>
                </a:cubicBezTo>
                <a:cubicBezTo>
                  <a:pt x="44" y="637"/>
                  <a:pt x="44" y="637"/>
                  <a:pt x="44" y="637"/>
                </a:cubicBezTo>
                <a:close/>
                <a:moveTo>
                  <a:pt x="48" y="615"/>
                </a:moveTo>
                <a:cubicBezTo>
                  <a:pt x="48" y="617"/>
                  <a:pt x="47" y="620"/>
                  <a:pt x="45" y="618"/>
                </a:cubicBezTo>
                <a:cubicBezTo>
                  <a:pt x="45" y="620"/>
                  <a:pt x="48" y="628"/>
                  <a:pt x="50" y="633"/>
                </a:cubicBezTo>
                <a:cubicBezTo>
                  <a:pt x="50" y="632"/>
                  <a:pt x="50" y="631"/>
                  <a:pt x="50" y="629"/>
                </a:cubicBezTo>
                <a:cubicBezTo>
                  <a:pt x="50" y="627"/>
                  <a:pt x="47" y="626"/>
                  <a:pt x="47" y="623"/>
                </a:cubicBezTo>
                <a:cubicBezTo>
                  <a:pt x="48" y="622"/>
                  <a:pt x="49" y="624"/>
                  <a:pt x="50" y="625"/>
                </a:cubicBezTo>
                <a:cubicBezTo>
                  <a:pt x="48" y="622"/>
                  <a:pt x="51" y="620"/>
                  <a:pt x="49" y="615"/>
                </a:cubicBezTo>
                <a:cubicBezTo>
                  <a:pt x="49" y="615"/>
                  <a:pt x="48" y="617"/>
                  <a:pt x="48" y="617"/>
                </a:cubicBezTo>
                <a:cubicBezTo>
                  <a:pt x="48" y="616"/>
                  <a:pt x="48" y="615"/>
                  <a:pt x="48" y="615"/>
                </a:cubicBezTo>
                <a:close/>
                <a:moveTo>
                  <a:pt x="49" y="633"/>
                </a:moveTo>
                <a:cubicBezTo>
                  <a:pt x="48" y="633"/>
                  <a:pt x="48" y="633"/>
                  <a:pt x="48" y="633"/>
                </a:cubicBezTo>
                <a:cubicBezTo>
                  <a:pt x="49" y="634"/>
                  <a:pt x="50" y="635"/>
                  <a:pt x="51" y="637"/>
                </a:cubicBezTo>
                <a:cubicBezTo>
                  <a:pt x="51" y="635"/>
                  <a:pt x="51" y="634"/>
                  <a:pt x="50" y="633"/>
                </a:cubicBezTo>
                <a:cubicBezTo>
                  <a:pt x="49" y="633"/>
                  <a:pt x="49" y="633"/>
                  <a:pt x="49" y="633"/>
                </a:cubicBezTo>
                <a:close/>
                <a:moveTo>
                  <a:pt x="47" y="634"/>
                </a:moveTo>
                <a:cubicBezTo>
                  <a:pt x="46" y="631"/>
                  <a:pt x="47" y="630"/>
                  <a:pt x="45" y="627"/>
                </a:cubicBezTo>
                <a:cubicBezTo>
                  <a:pt x="44" y="628"/>
                  <a:pt x="45" y="630"/>
                  <a:pt x="45" y="631"/>
                </a:cubicBezTo>
                <a:cubicBezTo>
                  <a:pt x="46" y="630"/>
                  <a:pt x="45" y="633"/>
                  <a:pt x="47" y="634"/>
                </a:cubicBezTo>
                <a:cubicBezTo>
                  <a:pt x="47" y="634"/>
                  <a:pt x="46" y="635"/>
                  <a:pt x="46" y="635"/>
                </a:cubicBezTo>
                <a:cubicBezTo>
                  <a:pt x="47" y="635"/>
                  <a:pt x="47" y="635"/>
                  <a:pt x="48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5"/>
                  <a:pt x="47" y="635"/>
                  <a:pt x="47" y="635"/>
                </a:cubicBezTo>
                <a:cubicBezTo>
                  <a:pt x="47" y="635"/>
                  <a:pt x="47" y="635"/>
                  <a:pt x="47" y="635"/>
                </a:cubicBezTo>
                <a:cubicBezTo>
                  <a:pt x="47" y="635"/>
                  <a:pt x="47" y="634"/>
                  <a:pt x="47" y="634"/>
                </a:cubicBezTo>
                <a:cubicBezTo>
                  <a:pt x="48" y="634"/>
                  <a:pt x="47" y="635"/>
                  <a:pt x="47" y="635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8" y="633"/>
                  <a:pt x="48" y="633"/>
                  <a:pt x="48" y="633"/>
                </a:cubicBezTo>
                <a:cubicBezTo>
                  <a:pt x="48" y="633"/>
                  <a:pt x="48" y="633"/>
                  <a:pt x="47" y="634"/>
                </a:cubicBezTo>
                <a:close/>
                <a:moveTo>
                  <a:pt x="30" y="627"/>
                </a:moveTo>
                <a:cubicBezTo>
                  <a:pt x="30" y="627"/>
                  <a:pt x="31" y="627"/>
                  <a:pt x="31" y="627"/>
                </a:cubicBezTo>
                <a:cubicBezTo>
                  <a:pt x="31" y="627"/>
                  <a:pt x="30" y="627"/>
                  <a:pt x="30" y="627"/>
                </a:cubicBezTo>
                <a:close/>
                <a:moveTo>
                  <a:pt x="32" y="628"/>
                </a:moveTo>
                <a:cubicBezTo>
                  <a:pt x="32" y="628"/>
                  <a:pt x="33" y="629"/>
                  <a:pt x="32" y="629"/>
                </a:cubicBezTo>
                <a:cubicBezTo>
                  <a:pt x="31" y="629"/>
                  <a:pt x="31" y="628"/>
                  <a:pt x="31" y="627"/>
                </a:cubicBezTo>
                <a:cubicBezTo>
                  <a:pt x="31" y="628"/>
                  <a:pt x="31" y="630"/>
                  <a:pt x="33" y="630"/>
                </a:cubicBezTo>
                <a:cubicBezTo>
                  <a:pt x="33" y="630"/>
                  <a:pt x="33" y="630"/>
                  <a:pt x="33" y="630"/>
                </a:cubicBezTo>
                <a:cubicBezTo>
                  <a:pt x="34" y="630"/>
                  <a:pt x="37" y="632"/>
                  <a:pt x="37" y="633"/>
                </a:cubicBezTo>
                <a:cubicBezTo>
                  <a:pt x="36" y="631"/>
                  <a:pt x="34" y="629"/>
                  <a:pt x="32" y="628"/>
                </a:cubicBezTo>
                <a:close/>
                <a:moveTo>
                  <a:pt x="40" y="630"/>
                </a:moveTo>
                <a:cubicBezTo>
                  <a:pt x="41" y="627"/>
                  <a:pt x="41" y="627"/>
                  <a:pt x="41" y="627"/>
                </a:cubicBezTo>
                <a:cubicBezTo>
                  <a:pt x="39" y="626"/>
                  <a:pt x="39" y="626"/>
                  <a:pt x="39" y="626"/>
                </a:cubicBezTo>
                <a:cubicBezTo>
                  <a:pt x="39" y="627"/>
                  <a:pt x="39" y="627"/>
                  <a:pt x="39" y="627"/>
                </a:cubicBezTo>
                <a:cubicBezTo>
                  <a:pt x="38" y="627"/>
                  <a:pt x="39" y="628"/>
                  <a:pt x="40" y="630"/>
                </a:cubicBezTo>
                <a:close/>
                <a:moveTo>
                  <a:pt x="51" y="635"/>
                </a:moveTo>
                <a:cubicBezTo>
                  <a:pt x="52" y="638"/>
                  <a:pt x="52" y="638"/>
                  <a:pt x="52" y="638"/>
                </a:cubicBezTo>
                <a:cubicBezTo>
                  <a:pt x="51" y="633"/>
                  <a:pt x="51" y="633"/>
                  <a:pt x="51" y="633"/>
                </a:cubicBezTo>
                <a:lnTo>
                  <a:pt x="51" y="635"/>
                </a:lnTo>
                <a:close/>
                <a:moveTo>
                  <a:pt x="53" y="634"/>
                </a:moveTo>
                <a:cubicBezTo>
                  <a:pt x="53" y="637"/>
                  <a:pt x="53" y="637"/>
                  <a:pt x="53" y="637"/>
                </a:cubicBezTo>
                <a:cubicBezTo>
                  <a:pt x="53" y="635"/>
                  <a:pt x="53" y="635"/>
                  <a:pt x="53" y="635"/>
                </a:cubicBezTo>
                <a:lnTo>
                  <a:pt x="53" y="634"/>
                </a:lnTo>
                <a:close/>
                <a:moveTo>
                  <a:pt x="100" y="738"/>
                </a:moveTo>
                <a:cubicBezTo>
                  <a:pt x="99" y="739"/>
                  <a:pt x="99" y="739"/>
                  <a:pt x="99" y="739"/>
                </a:cubicBezTo>
                <a:cubicBezTo>
                  <a:pt x="100" y="739"/>
                  <a:pt x="100" y="739"/>
                  <a:pt x="100" y="738"/>
                </a:cubicBezTo>
                <a:close/>
                <a:moveTo>
                  <a:pt x="106" y="736"/>
                </a:moveTo>
                <a:cubicBezTo>
                  <a:pt x="105" y="735"/>
                  <a:pt x="105" y="735"/>
                  <a:pt x="105" y="735"/>
                </a:cubicBezTo>
                <a:cubicBezTo>
                  <a:pt x="105" y="736"/>
                  <a:pt x="105" y="736"/>
                  <a:pt x="106" y="736"/>
                </a:cubicBezTo>
                <a:close/>
                <a:moveTo>
                  <a:pt x="93" y="655"/>
                </a:moveTo>
                <a:cubicBezTo>
                  <a:pt x="92" y="657"/>
                  <a:pt x="89" y="659"/>
                  <a:pt x="91" y="658"/>
                </a:cubicBezTo>
                <a:cubicBezTo>
                  <a:pt x="94" y="656"/>
                  <a:pt x="94" y="656"/>
                  <a:pt x="94" y="656"/>
                </a:cubicBezTo>
                <a:cubicBezTo>
                  <a:pt x="93" y="656"/>
                  <a:pt x="93" y="655"/>
                  <a:pt x="93" y="655"/>
                </a:cubicBezTo>
                <a:close/>
                <a:moveTo>
                  <a:pt x="119" y="692"/>
                </a:moveTo>
                <a:cubicBezTo>
                  <a:pt x="119" y="691"/>
                  <a:pt x="119" y="691"/>
                  <a:pt x="120" y="691"/>
                </a:cubicBezTo>
                <a:cubicBezTo>
                  <a:pt x="119" y="691"/>
                  <a:pt x="118" y="691"/>
                  <a:pt x="117" y="690"/>
                </a:cubicBezTo>
                <a:cubicBezTo>
                  <a:pt x="117" y="691"/>
                  <a:pt x="118" y="691"/>
                  <a:pt x="119" y="692"/>
                </a:cubicBezTo>
                <a:close/>
                <a:moveTo>
                  <a:pt x="131" y="694"/>
                </a:moveTo>
                <a:cubicBezTo>
                  <a:pt x="129" y="695"/>
                  <a:pt x="129" y="695"/>
                  <a:pt x="129" y="695"/>
                </a:cubicBezTo>
                <a:cubicBezTo>
                  <a:pt x="129" y="694"/>
                  <a:pt x="130" y="694"/>
                  <a:pt x="131" y="694"/>
                </a:cubicBezTo>
                <a:close/>
                <a:moveTo>
                  <a:pt x="70" y="747"/>
                </a:moveTo>
                <a:cubicBezTo>
                  <a:pt x="69" y="750"/>
                  <a:pt x="69" y="750"/>
                  <a:pt x="69" y="750"/>
                </a:cubicBezTo>
                <a:cubicBezTo>
                  <a:pt x="70" y="750"/>
                  <a:pt x="69" y="748"/>
                  <a:pt x="70" y="747"/>
                </a:cubicBezTo>
                <a:close/>
                <a:moveTo>
                  <a:pt x="72" y="635"/>
                </a:moveTo>
                <a:cubicBezTo>
                  <a:pt x="72" y="636"/>
                  <a:pt x="72" y="637"/>
                  <a:pt x="72" y="637"/>
                </a:cubicBezTo>
                <a:cubicBezTo>
                  <a:pt x="72" y="635"/>
                  <a:pt x="73" y="633"/>
                  <a:pt x="72" y="635"/>
                </a:cubicBezTo>
                <a:close/>
                <a:moveTo>
                  <a:pt x="91" y="708"/>
                </a:moveTo>
                <a:cubicBezTo>
                  <a:pt x="90" y="709"/>
                  <a:pt x="91" y="709"/>
                  <a:pt x="91" y="710"/>
                </a:cubicBezTo>
                <a:cubicBezTo>
                  <a:pt x="91" y="709"/>
                  <a:pt x="91" y="709"/>
                  <a:pt x="91" y="708"/>
                </a:cubicBezTo>
                <a:close/>
                <a:moveTo>
                  <a:pt x="74" y="638"/>
                </a:moveTo>
                <a:cubicBezTo>
                  <a:pt x="74" y="637"/>
                  <a:pt x="74" y="637"/>
                  <a:pt x="74" y="637"/>
                </a:cubicBezTo>
                <a:cubicBezTo>
                  <a:pt x="73" y="637"/>
                  <a:pt x="73" y="637"/>
                  <a:pt x="72" y="637"/>
                </a:cubicBezTo>
                <a:cubicBezTo>
                  <a:pt x="72" y="638"/>
                  <a:pt x="72" y="639"/>
                  <a:pt x="74" y="638"/>
                </a:cubicBezTo>
                <a:close/>
                <a:moveTo>
                  <a:pt x="3" y="665"/>
                </a:moveTo>
                <a:cubicBezTo>
                  <a:pt x="3" y="665"/>
                  <a:pt x="3" y="665"/>
                  <a:pt x="3" y="665"/>
                </a:cubicBezTo>
                <a:cubicBezTo>
                  <a:pt x="3" y="665"/>
                  <a:pt x="3" y="665"/>
                  <a:pt x="3" y="665"/>
                </a:cubicBezTo>
                <a:close/>
                <a:moveTo>
                  <a:pt x="35" y="645"/>
                </a:moveTo>
                <a:cubicBezTo>
                  <a:pt x="36" y="645"/>
                  <a:pt x="35" y="646"/>
                  <a:pt x="35" y="646"/>
                </a:cubicBezTo>
                <a:cubicBezTo>
                  <a:pt x="36" y="646"/>
                  <a:pt x="36" y="646"/>
                  <a:pt x="35" y="645"/>
                </a:cubicBezTo>
                <a:close/>
                <a:moveTo>
                  <a:pt x="60" y="635"/>
                </a:moveTo>
                <a:cubicBezTo>
                  <a:pt x="59" y="635"/>
                  <a:pt x="60" y="635"/>
                  <a:pt x="60" y="635"/>
                </a:cubicBezTo>
                <a:close/>
                <a:moveTo>
                  <a:pt x="58" y="623"/>
                </a:moveTo>
                <a:cubicBezTo>
                  <a:pt x="58" y="623"/>
                  <a:pt x="58" y="622"/>
                  <a:pt x="58" y="621"/>
                </a:cubicBezTo>
                <a:cubicBezTo>
                  <a:pt x="58" y="622"/>
                  <a:pt x="58" y="623"/>
                  <a:pt x="58" y="623"/>
                </a:cubicBezTo>
                <a:close/>
                <a:moveTo>
                  <a:pt x="87" y="624"/>
                </a:moveTo>
                <a:cubicBezTo>
                  <a:pt x="87" y="624"/>
                  <a:pt x="87" y="624"/>
                  <a:pt x="87" y="624"/>
                </a:cubicBezTo>
                <a:cubicBezTo>
                  <a:pt x="87" y="623"/>
                  <a:pt x="87" y="624"/>
                  <a:pt x="87" y="624"/>
                </a:cubicBezTo>
                <a:close/>
                <a:moveTo>
                  <a:pt x="59" y="633"/>
                </a:moveTo>
                <a:cubicBezTo>
                  <a:pt x="59" y="634"/>
                  <a:pt x="59" y="634"/>
                  <a:pt x="60" y="634"/>
                </a:cubicBezTo>
                <a:cubicBezTo>
                  <a:pt x="60" y="634"/>
                  <a:pt x="59" y="634"/>
                  <a:pt x="59" y="633"/>
                </a:cubicBezTo>
                <a:close/>
                <a:moveTo>
                  <a:pt x="59" y="635"/>
                </a:moveTo>
                <a:cubicBezTo>
                  <a:pt x="59" y="635"/>
                  <a:pt x="59" y="634"/>
                  <a:pt x="59" y="634"/>
                </a:cubicBezTo>
                <a:cubicBezTo>
                  <a:pt x="59" y="635"/>
                  <a:pt x="59" y="635"/>
                  <a:pt x="59" y="635"/>
                </a:cubicBezTo>
                <a:close/>
                <a:moveTo>
                  <a:pt x="60" y="635"/>
                </a:moveTo>
                <a:cubicBezTo>
                  <a:pt x="60" y="635"/>
                  <a:pt x="60" y="634"/>
                  <a:pt x="60" y="634"/>
                </a:cubicBezTo>
                <a:cubicBezTo>
                  <a:pt x="60" y="634"/>
                  <a:pt x="60" y="635"/>
                  <a:pt x="60" y="635"/>
                </a:cubicBezTo>
                <a:cubicBezTo>
                  <a:pt x="60" y="635"/>
                  <a:pt x="60" y="635"/>
                  <a:pt x="60" y="635"/>
                </a:cubicBezTo>
                <a:close/>
                <a:moveTo>
                  <a:pt x="24" y="718"/>
                </a:moveTo>
                <a:cubicBezTo>
                  <a:pt x="24" y="718"/>
                  <a:pt x="24" y="718"/>
                  <a:pt x="24" y="718"/>
                </a:cubicBezTo>
                <a:cubicBezTo>
                  <a:pt x="23" y="718"/>
                  <a:pt x="23" y="718"/>
                  <a:pt x="24" y="718"/>
                </a:cubicBezTo>
                <a:close/>
                <a:moveTo>
                  <a:pt x="128" y="655"/>
                </a:moveTo>
                <a:cubicBezTo>
                  <a:pt x="128" y="655"/>
                  <a:pt x="128" y="655"/>
                  <a:pt x="128" y="655"/>
                </a:cubicBezTo>
                <a:cubicBezTo>
                  <a:pt x="128" y="655"/>
                  <a:pt x="128" y="655"/>
                  <a:pt x="128" y="655"/>
                </a:cubicBezTo>
                <a:close/>
                <a:moveTo>
                  <a:pt x="131" y="657"/>
                </a:moveTo>
                <a:cubicBezTo>
                  <a:pt x="127" y="657"/>
                  <a:pt x="127" y="656"/>
                  <a:pt x="128" y="655"/>
                </a:cubicBezTo>
                <a:cubicBezTo>
                  <a:pt x="120" y="659"/>
                  <a:pt x="120" y="659"/>
                  <a:pt x="120" y="659"/>
                </a:cubicBezTo>
                <a:cubicBezTo>
                  <a:pt x="120" y="659"/>
                  <a:pt x="122" y="658"/>
                  <a:pt x="125" y="658"/>
                </a:cubicBezTo>
                <a:cubicBezTo>
                  <a:pt x="128" y="658"/>
                  <a:pt x="131" y="657"/>
                  <a:pt x="131" y="657"/>
                </a:cubicBezTo>
                <a:close/>
                <a:moveTo>
                  <a:pt x="89" y="742"/>
                </a:moveTo>
                <a:cubicBezTo>
                  <a:pt x="86" y="738"/>
                  <a:pt x="85" y="744"/>
                  <a:pt x="84" y="746"/>
                </a:cubicBezTo>
                <a:cubicBezTo>
                  <a:pt x="82" y="745"/>
                  <a:pt x="83" y="739"/>
                  <a:pt x="81" y="741"/>
                </a:cubicBezTo>
                <a:cubicBezTo>
                  <a:pt x="77" y="743"/>
                  <a:pt x="82" y="748"/>
                  <a:pt x="80" y="749"/>
                </a:cubicBezTo>
                <a:cubicBezTo>
                  <a:pt x="78" y="745"/>
                  <a:pt x="78" y="745"/>
                  <a:pt x="78" y="745"/>
                </a:cubicBezTo>
                <a:cubicBezTo>
                  <a:pt x="76" y="749"/>
                  <a:pt x="73" y="745"/>
                  <a:pt x="71" y="745"/>
                </a:cubicBezTo>
                <a:cubicBezTo>
                  <a:pt x="70" y="745"/>
                  <a:pt x="70" y="746"/>
                  <a:pt x="70" y="746"/>
                </a:cubicBezTo>
                <a:cubicBezTo>
                  <a:pt x="67" y="744"/>
                  <a:pt x="64" y="751"/>
                  <a:pt x="62" y="749"/>
                </a:cubicBezTo>
                <a:cubicBezTo>
                  <a:pt x="62" y="748"/>
                  <a:pt x="61" y="746"/>
                  <a:pt x="61" y="745"/>
                </a:cubicBezTo>
                <a:cubicBezTo>
                  <a:pt x="57" y="747"/>
                  <a:pt x="57" y="747"/>
                  <a:pt x="57" y="747"/>
                </a:cubicBezTo>
                <a:cubicBezTo>
                  <a:pt x="58" y="746"/>
                  <a:pt x="59" y="743"/>
                  <a:pt x="59" y="741"/>
                </a:cubicBezTo>
                <a:cubicBezTo>
                  <a:pt x="58" y="741"/>
                  <a:pt x="58" y="742"/>
                  <a:pt x="57" y="743"/>
                </a:cubicBezTo>
                <a:cubicBezTo>
                  <a:pt x="57" y="742"/>
                  <a:pt x="58" y="741"/>
                  <a:pt x="58" y="739"/>
                </a:cubicBezTo>
                <a:cubicBezTo>
                  <a:pt x="58" y="739"/>
                  <a:pt x="56" y="740"/>
                  <a:pt x="55" y="741"/>
                </a:cubicBezTo>
                <a:cubicBezTo>
                  <a:pt x="54" y="742"/>
                  <a:pt x="53" y="743"/>
                  <a:pt x="53" y="743"/>
                </a:cubicBezTo>
                <a:cubicBezTo>
                  <a:pt x="53" y="744"/>
                  <a:pt x="54" y="744"/>
                  <a:pt x="54" y="744"/>
                </a:cubicBezTo>
                <a:cubicBezTo>
                  <a:pt x="53" y="744"/>
                  <a:pt x="50" y="745"/>
                  <a:pt x="50" y="743"/>
                </a:cubicBezTo>
                <a:cubicBezTo>
                  <a:pt x="50" y="742"/>
                  <a:pt x="51" y="741"/>
                  <a:pt x="51" y="740"/>
                </a:cubicBezTo>
                <a:cubicBezTo>
                  <a:pt x="51" y="743"/>
                  <a:pt x="53" y="741"/>
                  <a:pt x="54" y="739"/>
                </a:cubicBezTo>
                <a:cubicBezTo>
                  <a:pt x="51" y="739"/>
                  <a:pt x="53" y="738"/>
                  <a:pt x="52" y="736"/>
                </a:cubicBezTo>
                <a:cubicBezTo>
                  <a:pt x="51" y="735"/>
                  <a:pt x="49" y="739"/>
                  <a:pt x="49" y="741"/>
                </a:cubicBezTo>
                <a:cubicBezTo>
                  <a:pt x="47" y="740"/>
                  <a:pt x="47" y="739"/>
                  <a:pt x="44" y="741"/>
                </a:cubicBezTo>
                <a:cubicBezTo>
                  <a:pt x="45" y="737"/>
                  <a:pt x="45" y="737"/>
                  <a:pt x="45" y="737"/>
                </a:cubicBezTo>
                <a:cubicBezTo>
                  <a:pt x="43" y="738"/>
                  <a:pt x="43" y="738"/>
                  <a:pt x="43" y="738"/>
                </a:cubicBezTo>
                <a:cubicBezTo>
                  <a:pt x="46" y="734"/>
                  <a:pt x="46" y="734"/>
                  <a:pt x="46" y="734"/>
                </a:cubicBezTo>
                <a:cubicBezTo>
                  <a:pt x="44" y="730"/>
                  <a:pt x="43" y="740"/>
                  <a:pt x="40" y="736"/>
                </a:cubicBezTo>
                <a:cubicBezTo>
                  <a:pt x="41" y="733"/>
                  <a:pt x="41" y="733"/>
                  <a:pt x="41" y="733"/>
                </a:cubicBezTo>
                <a:cubicBezTo>
                  <a:pt x="39" y="734"/>
                  <a:pt x="36" y="738"/>
                  <a:pt x="37" y="734"/>
                </a:cubicBezTo>
                <a:cubicBezTo>
                  <a:pt x="35" y="735"/>
                  <a:pt x="38" y="740"/>
                  <a:pt x="34" y="739"/>
                </a:cubicBezTo>
                <a:cubicBezTo>
                  <a:pt x="34" y="737"/>
                  <a:pt x="33" y="735"/>
                  <a:pt x="32" y="734"/>
                </a:cubicBezTo>
                <a:cubicBezTo>
                  <a:pt x="31" y="734"/>
                  <a:pt x="31" y="738"/>
                  <a:pt x="32" y="738"/>
                </a:cubicBezTo>
                <a:cubicBezTo>
                  <a:pt x="26" y="736"/>
                  <a:pt x="35" y="726"/>
                  <a:pt x="29" y="727"/>
                </a:cubicBezTo>
                <a:cubicBezTo>
                  <a:pt x="29" y="730"/>
                  <a:pt x="23" y="731"/>
                  <a:pt x="27" y="733"/>
                </a:cubicBezTo>
                <a:cubicBezTo>
                  <a:pt x="24" y="734"/>
                  <a:pt x="27" y="727"/>
                  <a:pt x="23" y="728"/>
                </a:cubicBezTo>
                <a:cubicBezTo>
                  <a:pt x="27" y="726"/>
                  <a:pt x="27" y="726"/>
                  <a:pt x="27" y="726"/>
                </a:cubicBezTo>
                <a:cubicBezTo>
                  <a:pt x="26" y="726"/>
                  <a:pt x="24" y="726"/>
                  <a:pt x="24" y="726"/>
                </a:cubicBezTo>
                <a:cubicBezTo>
                  <a:pt x="26" y="724"/>
                  <a:pt x="26" y="724"/>
                  <a:pt x="26" y="724"/>
                </a:cubicBezTo>
                <a:cubicBezTo>
                  <a:pt x="20" y="726"/>
                  <a:pt x="25" y="719"/>
                  <a:pt x="18" y="723"/>
                </a:cubicBezTo>
                <a:cubicBezTo>
                  <a:pt x="23" y="720"/>
                  <a:pt x="16" y="721"/>
                  <a:pt x="18" y="719"/>
                </a:cubicBezTo>
                <a:cubicBezTo>
                  <a:pt x="22" y="718"/>
                  <a:pt x="22" y="724"/>
                  <a:pt x="26" y="720"/>
                </a:cubicBezTo>
                <a:cubicBezTo>
                  <a:pt x="26" y="718"/>
                  <a:pt x="24" y="720"/>
                  <a:pt x="24" y="718"/>
                </a:cubicBezTo>
                <a:cubicBezTo>
                  <a:pt x="25" y="718"/>
                  <a:pt x="27" y="718"/>
                  <a:pt x="28" y="717"/>
                </a:cubicBezTo>
                <a:cubicBezTo>
                  <a:pt x="28" y="713"/>
                  <a:pt x="23" y="716"/>
                  <a:pt x="20" y="715"/>
                </a:cubicBezTo>
                <a:cubicBezTo>
                  <a:pt x="20" y="715"/>
                  <a:pt x="23" y="717"/>
                  <a:pt x="23" y="717"/>
                </a:cubicBezTo>
                <a:cubicBezTo>
                  <a:pt x="19" y="720"/>
                  <a:pt x="22" y="716"/>
                  <a:pt x="18" y="718"/>
                </a:cubicBezTo>
                <a:cubicBezTo>
                  <a:pt x="19" y="715"/>
                  <a:pt x="15" y="716"/>
                  <a:pt x="15" y="714"/>
                </a:cubicBezTo>
                <a:cubicBezTo>
                  <a:pt x="16" y="714"/>
                  <a:pt x="16" y="714"/>
                  <a:pt x="16" y="714"/>
                </a:cubicBezTo>
                <a:cubicBezTo>
                  <a:pt x="14" y="711"/>
                  <a:pt x="22" y="706"/>
                  <a:pt x="21" y="705"/>
                </a:cubicBezTo>
                <a:cubicBezTo>
                  <a:pt x="21" y="704"/>
                  <a:pt x="18" y="703"/>
                  <a:pt x="16" y="704"/>
                </a:cubicBezTo>
                <a:cubicBezTo>
                  <a:pt x="14" y="704"/>
                  <a:pt x="19" y="708"/>
                  <a:pt x="12" y="709"/>
                </a:cubicBezTo>
                <a:cubicBezTo>
                  <a:pt x="15" y="706"/>
                  <a:pt x="14" y="706"/>
                  <a:pt x="13" y="705"/>
                </a:cubicBezTo>
                <a:cubicBezTo>
                  <a:pt x="11" y="704"/>
                  <a:pt x="9" y="703"/>
                  <a:pt x="11" y="700"/>
                </a:cubicBezTo>
                <a:cubicBezTo>
                  <a:pt x="14" y="701"/>
                  <a:pt x="15" y="697"/>
                  <a:pt x="18" y="698"/>
                </a:cubicBezTo>
                <a:cubicBezTo>
                  <a:pt x="16" y="697"/>
                  <a:pt x="15" y="697"/>
                  <a:pt x="13" y="697"/>
                </a:cubicBezTo>
                <a:cubicBezTo>
                  <a:pt x="15" y="695"/>
                  <a:pt x="15" y="695"/>
                  <a:pt x="15" y="695"/>
                </a:cubicBezTo>
                <a:cubicBezTo>
                  <a:pt x="9" y="694"/>
                  <a:pt x="10" y="696"/>
                  <a:pt x="6" y="693"/>
                </a:cubicBezTo>
                <a:cubicBezTo>
                  <a:pt x="8" y="694"/>
                  <a:pt x="10" y="690"/>
                  <a:pt x="11" y="691"/>
                </a:cubicBezTo>
                <a:cubicBezTo>
                  <a:pt x="11" y="690"/>
                  <a:pt x="10" y="689"/>
                  <a:pt x="9" y="689"/>
                </a:cubicBezTo>
                <a:cubicBezTo>
                  <a:pt x="9" y="689"/>
                  <a:pt x="9" y="689"/>
                  <a:pt x="9" y="689"/>
                </a:cubicBezTo>
                <a:cubicBezTo>
                  <a:pt x="8" y="685"/>
                  <a:pt x="12" y="685"/>
                  <a:pt x="9" y="682"/>
                </a:cubicBezTo>
                <a:cubicBezTo>
                  <a:pt x="7" y="682"/>
                  <a:pt x="7" y="682"/>
                  <a:pt x="7" y="682"/>
                </a:cubicBezTo>
                <a:cubicBezTo>
                  <a:pt x="5" y="680"/>
                  <a:pt x="5" y="677"/>
                  <a:pt x="5" y="675"/>
                </a:cubicBezTo>
                <a:cubicBezTo>
                  <a:pt x="5" y="672"/>
                  <a:pt x="5" y="670"/>
                  <a:pt x="4" y="668"/>
                </a:cubicBezTo>
                <a:cubicBezTo>
                  <a:pt x="3" y="670"/>
                  <a:pt x="3" y="670"/>
                  <a:pt x="3" y="670"/>
                </a:cubicBezTo>
                <a:cubicBezTo>
                  <a:pt x="3" y="669"/>
                  <a:pt x="0" y="667"/>
                  <a:pt x="3" y="665"/>
                </a:cubicBezTo>
                <a:cubicBezTo>
                  <a:pt x="3" y="666"/>
                  <a:pt x="3" y="666"/>
                  <a:pt x="3" y="666"/>
                </a:cubicBezTo>
                <a:cubicBezTo>
                  <a:pt x="5" y="666"/>
                  <a:pt x="8" y="666"/>
                  <a:pt x="8" y="665"/>
                </a:cubicBezTo>
                <a:cubicBezTo>
                  <a:pt x="5" y="664"/>
                  <a:pt x="5" y="664"/>
                  <a:pt x="5" y="664"/>
                </a:cubicBezTo>
                <a:cubicBezTo>
                  <a:pt x="7" y="664"/>
                  <a:pt x="7" y="664"/>
                  <a:pt x="7" y="664"/>
                </a:cubicBezTo>
                <a:cubicBezTo>
                  <a:pt x="7" y="662"/>
                  <a:pt x="4" y="664"/>
                  <a:pt x="4" y="663"/>
                </a:cubicBezTo>
                <a:cubicBezTo>
                  <a:pt x="11" y="662"/>
                  <a:pt x="5" y="655"/>
                  <a:pt x="12" y="654"/>
                </a:cubicBezTo>
                <a:cubicBezTo>
                  <a:pt x="6" y="653"/>
                  <a:pt x="11" y="657"/>
                  <a:pt x="6" y="656"/>
                </a:cubicBezTo>
                <a:cubicBezTo>
                  <a:pt x="7" y="655"/>
                  <a:pt x="8" y="655"/>
                  <a:pt x="8" y="654"/>
                </a:cubicBezTo>
                <a:cubicBezTo>
                  <a:pt x="5" y="654"/>
                  <a:pt x="5" y="654"/>
                  <a:pt x="5" y="654"/>
                </a:cubicBezTo>
                <a:cubicBezTo>
                  <a:pt x="7" y="649"/>
                  <a:pt x="10" y="647"/>
                  <a:pt x="11" y="642"/>
                </a:cubicBezTo>
                <a:cubicBezTo>
                  <a:pt x="12" y="642"/>
                  <a:pt x="12" y="642"/>
                  <a:pt x="12" y="642"/>
                </a:cubicBezTo>
                <a:cubicBezTo>
                  <a:pt x="13" y="641"/>
                  <a:pt x="13" y="640"/>
                  <a:pt x="11" y="638"/>
                </a:cubicBezTo>
                <a:cubicBezTo>
                  <a:pt x="12" y="638"/>
                  <a:pt x="13" y="639"/>
                  <a:pt x="14" y="639"/>
                </a:cubicBezTo>
                <a:cubicBezTo>
                  <a:pt x="11" y="636"/>
                  <a:pt x="13" y="635"/>
                  <a:pt x="15" y="634"/>
                </a:cubicBezTo>
                <a:cubicBezTo>
                  <a:pt x="18" y="634"/>
                  <a:pt x="20" y="634"/>
                  <a:pt x="18" y="631"/>
                </a:cubicBezTo>
                <a:cubicBezTo>
                  <a:pt x="21" y="633"/>
                  <a:pt x="24" y="634"/>
                  <a:pt x="27" y="636"/>
                </a:cubicBezTo>
                <a:cubicBezTo>
                  <a:pt x="30" y="637"/>
                  <a:pt x="32" y="639"/>
                  <a:pt x="34" y="641"/>
                </a:cubicBezTo>
                <a:cubicBezTo>
                  <a:pt x="34" y="640"/>
                  <a:pt x="34" y="640"/>
                  <a:pt x="34" y="640"/>
                </a:cubicBezTo>
                <a:cubicBezTo>
                  <a:pt x="37" y="643"/>
                  <a:pt x="33" y="642"/>
                  <a:pt x="36" y="644"/>
                </a:cubicBezTo>
                <a:cubicBezTo>
                  <a:pt x="36" y="644"/>
                  <a:pt x="31" y="644"/>
                  <a:pt x="31" y="644"/>
                </a:cubicBezTo>
                <a:cubicBezTo>
                  <a:pt x="33" y="645"/>
                  <a:pt x="35" y="646"/>
                  <a:pt x="35" y="646"/>
                </a:cubicBezTo>
                <a:cubicBezTo>
                  <a:pt x="35" y="646"/>
                  <a:pt x="35" y="647"/>
                  <a:pt x="38" y="647"/>
                </a:cubicBezTo>
                <a:cubicBezTo>
                  <a:pt x="32" y="647"/>
                  <a:pt x="31" y="650"/>
                  <a:pt x="31" y="654"/>
                </a:cubicBezTo>
                <a:cubicBezTo>
                  <a:pt x="31" y="657"/>
                  <a:pt x="32" y="661"/>
                  <a:pt x="29" y="664"/>
                </a:cubicBezTo>
                <a:cubicBezTo>
                  <a:pt x="30" y="665"/>
                  <a:pt x="31" y="665"/>
                  <a:pt x="32" y="665"/>
                </a:cubicBezTo>
                <a:cubicBezTo>
                  <a:pt x="28" y="666"/>
                  <a:pt x="34" y="666"/>
                  <a:pt x="35" y="667"/>
                </a:cubicBezTo>
                <a:cubicBezTo>
                  <a:pt x="29" y="669"/>
                  <a:pt x="29" y="669"/>
                  <a:pt x="29" y="669"/>
                </a:cubicBezTo>
                <a:cubicBezTo>
                  <a:pt x="31" y="670"/>
                  <a:pt x="33" y="669"/>
                  <a:pt x="34" y="669"/>
                </a:cubicBezTo>
                <a:cubicBezTo>
                  <a:pt x="34" y="671"/>
                  <a:pt x="33" y="673"/>
                  <a:pt x="32" y="675"/>
                </a:cubicBezTo>
                <a:cubicBezTo>
                  <a:pt x="32" y="677"/>
                  <a:pt x="31" y="678"/>
                  <a:pt x="33" y="680"/>
                </a:cubicBezTo>
                <a:cubicBezTo>
                  <a:pt x="31" y="681"/>
                  <a:pt x="28" y="680"/>
                  <a:pt x="27" y="681"/>
                </a:cubicBezTo>
                <a:cubicBezTo>
                  <a:pt x="33" y="679"/>
                  <a:pt x="30" y="684"/>
                  <a:pt x="35" y="683"/>
                </a:cubicBezTo>
                <a:cubicBezTo>
                  <a:pt x="28" y="685"/>
                  <a:pt x="34" y="687"/>
                  <a:pt x="25" y="688"/>
                </a:cubicBezTo>
                <a:cubicBezTo>
                  <a:pt x="24" y="690"/>
                  <a:pt x="29" y="688"/>
                  <a:pt x="30" y="688"/>
                </a:cubicBezTo>
                <a:cubicBezTo>
                  <a:pt x="30" y="689"/>
                  <a:pt x="30" y="691"/>
                  <a:pt x="33" y="691"/>
                </a:cubicBezTo>
                <a:cubicBezTo>
                  <a:pt x="31" y="693"/>
                  <a:pt x="37" y="697"/>
                  <a:pt x="32" y="701"/>
                </a:cubicBezTo>
                <a:cubicBezTo>
                  <a:pt x="35" y="698"/>
                  <a:pt x="34" y="700"/>
                  <a:pt x="36" y="700"/>
                </a:cubicBezTo>
                <a:cubicBezTo>
                  <a:pt x="39" y="697"/>
                  <a:pt x="39" y="697"/>
                  <a:pt x="39" y="697"/>
                </a:cubicBezTo>
                <a:cubicBezTo>
                  <a:pt x="39" y="699"/>
                  <a:pt x="39" y="699"/>
                  <a:pt x="39" y="699"/>
                </a:cubicBezTo>
                <a:cubicBezTo>
                  <a:pt x="40" y="699"/>
                  <a:pt x="40" y="699"/>
                  <a:pt x="40" y="699"/>
                </a:cubicBezTo>
                <a:cubicBezTo>
                  <a:pt x="40" y="700"/>
                  <a:pt x="38" y="700"/>
                  <a:pt x="37" y="702"/>
                </a:cubicBezTo>
                <a:cubicBezTo>
                  <a:pt x="38" y="703"/>
                  <a:pt x="40" y="702"/>
                  <a:pt x="42" y="701"/>
                </a:cubicBezTo>
                <a:cubicBezTo>
                  <a:pt x="42" y="700"/>
                  <a:pt x="42" y="700"/>
                  <a:pt x="42" y="700"/>
                </a:cubicBezTo>
                <a:cubicBezTo>
                  <a:pt x="42" y="700"/>
                  <a:pt x="43" y="701"/>
                  <a:pt x="43" y="701"/>
                </a:cubicBezTo>
                <a:cubicBezTo>
                  <a:pt x="43" y="701"/>
                  <a:pt x="38" y="701"/>
                  <a:pt x="38" y="704"/>
                </a:cubicBezTo>
                <a:cubicBezTo>
                  <a:pt x="39" y="704"/>
                  <a:pt x="43" y="701"/>
                  <a:pt x="42" y="703"/>
                </a:cubicBezTo>
                <a:cubicBezTo>
                  <a:pt x="41" y="702"/>
                  <a:pt x="39" y="704"/>
                  <a:pt x="39" y="705"/>
                </a:cubicBezTo>
                <a:cubicBezTo>
                  <a:pt x="39" y="707"/>
                  <a:pt x="39" y="707"/>
                  <a:pt x="39" y="707"/>
                </a:cubicBezTo>
                <a:cubicBezTo>
                  <a:pt x="43" y="703"/>
                  <a:pt x="43" y="703"/>
                  <a:pt x="43" y="703"/>
                </a:cubicBezTo>
                <a:cubicBezTo>
                  <a:pt x="45" y="706"/>
                  <a:pt x="46" y="711"/>
                  <a:pt x="51" y="713"/>
                </a:cubicBezTo>
                <a:cubicBezTo>
                  <a:pt x="49" y="717"/>
                  <a:pt x="54" y="714"/>
                  <a:pt x="52" y="720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0" y="720"/>
                  <a:pt x="50" y="724"/>
                  <a:pt x="52" y="724"/>
                </a:cubicBezTo>
                <a:cubicBezTo>
                  <a:pt x="51" y="722"/>
                  <a:pt x="55" y="719"/>
                  <a:pt x="53" y="717"/>
                </a:cubicBezTo>
                <a:cubicBezTo>
                  <a:pt x="53" y="717"/>
                  <a:pt x="54" y="716"/>
                  <a:pt x="55" y="716"/>
                </a:cubicBezTo>
                <a:cubicBezTo>
                  <a:pt x="55" y="715"/>
                  <a:pt x="56" y="714"/>
                  <a:pt x="56" y="714"/>
                </a:cubicBezTo>
                <a:cubicBezTo>
                  <a:pt x="58" y="709"/>
                  <a:pt x="59" y="709"/>
                  <a:pt x="60" y="711"/>
                </a:cubicBezTo>
                <a:cubicBezTo>
                  <a:pt x="61" y="712"/>
                  <a:pt x="63" y="715"/>
                  <a:pt x="64" y="713"/>
                </a:cubicBezTo>
                <a:cubicBezTo>
                  <a:pt x="64" y="713"/>
                  <a:pt x="64" y="714"/>
                  <a:pt x="64" y="714"/>
                </a:cubicBezTo>
                <a:cubicBezTo>
                  <a:pt x="67" y="711"/>
                  <a:pt x="70" y="718"/>
                  <a:pt x="70" y="716"/>
                </a:cubicBezTo>
                <a:cubicBezTo>
                  <a:pt x="71" y="720"/>
                  <a:pt x="71" y="720"/>
                  <a:pt x="71" y="720"/>
                </a:cubicBezTo>
                <a:cubicBezTo>
                  <a:pt x="73" y="714"/>
                  <a:pt x="73" y="714"/>
                  <a:pt x="76" y="716"/>
                </a:cubicBezTo>
                <a:cubicBezTo>
                  <a:pt x="76" y="716"/>
                  <a:pt x="76" y="717"/>
                  <a:pt x="76" y="718"/>
                </a:cubicBezTo>
                <a:cubicBezTo>
                  <a:pt x="77" y="715"/>
                  <a:pt x="77" y="713"/>
                  <a:pt x="79" y="713"/>
                </a:cubicBezTo>
                <a:cubicBezTo>
                  <a:pt x="79" y="714"/>
                  <a:pt x="79" y="714"/>
                  <a:pt x="79" y="714"/>
                </a:cubicBezTo>
                <a:cubicBezTo>
                  <a:pt x="82" y="713"/>
                  <a:pt x="82" y="713"/>
                  <a:pt x="82" y="713"/>
                </a:cubicBezTo>
                <a:cubicBezTo>
                  <a:pt x="83" y="718"/>
                  <a:pt x="84" y="716"/>
                  <a:pt x="85" y="715"/>
                </a:cubicBezTo>
                <a:cubicBezTo>
                  <a:pt x="86" y="713"/>
                  <a:pt x="87" y="711"/>
                  <a:pt x="89" y="716"/>
                </a:cubicBezTo>
                <a:cubicBezTo>
                  <a:pt x="89" y="713"/>
                  <a:pt x="91" y="712"/>
                  <a:pt x="91" y="710"/>
                </a:cubicBezTo>
                <a:cubicBezTo>
                  <a:pt x="91" y="710"/>
                  <a:pt x="91" y="711"/>
                  <a:pt x="92" y="711"/>
                </a:cubicBezTo>
                <a:cubicBezTo>
                  <a:pt x="90" y="706"/>
                  <a:pt x="95" y="712"/>
                  <a:pt x="96" y="711"/>
                </a:cubicBezTo>
                <a:cubicBezTo>
                  <a:pt x="96" y="709"/>
                  <a:pt x="95" y="708"/>
                  <a:pt x="94" y="706"/>
                </a:cubicBezTo>
                <a:cubicBezTo>
                  <a:pt x="95" y="708"/>
                  <a:pt x="96" y="706"/>
                  <a:pt x="96" y="704"/>
                </a:cubicBezTo>
                <a:cubicBezTo>
                  <a:pt x="95" y="703"/>
                  <a:pt x="94" y="701"/>
                  <a:pt x="95" y="702"/>
                </a:cubicBezTo>
                <a:cubicBezTo>
                  <a:pt x="96" y="702"/>
                  <a:pt x="98" y="705"/>
                  <a:pt x="99" y="707"/>
                </a:cubicBezTo>
                <a:cubicBezTo>
                  <a:pt x="99" y="705"/>
                  <a:pt x="93" y="700"/>
                  <a:pt x="96" y="702"/>
                </a:cubicBezTo>
                <a:cubicBezTo>
                  <a:pt x="97" y="703"/>
                  <a:pt x="97" y="703"/>
                  <a:pt x="97" y="703"/>
                </a:cubicBezTo>
                <a:cubicBezTo>
                  <a:pt x="98" y="704"/>
                  <a:pt x="100" y="706"/>
                  <a:pt x="103" y="707"/>
                </a:cubicBezTo>
                <a:cubicBezTo>
                  <a:pt x="105" y="709"/>
                  <a:pt x="107" y="710"/>
                  <a:pt x="107" y="709"/>
                </a:cubicBezTo>
                <a:cubicBezTo>
                  <a:pt x="105" y="708"/>
                  <a:pt x="105" y="708"/>
                  <a:pt x="105" y="708"/>
                </a:cubicBezTo>
                <a:cubicBezTo>
                  <a:pt x="104" y="707"/>
                  <a:pt x="106" y="708"/>
                  <a:pt x="108" y="708"/>
                </a:cubicBezTo>
                <a:cubicBezTo>
                  <a:pt x="110" y="708"/>
                  <a:pt x="111" y="708"/>
                  <a:pt x="108" y="706"/>
                </a:cubicBezTo>
                <a:cubicBezTo>
                  <a:pt x="105" y="705"/>
                  <a:pt x="105" y="705"/>
                  <a:pt x="105" y="705"/>
                </a:cubicBezTo>
                <a:cubicBezTo>
                  <a:pt x="110" y="704"/>
                  <a:pt x="105" y="703"/>
                  <a:pt x="109" y="703"/>
                </a:cubicBezTo>
                <a:cubicBezTo>
                  <a:pt x="109" y="703"/>
                  <a:pt x="109" y="702"/>
                  <a:pt x="109" y="702"/>
                </a:cubicBezTo>
                <a:cubicBezTo>
                  <a:pt x="109" y="703"/>
                  <a:pt x="109" y="703"/>
                  <a:pt x="109" y="703"/>
                </a:cubicBezTo>
                <a:cubicBezTo>
                  <a:pt x="109" y="701"/>
                  <a:pt x="113" y="702"/>
                  <a:pt x="108" y="700"/>
                </a:cubicBezTo>
                <a:cubicBezTo>
                  <a:pt x="108" y="700"/>
                  <a:pt x="107" y="700"/>
                  <a:pt x="107" y="700"/>
                </a:cubicBezTo>
                <a:cubicBezTo>
                  <a:pt x="107" y="699"/>
                  <a:pt x="108" y="699"/>
                  <a:pt x="108" y="697"/>
                </a:cubicBezTo>
                <a:cubicBezTo>
                  <a:pt x="108" y="697"/>
                  <a:pt x="107" y="696"/>
                  <a:pt x="108" y="696"/>
                </a:cubicBezTo>
                <a:cubicBezTo>
                  <a:pt x="104" y="695"/>
                  <a:pt x="107" y="692"/>
                  <a:pt x="107" y="691"/>
                </a:cubicBezTo>
                <a:cubicBezTo>
                  <a:pt x="108" y="692"/>
                  <a:pt x="110" y="692"/>
                  <a:pt x="111" y="692"/>
                </a:cubicBezTo>
                <a:cubicBezTo>
                  <a:pt x="108" y="690"/>
                  <a:pt x="108" y="690"/>
                  <a:pt x="110" y="689"/>
                </a:cubicBezTo>
                <a:cubicBezTo>
                  <a:pt x="105" y="688"/>
                  <a:pt x="99" y="688"/>
                  <a:pt x="99" y="686"/>
                </a:cubicBezTo>
                <a:cubicBezTo>
                  <a:pt x="100" y="686"/>
                  <a:pt x="100" y="687"/>
                  <a:pt x="101" y="687"/>
                </a:cubicBezTo>
                <a:cubicBezTo>
                  <a:pt x="102" y="686"/>
                  <a:pt x="101" y="686"/>
                  <a:pt x="101" y="686"/>
                </a:cubicBezTo>
                <a:cubicBezTo>
                  <a:pt x="102" y="686"/>
                  <a:pt x="103" y="686"/>
                  <a:pt x="105" y="686"/>
                </a:cubicBezTo>
                <a:cubicBezTo>
                  <a:pt x="100" y="685"/>
                  <a:pt x="104" y="684"/>
                  <a:pt x="102" y="682"/>
                </a:cubicBezTo>
                <a:cubicBezTo>
                  <a:pt x="104" y="683"/>
                  <a:pt x="105" y="682"/>
                  <a:pt x="107" y="682"/>
                </a:cubicBezTo>
                <a:cubicBezTo>
                  <a:pt x="101" y="682"/>
                  <a:pt x="112" y="679"/>
                  <a:pt x="104" y="680"/>
                </a:cubicBezTo>
                <a:cubicBezTo>
                  <a:pt x="107" y="678"/>
                  <a:pt x="107" y="675"/>
                  <a:pt x="106" y="673"/>
                </a:cubicBezTo>
                <a:cubicBezTo>
                  <a:pt x="106" y="671"/>
                  <a:pt x="106" y="669"/>
                  <a:pt x="108" y="668"/>
                </a:cubicBezTo>
                <a:cubicBezTo>
                  <a:pt x="110" y="667"/>
                  <a:pt x="106" y="666"/>
                  <a:pt x="106" y="666"/>
                </a:cubicBezTo>
                <a:cubicBezTo>
                  <a:pt x="109" y="665"/>
                  <a:pt x="109" y="665"/>
                  <a:pt x="109" y="665"/>
                </a:cubicBezTo>
                <a:cubicBezTo>
                  <a:pt x="103" y="665"/>
                  <a:pt x="107" y="664"/>
                  <a:pt x="101" y="664"/>
                </a:cubicBezTo>
                <a:cubicBezTo>
                  <a:pt x="105" y="663"/>
                  <a:pt x="106" y="663"/>
                  <a:pt x="108" y="661"/>
                </a:cubicBezTo>
                <a:cubicBezTo>
                  <a:pt x="108" y="661"/>
                  <a:pt x="106" y="661"/>
                  <a:pt x="105" y="661"/>
                </a:cubicBezTo>
                <a:cubicBezTo>
                  <a:pt x="103" y="661"/>
                  <a:pt x="102" y="661"/>
                  <a:pt x="102" y="661"/>
                </a:cubicBezTo>
                <a:cubicBezTo>
                  <a:pt x="106" y="660"/>
                  <a:pt x="106" y="660"/>
                  <a:pt x="106" y="660"/>
                </a:cubicBezTo>
                <a:cubicBezTo>
                  <a:pt x="104" y="660"/>
                  <a:pt x="104" y="659"/>
                  <a:pt x="105" y="658"/>
                </a:cubicBezTo>
                <a:cubicBezTo>
                  <a:pt x="105" y="658"/>
                  <a:pt x="105" y="658"/>
                  <a:pt x="106" y="657"/>
                </a:cubicBezTo>
                <a:cubicBezTo>
                  <a:pt x="100" y="659"/>
                  <a:pt x="100" y="657"/>
                  <a:pt x="97" y="658"/>
                </a:cubicBezTo>
                <a:cubicBezTo>
                  <a:pt x="102" y="654"/>
                  <a:pt x="95" y="657"/>
                  <a:pt x="100" y="654"/>
                </a:cubicBezTo>
                <a:cubicBezTo>
                  <a:pt x="99" y="654"/>
                  <a:pt x="98" y="654"/>
                  <a:pt x="97" y="654"/>
                </a:cubicBezTo>
                <a:cubicBezTo>
                  <a:pt x="95" y="656"/>
                  <a:pt x="93" y="657"/>
                  <a:pt x="94" y="656"/>
                </a:cubicBezTo>
                <a:cubicBezTo>
                  <a:pt x="94" y="656"/>
                  <a:pt x="94" y="656"/>
                  <a:pt x="94" y="656"/>
                </a:cubicBezTo>
                <a:cubicBezTo>
                  <a:pt x="96" y="654"/>
                  <a:pt x="96" y="654"/>
                  <a:pt x="96" y="654"/>
                </a:cubicBezTo>
                <a:cubicBezTo>
                  <a:pt x="95" y="654"/>
                  <a:pt x="95" y="654"/>
                  <a:pt x="95" y="653"/>
                </a:cubicBezTo>
                <a:cubicBezTo>
                  <a:pt x="94" y="654"/>
                  <a:pt x="94" y="654"/>
                  <a:pt x="93" y="655"/>
                </a:cubicBezTo>
                <a:cubicBezTo>
                  <a:pt x="94" y="654"/>
                  <a:pt x="94" y="654"/>
                  <a:pt x="95" y="653"/>
                </a:cubicBezTo>
                <a:cubicBezTo>
                  <a:pt x="94" y="653"/>
                  <a:pt x="94" y="653"/>
                  <a:pt x="94" y="653"/>
                </a:cubicBezTo>
                <a:cubicBezTo>
                  <a:pt x="95" y="653"/>
                  <a:pt x="95" y="653"/>
                  <a:pt x="95" y="653"/>
                </a:cubicBezTo>
                <a:cubicBezTo>
                  <a:pt x="95" y="652"/>
                  <a:pt x="95" y="652"/>
                  <a:pt x="94" y="652"/>
                </a:cubicBezTo>
                <a:cubicBezTo>
                  <a:pt x="95" y="650"/>
                  <a:pt x="93" y="650"/>
                  <a:pt x="92" y="650"/>
                </a:cubicBezTo>
                <a:cubicBezTo>
                  <a:pt x="90" y="650"/>
                  <a:pt x="88" y="650"/>
                  <a:pt x="90" y="647"/>
                </a:cubicBezTo>
                <a:cubicBezTo>
                  <a:pt x="90" y="647"/>
                  <a:pt x="90" y="648"/>
                  <a:pt x="91" y="647"/>
                </a:cubicBezTo>
                <a:cubicBezTo>
                  <a:pt x="89" y="646"/>
                  <a:pt x="91" y="641"/>
                  <a:pt x="89" y="642"/>
                </a:cubicBezTo>
                <a:cubicBezTo>
                  <a:pt x="86" y="645"/>
                  <a:pt x="86" y="645"/>
                  <a:pt x="86" y="645"/>
                </a:cubicBezTo>
                <a:cubicBezTo>
                  <a:pt x="85" y="645"/>
                  <a:pt x="83" y="645"/>
                  <a:pt x="82" y="644"/>
                </a:cubicBezTo>
                <a:cubicBezTo>
                  <a:pt x="80" y="647"/>
                  <a:pt x="80" y="647"/>
                  <a:pt x="80" y="647"/>
                </a:cubicBezTo>
                <a:cubicBezTo>
                  <a:pt x="80" y="644"/>
                  <a:pt x="74" y="648"/>
                  <a:pt x="78" y="641"/>
                </a:cubicBezTo>
                <a:cubicBezTo>
                  <a:pt x="76" y="643"/>
                  <a:pt x="76" y="639"/>
                  <a:pt x="75" y="640"/>
                </a:cubicBezTo>
                <a:cubicBezTo>
                  <a:pt x="76" y="637"/>
                  <a:pt x="76" y="637"/>
                  <a:pt x="76" y="637"/>
                </a:cubicBezTo>
                <a:cubicBezTo>
                  <a:pt x="76" y="636"/>
                  <a:pt x="75" y="637"/>
                  <a:pt x="74" y="637"/>
                </a:cubicBezTo>
                <a:cubicBezTo>
                  <a:pt x="74" y="631"/>
                  <a:pt x="70" y="635"/>
                  <a:pt x="68" y="634"/>
                </a:cubicBezTo>
                <a:cubicBezTo>
                  <a:pt x="68" y="634"/>
                  <a:pt x="68" y="634"/>
                  <a:pt x="68" y="634"/>
                </a:cubicBezTo>
                <a:cubicBezTo>
                  <a:pt x="66" y="635"/>
                  <a:pt x="66" y="635"/>
                  <a:pt x="66" y="635"/>
                </a:cubicBezTo>
                <a:cubicBezTo>
                  <a:pt x="67" y="633"/>
                  <a:pt x="65" y="636"/>
                  <a:pt x="65" y="636"/>
                </a:cubicBezTo>
                <a:cubicBezTo>
                  <a:pt x="64" y="637"/>
                  <a:pt x="63" y="636"/>
                  <a:pt x="63" y="634"/>
                </a:cubicBezTo>
                <a:cubicBezTo>
                  <a:pt x="62" y="634"/>
                  <a:pt x="62" y="634"/>
                  <a:pt x="62" y="634"/>
                </a:cubicBezTo>
                <a:cubicBezTo>
                  <a:pt x="63" y="632"/>
                  <a:pt x="62" y="630"/>
                  <a:pt x="63" y="627"/>
                </a:cubicBezTo>
                <a:cubicBezTo>
                  <a:pt x="61" y="629"/>
                  <a:pt x="61" y="629"/>
                  <a:pt x="61" y="629"/>
                </a:cubicBezTo>
                <a:cubicBezTo>
                  <a:pt x="61" y="628"/>
                  <a:pt x="62" y="627"/>
                  <a:pt x="62" y="626"/>
                </a:cubicBezTo>
                <a:cubicBezTo>
                  <a:pt x="61" y="628"/>
                  <a:pt x="59" y="628"/>
                  <a:pt x="59" y="631"/>
                </a:cubicBezTo>
                <a:cubicBezTo>
                  <a:pt x="59" y="632"/>
                  <a:pt x="59" y="632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4"/>
                  <a:pt x="59" y="634"/>
                </a:cubicBezTo>
                <a:cubicBezTo>
                  <a:pt x="58" y="634"/>
                  <a:pt x="58" y="635"/>
                  <a:pt x="58" y="636"/>
                </a:cubicBezTo>
                <a:cubicBezTo>
                  <a:pt x="57" y="632"/>
                  <a:pt x="57" y="635"/>
                  <a:pt x="56" y="629"/>
                </a:cubicBezTo>
                <a:cubicBezTo>
                  <a:pt x="57" y="635"/>
                  <a:pt x="53" y="630"/>
                  <a:pt x="55" y="636"/>
                </a:cubicBezTo>
                <a:cubicBezTo>
                  <a:pt x="53" y="631"/>
                  <a:pt x="54" y="635"/>
                  <a:pt x="53" y="631"/>
                </a:cubicBezTo>
                <a:cubicBezTo>
                  <a:pt x="54" y="632"/>
                  <a:pt x="55" y="628"/>
                  <a:pt x="56" y="626"/>
                </a:cubicBezTo>
                <a:cubicBezTo>
                  <a:pt x="54" y="623"/>
                  <a:pt x="54" y="623"/>
                  <a:pt x="54" y="623"/>
                </a:cubicBezTo>
                <a:cubicBezTo>
                  <a:pt x="55" y="617"/>
                  <a:pt x="57" y="625"/>
                  <a:pt x="58" y="623"/>
                </a:cubicBezTo>
                <a:cubicBezTo>
                  <a:pt x="57" y="624"/>
                  <a:pt x="56" y="623"/>
                  <a:pt x="56" y="622"/>
                </a:cubicBezTo>
                <a:cubicBezTo>
                  <a:pt x="57" y="626"/>
                  <a:pt x="57" y="626"/>
                  <a:pt x="57" y="626"/>
                </a:cubicBezTo>
                <a:cubicBezTo>
                  <a:pt x="58" y="627"/>
                  <a:pt x="59" y="624"/>
                  <a:pt x="61" y="622"/>
                </a:cubicBezTo>
                <a:cubicBezTo>
                  <a:pt x="59" y="621"/>
                  <a:pt x="62" y="620"/>
                  <a:pt x="61" y="617"/>
                </a:cubicBezTo>
                <a:cubicBezTo>
                  <a:pt x="60" y="617"/>
                  <a:pt x="60" y="617"/>
                  <a:pt x="60" y="617"/>
                </a:cubicBezTo>
                <a:cubicBezTo>
                  <a:pt x="60" y="616"/>
                  <a:pt x="61" y="615"/>
                  <a:pt x="62" y="613"/>
                </a:cubicBezTo>
                <a:cubicBezTo>
                  <a:pt x="65" y="616"/>
                  <a:pt x="71" y="615"/>
                  <a:pt x="71" y="619"/>
                </a:cubicBezTo>
                <a:cubicBezTo>
                  <a:pt x="71" y="617"/>
                  <a:pt x="70" y="618"/>
                  <a:pt x="69" y="619"/>
                </a:cubicBezTo>
                <a:cubicBezTo>
                  <a:pt x="70" y="621"/>
                  <a:pt x="70" y="621"/>
                  <a:pt x="70" y="621"/>
                </a:cubicBezTo>
                <a:cubicBezTo>
                  <a:pt x="69" y="621"/>
                  <a:pt x="69" y="617"/>
                  <a:pt x="67" y="618"/>
                </a:cubicBezTo>
                <a:cubicBezTo>
                  <a:pt x="66" y="621"/>
                  <a:pt x="65" y="624"/>
                  <a:pt x="65" y="628"/>
                </a:cubicBezTo>
                <a:cubicBezTo>
                  <a:pt x="67" y="633"/>
                  <a:pt x="69" y="622"/>
                  <a:pt x="72" y="624"/>
                </a:cubicBezTo>
                <a:cubicBezTo>
                  <a:pt x="73" y="623"/>
                  <a:pt x="70" y="628"/>
                  <a:pt x="72" y="627"/>
                </a:cubicBezTo>
                <a:cubicBezTo>
                  <a:pt x="75" y="625"/>
                  <a:pt x="80" y="620"/>
                  <a:pt x="82" y="615"/>
                </a:cubicBezTo>
                <a:cubicBezTo>
                  <a:pt x="80" y="616"/>
                  <a:pt x="77" y="618"/>
                  <a:pt x="78" y="614"/>
                </a:cubicBezTo>
                <a:cubicBezTo>
                  <a:pt x="79" y="613"/>
                  <a:pt x="82" y="613"/>
                  <a:pt x="83" y="611"/>
                </a:cubicBezTo>
                <a:cubicBezTo>
                  <a:pt x="82" y="616"/>
                  <a:pt x="80" y="611"/>
                  <a:pt x="80" y="615"/>
                </a:cubicBezTo>
                <a:cubicBezTo>
                  <a:pt x="81" y="616"/>
                  <a:pt x="82" y="614"/>
                  <a:pt x="83" y="614"/>
                </a:cubicBezTo>
                <a:cubicBezTo>
                  <a:pt x="82" y="615"/>
                  <a:pt x="82" y="617"/>
                  <a:pt x="82" y="618"/>
                </a:cubicBezTo>
                <a:cubicBezTo>
                  <a:pt x="85" y="619"/>
                  <a:pt x="85" y="622"/>
                  <a:pt x="87" y="624"/>
                </a:cubicBezTo>
                <a:cubicBezTo>
                  <a:pt x="87" y="625"/>
                  <a:pt x="86" y="626"/>
                  <a:pt x="86" y="627"/>
                </a:cubicBezTo>
                <a:cubicBezTo>
                  <a:pt x="87" y="627"/>
                  <a:pt x="93" y="622"/>
                  <a:pt x="94" y="619"/>
                </a:cubicBezTo>
                <a:cubicBezTo>
                  <a:pt x="96" y="620"/>
                  <a:pt x="95" y="622"/>
                  <a:pt x="97" y="622"/>
                </a:cubicBezTo>
                <a:cubicBezTo>
                  <a:pt x="97" y="617"/>
                  <a:pt x="97" y="622"/>
                  <a:pt x="100" y="619"/>
                </a:cubicBezTo>
                <a:cubicBezTo>
                  <a:pt x="101" y="620"/>
                  <a:pt x="99" y="621"/>
                  <a:pt x="99" y="622"/>
                </a:cubicBezTo>
                <a:cubicBezTo>
                  <a:pt x="99" y="622"/>
                  <a:pt x="101" y="621"/>
                  <a:pt x="102" y="621"/>
                </a:cubicBezTo>
                <a:cubicBezTo>
                  <a:pt x="100" y="624"/>
                  <a:pt x="94" y="626"/>
                  <a:pt x="93" y="630"/>
                </a:cubicBezTo>
                <a:cubicBezTo>
                  <a:pt x="92" y="633"/>
                  <a:pt x="91" y="638"/>
                  <a:pt x="90" y="638"/>
                </a:cubicBezTo>
                <a:cubicBezTo>
                  <a:pt x="93" y="636"/>
                  <a:pt x="105" y="624"/>
                  <a:pt x="107" y="619"/>
                </a:cubicBezTo>
                <a:cubicBezTo>
                  <a:pt x="109" y="617"/>
                  <a:pt x="106" y="623"/>
                  <a:pt x="107" y="623"/>
                </a:cubicBezTo>
                <a:cubicBezTo>
                  <a:pt x="105" y="628"/>
                  <a:pt x="111" y="623"/>
                  <a:pt x="111" y="626"/>
                </a:cubicBezTo>
                <a:cubicBezTo>
                  <a:pt x="109" y="626"/>
                  <a:pt x="109" y="626"/>
                  <a:pt x="109" y="626"/>
                </a:cubicBezTo>
                <a:cubicBezTo>
                  <a:pt x="108" y="627"/>
                  <a:pt x="111" y="628"/>
                  <a:pt x="112" y="628"/>
                </a:cubicBezTo>
                <a:cubicBezTo>
                  <a:pt x="111" y="629"/>
                  <a:pt x="106" y="632"/>
                  <a:pt x="105" y="634"/>
                </a:cubicBezTo>
                <a:cubicBezTo>
                  <a:pt x="106" y="636"/>
                  <a:pt x="114" y="633"/>
                  <a:pt x="118" y="630"/>
                </a:cubicBezTo>
                <a:cubicBezTo>
                  <a:pt x="118" y="630"/>
                  <a:pt x="116" y="630"/>
                  <a:pt x="114" y="630"/>
                </a:cubicBezTo>
                <a:cubicBezTo>
                  <a:pt x="113" y="630"/>
                  <a:pt x="111" y="630"/>
                  <a:pt x="111" y="630"/>
                </a:cubicBezTo>
                <a:cubicBezTo>
                  <a:pt x="114" y="627"/>
                  <a:pt x="116" y="630"/>
                  <a:pt x="120" y="627"/>
                </a:cubicBezTo>
                <a:cubicBezTo>
                  <a:pt x="122" y="632"/>
                  <a:pt x="122" y="632"/>
                  <a:pt x="122" y="632"/>
                </a:cubicBezTo>
                <a:cubicBezTo>
                  <a:pt x="121" y="631"/>
                  <a:pt x="119" y="630"/>
                  <a:pt x="118" y="632"/>
                </a:cubicBezTo>
                <a:cubicBezTo>
                  <a:pt x="119" y="634"/>
                  <a:pt x="118" y="633"/>
                  <a:pt x="117" y="635"/>
                </a:cubicBezTo>
                <a:cubicBezTo>
                  <a:pt x="112" y="636"/>
                  <a:pt x="100" y="641"/>
                  <a:pt x="95" y="644"/>
                </a:cubicBezTo>
                <a:cubicBezTo>
                  <a:pt x="98" y="644"/>
                  <a:pt x="98" y="644"/>
                  <a:pt x="98" y="644"/>
                </a:cubicBezTo>
                <a:cubicBezTo>
                  <a:pt x="96" y="646"/>
                  <a:pt x="96" y="646"/>
                  <a:pt x="96" y="646"/>
                </a:cubicBezTo>
                <a:cubicBezTo>
                  <a:pt x="100" y="645"/>
                  <a:pt x="114" y="639"/>
                  <a:pt x="117" y="637"/>
                </a:cubicBezTo>
                <a:cubicBezTo>
                  <a:pt x="117" y="639"/>
                  <a:pt x="110" y="643"/>
                  <a:pt x="109" y="644"/>
                </a:cubicBezTo>
                <a:cubicBezTo>
                  <a:pt x="110" y="646"/>
                  <a:pt x="120" y="640"/>
                  <a:pt x="121" y="644"/>
                </a:cubicBezTo>
                <a:cubicBezTo>
                  <a:pt x="122" y="642"/>
                  <a:pt x="122" y="642"/>
                  <a:pt x="122" y="642"/>
                </a:cubicBezTo>
                <a:cubicBezTo>
                  <a:pt x="123" y="642"/>
                  <a:pt x="123" y="646"/>
                  <a:pt x="124" y="645"/>
                </a:cubicBezTo>
                <a:cubicBezTo>
                  <a:pt x="122" y="646"/>
                  <a:pt x="118" y="649"/>
                  <a:pt x="116" y="649"/>
                </a:cubicBezTo>
                <a:cubicBezTo>
                  <a:pt x="116" y="649"/>
                  <a:pt x="118" y="649"/>
                  <a:pt x="120" y="649"/>
                </a:cubicBezTo>
                <a:cubicBezTo>
                  <a:pt x="123" y="649"/>
                  <a:pt x="125" y="649"/>
                  <a:pt x="125" y="649"/>
                </a:cubicBezTo>
                <a:cubicBezTo>
                  <a:pt x="124" y="648"/>
                  <a:pt x="118" y="651"/>
                  <a:pt x="117" y="652"/>
                </a:cubicBezTo>
                <a:cubicBezTo>
                  <a:pt x="117" y="653"/>
                  <a:pt x="124" y="650"/>
                  <a:pt x="125" y="649"/>
                </a:cubicBezTo>
                <a:cubicBezTo>
                  <a:pt x="122" y="653"/>
                  <a:pt x="124" y="652"/>
                  <a:pt x="119" y="656"/>
                </a:cubicBezTo>
                <a:cubicBezTo>
                  <a:pt x="120" y="656"/>
                  <a:pt x="126" y="653"/>
                  <a:pt x="126" y="652"/>
                </a:cubicBezTo>
                <a:cubicBezTo>
                  <a:pt x="128" y="653"/>
                  <a:pt x="128" y="654"/>
                  <a:pt x="128" y="655"/>
                </a:cubicBezTo>
                <a:cubicBezTo>
                  <a:pt x="124" y="654"/>
                  <a:pt x="113" y="660"/>
                  <a:pt x="109" y="661"/>
                </a:cubicBezTo>
                <a:cubicBezTo>
                  <a:pt x="109" y="661"/>
                  <a:pt x="114" y="660"/>
                  <a:pt x="119" y="660"/>
                </a:cubicBezTo>
                <a:cubicBezTo>
                  <a:pt x="124" y="660"/>
                  <a:pt x="129" y="660"/>
                  <a:pt x="129" y="660"/>
                </a:cubicBezTo>
                <a:cubicBezTo>
                  <a:pt x="128" y="660"/>
                  <a:pt x="121" y="661"/>
                  <a:pt x="121" y="661"/>
                </a:cubicBezTo>
                <a:cubicBezTo>
                  <a:pt x="124" y="661"/>
                  <a:pt x="126" y="662"/>
                  <a:pt x="127" y="664"/>
                </a:cubicBezTo>
                <a:cubicBezTo>
                  <a:pt x="128" y="665"/>
                  <a:pt x="129" y="668"/>
                  <a:pt x="128" y="669"/>
                </a:cubicBezTo>
                <a:cubicBezTo>
                  <a:pt x="128" y="669"/>
                  <a:pt x="128" y="669"/>
                  <a:pt x="128" y="669"/>
                </a:cubicBezTo>
                <a:cubicBezTo>
                  <a:pt x="126" y="669"/>
                  <a:pt x="125" y="671"/>
                  <a:pt x="127" y="672"/>
                </a:cubicBezTo>
                <a:cubicBezTo>
                  <a:pt x="126" y="672"/>
                  <a:pt x="126" y="672"/>
                  <a:pt x="126" y="671"/>
                </a:cubicBezTo>
                <a:cubicBezTo>
                  <a:pt x="122" y="674"/>
                  <a:pt x="135" y="673"/>
                  <a:pt x="130" y="676"/>
                </a:cubicBezTo>
                <a:cubicBezTo>
                  <a:pt x="131" y="674"/>
                  <a:pt x="128" y="674"/>
                  <a:pt x="126" y="674"/>
                </a:cubicBezTo>
                <a:cubicBezTo>
                  <a:pt x="128" y="675"/>
                  <a:pt x="126" y="679"/>
                  <a:pt x="133" y="678"/>
                </a:cubicBezTo>
                <a:cubicBezTo>
                  <a:pt x="132" y="679"/>
                  <a:pt x="133" y="680"/>
                  <a:pt x="129" y="680"/>
                </a:cubicBezTo>
                <a:cubicBezTo>
                  <a:pt x="129" y="680"/>
                  <a:pt x="130" y="681"/>
                  <a:pt x="131" y="682"/>
                </a:cubicBezTo>
                <a:cubicBezTo>
                  <a:pt x="132" y="683"/>
                  <a:pt x="133" y="684"/>
                  <a:pt x="133" y="684"/>
                </a:cubicBezTo>
                <a:cubicBezTo>
                  <a:pt x="133" y="683"/>
                  <a:pt x="131" y="683"/>
                  <a:pt x="130" y="684"/>
                </a:cubicBezTo>
                <a:cubicBezTo>
                  <a:pt x="131" y="682"/>
                  <a:pt x="125" y="680"/>
                  <a:pt x="129" y="679"/>
                </a:cubicBezTo>
                <a:cubicBezTo>
                  <a:pt x="125" y="679"/>
                  <a:pt x="123" y="680"/>
                  <a:pt x="119" y="679"/>
                </a:cubicBezTo>
                <a:cubicBezTo>
                  <a:pt x="121" y="683"/>
                  <a:pt x="128" y="685"/>
                  <a:pt x="133" y="688"/>
                </a:cubicBezTo>
                <a:cubicBezTo>
                  <a:pt x="130" y="691"/>
                  <a:pt x="130" y="691"/>
                  <a:pt x="130" y="691"/>
                </a:cubicBezTo>
                <a:cubicBezTo>
                  <a:pt x="132" y="692"/>
                  <a:pt x="132" y="692"/>
                  <a:pt x="132" y="692"/>
                </a:cubicBezTo>
                <a:cubicBezTo>
                  <a:pt x="127" y="692"/>
                  <a:pt x="127" y="692"/>
                  <a:pt x="127" y="692"/>
                </a:cubicBezTo>
                <a:cubicBezTo>
                  <a:pt x="128" y="692"/>
                  <a:pt x="129" y="693"/>
                  <a:pt x="128" y="693"/>
                </a:cubicBezTo>
                <a:cubicBezTo>
                  <a:pt x="128" y="693"/>
                  <a:pt x="127" y="693"/>
                  <a:pt x="127" y="692"/>
                </a:cubicBezTo>
                <a:cubicBezTo>
                  <a:pt x="127" y="693"/>
                  <a:pt x="127" y="693"/>
                  <a:pt x="128" y="693"/>
                </a:cubicBezTo>
                <a:cubicBezTo>
                  <a:pt x="125" y="693"/>
                  <a:pt x="122" y="692"/>
                  <a:pt x="120" y="691"/>
                </a:cubicBezTo>
                <a:cubicBezTo>
                  <a:pt x="121" y="691"/>
                  <a:pt x="121" y="691"/>
                  <a:pt x="122" y="691"/>
                </a:cubicBezTo>
                <a:cubicBezTo>
                  <a:pt x="120" y="690"/>
                  <a:pt x="117" y="689"/>
                  <a:pt x="116" y="690"/>
                </a:cubicBezTo>
                <a:cubicBezTo>
                  <a:pt x="116" y="690"/>
                  <a:pt x="116" y="690"/>
                  <a:pt x="117" y="690"/>
                </a:cubicBezTo>
                <a:cubicBezTo>
                  <a:pt x="115" y="690"/>
                  <a:pt x="114" y="690"/>
                  <a:pt x="113" y="690"/>
                </a:cubicBezTo>
                <a:cubicBezTo>
                  <a:pt x="115" y="692"/>
                  <a:pt x="115" y="692"/>
                  <a:pt x="115" y="692"/>
                </a:cubicBezTo>
                <a:cubicBezTo>
                  <a:pt x="116" y="692"/>
                  <a:pt x="117" y="692"/>
                  <a:pt x="119" y="692"/>
                </a:cubicBezTo>
                <a:cubicBezTo>
                  <a:pt x="122" y="693"/>
                  <a:pt x="125" y="696"/>
                  <a:pt x="129" y="695"/>
                </a:cubicBezTo>
                <a:cubicBezTo>
                  <a:pt x="126" y="696"/>
                  <a:pt x="126" y="696"/>
                  <a:pt x="126" y="696"/>
                </a:cubicBezTo>
                <a:cubicBezTo>
                  <a:pt x="130" y="699"/>
                  <a:pt x="129" y="699"/>
                  <a:pt x="132" y="703"/>
                </a:cubicBezTo>
                <a:cubicBezTo>
                  <a:pt x="130" y="702"/>
                  <a:pt x="129" y="701"/>
                  <a:pt x="128" y="702"/>
                </a:cubicBezTo>
                <a:cubicBezTo>
                  <a:pt x="133" y="705"/>
                  <a:pt x="120" y="706"/>
                  <a:pt x="125" y="707"/>
                </a:cubicBezTo>
                <a:cubicBezTo>
                  <a:pt x="125" y="708"/>
                  <a:pt x="125" y="708"/>
                  <a:pt x="125" y="709"/>
                </a:cubicBezTo>
                <a:cubicBezTo>
                  <a:pt x="127" y="710"/>
                  <a:pt x="129" y="710"/>
                  <a:pt x="129" y="712"/>
                </a:cubicBezTo>
                <a:cubicBezTo>
                  <a:pt x="129" y="711"/>
                  <a:pt x="128" y="711"/>
                  <a:pt x="128" y="711"/>
                </a:cubicBezTo>
                <a:cubicBezTo>
                  <a:pt x="128" y="711"/>
                  <a:pt x="128" y="712"/>
                  <a:pt x="129" y="713"/>
                </a:cubicBezTo>
                <a:cubicBezTo>
                  <a:pt x="130" y="714"/>
                  <a:pt x="130" y="714"/>
                  <a:pt x="130" y="714"/>
                </a:cubicBezTo>
                <a:cubicBezTo>
                  <a:pt x="129" y="715"/>
                  <a:pt x="129" y="712"/>
                  <a:pt x="127" y="713"/>
                </a:cubicBezTo>
                <a:cubicBezTo>
                  <a:pt x="127" y="715"/>
                  <a:pt x="127" y="717"/>
                  <a:pt x="127" y="718"/>
                </a:cubicBezTo>
                <a:cubicBezTo>
                  <a:pt x="127" y="720"/>
                  <a:pt x="126" y="721"/>
                  <a:pt x="125" y="722"/>
                </a:cubicBezTo>
                <a:cubicBezTo>
                  <a:pt x="122" y="726"/>
                  <a:pt x="131" y="724"/>
                  <a:pt x="128" y="727"/>
                </a:cubicBezTo>
                <a:cubicBezTo>
                  <a:pt x="126" y="726"/>
                  <a:pt x="123" y="724"/>
                  <a:pt x="121" y="725"/>
                </a:cubicBezTo>
                <a:cubicBezTo>
                  <a:pt x="121" y="727"/>
                  <a:pt x="123" y="729"/>
                  <a:pt x="122" y="731"/>
                </a:cubicBezTo>
                <a:cubicBezTo>
                  <a:pt x="120" y="728"/>
                  <a:pt x="120" y="728"/>
                  <a:pt x="120" y="728"/>
                </a:cubicBezTo>
                <a:cubicBezTo>
                  <a:pt x="118" y="729"/>
                  <a:pt x="117" y="731"/>
                  <a:pt x="115" y="728"/>
                </a:cubicBezTo>
                <a:cubicBezTo>
                  <a:pt x="115" y="731"/>
                  <a:pt x="114" y="731"/>
                  <a:pt x="113" y="731"/>
                </a:cubicBezTo>
                <a:cubicBezTo>
                  <a:pt x="113" y="732"/>
                  <a:pt x="114" y="734"/>
                  <a:pt x="116" y="735"/>
                </a:cubicBezTo>
                <a:cubicBezTo>
                  <a:pt x="118" y="737"/>
                  <a:pt x="121" y="737"/>
                  <a:pt x="122" y="738"/>
                </a:cubicBezTo>
                <a:cubicBezTo>
                  <a:pt x="119" y="737"/>
                  <a:pt x="118" y="738"/>
                  <a:pt x="117" y="738"/>
                </a:cubicBezTo>
                <a:cubicBezTo>
                  <a:pt x="115" y="738"/>
                  <a:pt x="114" y="738"/>
                  <a:pt x="112" y="736"/>
                </a:cubicBezTo>
                <a:cubicBezTo>
                  <a:pt x="114" y="734"/>
                  <a:pt x="114" y="734"/>
                  <a:pt x="114" y="734"/>
                </a:cubicBezTo>
                <a:cubicBezTo>
                  <a:pt x="107" y="731"/>
                  <a:pt x="113" y="741"/>
                  <a:pt x="107" y="734"/>
                </a:cubicBezTo>
                <a:cubicBezTo>
                  <a:pt x="108" y="734"/>
                  <a:pt x="109" y="731"/>
                  <a:pt x="107" y="729"/>
                </a:cubicBezTo>
                <a:cubicBezTo>
                  <a:pt x="106" y="732"/>
                  <a:pt x="106" y="732"/>
                  <a:pt x="106" y="732"/>
                </a:cubicBezTo>
                <a:cubicBezTo>
                  <a:pt x="105" y="731"/>
                  <a:pt x="107" y="731"/>
                  <a:pt x="105" y="730"/>
                </a:cubicBezTo>
                <a:cubicBezTo>
                  <a:pt x="105" y="731"/>
                  <a:pt x="105" y="734"/>
                  <a:pt x="105" y="735"/>
                </a:cubicBezTo>
                <a:cubicBezTo>
                  <a:pt x="105" y="735"/>
                  <a:pt x="105" y="735"/>
                  <a:pt x="105" y="735"/>
                </a:cubicBezTo>
                <a:cubicBezTo>
                  <a:pt x="102" y="737"/>
                  <a:pt x="102" y="737"/>
                  <a:pt x="102" y="737"/>
                </a:cubicBezTo>
                <a:cubicBezTo>
                  <a:pt x="103" y="737"/>
                  <a:pt x="102" y="735"/>
                  <a:pt x="101" y="735"/>
                </a:cubicBezTo>
                <a:cubicBezTo>
                  <a:pt x="100" y="738"/>
                  <a:pt x="100" y="738"/>
                  <a:pt x="100" y="738"/>
                </a:cubicBezTo>
                <a:cubicBezTo>
                  <a:pt x="100" y="737"/>
                  <a:pt x="99" y="736"/>
                  <a:pt x="98" y="736"/>
                </a:cubicBezTo>
                <a:cubicBezTo>
                  <a:pt x="95" y="735"/>
                  <a:pt x="99" y="746"/>
                  <a:pt x="95" y="742"/>
                </a:cubicBezTo>
                <a:cubicBezTo>
                  <a:pt x="95" y="742"/>
                  <a:pt x="95" y="742"/>
                  <a:pt x="96" y="742"/>
                </a:cubicBezTo>
                <a:cubicBezTo>
                  <a:pt x="94" y="740"/>
                  <a:pt x="94" y="740"/>
                  <a:pt x="94" y="740"/>
                </a:cubicBezTo>
                <a:cubicBezTo>
                  <a:pt x="96" y="749"/>
                  <a:pt x="87" y="743"/>
                  <a:pt x="88" y="752"/>
                </a:cubicBezTo>
                <a:cubicBezTo>
                  <a:pt x="86" y="749"/>
                  <a:pt x="88" y="750"/>
                  <a:pt x="89" y="745"/>
                </a:cubicBezTo>
                <a:cubicBezTo>
                  <a:pt x="87" y="743"/>
                  <a:pt x="87" y="743"/>
                  <a:pt x="87" y="743"/>
                </a:cubicBezTo>
                <a:cubicBezTo>
                  <a:pt x="88" y="742"/>
                  <a:pt x="88" y="743"/>
                  <a:pt x="89" y="742"/>
                </a:cubicBezTo>
                <a:close/>
                <a:moveTo>
                  <a:pt x="111" y="733"/>
                </a:moveTo>
                <a:cubicBezTo>
                  <a:pt x="113" y="734"/>
                  <a:pt x="113" y="732"/>
                  <a:pt x="113" y="731"/>
                </a:cubicBezTo>
                <a:cubicBezTo>
                  <a:pt x="111" y="730"/>
                  <a:pt x="110" y="729"/>
                  <a:pt x="111" y="733"/>
                </a:cubicBezTo>
                <a:close/>
                <a:moveTo>
                  <a:pt x="124" y="690"/>
                </a:moveTo>
                <a:cubicBezTo>
                  <a:pt x="126" y="690"/>
                  <a:pt x="126" y="689"/>
                  <a:pt x="125" y="689"/>
                </a:cubicBezTo>
                <a:cubicBezTo>
                  <a:pt x="124" y="689"/>
                  <a:pt x="124" y="690"/>
                  <a:pt x="124" y="690"/>
                </a:cubicBezTo>
                <a:close/>
                <a:moveTo>
                  <a:pt x="64" y="632"/>
                </a:moveTo>
                <a:cubicBezTo>
                  <a:pt x="64" y="632"/>
                  <a:pt x="64" y="632"/>
                  <a:pt x="64" y="632"/>
                </a:cubicBezTo>
                <a:cubicBezTo>
                  <a:pt x="65" y="633"/>
                  <a:pt x="65" y="634"/>
                  <a:pt x="64" y="632"/>
                </a:cubicBezTo>
                <a:close/>
                <a:moveTo>
                  <a:pt x="64" y="632"/>
                </a:moveTo>
                <a:cubicBezTo>
                  <a:pt x="63" y="631"/>
                  <a:pt x="63" y="631"/>
                  <a:pt x="63" y="632"/>
                </a:cubicBezTo>
                <a:cubicBezTo>
                  <a:pt x="63" y="632"/>
                  <a:pt x="63" y="631"/>
                  <a:pt x="63" y="631"/>
                </a:cubicBezTo>
                <a:cubicBezTo>
                  <a:pt x="64" y="630"/>
                  <a:pt x="64" y="631"/>
                  <a:pt x="64" y="632"/>
                </a:cubicBezTo>
                <a:close/>
                <a:moveTo>
                  <a:pt x="38" y="700"/>
                </a:moveTo>
                <a:cubicBezTo>
                  <a:pt x="38" y="700"/>
                  <a:pt x="38" y="700"/>
                  <a:pt x="38" y="700"/>
                </a:cubicBezTo>
                <a:cubicBezTo>
                  <a:pt x="38" y="700"/>
                  <a:pt x="37" y="700"/>
                  <a:pt x="38" y="700"/>
                </a:cubicBezTo>
                <a:close/>
                <a:moveTo>
                  <a:pt x="129" y="693"/>
                </a:moveTo>
                <a:cubicBezTo>
                  <a:pt x="129" y="693"/>
                  <a:pt x="128" y="693"/>
                  <a:pt x="128" y="693"/>
                </a:cubicBezTo>
                <a:cubicBezTo>
                  <a:pt x="128" y="694"/>
                  <a:pt x="129" y="694"/>
                  <a:pt x="129" y="693"/>
                </a:cubicBezTo>
                <a:close/>
                <a:moveTo>
                  <a:pt x="70" y="746"/>
                </a:moveTo>
                <a:cubicBezTo>
                  <a:pt x="70" y="746"/>
                  <a:pt x="70" y="746"/>
                  <a:pt x="70" y="746"/>
                </a:cubicBezTo>
                <a:cubicBezTo>
                  <a:pt x="70" y="746"/>
                  <a:pt x="70" y="747"/>
                  <a:pt x="70" y="747"/>
                </a:cubicBezTo>
                <a:lnTo>
                  <a:pt x="70" y="746"/>
                </a:lnTo>
                <a:close/>
                <a:moveTo>
                  <a:pt x="102" y="619"/>
                </a:moveTo>
                <a:cubicBezTo>
                  <a:pt x="102" y="619"/>
                  <a:pt x="102" y="620"/>
                  <a:pt x="102" y="621"/>
                </a:cubicBezTo>
                <a:cubicBezTo>
                  <a:pt x="102" y="620"/>
                  <a:pt x="102" y="619"/>
                  <a:pt x="102" y="619"/>
                </a:cubicBezTo>
                <a:close/>
                <a:moveTo>
                  <a:pt x="56" y="636"/>
                </a:moveTo>
                <a:cubicBezTo>
                  <a:pt x="57" y="635"/>
                  <a:pt x="57" y="635"/>
                  <a:pt x="57" y="635"/>
                </a:cubicBezTo>
                <a:cubicBezTo>
                  <a:pt x="56" y="636"/>
                  <a:pt x="56" y="635"/>
                  <a:pt x="56" y="634"/>
                </a:cubicBezTo>
                <a:cubicBezTo>
                  <a:pt x="56" y="635"/>
                  <a:pt x="56" y="636"/>
                  <a:pt x="56" y="636"/>
                </a:cubicBezTo>
                <a:close/>
                <a:moveTo>
                  <a:pt x="43" y="618"/>
                </a:moveTo>
                <a:cubicBezTo>
                  <a:pt x="43" y="619"/>
                  <a:pt x="43" y="618"/>
                  <a:pt x="43" y="619"/>
                </a:cubicBezTo>
                <a:cubicBezTo>
                  <a:pt x="43" y="620"/>
                  <a:pt x="43" y="620"/>
                  <a:pt x="43" y="620"/>
                </a:cubicBezTo>
                <a:cubicBezTo>
                  <a:pt x="44" y="620"/>
                  <a:pt x="44" y="619"/>
                  <a:pt x="43" y="618"/>
                </a:cubicBezTo>
                <a:close/>
                <a:moveTo>
                  <a:pt x="54" y="625"/>
                </a:moveTo>
                <a:cubicBezTo>
                  <a:pt x="54" y="623"/>
                  <a:pt x="53" y="624"/>
                  <a:pt x="52" y="624"/>
                </a:cubicBezTo>
                <a:cubicBezTo>
                  <a:pt x="53" y="624"/>
                  <a:pt x="53" y="624"/>
                  <a:pt x="53" y="624"/>
                </a:cubicBezTo>
                <a:cubicBezTo>
                  <a:pt x="53" y="628"/>
                  <a:pt x="54" y="627"/>
                  <a:pt x="54" y="625"/>
                </a:cubicBezTo>
                <a:close/>
                <a:moveTo>
                  <a:pt x="52" y="624"/>
                </a:moveTo>
                <a:cubicBezTo>
                  <a:pt x="52" y="625"/>
                  <a:pt x="52" y="625"/>
                  <a:pt x="52" y="625"/>
                </a:cubicBezTo>
                <a:cubicBezTo>
                  <a:pt x="52" y="626"/>
                  <a:pt x="52" y="625"/>
                  <a:pt x="52" y="624"/>
                </a:cubicBezTo>
                <a:close/>
                <a:moveTo>
                  <a:pt x="61" y="632"/>
                </a:moveTo>
                <a:cubicBezTo>
                  <a:pt x="61" y="632"/>
                  <a:pt x="61" y="636"/>
                  <a:pt x="61" y="635"/>
                </a:cubicBezTo>
                <a:cubicBezTo>
                  <a:pt x="60" y="638"/>
                  <a:pt x="63" y="631"/>
                  <a:pt x="61" y="632"/>
                </a:cubicBezTo>
                <a:close/>
                <a:moveTo>
                  <a:pt x="52" y="616"/>
                </a:moveTo>
                <a:cubicBezTo>
                  <a:pt x="53" y="620"/>
                  <a:pt x="53" y="620"/>
                  <a:pt x="53" y="620"/>
                </a:cubicBezTo>
                <a:cubicBezTo>
                  <a:pt x="53" y="617"/>
                  <a:pt x="53" y="617"/>
                  <a:pt x="53" y="617"/>
                </a:cubicBezTo>
                <a:lnTo>
                  <a:pt x="52" y="616"/>
                </a:lnTo>
                <a:close/>
                <a:moveTo>
                  <a:pt x="59" y="618"/>
                </a:moveTo>
                <a:cubicBezTo>
                  <a:pt x="59" y="618"/>
                  <a:pt x="58" y="617"/>
                  <a:pt x="58" y="617"/>
                </a:cubicBezTo>
                <a:cubicBezTo>
                  <a:pt x="58" y="618"/>
                  <a:pt x="58" y="618"/>
                  <a:pt x="58" y="619"/>
                </a:cubicBezTo>
                <a:cubicBezTo>
                  <a:pt x="59" y="619"/>
                  <a:pt x="59" y="620"/>
                  <a:pt x="59" y="618"/>
                </a:cubicBezTo>
                <a:close/>
                <a:moveTo>
                  <a:pt x="58" y="619"/>
                </a:moveTo>
                <a:cubicBezTo>
                  <a:pt x="57" y="619"/>
                  <a:pt x="57" y="619"/>
                  <a:pt x="57" y="619"/>
                </a:cubicBezTo>
                <a:cubicBezTo>
                  <a:pt x="57" y="619"/>
                  <a:pt x="57" y="619"/>
                  <a:pt x="58" y="619"/>
                </a:cubicBezTo>
                <a:close/>
                <a:moveTo>
                  <a:pt x="54" y="615"/>
                </a:moveTo>
                <a:cubicBezTo>
                  <a:pt x="55" y="616"/>
                  <a:pt x="55" y="616"/>
                  <a:pt x="55" y="616"/>
                </a:cubicBezTo>
                <a:cubicBezTo>
                  <a:pt x="56" y="616"/>
                  <a:pt x="56" y="616"/>
                  <a:pt x="56" y="616"/>
                </a:cubicBezTo>
                <a:lnTo>
                  <a:pt x="54" y="615"/>
                </a:lnTo>
                <a:close/>
                <a:moveTo>
                  <a:pt x="74" y="622"/>
                </a:moveTo>
                <a:cubicBezTo>
                  <a:pt x="76" y="621"/>
                  <a:pt x="76" y="621"/>
                  <a:pt x="76" y="621"/>
                </a:cubicBezTo>
                <a:cubicBezTo>
                  <a:pt x="76" y="620"/>
                  <a:pt x="76" y="619"/>
                  <a:pt x="75" y="620"/>
                </a:cubicBezTo>
                <a:cubicBezTo>
                  <a:pt x="75" y="620"/>
                  <a:pt x="74" y="621"/>
                  <a:pt x="74" y="622"/>
                </a:cubicBezTo>
                <a:close/>
                <a:moveTo>
                  <a:pt x="72" y="611"/>
                </a:moveTo>
                <a:cubicBezTo>
                  <a:pt x="72" y="612"/>
                  <a:pt x="72" y="613"/>
                  <a:pt x="72" y="614"/>
                </a:cubicBezTo>
                <a:cubicBezTo>
                  <a:pt x="73" y="610"/>
                  <a:pt x="73" y="610"/>
                  <a:pt x="73" y="610"/>
                </a:cubicBezTo>
                <a:lnTo>
                  <a:pt x="72" y="611"/>
                </a:lnTo>
                <a:close/>
                <a:moveTo>
                  <a:pt x="77" y="612"/>
                </a:moveTo>
                <a:cubicBezTo>
                  <a:pt x="78" y="611"/>
                  <a:pt x="81" y="610"/>
                  <a:pt x="78" y="609"/>
                </a:cubicBezTo>
                <a:cubicBezTo>
                  <a:pt x="78" y="610"/>
                  <a:pt x="76" y="610"/>
                  <a:pt x="77" y="612"/>
                </a:cubicBezTo>
                <a:close/>
                <a:moveTo>
                  <a:pt x="97" y="629"/>
                </a:moveTo>
                <a:cubicBezTo>
                  <a:pt x="96" y="629"/>
                  <a:pt x="96" y="629"/>
                  <a:pt x="96" y="629"/>
                </a:cubicBezTo>
                <a:cubicBezTo>
                  <a:pt x="92" y="634"/>
                  <a:pt x="92" y="634"/>
                  <a:pt x="92" y="634"/>
                </a:cubicBezTo>
                <a:lnTo>
                  <a:pt x="97" y="629"/>
                </a:lnTo>
                <a:close/>
                <a:moveTo>
                  <a:pt x="125" y="637"/>
                </a:moveTo>
                <a:cubicBezTo>
                  <a:pt x="125" y="635"/>
                  <a:pt x="121" y="639"/>
                  <a:pt x="121" y="636"/>
                </a:cubicBezTo>
                <a:cubicBezTo>
                  <a:pt x="120" y="637"/>
                  <a:pt x="121" y="639"/>
                  <a:pt x="119" y="639"/>
                </a:cubicBezTo>
                <a:cubicBezTo>
                  <a:pt x="122" y="639"/>
                  <a:pt x="121" y="640"/>
                  <a:pt x="125" y="637"/>
                </a:cubicBezTo>
                <a:close/>
                <a:moveTo>
                  <a:pt x="119" y="639"/>
                </a:moveTo>
                <a:cubicBezTo>
                  <a:pt x="119" y="639"/>
                  <a:pt x="119" y="639"/>
                  <a:pt x="118" y="639"/>
                </a:cubicBezTo>
                <a:cubicBezTo>
                  <a:pt x="119" y="639"/>
                  <a:pt x="119" y="639"/>
                  <a:pt x="119" y="639"/>
                </a:cubicBezTo>
                <a:close/>
                <a:moveTo>
                  <a:pt x="40" y="646"/>
                </a:moveTo>
                <a:cubicBezTo>
                  <a:pt x="41" y="646"/>
                  <a:pt x="41" y="646"/>
                  <a:pt x="41" y="646"/>
                </a:cubicBezTo>
                <a:cubicBezTo>
                  <a:pt x="39" y="645"/>
                  <a:pt x="39" y="645"/>
                  <a:pt x="39" y="645"/>
                </a:cubicBezTo>
                <a:lnTo>
                  <a:pt x="40" y="646"/>
                </a:lnTo>
                <a:close/>
                <a:moveTo>
                  <a:pt x="36" y="641"/>
                </a:moveTo>
                <a:cubicBezTo>
                  <a:pt x="40" y="644"/>
                  <a:pt x="40" y="644"/>
                  <a:pt x="40" y="644"/>
                </a:cubicBezTo>
                <a:cubicBezTo>
                  <a:pt x="37" y="641"/>
                  <a:pt x="37" y="641"/>
                  <a:pt x="37" y="641"/>
                </a:cubicBezTo>
                <a:cubicBezTo>
                  <a:pt x="37" y="642"/>
                  <a:pt x="37" y="642"/>
                  <a:pt x="36" y="641"/>
                </a:cubicBezTo>
                <a:close/>
                <a:moveTo>
                  <a:pt x="123" y="734"/>
                </a:moveTo>
                <a:cubicBezTo>
                  <a:pt x="123" y="734"/>
                  <a:pt x="123" y="734"/>
                  <a:pt x="123" y="734"/>
                </a:cubicBezTo>
                <a:cubicBezTo>
                  <a:pt x="122" y="733"/>
                  <a:pt x="121" y="733"/>
                  <a:pt x="120" y="734"/>
                </a:cubicBezTo>
                <a:lnTo>
                  <a:pt x="123" y="734"/>
                </a:lnTo>
                <a:close/>
                <a:moveTo>
                  <a:pt x="100" y="743"/>
                </a:moveTo>
                <a:cubicBezTo>
                  <a:pt x="100" y="743"/>
                  <a:pt x="100" y="743"/>
                  <a:pt x="100" y="743"/>
                </a:cubicBezTo>
                <a:cubicBezTo>
                  <a:pt x="98" y="740"/>
                  <a:pt x="98" y="740"/>
                  <a:pt x="98" y="740"/>
                </a:cubicBezTo>
                <a:lnTo>
                  <a:pt x="100" y="743"/>
                </a:lnTo>
                <a:close/>
                <a:moveTo>
                  <a:pt x="83" y="752"/>
                </a:moveTo>
                <a:cubicBezTo>
                  <a:pt x="84" y="752"/>
                  <a:pt x="85" y="751"/>
                  <a:pt x="85" y="751"/>
                </a:cubicBezTo>
                <a:cubicBezTo>
                  <a:pt x="84" y="752"/>
                  <a:pt x="82" y="747"/>
                  <a:pt x="83" y="752"/>
                </a:cubicBezTo>
                <a:close/>
                <a:moveTo>
                  <a:pt x="100" y="710"/>
                </a:moveTo>
                <a:cubicBezTo>
                  <a:pt x="101" y="710"/>
                  <a:pt x="102" y="708"/>
                  <a:pt x="102" y="707"/>
                </a:cubicBezTo>
                <a:cubicBezTo>
                  <a:pt x="101" y="707"/>
                  <a:pt x="100" y="711"/>
                  <a:pt x="100" y="710"/>
                </a:cubicBezTo>
                <a:close/>
                <a:moveTo>
                  <a:pt x="92" y="713"/>
                </a:moveTo>
                <a:cubicBezTo>
                  <a:pt x="92" y="712"/>
                  <a:pt x="92" y="712"/>
                  <a:pt x="92" y="712"/>
                </a:cubicBezTo>
                <a:cubicBezTo>
                  <a:pt x="90" y="715"/>
                  <a:pt x="90" y="715"/>
                  <a:pt x="90" y="715"/>
                </a:cubicBezTo>
                <a:lnTo>
                  <a:pt x="92" y="713"/>
                </a:lnTo>
                <a:close/>
                <a:moveTo>
                  <a:pt x="86" y="711"/>
                </a:moveTo>
                <a:cubicBezTo>
                  <a:pt x="84" y="716"/>
                  <a:pt x="88" y="711"/>
                  <a:pt x="89" y="713"/>
                </a:cubicBezTo>
                <a:cubicBezTo>
                  <a:pt x="88" y="714"/>
                  <a:pt x="88" y="714"/>
                  <a:pt x="88" y="714"/>
                </a:cubicBezTo>
                <a:cubicBezTo>
                  <a:pt x="90" y="711"/>
                  <a:pt x="90" y="711"/>
                  <a:pt x="90" y="711"/>
                </a:cubicBezTo>
                <a:cubicBezTo>
                  <a:pt x="89" y="711"/>
                  <a:pt x="86" y="713"/>
                  <a:pt x="86" y="711"/>
                </a:cubicBezTo>
                <a:close/>
                <a:moveTo>
                  <a:pt x="87" y="700"/>
                </a:moveTo>
                <a:cubicBezTo>
                  <a:pt x="86" y="702"/>
                  <a:pt x="86" y="701"/>
                  <a:pt x="87" y="701"/>
                </a:cubicBezTo>
                <a:cubicBezTo>
                  <a:pt x="87" y="701"/>
                  <a:pt x="88" y="701"/>
                  <a:pt x="88" y="700"/>
                </a:cubicBezTo>
                <a:cubicBezTo>
                  <a:pt x="87" y="700"/>
                  <a:pt x="87" y="700"/>
                  <a:pt x="87" y="700"/>
                </a:cubicBezTo>
                <a:close/>
                <a:moveTo>
                  <a:pt x="88" y="700"/>
                </a:moveTo>
                <a:cubicBezTo>
                  <a:pt x="88" y="701"/>
                  <a:pt x="88" y="699"/>
                  <a:pt x="88" y="700"/>
                </a:cubicBezTo>
                <a:close/>
                <a:moveTo>
                  <a:pt x="85" y="700"/>
                </a:moveTo>
                <a:cubicBezTo>
                  <a:pt x="86" y="699"/>
                  <a:pt x="86" y="699"/>
                  <a:pt x="86" y="699"/>
                </a:cubicBezTo>
                <a:cubicBezTo>
                  <a:pt x="86" y="698"/>
                  <a:pt x="86" y="697"/>
                  <a:pt x="86" y="697"/>
                </a:cubicBezTo>
                <a:cubicBezTo>
                  <a:pt x="85" y="697"/>
                  <a:pt x="85" y="698"/>
                  <a:pt x="85" y="700"/>
                </a:cubicBezTo>
                <a:close/>
                <a:moveTo>
                  <a:pt x="82" y="703"/>
                </a:moveTo>
                <a:cubicBezTo>
                  <a:pt x="83" y="703"/>
                  <a:pt x="83" y="703"/>
                  <a:pt x="83" y="703"/>
                </a:cubicBezTo>
                <a:cubicBezTo>
                  <a:pt x="83" y="702"/>
                  <a:pt x="83" y="702"/>
                  <a:pt x="82" y="703"/>
                </a:cubicBezTo>
                <a:close/>
                <a:moveTo>
                  <a:pt x="84" y="702"/>
                </a:moveTo>
                <a:cubicBezTo>
                  <a:pt x="83" y="703"/>
                  <a:pt x="83" y="703"/>
                  <a:pt x="83" y="703"/>
                </a:cubicBezTo>
                <a:cubicBezTo>
                  <a:pt x="83" y="703"/>
                  <a:pt x="82" y="705"/>
                  <a:pt x="84" y="702"/>
                </a:cubicBezTo>
                <a:cubicBezTo>
                  <a:pt x="83" y="704"/>
                  <a:pt x="84" y="702"/>
                  <a:pt x="84" y="702"/>
                </a:cubicBezTo>
                <a:close/>
                <a:moveTo>
                  <a:pt x="85" y="703"/>
                </a:moveTo>
                <a:cubicBezTo>
                  <a:pt x="85" y="704"/>
                  <a:pt x="85" y="705"/>
                  <a:pt x="83" y="706"/>
                </a:cubicBezTo>
                <a:cubicBezTo>
                  <a:pt x="85" y="706"/>
                  <a:pt x="86" y="703"/>
                  <a:pt x="85" y="703"/>
                </a:cubicBezTo>
                <a:close/>
                <a:moveTo>
                  <a:pt x="84" y="716"/>
                </a:moveTo>
                <a:cubicBezTo>
                  <a:pt x="84" y="717"/>
                  <a:pt x="84" y="717"/>
                  <a:pt x="84" y="717"/>
                </a:cubicBezTo>
                <a:cubicBezTo>
                  <a:pt x="85" y="716"/>
                  <a:pt x="85" y="716"/>
                  <a:pt x="85" y="716"/>
                </a:cubicBezTo>
                <a:cubicBezTo>
                  <a:pt x="84" y="717"/>
                  <a:pt x="84" y="714"/>
                  <a:pt x="84" y="716"/>
                </a:cubicBezTo>
                <a:close/>
                <a:moveTo>
                  <a:pt x="81" y="696"/>
                </a:moveTo>
                <a:cubicBezTo>
                  <a:pt x="81" y="697"/>
                  <a:pt x="80" y="698"/>
                  <a:pt x="80" y="700"/>
                </a:cubicBezTo>
                <a:cubicBezTo>
                  <a:pt x="81" y="699"/>
                  <a:pt x="81" y="699"/>
                  <a:pt x="81" y="699"/>
                </a:cubicBezTo>
                <a:cubicBezTo>
                  <a:pt x="81" y="698"/>
                  <a:pt x="81" y="697"/>
                  <a:pt x="81" y="696"/>
                </a:cubicBezTo>
                <a:close/>
                <a:moveTo>
                  <a:pt x="80" y="700"/>
                </a:moveTo>
                <a:cubicBezTo>
                  <a:pt x="78" y="701"/>
                  <a:pt x="78" y="701"/>
                  <a:pt x="78" y="701"/>
                </a:cubicBezTo>
                <a:cubicBezTo>
                  <a:pt x="79" y="701"/>
                  <a:pt x="79" y="701"/>
                  <a:pt x="80" y="700"/>
                </a:cubicBezTo>
                <a:close/>
                <a:moveTo>
                  <a:pt x="80" y="708"/>
                </a:moveTo>
                <a:cubicBezTo>
                  <a:pt x="83" y="705"/>
                  <a:pt x="83" y="705"/>
                  <a:pt x="83" y="705"/>
                </a:cubicBezTo>
                <a:cubicBezTo>
                  <a:pt x="80" y="708"/>
                  <a:pt x="80" y="708"/>
                  <a:pt x="80" y="708"/>
                </a:cubicBezTo>
                <a:close/>
                <a:moveTo>
                  <a:pt x="78" y="694"/>
                </a:moveTo>
                <a:cubicBezTo>
                  <a:pt x="80" y="692"/>
                  <a:pt x="80" y="692"/>
                  <a:pt x="80" y="692"/>
                </a:cubicBezTo>
                <a:cubicBezTo>
                  <a:pt x="77" y="695"/>
                  <a:pt x="77" y="695"/>
                  <a:pt x="77" y="695"/>
                </a:cubicBezTo>
                <a:lnTo>
                  <a:pt x="78" y="694"/>
                </a:lnTo>
                <a:close/>
                <a:moveTo>
                  <a:pt x="76" y="694"/>
                </a:moveTo>
                <a:cubicBezTo>
                  <a:pt x="78" y="692"/>
                  <a:pt x="78" y="691"/>
                  <a:pt x="79" y="690"/>
                </a:cubicBezTo>
                <a:cubicBezTo>
                  <a:pt x="78" y="690"/>
                  <a:pt x="77" y="691"/>
                  <a:pt x="76" y="692"/>
                </a:cubicBezTo>
                <a:cubicBezTo>
                  <a:pt x="76" y="692"/>
                  <a:pt x="77" y="692"/>
                  <a:pt x="76" y="694"/>
                </a:cubicBezTo>
                <a:close/>
                <a:moveTo>
                  <a:pt x="74" y="694"/>
                </a:moveTo>
                <a:cubicBezTo>
                  <a:pt x="74" y="693"/>
                  <a:pt x="75" y="693"/>
                  <a:pt x="76" y="692"/>
                </a:cubicBezTo>
                <a:cubicBezTo>
                  <a:pt x="75" y="692"/>
                  <a:pt x="75" y="693"/>
                  <a:pt x="74" y="694"/>
                </a:cubicBezTo>
                <a:close/>
                <a:moveTo>
                  <a:pt x="77" y="700"/>
                </a:moveTo>
                <a:cubicBezTo>
                  <a:pt x="77" y="699"/>
                  <a:pt x="78" y="698"/>
                  <a:pt x="78" y="697"/>
                </a:cubicBezTo>
                <a:cubicBezTo>
                  <a:pt x="77" y="700"/>
                  <a:pt x="77" y="700"/>
                  <a:pt x="77" y="700"/>
                </a:cubicBezTo>
                <a:close/>
                <a:moveTo>
                  <a:pt x="77" y="700"/>
                </a:moveTo>
                <a:cubicBezTo>
                  <a:pt x="77" y="700"/>
                  <a:pt x="77" y="700"/>
                  <a:pt x="77" y="700"/>
                </a:cubicBezTo>
                <a:cubicBezTo>
                  <a:pt x="76" y="699"/>
                  <a:pt x="76" y="699"/>
                  <a:pt x="76" y="699"/>
                </a:cubicBezTo>
                <a:cubicBezTo>
                  <a:pt x="76" y="699"/>
                  <a:pt x="76" y="699"/>
                  <a:pt x="77" y="700"/>
                </a:cubicBezTo>
                <a:close/>
                <a:moveTo>
                  <a:pt x="77" y="700"/>
                </a:moveTo>
                <a:cubicBezTo>
                  <a:pt x="77" y="700"/>
                  <a:pt x="77" y="700"/>
                  <a:pt x="77" y="700"/>
                </a:cubicBezTo>
                <a:cubicBezTo>
                  <a:pt x="77" y="700"/>
                  <a:pt x="77" y="700"/>
                  <a:pt x="77" y="700"/>
                </a:cubicBezTo>
                <a:close/>
                <a:moveTo>
                  <a:pt x="79" y="705"/>
                </a:moveTo>
                <a:cubicBezTo>
                  <a:pt x="78" y="706"/>
                  <a:pt x="76" y="707"/>
                  <a:pt x="76" y="710"/>
                </a:cubicBezTo>
                <a:cubicBezTo>
                  <a:pt x="77" y="708"/>
                  <a:pt x="77" y="707"/>
                  <a:pt x="79" y="705"/>
                </a:cubicBezTo>
                <a:close/>
                <a:moveTo>
                  <a:pt x="76" y="703"/>
                </a:moveTo>
                <a:cubicBezTo>
                  <a:pt x="76" y="704"/>
                  <a:pt x="76" y="704"/>
                  <a:pt x="76" y="704"/>
                </a:cubicBezTo>
                <a:cubicBezTo>
                  <a:pt x="77" y="704"/>
                  <a:pt x="77" y="703"/>
                  <a:pt x="78" y="702"/>
                </a:cubicBezTo>
                <a:lnTo>
                  <a:pt x="76" y="703"/>
                </a:lnTo>
                <a:close/>
                <a:moveTo>
                  <a:pt x="75" y="704"/>
                </a:moveTo>
                <a:cubicBezTo>
                  <a:pt x="76" y="703"/>
                  <a:pt x="76" y="703"/>
                  <a:pt x="76" y="703"/>
                </a:cubicBezTo>
                <a:cubicBezTo>
                  <a:pt x="76" y="703"/>
                  <a:pt x="76" y="703"/>
                  <a:pt x="76" y="703"/>
                </a:cubicBezTo>
                <a:lnTo>
                  <a:pt x="75" y="704"/>
                </a:lnTo>
                <a:close/>
                <a:moveTo>
                  <a:pt x="74" y="697"/>
                </a:moveTo>
                <a:cubicBezTo>
                  <a:pt x="73" y="698"/>
                  <a:pt x="72" y="698"/>
                  <a:pt x="72" y="698"/>
                </a:cubicBezTo>
                <a:cubicBezTo>
                  <a:pt x="72" y="698"/>
                  <a:pt x="72" y="699"/>
                  <a:pt x="73" y="699"/>
                </a:cubicBezTo>
                <a:cubicBezTo>
                  <a:pt x="73" y="698"/>
                  <a:pt x="74" y="697"/>
                  <a:pt x="74" y="697"/>
                </a:cubicBezTo>
                <a:close/>
                <a:moveTo>
                  <a:pt x="75" y="698"/>
                </a:moveTo>
                <a:cubicBezTo>
                  <a:pt x="75" y="699"/>
                  <a:pt x="75" y="699"/>
                  <a:pt x="75" y="699"/>
                </a:cubicBezTo>
                <a:cubicBezTo>
                  <a:pt x="75" y="699"/>
                  <a:pt x="75" y="699"/>
                  <a:pt x="75" y="698"/>
                </a:cubicBezTo>
                <a:close/>
                <a:moveTo>
                  <a:pt x="68" y="695"/>
                </a:moveTo>
                <a:cubicBezTo>
                  <a:pt x="68" y="695"/>
                  <a:pt x="68" y="696"/>
                  <a:pt x="68" y="696"/>
                </a:cubicBezTo>
                <a:cubicBezTo>
                  <a:pt x="68" y="695"/>
                  <a:pt x="68" y="695"/>
                  <a:pt x="68" y="695"/>
                </a:cubicBezTo>
                <a:close/>
                <a:moveTo>
                  <a:pt x="73" y="700"/>
                </a:moveTo>
                <a:cubicBezTo>
                  <a:pt x="73" y="700"/>
                  <a:pt x="73" y="700"/>
                  <a:pt x="74" y="699"/>
                </a:cubicBezTo>
                <a:cubicBezTo>
                  <a:pt x="73" y="699"/>
                  <a:pt x="73" y="699"/>
                  <a:pt x="73" y="699"/>
                </a:cubicBezTo>
                <a:cubicBezTo>
                  <a:pt x="73" y="699"/>
                  <a:pt x="72" y="700"/>
                  <a:pt x="73" y="700"/>
                </a:cubicBezTo>
                <a:close/>
                <a:moveTo>
                  <a:pt x="72" y="694"/>
                </a:moveTo>
                <a:cubicBezTo>
                  <a:pt x="72" y="695"/>
                  <a:pt x="72" y="695"/>
                  <a:pt x="72" y="696"/>
                </a:cubicBezTo>
                <a:cubicBezTo>
                  <a:pt x="72" y="695"/>
                  <a:pt x="73" y="694"/>
                  <a:pt x="72" y="694"/>
                </a:cubicBezTo>
                <a:close/>
                <a:moveTo>
                  <a:pt x="75" y="698"/>
                </a:moveTo>
                <a:cubicBezTo>
                  <a:pt x="75" y="698"/>
                  <a:pt x="75" y="698"/>
                  <a:pt x="75" y="698"/>
                </a:cubicBezTo>
                <a:cubicBezTo>
                  <a:pt x="75" y="697"/>
                  <a:pt x="75" y="697"/>
                  <a:pt x="75" y="698"/>
                </a:cubicBezTo>
                <a:close/>
                <a:moveTo>
                  <a:pt x="75" y="698"/>
                </a:moveTo>
                <a:cubicBezTo>
                  <a:pt x="75" y="698"/>
                  <a:pt x="74" y="699"/>
                  <a:pt x="74" y="699"/>
                </a:cubicBezTo>
                <a:cubicBezTo>
                  <a:pt x="74" y="699"/>
                  <a:pt x="74" y="699"/>
                  <a:pt x="75" y="699"/>
                </a:cubicBezTo>
                <a:cubicBezTo>
                  <a:pt x="75" y="698"/>
                  <a:pt x="75" y="698"/>
                  <a:pt x="75" y="698"/>
                </a:cubicBezTo>
                <a:close/>
                <a:moveTo>
                  <a:pt x="56" y="710"/>
                </a:moveTo>
                <a:cubicBezTo>
                  <a:pt x="58" y="708"/>
                  <a:pt x="60" y="706"/>
                  <a:pt x="59" y="709"/>
                </a:cubicBezTo>
                <a:cubicBezTo>
                  <a:pt x="61" y="708"/>
                  <a:pt x="66" y="700"/>
                  <a:pt x="68" y="696"/>
                </a:cubicBezTo>
                <a:cubicBezTo>
                  <a:pt x="67" y="697"/>
                  <a:pt x="67" y="698"/>
                  <a:pt x="65" y="698"/>
                </a:cubicBezTo>
                <a:cubicBezTo>
                  <a:pt x="64" y="700"/>
                  <a:pt x="65" y="702"/>
                  <a:pt x="63" y="704"/>
                </a:cubicBezTo>
                <a:cubicBezTo>
                  <a:pt x="61" y="704"/>
                  <a:pt x="62" y="703"/>
                  <a:pt x="63" y="701"/>
                </a:cubicBezTo>
                <a:cubicBezTo>
                  <a:pt x="61" y="704"/>
                  <a:pt x="58" y="704"/>
                  <a:pt x="56" y="708"/>
                </a:cubicBezTo>
                <a:cubicBezTo>
                  <a:pt x="58" y="708"/>
                  <a:pt x="58" y="708"/>
                  <a:pt x="58" y="708"/>
                </a:cubicBezTo>
                <a:cubicBezTo>
                  <a:pt x="57" y="708"/>
                  <a:pt x="56" y="709"/>
                  <a:pt x="56" y="710"/>
                </a:cubicBezTo>
                <a:close/>
                <a:moveTo>
                  <a:pt x="69" y="697"/>
                </a:moveTo>
                <a:cubicBezTo>
                  <a:pt x="69" y="697"/>
                  <a:pt x="69" y="697"/>
                  <a:pt x="69" y="697"/>
                </a:cubicBezTo>
                <a:cubicBezTo>
                  <a:pt x="69" y="696"/>
                  <a:pt x="70" y="695"/>
                  <a:pt x="70" y="693"/>
                </a:cubicBezTo>
                <a:cubicBezTo>
                  <a:pt x="69" y="694"/>
                  <a:pt x="69" y="695"/>
                  <a:pt x="68" y="695"/>
                </a:cubicBezTo>
                <a:cubicBezTo>
                  <a:pt x="68" y="695"/>
                  <a:pt x="69" y="697"/>
                  <a:pt x="69" y="696"/>
                </a:cubicBezTo>
                <a:lnTo>
                  <a:pt x="69" y="697"/>
                </a:lnTo>
                <a:close/>
                <a:moveTo>
                  <a:pt x="71" y="697"/>
                </a:moveTo>
                <a:cubicBezTo>
                  <a:pt x="69" y="700"/>
                  <a:pt x="68" y="700"/>
                  <a:pt x="66" y="704"/>
                </a:cubicBezTo>
                <a:cubicBezTo>
                  <a:pt x="68" y="704"/>
                  <a:pt x="68" y="702"/>
                  <a:pt x="70" y="701"/>
                </a:cubicBezTo>
                <a:cubicBezTo>
                  <a:pt x="68" y="701"/>
                  <a:pt x="71" y="700"/>
                  <a:pt x="71" y="698"/>
                </a:cubicBezTo>
                <a:cubicBezTo>
                  <a:pt x="71" y="698"/>
                  <a:pt x="72" y="698"/>
                  <a:pt x="72" y="698"/>
                </a:cubicBezTo>
                <a:cubicBezTo>
                  <a:pt x="72" y="697"/>
                  <a:pt x="72" y="697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7"/>
                  <a:pt x="72" y="697"/>
                  <a:pt x="72" y="697"/>
                </a:cubicBezTo>
                <a:cubicBezTo>
                  <a:pt x="72" y="697"/>
                  <a:pt x="71" y="697"/>
                  <a:pt x="71" y="697"/>
                </a:cubicBezTo>
                <a:cubicBezTo>
                  <a:pt x="71" y="697"/>
                  <a:pt x="71" y="697"/>
                  <a:pt x="71" y="697"/>
                </a:cubicBezTo>
                <a:cubicBezTo>
                  <a:pt x="71" y="697"/>
                  <a:pt x="71" y="697"/>
                  <a:pt x="71" y="697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69" y="697"/>
                  <a:pt x="69" y="697"/>
                  <a:pt x="69" y="697"/>
                </a:cubicBezTo>
                <a:cubicBezTo>
                  <a:pt x="70" y="697"/>
                  <a:pt x="70" y="697"/>
                  <a:pt x="71" y="697"/>
                </a:cubicBezTo>
                <a:close/>
                <a:moveTo>
                  <a:pt x="72" y="715"/>
                </a:moveTo>
                <a:cubicBezTo>
                  <a:pt x="72" y="715"/>
                  <a:pt x="72" y="715"/>
                  <a:pt x="72" y="714"/>
                </a:cubicBezTo>
                <a:cubicBezTo>
                  <a:pt x="72" y="715"/>
                  <a:pt x="72" y="715"/>
                  <a:pt x="72" y="715"/>
                </a:cubicBezTo>
                <a:close/>
                <a:moveTo>
                  <a:pt x="72" y="713"/>
                </a:moveTo>
                <a:cubicBezTo>
                  <a:pt x="72" y="713"/>
                  <a:pt x="73" y="712"/>
                  <a:pt x="73" y="712"/>
                </a:cubicBezTo>
                <a:cubicBezTo>
                  <a:pt x="73" y="713"/>
                  <a:pt x="73" y="713"/>
                  <a:pt x="72" y="714"/>
                </a:cubicBezTo>
                <a:cubicBezTo>
                  <a:pt x="73" y="714"/>
                  <a:pt x="74" y="713"/>
                  <a:pt x="74" y="711"/>
                </a:cubicBezTo>
                <a:cubicBezTo>
                  <a:pt x="74" y="711"/>
                  <a:pt x="74" y="711"/>
                  <a:pt x="74" y="711"/>
                </a:cubicBezTo>
                <a:cubicBezTo>
                  <a:pt x="73" y="710"/>
                  <a:pt x="74" y="706"/>
                  <a:pt x="75" y="706"/>
                </a:cubicBezTo>
                <a:cubicBezTo>
                  <a:pt x="74" y="709"/>
                  <a:pt x="73" y="710"/>
                  <a:pt x="72" y="713"/>
                </a:cubicBezTo>
                <a:close/>
                <a:moveTo>
                  <a:pt x="71" y="706"/>
                </a:moveTo>
                <a:cubicBezTo>
                  <a:pt x="69" y="706"/>
                  <a:pt x="69" y="706"/>
                  <a:pt x="69" y="706"/>
                </a:cubicBezTo>
                <a:cubicBezTo>
                  <a:pt x="68" y="709"/>
                  <a:pt x="68" y="709"/>
                  <a:pt x="68" y="709"/>
                </a:cubicBezTo>
                <a:cubicBezTo>
                  <a:pt x="69" y="708"/>
                  <a:pt x="69" y="708"/>
                  <a:pt x="69" y="708"/>
                </a:cubicBezTo>
                <a:cubicBezTo>
                  <a:pt x="69" y="709"/>
                  <a:pt x="70" y="707"/>
                  <a:pt x="71" y="706"/>
                </a:cubicBezTo>
                <a:close/>
                <a:moveTo>
                  <a:pt x="69" y="694"/>
                </a:moveTo>
                <a:cubicBezTo>
                  <a:pt x="71" y="691"/>
                  <a:pt x="71" y="691"/>
                  <a:pt x="71" y="691"/>
                </a:cubicBezTo>
                <a:cubicBezTo>
                  <a:pt x="68" y="695"/>
                  <a:pt x="68" y="695"/>
                  <a:pt x="68" y="695"/>
                </a:cubicBezTo>
                <a:lnTo>
                  <a:pt x="69" y="694"/>
                </a:lnTo>
                <a:close/>
                <a:moveTo>
                  <a:pt x="67" y="693"/>
                </a:moveTo>
                <a:cubicBezTo>
                  <a:pt x="69" y="691"/>
                  <a:pt x="69" y="691"/>
                  <a:pt x="69" y="691"/>
                </a:cubicBezTo>
                <a:cubicBezTo>
                  <a:pt x="67" y="692"/>
                  <a:pt x="67" y="692"/>
                  <a:pt x="67" y="692"/>
                </a:cubicBezTo>
                <a:lnTo>
                  <a:pt x="67" y="693"/>
                </a:lnTo>
                <a:close/>
                <a:moveTo>
                  <a:pt x="108" y="680"/>
                </a:moveTo>
                <a:cubicBezTo>
                  <a:pt x="108" y="681"/>
                  <a:pt x="108" y="681"/>
                  <a:pt x="108" y="681"/>
                </a:cubicBezTo>
                <a:cubicBezTo>
                  <a:pt x="108" y="681"/>
                  <a:pt x="108" y="680"/>
                  <a:pt x="108" y="680"/>
                </a:cubicBezTo>
                <a:close/>
                <a:moveTo>
                  <a:pt x="107" y="674"/>
                </a:moveTo>
                <a:cubicBezTo>
                  <a:pt x="106" y="673"/>
                  <a:pt x="106" y="673"/>
                  <a:pt x="106" y="673"/>
                </a:cubicBezTo>
                <a:cubicBezTo>
                  <a:pt x="107" y="674"/>
                  <a:pt x="107" y="674"/>
                  <a:pt x="107" y="674"/>
                </a:cubicBezTo>
                <a:close/>
                <a:moveTo>
                  <a:pt x="64" y="666"/>
                </a:moveTo>
                <a:cubicBezTo>
                  <a:pt x="67" y="666"/>
                  <a:pt x="71" y="666"/>
                  <a:pt x="68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6"/>
                  <a:pt x="64" y="666"/>
                </a:cubicBezTo>
                <a:close/>
                <a:moveTo>
                  <a:pt x="75" y="646"/>
                </a:moveTo>
                <a:cubicBezTo>
                  <a:pt x="75" y="646"/>
                  <a:pt x="75" y="645"/>
                  <a:pt x="75" y="645"/>
                </a:cubicBezTo>
                <a:cubicBezTo>
                  <a:pt x="75" y="646"/>
                  <a:pt x="75" y="647"/>
                  <a:pt x="74" y="648"/>
                </a:cubicBezTo>
                <a:cubicBezTo>
                  <a:pt x="75" y="647"/>
                  <a:pt x="75" y="647"/>
                  <a:pt x="75" y="646"/>
                </a:cubicBezTo>
                <a:close/>
                <a:moveTo>
                  <a:pt x="78" y="634"/>
                </a:moveTo>
                <a:cubicBezTo>
                  <a:pt x="79" y="636"/>
                  <a:pt x="79" y="636"/>
                  <a:pt x="79" y="636"/>
                </a:cubicBezTo>
                <a:cubicBezTo>
                  <a:pt x="79" y="636"/>
                  <a:pt x="78" y="635"/>
                  <a:pt x="78" y="634"/>
                </a:cubicBezTo>
                <a:close/>
                <a:moveTo>
                  <a:pt x="100" y="710"/>
                </a:moveTo>
                <a:cubicBezTo>
                  <a:pt x="101" y="714"/>
                  <a:pt x="101" y="714"/>
                  <a:pt x="101" y="714"/>
                </a:cubicBezTo>
                <a:cubicBezTo>
                  <a:pt x="102" y="713"/>
                  <a:pt x="100" y="712"/>
                  <a:pt x="100" y="710"/>
                </a:cubicBezTo>
                <a:close/>
                <a:moveTo>
                  <a:pt x="58" y="686"/>
                </a:moveTo>
                <a:cubicBezTo>
                  <a:pt x="59" y="685"/>
                  <a:pt x="60" y="685"/>
                  <a:pt x="60" y="685"/>
                </a:cubicBezTo>
                <a:cubicBezTo>
                  <a:pt x="58" y="685"/>
                  <a:pt x="56" y="687"/>
                  <a:pt x="58" y="686"/>
                </a:cubicBezTo>
                <a:close/>
                <a:moveTo>
                  <a:pt x="80" y="671"/>
                </a:moveTo>
                <a:cubicBezTo>
                  <a:pt x="80" y="671"/>
                  <a:pt x="81" y="671"/>
                  <a:pt x="81" y="671"/>
                </a:cubicBezTo>
                <a:cubicBezTo>
                  <a:pt x="81" y="671"/>
                  <a:pt x="80" y="671"/>
                  <a:pt x="80" y="671"/>
                </a:cubicBezTo>
                <a:close/>
                <a:moveTo>
                  <a:pt x="60" y="684"/>
                </a:moveTo>
                <a:cubicBezTo>
                  <a:pt x="59" y="684"/>
                  <a:pt x="59" y="684"/>
                  <a:pt x="59" y="684"/>
                </a:cubicBezTo>
                <a:cubicBezTo>
                  <a:pt x="59" y="685"/>
                  <a:pt x="60" y="685"/>
                  <a:pt x="60" y="685"/>
                </a:cubicBezTo>
                <a:cubicBezTo>
                  <a:pt x="61" y="684"/>
                  <a:pt x="62" y="684"/>
                  <a:pt x="60" y="684"/>
                </a:cubicBezTo>
                <a:close/>
                <a:moveTo>
                  <a:pt x="28" y="659"/>
                </a:moveTo>
                <a:cubicBezTo>
                  <a:pt x="28" y="659"/>
                  <a:pt x="28" y="659"/>
                  <a:pt x="28" y="659"/>
                </a:cubicBezTo>
                <a:cubicBezTo>
                  <a:pt x="28" y="659"/>
                  <a:pt x="28" y="659"/>
                  <a:pt x="28" y="659"/>
                </a:cubicBezTo>
                <a:close/>
                <a:moveTo>
                  <a:pt x="63" y="654"/>
                </a:moveTo>
                <a:cubicBezTo>
                  <a:pt x="63" y="655"/>
                  <a:pt x="63" y="655"/>
                  <a:pt x="63" y="655"/>
                </a:cubicBezTo>
                <a:cubicBezTo>
                  <a:pt x="63" y="655"/>
                  <a:pt x="63" y="655"/>
                  <a:pt x="63" y="654"/>
                </a:cubicBezTo>
                <a:close/>
                <a:moveTo>
                  <a:pt x="63" y="688"/>
                </a:moveTo>
                <a:cubicBezTo>
                  <a:pt x="63" y="688"/>
                  <a:pt x="63" y="688"/>
                  <a:pt x="63" y="688"/>
                </a:cubicBezTo>
                <a:close/>
                <a:moveTo>
                  <a:pt x="56" y="698"/>
                </a:moveTo>
                <a:cubicBezTo>
                  <a:pt x="56" y="698"/>
                  <a:pt x="56" y="699"/>
                  <a:pt x="55" y="699"/>
                </a:cubicBezTo>
                <a:cubicBezTo>
                  <a:pt x="56" y="699"/>
                  <a:pt x="56" y="698"/>
                  <a:pt x="56" y="698"/>
                </a:cubicBezTo>
                <a:close/>
                <a:moveTo>
                  <a:pt x="40" y="683"/>
                </a:moveTo>
                <a:cubicBezTo>
                  <a:pt x="40" y="683"/>
                  <a:pt x="40" y="683"/>
                  <a:pt x="40" y="683"/>
                </a:cubicBezTo>
                <a:cubicBezTo>
                  <a:pt x="40" y="684"/>
                  <a:pt x="40" y="684"/>
                  <a:pt x="40" y="683"/>
                </a:cubicBezTo>
                <a:close/>
                <a:moveTo>
                  <a:pt x="62" y="690"/>
                </a:moveTo>
                <a:cubicBezTo>
                  <a:pt x="63" y="689"/>
                  <a:pt x="63" y="689"/>
                  <a:pt x="63" y="689"/>
                </a:cubicBezTo>
                <a:cubicBezTo>
                  <a:pt x="63" y="689"/>
                  <a:pt x="63" y="689"/>
                  <a:pt x="62" y="690"/>
                </a:cubicBezTo>
                <a:close/>
                <a:moveTo>
                  <a:pt x="63" y="689"/>
                </a:moveTo>
                <a:cubicBezTo>
                  <a:pt x="63" y="689"/>
                  <a:pt x="63" y="689"/>
                  <a:pt x="63" y="689"/>
                </a:cubicBezTo>
                <a:cubicBezTo>
                  <a:pt x="64" y="689"/>
                  <a:pt x="64" y="688"/>
                  <a:pt x="63" y="689"/>
                </a:cubicBezTo>
                <a:close/>
                <a:moveTo>
                  <a:pt x="63" y="688"/>
                </a:moveTo>
                <a:cubicBezTo>
                  <a:pt x="63" y="688"/>
                  <a:pt x="63" y="688"/>
                  <a:pt x="63" y="689"/>
                </a:cubicBezTo>
                <a:cubicBezTo>
                  <a:pt x="63" y="689"/>
                  <a:pt x="63" y="688"/>
                  <a:pt x="63" y="688"/>
                </a:cubicBezTo>
                <a:cubicBezTo>
                  <a:pt x="63" y="688"/>
                  <a:pt x="63" y="688"/>
                  <a:pt x="63" y="688"/>
                </a:cubicBezTo>
                <a:close/>
                <a:moveTo>
                  <a:pt x="56" y="703"/>
                </a:moveTo>
                <a:cubicBezTo>
                  <a:pt x="56" y="703"/>
                  <a:pt x="56" y="702"/>
                  <a:pt x="56" y="702"/>
                </a:cubicBezTo>
                <a:cubicBezTo>
                  <a:pt x="55" y="703"/>
                  <a:pt x="55" y="703"/>
                  <a:pt x="56" y="703"/>
                </a:cubicBezTo>
                <a:close/>
                <a:moveTo>
                  <a:pt x="43" y="641"/>
                </a:moveTo>
                <a:cubicBezTo>
                  <a:pt x="43" y="642"/>
                  <a:pt x="43" y="642"/>
                  <a:pt x="43" y="642"/>
                </a:cubicBezTo>
                <a:cubicBezTo>
                  <a:pt x="43" y="642"/>
                  <a:pt x="43" y="642"/>
                  <a:pt x="43" y="642"/>
                </a:cubicBezTo>
                <a:lnTo>
                  <a:pt x="43" y="641"/>
                </a:lnTo>
                <a:close/>
                <a:moveTo>
                  <a:pt x="43" y="638"/>
                </a:moveTo>
                <a:cubicBezTo>
                  <a:pt x="45" y="641"/>
                  <a:pt x="44" y="641"/>
                  <a:pt x="43" y="642"/>
                </a:cubicBezTo>
                <a:cubicBezTo>
                  <a:pt x="43" y="642"/>
                  <a:pt x="45" y="643"/>
                  <a:pt x="46" y="644"/>
                </a:cubicBezTo>
                <a:cubicBezTo>
                  <a:pt x="48" y="645"/>
                  <a:pt x="50" y="647"/>
                  <a:pt x="50" y="647"/>
                </a:cubicBezTo>
                <a:cubicBezTo>
                  <a:pt x="50" y="647"/>
                  <a:pt x="48" y="645"/>
                  <a:pt x="46" y="642"/>
                </a:cubicBezTo>
                <a:cubicBezTo>
                  <a:pt x="44" y="640"/>
                  <a:pt x="43" y="638"/>
                  <a:pt x="43" y="638"/>
                </a:cubicBezTo>
                <a:close/>
                <a:moveTo>
                  <a:pt x="107" y="692"/>
                </a:moveTo>
                <a:cubicBezTo>
                  <a:pt x="103" y="692"/>
                  <a:pt x="106" y="697"/>
                  <a:pt x="108" y="700"/>
                </a:cubicBezTo>
                <a:cubicBezTo>
                  <a:pt x="106" y="700"/>
                  <a:pt x="102" y="694"/>
                  <a:pt x="103" y="698"/>
                </a:cubicBezTo>
                <a:cubicBezTo>
                  <a:pt x="102" y="702"/>
                  <a:pt x="108" y="702"/>
                  <a:pt x="108" y="705"/>
                </a:cubicBezTo>
                <a:cubicBezTo>
                  <a:pt x="108" y="705"/>
                  <a:pt x="107" y="704"/>
                  <a:pt x="106" y="704"/>
                </a:cubicBezTo>
                <a:cubicBezTo>
                  <a:pt x="105" y="703"/>
                  <a:pt x="103" y="702"/>
                  <a:pt x="103" y="702"/>
                </a:cubicBezTo>
                <a:cubicBezTo>
                  <a:pt x="105" y="708"/>
                  <a:pt x="101" y="707"/>
                  <a:pt x="99" y="708"/>
                </a:cubicBezTo>
                <a:cubicBezTo>
                  <a:pt x="99" y="709"/>
                  <a:pt x="99" y="709"/>
                  <a:pt x="99" y="710"/>
                </a:cubicBezTo>
                <a:cubicBezTo>
                  <a:pt x="97" y="710"/>
                  <a:pt x="98" y="718"/>
                  <a:pt x="95" y="717"/>
                </a:cubicBezTo>
                <a:cubicBezTo>
                  <a:pt x="95" y="716"/>
                  <a:pt x="93" y="715"/>
                  <a:pt x="92" y="714"/>
                </a:cubicBezTo>
                <a:cubicBezTo>
                  <a:pt x="92" y="714"/>
                  <a:pt x="92" y="715"/>
                  <a:pt x="91" y="716"/>
                </a:cubicBezTo>
                <a:cubicBezTo>
                  <a:pt x="91" y="718"/>
                  <a:pt x="90" y="719"/>
                  <a:pt x="90" y="719"/>
                </a:cubicBezTo>
                <a:cubicBezTo>
                  <a:pt x="91" y="717"/>
                  <a:pt x="90" y="714"/>
                  <a:pt x="89" y="712"/>
                </a:cubicBezTo>
                <a:cubicBezTo>
                  <a:pt x="89" y="712"/>
                  <a:pt x="89" y="714"/>
                  <a:pt x="88" y="715"/>
                </a:cubicBezTo>
                <a:cubicBezTo>
                  <a:pt x="88" y="713"/>
                  <a:pt x="88" y="712"/>
                  <a:pt x="87" y="711"/>
                </a:cubicBezTo>
                <a:cubicBezTo>
                  <a:pt x="87" y="711"/>
                  <a:pt x="87" y="713"/>
                  <a:pt x="87" y="714"/>
                </a:cubicBezTo>
                <a:cubicBezTo>
                  <a:pt x="86" y="716"/>
                  <a:pt x="86" y="717"/>
                  <a:pt x="86" y="717"/>
                </a:cubicBezTo>
                <a:cubicBezTo>
                  <a:pt x="86" y="717"/>
                  <a:pt x="87" y="717"/>
                  <a:pt x="87" y="717"/>
                </a:cubicBezTo>
                <a:cubicBezTo>
                  <a:pt x="87" y="718"/>
                  <a:pt x="86" y="718"/>
                  <a:pt x="86" y="718"/>
                </a:cubicBezTo>
                <a:cubicBezTo>
                  <a:pt x="85" y="719"/>
                  <a:pt x="84" y="719"/>
                  <a:pt x="83" y="718"/>
                </a:cubicBezTo>
                <a:cubicBezTo>
                  <a:pt x="83" y="717"/>
                  <a:pt x="83" y="716"/>
                  <a:pt x="83" y="715"/>
                </a:cubicBezTo>
                <a:cubicBezTo>
                  <a:pt x="84" y="717"/>
                  <a:pt x="84" y="716"/>
                  <a:pt x="84" y="714"/>
                </a:cubicBezTo>
                <a:cubicBezTo>
                  <a:pt x="84" y="713"/>
                  <a:pt x="84" y="713"/>
                  <a:pt x="84" y="713"/>
                </a:cubicBezTo>
                <a:cubicBezTo>
                  <a:pt x="84" y="713"/>
                  <a:pt x="84" y="713"/>
                  <a:pt x="84" y="713"/>
                </a:cubicBezTo>
                <a:cubicBezTo>
                  <a:pt x="82" y="714"/>
                  <a:pt x="84" y="712"/>
                  <a:pt x="82" y="711"/>
                </a:cubicBezTo>
                <a:cubicBezTo>
                  <a:pt x="81" y="711"/>
                  <a:pt x="81" y="715"/>
                  <a:pt x="82" y="717"/>
                </a:cubicBezTo>
                <a:cubicBezTo>
                  <a:pt x="80" y="716"/>
                  <a:pt x="79" y="716"/>
                  <a:pt x="77" y="718"/>
                </a:cubicBezTo>
                <a:cubicBezTo>
                  <a:pt x="77" y="715"/>
                  <a:pt x="77" y="715"/>
                  <a:pt x="77" y="715"/>
                </a:cubicBezTo>
                <a:cubicBezTo>
                  <a:pt x="76" y="716"/>
                  <a:pt x="76" y="716"/>
                  <a:pt x="76" y="716"/>
                </a:cubicBezTo>
                <a:cubicBezTo>
                  <a:pt x="76" y="716"/>
                  <a:pt x="76" y="715"/>
                  <a:pt x="76" y="714"/>
                </a:cubicBezTo>
                <a:cubicBezTo>
                  <a:pt x="76" y="712"/>
                  <a:pt x="77" y="711"/>
                  <a:pt x="77" y="711"/>
                </a:cubicBezTo>
                <a:cubicBezTo>
                  <a:pt x="73" y="709"/>
                  <a:pt x="77" y="718"/>
                  <a:pt x="73" y="715"/>
                </a:cubicBezTo>
                <a:cubicBezTo>
                  <a:pt x="73" y="712"/>
                  <a:pt x="73" y="712"/>
                  <a:pt x="73" y="712"/>
                </a:cubicBezTo>
                <a:cubicBezTo>
                  <a:pt x="71" y="713"/>
                  <a:pt x="71" y="719"/>
                  <a:pt x="70" y="715"/>
                </a:cubicBezTo>
                <a:cubicBezTo>
                  <a:pt x="68" y="716"/>
                  <a:pt x="72" y="720"/>
                  <a:pt x="69" y="720"/>
                </a:cubicBezTo>
                <a:cubicBezTo>
                  <a:pt x="68" y="718"/>
                  <a:pt x="67" y="716"/>
                  <a:pt x="66" y="715"/>
                </a:cubicBezTo>
                <a:cubicBezTo>
                  <a:pt x="65" y="717"/>
                  <a:pt x="66" y="720"/>
                  <a:pt x="67" y="719"/>
                </a:cubicBezTo>
                <a:cubicBezTo>
                  <a:pt x="62" y="719"/>
                  <a:pt x="66" y="707"/>
                  <a:pt x="61" y="710"/>
                </a:cubicBezTo>
                <a:cubicBezTo>
                  <a:pt x="62" y="713"/>
                  <a:pt x="58" y="716"/>
                  <a:pt x="62" y="717"/>
                </a:cubicBezTo>
                <a:cubicBezTo>
                  <a:pt x="60" y="718"/>
                  <a:pt x="60" y="711"/>
                  <a:pt x="57" y="714"/>
                </a:cubicBezTo>
                <a:cubicBezTo>
                  <a:pt x="60" y="710"/>
                  <a:pt x="60" y="710"/>
                  <a:pt x="60" y="710"/>
                </a:cubicBezTo>
                <a:cubicBezTo>
                  <a:pt x="59" y="710"/>
                  <a:pt x="58" y="711"/>
                  <a:pt x="57" y="711"/>
                </a:cubicBezTo>
                <a:cubicBezTo>
                  <a:pt x="59" y="708"/>
                  <a:pt x="59" y="708"/>
                  <a:pt x="59" y="708"/>
                </a:cubicBezTo>
                <a:cubicBezTo>
                  <a:pt x="55" y="712"/>
                  <a:pt x="56" y="703"/>
                  <a:pt x="52" y="710"/>
                </a:cubicBezTo>
                <a:cubicBezTo>
                  <a:pt x="56" y="705"/>
                  <a:pt x="51" y="709"/>
                  <a:pt x="51" y="706"/>
                </a:cubicBezTo>
                <a:cubicBezTo>
                  <a:pt x="54" y="704"/>
                  <a:pt x="55" y="709"/>
                  <a:pt x="58" y="704"/>
                </a:cubicBezTo>
                <a:cubicBezTo>
                  <a:pt x="58" y="702"/>
                  <a:pt x="56" y="705"/>
                  <a:pt x="56" y="703"/>
                </a:cubicBezTo>
                <a:cubicBezTo>
                  <a:pt x="57" y="702"/>
                  <a:pt x="58" y="701"/>
                  <a:pt x="58" y="700"/>
                </a:cubicBezTo>
                <a:cubicBezTo>
                  <a:pt x="58" y="696"/>
                  <a:pt x="54" y="701"/>
                  <a:pt x="52" y="701"/>
                </a:cubicBezTo>
                <a:cubicBezTo>
                  <a:pt x="55" y="702"/>
                  <a:pt x="55" y="702"/>
                  <a:pt x="55" y="702"/>
                </a:cubicBezTo>
                <a:cubicBezTo>
                  <a:pt x="52" y="707"/>
                  <a:pt x="53" y="702"/>
                  <a:pt x="51" y="705"/>
                </a:cubicBezTo>
                <a:cubicBezTo>
                  <a:pt x="51" y="702"/>
                  <a:pt x="48" y="705"/>
                  <a:pt x="48" y="702"/>
                </a:cubicBezTo>
                <a:cubicBezTo>
                  <a:pt x="48" y="703"/>
                  <a:pt x="48" y="702"/>
                  <a:pt x="49" y="702"/>
                </a:cubicBezTo>
                <a:cubicBezTo>
                  <a:pt x="46" y="700"/>
                  <a:pt x="51" y="693"/>
                  <a:pt x="51" y="692"/>
                </a:cubicBezTo>
                <a:cubicBezTo>
                  <a:pt x="51" y="691"/>
                  <a:pt x="47" y="691"/>
                  <a:pt x="46" y="693"/>
                </a:cubicBezTo>
                <a:cubicBezTo>
                  <a:pt x="44" y="694"/>
                  <a:pt x="50" y="695"/>
                  <a:pt x="44" y="699"/>
                </a:cubicBezTo>
                <a:cubicBezTo>
                  <a:pt x="46" y="695"/>
                  <a:pt x="45" y="695"/>
                  <a:pt x="43" y="695"/>
                </a:cubicBezTo>
                <a:cubicBezTo>
                  <a:pt x="42" y="695"/>
                  <a:pt x="39" y="694"/>
                  <a:pt x="41" y="691"/>
                </a:cubicBezTo>
                <a:cubicBezTo>
                  <a:pt x="44" y="691"/>
                  <a:pt x="44" y="688"/>
                  <a:pt x="46" y="688"/>
                </a:cubicBezTo>
                <a:cubicBezTo>
                  <a:pt x="45" y="687"/>
                  <a:pt x="44" y="687"/>
                  <a:pt x="42" y="688"/>
                </a:cubicBezTo>
                <a:cubicBezTo>
                  <a:pt x="43" y="686"/>
                  <a:pt x="43" y="686"/>
                  <a:pt x="43" y="686"/>
                </a:cubicBezTo>
                <a:cubicBezTo>
                  <a:pt x="37" y="687"/>
                  <a:pt x="39" y="688"/>
                  <a:pt x="34" y="687"/>
                </a:cubicBezTo>
                <a:cubicBezTo>
                  <a:pt x="37" y="687"/>
                  <a:pt x="37" y="684"/>
                  <a:pt x="39" y="684"/>
                </a:cubicBezTo>
                <a:cubicBezTo>
                  <a:pt x="39" y="683"/>
                  <a:pt x="38" y="682"/>
                  <a:pt x="36" y="682"/>
                </a:cubicBezTo>
                <a:cubicBezTo>
                  <a:pt x="37" y="682"/>
                  <a:pt x="37" y="682"/>
                  <a:pt x="37" y="682"/>
                </a:cubicBezTo>
                <a:cubicBezTo>
                  <a:pt x="34" y="679"/>
                  <a:pt x="39" y="679"/>
                  <a:pt x="35" y="676"/>
                </a:cubicBezTo>
                <a:cubicBezTo>
                  <a:pt x="34" y="677"/>
                  <a:pt x="34" y="677"/>
                  <a:pt x="34" y="677"/>
                </a:cubicBezTo>
                <a:cubicBezTo>
                  <a:pt x="28" y="674"/>
                  <a:pt x="30" y="667"/>
                  <a:pt x="29" y="662"/>
                </a:cubicBezTo>
                <a:cubicBezTo>
                  <a:pt x="27" y="664"/>
                  <a:pt x="27" y="664"/>
                  <a:pt x="27" y="664"/>
                </a:cubicBezTo>
                <a:cubicBezTo>
                  <a:pt x="28" y="663"/>
                  <a:pt x="25" y="660"/>
                  <a:pt x="28" y="659"/>
                </a:cubicBezTo>
                <a:cubicBezTo>
                  <a:pt x="28" y="659"/>
                  <a:pt x="29" y="660"/>
                  <a:pt x="28" y="660"/>
                </a:cubicBezTo>
                <a:cubicBezTo>
                  <a:pt x="30" y="660"/>
                  <a:pt x="33" y="660"/>
                  <a:pt x="33" y="659"/>
                </a:cubicBezTo>
                <a:cubicBezTo>
                  <a:pt x="31" y="658"/>
                  <a:pt x="31" y="658"/>
                  <a:pt x="31" y="658"/>
                </a:cubicBezTo>
                <a:cubicBezTo>
                  <a:pt x="33" y="658"/>
                  <a:pt x="33" y="658"/>
                  <a:pt x="33" y="658"/>
                </a:cubicBezTo>
                <a:cubicBezTo>
                  <a:pt x="33" y="656"/>
                  <a:pt x="29" y="658"/>
                  <a:pt x="30" y="656"/>
                </a:cubicBezTo>
                <a:cubicBezTo>
                  <a:pt x="33" y="656"/>
                  <a:pt x="34" y="655"/>
                  <a:pt x="35" y="653"/>
                </a:cubicBezTo>
                <a:cubicBezTo>
                  <a:pt x="35" y="651"/>
                  <a:pt x="36" y="649"/>
                  <a:pt x="39" y="650"/>
                </a:cubicBezTo>
                <a:cubicBezTo>
                  <a:pt x="35" y="647"/>
                  <a:pt x="38" y="653"/>
                  <a:pt x="34" y="650"/>
                </a:cubicBezTo>
                <a:cubicBezTo>
                  <a:pt x="34" y="650"/>
                  <a:pt x="35" y="650"/>
                  <a:pt x="36" y="649"/>
                </a:cubicBezTo>
                <a:cubicBezTo>
                  <a:pt x="33" y="648"/>
                  <a:pt x="33" y="648"/>
                  <a:pt x="33" y="648"/>
                </a:cubicBezTo>
                <a:cubicBezTo>
                  <a:pt x="37" y="644"/>
                  <a:pt x="41" y="644"/>
                  <a:pt x="43" y="640"/>
                </a:cubicBezTo>
                <a:cubicBezTo>
                  <a:pt x="43" y="640"/>
                  <a:pt x="43" y="640"/>
                  <a:pt x="43" y="640"/>
                </a:cubicBezTo>
                <a:cubicBezTo>
                  <a:pt x="45" y="640"/>
                  <a:pt x="46" y="639"/>
                  <a:pt x="44" y="637"/>
                </a:cubicBezTo>
                <a:cubicBezTo>
                  <a:pt x="45" y="638"/>
                  <a:pt x="45" y="639"/>
                  <a:pt x="47" y="639"/>
                </a:cubicBezTo>
                <a:cubicBezTo>
                  <a:pt x="45" y="635"/>
                  <a:pt x="47" y="636"/>
                  <a:pt x="49" y="636"/>
                </a:cubicBezTo>
                <a:cubicBezTo>
                  <a:pt x="51" y="637"/>
                  <a:pt x="53" y="638"/>
                  <a:pt x="52" y="635"/>
                </a:cubicBezTo>
                <a:cubicBezTo>
                  <a:pt x="54" y="638"/>
                  <a:pt x="56" y="641"/>
                  <a:pt x="58" y="643"/>
                </a:cubicBezTo>
                <a:cubicBezTo>
                  <a:pt x="60" y="645"/>
                  <a:pt x="62" y="648"/>
                  <a:pt x="63" y="650"/>
                </a:cubicBezTo>
                <a:cubicBezTo>
                  <a:pt x="63" y="649"/>
                  <a:pt x="63" y="649"/>
                  <a:pt x="63" y="649"/>
                </a:cubicBezTo>
                <a:cubicBezTo>
                  <a:pt x="65" y="653"/>
                  <a:pt x="61" y="650"/>
                  <a:pt x="64" y="654"/>
                </a:cubicBezTo>
                <a:cubicBezTo>
                  <a:pt x="64" y="654"/>
                  <a:pt x="60" y="651"/>
                  <a:pt x="60" y="651"/>
                </a:cubicBezTo>
                <a:cubicBezTo>
                  <a:pt x="61" y="653"/>
                  <a:pt x="62" y="655"/>
                  <a:pt x="63" y="655"/>
                </a:cubicBezTo>
                <a:cubicBezTo>
                  <a:pt x="62" y="655"/>
                  <a:pt x="62" y="655"/>
                  <a:pt x="64" y="657"/>
                </a:cubicBezTo>
                <a:cubicBezTo>
                  <a:pt x="60" y="654"/>
                  <a:pt x="58" y="655"/>
                  <a:pt x="57" y="657"/>
                </a:cubicBezTo>
                <a:cubicBezTo>
                  <a:pt x="57" y="659"/>
                  <a:pt x="58" y="661"/>
                  <a:pt x="54" y="663"/>
                </a:cubicBezTo>
                <a:cubicBezTo>
                  <a:pt x="55" y="663"/>
                  <a:pt x="56" y="663"/>
                  <a:pt x="57" y="663"/>
                </a:cubicBezTo>
                <a:cubicBezTo>
                  <a:pt x="53" y="663"/>
                  <a:pt x="59" y="664"/>
                  <a:pt x="60" y="664"/>
                </a:cubicBezTo>
                <a:cubicBezTo>
                  <a:pt x="60" y="664"/>
                  <a:pt x="58" y="664"/>
                  <a:pt x="57" y="665"/>
                </a:cubicBezTo>
                <a:cubicBezTo>
                  <a:pt x="55" y="665"/>
                  <a:pt x="54" y="665"/>
                  <a:pt x="54" y="665"/>
                </a:cubicBezTo>
                <a:cubicBezTo>
                  <a:pt x="56" y="665"/>
                  <a:pt x="57" y="665"/>
                  <a:pt x="59" y="665"/>
                </a:cubicBezTo>
                <a:cubicBezTo>
                  <a:pt x="59" y="666"/>
                  <a:pt x="58" y="667"/>
                  <a:pt x="57" y="668"/>
                </a:cubicBezTo>
                <a:cubicBezTo>
                  <a:pt x="56" y="668"/>
                  <a:pt x="56" y="670"/>
                  <a:pt x="58" y="670"/>
                </a:cubicBezTo>
                <a:cubicBezTo>
                  <a:pt x="56" y="671"/>
                  <a:pt x="53" y="671"/>
                  <a:pt x="53" y="672"/>
                </a:cubicBezTo>
                <a:cubicBezTo>
                  <a:pt x="58" y="669"/>
                  <a:pt x="56" y="673"/>
                  <a:pt x="60" y="671"/>
                </a:cubicBezTo>
                <a:cubicBezTo>
                  <a:pt x="54" y="674"/>
                  <a:pt x="60" y="674"/>
                  <a:pt x="51" y="677"/>
                </a:cubicBezTo>
                <a:cubicBezTo>
                  <a:pt x="51" y="679"/>
                  <a:pt x="55" y="676"/>
                  <a:pt x="56" y="676"/>
                </a:cubicBezTo>
                <a:cubicBezTo>
                  <a:pt x="56" y="677"/>
                  <a:pt x="56" y="678"/>
                  <a:pt x="59" y="677"/>
                </a:cubicBezTo>
                <a:cubicBezTo>
                  <a:pt x="58" y="678"/>
                  <a:pt x="59" y="678"/>
                  <a:pt x="60" y="679"/>
                </a:cubicBezTo>
                <a:cubicBezTo>
                  <a:pt x="61" y="680"/>
                  <a:pt x="61" y="681"/>
                  <a:pt x="59" y="684"/>
                </a:cubicBezTo>
                <a:cubicBezTo>
                  <a:pt x="61" y="680"/>
                  <a:pt x="60" y="682"/>
                  <a:pt x="62" y="681"/>
                </a:cubicBezTo>
                <a:cubicBezTo>
                  <a:pt x="64" y="678"/>
                  <a:pt x="64" y="678"/>
                  <a:pt x="64" y="678"/>
                </a:cubicBezTo>
                <a:cubicBezTo>
                  <a:pt x="65" y="679"/>
                  <a:pt x="65" y="679"/>
                  <a:pt x="65" y="679"/>
                </a:cubicBezTo>
                <a:cubicBezTo>
                  <a:pt x="65" y="679"/>
                  <a:pt x="65" y="679"/>
                  <a:pt x="65" y="679"/>
                </a:cubicBezTo>
                <a:cubicBezTo>
                  <a:pt x="65" y="679"/>
                  <a:pt x="63" y="681"/>
                  <a:pt x="63" y="682"/>
                </a:cubicBezTo>
                <a:cubicBezTo>
                  <a:pt x="64" y="683"/>
                  <a:pt x="65" y="681"/>
                  <a:pt x="66" y="679"/>
                </a:cubicBezTo>
                <a:cubicBezTo>
                  <a:pt x="66" y="679"/>
                  <a:pt x="66" y="679"/>
                  <a:pt x="66" y="679"/>
                </a:cubicBezTo>
                <a:cubicBezTo>
                  <a:pt x="67" y="679"/>
                  <a:pt x="67" y="679"/>
                  <a:pt x="67" y="679"/>
                </a:cubicBezTo>
                <a:cubicBezTo>
                  <a:pt x="67" y="679"/>
                  <a:pt x="64" y="681"/>
                  <a:pt x="64" y="684"/>
                </a:cubicBezTo>
                <a:cubicBezTo>
                  <a:pt x="64" y="683"/>
                  <a:pt x="67" y="678"/>
                  <a:pt x="66" y="681"/>
                </a:cubicBezTo>
                <a:cubicBezTo>
                  <a:pt x="66" y="681"/>
                  <a:pt x="65" y="683"/>
                  <a:pt x="64" y="685"/>
                </a:cubicBezTo>
                <a:cubicBezTo>
                  <a:pt x="65" y="686"/>
                  <a:pt x="65" y="686"/>
                  <a:pt x="65" y="686"/>
                </a:cubicBezTo>
                <a:cubicBezTo>
                  <a:pt x="67" y="681"/>
                  <a:pt x="67" y="681"/>
                  <a:pt x="67" y="681"/>
                </a:cubicBezTo>
                <a:cubicBezTo>
                  <a:pt x="68" y="682"/>
                  <a:pt x="70" y="687"/>
                  <a:pt x="72" y="687"/>
                </a:cubicBezTo>
                <a:cubicBezTo>
                  <a:pt x="73" y="693"/>
                  <a:pt x="75" y="688"/>
                  <a:pt x="75" y="696"/>
                </a:cubicBezTo>
                <a:cubicBezTo>
                  <a:pt x="75" y="695"/>
                  <a:pt x="75" y="695"/>
                  <a:pt x="75" y="695"/>
                </a:cubicBezTo>
                <a:cubicBezTo>
                  <a:pt x="74" y="696"/>
                  <a:pt x="76" y="701"/>
                  <a:pt x="77" y="700"/>
                </a:cubicBezTo>
                <a:cubicBezTo>
                  <a:pt x="76" y="698"/>
                  <a:pt x="77" y="692"/>
                  <a:pt x="75" y="691"/>
                </a:cubicBezTo>
                <a:cubicBezTo>
                  <a:pt x="75" y="691"/>
                  <a:pt x="75" y="690"/>
                  <a:pt x="75" y="689"/>
                </a:cubicBezTo>
                <a:cubicBezTo>
                  <a:pt x="75" y="688"/>
                  <a:pt x="76" y="687"/>
                  <a:pt x="76" y="687"/>
                </a:cubicBezTo>
                <a:cubicBezTo>
                  <a:pt x="75" y="681"/>
                  <a:pt x="75" y="680"/>
                  <a:pt x="75" y="681"/>
                </a:cubicBezTo>
                <a:cubicBezTo>
                  <a:pt x="76" y="682"/>
                  <a:pt x="79" y="685"/>
                  <a:pt x="78" y="682"/>
                </a:cubicBezTo>
                <a:cubicBezTo>
                  <a:pt x="78" y="683"/>
                  <a:pt x="79" y="684"/>
                  <a:pt x="79" y="684"/>
                </a:cubicBezTo>
                <a:cubicBezTo>
                  <a:pt x="78" y="681"/>
                  <a:pt x="79" y="682"/>
                  <a:pt x="80" y="683"/>
                </a:cubicBezTo>
                <a:cubicBezTo>
                  <a:pt x="81" y="683"/>
                  <a:pt x="82" y="684"/>
                  <a:pt x="82" y="683"/>
                </a:cubicBezTo>
                <a:cubicBezTo>
                  <a:pt x="84" y="686"/>
                  <a:pt x="84" y="686"/>
                  <a:pt x="84" y="686"/>
                </a:cubicBezTo>
                <a:cubicBezTo>
                  <a:pt x="81" y="680"/>
                  <a:pt x="81" y="680"/>
                  <a:pt x="83" y="680"/>
                </a:cubicBezTo>
                <a:cubicBezTo>
                  <a:pt x="83" y="680"/>
                  <a:pt x="84" y="681"/>
                  <a:pt x="84" y="682"/>
                </a:cubicBezTo>
                <a:cubicBezTo>
                  <a:pt x="83" y="679"/>
                  <a:pt x="81" y="677"/>
                  <a:pt x="81" y="677"/>
                </a:cubicBezTo>
                <a:cubicBezTo>
                  <a:pt x="82" y="678"/>
                  <a:pt x="82" y="678"/>
                  <a:pt x="82" y="678"/>
                </a:cubicBezTo>
                <a:cubicBezTo>
                  <a:pt x="82" y="676"/>
                  <a:pt x="82" y="676"/>
                  <a:pt x="82" y="676"/>
                </a:cubicBezTo>
                <a:cubicBezTo>
                  <a:pt x="86" y="679"/>
                  <a:pt x="85" y="677"/>
                  <a:pt x="84" y="676"/>
                </a:cubicBezTo>
                <a:cubicBezTo>
                  <a:pt x="82" y="674"/>
                  <a:pt x="81" y="673"/>
                  <a:pt x="85" y="675"/>
                </a:cubicBezTo>
                <a:cubicBezTo>
                  <a:pt x="83" y="673"/>
                  <a:pt x="82" y="672"/>
                  <a:pt x="81" y="671"/>
                </a:cubicBezTo>
                <a:cubicBezTo>
                  <a:pt x="81" y="671"/>
                  <a:pt x="82" y="671"/>
                  <a:pt x="82" y="671"/>
                </a:cubicBezTo>
                <a:cubicBezTo>
                  <a:pt x="78" y="670"/>
                  <a:pt x="83" y="670"/>
                  <a:pt x="82" y="669"/>
                </a:cubicBezTo>
                <a:cubicBezTo>
                  <a:pt x="81" y="669"/>
                  <a:pt x="80" y="669"/>
                  <a:pt x="79" y="669"/>
                </a:cubicBezTo>
                <a:cubicBezTo>
                  <a:pt x="80" y="669"/>
                  <a:pt x="79" y="668"/>
                  <a:pt x="78" y="668"/>
                </a:cubicBezTo>
                <a:cubicBezTo>
                  <a:pt x="77" y="668"/>
                  <a:pt x="76" y="668"/>
                  <a:pt x="76" y="668"/>
                </a:cubicBezTo>
                <a:cubicBezTo>
                  <a:pt x="77" y="667"/>
                  <a:pt x="79" y="667"/>
                  <a:pt x="80" y="667"/>
                </a:cubicBezTo>
                <a:cubicBezTo>
                  <a:pt x="79" y="666"/>
                  <a:pt x="75" y="668"/>
                  <a:pt x="77" y="667"/>
                </a:cubicBezTo>
                <a:cubicBezTo>
                  <a:pt x="77" y="667"/>
                  <a:pt x="77" y="667"/>
                  <a:pt x="78" y="667"/>
                </a:cubicBezTo>
                <a:cubicBezTo>
                  <a:pt x="78" y="666"/>
                  <a:pt x="84" y="662"/>
                  <a:pt x="83" y="662"/>
                </a:cubicBezTo>
                <a:cubicBezTo>
                  <a:pt x="82" y="663"/>
                  <a:pt x="82" y="663"/>
                  <a:pt x="82" y="663"/>
                </a:cubicBezTo>
                <a:cubicBezTo>
                  <a:pt x="81" y="663"/>
                  <a:pt x="82" y="662"/>
                  <a:pt x="82" y="661"/>
                </a:cubicBezTo>
                <a:cubicBezTo>
                  <a:pt x="83" y="660"/>
                  <a:pt x="83" y="659"/>
                  <a:pt x="81" y="660"/>
                </a:cubicBezTo>
                <a:cubicBezTo>
                  <a:pt x="80" y="662"/>
                  <a:pt x="80" y="662"/>
                  <a:pt x="80" y="662"/>
                </a:cubicBezTo>
                <a:cubicBezTo>
                  <a:pt x="81" y="658"/>
                  <a:pt x="79" y="662"/>
                  <a:pt x="80" y="658"/>
                </a:cubicBezTo>
                <a:cubicBezTo>
                  <a:pt x="80" y="658"/>
                  <a:pt x="80" y="658"/>
                  <a:pt x="80" y="658"/>
                </a:cubicBezTo>
                <a:cubicBezTo>
                  <a:pt x="79" y="658"/>
                  <a:pt x="80" y="655"/>
                  <a:pt x="78" y="658"/>
                </a:cubicBezTo>
                <a:cubicBezTo>
                  <a:pt x="78" y="658"/>
                  <a:pt x="78" y="658"/>
                  <a:pt x="78" y="658"/>
                </a:cubicBezTo>
                <a:cubicBezTo>
                  <a:pt x="77" y="658"/>
                  <a:pt x="77" y="658"/>
                  <a:pt x="77" y="657"/>
                </a:cubicBezTo>
                <a:cubicBezTo>
                  <a:pt x="77" y="657"/>
                  <a:pt x="76" y="657"/>
                  <a:pt x="76" y="656"/>
                </a:cubicBezTo>
                <a:cubicBezTo>
                  <a:pt x="75" y="659"/>
                  <a:pt x="74" y="656"/>
                  <a:pt x="74" y="656"/>
                </a:cubicBezTo>
                <a:cubicBezTo>
                  <a:pt x="75" y="656"/>
                  <a:pt x="75" y="654"/>
                  <a:pt x="75" y="653"/>
                </a:cubicBezTo>
                <a:cubicBezTo>
                  <a:pt x="74" y="655"/>
                  <a:pt x="74" y="655"/>
                  <a:pt x="73" y="653"/>
                </a:cubicBezTo>
                <a:cubicBezTo>
                  <a:pt x="73" y="658"/>
                  <a:pt x="72" y="663"/>
                  <a:pt x="72" y="663"/>
                </a:cubicBezTo>
                <a:cubicBezTo>
                  <a:pt x="72" y="662"/>
                  <a:pt x="72" y="662"/>
                  <a:pt x="72" y="661"/>
                </a:cubicBezTo>
                <a:cubicBezTo>
                  <a:pt x="72" y="660"/>
                  <a:pt x="72" y="661"/>
                  <a:pt x="72" y="661"/>
                </a:cubicBezTo>
                <a:cubicBezTo>
                  <a:pt x="72" y="660"/>
                  <a:pt x="72" y="659"/>
                  <a:pt x="72" y="657"/>
                </a:cubicBezTo>
                <a:cubicBezTo>
                  <a:pt x="71" y="662"/>
                  <a:pt x="71" y="657"/>
                  <a:pt x="70" y="659"/>
                </a:cubicBezTo>
                <a:cubicBezTo>
                  <a:pt x="70" y="658"/>
                  <a:pt x="70" y="657"/>
                  <a:pt x="70" y="655"/>
                </a:cubicBezTo>
                <a:cubicBezTo>
                  <a:pt x="71" y="661"/>
                  <a:pt x="67" y="650"/>
                  <a:pt x="69" y="657"/>
                </a:cubicBezTo>
                <a:cubicBezTo>
                  <a:pt x="68" y="655"/>
                  <a:pt x="66" y="655"/>
                  <a:pt x="65" y="655"/>
                </a:cubicBezTo>
                <a:cubicBezTo>
                  <a:pt x="64" y="656"/>
                  <a:pt x="63" y="656"/>
                  <a:pt x="61" y="654"/>
                </a:cubicBezTo>
                <a:cubicBezTo>
                  <a:pt x="60" y="653"/>
                  <a:pt x="62" y="656"/>
                  <a:pt x="62" y="656"/>
                </a:cubicBezTo>
                <a:cubicBezTo>
                  <a:pt x="60" y="654"/>
                  <a:pt x="60" y="654"/>
                  <a:pt x="60" y="654"/>
                </a:cubicBezTo>
                <a:cubicBezTo>
                  <a:pt x="62" y="658"/>
                  <a:pt x="60" y="656"/>
                  <a:pt x="63" y="660"/>
                </a:cubicBezTo>
                <a:cubicBezTo>
                  <a:pt x="61" y="658"/>
                  <a:pt x="60" y="657"/>
                  <a:pt x="58" y="655"/>
                </a:cubicBezTo>
                <a:cubicBezTo>
                  <a:pt x="58" y="655"/>
                  <a:pt x="59" y="657"/>
                  <a:pt x="60" y="658"/>
                </a:cubicBezTo>
                <a:cubicBezTo>
                  <a:pt x="61" y="659"/>
                  <a:pt x="62" y="660"/>
                  <a:pt x="62" y="660"/>
                </a:cubicBezTo>
                <a:cubicBezTo>
                  <a:pt x="58" y="657"/>
                  <a:pt x="58" y="657"/>
                  <a:pt x="58" y="657"/>
                </a:cubicBezTo>
                <a:cubicBezTo>
                  <a:pt x="59" y="658"/>
                  <a:pt x="59" y="658"/>
                  <a:pt x="58" y="658"/>
                </a:cubicBezTo>
                <a:cubicBezTo>
                  <a:pt x="58" y="658"/>
                  <a:pt x="58" y="658"/>
                  <a:pt x="57" y="658"/>
                </a:cubicBezTo>
                <a:cubicBezTo>
                  <a:pt x="62" y="661"/>
                  <a:pt x="61" y="662"/>
                  <a:pt x="63" y="663"/>
                </a:cubicBezTo>
                <a:cubicBezTo>
                  <a:pt x="58" y="661"/>
                  <a:pt x="64" y="664"/>
                  <a:pt x="59" y="662"/>
                </a:cubicBezTo>
                <a:cubicBezTo>
                  <a:pt x="60" y="662"/>
                  <a:pt x="61" y="663"/>
                  <a:pt x="61" y="663"/>
                </a:cubicBezTo>
                <a:cubicBezTo>
                  <a:pt x="62" y="663"/>
                  <a:pt x="64" y="664"/>
                  <a:pt x="64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2" y="664"/>
                  <a:pt x="62" y="664"/>
                  <a:pt x="62" y="664"/>
                </a:cubicBezTo>
                <a:cubicBezTo>
                  <a:pt x="62" y="665"/>
                  <a:pt x="63" y="665"/>
                  <a:pt x="62" y="666"/>
                </a:cubicBezTo>
                <a:cubicBezTo>
                  <a:pt x="63" y="666"/>
                  <a:pt x="63" y="666"/>
                  <a:pt x="64" y="666"/>
                </a:cubicBezTo>
                <a:cubicBezTo>
                  <a:pt x="64" y="666"/>
                  <a:pt x="63" y="666"/>
                  <a:pt x="62" y="666"/>
                </a:cubicBezTo>
                <a:cubicBezTo>
                  <a:pt x="62" y="666"/>
                  <a:pt x="62" y="666"/>
                  <a:pt x="62" y="667"/>
                </a:cubicBezTo>
                <a:cubicBezTo>
                  <a:pt x="62" y="666"/>
                  <a:pt x="62" y="666"/>
                  <a:pt x="62" y="666"/>
                </a:cubicBezTo>
                <a:cubicBezTo>
                  <a:pt x="61" y="667"/>
                  <a:pt x="61" y="667"/>
                  <a:pt x="62" y="668"/>
                </a:cubicBezTo>
                <a:cubicBezTo>
                  <a:pt x="56" y="669"/>
                  <a:pt x="66" y="675"/>
                  <a:pt x="59" y="675"/>
                </a:cubicBezTo>
                <a:cubicBezTo>
                  <a:pt x="60" y="675"/>
                  <a:pt x="60" y="675"/>
                  <a:pt x="59" y="674"/>
                </a:cubicBezTo>
                <a:cubicBezTo>
                  <a:pt x="59" y="676"/>
                  <a:pt x="54" y="676"/>
                  <a:pt x="56" y="678"/>
                </a:cubicBezTo>
                <a:cubicBezTo>
                  <a:pt x="59" y="679"/>
                  <a:pt x="59" y="679"/>
                  <a:pt x="59" y="679"/>
                </a:cubicBezTo>
                <a:cubicBezTo>
                  <a:pt x="60" y="680"/>
                  <a:pt x="61" y="680"/>
                  <a:pt x="60" y="681"/>
                </a:cubicBezTo>
                <a:cubicBezTo>
                  <a:pt x="64" y="681"/>
                  <a:pt x="64" y="681"/>
                  <a:pt x="64" y="681"/>
                </a:cubicBezTo>
                <a:cubicBezTo>
                  <a:pt x="62" y="682"/>
                  <a:pt x="68" y="682"/>
                  <a:pt x="61" y="682"/>
                </a:cubicBezTo>
                <a:cubicBezTo>
                  <a:pt x="63" y="682"/>
                  <a:pt x="60" y="683"/>
                  <a:pt x="61" y="683"/>
                </a:cubicBezTo>
                <a:cubicBezTo>
                  <a:pt x="58" y="684"/>
                  <a:pt x="58" y="684"/>
                  <a:pt x="58" y="684"/>
                </a:cubicBezTo>
                <a:cubicBezTo>
                  <a:pt x="57" y="684"/>
                  <a:pt x="58" y="684"/>
                  <a:pt x="59" y="684"/>
                </a:cubicBezTo>
                <a:cubicBezTo>
                  <a:pt x="56" y="686"/>
                  <a:pt x="56" y="686"/>
                  <a:pt x="57" y="686"/>
                </a:cubicBezTo>
                <a:cubicBezTo>
                  <a:pt x="58" y="687"/>
                  <a:pt x="59" y="686"/>
                  <a:pt x="59" y="687"/>
                </a:cubicBezTo>
                <a:cubicBezTo>
                  <a:pt x="59" y="687"/>
                  <a:pt x="59" y="687"/>
                  <a:pt x="59" y="687"/>
                </a:cubicBezTo>
                <a:cubicBezTo>
                  <a:pt x="59" y="687"/>
                  <a:pt x="61" y="687"/>
                  <a:pt x="61" y="687"/>
                </a:cubicBezTo>
                <a:cubicBezTo>
                  <a:pt x="59" y="688"/>
                  <a:pt x="62" y="686"/>
                  <a:pt x="62" y="687"/>
                </a:cubicBezTo>
                <a:cubicBezTo>
                  <a:pt x="63" y="686"/>
                  <a:pt x="63" y="686"/>
                  <a:pt x="62" y="688"/>
                </a:cubicBezTo>
                <a:cubicBezTo>
                  <a:pt x="62" y="688"/>
                  <a:pt x="62" y="688"/>
                  <a:pt x="62" y="688"/>
                </a:cubicBezTo>
                <a:cubicBezTo>
                  <a:pt x="60" y="689"/>
                  <a:pt x="59" y="691"/>
                  <a:pt x="57" y="693"/>
                </a:cubicBezTo>
                <a:cubicBezTo>
                  <a:pt x="59" y="691"/>
                  <a:pt x="59" y="691"/>
                  <a:pt x="59" y="691"/>
                </a:cubicBezTo>
                <a:cubicBezTo>
                  <a:pt x="58" y="693"/>
                  <a:pt x="57" y="693"/>
                  <a:pt x="57" y="694"/>
                </a:cubicBezTo>
                <a:cubicBezTo>
                  <a:pt x="58" y="693"/>
                  <a:pt x="59" y="694"/>
                  <a:pt x="61" y="692"/>
                </a:cubicBezTo>
                <a:cubicBezTo>
                  <a:pt x="62" y="691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3" y="690"/>
                  <a:pt x="63" y="689"/>
                  <a:pt x="63" y="689"/>
                </a:cubicBezTo>
                <a:cubicBezTo>
                  <a:pt x="64" y="690"/>
                  <a:pt x="64" y="689"/>
                  <a:pt x="65" y="688"/>
                </a:cubicBezTo>
                <a:cubicBezTo>
                  <a:pt x="63" y="692"/>
                  <a:pt x="65" y="690"/>
                  <a:pt x="62" y="695"/>
                </a:cubicBezTo>
                <a:cubicBezTo>
                  <a:pt x="65" y="689"/>
                  <a:pt x="64" y="696"/>
                  <a:pt x="67" y="691"/>
                </a:cubicBezTo>
                <a:cubicBezTo>
                  <a:pt x="65" y="695"/>
                  <a:pt x="67" y="691"/>
                  <a:pt x="65" y="695"/>
                </a:cubicBezTo>
                <a:cubicBezTo>
                  <a:pt x="65" y="693"/>
                  <a:pt x="61" y="696"/>
                  <a:pt x="59" y="697"/>
                </a:cubicBezTo>
                <a:cubicBezTo>
                  <a:pt x="58" y="700"/>
                  <a:pt x="58" y="700"/>
                  <a:pt x="58" y="700"/>
                </a:cubicBezTo>
                <a:cubicBezTo>
                  <a:pt x="54" y="704"/>
                  <a:pt x="58" y="697"/>
                  <a:pt x="57" y="698"/>
                </a:cubicBezTo>
                <a:cubicBezTo>
                  <a:pt x="58" y="697"/>
                  <a:pt x="57" y="699"/>
                  <a:pt x="57" y="700"/>
                </a:cubicBezTo>
                <a:cubicBezTo>
                  <a:pt x="59" y="696"/>
                  <a:pt x="59" y="696"/>
                  <a:pt x="59" y="696"/>
                </a:cubicBezTo>
                <a:cubicBezTo>
                  <a:pt x="59" y="694"/>
                  <a:pt x="56" y="696"/>
                  <a:pt x="54" y="697"/>
                </a:cubicBezTo>
                <a:cubicBezTo>
                  <a:pt x="54" y="699"/>
                  <a:pt x="52" y="698"/>
                  <a:pt x="50" y="701"/>
                </a:cubicBezTo>
                <a:cubicBezTo>
                  <a:pt x="51" y="701"/>
                  <a:pt x="51" y="701"/>
                  <a:pt x="51" y="701"/>
                </a:cubicBezTo>
                <a:cubicBezTo>
                  <a:pt x="50" y="702"/>
                  <a:pt x="49" y="703"/>
                  <a:pt x="48" y="703"/>
                </a:cubicBezTo>
                <a:cubicBezTo>
                  <a:pt x="48" y="699"/>
                  <a:pt x="43" y="697"/>
                  <a:pt x="45" y="695"/>
                </a:cubicBezTo>
                <a:cubicBezTo>
                  <a:pt x="45" y="696"/>
                  <a:pt x="46" y="696"/>
                  <a:pt x="47" y="696"/>
                </a:cubicBezTo>
                <a:cubicBezTo>
                  <a:pt x="48" y="694"/>
                  <a:pt x="48" y="694"/>
                  <a:pt x="48" y="694"/>
                </a:cubicBezTo>
                <a:cubicBezTo>
                  <a:pt x="49" y="695"/>
                  <a:pt x="46" y="697"/>
                  <a:pt x="48" y="697"/>
                </a:cubicBezTo>
                <a:cubicBezTo>
                  <a:pt x="50" y="696"/>
                  <a:pt x="54" y="694"/>
                  <a:pt x="56" y="691"/>
                </a:cubicBezTo>
                <a:cubicBezTo>
                  <a:pt x="59" y="688"/>
                  <a:pt x="49" y="694"/>
                  <a:pt x="49" y="691"/>
                </a:cubicBezTo>
                <a:cubicBezTo>
                  <a:pt x="48" y="692"/>
                  <a:pt x="53" y="690"/>
                  <a:pt x="51" y="690"/>
                </a:cubicBezTo>
                <a:cubicBezTo>
                  <a:pt x="51" y="690"/>
                  <a:pt x="50" y="690"/>
                  <a:pt x="49" y="690"/>
                </a:cubicBezTo>
                <a:cubicBezTo>
                  <a:pt x="45" y="690"/>
                  <a:pt x="40" y="690"/>
                  <a:pt x="36" y="691"/>
                </a:cubicBezTo>
                <a:cubicBezTo>
                  <a:pt x="37" y="692"/>
                  <a:pt x="40" y="692"/>
                  <a:pt x="40" y="693"/>
                </a:cubicBezTo>
                <a:cubicBezTo>
                  <a:pt x="39" y="693"/>
                  <a:pt x="39" y="694"/>
                  <a:pt x="38" y="694"/>
                </a:cubicBezTo>
                <a:cubicBezTo>
                  <a:pt x="38" y="694"/>
                  <a:pt x="37" y="694"/>
                  <a:pt x="37" y="694"/>
                </a:cubicBezTo>
                <a:cubicBezTo>
                  <a:pt x="35" y="693"/>
                  <a:pt x="34" y="693"/>
                  <a:pt x="31" y="693"/>
                </a:cubicBezTo>
                <a:cubicBezTo>
                  <a:pt x="36" y="691"/>
                  <a:pt x="34" y="695"/>
                  <a:pt x="37" y="692"/>
                </a:cubicBezTo>
                <a:cubicBezTo>
                  <a:pt x="37" y="691"/>
                  <a:pt x="35" y="691"/>
                  <a:pt x="34" y="691"/>
                </a:cubicBezTo>
                <a:cubicBezTo>
                  <a:pt x="36" y="691"/>
                  <a:pt x="37" y="690"/>
                  <a:pt x="38" y="689"/>
                </a:cubicBezTo>
                <a:cubicBezTo>
                  <a:pt x="38" y="687"/>
                  <a:pt x="40" y="686"/>
                  <a:pt x="40" y="683"/>
                </a:cubicBezTo>
                <a:cubicBezTo>
                  <a:pt x="41" y="683"/>
                  <a:pt x="43" y="683"/>
                  <a:pt x="44" y="683"/>
                </a:cubicBezTo>
                <a:cubicBezTo>
                  <a:pt x="43" y="682"/>
                  <a:pt x="36" y="680"/>
                  <a:pt x="32" y="681"/>
                </a:cubicBezTo>
                <a:cubicBezTo>
                  <a:pt x="33" y="679"/>
                  <a:pt x="35" y="679"/>
                  <a:pt x="34" y="678"/>
                </a:cubicBezTo>
                <a:cubicBezTo>
                  <a:pt x="29" y="679"/>
                  <a:pt x="35" y="677"/>
                  <a:pt x="30" y="676"/>
                </a:cubicBezTo>
                <a:cubicBezTo>
                  <a:pt x="30" y="675"/>
                  <a:pt x="32" y="676"/>
                  <a:pt x="34" y="676"/>
                </a:cubicBezTo>
                <a:cubicBezTo>
                  <a:pt x="33" y="675"/>
                  <a:pt x="32" y="674"/>
                  <a:pt x="31" y="674"/>
                </a:cubicBezTo>
                <a:cubicBezTo>
                  <a:pt x="34" y="674"/>
                  <a:pt x="39" y="678"/>
                  <a:pt x="44" y="678"/>
                </a:cubicBezTo>
                <a:cubicBezTo>
                  <a:pt x="46" y="677"/>
                  <a:pt x="51" y="677"/>
                  <a:pt x="52" y="677"/>
                </a:cubicBezTo>
                <a:cubicBezTo>
                  <a:pt x="48" y="676"/>
                  <a:pt x="33" y="670"/>
                  <a:pt x="27" y="670"/>
                </a:cubicBezTo>
                <a:cubicBezTo>
                  <a:pt x="25" y="669"/>
                  <a:pt x="31" y="669"/>
                  <a:pt x="31" y="669"/>
                </a:cubicBezTo>
                <a:cubicBezTo>
                  <a:pt x="36" y="669"/>
                  <a:pt x="29" y="666"/>
                  <a:pt x="31" y="665"/>
                </a:cubicBezTo>
                <a:cubicBezTo>
                  <a:pt x="33" y="667"/>
                  <a:pt x="33" y="667"/>
                  <a:pt x="33" y="667"/>
                </a:cubicBezTo>
                <a:cubicBezTo>
                  <a:pt x="34" y="667"/>
                  <a:pt x="33" y="665"/>
                  <a:pt x="32" y="664"/>
                </a:cubicBezTo>
                <a:cubicBezTo>
                  <a:pt x="33" y="664"/>
                  <a:pt x="39" y="668"/>
                  <a:pt x="41" y="668"/>
                </a:cubicBezTo>
                <a:cubicBezTo>
                  <a:pt x="42" y="666"/>
                  <a:pt x="35" y="661"/>
                  <a:pt x="31" y="660"/>
                </a:cubicBezTo>
                <a:cubicBezTo>
                  <a:pt x="31" y="660"/>
                  <a:pt x="31" y="661"/>
                  <a:pt x="32" y="662"/>
                </a:cubicBezTo>
                <a:cubicBezTo>
                  <a:pt x="33" y="663"/>
                  <a:pt x="34" y="664"/>
                  <a:pt x="34" y="664"/>
                </a:cubicBezTo>
                <a:cubicBezTo>
                  <a:pt x="30" y="663"/>
                  <a:pt x="31" y="661"/>
                  <a:pt x="27" y="659"/>
                </a:cubicBezTo>
                <a:cubicBezTo>
                  <a:pt x="29" y="658"/>
                  <a:pt x="29" y="658"/>
                  <a:pt x="29" y="658"/>
                </a:cubicBezTo>
                <a:cubicBezTo>
                  <a:pt x="29" y="658"/>
                  <a:pt x="30" y="659"/>
                  <a:pt x="32" y="660"/>
                </a:cubicBezTo>
                <a:cubicBezTo>
                  <a:pt x="32" y="659"/>
                  <a:pt x="33" y="659"/>
                  <a:pt x="34" y="659"/>
                </a:cubicBezTo>
                <a:cubicBezTo>
                  <a:pt x="39" y="662"/>
                  <a:pt x="49" y="669"/>
                  <a:pt x="55" y="672"/>
                </a:cubicBezTo>
                <a:cubicBezTo>
                  <a:pt x="53" y="670"/>
                  <a:pt x="53" y="670"/>
                  <a:pt x="53" y="670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3" y="667"/>
                  <a:pt x="39" y="660"/>
                  <a:pt x="36" y="659"/>
                </a:cubicBezTo>
                <a:cubicBezTo>
                  <a:pt x="37" y="658"/>
                  <a:pt x="45" y="661"/>
                  <a:pt x="46" y="662"/>
                </a:cubicBezTo>
                <a:cubicBezTo>
                  <a:pt x="47" y="661"/>
                  <a:pt x="44" y="659"/>
                  <a:pt x="41" y="658"/>
                </a:cubicBezTo>
                <a:cubicBezTo>
                  <a:pt x="39" y="657"/>
                  <a:pt x="36" y="655"/>
                  <a:pt x="37" y="654"/>
                </a:cubicBezTo>
                <a:cubicBezTo>
                  <a:pt x="35" y="655"/>
                  <a:pt x="35" y="655"/>
                  <a:pt x="35" y="655"/>
                </a:cubicBezTo>
                <a:cubicBezTo>
                  <a:pt x="35" y="654"/>
                  <a:pt x="37" y="651"/>
                  <a:pt x="36" y="651"/>
                </a:cubicBezTo>
                <a:cubicBezTo>
                  <a:pt x="38" y="651"/>
                  <a:pt x="43" y="653"/>
                  <a:pt x="44" y="654"/>
                </a:cubicBezTo>
                <a:cubicBezTo>
                  <a:pt x="44" y="654"/>
                  <a:pt x="38" y="648"/>
                  <a:pt x="39" y="648"/>
                </a:cubicBezTo>
                <a:cubicBezTo>
                  <a:pt x="39" y="649"/>
                  <a:pt x="45" y="652"/>
                  <a:pt x="46" y="652"/>
                </a:cubicBezTo>
                <a:cubicBezTo>
                  <a:pt x="47" y="652"/>
                  <a:pt x="40" y="647"/>
                  <a:pt x="39" y="647"/>
                </a:cubicBezTo>
                <a:cubicBezTo>
                  <a:pt x="44" y="648"/>
                  <a:pt x="42" y="647"/>
                  <a:pt x="47" y="649"/>
                </a:cubicBezTo>
                <a:cubicBezTo>
                  <a:pt x="47" y="648"/>
                  <a:pt x="42" y="644"/>
                  <a:pt x="41" y="644"/>
                </a:cubicBezTo>
                <a:cubicBezTo>
                  <a:pt x="40" y="642"/>
                  <a:pt x="42" y="642"/>
                  <a:pt x="43" y="642"/>
                </a:cubicBezTo>
                <a:cubicBezTo>
                  <a:pt x="43" y="645"/>
                  <a:pt x="54" y="651"/>
                  <a:pt x="57" y="655"/>
                </a:cubicBezTo>
                <a:cubicBezTo>
                  <a:pt x="57" y="655"/>
                  <a:pt x="54" y="651"/>
                  <a:pt x="51" y="647"/>
                </a:cubicBezTo>
                <a:cubicBezTo>
                  <a:pt x="48" y="643"/>
                  <a:pt x="46" y="638"/>
                  <a:pt x="46" y="638"/>
                </a:cubicBezTo>
                <a:cubicBezTo>
                  <a:pt x="47" y="639"/>
                  <a:pt x="51" y="644"/>
                  <a:pt x="51" y="645"/>
                </a:cubicBezTo>
                <a:cubicBezTo>
                  <a:pt x="47" y="640"/>
                  <a:pt x="52" y="635"/>
                  <a:pt x="55" y="635"/>
                </a:cubicBezTo>
                <a:cubicBezTo>
                  <a:pt x="55" y="635"/>
                  <a:pt x="55" y="635"/>
                  <a:pt x="55" y="635"/>
                </a:cubicBezTo>
                <a:cubicBezTo>
                  <a:pt x="55" y="637"/>
                  <a:pt x="58" y="638"/>
                  <a:pt x="58" y="636"/>
                </a:cubicBezTo>
                <a:cubicBezTo>
                  <a:pt x="59" y="637"/>
                  <a:pt x="58" y="637"/>
                  <a:pt x="58" y="637"/>
                </a:cubicBezTo>
                <a:cubicBezTo>
                  <a:pt x="61" y="641"/>
                  <a:pt x="57" y="628"/>
                  <a:pt x="61" y="632"/>
                </a:cubicBezTo>
                <a:cubicBezTo>
                  <a:pt x="59" y="632"/>
                  <a:pt x="59" y="635"/>
                  <a:pt x="60" y="637"/>
                </a:cubicBezTo>
                <a:cubicBezTo>
                  <a:pt x="61" y="634"/>
                  <a:pt x="65" y="636"/>
                  <a:pt x="62" y="629"/>
                </a:cubicBezTo>
                <a:cubicBezTo>
                  <a:pt x="64" y="631"/>
                  <a:pt x="64" y="630"/>
                  <a:pt x="65" y="633"/>
                </a:cubicBezTo>
                <a:cubicBezTo>
                  <a:pt x="65" y="633"/>
                  <a:pt x="68" y="629"/>
                  <a:pt x="68" y="629"/>
                </a:cubicBezTo>
                <a:cubicBezTo>
                  <a:pt x="68" y="630"/>
                  <a:pt x="68" y="632"/>
                  <a:pt x="69" y="633"/>
                </a:cubicBezTo>
                <a:cubicBezTo>
                  <a:pt x="67" y="631"/>
                  <a:pt x="66" y="638"/>
                  <a:pt x="64" y="633"/>
                </a:cubicBezTo>
                <a:cubicBezTo>
                  <a:pt x="65" y="638"/>
                  <a:pt x="66" y="640"/>
                  <a:pt x="66" y="643"/>
                </a:cubicBezTo>
                <a:cubicBezTo>
                  <a:pt x="68" y="642"/>
                  <a:pt x="70" y="635"/>
                  <a:pt x="72" y="630"/>
                </a:cubicBezTo>
                <a:cubicBezTo>
                  <a:pt x="72" y="630"/>
                  <a:pt x="73" y="631"/>
                  <a:pt x="74" y="632"/>
                </a:cubicBezTo>
                <a:cubicBezTo>
                  <a:pt x="75" y="633"/>
                  <a:pt x="76" y="634"/>
                  <a:pt x="76" y="634"/>
                </a:cubicBezTo>
                <a:cubicBezTo>
                  <a:pt x="76" y="632"/>
                  <a:pt x="76" y="632"/>
                  <a:pt x="76" y="632"/>
                </a:cubicBezTo>
                <a:cubicBezTo>
                  <a:pt x="76" y="638"/>
                  <a:pt x="76" y="638"/>
                  <a:pt x="76" y="638"/>
                </a:cubicBezTo>
                <a:cubicBezTo>
                  <a:pt x="76" y="637"/>
                  <a:pt x="77" y="636"/>
                  <a:pt x="77" y="636"/>
                </a:cubicBezTo>
                <a:cubicBezTo>
                  <a:pt x="77" y="637"/>
                  <a:pt x="77" y="637"/>
                  <a:pt x="76" y="638"/>
                </a:cubicBezTo>
                <a:cubicBezTo>
                  <a:pt x="77" y="638"/>
                  <a:pt x="77" y="638"/>
                  <a:pt x="77" y="637"/>
                </a:cubicBezTo>
                <a:cubicBezTo>
                  <a:pt x="77" y="640"/>
                  <a:pt x="76" y="643"/>
                  <a:pt x="75" y="645"/>
                </a:cubicBezTo>
                <a:cubicBezTo>
                  <a:pt x="75" y="644"/>
                  <a:pt x="75" y="643"/>
                  <a:pt x="75" y="642"/>
                </a:cubicBezTo>
                <a:cubicBezTo>
                  <a:pt x="74" y="644"/>
                  <a:pt x="74" y="647"/>
                  <a:pt x="74" y="648"/>
                </a:cubicBezTo>
                <a:cubicBezTo>
                  <a:pt x="74" y="648"/>
                  <a:pt x="74" y="648"/>
                  <a:pt x="74" y="648"/>
                </a:cubicBezTo>
                <a:cubicBezTo>
                  <a:pt x="74" y="649"/>
                  <a:pt x="74" y="650"/>
                  <a:pt x="74" y="651"/>
                </a:cubicBezTo>
                <a:cubicBezTo>
                  <a:pt x="74" y="651"/>
                  <a:pt x="75" y="650"/>
                  <a:pt x="75" y="650"/>
                </a:cubicBezTo>
                <a:cubicBezTo>
                  <a:pt x="75" y="649"/>
                  <a:pt x="75" y="648"/>
                  <a:pt x="75" y="646"/>
                </a:cubicBezTo>
                <a:cubicBezTo>
                  <a:pt x="77" y="643"/>
                  <a:pt x="79" y="640"/>
                  <a:pt x="79" y="636"/>
                </a:cubicBezTo>
                <a:cubicBezTo>
                  <a:pt x="79" y="636"/>
                  <a:pt x="79" y="637"/>
                  <a:pt x="79" y="638"/>
                </a:cubicBezTo>
                <a:cubicBezTo>
                  <a:pt x="80" y="639"/>
                  <a:pt x="80" y="640"/>
                  <a:pt x="80" y="640"/>
                </a:cubicBezTo>
                <a:cubicBezTo>
                  <a:pt x="83" y="637"/>
                  <a:pt x="82" y="637"/>
                  <a:pt x="87" y="636"/>
                </a:cubicBezTo>
                <a:cubicBezTo>
                  <a:pt x="86" y="638"/>
                  <a:pt x="85" y="639"/>
                  <a:pt x="85" y="640"/>
                </a:cubicBezTo>
                <a:cubicBezTo>
                  <a:pt x="87" y="638"/>
                  <a:pt x="87" y="641"/>
                  <a:pt x="87" y="643"/>
                </a:cubicBezTo>
                <a:cubicBezTo>
                  <a:pt x="87" y="645"/>
                  <a:pt x="86" y="648"/>
                  <a:pt x="88" y="646"/>
                </a:cubicBezTo>
                <a:cubicBezTo>
                  <a:pt x="90" y="646"/>
                  <a:pt x="91" y="643"/>
                  <a:pt x="93" y="643"/>
                </a:cubicBezTo>
                <a:cubicBezTo>
                  <a:pt x="92" y="643"/>
                  <a:pt x="92" y="644"/>
                  <a:pt x="92" y="644"/>
                </a:cubicBezTo>
                <a:cubicBezTo>
                  <a:pt x="92" y="644"/>
                  <a:pt x="93" y="644"/>
                  <a:pt x="93" y="644"/>
                </a:cubicBezTo>
                <a:cubicBezTo>
                  <a:pt x="94" y="643"/>
                  <a:pt x="95" y="643"/>
                  <a:pt x="95" y="643"/>
                </a:cubicBezTo>
                <a:cubicBezTo>
                  <a:pt x="95" y="644"/>
                  <a:pt x="93" y="644"/>
                  <a:pt x="93" y="646"/>
                </a:cubicBezTo>
                <a:cubicBezTo>
                  <a:pt x="96" y="647"/>
                  <a:pt x="99" y="647"/>
                  <a:pt x="99" y="651"/>
                </a:cubicBezTo>
                <a:cubicBezTo>
                  <a:pt x="102" y="654"/>
                  <a:pt x="104" y="645"/>
                  <a:pt x="105" y="649"/>
                </a:cubicBezTo>
                <a:cubicBezTo>
                  <a:pt x="103" y="651"/>
                  <a:pt x="100" y="653"/>
                  <a:pt x="101" y="655"/>
                </a:cubicBezTo>
                <a:cubicBezTo>
                  <a:pt x="103" y="656"/>
                  <a:pt x="105" y="654"/>
                  <a:pt x="107" y="656"/>
                </a:cubicBezTo>
                <a:cubicBezTo>
                  <a:pt x="103" y="657"/>
                  <a:pt x="103" y="657"/>
                  <a:pt x="103" y="657"/>
                </a:cubicBezTo>
                <a:cubicBezTo>
                  <a:pt x="104" y="659"/>
                  <a:pt x="105" y="660"/>
                  <a:pt x="102" y="661"/>
                </a:cubicBezTo>
                <a:cubicBezTo>
                  <a:pt x="104" y="662"/>
                  <a:pt x="104" y="663"/>
                  <a:pt x="103" y="664"/>
                </a:cubicBezTo>
                <a:cubicBezTo>
                  <a:pt x="105" y="665"/>
                  <a:pt x="107" y="664"/>
                  <a:pt x="109" y="663"/>
                </a:cubicBezTo>
                <a:cubicBezTo>
                  <a:pt x="111" y="662"/>
                  <a:pt x="112" y="660"/>
                  <a:pt x="113" y="659"/>
                </a:cubicBezTo>
                <a:cubicBezTo>
                  <a:pt x="111" y="663"/>
                  <a:pt x="113" y="665"/>
                  <a:pt x="108" y="667"/>
                </a:cubicBezTo>
                <a:cubicBezTo>
                  <a:pt x="107" y="664"/>
                  <a:pt x="107" y="664"/>
                  <a:pt x="107" y="664"/>
                </a:cubicBezTo>
                <a:cubicBezTo>
                  <a:pt x="105" y="667"/>
                  <a:pt x="106" y="668"/>
                  <a:pt x="108" y="669"/>
                </a:cubicBezTo>
                <a:cubicBezTo>
                  <a:pt x="109" y="670"/>
                  <a:pt x="110" y="671"/>
                  <a:pt x="105" y="671"/>
                </a:cubicBezTo>
                <a:cubicBezTo>
                  <a:pt x="105" y="670"/>
                  <a:pt x="102" y="668"/>
                  <a:pt x="100" y="669"/>
                </a:cubicBezTo>
                <a:cubicBezTo>
                  <a:pt x="100" y="669"/>
                  <a:pt x="101" y="669"/>
                  <a:pt x="101" y="670"/>
                </a:cubicBezTo>
                <a:cubicBezTo>
                  <a:pt x="102" y="670"/>
                  <a:pt x="103" y="671"/>
                  <a:pt x="103" y="671"/>
                </a:cubicBezTo>
                <a:cubicBezTo>
                  <a:pt x="102" y="671"/>
                  <a:pt x="102" y="670"/>
                  <a:pt x="101" y="671"/>
                </a:cubicBezTo>
                <a:cubicBezTo>
                  <a:pt x="102" y="671"/>
                  <a:pt x="104" y="672"/>
                  <a:pt x="106" y="673"/>
                </a:cubicBezTo>
                <a:cubicBezTo>
                  <a:pt x="106" y="673"/>
                  <a:pt x="106" y="673"/>
                  <a:pt x="106" y="673"/>
                </a:cubicBezTo>
                <a:cubicBezTo>
                  <a:pt x="106" y="673"/>
                  <a:pt x="106" y="674"/>
                  <a:pt x="106" y="675"/>
                </a:cubicBezTo>
                <a:cubicBezTo>
                  <a:pt x="107" y="676"/>
                  <a:pt x="107" y="677"/>
                  <a:pt x="107" y="677"/>
                </a:cubicBezTo>
                <a:cubicBezTo>
                  <a:pt x="107" y="677"/>
                  <a:pt x="105" y="676"/>
                  <a:pt x="105" y="677"/>
                </a:cubicBezTo>
                <a:cubicBezTo>
                  <a:pt x="105" y="677"/>
                  <a:pt x="106" y="678"/>
                  <a:pt x="106" y="678"/>
                </a:cubicBezTo>
                <a:cubicBezTo>
                  <a:pt x="107" y="679"/>
                  <a:pt x="108" y="680"/>
                  <a:pt x="108" y="680"/>
                </a:cubicBezTo>
                <a:cubicBezTo>
                  <a:pt x="106" y="679"/>
                  <a:pt x="105" y="679"/>
                  <a:pt x="104" y="680"/>
                </a:cubicBezTo>
                <a:cubicBezTo>
                  <a:pt x="103" y="682"/>
                  <a:pt x="114" y="687"/>
                  <a:pt x="110" y="687"/>
                </a:cubicBezTo>
                <a:cubicBezTo>
                  <a:pt x="110" y="687"/>
                  <a:pt x="109" y="687"/>
                  <a:pt x="109" y="686"/>
                </a:cubicBezTo>
                <a:cubicBezTo>
                  <a:pt x="107" y="687"/>
                  <a:pt x="107" y="687"/>
                  <a:pt x="107" y="687"/>
                </a:cubicBezTo>
                <a:cubicBezTo>
                  <a:pt x="112" y="689"/>
                  <a:pt x="112" y="691"/>
                  <a:pt x="111" y="693"/>
                </a:cubicBezTo>
                <a:cubicBezTo>
                  <a:pt x="111" y="695"/>
                  <a:pt x="111" y="697"/>
                  <a:pt x="115" y="700"/>
                </a:cubicBezTo>
                <a:cubicBezTo>
                  <a:pt x="111" y="700"/>
                  <a:pt x="113" y="699"/>
                  <a:pt x="109" y="694"/>
                </a:cubicBezTo>
                <a:cubicBezTo>
                  <a:pt x="107" y="694"/>
                  <a:pt x="107" y="694"/>
                  <a:pt x="107" y="694"/>
                </a:cubicBezTo>
                <a:cubicBezTo>
                  <a:pt x="106" y="693"/>
                  <a:pt x="107" y="693"/>
                  <a:pt x="107" y="692"/>
                </a:cubicBezTo>
                <a:close/>
                <a:moveTo>
                  <a:pt x="105" y="666"/>
                </a:moveTo>
                <a:cubicBezTo>
                  <a:pt x="107" y="665"/>
                  <a:pt x="104" y="664"/>
                  <a:pt x="103" y="664"/>
                </a:cubicBezTo>
                <a:cubicBezTo>
                  <a:pt x="103" y="665"/>
                  <a:pt x="101" y="666"/>
                  <a:pt x="105" y="666"/>
                </a:cubicBezTo>
                <a:close/>
                <a:moveTo>
                  <a:pt x="74" y="640"/>
                </a:moveTo>
                <a:cubicBezTo>
                  <a:pt x="74" y="638"/>
                  <a:pt x="74" y="637"/>
                  <a:pt x="73" y="638"/>
                </a:cubicBezTo>
                <a:cubicBezTo>
                  <a:pt x="74" y="639"/>
                  <a:pt x="74" y="640"/>
                  <a:pt x="74" y="640"/>
                </a:cubicBezTo>
                <a:close/>
                <a:moveTo>
                  <a:pt x="60" y="689"/>
                </a:moveTo>
                <a:cubicBezTo>
                  <a:pt x="60" y="689"/>
                  <a:pt x="60" y="689"/>
                  <a:pt x="60" y="689"/>
                </a:cubicBezTo>
                <a:cubicBezTo>
                  <a:pt x="60" y="688"/>
                  <a:pt x="60" y="688"/>
                  <a:pt x="60" y="689"/>
                </a:cubicBezTo>
                <a:close/>
                <a:moveTo>
                  <a:pt x="59" y="689"/>
                </a:moveTo>
                <a:cubicBezTo>
                  <a:pt x="59" y="690"/>
                  <a:pt x="59" y="690"/>
                  <a:pt x="60" y="689"/>
                </a:cubicBezTo>
                <a:cubicBezTo>
                  <a:pt x="60" y="690"/>
                  <a:pt x="59" y="690"/>
                  <a:pt x="59" y="690"/>
                </a:cubicBezTo>
                <a:cubicBezTo>
                  <a:pt x="58" y="690"/>
                  <a:pt x="59" y="690"/>
                  <a:pt x="59" y="689"/>
                </a:cubicBezTo>
                <a:close/>
                <a:moveTo>
                  <a:pt x="64" y="681"/>
                </a:moveTo>
                <a:cubicBezTo>
                  <a:pt x="64" y="680"/>
                  <a:pt x="64" y="680"/>
                  <a:pt x="64" y="680"/>
                </a:cubicBezTo>
                <a:cubicBezTo>
                  <a:pt x="63" y="681"/>
                  <a:pt x="63" y="681"/>
                  <a:pt x="64" y="681"/>
                </a:cubicBezTo>
                <a:close/>
                <a:moveTo>
                  <a:pt x="78" y="635"/>
                </a:moveTo>
                <a:cubicBezTo>
                  <a:pt x="78" y="636"/>
                  <a:pt x="77" y="636"/>
                  <a:pt x="77" y="637"/>
                </a:cubicBezTo>
                <a:cubicBezTo>
                  <a:pt x="78" y="637"/>
                  <a:pt x="78" y="636"/>
                  <a:pt x="78" y="635"/>
                </a:cubicBezTo>
                <a:close/>
                <a:moveTo>
                  <a:pt x="99" y="710"/>
                </a:moveTo>
                <a:cubicBezTo>
                  <a:pt x="99" y="710"/>
                  <a:pt x="99" y="710"/>
                  <a:pt x="99" y="710"/>
                </a:cubicBezTo>
                <a:cubicBezTo>
                  <a:pt x="99" y="710"/>
                  <a:pt x="100" y="710"/>
                  <a:pt x="100" y="710"/>
                </a:cubicBezTo>
                <a:lnTo>
                  <a:pt x="99" y="710"/>
                </a:lnTo>
                <a:close/>
                <a:moveTo>
                  <a:pt x="29" y="675"/>
                </a:moveTo>
                <a:cubicBezTo>
                  <a:pt x="29" y="674"/>
                  <a:pt x="30" y="674"/>
                  <a:pt x="31" y="674"/>
                </a:cubicBezTo>
                <a:cubicBezTo>
                  <a:pt x="30" y="674"/>
                  <a:pt x="29" y="674"/>
                  <a:pt x="29" y="675"/>
                </a:cubicBezTo>
                <a:close/>
                <a:moveTo>
                  <a:pt x="66" y="689"/>
                </a:moveTo>
                <a:cubicBezTo>
                  <a:pt x="65" y="689"/>
                  <a:pt x="65" y="689"/>
                  <a:pt x="65" y="689"/>
                </a:cubicBezTo>
                <a:cubicBezTo>
                  <a:pt x="66" y="690"/>
                  <a:pt x="65" y="690"/>
                  <a:pt x="65" y="691"/>
                </a:cubicBezTo>
                <a:cubicBezTo>
                  <a:pt x="66" y="690"/>
                  <a:pt x="66" y="689"/>
                  <a:pt x="66" y="689"/>
                </a:cubicBezTo>
                <a:close/>
                <a:moveTo>
                  <a:pt x="61" y="710"/>
                </a:moveTo>
                <a:cubicBezTo>
                  <a:pt x="61" y="710"/>
                  <a:pt x="61" y="710"/>
                  <a:pt x="61" y="710"/>
                </a:cubicBezTo>
                <a:cubicBezTo>
                  <a:pt x="62" y="709"/>
                  <a:pt x="62" y="709"/>
                  <a:pt x="62" y="709"/>
                </a:cubicBezTo>
                <a:cubicBezTo>
                  <a:pt x="62" y="709"/>
                  <a:pt x="61" y="709"/>
                  <a:pt x="61" y="710"/>
                </a:cubicBezTo>
                <a:close/>
                <a:moveTo>
                  <a:pt x="60" y="698"/>
                </a:moveTo>
                <a:cubicBezTo>
                  <a:pt x="59" y="701"/>
                  <a:pt x="60" y="700"/>
                  <a:pt x="60" y="700"/>
                </a:cubicBezTo>
                <a:cubicBezTo>
                  <a:pt x="60" y="700"/>
                  <a:pt x="60" y="700"/>
                  <a:pt x="60" y="700"/>
                </a:cubicBezTo>
                <a:cubicBezTo>
                  <a:pt x="63" y="697"/>
                  <a:pt x="62" y="698"/>
                  <a:pt x="60" y="698"/>
                </a:cubicBezTo>
                <a:close/>
                <a:moveTo>
                  <a:pt x="61" y="700"/>
                </a:moveTo>
                <a:cubicBezTo>
                  <a:pt x="61" y="700"/>
                  <a:pt x="61" y="700"/>
                  <a:pt x="61" y="700"/>
                </a:cubicBezTo>
                <a:cubicBezTo>
                  <a:pt x="62" y="699"/>
                  <a:pt x="61" y="700"/>
                  <a:pt x="61" y="700"/>
                </a:cubicBezTo>
                <a:close/>
                <a:moveTo>
                  <a:pt x="61" y="689"/>
                </a:moveTo>
                <a:cubicBezTo>
                  <a:pt x="61" y="690"/>
                  <a:pt x="64" y="687"/>
                  <a:pt x="63" y="688"/>
                </a:cubicBezTo>
                <a:cubicBezTo>
                  <a:pt x="65" y="685"/>
                  <a:pt x="59" y="690"/>
                  <a:pt x="61" y="689"/>
                </a:cubicBezTo>
                <a:close/>
                <a:moveTo>
                  <a:pt x="55" y="706"/>
                </a:moveTo>
                <a:cubicBezTo>
                  <a:pt x="57" y="703"/>
                  <a:pt x="57" y="703"/>
                  <a:pt x="57" y="703"/>
                </a:cubicBezTo>
                <a:cubicBezTo>
                  <a:pt x="55" y="705"/>
                  <a:pt x="55" y="705"/>
                  <a:pt x="55" y="705"/>
                </a:cubicBezTo>
                <a:lnTo>
                  <a:pt x="55" y="706"/>
                </a:lnTo>
                <a:close/>
                <a:moveTo>
                  <a:pt x="52" y="701"/>
                </a:moveTo>
                <a:cubicBezTo>
                  <a:pt x="53" y="702"/>
                  <a:pt x="53" y="702"/>
                  <a:pt x="53" y="702"/>
                </a:cubicBezTo>
                <a:cubicBezTo>
                  <a:pt x="53" y="701"/>
                  <a:pt x="53" y="701"/>
                  <a:pt x="54" y="701"/>
                </a:cubicBezTo>
                <a:cubicBezTo>
                  <a:pt x="53" y="701"/>
                  <a:pt x="53" y="700"/>
                  <a:pt x="52" y="701"/>
                </a:cubicBezTo>
                <a:close/>
                <a:moveTo>
                  <a:pt x="54" y="701"/>
                </a:moveTo>
                <a:cubicBezTo>
                  <a:pt x="54" y="702"/>
                  <a:pt x="54" y="702"/>
                  <a:pt x="55" y="701"/>
                </a:cubicBezTo>
                <a:cubicBezTo>
                  <a:pt x="55" y="701"/>
                  <a:pt x="54" y="701"/>
                  <a:pt x="54" y="701"/>
                </a:cubicBezTo>
                <a:close/>
                <a:moveTo>
                  <a:pt x="53" y="706"/>
                </a:moveTo>
                <a:cubicBezTo>
                  <a:pt x="53" y="705"/>
                  <a:pt x="53" y="705"/>
                  <a:pt x="53" y="705"/>
                </a:cubicBezTo>
                <a:cubicBezTo>
                  <a:pt x="53" y="704"/>
                  <a:pt x="53" y="704"/>
                  <a:pt x="53" y="704"/>
                </a:cubicBezTo>
                <a:lnTo>
                  <a:pt x="53" y="706"/>
                </a:lnTo>
                <a:close/>
                <a:moveTo>
                  <a:pt x="46" y="692"/>
                </a:moveTo>
                <a:cubicBezTo>
                  <a:pt x="45" y="691"/>
                  <a:pt x="45" y="691"/>
                  <a:pt x="45" y="691"/>
                </a:cubicBezTo>
                <a:cubicBezTo>
                  <a:pt x="43" y="692"/>
                  <a:pt x="43" y="692"/>
                  <a:pt x="44" y="692"/>
                </a:cubicBezTo>
                <a:cubicBezTo>
                  <a:pt x="45" y="692"/>
                  <a:pt x="45" y="692"/>
                  <a:pt x="46" y="692"/>
                </a:cubicBezTo>
                <a:close/>
                <a:moveTo>
                  <a:pt x="40" y="699"/>
                </a:moveTo>
                <a:cubicBezTo>
                  <a:pt x="40" y="699"/>
                  <a:pt x="41" y="698"/>
                  <a:pt x="42" y="698"/>
                </a:cubicBezTo>
                <a:cubicBezTo>
                  <a:pt x="38" y="700"/>
                  <a:pt x="38" y="700"/>
                  <a:pt x="38" y="700"/>
                </a:cubicBezTo>
                <a:lnTo>
                  <a:pt x="40" y="699"/>
                </a:lnTo>
                <a:close/>
                <a:moveTo>
                  <a:pt x="37" y="696"/>
                </a:moveTo>
                <a:cubicBezTo>
                  <a:pt x="35" y="696"/>
                  <a:pt x="32" y="695"/>
                  <a:pt x="34" y="697"/>
                </a:cubicBezTo>
                <a:cubicBezTo>
                  <a:pt x="35" y="697"/>
                  <a:pt x="36" y="698"/>
                  <a:pt x="37" y="696"/>
                </a:cubicBezTo>
                <a:close/>
                <a:moveTo>
                  <a:pt x="41" y="675"/>
                </a:moveTo>
                <a:cubicBezTo>
                  <a:pt x="41" y="675"/>
                  <a:pt x="41" y="675"/>
                  <a:pt x="41" y="675"/>
                </a:cubicBezTo>
                <a:cubicBezTo>
                  <a:pt x="48" y="677"/>
                  <a:pt x="48" y="677"/>
                  <a:pt x="48" y="677"/>
                </a:cubicBezTo>
                <a:lnTo>
                  <a:pt x="41" y="675"/>
                </a:lnTo>
                <a:close/>
                <a:moveTo>
                  <a:pt x="30" y="655"/>
                </a:moveTo>
                <a:cubicBezTo>
                  <a:pt x="28" y="656"/>
                  <a:pt x="34" y="657"/>
                  <a:pt x="32" y="657"/>
                </a:cubicBezTo>
                <a:cubicBezTo>
                  <a:pt x="33" y="658"/>
                  <a:pt x="33" y="658"/>
                  <a:pt x="34" y="658"/>
                </a:cubicBezTo>
                <a:cubicBezTo>
                  <a:pt x="34" y="657"/>
                  <a:pt x="34" y="657"/>
                  <a:pt x="35" y="658"/>
                </a:cubicBezTo>
                <a:cubicBezTo>
                  <a:pt x="34" y="656"/>
                  <a:pt x="35" y="656"/>
                  <a:pt x="30" y="655"/>
                </a:cubicBezTo>
                <a:close/>
                <a:moveTo>
                  <a:pt x="35" y="658"/>
                </a:moveTo>
                <a:cubicBezTo>
                  <a:pt x="35" y="658"/>
                  <a:pt x="36" y="658"/>
                  <a:pt x="36" y="658"/>
                </a:cubicBezTo>
                <a:cubicBezTo>
                  <a:pt x="36" y="658"/>
                  <a:pt x="35" y="658"/>
                  <a:pt x="35" y="658"/>
                </a:cubicBezTo>
                <a:close/>
                <a:moveTo>
                  <a:pt x="66" y="657"/>
                </a:moveTo>
                <a:cubicBezTo>
                  <a:pt x="67" y="658"/>
                  <a:pt x="67" y="658"/>
                  <a:pt x="67" y="658"/>
                </a:cubicBezTo>
                <a:cubicBezTo>
                  <a:pt x="66" y="656"/>
                  <a:pt x="66" y="656"/>
                  <a:pt x="66" y="656"/>
                </a:cubicBezTo>
                <a:lnTo>
                  <a:pt x="66" y="657"/>
                </a:lnTo>
                <a:close/>
                <a:moveTo>
                  <a:pt x="64" y="652"/>
                </a:moveTo>
                <a:cubicBezTo>
                  <a:pt x="67" y="656"/>
                  <a:pt x="67" y="656"/>
                  <a:pt x="67" y="656"/>
                </a:cubicBezTo>
                <a:cubicBezTo>
                  <a:pt x="65" y="652"/>
                  <a:pt x="65" y="652"/>
                  <a:pt x="65" y="652"/>
                </a:cubicBezTo>
                <a:cubicBezTo>
                  <a:pt x="65" y="652"/>
                  <a:pt x="65" y="653"/>
                  <a:pt x="64" y="652"/>
                </a:cubicBezTo>
                <a:close/>
                <a:moveTo>
                  <a:pt x="110" y="657"/>
                </a:moveTo>
                <a:cubicBezTo>
                  <a:pt x="109" y="657"/>
                  <a:pt x="109" y="657"/>
                  <a:pt x="109" y="657"/>
                </a:cubicBezTo>
                <a:cubicBezTo>
                  <a:pt x="108" y="657"/>
                  <a:pt x="108" y="658"/>
                  <a:pt x="109" y="659"/>
                </a:cubicBezTo>
                <a:lnTo>
                  <a:pt x="110" y="657"/>
                </a:lnTo>
                <a:close/>
                <a:moveTo>
                  <a:pt x="112" y="684"/>
                </a:moveTo>
                <a:cubicBezTo>
                  <a:pt x="112" y="683"/>
                  <a:pt x="112" y="683"/>
                  <a:pt x="112" y="683"/>
                </a:cubicBezTo>
                <a:cubicBezTo>
                  <a:pt x="108" y="683"/>
                  <a:pt x="108" y="683"/>
                  <a:pt x="108" y="683"/>
                </a:cubicBezTo>
                <a:lnTo>
                  <a:pt x="112" y="684"/>
                </a:lnTo>
                <a:close/>
                <a:moveTo>
                  <a:pt x="112" y="705"/>
                </a:moveTo>
                <a:cubicBezTo>
                  <a:pt x="112" y="705"/>
                  <a:pt x="112" y="703"/>
                  <a:pt x="112" y="703"/>
                </a:cubicBezTo>
                <a:cubicBezTo>
                  <a:pt x="112" y="705"/>
                  <a:pt x="107" y="702"/>
                  <a:pt x="112" y="705"/>
                </a:cubicBezTo>
                <a:close/>
                <a:moveTo>
                  <a:pt x="88" y="687"/>
                </a:moveTo>
                <a:cubicBezTo>
                  <a:pt x="87" y="687"/>
                  <a:pt x="85" y="686"/>
                  <a:pt x="85" y="686"/>
                </a:cubicBezTo>
                <a:cubicBezTo>
                  <a:pt x="85" y="686"/>
                  <a:pt x="87" y="687"/>
                  <a:pt x="88" y="687"/>
                </a:cubicBezTo>
                <a:close/>
                <a:moveTo>
                  <a:pt x="78" y="686"/>
                </a:moveTo>
                <a:cubicBezTo>
                  <a:pt x="79" y="686"/>
                  <a:pt x="79" y="686"/>
                  <a:pt x="79" y="686"/>
                </a:cubicBezTo>
                <a:cubicBezTo>
                  <a:pt x="76" y="686"/>
                  <a:pt x="76" y="686"/>
                  <a:pt x="76" y="686"/>
                </a:cubicBezTo>
                <a:lnTo>
                  <a:pt x="78" y="686"/>
                </a:lnTo>
                <a:close/>
                <a:moveTo>
                  <a:pt x="78" y="685"/>
                </a:moveTo>
                <a:cubicBezTo>
                  <a:pt x="73" y="685"/>
                  <a:pt x="79" y="685"/>
                  <a:pt x="77" y="685"/>
                </a:cubicBezTo>
                <a:cubicBezTo>
                  <a:pt x="76" y="685"/>
                  <a:pt x="76" y="685"/>
                  <a:pt x="76" y="685"/>
                </a:cubicBezTo>
                <a:cubicBezTo>
                  <a:pt x="80" y="686"/>
                  <a:pt x="80" y="686"/>
                  <a:pt x="80" y="686"/>
                </a:cubicBezTo>
                <a:cubicBezTo>
                  <a:pt x="79" y="685"/>
                  <a:pt x="77" y="685"/>
                  <a:pt x="78" y="685"/>
                </a:cubicBezTo>
                <a:close/>
                <a:moveTo>
                  <a:pt x="89" y="686"/>
                </a:moveTo>
                <a:cubicBezTo>
                  <a:pt x="87" y="685"/>
                  <a:pt x="87" y="685"/>
                  <a:pt x="88" y="686"/>
                </a:cubicBezTo>
                <a:cubicBezTo>
                  <a:pt x="88" y="686"/>
                  <a:pt x="88" y="686"/>
                  <a:pt x="89" y="686"/>
                </a:cubicBezTo>
                <a:cubicBezTo>
                  <a:pt x="89" y="686"/>
                  <a:pt x="89" y="686"/>
                  <a:pt x="89" y="686"/>
                </a:cubicBezTo>
                <a:close/>
                <a:moveTo>
                  <a:pt x="89" y="686"/>
                </a:moveTo>
                <a:cubicBezTo>
                  <a:pt x="89" y="686"/>
                  <a:pt x="90" y="686"/>
                  <a:pt x="89" y="686"/>
                </a:cubicBezTo>
                <a:close/>
                <a:moveTo>
                  <a:pt x="88" y="685"/>
                </a:moveTo>
                <a:cubicBezTo>
                  <a:pt x="89" y="685"/>
                  <a:pt x="89" y="685"/>
                  <a:pt x="89" y="685"/>
                </a:cubicBezTo>
                <a:cubicBezTo>
                  <a:pt x="90" y="686"/>
                  <a:pt x="91" y="686"/>
                  <a:pt x="91" y="686"/>
                </a:cubicBezTo>
                <a:cubicBezTo>
                  <a:pt x="90" y="685"/>
                  <a:pt x="89" y="685"/>
                  <a:pt x="88" y="685"/>
                </a:cubicBezTo>
                <a:close/>
                <a:moveTo>
                  <a:pt x="84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4" y="685"/>
                </a:cubicBezTo>
                <a:close/>
                <a:moveTo>
                  <a:pt x="86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4" y="685"/>
                  <a:pt x="82" y="685"/>
                  <a:pt x="85" y="685"/>
                </a:cubicBezTo>
                <a:cubicBezTo>
                  <a:pt x="84" y="685"/>
                  <a:pt x="85" y="685"/>
                  <a:pt x="86" y="685"/>
                </a:cubicBezTo>
                <a:close/>
                <a:moveTo>
                  <a:pt x="85" y="685"/>
                </a:moveTo>
                <a:cubicBezTo>
                  <a:pt x="84" y="685"/>
                  <a:pt x="84" y="685"/>
                  <a:pt x="82" y="685"/>
                </a:cubicBezTo>
                <a:cubicBezTo>
                  <a:pt x="83" y="685"/>
                  <a:pt x="86" y="685"/>
                  <a:pt x="85" y="685"/>
                </a:cubicBezTo>
                <a:close/>
                <a:moveTo>
                  <a:pt x="73" y="685"/>
                </a:moveTo>
                <a:cubicBezTo>
                  <a:pt x="72" y="685"/>
                  <a:pt x="72" y="685"/>
                  <a:pt x="72" y="685"/>
                </a:cubicBezTo>
                <a:cubicBezTo>
                  <a:pt x="73" y="685"/>
                  <a:pt x="73" y="685"/>
                  <a:pt x="73" y="685"/>
                </a:cubicBezTo>
                <a:cubicBezTo>
                  <a:pt x="72" y="685"/>
                  <a:pt x="75" y="685"/>
                  <a:pt x="73" y="685"/>
                </a:cubicBezTo>
                <a:close/>
                <a:moveTo>
                  <a:pt x="90" y="685"/>
                </a:moveTo>
                <a:cubicBezTo>
                  <a:pt x="89" y="685"/>
                  <a:pt x="87" y="685"/>
                  <a:pt x="86" y="685"/>
                </a:cubicBezTo>
                <a:cubicBezTo>
                  <a:pt x="87" y="685"/>
                  <a:pt x="87" y="685"/>
                  <a:pt x="87" y="685"/>
                </a:cubicBezTo>
                <a:cubicBezTo>
                  <a:pt x="88" y="685"/>
                  <a:pt x="89" y="685"/>
                  <a:pt x="90" y="685"/>
                </a:cubicBezTo>
                <a:close/>
                <a:moveTo>
                  <a:pt x="86" y="685"/>
                </a:moveTo>
                <a:cubicBezTo>
                  <a:pt x="84" y="685"/>
                  <a:pt x="84" y="685"/>
                  <a:pt x="84" y="685"/>
                </a:cubicBezTo>
                <a:cubicBezTo>
                  <a:pt x="84" y="685"/>
                  <a:pt x="85" y="685"/>
                  <a:pt x="86" y="685"/>
                </a:cubicBezTo>
                <a:close/>
                <a:moveTo>
                  <a:pt x="79" y="685"/>
                </a:moveTo>
                <a:cubicBezTo>
                  <a:pt x="82" y="685"/>
                  <a:pt x="82" y="685"/>
                  <a:pt x="82" y="685"/>
                </a:cubicBezTo>
                <a:cubicBezTo>
                  <a:pt x="78" y="685"/>
                  <a:pt x="78" y="685"/>
                  <a:pt x="78" y="685"/>
                </a:cubicBezTo>
                <a:lnTo>
                  <a:pt x="79" y="685"/>
                </a:lnTo>
                <a:close/>
                <a:moveTo>
                  <a:pt x="90" y="685"/>
                </a:moveTo>
                <a:cubicBezTo>
                  <a:pt x="93" y="685"/>
                  <a:pt x="93" y="685"/>
                  <a:pt x="93" y="685"/>
                </a:cubicBezTo>
                <a:cubicBezTo>
                  <a:pt x="89" y="685"/>
                  <a:pt x="89" y="685"/>
                  <a:pt x="89" y="685"/>
                </a:cubicBezTo>
                <a:lnTo>
                  <a:pt x="90" y="685"/>
                </a:lnTo>
                <a:close/>
                <a:moveTo>
                  <a:pt x="90" y="685"/>
                </a:moveTo>
                <a:cubicBezTo>
                  <a:pt x="92" y="685"/>
                  <a:pt x="93" y="685"/>
                  <a:pt x="94" y="685"/>
                </a:cubicBezTo>
                <a:cubicBezTo>
                  <a:pt x="94" y="685"/>
                  <a:pt x="92" y="685"/>
                  <a:pt x="91" y="685"/>
                </a:cubicBezTo>
                <a:cubicBezTo>
                  <a:pt x="92" y="685"/>
                  <a:pt x="91" y="685"/>
                  <a:pt x="90" y="685"/>
                </a:cubicBezTo>
                <a:close/>
                <a:moveTo>
                  <a:pt x="89" y="684"/>
                </a:moveTo>
                <a:cubicBezTo>
                  <a:pt x="89" y="685"/>
                  <a:pt x="90" y="685"/>
                  <a:pt x="91" y="685"/>
                </a:cubicBezTo>
                <a:cubicBezTo>
                  <a:pt x="90" y="685"/>
                  <a:pt x="90" y="685"/>
                  <a:pt x="89" y="684"/>
                </a:cubicBezTo>
                <a:close/>
                <a:moveTo>
                  <a:pt x="85" y="685"/>
                </a:moveTo>
                <a:cubicBezTo>
                  <a:pt x="85" y="685"/>
                  <a:pt x="87" y="685"/>
                  <a:pt x="88" y="685"/>
                </a:cubicBezTo>
                <a:cubicBezTo>
                  <a:pt x="85" y="685"/>
                  <a:pt x="85" y="685"/>
                  <a:pt x="85" y="685"/>
                </a:cubicBezTo>
                <a:close/>
                <a:moveTo>
                  <a:pt x="85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5" y="685"/>
                </a:cubicBezTo>
                <a:close/>
                <a:moveTo>
                  <a:pt x="85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4" y="685"/>
                  <a:pt x="84" y="685"/>
                  <a:pt x="85" y="685"/>
                </a:cubicBezTo>
                <a:close/>
                <a:moveTo>
                  <a:pt x="81" y="685"/>
                </a:moveTo>
                <a:cubicBezTo>
                  <a:pt x="80" y="684"/>
                  <a:pt x="78" y="684"/>
                  <a:pt x="75" y="684"/>
                </a:cubicBezTo>
                <a:cubicBezTo>
                  <a:pt x="77" y="684"/>
                  <a:pt x="79" y="684"/>
                  <a:pt x="81" y="685"/>
                </a:cubicBezTo>
                <a:close/>
                <a:moveTo>
                  <a:pt x="81" y="684"/>
                </a:moveTo>
                <a:cubicBezTo>
                  <a:pt x="80" y="684"/>
                  <a:pt x="80" y="684"/>
                  <a:pt x="80" y="684"/>
                </a:cubicBezTo>
                <a:cubicBezTo>
                  <a:pt x="81" y="684"/>
                  <a:pt x="82" y="685"/>
                  <a:pt x="83" y="685"/>
                </a:cubicBezTo>
                <a:lnTo>
                  <a:pt x="81" y="684"/>
                </a:lnTo>
                <a:close/>
                <a:moveTo>
                  <a:pt x="80" y="684"/>
                </a:moveTo>
                <a:cubicBezTo>
                  <a:pt x="81" y="684"/>
                  <a:pt x="81" y="684"/>
                  <a:pt x="81" y="684"/>
                </a:cubicBezTo>
                <a:cubicBezTo>
                  <a:pt x="81" y="684"/>
                  <a:pt x="81" y="684"/>
                  <a:pt x="81" y="684"/>
                </a:cubicBezTo>
                <a:lnTo>
                  <a:pt x="80" y="684"/>
                </a:lnTo>
                <a:close/>
                <a:moveTo>
                  <a:pt x="86" y="684"/>
                </a:moveTo>
                <a:cubicBezTo>
                  <a:pt x="85" y="684"/>
                  <a:pt x="84" y="684"/>
                  <a:pt x="84" y="684"/>
                </a:cubicBezTo>
                <a:cubicBezTo>
                  <a:pt x="84" y="684"/>
                  <a:pt x="83" y="684"/>
                  <a:pt x="83" y="684"/>
                </a:cubicBezTo>
                <a:cubicBezTo>
                  <a:pt x="84" y="684"/>
                  <a:pt x="86" y="684"/>
                  <a:pt x="86" y="684"/>
                </a:cubicBezTo>
                <a:close/>
                <a:moveTo>
                  <a:pt x="85" y="684"/>
                </a:move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lose/>
                <a:moveTo>
                  <a:pt x="84" y="684"/>
                </a:moveTo>
                <a:cubicBezTo>
                  <a:pt x="84" y="684"/>
                  <a:pt x="84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lose/>
                <a:moveTo>
                  <a:pt x="83" y="684"/>
                </a:moveTo>
                <a:cubicBezTo>
                  <a:pt x="82" y="684"/>
                  <a:pt x="83" y="684"/>
                  <a:pt x="84" y="684"/>
                </a:cubicBezTo>
                <a:cubicBezTo>
                  <a:pt x="84" y="684"/>
                  <a:pt x="83" y="684"/>
                  <a:pt x="83" y="684"/>
                </a:cubicBezTo>
                <a:cubicBezTo>
                  <a:pt x="83" y="684"/>
                  <a:pt x="83" y="684"/>
                  <a:pt x="83" y="684"/>
                </a:cubicBezTo>
                <a:close/>
                <a:moveTo>
                  <a:pt x="87" y="684"/>
                </a:moveTo>
                <a:cubicBezTo>
                  <a:pt x="87" y="684"/>
                  <a:pt x="86" y="684"/>
                  <a:pt x="86" y="684"/>
                </a:cubicBezTo>
                <a:cubicBezTo>
                  <a:pt x="87" y="684"/>
                  <a:pt x="88" y="684"/>
                  <a:pt x="87" y="684"/>
                </a:cubicBezTo>
                <a:close/>
                <a:moveTo>
                  <a:pt x="86" y="684"/>
                </a:moveTo>
                <a:cubicBezTo>
                  <a:pt x="86" y="684"/>
                  <a:pt x="86" y="684"/>
                  <a:pt x="86" y="684"/>
                </a:cubicBezTo>
                <a:cubicBezTo>
                  <a:pt x="86" y="685"/>
                  <a:pt x="86" y="685"/>
                  <a:pt x="86" y="684"/>
                </a:cubicBezTo>
                <a:close/>
                <a:moveTo>
                  <a:pt x="86" y="684"/>
                </a:moveTo>
                <a:cubicBezTo>
                  <a:pt x="85" y="684"/>
                  <a:pt x="85" y="684"/>
                  <a:pt x="84" y="684"/>
                </a:cubicBezTo>
                <a:cubicBezTo>
                  <a:pt x="84" y="684"/>
                  <a:pt x="84" y="684"/>
                  <a:pt x="85" y="684"/>
                </a:cubicBezTo>
                <a:cubicBezTo>
                  <a:pt x="85" y="684"/>
                  <a:pt x="85" y="684"/>
                  <a:pt x="86" y="684"/>
                </a:cubicBezTo>
                <a:close/>
                <a:moveTo>
                  <a:pt x="66" y="682"/>
                </a:moveTo>
                <a:cubicBezTo>
                  <a:pt x="68" y="682"/>
                  <a:pt x="71" y="682"/>
                  <a:pt x="68" y="682"/>
                </a:cubicBezTo>
                <a:cubicBezTo>
                  <a:pt x="70" y="682"/>
                  <a:pt x="79" y="683"/>
                  <a:pt x="84" y="684"/>
                </a:cubicBezTo>
                <a:cubicBezTo>
                  <a:pt x="83" y="684"/>
                  <a:pt x="82" y="683"/>
                  <a:pt x="80" y="683"/>
                </a:cubicBezTo>
                <a:cubicBezTo>
                  <a:pt x="78" y="683"/>
                  <a:pt x="76" y="683"/>
                  <a:pt x="74" y="683"/>
                </a:cubicBezTo>
                <a:cubicBezTo>
                  <a:pt x="73" y="682"/>
                  <a:pt x="75" y="683"/>
                  <a:pt x="76" y="683"/>
                </a:cubicBezTo>
                <a:cubicBezTo>
                  <a:pt x="73" y="682"/>
                  <a:pt x="72" y="682"/>
                  <a:pt x="67" y="682"/>
                </a:cubicBezTo>
                <a:cubicBezTo>
                  <a:pt x="68" y="682"/>
                  <a:pt x="68" y="682"/>
                  <a:pt x="68" y="682"/>
                </a:cubicBezTo>
                <a:cubicBezTo>
                  <a:pt x="68" y="682"/>
                  <a:pt x="66" y="682"/>
                  <a:pt x="66" y="682"/>
                </a:cubicBezTo>
                <a:close/>
                <a:moveTo>
                  <a:pt x="84" y="684"/>
                </a:moveTo>
                <a:cubicBezTo>
                  <a:pt x="84" y="684"/>
                  <a:pt x="84" y="684"/>
                  <a:pt x="84" y="684"/>
                </a:cubicBezTo>
                <a:cubicBezTo>
                  <a:pt x="84" y="684"/>
                  <a:pt x="85" y="684"/>
                  <a:pt x="88" y="684"/>
                </a:cubicBezTo>
                <a:cubicBezTo>
                  <a:pt x="86" y="684"/>
                  <a:pt x="85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lose/>
                <a:moveTo>
                  <a:pt x="84" y="684"/>
                </a:moveTo>
                <a:cubicBezTo>
                  <a:pt x="81" y="684"/>
                  <a:pt x="80" y="684"/>
                  <a:pt x="76" y="683"/>
                </a:cubicBezTo>
                <a:cubicBezTo>
                  <a:pt x="77" y="683"/>
                  <a:pt x="79" y="684"/>
                  <a:pt x="80" y="684"/>
                </a:cubicBezTo>
                <a:cubicBezTo>
                  <a:pt x="79" y="684"/>
                  <a:pt x="82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ubicBezTo>
                  <a:pt x="85" y="684"/>
                  <a:pt x="85" y="684"/>
                  <a:pt x="86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4" y="684"/>
                  <a:pt x="84" y="684"/>
                </a:cubicBezTo>
                <a:cubicBezTo>
                  <a:pt x="84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4" y="684"/>
                  <a:pt x="84" y="684"/>
                  <a:pt x="84" y="684"/>
                </a:cubicBezTo>
                <a:cubicBezTo>
                  <a:pt x="83" y="684"/>
                  <a:pt x="84" y="684"/>
                  <a:pt x="84" y="684"/>
                </a:cubicBezTo>
                <a:close/>
                <a:moveTo>
                  <a:pt x="69" y="684"/>
                </a:moveTo>
                <a:cubicBezTo>
                  <a:pt x="69" y="684"/>
                  <a:pt x="69" y="684"/>
                  <a:pt x="70" y="684"/>
                </a:cubicBezTo>
                <a:cubicBezTo>
                  <a:pt x="69" y="684"/>
                  <a:pt x="69" y="684"/>
                  <a:pt x="69" y="684"/>
                </a:cubicBezTo>
                <a:close/>
                <a:moveTo>
                  <a:pt x="71" y="684"/>
                </a:moveTo>
                <a:cubicBezTo>
                  <a:pt x="71" y="684"/>
                  <a:pt x="72" y="684"/>
                  <a:pt x="72" y="684"/>
                </a:cubicBezTo>
                <a:cubicBezTo>
                  <a:pt x="71" y="684"/>
                  <a:pt x="71" y="684"/>
                  <a:pt x="70" y="684"/>
                </a:cubicBezTo>
                <a:cubicBezTo>
                  <a:pt x="70" y="684"/>
                  <a:pt x="72" y="684"/>
                  <a:pt x="73" y="684"/>
                </a:cubicBezTo>
                <a:cubicBezTo>
                  <a:pt x="73" y="684"/>
                  <a:pt x="73" y="684"/>
                  <a:pt x="73" y="684"/>
                </a:cubicBezTo>
                <a:cubicBezTo>
                  <a:pt x="74" y="684"/>
                  <a:pt x="78" y="684"/>
                  <a:pt x="78" y="684"/>
                </a:cubicBezTo>
                <a:cubicBezTo>
                  <a:pt x="75" y="684"/>
                  <a:pt x="73" y="684"/>
                  <a:pt x="71" y="684"/>
                </a:cubicBezTo>
                <a:close/>
                <a:moveTo>
                  <a:pt x="77" y="684"/>
                </a:moveTo>
                <a:cubicBezTo>
                  <a:pt x="75" y="683"/>
                  <a:pt x="75" y="683"/>
                  <a:pt x="75" y="683"/>
                </a:cubicBezTo>
                <a:cubicBezTo>
                  <a:pt x="73" y="683"/>
                  <a:pt x="73" y="683"/>
                  <a:pt x="73" y="683"/>
                </a:cubicBezTo>
                <a:cubicBezTo>
                  <a:pt x="74" y="683"/>
                  <a:pt x="74" y="683"/>
                  <a:pt x="74" y="683"/>
                </a:cubicBezTo>
                <a:cubicBezTo>
                  <a:pt x="74" y="683"/>
                  <a:pt x="75" y="684"/>
                  <a:pt x="77" y="684"/>
                </a:cubicBezTo>
                <a:close/>
                <a:moveTo>
                  <a:pt x="86" y="684"/>
                </a:moveTo>
                <a:cubicBezTo>
                  <a:pt x="89" y="684"/>
                  <a:pt x="89" y="684"/>
                  <a:pt x="89" y="684"/>
                </a:cubicBezTo>
                <a:cubicBezTo>
                  <a:pt x="85" y="684"/>
                  <a:pt x="85" y="684"/>
                  <a:pt x="85" y="684"/>
                </a:cubicBezTo>
                <a:lnTo>
                  <a:pt x="86" y="684"/>
                </a:lnTo>
                <a:close/>
                <a:moveTo>
                  <a:pt x="85" y="684"/>
                </a:moveTo>
                <a:cubicBezTo>
                  <a:pt x="88" y="684"/>
                  <a:pt x="88" y="684"/>
                  <a:pt x="88" y="684"/>
                </a:cubicBezTo>
                <a:cubicBezTo>
                  <a:pt x="87" y="684"/>
                  <a:pt x="87" y="684"/>
                  <a:pt x="87" y="684"/>
                </a:cubicBezTo>
                <a:lnTo>
                  <a:pt x="85" y="684"/>
                </a:lnTo>
                <a:close/>
                <a:moveTo>
                  <a:pt x="55" y="664"/>
                </a:moveTo>
                <a:cubicBezTo>
                  <a:pt x="55" y="665"/>
                  <a:pt x="55" y="665"/>
                  <a:pt x="55" y="665"/>
                </a:cubicBezTo>
                <a:cubicBezTo>
                  <a:pt x="55" y="664"/>
                  <a:pt x="55" y="664"/>
                  <a:pt x="55" y="664"/>
                </a:cubicBezTo>
                <a:close/>
                <a:moveTo>
                  <a:pt x="55" y="665"/>
                </a:moveTo>
                <a:cubicBezTo>
                  <a:pt x="56" y="665"/>
                  <a:pt x="56" y="665"/>
                  <a:pt x="56" y="665"/>
                </a:cubicBezTo>
                <a:cubicBezTo>
                  <a:pt x="56" y="665"/>
                  <a:pt x="55" y="665"/>
                  <a:pt x="55" y="665"/>
                </a:cubicBezTo>
                <a:close/>
                <a:moveTo>
                  <a:pt x="86" y="680"/>
                </a:moveTo>
                <a:cubicBezTo>
                  <a:pt x="88" y="681"/>
                  <a:pt x="92" y="681"/>
                  <a:pt x="89" y="681"/>
                </a:cubicBezTo>
                <a:cubicBezTo>
                  <a:pt x="86" y="680"/>
                  <a:pt x="86" y="680"/>
                  <a:pt x="86" y="680"/>
                </a:cubicBezTo>
                <a:cubicBezTo>
                  <a:pt x="87" y="680"/>
                  <a:pt x="86" y="680"/>
                  <a:pt x="86" y="680"/>
                </a:cubicBezTo>
                <a:close/>
                <a:moveTo>
                  <a:pt x="69" y="673"/>
                </a:moveTo>
                <a:cubicBezTo>
                  <a:pt x="69" y="673"/>
                  <a:pt x="69" y="673"/>
                  <a:pt x="68" y="673"/>
                </a:cubicBezTo>
                <a:cubicBezTo>
                  <a:pt x="69" y="673"/>
                  <a:pt x="70" y="673"/>
                  <a:pt x="71" y="673"/>
                </a:cubicBezTo>
                <a:cubicBezTo>
                  <a:pt x="70" y="673"/>
                  <a:pt x="70" y="673"/>
                  <a:pt x="69" y="673"/>
                </a:cubicBezTo>
                <a:close/>
                <a:moveTo>
                  <a:pt x="57" y="669"/>
                </a:moveTo>
                <a:cubicBezTo>
                  <a:pt x="59" y="670"/>
                  <a:pt x="59" y="670"/>
                  <a:pt x="59" y="670"/>
                </a:cubicBezTo>
                <a:cubicBezTo>
                  <a:pt x="59" y="670"/>
                  <a:pt x="58" y="670"/>
                  <a:pt x="57" y="669"/>
                </a:cubicBezTo>
                <a:close/>
                <a:moveTo>
                  <a:pt x="53" y="661"/>
                </a:moveTo>
                <a:cubicBezTo>
                  <a:pt x="51" y="660"/>
                  <a:pt x="51" y="660"/>
                  <a:pt x="51" y="660"/>
                </a:cubicBezTo>
                <a:cubicBezTo>
                  <a:pt x="51" y="660"/>
                  <a:pt x="52" y="660"/>
                  <a:pt x="53" y="661"/>
                </a:cubicBezTo>
                <a:close/>
                <a:moveTo>
                  <a:pt x="85" y="682"/>
                </a:moveTo>
                <a:cubicBezTo>
                  <a:pt x="86" y="682"/>
                  <a:pt x="86" y="682"/>
                  <a:pt x="86" y="682"/>
                </a:cubicBezTo>
                <a:cubicBezTo>
                  <a:pt x="85" y="682"/>
                  <a:pt x="82" y="682"/>
                  <a:pt x="85" y="682"/>
                </a:cubicBezTo>
                <a:close/>
                <a:moveTo>
                  <a:pt x="85" y="675"/>
                </a:moveTo>
                <a:cubicBezTo>
                  <a:pt x="85" y="675"/>
                  <a:pt x="84" y="675"/>
                  <a:pt x="84" y="674"/>
                </a:cubicBezTo>
                <a:cubicBezTo>
                  <a:pt x="84" y="674"/>
                  <a:pt x="85" y="675"/>
                  <a:pt x="85" y="675"/>
                </a:cubicBezTo>
                <a:close/>
                <a:moveTo>
                  <a:pt x="86" y="682"/>
                </a:moveTo>
                <a:cubicBezTo>
                  <a:pt x="86" y="682"/>
                  <a:pt x="86" y="682"/>
                  <a:pt x="86" y="682"/>
                </a:cubicBezTo>
                <a:cubicBezTo>
                  <a:pt x="86" y="682"/>
                  <a:pt x="87" y="682"/>
                  <a:pt x="86" y="682"/>
                </a:cubicBezTo>
                <a:cubicBezTo>
                  <a:pt x="88" y="682"/>
                  <a:pt x="88" y="682"/>
                  <a:pt x="86" y="682"/>
                </a:cubicBezTo>
                <a:close/>
                <a:moveTo>
                  <a:pt x="60" y="653"/>
                </a:moveTo>
                <a:cubicBezTo>
                  <a:pt x="60" y="653"/>
                  <a:pt x="60" y="654"/>
                  <a:pt x="60" y="654"/>
                </a:cubicBezTo>
                <a:cubicBezTo>
                  <a:pt x="60" y="653"/>
                  <a:pt x="60" y="653"/>
                  <a:pt x="60" y="653"/>
                </a:cubicBezTo>
                <a:close/>
                <a:moveTo>
                  <a:pt x="87" y="667"/>
                </a:moveTo>
                <a:cubicBezTo>
                  <a:pt x="87" y="667"/>
                  <a:pt x="87" y="667"/>
                  <a:pt x="87" y="667"/>
                </a:cubicBezTo>
                <a:cubicBezTo>
                  <a:pt x="87" y="667"/>
                  <a:pt x="87" y="667"/>
                  <a:pt x="87" y="667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7" y="683"/>
                </a:cubicBezTo>
                <a:close/>
                <a:moveTo>
                  <a:pt x="74" y="682"/>
                </a:moveTo>
                <a:cubicBezTo>
                  <a:pt x="74" y="682"/>
                  <a:pt x="75" y="682"/>
                  <a:pt x="75" y="682"/>
                </a:cubicBezTo>
                <a:cubicBezTo>
                  <a:pt x="75" y="682"/>
                  <a:pt x="74" y="682"/>
                  <a:pt x="74" y="682"/>
                </a:cubicBezTo>
                <a:close/>
                <a:moveTo>
                  <a:pt x="68" y="679"/>
                </a:moveTo>
                <a:cubicBezTo>
                  <a:pt x="68" y="679"/>
                  <a:pt x="68" y="679"/>
                  <a:pt x="68" y="679"/>
                </a:cubicBezTo>
                <a:cubicBezTo>
                  <a:pt x="68" y="679"/>
                  <a:pt x="68" y="679"/>
                  <a:pt x="68" y="679"/>
                </a:cubicBezTo>
                <a:close/>
                <a:moveTo>
                  <a:pt x="86" y="683"/>
                </a:moveTo>
                <a:cubicBezTo>
                  <a:pt x="86" y="683"/>
                  <a:pt x="86" y="683"/>
                  <a:pt x="85" y="683"/>
                </a:cubicBezTo>
                <a:cubicBezTo>
                  <a:pt x="86" y="683"/>
                  <a:pt x="86" y="683"/>
                  <a:pt x="86" y="683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7" y="683"/>
                </a:cubicBezTo>
                <a:cubicBezTo>
                  <a:pt x="87" y="683"/>
                  <a:pt x="87" y="683"/>
                  <a:pt x="87" y="683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6" y="683"/>
                </a:cubicBezTo>
                <a:cubicBezTo>
                  <a:pt x="87" y="683"/>
                  <a:pt x="87" y="683"/>
                  <a:pt x="87" y="683"/>
                </a:cubicBezTo>
                <a:close/>
                <a:moveTo>
                  <a:pt x="65" y="661"/>
                </a:moveTo>
                <a:cubicBezTo>
                  <a:pt x="65" y="661"/>
                  <a:pt x="65" y="661"/>
                  <a:pt x="65" y="661"/>
                </a:cubicBezTo>
                <a:cubicBezTo>
                  <a:pt x="64" y="661"/>
                  <a:pt x="64" y="661"/>
                  <a:pt x="65" y="661"/>
                </a:cubicBezTo>
                <a:close/>
                <a:moveTo>
                  <a:pt x="56" y="672"/>
                </a:moveTo>
                <a:cubicBezTo>
                  <a:pt x="56" y="672"/>
                  <a:pt x="56" y="672"/>
                  <a:pt x="56" y="672"/>
                </a:cubicBezTo>
                <a:cubicBezTo>
                  <a:pt x="56" y="672"/>
                  <a:pt x="56" y="672"/>
                  <a:pt x="56" y="672"/>
                </a:cubicBezTo>
                <a:close/>
                <a:moveTo>
                  <a:pt x="54" y="672"/>
                </a:moveTo>
                <a:cubicBezTo>
                  <a:pt x="57" y="672"/>
                  <a:pt x="57" y="672"/>
                  <a:pt x="56" y="672"/>
                </a:cubicBezTo>
                <a:cubicBezTo>
                  <a:pt x="64" y="674"/>
                  <a:pt x="64" y="674"/>
                  <a:pt x="64" y="674"/>
                </a:cubicBezTo>
                <a:lnTo>
                  <a:pt x="54" y="672"/>
                </a:lnTo>
                <a:close/>
                <a:moveTo>
                  <a:pt x="55" y="664"/>
                </a:moveTo>
                <a:cubicBezTo>
                  <a:pt x="59" y="665"/>
                  <a:pt x="55" y="663"/>
                  <a:pt x="52" y="662"/>
                </a:cubicBezTo>
                <a:cubicBezTo>
                  <a:pt x="54" y="662"/>
                  <a:pt x="59" y="664"/>
                  <a:pt x="58" y="664"/>
                </a:cubicBezTo>
                <a:cubicBezTo>
                  <a:pt x="56" y="663"/>
                  <a:pt x="51" y="661"/>
                  <a:pt x="50" y="661"/>
                </a:cubicBezTo>
                <a:cubicBezTo>
                  <a:pt x="55" y="662"/>
                  <a:pt x="55" y="662"/>
                  <a:pt x="55" y="662"/>
                </a:cubicBezTo>
                <a:cubicBezTo>
                  <a:pt x="51" y="661"/>
                  <a:pt x="55" y="662"/>
                  <a:pt x="55" y="662"/>
                </a:cubicBezTo>
                <a:cubicBezTo>
                  <a:pt x="55" y="662"/>
                  <a:pt x="54" y="661"/>
                  <a:pt x="54" y="661"/>
                </a:cubicBezTo>
                <a:cubicBezTo>
                  <a:pt x="56" y="662"/>
                  <a:pt x="50" y="659"/>
                  <a:pt x="51" y="659"/>
                </a:cubicBezTo>
                <a:cubicBezTo>
                  <a:pt x="52" y="660"/>
                  <a:pt x="54" y="661"/>
                  <a:pt x="55" y="661"/>
                </a:cubicBezTo>
                <a:cubicBezTo>
                  <a:pt x="53" y="660"/>
                  <a:pt x="53" y="660"/>
                  <a:pt x="53" y="660"/>
                </a:cubicBezTo>
                <a:cubicBezTo>
                  <a:pt x="54" y="660"/>
                  <a:pt x="56" y="661"/>
                  <a:pt x="59" y="662"/>
                </a:cubicBezTo>
                <a:cubicBezTo>
                  <a:pt x="58" y="662"/>
                  <a:pt x="57" y="661"/>
                  <a:pt x="57" y="661"/>
                </a:cubicBezTo>
                <a:cubicBezTo>
                  <a:pt x="58" y="662"/>
                  <a:pt x="59" y="662"/>
                  <a:pt x="60" y="662"/>
                </a:cubicBezTo>
                <a:cubicBezTo>
                  <a:pt x="56" y="660"/>
                  <a:pt x="56" y="660"/>
                  <a:pt x="56" y="660"/>
                </a:cubicBezTo>
                <a:cubicBezTo>
                  <a:pt x="55" y="660"/>
                  <a:pt x="55" y="660"/>
                  <a:pt x="55" y="660"/>
                </a:cubicBezTo>
                <a:cubicBezTo>
                  <a:pt x="55" y="660"/>
                  <a:pt x="53" y="659"/>
                  <a:pt x="55" y="660"/>
                </a:cubicBezTo>
                <a:cubicBezTo>
                  <a:pt x="56" y="660"/>
                  <a:pt x="57" y="661"/>
                  <a:pt x="58" y="661"/>
                </a:cubicBezTo>
                <a:cubicBezTo>
                  <a:pt x="55" y="660"/>
                  <a:pt x="58" y="661"/>
                  <a:pt x="60" y="662"/>
                </a:cubicBezTo>
                <a:cubicBezTo>
                  <a:pt x="59" y="662"/>
                  <a:pt x="60" y="662"/>
                  <a:pt x="62" y="663"/>
                </a:cubicBezTo>
                <a:cubicBezTo>
                  <a:pt x="62" y="663"/>
                  <a:pt x="59" y="661"/>
                  <a:pt x="57" y="661"/>
                </a:cubicBezTo>
                <a:cubicBezTo>
                  <a:pt x="58" y="661"/>
                  <a:pt x="58" y="661"/>
                  <a:pt x="56" y="660"/>
                </a:cubicBezTo>
                <a:cubicBezTo>
                  <a:pt x="59" y="661"/>
                  <a:pt x="59" y="661"/>
                  <a:pt x="59" y="661"/>
                </a:cubicBezTo>
                <a:cubicBezTo>
                  <a:pt x="58" y="661"/>
                  <a:pt x="58" y="661"/>
                  <a:pt x="58" y="661"/>
                </a:cubicBezTo>
                <a:cubicBezTo>
                  <a:pt x="63" y="663"/>
                  <a:pt x="63" y="663"/>
                  <a:pt x="63" y="663"/>
                </a:cubicBezTo>
                <a:cubicBezTo>
                  <a:pt x="65" y="663"/>
                  <a:pt x="57" y="660"/>
                  <a:pt x="59" y="661"/>
                </a:cubicBezTo>
                <a:cubicBezTo>
                  <a:pt x="62" y="662"/>
                  <a:pt x="62" y="662"/>
                  <a:pt x="62" y="662"/>
                </a:cubicBezTo>
                <a:cubicBezTo>
                  <a:pt x="61" y="661"/>
                  <a:pt x="56" y="659"/>
                  <a:pt x="59" y="660"/>
                </a:cubicBezTo>
                <a:cubicBezTo>
                  <a:pt x="57" y="660"/>
                  <a:pt x="55" y="659"/>
                  <a:pt x="54" y="658"/>
                </a:cubicBezTo>
                <a:cubicBezTo>
                  <a:pt x="56" y="659"/>
                  <a:pt x="57" y="659"/>
                  <a:pt x="58" y="659"/>
                </a:cubicBezTo>
                <a:cubicBezTo>
                  <a:pt x="56" y="659"/>
                  <a:pt x="54" y="658"/>
                  <a:pt x="55" y="658"/>
                </a:cubicBezTo>
                <a:cubicBezTo>
                  <a:pt x="53" y="657"/>
                  <a:pt x="65" y="662"/>
                  <a:pt x="61" y="660"/>
                </a:cubicBezTo>
                <a:cubicBezTo>
                  <a:pt x="59" y="660"/>
                  <a:pt x="55" y="658"/>
                  <a:pt x="55" y="658"/>
                </a:cubicBezTo>
                <a:cubicBezTo>
                  <a:pt x="54" y="657"/>
                  <a:pt x="60" y="660"/>
                  <a:pt x="57" y="658"/>
                </a:cubicBezTo>
                <a:cubicBezTo>
                  <a:pt x="60" y="660"/>
                  <a:pt x="60" y="660"/>
                  <a:pt x="60" y="660"/>
                </a:cubicBezTo>
                <a:cubicBezTo>
                  <a:pt x="60" y="660"/>
                  <a:pt x="59" y="659"/>
                  <a:pt x="59" y="659"/>
                </a:cubicBezTo>
                <a:cubicBezTo>
                  <a:pt x="62" y="660"/>
                  <a:pt x="62" y="660"/>
                  <a:pt x="62" y="660"/>
                </a:cubicBezTo>
                <a:cubicBezTo>
                  <a:pt x="56" y="658"/>
                  <a:pt x="64" y="661"/>
                  <a:pt x="57" y="658"/>
                </a:cubicBezTo>
                <a:cubicBezTo>
                  <a:pt x="63" y="660"/>
                  <a:pt x="57" y="658"/>
                  <a:pt x="59" y="659"/>
                </a:cubicBezTo>
                <a:cubicBezTo>
                  <a:pt x="63" y="660"/>
                  <a:pt x="59" y="659"/>
                  <a:pt x="64" y="661"/>
                </a:cubicBezTo>
                <a:cubicBezTo>
                  <a:pt x="66" y="662"/>
                  <a:pt x="63" y="661"/>
                  <a:pt x="65" y="661"/>
                </a:cubicBezTo>
                <a:cubicBezTo>
                  <a:pt x="65" y="662"/>
                  <a:pt x="67" y="662"/>
                  <a:pt x="68" y="663"/>
                </a:cubicBezTo>
                <a:cubicBezTo>
                  <a:pt x="70" y="664"/>
                  <a:pt x="65" y="661"/>
                  <a:pt x="64" y="660"/>
                </a:cubicBezTo>
                <a:cubicBezTo>
                  <a:pt x="65" y="661"/>
                  <a:pt x="65" y="661"/>
                  <a:pt x="65" y="661"/>
                </a:cubicBezTo>
                <a:cubicBezTo>
                  <a:pt x="60" y="659"/>
                  <a:pt x="64" y="661"/>
                  <a:pt x="60" y="659"/>
                </a:cubicBezTo>
                <a:cubicBezTo>
                  <a:pt x="63" y="660"/>
                  <a:pt x="59" y="658"/>
                  <a:pt x="61" y="659"/>
                </a:cubicBezTo>
                <a:cubicBezTo>
                  <a:pt x="60" y="659"/>
                  <a:pt x="61" y="659"/>
                  <a:pt x="61" y="659"/>
                </a:cubicBezTo>
                <a:cubicBezTo>
                  <a:pt x="61" y="659"/>
                  <a:pt x="69" y="662"/>
                  <a:pt x="69" y="662"/>
                </a:cubicBezTo>
                <a:cubicBezTo>
                  <a:pt x="70" y="663"/>
                  <a:pt x="67" y="661"/>
                  <a:pt x="65" y="660"/>
                </a:cubicBezTo>
                <a:cubicBezTo>
                  <a:pt x="64" y="659"/>
                  <a:pt x="66" y="661"/>
                  <a:pt x="60" y="658"/>
                </a:cubicBezTo>
                <a:cubicBezTo>
                  <a:pt x="68" y="661"/>
                  <a:pt x="58" y="656"/>
                  <a:pt x="63" y="658"/>
                </a:cubicBezTo>
                <a:cubicBezTo>
                  <a:pt x="65" y="660"/>
                  <a:pt x="67" y="660"/>
                  <a:pt x="69" y="661"/>
                </a:cubicBezTo>
                <a:cubicBezTo>
                  <a:pt x="68" y="661"/>
                  <a:pt x="67" y="661"/>
                  <a:pt x="65" y="659"/>
                </a:cubicBezTo>
                <a:cubicBezTo>
                  <a:pt x="67" y="661"/>
                  <a:pt x="67" y="661"/>
                  <a:pt x="67" y="661"/>
                </a:cubicBezTo>
                <a:cubicBezTo>
                  <a:pt x="62" y="658"/>
                  <a:pt x="63" y="658"/>
                  <a:pt x="60" y="657"/>
                </a:cubicBezTo>
                <a:cubicBezTo>
                  <a:pt x="62" y="658"/>
                  <a:pt x="64" y="658"/>
                  <a:pt x="65" y="659"/>
                </a:cubicBezTo>
                <a:cubicBezTo>
                  <a:pt x="65" y="659"/>
                  <a:pt x="65" y="659"/>
                  <a:pt x="63" y="658"/>
                </a:cubicBezTo>
                <a:cubicBezTo>
                  <a:pt x="64" y="658"/>
                  <a:pt x="64" y="658"/>
                  <a:pt x="64" y="658"/>
                </a:cubicBezTo>
                <a:cubicBezTo>
                  <a:pt x="63" y="657"/>
                  <a:pt x="67" y="659"/>
                  <a:pt x="64" y="658"/>
                </a:cubicBezTo>
                <a:cubicBezTo>
                  <a:pt x="63" y="657"/>
                  <a:pt x="63" y="657"/>
                  <a:pt x="63" y="657"/>
                </a:cubicBezTo>
                <a:cubicBezTo>
                  <a:pt x="59" y="655"/>
                  <a:pt x="62" y="656"/>
                  <a:pt x="61" y="654"/>
                </a:cubicBezTo>
                <a:cubicBezTo>
                  <a:pt x="59" y="654"/>
                  <a:pt x="59" y="654"/>
                  <a:pt x="59" y="654"/>
                </a:cubicBezTo>
                <a:cubicBezTo>
                  <a:pt x="60" y="654"/>
                  <a:pt x="57" y="652"/>
                  <a:pt x="60" y="653"/>
                </a:cubicBezTo>
                <a:cubicBezTo>
                  <a:pt x="60" y="654"/>
                  <a:pt x="60" y="654"/>
                  <a:pt x="60" y="654"/>
                </a:cubicBezTo>
                <a:cubicBezTo>
                  <a:pt x="62" y="655"/>
                  <a:pt x="64" y="656"/>
                  <a:pt x="64" y="656"/>
                </a:cubicBezTo>
                <a:cubicBezTo>
                  <a:pt x="62" y="655"/>
                  <a:pt x="62" y="655"/>
                  <a:pt x="62" y="655"/>
                </a:cubicBezTo>
                <a:cubicBezTo>
                  <a:pt x="64" y="656"/>
                  <a:pt x="64" y="656"/>
                  <a:pt x="64" y="656"/>
                </a:cubicBezTo>
                <a:cubicBezTo>
                  <a:pt x="64" y="655"/>
                  <a:pt x="61" y="654"/>
                  <a:pt x="61" y="654"/>
                </a:cubicBezTo>
                <a:cubicBezTo>
                  <a:pt x="67" y="657"/>
                  <a:pt x="62" y="654"/>
                  <a:pt x="68" y="657"/>
                </a:cubicBezTo>
                <a:cubicBezTo>
                  <a:pt x="63" y="654"/>
                  <a:pt x="67" y="657"/>
                  <a:pt x="63" y="654"/>
                </a:cubicBezTo>
                <a:cubicBezTo>
                  <a:pt x="63" y="654"/>
                  <a:pt x="64" y="655"/>
                  <a:pt x="65" y="655"/>
                </a:cubicBezTo>
                <a:cubicBezTo>
                  <a:pt x="62" y="653"/>
                  <a:pt x="62" y="653"/>
                  <a:pt x="62" y="653"/>
                </a:cubicBezTo>
                <a:cubicBezTo>
                  <a:pt x="64" y="654"/>
                  <a:pt x="66" y="655"/>
                  <a:pt x="66" y="655"/>
                </a:cubicBezTo>
                <a:cubicBezTo>
                  <a:pt x="66" y="655"/>
                  <a:pt x="66" y="655"/>
                  <a:pt x="66" y="655"/>
                </a:cubicBezTo>
                <a:cubicBezTo>
                  <a:pt x="67" y="655"/>
                  <a:pt x="67" y="655"/>
                  <a:pt x="65" y="654"/>
                </a:cubicBezTo>
                <a:cubicBezTo>
                  <a:pt x="66" y="654"/>
                  <a:pt x="67" y="655"/>
                  <a:pt x="68" y="655"/>
                </a:cubicBezTo>
                <a:cubicBezTo>
                  <a:pt x="61" y="651"/>
                  <a:pt x="73" y="658"/>
                  <a:pt x="68" y="655"/>
                </a:cubicBezTo>
                <a:cubicBezTo>
                  <a:pt x="74" y="659"/>
                  <a:pt x="79" y="662"/>
                  <a:pt x="84" y="664"/>
                </a:cubicBezTo>
                <a:cubicBezTo>
                  <a:pt x="83" y="664"/>
                  <a:pt x="83" y="664"/>
                  <a:pt x="83" y="664"/>
                </a:cubicBezTo>
                <a:cubicBezTo>
                  <a:pt x="87" y="666"/>
                  <a:pt x="83" y="664"/>
                  <a:pt x="87" y="666"/>
                </a:cubicBezTo>
                <a:cubicBezTo>
                  <a:pt x="83" y="664"/>
                  <a:pt x="83" y="664"/>
                  <a:pt x="83" y="664"/>
                </a:cubicBezTo>
                <a:cubicBezTo>
                  <a:pt x="84" y="665"/>
                  <a:pt x="86" y="666"/>
                  <a:pt x="87" y="667"/>
                </a:cubicBezTo>
                <a:cubicBezTo>
                  <a:pt x="87" y="667"/>
                  <a:pt x="87" y="667"/>
                  <a:pt x="89" y="668"/>
                </a:cubicBezTo>
                <a:cubicBezTo>
                  <a:pt x="79" y="663"/>
                  <a:pt x="88" y="669"/>
                  <a:pt x="83" y="666"/>
                </a:cubicBezTo>
                <a:cubicBezTo>
                  <a:pt x="83" y="666"/>
                  <a:pt x="85" y="667"/>
                  <a:pt x="86" y="668"/>
                </a:cubicBezTo>
                <a:cubicBezTo>
                  <a:pt x="82" y="666"/>
                  <a:pt x="87" y="669"/>
                  <a:pt x="88" y="669"/>
                </a:cubicBezTo>
                <a:cubicBezTo>
                  <a:pt x="83" y="666"/>
                  <a:pt x="83" y="666"/>
                  <a:pt x="83" y="666"/>
                </a:cubicBezTo>
                <a:cubicBezTo>
                  <a:pt x="84" y="667"/>
                  <a:pt x="86" y="668"/>
                  <a:pt x="87" y="669"/>
                </a:cubicBezTo>
                <a:cubicBezTo>
                  <a:pt x="88" y="669"/>
                  <a:pt x="83" y="667"/>
                  <a:pt x="86" y="669"/>
                </a:cubicBezTo>
                <a:cubicBezTo>
                  <a:pt x="84" y="668"/>
                  <a:pt x="81" y="666"/>
                  <a:pt x="81" y="666"/>
                </a:cubicBezTo>
                <a:cubicBezTo>
                  <a:pt x="86" y="669"/>
                  <a:pt x="83" y="668"/>
                  <a:pt x="87" y="670"/>
                </a:cubicBezTo>
                <a:cubicBezTo>
                  <a:pt x="81" y="667"/>
                  <a:pt x="86" y="669"/>
                  <a:pt x="77" y="665"/>
                </a:cubicBezTo>
                <a:cubicBezTo>
                  <a:pt x="77" y="665"/>
                  <a:pt x="81" y="667"/>
                  <a:pt x="82" y="667"/>
                </a:cubicBezTo>
                <a:cubicBezTo>
                  <a:pt x="81" y="667"/>
                  <a:pt x="81" y="667"/>
                  <a:pt x="84" y="669"/>
                </a:cubicBezTo>
                <a:cubicBezTo>
                  <a:pt x="82" y="668"/>
                  <a:pt x="86" y="670"/>
                  <a:pt x="79" y="667"/>
                </a:cubicBezTo>
                <a:cubicBezTo>
                  <a:pt x="83" y="669"/>
                  <a:pt x="81" y="668"/>
                  <a:pt x="83" y="669"/>
                </a:cubicBezTo>
                <a:cubicBezTo>
                  <a:pt x="87" y="671"/>
                  <a:pt x="87" y="671"/>
                  <a:pt x="87" y="671"/>
                </a:cubicBezTo>
                <a:cubicBezTo>
                  <a:pt x="86" y="671"/>
                  <a:pt x="86" y="671"/>
                  <a:pt x="86" y="671"/>
                </a:cubicBezTo>
                <a:cubicBezTo>
                  <a:pt x="87" y="671"/>
                  <a:pt x="86" y="671"/>
                  <a:pt x="86" y="671"/>
                </a:cubicBezTo>
                <a:cubicBezTo>
                  <a:pt x="86" y="671"/>
                  <a:pt x="84" y="670"/>
                  <a:pt x="83" y="669"/>
                </a:cubicBezTo>
                <a:cubicBezTo>
                  <a:pt x="83" y="669"/>
                  <a:pt x="85" y="670"/>
                  <a:pt x="87" y="671"/>
                </a:cubicBezTo>
                <a:cubicBezTo>
                  <a:pt x="87" y="671"/>
                  <a:pt x="87" y="671"/>
                  <a:pt x="87" y="671"/>
                </a:cubicBezTo>
                <a:cubicBezTo>
                  <a:pt x="87" y="672"/>
                  <a:pt x="87" y="672"/>
                  <a:pt x="87" y="672"/>
                </a:cubicBezTo>
                <a:cubicBezTo>
                  <a:pt x="87" y="672"/>
                  <a:pt x="84" y="670"/>
                  <a:pt x="82" y="669"/>
                </a:cubicBezTo>
                <a:cubicBezTo>
                  <a:pt x="83" y="670"/>
                  <a:pt x="88" y="672"/>
                  <a:pt x="85" y="671"/>
                </a:cubicBezTo>
                <a:cubicBezTo>
                  <a:pt x="85" y="671"/>
                  <a:pt x="83" y="670"/>
                  <a:pt x="82" y="669"/>
                </a:cubicBezTo>
                <a:cubicBezTo>
                  <a:pt x="81" y="669"/>
                  <a:pt x="81" y="669"/>
                  <a:pt x="81" y="669"/>
                </a:cubicBezTo>
                <a:cubicBezTo>
                  <a:pt x="86" y="671"/>
                  <a:pt x="86" y="671"/>
                  <a:pt x="86" y="671"/>
                </a:cubicBezTo>
                <a:cubicBezTo>
                  <a:pt x="86" y="671"/>
                  <a:pt x="82" y="670"/>
                  <a:pt x="82" y="671"/>
                </a:cubicBezTo>
                <a:cubicBezTo>
                  <a:pt x="78" y="669"/>
                  <a:pt x="82" y="671"/>
                  <a:pt x="76" y="668"/>
                </a:cubicBezTo>
                <a:cubicBezTo>
                  <a:pt x="77" y="669"/>
                  <a:pt x="77" y="669"/>
                  <a:pt x="77" y="669"/>
                </a:cubicBezTo>
                <a:cubicBezTo>
                  <a:pt x="76" y="668"/>
                  <a:pt x="72" y="667"/>
                  <a:pt x="73" y="667"/>
                </a:cubicBezTo>
                <a:cubicBezTo>
                  <a:pt x="75" y="668"/>
                  <a:pt x="79" y="670"/>
                  <a:pt x="80" y="670"/>
                </a:cubicBezTo>
                <a:cubicBezTo>
                  <a:pt x="82" y="671"/>
                  <a:pt x="82" y="671"/>
                  <a:pt x="82" y="671"/>
                </a:cubicBezTo>
                <a:cubicBezTo>
                  <a:pt x="94" y="676"/>
                  <a:pt x="81" y="671"/>
                  <a:pt x="85" y="673"/>
                </a:cubicBezTo>
                <a:cubicBezTo>
                  <a:pt x="84" y="673"/>
                  <a:pt x="84" y="672"/>
                  <a:pt x="83" y="672"/>
                </a:cubicBezTo>
                <a:cubicBezTo>
                  <a:pt x="87" y="674"/>
                  <a:pt x="80" y="671"/>
                  <a:pt x="82" y="672"/>
                </a:cubicBezTo>
                <a:cubicBezTo>
                  <a:pt x="79" y="671"/>
                  <a:pt x="79" y="671"/>
                  <a:pt x="79" y="671"/>
                </a:cubicBezTo>
                <a:cubicBezTo>
                  <a:pt x="84" y="673"/>
                  <a:pt x="84" y="673"/>
                  <a:pt x="82" y="673"/>
                </a:cubicBezTo>
                <a:cubicBezTo>
                  <a:pt x="81" y="672"/>
                  <a:pt x="81" y="672"/>
                  <a:pt x="80" y="672"/>
                </a:cubicBezTo>
                <a:cubicBezTo>
                  <a:pt x="82" y="673"/>
                  <a:pt x="85" y="674"/>
                  <a:pt x="84" y="673"/>
                </a:cubicBezTo>
                <a:cubicBezTo>
                  <a:pt x="83" y="673"/>
                  <a:pt x="83" y="673"/>
                  <a:pt x="83" y="673"/>
                </a:cubicBezTo>
                <a:cubicBezTo>
                  <a:pt x="83" y="674"/>
                  <a:pt x="83" y="674"/>
                  <a:pt x="83" y="674"/>
                </a:cubicBezTo>
                <a:cubicBezTo>
                  <a:pt x="73" y="670"/>
                  <a:pt x="89" y="676"/>
                  <a:pt x="78" y="672"/>
                </a:cubicBezTo>
                <a:cubicBezTo>
                  <a:pt x="81" y="673"/>
                  <a:pt x="82" y="674"/>
                  <a:pt x="84" y="674"/>
                </a:cubicBezTo>
                <a:cubicBezTo>
                  <a:pt x="83" y="674"/>
                  <a:pt x="83" y="674"/>
                  <a:pt x="82" y="674"/>
                </a:cubicBezTo>
                <a:cubicBezTo>
                  <a:pt x="88" y="676"/>
                  <a:pt x="80" y="674"/>
                  <a:pt x="81" y="674"/>
                </a:cubicBezTo>
                <a:cubicBezTo>
                  <a:pt x="82" y="674"/>
                  <a:pt x="84" y="675"/>
                  <a:pt x="86" y="675"/>
                </a:cubicBezTo>
                <a:cubicBezTo>
                  <a:pt x="81" y="674"/>
                  <a:pt x="90" y="677"/>
                  <a:pt x="89" y="677"/>
                </a:cubicBezTo>
                <a:cubicBezTo>
                  <a:pt x="88" y="677"/>
                  <a:pt x="85" y="675"/>
                  <a:pt x="82" y="675"/>
                </a:cubicBezTo>
                <a:cubicBezTo>
                  <a:pt x="83" y="675"/>
                  <a:pt x="92" y="678"/>
                  <a:pt x="88" y="677"/>
                </a:cubicBezTo>
                <a:cubicBezTo>
                  <a:pt x="87" y="676"/>
                  <a:pt x="87" y="676"/>
                  <a:pt x="86" y="676"/>
                </a:cubicBezTo>
                <a:cubicBezTo>
                  <a:pt x="85" y="676"/>
                  <a:pt x="74" y="672"/>
                  <a:pt x="76" y="673"/>
                </a:cubicBezTo>
                <a:cubicBezTo>
                  <a:pt x="78" y="674"/>
                  <a:pt x="78" y="674"/>
                  <a:pt x="78" y="674"/>
                </a:cubicBezTo>
                <a:cubicBezTo>
                  <a:pt x="80" y="675"/>
                  <a:pt x="70" y="671"/>
                  <a:pt x="76" y="674"/>
                </a:cubicBezTo>
                <a:cubicBezTo>
                  <a:pt x="80" y="674"/>
                  <a:pt x="80" y="674"/>
                  <a:pt x="80" y="674"/>
                </a:cubicBezTo>
                <a:cubicBezTo>
                  <a:pt x="75" y="673"/>
                  <a:pt x="81" y="675"/>
                  <a:pt x="77" y="674"/>
                </a:cubicBezTo>
                <a:cubicBezTo>
                  <a:pt x="76" y="674"/>
                  <a:pt x="76" y="674"/>
                  <a:pt x="76" y="674"/>
                </a:cubicBezTo>
                <a:cubicBezTo>
                  <a:pt x="77" y="674"/>
                  <a:pt x="73" y="673"/>
                  <a:pt x="78" y="675"/>
                </a:cubicBezTo>
                <a:cubicBezTo>
                  <a:pt x="79" y="675"/>
                  <a:pt x="79" y="675"/>
                  <a:pt x="79" y="675"/>
                </a:cubicBezTo>
                <a:cubicBezTo>
                  <a:pt x="79" y="675"/>
                  <a:pt x="79" y="675"/>
                  <a:pt x="79" y="675"/>
                </a:cubicBezTo>
                <a:cubicBezTo>
                  <a:pt x="79" y="675"/>
                  <a:pt x="80" y="675"/>
                  <a:pt x="79" y="675"/>
                </a:cubicBezTo>
                <a:cubicBezTo>
                  <a:pt x="83" y="676"/>
                  <a:pt x="81" y="676"/>
                  <a:pt x="80" y="676"/>
                </a:cubicBezTo>
                <a:cubicBezTo>
                  <a:pt x="80" y="676"/>
                  <a:pt x="78" y="675"/>
                  <a:pt x="76" y="675"/>
                </a:cubicBezTo>
                <a:cubicBezTo>
                  <a:pt x="80" y="676"/>
                  <a:pt x="80" y="676"/>
                  <a:pt x="77" y="675"/>
                </a:cubicBezTo>
                <a:cubicBezTo>
                  <a:pt x="83" y="677"/>
                  <a:pt x="88" y="678"/>
                  <a:pt x="89" y="678"/>
                </a:cubicBezTo>
                <a:cubicBezTo>
                  <a:pt x="88" y="678"/>
                  <a:pt x="87" y="678"/>
                  <a:pt x="86" y="678"/>
                </a:cubicBezTo>
                <a:cubicBezTo>
                  <a:pt x="85" y="678"/>
                  <a:pt x="86" y="678"/>
                  <a:pt x="87" y="678"/>
                </a:cubicBezTo>
                <a:cubicBezTo>
                  <a:pt x="86" y="678"/>
                  <a:pt x="85" y="677"/>
                  <a:pt x="83" y="677"/>
                </a:cubicBezTo>
                <a:cubicBezTo>
                  <a:pt x="88" y="678"/>
                  <a:pt x="83" y="677"/>
                  <a:pt x="85" y="678"/>
                </a:cubicBezTo>
                <a:cubicBezTo>
                  <a:pt x="83" y="677"/>
                  <a:pt x="82" y="677"/>
                  <a:pt x="81" y="677"/>
                </a:cubicBezTo>
                <a:cubicBezTo>
                  <a:pt x="87" y="678"/>
                  <a:pt x="75" y="675"/>
                  <a:pt x="83" y="677"/>
                </a:cubicBezTo>
                <a:cubicBezTo>
                  <a:pt x="78" y="677"/>
                  <a:pt x="83" y="678"/>
                  <a:pt x="78" y="677"/>
                </a:cubicBezTo>
                <a:cubicBezTo>
                  <a:pt x="75" y="676"/>
                  <a:pt x="79" y="677"/>
                  <a:pt x="79" y="677"/>
                </a:cubicBezTo>
                <a:cubicBezTo>
                  <a:pt x="76" y="677"/>
                  <a:pt x="76" y="677"/>
                  <a:pt x="76" y="677"/>
                </a:cubicBezTo>
                <a:cubicBezTo>
                  <a:pt x="81" y="678"/>
                  <a:pt x="78" y="677"/>
                  <a:pt x="83" y="679"/>
                </a:cubicBezTo>
                <a:cubicBezTo>
                  <a:pt x="80" y="678"/>
                  <a:pt x="78" y="677"/>
                  <a:pt x="76" y="677"/>
                </a:cubicBezTo>
                <a:cubicBezTo>
                  <a:pt x="81" y="678"/>
                  <a:pt x="81" y="678"/>
                  <a:pt x="81" y="678"/>
                </a:cubicBezTo>
                <a:cubicBezTo>
                  <a:pt x="77" y="677"/>
                  <a:pt x="77" y="677"/>
                  <a:pt x="77" y="677"/>
                </a:cubicBezTo>
                <a:cubicBezTo>
                  <a:pt x="79" y="678"/>
                  <a:pt x="78" y="678"/>
                  <a:pt x="77" y="678"/>
                </a:cubicBezTo>
                <a:cubicBezTo>
                  <a:pt x="77" y="678"/>
                  <a:pt x="77" y="678"/>
                  <a:pt x="76" y="677"/>
                </a:cubicBezTo>
                <a:cubicBezTo>
                  <a:pt x="82" y="679"/>
                  <a:pt x="81" y="679"/>
                  <a:pt x="84" y="679"/>
                </a:cubicBezTo>
                <a:cubicBezTo>
                  <a:pt x="78" y="678"/>
                  <a:pt x="85" y="680"/>
                  <a:pt x="80" y="679"/>
                </a:cubicBezTo>
                <a:cubicBezTo>
                  <a:pt x="81" y="679"/>
                  <a:pt x="82" y="679"/>
                  <a:pt x="82" y="679"/>
                </a:cubicBezTo>
                <a:cubicBezTo>
                  <a:pt x="85" y="680"/>
                  <a:pt x="87" y="680"/>
                  <a:pt x="86" y="680"/>
                </a:cubicBezTo>
                <a:cubicBezTo>
                  <a:pt x="86" y="680"/>
                  <a:pt x="86" y="680"/>
                  <a:pt x="86" y="680"/>
                </a:cubicBezTo>
                <a:cubicBezTo>
                  <a:pt x="83" y="679"/>
                  <a:pt x="83" y="679"/>
                  <a:pt x="83" y="679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4" y="680"/>
                  <a:pt x="85" y="680"/>
                  <a:pt x="86" y="680"/>
                </a:cubicBezTo>
                <a:cubicBezTo>
                  <a:pt x="85" y="680"/>
                  <a:pt x="85" y="680"/>
                  <a:pt x="84" y="680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3" y="680"/>
                  <a:pt x="83" y="680"/>
                  <a:pt x="84" y="680"/>
                </a:cubicBezTo>
                <a:cubicBezTo>
                  <a:pt x="79" y="679"/>
                  <a:pt x="91" y="681"/>
                  <a:pt x="84" y="680"/>
                </a:cubicBezTo>
                <a:cubicBezTo>
                  <a:pt x="84" y="680"/>
                  <a:pt x="85" y="680"/>
                  <a:pt x="84" y="680"/>
                </a:cubicBezTo>
                <a:cubicBezTo>
                  <a:pt x="84" y="680"/>
                  <a:pt x="79" y="680"/>
                  <a:pt x="82" y="680"/>
                </a:cubicBezTo>
                <a:cubicBezTo>
                  <a:pt x="85" y="681"/>
                  <a:pt x="85" y="681"/>
                  <a:pt x="85" y="681"/>
                </a:cubicBezTo>
                <a:cubicBezTo>
                  <a:pt x="86" y="681"/>
                  <a:pt x="87" y="681"/>
                  <a:pt x="87" y="681"/>
                </a:cubicBezTo>
                <a:cubicBezTo>
                  <a:pt x="90" y="682"/>
                  <a:pt x="90" y="682"/>
                  <a:pt x="90" y="682"/>
                </a:cubicBezTo>
                <a:cubicBezTo>
                  <a:pt x="89" y="682"/>
                  <a:pt x="94" y="683"/>
                  <a:pt x="87" y="682"/>
                </a:cubicBezTo>
                <a:cubicBezTo>
                  <a:pt x="90" y="682"/>
                  <a:pt x="87" y="682"/>
                  <a:pt x="87" y="682"/>
                </a:cubicBezTo>
                <a:cubicBezTo>
                  <a:pt x="85" y="682"/>
                  <a:pt x="85" y="682"/>
                  <a:pt x="85" y="682"/>
                </a:cubicBezTo>
                <a:cubicBezTo>
                  <a:pt x="84" y="682"/>
                  <a:pt x="85" y="682"/>
                  <a:pt x="86" y="682"/>
                </a:cubicBezTo>
                <a:cubicBezTo>
                  <a:pt x="80" y="681"/>
                  <a:pt x="86" y="682"/>
                  <a:pt x="85" y="682"/>
                </a:cubicBezTo>
                <a:cubicBezTo>
                  <a:pt x="84" y="682"/>
                  <a:pt x="84" y="682"/>
                  <a:pt x="84" y="682"/>
                </a:cubicBezTo>
                <a:cubicBezTo>
                  <a:pt x="86" y="683"/>
                  <a:pt x="86" y="683"/>
                  <a:pt x="86" y="683"/>
                </a:cubicBezTo>
                <a:cubicBezTo>
                  <a:pt x="84" y="682"/>
                  <a:pt x="88" y="683"/>
                  <a:pt x="87" y="683"/>
                </a:cubicBezTo>
                <a:cubicBezTo>
                  <a:pt x="88" y="683"/>
                  <a:pt x="88" y="683"/>
                  <a:pt x="86" y="683"/>
                </a:cubicBezTo>
                <a:cubicBezTo>
                  <a:pt x="86" y="683"/>
                  <a:pt x="86" y="683"/>
                  <a:pt x="86" y="683"/>
                </a:cubicBezTo>
                <a:cubicBezTo>
                  <a:pt x="84" y="683"/>
                  <a:pt x="82" y="682"/>
                  <a:pt x="79" y="682"/>
                </a:cubicBezTo>
                <a:cubicBezTo>
                  <a:pt x="82" y="682"/>
                  <a:pt x="82" y="682"/>
                  <a:pt x="82" y="682"/>
                </a:cubicBezTo>
                <a:cubicBezTo>
                  <a:pt x="80" y="682"/>
                  <a:pt x="79" y="682"/>
                  <a:pt x="78" y="682"/>
                </a:cubicBezTo>
                <a:cubicBezTo>
                  <a:pt x="80" y="682"/>
                  <a:pt x="80" y="682"/>
                  <a:pt x="83" y="683"/>
                </a:cubicBezTo>
                <a:cubicBezTo>
                  <a:pt x="84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6" y="683"/>
                  <a:pt x="86" y="683"/>
                  <a:pt x="87" y="683"/>
                </a:cubicBezTo>
                <a:cubicBezTo>
                  <a:pt x="86" y="683"/>
                  <a:pt x="87" y="683"/>
                  <a:pt x="89" y="684"/>
                </a:cubicBezTo>
                <a:cubicBezTo>
                  <a:pt x="84" y="683"/>
                  <a:pt x="87" y="683"/>
                  <a:pt x="81" y="683"/>
                </a:cubicBezTo>
                <a:cubicBezTo>
                  <a:pt x="88" y="684"/>
                  <a:pt x="81" y="683"/>
                  <a:pt x="87" y="684"/>
                </a:cubicBezTo>
                <a:cubicBezTo>
                  <a:pt x="83" y="683"/>
                  <a:pt x="87" y="684"/>
                  <a:pt x="83" y="683"/>
                </a:cubicBezTo>
                <a:cubicBezTo>
                  <a:pt x="84" y="683"/>
                  <a:pt x="80" y="683"/>
                  <a:pt x="78" y="683"/>
                </a:cubicBezTo>
                <a:cubicBezTo>
                  <a:pt x="75" y="682"/>
                  <a:pt x="75" y="682"/>
                  <a:pt x="75" y="682"/>
                </a:cubicBezTo>
                <a:cubicBezTo>
                  <a:pt x="69" y="682"/>
                  <a:pt x="77" y="682"/>
                  <a:pt x="75" y="682"/>
                </a:cubicBezTo>
                <a:cubicBezTo>
                  <a:pt x="76" y="682"/>
                  <a:pt x="75" y="682"/>
                  <a:pt x="74" y="682"/>
                </a:cubicBezTo>
                <a:cubicBezTo>
                  <a:pt x="78" y="682"/>
                  <a:pt x="78" y="682"/>
                  <a:pt x="78" y="682"/>
                </a:cubicBezTo>
                <a:cubicBezTo>
                  <a:pt x="80" y="683"/>
                  <a:pt x="77" y="682"/>
                  <a:pt x="74" y="682"/>
                </a:cubicBezTo>
                <a:cubicBezTo>
                  <a:pt x="73" y="682"/>
                  <a:pt x="72" y="681"/>
                  <a:pt x="69" y="681"/>
                </a:cubicBezTo>
                <a:cubicBezTo>
                  <a:pt x="69" y="681"/>
                  <a:pt x="69" y="681"/>
                  <a:pt x="69" y="681"/>
                </a:cubicBezTo>
                <a:cubicBezTo>
                  <a:pt x="68" y="681"/>
                  <a:pt x="67" y="681"/>
                  <a:pt x="66" y="681"/>
                </a:cubicBezTo>
                <a:cubicBezTo>
                  <a:pt x="69" y="681"/>
                  <a:pt x="66" y="680"/>
                  <a:pt x="69" y="680"/>
                </a:cubicBezTo>
                <a:cubicBezTo>
                  <a:pt x="68" y="680"/>
                  <a:pt x="69" y="680"/>
                  <a:pt x="70" y="681"/>
                </a:cubicBezTo>
                <a:cubicBezTo>
                  <a:pt x="72" y="681"/>
                  <a:pt x="72" y="681"/>
                  <a:pt x="72" y="681"/>
                </a:cubicBezTo>
                <a:cubicBezTo>
                  <a:pt x="72" y="681"/>
                  <a:pt x="69" y="680"/>
                  <a:pt x="70" y="681"/>
                </a:cubicBezTo>
                <a:cubicBezTo>
                  <a:pt x="73" y="681"/>
                  <a:pt x="76" y="682"/>
                  <a:pt x="80" y="682"/>
                </a:cubicBezTo>
                <a:cubicBezTo>
                  <a:pt x="84" y="682"/>
                  <a:pt x="73" y="681"/>
                  <a:pt x="74" y="681"/>
                </a:cubicBezTo>
                <a:cubicBezTo>
                  <a:pt x="73" y="681"/>
                  <a:pt x="78" y="681"/>
                  <a:pt x="77" y="681"/>
                </a:cubicBezTo>
                <a:cubicBezTo>
                  <a:pt x="74" y="681"/>
                  <a:pt x="68" y="679"/>
                  <a:pt x="63" y="679"/>
                </a:cubicBezTo>
                <a:cubicBezTo>
                  <a:pt x="64" y="679"/>
                  <a:pt x="68" y="680"/>
                  <a:pt x="63" y="679"/>
                </a:cubicBezTo>
                <a:cubicBezTo>
                  <a:pt x="62" y="679"/>
                  <a:pt x="61" y="678"/>
                  <a:pt x="58" y="678"/>
                </a:cubicBezTo>
                <a:cubicBezTo>
                  <a:pt x="63" y="679"/>
                  <a:pt x="59" y="678"/>
                  <a:pt x="63" y="679"/>
                </a:cubicBezTo>
                <a:cubicBezTo>
                  <a:pt x="63" y="679"/>
                  <a:pt x="62" y="678"/>
                  <a:pt x="61" y="678"/>
                </a:cubicBezTo>
                <a:cubicBezTo>
                  <a:pt x="63" y="679"/>
                  <a:pt x="64" y="679"/>
                  <a:pt x="65" y="679"/>
                </a:cubicBezTo>
                <a:cubicBezTo>
                  <a:pt x="66" y="679"/>
                  <a:pt x="68" y="679"/>
                  <a:pt x="68" y="679"/>
                </a:cubicBezTo>
                <a:cubicBezTo>
                  <a:pt x="69" y="679"/>
                  <a:pt x="70" y="679"/>
                  <a:pt x="72" y="679"/>
                </a:cubicBezTo>
                <a:cubicBezTo>
                  <a:pt x="70" y="679"/>
                  <a:pt x="63" y="678"/>
                  <a:pt x="60" y="677"/>
                </a:cubicBezTo>
                <a:cubicBezTo>
                  <a:pt x="60" y="677"/>
                  <a:pt x="62" y="677"/>
                  <a:pt x="61" y="677"/>
                </a:cubicBezTo>
                <a:cubicBezTo>
                  <a:pt x="57" y="677"/>
                  <a:pt x="62" y="677"/>
                  <a:pt x="57" y="676"/>
                </a:cubicBezTo>
                <a:cubicBezTo>
                  <a:pt x="56" y="676"/>
                  <a:pt x="59" y="677"/>
                  <a:pt x="60" y="677"/>
                </a:cubicBezTo>
                <a:cubicBezTo>
                  <a:pt x="60" y="677"/>
                  <a:pt x="58" y="676"/>
                  <a:pt x="57" y="676"/>
                </a:cubicBezTo>
                <a:cubicBezTo>
                  <a:pt x="61" y="677"/>
                  <a:pt x="66" y="678"/>
                  <a:pt x="70" y="679"/>
                </a:cubicBezTo>
                <a:cubicBezTo>
                  <a:pt x="73" y="679"/>
                  <a:pt x="77" y="680"/>
                  <a:pt x="78" y="680"/>
                </a:cubicBezTo>
                <a:cubicBezTo>
                  <a:pt x="74" y="679"/>
                  <a:pt x="58" y="676"/>
                  <a:pt x="53" y="675"/>
                </a:cubicBezTo>
                <a:cubicBezTo>
                  <a:pt x="50" y="675"/>
                  <a:pt x="56" y="675"/>
                  <a:pt x="56" y="675"/>
                </a:cubicBezTo>
                <a:cubicBezTo>
                  <a:pt x="60" y="676"/>
                  <a:pt x="53" y="675"/>
                  <a:pt x="54" y="675"/>
                </a:cubicBezTo>
                <a:cubicBezTo>
                  <a:pt x="57" y="675"/>
                  <a:pt x="57" y="675"/>
                  <a:pt x="57" y="675"/>
                </a:cubicBezTo>
                <a:cubicBezTo>
                  <a:pt x="58" y="676"/>
                  <a:pt x="56" y="675"/>
                  <a:pt x="55" y="675"/>
                </a:cubicBezTo>
                <a:cubicBezTo>
                  <a:pt x="56" y="675"/>
                  <a:pt x="63" y="676"/>
                  <a:pt x="64" y="677"/>
                </a:cubicBezTo>
                <a:cubicBezTo>
                  <a:pt x="65" y="677"/>
                  <a:pt x="57" y="675"/>
                  <a:pt x="52" y="674"/>
                </a:cubicBezTo>
                <a:cubicBezTo>
                  <a:pt x="57" y="675"/>
                  <a:pt x="57" y="675"/>
                  <a:pt x="57" y="675"/>
                </a:cubicBezTo>
                <a:cubicBezTo>
                  <a:pt x="53" y="674"/>
                  <a:pt x="53" y="674"/>
                  <a:pt x="49" y="673"/>
                </a:cubicBezTo>
                <a:cubicBezTo>
                  <a:pt x="50" y="673"/>
                  <a:pt x="50" y="673"/>
                  <a:pt x="50" y="673"/>
                </a:cubicBezTo>
                <a:cubicBezTo>
                  <a:pt x="50" y="673"/>
                  <a:pt x="51" y="674"/>
                  <a:pt x="53" y="674"/>
                </a:cubicBezTo>
                <a:cubicBezTo>
                  <a:pt x="53" y="674"/>
                  <a:pt x="54" y="674"/>
                  <a:pt x="56" y="674"/>
                </a:cubicBezTo>
                <a:cubicBezTo>
                  <a:pt x="61" y="675"/>
                  <a:pt x="73" y="678"/>
                  <a:pt x="79" y="679"/>
                </a:cubicBezTo>
                <a:cubicBezTo>
                  <a:pt x="76" y="679"/>
                  <a:pt x="76" y="679"/>
                  <a:pt x="76" y="679"/>
                </a:cubicBezTo>
                <a:cubicBezTo>
                  <a:pt x="78" y="679"/>
                  <a:pt x="78" y="679"/>
                  <a:pt x="78" y="679"/>
                </a:cubicBezTo>
                <a:cubicBezTo>
                  <a:pt x="75" y="678"/>
                  <a:pt x="61" y="675"/>
                  <a:pt x="57" y="674"/>
                </a:cubicBezTo>
                <a:cubicBezTo>
                  <a:pt x="58" y="674"/>
                  <a:pt x="66" y="676"/>
                  <a:pt x="67" y="676"/>
                </a:cubicBezTo>
                <a:cubicBezTo>
                  <a:pt x="68" y="676"/>
                  <a:pt x="56" y="674"/>
                  <a:pt x="57" y="674"/>
                </a:cubicBezTo>
                <a:cubicBezTo>
                  <a:pt x="56" y="673"/>
                  <a:pt x="56" y="673"/>
                  <a:pt x="56" y="673"/>
                </a:cubicBezTo>
                <a:cubicBezTo>
                  <a:pt x="55" y="673"/>
                  <a:pt x="57" y="673"/>
                  <a:pt x="55" y="673"/>
                </a:cubicBezTo>
                <a:cubicBezTo>
                  <a:pt x="57" y="673"/>
                  <a:pt x="62" y="674"/>
                  <a:pt x="64" y="675"/>
                </a:cubicBezTo>
                <a:cubicBezTo>
                  <a:pt x="56" y="673"/>
                  <a:pt x="56" y="673"/>
                  <a:pt x="56" y="673"/>
                </a:cubicBezTo>
                <a:cubicBezTo>
                  <a:pt x="57" y="673"/>
                  <a:pt x="63" y="675"/>
                  <a:pt x="64" y="675"/>
                </a:cubicBezTo>
                <a:cubicBezTo>
                  <a:pt x="65" y="675"/>
                  <a:pt x="57" y="673"/>
                  <a:pt x="56" y="673"/>
                </a:cubicBezTo>
                <a:cubicBezTo>
                  <a:pt x="61" y="674"/>
                  <a:pt x="58" y="673"/>
                  <a:pt x="64" y="674"/>
                </a:cubicBezTo>
                <a:cubicBezTo>
                  <a:pt x="63" y="674"/>
                  <a:pt x="57" y="673"/>
                  <a:pt x="56" y="673"/>
                </a:cubicBezTo>
                <a:cubicBezTo>
                  <a:pt x="54" y="672"/>
                  <a:pt x="55" y="672"/>
                  <a:pt x="56" y="672"/>
                </a:cubicBezTo>
                <a:cubicBezTo>
                  <a:pt x="59" y="673"/>
                  <a:pt x="70" y="676"/>
                  <a:pt x="75" y="677"/>
                </a:cubicBezTo>
                <a:cubicBezTo>
                  <a:pt x="56" y="672"/>
                  <a:pt x="56" y="672"/>
                  <a:pt x="56" y="672"/>
                </a:cubicBezTo>
                <a:cubicBezTo>
                  <a:pt x="57" y="672"/>
                  <a:pt x="63" y="674"/>
                  <a:pt x="64" y="674"/>
                </a:cubicBezTo>
                <a:cubicBezTo>
                  <a:pt x="58" y="673"/>
                  <a:pt x="58" y="672"/>
                  <a:pt x="59" y="672"/>
                </a:cubicBezTo>
                <a:cubicBezTo>
                  <a:pt x="59" y="672"/>
                  <a:pt x="59" y="672"/>
                  <a:pt x="59" y="672"/>
                </a:cubicBezTo>
                <a:cubicBezTo>
                  <a:pt x="61" y="672"/>
                  <a:pt x="62" y="673"/>
                  <a:pt x="60" y="672"/>
                </a:cubicBezTo>
                <a:cubicBezTo>
                  <a:pt x="61" y="672"/>
                  <a:pt x="61" y="672"/>
                  <a:pt x="61" y="672"/>
                </a:cubicBezTo>
                <a:cubicBezTo>
                  <a:pt x="65" y="673"/>
                  <a:pt x="53" y="670"/>
                  <a:pt x="58" y="671"/>
                </a:cubicBezTo>
                <a:cubicBezTo>
                  <a:pt x="57" y="671"/>
                  <a:pt x="59" y="672"/>
                  <a:pt x="62" y="672"/>
                </a:cubicBezTo>
                <a:cubicBezTo>
                  <a:pt x="60" y="672"/>
                  <a:pt x="62" y="672"/>
                  <a:pt x="55" y="670"/>
                </a:cubicBezTo>
                <a:cubicBezTo>
                  <a:pt x="57" y="670"/>
                  <a:pt x="56" y="670"/>
                  <a:pt x="59" y="671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6" y="670"/>
                  <a:pt x="58" y="670"/>
                  <a:pt x="58" y="671"/>
                </a:cubicBezTo>
                <a:cubicBezTo>
                  <a:pt x="57" y="670"/>
                  <a:pt x="64" y="672"/>
                  <a:pt x="59" y="671"/>
                </a:cubicBezTo>
                <a:cubicBezTo>
                  <a:pt x="63" y="672"/>
                  <a:pt x="66" y="673"/>
                  <a:pt x="69" y="674"/>
                </a:cubicBezTo>
                <a:cubicBezTo>
                  <a:pt x="67" y="673"/>
                  <a:pt x="60" y="671"/>
                  <a:pt x="56" y="669"/>
                </a:cubicBezTo>
                <a:cubicBezTo>
                  <a:pt x="59" y="670"/>
                  <a:pt x="59" y="670"/>
                  <a:pt x="59" y="670"/>
                </a:cubicBezTo>
                <a:cubicBezTo>
                  <a:pt x="57" y="669"/>
                  <a:pt x="57" y="669"/>
                  <a:pt x="57" y="669"/>
                </a:cubicBezTo>
                <a:cubicBezTo>
                  <a:pt x="61" y="671"/>
                  <a:pt x="61" y="671"/>
                  <a:pt x="61" y="671"/>
                </a:cubicBezTo>
                <a:cubicBezTo>
                  <a:pt x="60" y="670"/>
                  <a:pt x="59" y="670"/>
                  <a:pt x="60" y="670"/>
                </a:cubicBezTo>
                <a:cubicBezTo>
                  <a:pt x="60" y="670"/>
                  <a:pt x="61" y="670"/>
                  <a:pt x="62" y="671"/>
                </a:cubicBezTo>
                <a:cubicBezTo>
                  <a:pt x="61" y="671"/>
                  <a:pt x="61" y="670"/>
                  <a:pt x="60" y="670"/>
                </a:cubicBezTo>
                <a:cubicBezTo>
                  <a:pt x="63" y="671"/>
                  <a:pt x="66" y="672"/>
                  <a:pt x="68" y="673"/>
                </a:cubicBezTo>
                <a:cubicBezTo>
                  <a:pt x="67" y="672"/>
                  <a:pt x="67" y="672"/>
                  <a:pt x="66" y="672"/>
                </a:cubicBezTo>
                <a:cubicBezTo>
                  <a:pt x="68" y="673"/>
                  <a:pt x="70" y="673"/>
                  <a:pt x="72" y="674"/>
                </a:cubicBezTo>
                <a:cubicBezTo>
                  <a:pt x="72" y="674"/>
                  <a:pt x="71" y="674"/>
                  <a:pt x="71" y="673"/>
                </a:cubicBezTo>
                <a:cubicBezTo>
                  <a:pt x="73" y="674"/>
                  <a:pt x="74" y="674"/>
                  <a:pt x="75" y="675"/>
                </a:cubicBezTo>
                <a:cubicBezTo>
                  <a:pt x="73" y="674"/>
                  <a:pt x="73" y="674"/>
                  <a:pt x="73" y="674"/>
                </a:cubicBezTo>
                <a:cubicBezTo>
                  <a:pt x="72" y="674"/>
                  <a:pt x="71" y="673"/>
                  <a:pt x="69" y="673"/>
                </a:cubicBezTo>
                <a:cubicBezTo>
                  <a:pt x="66" y="672"/>
                  <a:pt x="62" y="671"/>
                  <a:pt x="59" y="670"/>
                </a:cubicBezTo>
                <a:cubicBezTo>
                  <a:pt x="62" y="670"/>
                  <a:pt x="62" y="670"/>
                  <a:pt x="62" y="670"/>
                </a:cubicBezTo>
                <a:cubicBezTo>
                  <a:pt x="57" y="669"/>
                  <a:pt x="58" y="669"/>
                  <a:pt x="55" y="668"/>
                </a:cubicBezTo>
                <a:cubicBezTo>
                  <a:pt x="57" y="668"/>
                  <a:pt x="58" y="669"/>
                  <a:pt x="59" y="669"/>
                </a:cubicBezTo>
                <a:cubicBezTo>
                  <a:pt x="54" y="667"/>
                  <a:pt x="65" y="671"/>
                  <a:pt x="61" y="669"/>
                </a:cubicBezTo>
                <a:cubicBezTo>
                  <a:pt x="60" y="669"/>
                  <a:pt x="57" y="668"/>
                  <a:pt x="56" y="667"/>
                </a:cubicBezTo>
                <a:cubicBezTo>
                  <a:pt x="56" y="668"/>
                  <a:pt x="57" y="668"/>
                  <a:pt x="57" y="668"/>
                </a:cubicBezTo>
                <a:cubicBezTo>
                  <a:pt x="54" y="667"/>
                  <a:pt x="54" y="667"/>
                  <a:pt x="54" y="667"/>
                </a:cubicBezTo>
                <a:cubicBezTo>
                  <a:pt x="55" y="667"/>
                  <a:pt x="56" y="668"/>
                  <a:pt x="58" y="668"/>
                </a:cubicBezTo>
                <a:cubicBezTo>
                  <a:pt x="55" y="667"/>
                  <a:pt x="54" y="666"/>
                  <a:pt x="55" y="667"/>
                </a:cubicBezTo>
                <a:cubicBezTo>
                  <a:pt x="54" y="666"/>
                  <a:pt x="48" y="665"/>
                  <a:pt x="49" y="665"/>
                </a:cubicBezTo>
                <a:cubicBezTo>
                  <a:pt x="52" y="665"/>
                  <a:pt x="55" y="666"/>
                  <a:pt x="56" y="666"/>
                </a:cubicBezTo>
                <a:cubicBezTo>
                  <a:pt x="54" y="666"/>
                  <a:pt x="52" y="665"/>
                  <a:pt x="51" y="665"/>
                </a:cubicBezTo>
                <a:cubicBezTo>
                  <a:pt x="55" y="666"/>
                  <a:pt x="55" y="666"/>
                  <a:pt x="55" y="666"/>
                </a:cubicBezTo>
                <a:cubicBezTo>
                  <a:pt x="55" y="666"/>
                  <a:pt x="54" y="665"/>
                  <a:pt x="57" y="666"/>
                </a:cubicBezTo>
                <a:cubicBezTo>
                  <a:pt x="55" y="666"/>
                  <a:pt x="56" y="666"/>
                  <a:pt x="56" y="666"/>
                </a:cubicBezTo>
                <a:cubicBezTo>
                  <a:pt x="54" y="665"/>
                  <a:pt x="48" y="663"/>
                  <a:pt x="46" y="663"/>
                </a:cubicBezTo>
                <a:cubicBezTo>
                  <a:pt x="49" y="664"/>
                  <a:pt x="47" y="663"/>
                  <a:pt x="53" y="665"/>
                </a:cubicBezTo>
                <a:cubicBezTo>
                  <a:pt x="54" y="665"/>
                  <a:pt x="54" y="665"/>
                  <a:pt x="54" y="665"/>
                </a:cubicBezTo>
                <a:cubicBezTo>
                  <a:pt x="59" y="666"/>
                  <a:pt x="48" y="663"/>
                  <a:pt x="57" y="666"/>
                </a:cubicBezTo>
                <a:cubicBezTo>
                  <a:pt x="56" y="666"/>
                  <a:pt x="58" y="666"/>
                  <a:pt x="61" y="667"/>
                </a:cubicBezTo>
                <a:cubicBezTo>
                  <a:pt x="59" y="666"/>
                  <a:pt x="59" y="666"/>
                  <a:pt x="59" y="666"/>
                </a:cubicBezTo>
                <a:cubicBezTo>
                  <a:pt x="60" y="667"/>
                  <a:pt x="59" y="667"/>
                  <a:pt x="61" y="667"/>
                </a:cubicBezTo>
                <a:cubicBezTo>
                  <a:pt x="60" y="667"/>
                  <a:pt x="58" y="666"/>
                  <a:pt x="56" y="665"/>
                </a:cubicBezTo>
                <a:cubicBezTo>
                  <a:pt x="57" y="665"/>
                  <a:pt x="57" y="665"/>
                  <a:pt x="57" y="665"/>
                </a:cubicBezTo>
                <a:cubicBezTo>
                  <a:pt x="56" y="665"/>
                  <a:pt x="56" y="665"/>
                  <a:pt x="56" y="665"/>
                </a:cubicBezTo>
                <a:cubicBezTo>
                  <a:pt x="56" y="665"/>
                  <a:pt x="57" y="665"/>
                  <a:pt x="58" y="665"/>
                </a:cubicBezTo>
                <a:cubicBezTo>
                  <a:pt x="55" y="665"/>
                  <a:pt x="55" y="665"/>
                  <a:pt x="55" y="665"/>
                </a:cubicBezTo>
                <a:cubicBezTo>
                  <a:pt x="56" y="665"/>
                  <a:pt x="58" y="665"/>
                  <a:pt x="58" y="665"/>
                </a:cubicBezTo>
                <a:cubicBezTo>
                  <a:pt x="60" y="666"/>
                  <a:pt x="49" y="662"/>
                  <a:pt x="53" y="663"/>
                </a:cubicBezTo>
                <a:cubicBezTo>
                  <a:pt x="53" y="663"/>
                  <a:pt x="54" y="663"/>
                  <a:pt x="54" y="663"/>
                </a:cubicBezTo>
                <a:cubicBezTo>
                  <a:pt x="56" y="664"/>
                  <a:pt x="56" y="664"/>
                  <a:pt x="56" y="664"/>
                </a:cubicBezTo>
                <a:cubicBezTo>
                  <a:pt x="47" y="661"/>
                  <a:pt x="55" y="663"/>
                  <a:pt x="46" y="660"/>
                </a:cubicBezTo>
                <a:cubicBezTo>
                  <a:pt x="50" y="661"/>
                  <a:pt x="48" y="661"/>
                  <a:pt x="52" y="662"/>
                </a:cubicBezTo>
                <a:cubicBezTo>
                  <a:pt x="55" y="663"/>
                  <a:pt x="55" y="663"/>
                  <a:pt x="55" y="663"/>
                </a:cubicBezTo>
                <a:cubicBezTo>
                  <a:pt x="55" y="663"/>
                  <a:pt x="55" y="663"/>
                  <a:pt x="55" y="664"/>
                </a:cubicBezTo>
                <a:close/>
                <a:moveTo>
                  <a:pt x="55" y="666"/>
                </a:moveTo>
                <a:cubicBezTo>
                  <a:pt x="54" y="665"/>
                  <a:pt x="56" y="666"/>
                  <a:pt x="56" y="666"/>
                </a:cubicBezTo>
                <a:cubicBezTo>
                  <a:pt x="57" y="666"/>
                  <a:pt x="59" y="667"/>
                  <a:pt x="55" y="666"/>
                </a:cubicBezTo>
                <a:close/>
                <a:moveTo>
                  <a:pt x="64" y="671"/>
                </a:moveTo>
                <a:cubicBezTo>
                  <a:pt x="62" y="671"/>
                  <a:pt x="62" y="671"/>
                  <a:pt x="63" y="671"/>
                </a:cubicBezTo>
                <a:cubicBezTo>
                  <a:pt x="64" y="672"/>
                  <a:pt x="64" y="672"/>
                  <a:pt x="64" y="671"/>
                </a:cubicBezTo>
                <a:close/>
                <a:moveTo>
                  <a:pt x="84" y="683"/>
                </a:moveTo>
                <a:cubicBezTo>
                  <a:pt x="84" y="683"/>
                  <a:pt x="84" y="683"/>
                  <a:pt x="84" y="683"/>
                </a:cubicBezTo>
                <a:cubicBezTo>
                  <a:pt x="85" y="683"/>
                  <a:pt x="85" y="683"/>
                  <a:pt x="84" y="683"/>
                </a:cubicBezTo>
                <a:close/>
                <a:moveTo>
                  <a:pt x="83" y="683"/>
                </a:moveTo>
                <a:cubicBezTo>
                  <a:pt x="83" y="683"/>
                  <a:pt x="83" y="683"/>
                  <a:pt x="84" y="683"/>
                </a:cubicBezTo>
                <a:cubicBezTo>
                  <a:pt x="83" y="683"/>
                  <a:pt x="83" y="683"/>
                  <a:pt x="83" y="683"/>
                </a:cubicBezTo>
                <a:cubicBezTo>
                  <a:pt x="82" y="682"/>
                  <a:pt x="83" y="682"/>
                  <a:pt x="83" y="683"/>
                </a:cubicBezTo>
                <a:close/>
                <a:moveTo>
                  <a:pt x="84" y="670"/>
                </a:moveTo>
                <a:cubicBezTo>
                  <a:pt x="85" y="670"/>
                  <a:pt x="85" y="670"/>
                  <a:pt x="85" y="670"/>
                </a:cubicBezTo>
                <a:cubicBezTo>
                  <a:pt x="84" y="670"/>
                  <a:pt x="83" y="669"/>
                  <a:pt x="84" y="670"/>
                </a:cubicBezTo>
                <a:close/>
                <a:moveTo>
                  <a:pt x="59" y="670"/>
                </a:moveTo>
                <a:cubicBezTo>
                  <a:pt x="59" y="670"/>
                  <a:pt x="60" y="670"/>
                  <a:pt x="60" y="670"/>
                </a:cubicBezTo>
                <a:cubicBezTo>
                  <a:pt x="60" y="670"/>
                  <a:pt x="59" y="670"/>
                  <a:pt x="59" y="670"/>
                </a:cubicBezTo>
                <a:close/>
                <a:moveTo>
                  <a:pt x="54" y="661"/>
                </a:moveTo>
                <a:cubicBezTo>
                  <a:pt x="54" y="661"/>
                  <a:pt x="54" y="661"/>
                  <a:pt x="54" y="661"/>
                </a:cubicBezTo>
                <a:cubicBezTo>
                  <a:pt x="53" y="661"/>
                  <a:pt x="53" y="661"/>
                  <a:pt x="53" y="661"/>
                </a:cubicBezTo>
                <a:lnTo>
                  <a:pt x="54" y="661"/>
                </a:lnTo>
                <a:close/>
                <a:moveTo>
                  <a:pt x="55" y="676"/>
                </a:moveTo>
                <a:cubicBezTo>
                  <a:pt x="56" y="676"/>
                  <a:pt x="56" y="676"/>
                  <a:pt x="57" y="676"/>
                </a:cubicBezTo>
                <a:cubicBezTo>
                  <a:pt x="56" y="676"/>
                  <a:pt x="56" y="676"/>
                  <a:pt x="55" y="676"/>
                </a:cubicBezTo>
                <a:close/>
                <a:moveTo>
                  <a:pt x="88" y="684"/>
                </a:moveTo>
                <a:cubicBezTo>
                  <a:pt x="87" y="684"/>
                  <a:pt x="87" y="684"/>
                  <a:pt x="87" y="684"/>
                </a:cubicBezTo>
                <a:cubicBezTo>
                  <a:pt x="88" y="684"/>
                  <a:pt x="87" y="684"/>
                  <a:pt x="86" y="684"/>
                </a:cubicBezTo>
                <a:cubicBezTo>
                  <a:pt x="87" y="684"/>
                  <a:pt x="88" y="684"/>
                  <a:pt x="88" y="684"/>
                </a:cubicBezTo>
                <a:close/>
                <a:moveTo>
                  <a:pt x="68" y="682"/>
                </a:moveTo>
                <a:cubicBezTo>
                  <a:pt x="68" y="682"/>
                  <a:pt x="68" y="682"/>
                  <a:pt x="68" y="682"/>
                </a:cubicBezTo>
                <a:cubicBezTo>
                  <a:pt x="70" y="683"/>
                  <a:pt x="70" y="683"/>
                  <a:pt x="70" y="683"/>
                </a:cubicBezTo>
                <a:cubicBezTo>
                  <a:pt x="70" y="682"/>
                  <a:pt x="68" y="682"/>
                  <a:pt x="68" y="682"/>
                </a:cubicBezTo>
                <a:close/>
                <a:moveTo>
                  <a:pt x="77" y="683"/>
                </a:moveTo>
                <a:cubicBezTo>
                  <a:pt x="75" y="682"/>
                  <a:pt x="75" y="682"/>
                  <a:pt x="76" y="683"/>
                </a:cubicBezTo>
                <a:cubicBezTo>
                  <a:pt x="76" y="683"/>
                  <a:pt x="76" y="683"/>
                  <a:pt x="76" y="683"/>
                </a:cubicBezTo>
                <a:cubicBezTo>
                  <a:pt x="80" y="683"/>
                  <a:pt x="79" y="683"/>
                  <a:pt x="77" y="683"/>
                </a:cubicBezTo>
                <a:close/>
                <a:moveTo>
                  <a:pt x="76" y="683"/>
                </a:moveTo>
                <a:cubicBezTo>
                  <a:pt x="76" y="683"/>
                  <a:pt x="76" y="683"/>
                  <a:pt x="76" y="683"/>
                </a:cubicBezTo>
                <a:cubicBezTo>
                  <a:pt x="78" y="683"/>
                  <a:pt x="76" y="683"/>
                  <a:pt x="76" y="683"/>
                </a:cubicBezTo>
                <a:close/>
                <a:moveTo>
                  <a:pt x="85" y="683"/>
                </a:moveTo>
                <a:cubicBezTo>
                  <a:pt x="84" y="683"/>
                  <a:pt x="88" y="683"/>
                  <a:pt x="87" y="683"/>
                </a:cubicBezTo>
                <a:cubicBezTo>
                  <a:pt x="90" y="684"/>
                  <a:pt x="83" y="683"/>
                  <a:pt x="85" y="683"/>
                </a:cubicBezTo>
                <a:close/>
                <a:moveTo>
                  <a:pt x="68" y="682"/>
                </a:moveTo>
                <a:cubicBezTo>
                  <a:pt x="72" y="682"/>
                  <a:pt x="72" y="682"/>
                  <a:pt x="72" y="682"/>
                </a:cubicBezTo>
                <a:cubicBezTo>
                  <a:pt x="69" y="682"/>
                  <a:pt x="69" y="682"/>
                  <a:pt x="69" y="682"/>
                </a:cubicBezTo>
                <a:lnTo>
                  <a:pt x="68" y="682"/>
                </a:lnTo>
                <a:close/>
                <a:moveTo>
                  <a:pt x="71" y="681"/>
                </a:moveTo>
                <a:cubicBezTo>
                  <a:pt x="70" y="681"/>
                  <a:pt x="70" y="681"/>
                  <a:pt x="70" y="681"/>
                </a:cubicBezTo>
                <a:cubicBezTo>
                  <a:pt x="70" y="681"/>
                  <a:pt x="71" y="681"/>
                  <a:pt x="71" y="682"/>
                </a:cubicBezTo>
                <a:cubicBezTo>
                  <a:pt x="71" y="681"/>
                  <a:pt x="72" y="681"/>
                  <a:pt x="71" y="681"/>
                </a:cubicBezTo>
                <a:close/>
                <a:moveTo>
                  <a:pt x="71" y="682"/>
                </a:moveTo>
                <a:cubicBezTo>
                  <a:pt x="71" y="682"/>
                  <a:pt x="71" y="682"/>
                  <a:pt x="72" y="682"/>
                </a:cubicBezTo>
                <a:cubicBezTo>
                  <a:pt x="71" y="682"/>
                  <a:pt x="71" y="682"/>
                  <a:pt x="71" y="682"/>
                </a:cubicBezTo>
                <a:close/>
                <a:moveTo>
                  <a:pt x="67" y="681"/>
                </a:moveTo>
                <a:cubicBezTo>
                  <a:pt x="68" y="681"/>
                  <a:pt x="68" y="681"/>
                  <a:pt x="68" y="681"/>
                </a:cubicBezTo>
                <a:cubicBezTo>
                  <a:pt x="68" y="681"/>
                  <a:pt x="68" y="681"/>
                  <a:pt x="68" y="681"/>
                </a:cubicBezTo>
                <a:lnTo>
                  <a:pt x="67" y="681"/>
                </a:lnTo>
                <a:close/>
                <a:moveTo>
                  <a:pt x="72" y="680"/>
                </a:moveTo>
                <a:cubicBezTo>
                  <a:pt x="71" y="680"/>
                  <a:pt x="71" y="680"/>
                  <a:pt x="71" y="680"/>
                </a:cubicBezTo>
                <a:cubicBezTo>
                  <a:pt x="69" y="680"/>
                  <a:pt x="69" y="680"/>
                  <a:pt x="69" y="680"/>
                </a:cubicBezTo>
                <a:cubicBezTo>
                  <a:pt x="70" y="680"/>
                  <a:pt x="70" y="680"/>
                  <a:pt x="72" y="680"/>
                </a:cubicBezTo>
                <a:close/>
                <a:moveTo>
                  <a:pt x="62" y="679"/>
                </a:moveTo>
                <a:cubicBezTo>
                  <a:pt x="63" y="679"/>
                  <a:pt x="64" y="680"/>
                  <a:pt x="65" y="680"/>
                </a:cubicBezTo>
                <a:cubicBezTo>
                  <a:pt x="61" y="679"/>
                  <a:pt x="61" y="679"/>
                  <a:pt x="61" y="679"/>
                </a:cubicBezTo>
                <a:lnTo>
                  <a:pt x="62" y="679"/>
                </a:lnTo>
                <a:close/>
                <a:moveTo>
                  <a:pt x="61" y="679"/>
                </a:moveTo>
                <a:cubicBezTo>
                  <a:pt x="60" y="679"/>
                  <a:pt x="58" y="678"/>
                  <a:pt x="58" y="678"/>
                </a:cubicBezTo>
                <a:cubicBezTo>
                  <a:pt x="59" y="679"/>
                  <a:pt x="60" y="679"/>
                  <a:pt x="61" y="679"/>
                </a:cubicBezTo>
                <a:close/>
                <a:moveTo>
                  <a:pt x="67" y="678"/>
                </a:moveTo>
                <a:cubicBezTo>
                  <a:pt x="67" y="678"/>
                  <a:pt x="67" y="678"/>
                  <a:pt x="67" y="678"/>
                </a:cubicBezTo>
                <a:cubicBezTo>
                  <a:pt x="74" y="679"/>
                  <a:pt x="74" y="679"/>
                  <a:pt x="74" y="679"/>
                </a:cubicBezTo>
                <a:lnTo>
                  <a:pt x="67" y="678"/>
                </a:lnTo>
                <a:close/>
                <a:moveTo>
                  <a:pt x="51" y="673"/>
                </a:moveTo>
                <a:cubicBezTo>
                  <a:pt x="49" y="673"/>
                  <a:pt x="55" y="674"/>
                  <a:pt x="53" y="673"/>
                </a:cubicBezTo>
                <a:cubicBezTo>
                  <a:pt x="55" y="674"/>
                  <a:pt x="55" y="674"/>
                  <a:pt x="56" y="674"/>
                </a:cubicBezTo>
                <a:cubicBezTo>
                  <a:pt x="54" y="673"/>
                  <a:pt x="55" y="674"/>
                  <a:pt x="51" y="673"/>
                </a:cubicBezTo>
                <a:close/>
                <a:moveTo>
                  <a:pt x="56" y="674"/>
                </a:moveTo>
                <a:cubicBezTo>
                  <a:pt x="56" y="674"/>
                  <a:pt x="57" y="674"/>
                  <a:pt x="57" y="674"/>
                </a:cubicBezTo>
                <a:cubicBezTo>
                  <a:pt x="57" y="674"/>
                  <a:pt x="56" y="674"/>
                  <a:pt x="56" y="674"/>
                </a:cubicBezTo>
                <a:close/>
                <a:moveTo>
                  <a:pt x="90" y="668"/>
                </a:moveTo>
                <a:cubicBezTo>
                  <a:pt x="91" y="669"/>
                  <a:pt x="91" y="669"/>
                  <a:pt x="91" y="669"/>
                </a:cubicBezTo>
                <a:cubicBezTo>
                  <a:pt x="89" y="668"/>
                  <a:pt x="89" y="668"/>
                  <a:pt x="89" y="668"/>
                </a:cubicBezTo>
                <a:lnTo>
                  <a:pt x="90" y="668"/>
                </a:lnTo>
                <a:close/>
                <a:moveTo>
                  <a:pt x="86" y="665"/>
                </a:moveTo>
                <a:cubicBezTo>
                  <a:pt x="89" y="668"/>
                  <a:pt x="89" y="668"/>
                  <a:pt x="89" y="668"/>
                </a:cubicBezTo>
                <a:cubicBezTo>
                  <a:pt x="86" y="666"/>
                  <a:pt x="86" y="666"/>
                  <a:pt x="86" y="666"/>
                </a:cubicBezTo>
                <a:cubicBezTo>
                  <a:pt x="86" y="666"/>
                  <a:pt x="87" y="666"/>
                  <a:pt x="86" y="665"/>
                </a:cubicBezTo>
                <a:close/>
                <a:moveTo>
                  <a:pt x="48" y="664"/>
                </a:moveTo>
                <a:cubicBezTo>
                  <a:pt x="49" y="664"/>
                  <a:pt x="49" y="664"/>
                  <a:pt x="49" y="664"/>
                </a:cubicBezTo>
                <a:cubicBezTo>
                  <a:pt x="50" y="664"/>
                  <a:pt x="50" y="664"/>
                  <a:pt x="50" y="664"/>
                </a:cubicBezTo>
                <a:lnTo>
                  <a:pt x="48" y="664"/>
                </a:lnTo>
                <a:close/>
                <a:moveTo>
                  <a:pt x="51" y="663"/>
                </a:moveTo>
                <a:cubicBezTo>
                  <a:pt x="51" y="663"/>
                  <a:pt x="51" y="663"/>
                  <a:pt x="51" y="663"/>
                </a:cubicBezTo>
                <a:cubicBezTo>
                  <a:pt x="55" y="664"/>
                  <a:pt x="55" y="664"/>
                  <a:pt x="55" y="664"/>
                </a:cubicBezTo>
                <a:lnTo>
                  <a:pt x="51" y="663"/>
                </a:lnTo>
                <a:close/>
                <a:moveTo>
                  <a:pt x="47" y="660"/>
                </a:moveTo>
                <a:cubicBezTo>
                  <a:pt x="47" y="660"/>
                  <a:pt x="48" y="660"/>
                  <a:pt x="48" y="660"/>
                </a:cubicBezTo>
                <a:cubicBezTo>
                  <a:pt x="47" y="660"/>
                  <a:pt x="52" y="661"/>
                  <a:pt x="47" y="6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29" name="indicator"/>
          <p:cNvSpPr>
            <a:spLocks noChangeAspect="1" noEditPoints="1"/>
          </p:cNvSpPr>
          <p:nvPr/>
        </p:nvSpPr>
        <p:spPr bwMode="auto">
          <a:xfrm rot="16042662" flipV="1">
            <a:off x="3443160" y="2054738"/>
            <a:ext cx="1085876" cy="1917265"/>
          </a:xfrm>
          <a:custGeom>
            <a:avLst/>
            <a:gdLst>
              <a:gd name="T0" fmla="*/ 417 w 432"/>
              <a:gd name="T1" fmla="*/ 568 h 752"/>
              <a:gd name="T2" fmla="*/ 422 w 432"/>
              <a:gd name="T3" fmla="*/ 532 h 752"/>
              <a:gd name="T4" fmla="*/ 403 w 432"/>
              <a:gd name="T5" fmla="*/ 542 h 752"/>
              <a:gd name="T6" fmla="*/ 393 w 432"/>
              <a:gd name="T7" fmla="*/ 454 h 752"/>
              <a:gd name="T8" fmla="*/ 357 w 432"/>
              <a:gd name="T9" fmla="*/ 164 h 752"/>
              <a:gd name="T10" fmla="*/ 397 w 432"/>
              <a:gd name="T11" fmla="*/ 16 h 752"/>
              <a:gd name="T12" fmla="*/ 396 w 432"/>
              <a:gd name="T13" fmla="*/ 294 h 752"/>
              <a:gd name="T14" fmla="*/ 420 w 432"/>
              <a:gd name="T15" fmla="*/ 486 h 752"/>
              <a:gd name="T16" fmla="*/ 387 w 432"/>
              <a:gd name="T17" fmla="*/ 423 h 752"/>
              <a:gd name="T18" fmla="*/ 378 w 432"/>
              <a:gd name="T19" fmla="*/ 319 h 752"/>
              <a:gd name="T20" fmla="*/ 376 w 432"/>
              <a:gd name="T21" fmla="*/ 324 h 752"/>
              <a:gd name="T22" fmla="*/ 385 w 432"/>
              <a:gd name="T23" fmla="*/ 477 h 752"/>
              <a:gd name="T24" fmla="*/ 73 w 432"/>
              <a:gd name="T25" fmla="*/ 694 h 752"/>
              <a:gd name="T26" fmla="*/ 79 w 432"/>
              <a:gd name="T27" fmla="*/ 685 h 752"/>
              <a:gd name="T28" fmla="*/ 92 w 432"/>
              <a:gd name="T29" fmla="*/ 683 h 752"/>
              <a:gd name="T30" fmla="*/ 130 w 432"/>
              <a:gd name="T31" fmla="*/ 664 h 752"/>
              <a:gd name="T32" fmla="*/ 272 w 432"/>
              <a:gd name="T33" fmla="*/ 544 h 752"/>
              <a:gd name="T34" fmla="*/ 359 w 432"/>
              <a:gd name="T35" fmla="*/ 514 h 752"/>
              <a:gd name="T36" fmla="*/ 302 w 432"/>
              <a:gd name="T37" fmla="*/ 575 h 752"/>
              <a:gd name="T38" fmla="*/ 173 w 432"/>
              <a:gd name="T39" fmla="*/ 646 h 752"/>
              <a:gd name="T40" fmla="*/ 120 w 432"/>
              <a:gd name="T41" fmla="*/ 653 h 752"/>
              <a:gd name="T42" fmla="*/ 189 w 432"/>
              <a:gd name="T43" fmla="*/ 602 h 752"/>
              <a:gd name="T44" fmla="*/ 249 w 432"/>
              <a:gd name="T45" fmla="*/ 563 h 752"/>
              <a:gd name="T46" fmla="*/ 95 w 432"/>
              <a:gd name="T47" fmla="*/ 656 h 752"/>
              <a:gd name="T48" fmla="*/ 254 w 432"/>
              <a:gd name="T49" fmla="*/ 547 h 752"/>
              <a:gd name="T50" fmla="*/ 46 w 432"/>
              <a:gd name="T51" fmla="*/ 642 h 752"/>
              <a:gd name="T52" fmla="*/ 44 w 432"/>
              <a:gd name="T53" fmla="*/ 637 h 752"/>
              <a:gd name="T54" fmla="*/ 53 w 432"/>
              <a:gd name="T55" fmla="*/ 634 h 752"/>
              <a:gd name="T56" fmla="*/ 59 w 432"/>
              <a:gd name="T57" fmla="*/ 634 h 752"/>
              <a:gd name="T58" fmla="*/ 24 w 432"/>
              <a:gd name="T59" fmla="*/ 726 h 752"/>
              <a:gd name="T60" fmla="*/ 31 w 432"/>
              <a:gd name="T61" fmla="*/ 654 h 752"/>
              <a:gd name="T62" fmla="*/ 99 w 432"/>
              <a:gd name="T63" fmla="*/ 707 h 752"/>
              <a:gd name="T64" fmla="*/ 89 w 432"/>
              <a:gd name="T65" fmla="*/ 642 h 752"/>
              <a:gd name="T66" fmla="*/ 97 w 432"/>
              <a:gd name="T67" fmla="*/ 622 h 752"/>
              <a:gd name="T68" fmla="*/ 119 w 432"/>
              <a:gd name="T69" fmla="*/ 679 h 752"/>
              <a:gd name="T70" fmla="*/ 88 w 432"/>
              <a:gd name="T71" fmla="*/ 752 h 752"/>
              <a:gd name="T72" fmla="*/ 59 w 432"/>
              <a:gd name="T73" fmla="*/ 618 h 752"/>
              <a:gd name="T74" fmla="*/ 100 w 432"/>
              <a:gd name="T75" fmla="*/ 710 h 752"/>
              <a:gd name="T76" fmla="*/ 76 w 432"/>
              <a:gd name="T77" fmla="*/ 692 h 752"/>
              <a:gd name="T78" fmla="*/ 68 w 432"/>
              <a:gd name="T79" fmla="*/ 696 h 752"/>
              <a:gd name="T80" fmla="*/ 67 w 432"/>
              <a:gd name="T81" fmla="*/ 693 h 752"/>
              <a:gd name="T82" fmla="*/ 63 w 432"/>
              <a:gd name="T83" fmla="*/ 689 h 752"/>
              <a:gd name="T84" fmla="*/ 67 w 432"/>
              <a:gd name="T85" fmla="*/ 719 h 752"/>
              <a:gd name="T86" fmla="*/ 63 w 432"/>
              <a:gd name="T87" fmla="*/ 649 h 752"/>
              <a:gd name="T88" fmla="*/ 84 w 432"/>
              <a:gd name="T89" fmla="*/ 676 h 752"/>
              <a:gd name="T90" fmla="*/ 65 w 432"/>
              <a:gd name="T91" fmla="*/ 664 h 752"/>
              <a:gd name="T92" fmla="*/ 45 w 432"/>
              <a:gd name="T93" fmla="*/ 695 h 752"/>
              <a:gd name="T94" fmla="*/ 41 w 432"/>
              <a:gd name="T95" fmla="*/ 644 h 752"/>
              <a:gd name="T96" fmla="*/ 109 w 432"/>
              <a:gd name="T97" fmla="*/ 663 h 752"/>
              <a:gd name="T98" fmla="*/ 66 w 432"/>
              <a:gd name="T99" fmla="*/ 689 h 752"/>
              <a:gd name="T100" fmla="*/ 30 w 432"/>
              <a:gd name="T101" fmla="*/ 655 h 752"/>
              <a:gd name="T102" fmla="*/ 85 w 432"/>
              <a:gd name="T103" fmla="*/ 685 h 752"/>
              <a:gd name="T104" fmla="*/ 83 w 432"/>
              <a:gd name="T105" fmla="*/ 684 h 752"/>
              <a:gd name="T106" fmla="*/ 84 w 432"/>
              <a:gd name="T107" fmla="*/ 684 h 752"/>
              <a:gd name="T108" fmla="*/ 86 w 432"/>
              <a:gd name="T109" fmla="*/ 682 h 752"/>
              <a:gd name="T110" fmla="*/ 60 w 432"/>
              <a:gd name="T111" fmla="*/ 662 h 752"/>
              <a:gd name="T112" fmla="*/ 65 w 432"/>
              <a:gd name="T113" fmla="*/ 655 h 752"/>
              <a:gd name="T114" fmla="*/ 83 w 432"/>
              <a:gd name="T115" fmla="*/ 674 h 752"/>
              <a:gd name="T116" fmla="*/ 84 w 432"/>
              <a:gd name="T117" fmla="*/ 680 h 752"/>
              <a:gd name="T118" fmla="*/ 60 w 432"/>
              <a:gd name="T119" fmla="*/ 677 h 752"/>
              <a:gd name="T120" fmla="*/ 61 w 432"/>
              <a:gd name="T121" fmla="*/ 671 h 752"/>
              <a:gd name="T122" fmla="*/ 64 w 432"/>
              <a:gd name="T123" fmla="*/ 671 h 752"/>
              <a:gd name="T124" fmla="*/ 68 w 432"/>
              <a:gd name="T125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32" h="752">
                <a:moveTo>
                  <a:pt x="354" y="68"/>
                </a:moveTo>
                <a:cubicBezTo>
                  <a:pt x="355" y="71"/>
                  <a:pt x="359" y="68"/>
                  <a:pt x="361" y="68"/>
                </a:cubicBezTo>
                <a:cubicBezTo>
                  <a:pt x="358" y="66"/>
                  <a:pt x="357" y="63"/>
                  <a:pt x="354" y="68"/>
                </a:cubicBezTo>
                <a:close/>
                <a:moveTo>
                  <a:pt x="372" y="81"/>
                </a:moveTo>
                <a:cubicBezTo>
                  <a:pt x="373" y="80"/>
                  <a:pt x="373" y="80"/>
                  <a:pt x="373" y="80"/>
                </a:cubicBezTo>
                <a:cubicBezTo>
                  <a:pt x="372" y="78"/>
                  <a:pt x="371" y="78"/>
                  <a:pt x="369" y="77"/>
                </a:cubicBezTo>
                <a:lnTo>
                  <a:pt x="372" y="81"/>
                </a:lnTo>
                <a:close/>
                <a:moveTo>
                  <a:pt x="422" y="608"/>
                </a:moveTo>
                <a:cubicBezTo>
                  <a:pt x="422" y="609"/>
                  <a:pt x="426" y="609"/>
                  <a:pt x="426" y="609"/>
                </a:cubicBezTo>
                <a:cubicBezTo>
                  <a:pt x="425" y="608"/>
                  <a:pt x="421" y="609"/>
                  <a:pt x="422" y="608"/>
                </a:cubicBezTo>
                <a:close/>
                <a:moveTo>
                  <a:pt x="413" y="594"/>
                </a:moveTo>
                <a:cubicBezTo>
                  <a:pt x="414" y="594"/>
                  <a:pt x="414" y="594"/>
                  <a:pt x="414" y="594"/>
                </a:cubicBezTo>
                <a:cubicBezTo>
                  <a:pt x="411" y="592"/>
                  <a:pt x="411" y="592"/>
                  <a:pt x="411" y="592"/>
                </a:cubicBezTo>
                <a:lnTo>
                  <a:pt x="413" y="594"/>
                </a:lnTo>
                <a:close/>
                <a:moveTo>
                  <a:pt x="412" y="580"/>
                </a:moveTo>
                <a:cubicBezTo>
                  <a:pt x="406" y="582"/>
                  <a:pt x="414" y="585"/>
                  <a:pt x="411" y="588"/>
                </a:cubicBezTo>
                <a:cubicBezTo>
                  <a:pt x="410" y="588"/>
                  <a:pt x="410" y="588"/>
                  <a:pt x="410" y="588"/>
                </a:cubicBezTo>
                <a:cubicBezTo>
                  <a:pt x="415" y="589"/>
                  <a:pt x="415" y="589"/>
                  <a:pt x="415" y="589"/>
                </a:cubicBezTo>
                <a:cubicBezTo>
                  <a:pt x="414" y="586"/>
                  <a:pt x="411" y="582"/>
                  <a:pt x="412" y="580"/>
                </a:cubicBezTo>
                <a:close/>
                <a:moveTo>
                  <a:pt x="426" y="572"/>
                </a:moveTo>
                <a:cubicBezTo>
                  <a:pt x="424" y="573"/>
                  <a:pt x="424" y="571"/>
                  <a:pt x="425" y="574"/>
                </a:cubicBezTo>
                <a:cubicBezTo>
                  <a:pt x="426" y="574"/>
                  <a:pt x="426" y="574"/>
                  <a:pt x="426" y="574"/>
                </a:cubicBezTo>
                <a:cubicBezTo>
                  <a:pt x="426" y="573"/>
                  <a:pt x="426" y="573"/>
                  <a:pt x="426" y="572"/>
                </a:cubicBezTo>
                <a:close/>
                <a:moveTo>
                  <a:pt x="426" y="574"/>
                </a:moveTo>
                <a:cubicBezTo>
                  <a:pt x="426" y="575"/>
                  <a:pt x="428" y="573"/>
                  <a:pt x="426" y="574"/>
                </a:cubicBezTo>
                <a:close/>
                <a:moveTo>
                  <a:pt x="424" y="567"/>
                </a:moveTo>
                <a:cubicBezTo>
                  <a:pt x="427" y="569"/>
                  <a:pt x="427" y="569"/>
                  <a:pt x="427" y="569"/>
                </a:cubicBezTo>
                <a:cubicBezTo>
                  <a:pt x="428" y="568"/>
                  <a:pt x="428" y="567"/>
                  <a:pt x="430" y="567"/>
                </a:cubicBezTo>
                <a:cubicBezTo>
                  <a:pt x="428" y="565"/>
                  <a:pt x="427" y="566"/>
                  <a:pt x="424" y="567"/>
                </a:cubicBezTo>
                <a:close/>
                <a:moveTo>
                  <a:pt x="420" y="565"/>
                </a:moveTo>
                <a:cubicBezTo>
                  <a:pt x="421" y="566"/>
                  <a:pt x="421" y="566"/>
                  <a:pt x="421" y="566"/>
                </a:cubicBezTo>
                <a:cubicBezTo>
                  <a:pt x="421" y="566"/>
                  <a:pt x="421" y="566"/>
                  <a:pt x="420" y="565"/>
                </a:cubicBezTo>
                <a:close/>
                <a:moveTo>
                  <a:pt x="423" y="568"/>
                </a:moveTo>
                <a:cubicBezTo>
                  <a:pt x="421" y="566"/>
                  <a:pt x="421" y="566"/>
                  <a:pt x="421" y="566"/>
                </a:cubicBezTo>
                <a:cubicBezTo>
                  <a:pt x="419" y="567"/>
                  <a:pt x="417" y="567"/>
                  <a:pt x="421" y="567"/>
                </a:cubicBezTo>
                <a:cubicBezTo>
                  <a:pt x="419" y="567"/>
                  <a:pt x="421" y="567"/>
                  <a:pt x="423" y="568"/>
                </a:cubicBezTo>
                <a:close/>
                <a:moveTo>
                  <a:pt x="422" y="569"/>
                </a:moveTo>
                <a:cubicBezTo>
                  <a:pt x="420" y="571"/>
                  <a:pt x="419" y="572"/>
                  <a:pt x="417" y="570"/>
                </a:cubicBezTo>
                <a:cubicBezTo>
                  <a:pt x="418" y="574"/>
                  <a:pt x="423" y="573"/>
                  <a:pt x="422" y="569"/>
                </a:cubicBezTo>
                <a:close/>
                <a:moveTo>
                  <a:pt x="406" y="580"/>
                </a:moveTo>
                <a:cubicBezTo>
                  <a:pt x="404" y="581"/>
                  <a:pt x="404" y="581"/>
                  <a:pt x="404" y="581"/>
                </a:cubicBezTo>
                <a:cubicBezTo>
                  <a:pt x="406" y="582"/>
                  <a:pt x="406" y="582"/>
                  <a:pt x="406" y="582"/>
                </a:cubicBezTo>
                <a:cubicBezTo>
                  <a:pt x="405" y="582"/>
                  <a:pt x="408" y="579"/>
                  <a:pt x="406" y="580"/>
                </a:cubicBezTo>
                <a:close/>
                <a:moveTo>
                  <a:pt x="427" y="555"/>
                </a:moveTo>
                <a:cubicBezTo>
                  <a:pt x="426" y="555"/>
                  <a:pt x="424" y="556"/>
                  <a:pt x="422" y="556"/>
                </a:cubicBezTo>
                <a:cubicBezTo>
                  <a:pt x="423" y="557"/>
                  <a:pt x="423" y="557"/>
                  <a:pt x="423" y="557"/>
                </a:cubicBezTo>
                <a:cubicBezTo>
                  <a:pt x="424" y="556"/>
                  <a:pt x="425" y="555"/>
                  <a:pt x="427" y="555"/>
                </a:cubicBezTo>
                <a:close/>
                <a:moveTo>
                  <a:pt x="422" y="556"/>
                </a:moveTo>
                <a:cubicBezTo>
                  <a:pt x="419" y="554"/>
                  <a:pt x="419" y="554"/>
                  <a:pt x="419" y="554"/>
                </a:cubicBezTo>
                <a:cubicBezTo>
                  <a:pt x="419" y="556"/>
                  <a:pt x="420" y="556"/>
                  <a:pt x="422" y="556"/>
                </a:cubicBezTo>
                <a:close/>
                <a:moveTo>
                  <a:pt x="412" y="565"/>
                </a:moveTo>
                <a:cubicBezTo>
                  <a:pt x="417" y="568"/>
                  <a:pt x="417" y="568"/>
                  <a:pt x="417" y="568"/>
                </a:cubicBezTo>
                <a:cubicBezTo>
                  <a:pt x="412" y="564"/>
                  <a:pt x="412" y="564"/>
                  <a:pt x="412" y="564"/>
                </a:cubicBezTo>
                <a:lnTo>
                  <a:pt x="412" y="565"/>
                </a:lnTo>
                <a:close/>
                <a:moveTo>
                  <a:pt x="427" y="547"/>
                </a:moveTo>
                <a:cubicBezTo>
                  <a:pt x="430" y="548"/>
                  <a:pt x="430" y="548"/>
                  <a:pt x="430" y="548"/>
                </a:cubicBezTo>
                <a:cubicBezTo>
                  <a:pt x="425" y="546"/>
                  <a:pt x="425" y="546"/>
                  <a:pt x="425" y="546"/>
                </a:cubicBezTo>
                <a:lnTo>
                  <a:pt x="427" y="547"/>
                </a:lnTo>
                <a:close/>
                <a:moveTo>
                  <a:pt x="426" y="541"/>
                </a:moveTo>
                <a:cubicBezTo>
                  <a:pt x="429" y="542"/>
                  <a:pt x="431" y="540"/>
                  <a:pt x="432" y="541"/>
                </a:cubicBezTo>
                <a:cubicBezTo>
                  <a:pt x="432" y="539"/>
                  <a:pt x="430" y="538"/>
                  <a:pt x="427" y="537"/>
                </a:cubicBezTo>
                <a:cubicBezTo>
                  <a:pt x="429" y="538"/>
                  <a:pt x="428" y="539"/>
                  <a:pt x="426" y="541"/>
                </a:cubicBezTo>
                <a:close/>
                <a:moveTo>
                  <a:pt x="424" y="535"/>
                </a:moveTo>
                <a:cubicBezTo>
                  <a:pt x="425" y="536"/>
                  <a:pt x="426" y="536"/>
                  <a:pt x="427" y="537"/>
                </a:cubicBezTo>
                <a:cubicBezTo>
                  <a:pt x="427" y="536"/>
                  <a:pt x="426" y="536"/>
                  <a:pt x="424" y="535"/>
                </a:cubicBezTo>
                <a:close/>
                <a:moveTo>
                  <a:pt x="420" y="550"/>
                </a:moveTo>
                <a:cubicBezTo>
                  <a:pt x="421" y="550"/>
                  <a:pt x="423" y="549"/>
                  <a:pt x="424" y="548"/>
                </a:cubicBezTo>
                <a:cubicBezTo>
                  <a:pt x="420" y="549"/>
                  <a:pt x="420" y="549"/>
                  <a:pt x="420" y="549"/>
                </a:cubicBezTo>
                <a:cubicBezTo>
                  <a:pt x="420" y="549"/>
                  <a:pt x="420" y="550"/>
                  <a:pt x="420" y="550"/>
                </a:cubicBezTo>
                <a:close/>
                <a:moveTo>
                  <a:pt x="420" y="549"/>
                </a:moveTo>
                <a:cubicBezTo>
                  <a:pt x="420" y="549"/>
                  <a:pt x="420" y="549"/>
                  <a:pt x="420" y="549"/>
                </a:cubicBezTo>
                <a:cubicBezTo>
                  <a:pt x="420" y="548"/>
                  <a:pt x="420" y="548"/>
                  <a:pt x="420" y="547"/>
                </a:cubicBezTo>
                <a:cubicBezTo>
                  <a:pt x="420" y="548"/>
                  <a:pt x="420" y="548"/>
                  <a:pt x="420" y="549"/>
                </a:cubicBezTo>
                <a:close/>
                <a:moveTo>
                  <a:pt x="420" y="550"/>
                </a:moveTo>
                <a:cubicBezTo>
                  <a:pt x="420" y="550"/>
                  <a:pt x="420" y="550"/>
                  <a:pt x="420" y="550"/>
                </a:cubicBezTo>
                <a:cubicBezTo>
                  <a:pt x="420" y="550"/>
                  <a:pt x="419" y="550"/>
                  <a:pt x="420" y="550"/>
                </a:cubicBezTo>
                <a:close/>
                <a:moveTo>
                  <a:pt x="416" y="559"/>
                </a:moveTo>
                <a:cubicBezTo>
                  <a:pt x="413" y="558"/>
                  <a:pt x="411" y="556"/>
                  <a:pt x="408" y="558"/>
                </a:cubicBezTo>
                <a:cubicBezTo>
                  <a:pt x="410" y="559"/>
                  <a:pt x="412" y="558"/>
                  <a:pt x="416" y="559"/>
                </a:cubicBezTo>
                <a:close/>
                <a:moveTo>
                  <a:pt x="415" y="551"/>
                </a:moveTo>
                <a:cubicBezTo>
                  <a:pt x="414" y="554"/>
                  <a:pt x="414" y="554"/>
                  <a:pt x="414" y="554"/>
                </a:cubicBezTo>
                <a:cubicBezTo>
                  <a:pt x="415" y="554"/>
                  <a:pt x="417" y="553"/>
                  <a:pt x="418" y="554"/>
                </a:cubicBezTo>
                <a:lnTo>
                  <a:pt x="415" y="551"/>
                </a:lnTo>
                <a:close/>
                <a:moveTo>
                  <a:pt x="414" y="550"/>
                </a:moveTo>
                <a:cubicBezTo>
                  <a:pt x="415" y="551"/>
                  <a:pt x="415" y="551"/>
                  <a:pt x="415" y="551"/>
                </a:cubicBezTo>
                <a:cubicBezTo>
                  <a:pt x="415" y="551"/>
                  <a:pt x="415" y="551"/>
                  <a:pt x="415" y="551"/>
                </a:cubicBezTo>
                <a:lnTo>
                  <a:pt x="414" y="550"/>
                </a:lnTo>
                <a:close/>
                <a:moveTo>
                  <a:pt x="421" y="539"/>
                </a:moveTo>
                <a:cubicBezTo>
                  <a:pt x="419" y="538"/>
                  <a:pt x="419" y="537"/>
                  <a:pt x="419" y="536"/>
                </a:cubicBezTo>
                <a:cubicBezTo>
                  <a:pt x="418" y="537"/>
                  <a:pt x="418" y="539"/>
                  <a:pt x="418" y="540"/>
                </a:cubicBezTo>
                <a:cubicBezTo>
                  <a:pt x="419" y="540"/>
                  <a:pt x="421" y="541"/>
                  <a:pt x="421" y="539"/>
                </a:cubicBezTo>
                <a:close/>
                <a:moveTo>
                  <a:pt x="420" y="544"/>
                </a:moveTo>
                <a:cubicBezTo>
                  <a:pt x="420" y="544"/>
                  <a:pt x="420" y="544"/>
                  <a:pt x="420" y="544"/>
                </a:cubicBezTo>
                <a:cubicBezTo>
                  <a:pt x="419" y="544"/>
                  <a:pt x="419" y="544"/>
                  <a:pt x="420" y="544"/>
                </a:cubicBezTo>
                <a:close/>
                <a:moveTo>
                  <a:pt x="418" y="524"/>
                </a:moveTo>
                <a:cubicBezTo>
                  <a:pt x="418" y="524"/>
                  <a:pt x="418" y="524"/>
                  <a:pt x="418" y="524"/>
                </a:cubicBezTo>
                <a:cubicBezTo>
                  <a:pt x="418" y="524"/>
                  <a:pt x="418" y="524"/>
                  <a:pt x="418" y="524"/>
                </a:cubicBezTo>
                <a:close/>
                <a:moveTo>
                  <a:pt x="417" y="540"/>
                </a:moveTo>
                <a:cubicBezTo>
                  <a:pt x="416" y="541"/>
                  <a:pt x="417" y="542"/>
                  <a:pt x="418" y="542"/>
                </a:cubicBezTo>
                <a:cubicBezTo>
                  <a:pt x="418" y="542"/>
                  <a:pt x="418" y="541"/>
                  <a:pt x="418" y="540"/>
                </a:cubicBezTo>
                <a:cubicBezTo>
                  <a:pt x="417" y="540"/>
                  <a:pt x="417" y="540"/>
                  <a:pt x="417" y="540"/>
                </a:cubicBezTo>
                <a:close/>
                <a:moveTo>
                  <a:pt x="422" y="532"/>
                </a:moveTo>
                <a:cubicBezTo>
                  <a:pt x="422" y="533"/>
                  <a:pt x="421" y="533"/>
                  <a:pt x="420" y="534"/>
                </a:cubicBezTo>
                <a:cubicBezTo>
                  <a:pt x="422" y="533"/>
                  <a:pt x="423" y="532"/>
                  <a:pt x="422" y="532"/>
                </a:cubicBezTo>
                <a:close/>
                <a:moveTo>
                  <a:pt x="421" y="544"/>
                </a:moveTo>
                <a:cubicBezTo>
                  <a:pt x="421" y="544"/>
                  <a:pt x="421" y="544"/>
                  <a:pt x="421" y="544"/>
                </a:cubicBezTo>
                <a:cubicBezTo>
                  <a:pt x="422" y="543"/>
                  <a:pt x="421" y="543"/>
                  <a:pt x="421" y="544"/>
                </a:cubicBezTo>
                <a:close/>
                <a:moveTo>
                  <a:pt x="421" y="544"/>
                </a:moveTo>
                <a:cubicBezTo>
                  <a:pt x="420" y="543"/>
                  <a:pt x="419" y="543"/>
                  <a:pt x="418" y="542"/>
                </a:cubicBezTo>
                <a:cubicBezTo>
                  <a:pt x="419" y="543"/>
                  <a:pt x="419" y="543"/>
                  <a:pt x="420" y="544"/>
                </a:cubicBezTo>
                <a:cubicBezTo>
                  <a:pt x="420" y="544"/>
                  <a:pt x="420" y="544"/>
                  <a:pt x="421" y="544"/>
                </a:cubicBezTo>
                <a:close/>
                <a:moveTo>
                  <a:pt x="393" y="522"/>
                </a:moveTo>
                <a:cubicBezTo>
                  <a:pt x="397" y="522"/>
                  <a:pt x="400" y="524"/>
                  <a:pt x="396" y="526"/>
                </a:cubicBezTo>
                <a:cubicBezTo>
                  <a:pt x="399" y="529"/>
                  <a:pt x="411" y="527"/>
                  <a:pt x="418" y="524"/>
                </a:cubicBezTo>
                <a:cubicBezTo>
                  <a:pt x="416" y="524"/>
                  <a:pt x="415" y="525"/>
                  <a:pt x="412" y="522"/>
                </a:cubicBezTo>
                <a:cubicBezTo>
                  <a:pt x="410" y="523"/>
                  <a:pt x="408" y="528"/>
                  <a:pt x="405" y="526"/>
                </a:cubicBezTo>
                <a:cubicBezTo>
                  <a:pt x="403" y="523"/>
                  <a:pt x="406" y="523"/>
                  <a:pt x="408" y="522"/>
                </a:cubicBezTo>
                <a:cubicBezTo>
                  <a:pt x="403" y="523"/>
                  <a:pt x="401" y="518"/>
                  <a:pt x="394" y="519"/>
                </a:cubicBezTo>
                <a:cubicBezTo>
                  <a:pt x="397" y="522"/>
                  <a:pt x="397" y="522"/>
                  <a:pt x="397" y="522"/>
                </a:cubicBezTo>
                <a:cubicBezTo>
                  <a:pt x="396" y="522"/>
                  <a:pt x="394" y="521"/>
                  <a:pt x="393" y="522"/>
                </a:cubicBezTo>
                <a:close/>
                <a:moveTo>
                  <a:pt x="417" y="529"/>
                </a:moveTo>
                <a:cubicBezTo>
                  <a:pt x="418" y="530"/>
                  <a:pt x="418" y="530"/>
                  <a:pt x="418" y="530"/>
                </a:cubicBezTo>
                <a:cubicBezTo>
                  <a:pt x="418" y="529"/>
                  <a:pt x="420" y="528"/>
                  <a:pt x="423" y="526"/>
                </a:cubicBezTo>
                <a:cubicBezTo>
                  <a:pt x="421" y="525"/>
                  <a:pt x="419" y="525"/>
                  <a:pt x="418" y="524"/>
                </a:cubicBezTo>
                <a:cubicBezTo>
                  <a:pt x="418" y="529"/>
                  <a:pt x="418" y="529"/>
                  <a:pt x="418" y="529"/>
                </a:cubicBezTo>
                <a:lnTo>
                  <a:pt x="417" y="529"/>
                </a:lnTo>
                <a:close/>
                <a:moveTo>
                  <a:pt x="418" y="534"/>
                </a:moveTo>
                <a:cubicBezTo>
                  <a:pt x="414" y="533"/>
                  <a:pt x="412" y="531"/>
                  <a:pt x="408" y="533"/>
                </a:cubicBezTo>
                <a:cubicBezTo>
                  <a:pt x="409" y="535"/>
                  <a:pt x="411" y="534"/>
                  <a:pt x="413" y="536"/>
                </a:cubicBezTo>
                <a:cubicBezTo>
                  <a:pt x="412" y="532"/>
                  <a:pt x="415" y="537"/>
                  <a:pt x="418" y="534"/>
                </a:cubicBezTo>
                <a:cubicBezTo>
                  <a:pt x="418" y="535"/>
                  <a:pt x="418" y="535"/>
                  <a:pt x="419" y="536"/>
                </a:cubicBezTo>
                <a:cubicBezTo>
                  <a:pt x="419" y="535"/>
                  <a:pt x="420" y="535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19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19" y="534"/>
                  <a:pt x="418" y="534"/>
                  <a:pt x="418" y="534"/>
                </a:cubicBezTo>
                <a:cubicBezTo>
                  <a:pt x="419" y="532"/>
                  <a:pt x="419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18" y="530"/>
                  <a:pt x="418" y="530"/>
                  <a:pt x="418" y="530"/>
                </a:cubicBezTo>
                <a:cubicBezTo>
                  <a:pt x="417" y="531"/>
                  <a:pt x="417" y="532"/>
                  <a:pt x="418" y="534"/>
                </a:cubicBezTo>
                <a:close/>
                <a:moveTo>
                  <a:pt x="399" y="556"/>
                </a:moveTo>
                <a:cubicBezTo>
                  <a:pt x="400" y="556"/>
                  <a:pt x="400" y="556"/>
                  <a:pt x="400" y="556"/>
                </a:cubicBezTo>
                <a:cubicBezTo>
                  <a:pt x="400" y="556"/>
                  <a:pt x="399" y="556"/>
                  <a:pt x="399" y="556"/>
                </a:cubicBezTo>
                <a:close/>
                <a:moveTo>
                  <a:pt x="402" y="555"/>
                </a:moveTo>
                <a:cubicBezTo>
                  <a:pt x="402" y="555"/>
                  <a:pt x="404" y="555"/>
                  <a:pt x="403" y="556"/>
                </a:cubicBezTo>
                <a:cubicBezTo>
                  <a:pt x="402" y="557"/>
                  <a:pt x="401" y="556"/>
                  <a:pt x="400" y="556"/>
                </a:cubicBezTo>
                <a:cubicBezTo>
                  <a:pt x="401" y="557"/>
                  <a:pt x="403" y="558"/>
                  <a:pt x="405" y="556"/>
                </a:cubicBezTo>
                <a:cubicBezTo>
                  <a:pt x="404" y="556"/>
                  <a:pt x="404" y="556"/>
                  <a:pt x="404" y="556"/>
                </a:cubicBezTo>
                <a:cubicBezTo>
                  <a:pt x="406" y="554"/>
                  <a:pt x="410" y="552"/>
                  <a:pt x="411" y="552"/>
                </a:cubicBezTo>
                <a:cubicBezTo>
                  <a:pt x="407" y="553"/>
                  <a:pt x="405" y="553"/>
                  <a:pt x="402" y="555"/>
                </a:cubicBezTo>
                <a:close/>
                <a:moveTo>
                  <a:pt x="409" y="544"/>
                </a:moveTo>
                <a:cubicBezTo>
                  <a:pt x="407" y="541"/>
                  <a:pt x="407" y="541"/>
                  <a:pt x="407" y="541"/>
                </a:cubicBezTo>
                <a:cubicBezTo>
                  <a:pt x="403" y="542"/>
                  <a:pt x="403" y="542"/>
                  <a:pt x="403" y="542"/>
                </a:cubicBezTo>
                <a:cubicBezTo>
                  <a:pt x="405" y="542"/>
                  <a:pt x="405" y="542"/>
                  <a:pt x="405" y="542"/>
                </a:cubicBezTo>
                <a:cubicBezTo>
                  <a:pt x="405" y="544"/>
                  <a:pt x="407" y="544"/>
                  <a:pt x="409" y="544"/>
                </a:cubicBezTo>
                <a:close/>
                <a:moveTo>
                  <a:pt x="420" y="524"/>
                </a:moveTo>
                <a:cubicBezTo>
                  <a:pt x="424" y="524"/>
                  <a:pt x="424" y="524"/>
                  <a:pt x="424" y="524"/>
                </a:cubicBezTo>
                <a:cubicBezTo>
                  <a:pt x="418" y="522"/>
                  <a:pt x="418" y="522"/>
                  <a:pt x="418" y="522"/>
                </a:cubicBezTo>
                <a:lnTo>
                  <a:pt x="420" y="524"/>
                </a:lnTo>
                <a:close/>
                <a:moveTo>
                  <a:pt x="419" y="519"/>
                </a:moveTo>
                <a:cubicBezTo>
                  <a:pt x="423" y="519"/>
                  <a:pt x="423" y="519"/>
                  <a:pt x="423" y="519"/>
                </a:cubicBezTo>
                <a:cubicBezTo>
                  <a:pt x="421" y="518"/>
                  <a:pt x="421" y="518"/>
                  <a:pt x="421" y="518"/>
                </a:cubicBezTo>
                <a:lnTo>
                  <a:pt x="419" y="519"/>
                </a:lnTo>
                <a:close/>
                <a:moveTo>
                  <a:pt x="364" y="254"/>
                </a:moveTo>
                <a:cubicBezTo>
                  <a:pt x="363" y="253"/>
                  <a:pt x="363" y="253"/>
                  <a:pt x="363" y="253"/>
                </a:cubicBezTo>
                <a:cubicBezTo>
                  <a:pt x="364" y="254"/>
                  <a:pt x="364" y="254"/>
                  <a:pt x="364" y="254"/>
                </a:cubicBezTo>
                <a:close/>
                <a:moveTo>
                  <a:pt x="364" y="262"/>
                </a:moveTo>
                <a:cubicBezTo>
                  <a:pt x="366" y="262"/>
                  <a:pt x="366" y="262"/>
                  <a:pt x="366" y="262"/>
                </a:cubicBezTo>
                <a:cubicBezTo>
                  <a:pt x="365" y="262"/>
                  <a:pt x="364" y="262"/>
                  <a:pt x="364" y="262"/>
                </a:cubicBezTo>
                <a:close/>
                <a:moveTo>
                  <a:pt x="414" y="403"/>
                </a:moveTo>
                <a:cubicBezTo>
                  <a:pt x="418" y="401"/>
                  <a:pt x="423" y="400"/>
                  <a:pt x="419" y="400"/>
                </a:cubicBezTo>
                <a:cubicBezTo>
                  <a:pt x="415" y="400"/>
                  <a:pt x="415" y="400"/>
                  <a:pt x="415" y="400"/>
                </a:cubicBezTo>
                <a:cubicBezTo>
                  <a:pt x="416" y="402"/>
                  <a:pt x="415" y="402"/>
                  <a:pt x="414" y="403"/>
                </a:cubicBezTo>
                <a:close/>
                <a:moveTo>
                  <a:pt x="388" y="325"/>
                </a:moveTo>
                <a:cubicBezTo>
                  <a:pt x="387" y="325"/>
                  <a:pt x="387" y="325"/>
                  <a:pt x="387" y="325"/>
                </a:cubicBezTo>
                <a:cubicBezTo>
                  <a:pt x="388" y="326"/>
                  <a:pt x="389" y="326"/>
                  <a:pt x="390" y="326"/>
                </a:cubicBezTo>
                <a:cubicBezTo>
                  <a:pt x="390" y="326"/>
                  <a:pt x="389" y="325"/>
                  <a:pt x="388" y="325"/>
                </a:cubicBezTo>
                <a:close/>
                <a:moveTo>
                  <a:pt x="371" y="324"/>
                </a:moveTo>
                <a:cubicBezTo>
                  <a:pt x="374" y="322"/>
                  <a:pt x="374" y="322"/>
                  <a:pt x="374" y="322"/>
                </a:cubicBezTo>
                <a:cubicBezTo>
                  <a:pt x="373" y="323"/>
                  <a:pt x="372" y="323"/>
                  <a:pt x="371" y="324"/>
                </a:cubicBezTo>
                <a:close/>
                <a:moveTo>
                  <a:pt x="358" y="212"/>
                </a:moveTo>
                <a:cubicBezTo>
                  <a:pt x="354" y="211"/>
                  <a:pt x="354" y="211"/>
                  <a:pt x="354" y="211"/>
                </a:cubicBezTo>
                <a:cubicBezTo>
                  <a:pt x="355" y="213"/>
                  <a:pt x="356" y="212"/>
                  <a:pt x="358" y="212"/>
                </a:cubicBezTo>
                <a:close/>
                <a:moveTo>
                  <a:pt x="416" y="471"/>
                </a:moveTo>
                <a:cubicBezTo>
                  <a:pt x="418" y="469"/>
                  <a:pt x="418" y="468"/>
                  <a:pt x="418" y="467"/>
                </a:cubicBezTo>
                <a:cubicBezTo>
                  <a:pt x="416" y="469"/>
                  <a:pt x="413" y="470"/>
                  <a:pt x="416" y="471"/>
                </a:cubicBezTo>
                <a:close/>
                <a:moveTo>
                  <a:pt x="406" y="256"/>
                </a:moveTo>
                <a:cubicBezTo>
                  <a:pt x="405" y="255"/>
                  <a:pt x="405" y="255"/>
                  <a:pt x="404" y="255"/>
                </a:cubicBezTo>
                <a:cubicBezTo>
                  <a:pt x="404" y="256"/>
                  <a:pt x="405" y="256"/>
                  <a:pt x="406" y="256"/>
                </a:cubicBezTo>
                <a:close/>
                <a:moveTo>
                  <a:pt x="418" y="463"/>
                </a:moveTo>
                <a:cubicBezTo>
                  <a:pt x="418" y="464"/>
                  <a:pt x="418" y="464"/>
                  <a:pt x="417" y="464"/>
                </a:cubicBezTo>
                <a:cubicBezTo>
                  <a:pt x="418" y="465"/>
                  <a:pt x="419" y="466"/>
                  <a:pt x="418" y="467"/>
                </a:cubicBezTo>
                <a:cubicBezTo>
                  <a:pt x="420" y="466"/>
                  <a:pt x="421" y="465"/>
                  <a:pt x="418" y="463"/>
                </a:cubicBezTo>
                <a:close/>
                <a:moveTo>
                  <a:pt x="356" y="59"/>
                </a:moveTo>
                <a:cubicBezTo>
                  <a:pt x="356" y="59"/>
                  <a:pt x="356" y="59"/>
                  <a:pt x="356" y="59"/>
                </a:cubicBezTo>
                <a:cubicBezTo>
                  <a:pt x="356" y="59"/>
                  <a:pt x="356" y="59"/>
                  <a:pt x="356" y="59"/>
                </a:cubicBezTo>
                <a:close/>
                <a:moveTo>
                  <a:pt x="394" y="13"/>
                </a:moveTo>
                <a:cubicBezTo>
                  <a:pt x="394" y="13"/>
                  <a:pt x="394" y="14"/>
                  <a:pt x="394" y="15"/>
                </a:cubicBezTo>
                <a:cubicBezTo>
                  <a:pt x="394" y="15"/>
                  <a:pt x="394" y="14"/>
                  <a:pt x="394" y="13"/>
                </a:cubicBezTo>
                <a:close/>
                <a:moveTo>
                  <a:pt x="420" y="500"/>
                </a:moveTo>
                <a:cubicBezTo>
                  <a:pt x="421" y="501"/>
                  <a:pt x="421" y="500"/>
                  <a:pt x="420" y="500"/>
                </a:cubicBezTo>
                <a:close/>
                <a:moveTo>
                  <a:pt x="405" y="505"/>
                </a:moveTo>
                <a:cubicBezTo>
                  <a:pt x="405" y="505"/>
                  <a:pt x="404" y="505"/>
                  <a:pt x="403" y="505"/>
                </a:cubicBezTo>
                <a:cubicBezTo>
                  <a:pt x="404" y="505"/>
                  <a:pt x="405" y="505"/>
                  <a:pt x="405" y="505"/>
                </a:cubicBezTo>
                <a:close/>
                <a:moveTo>
                  <a:pt x="393" y="454"/>
                </a:moveTo>
                <a:cubicBezTo>
                  <a:pt x="393" y="454"/>
                  <a:pt x="393" y="454"/>
                  <a:pt x="393" y="454"/>
                </a:cubicBezTo>
                <a:cubicBezTo>
                  <a:pt x="393" y="455"/>
                  <a:pt x="393" y="455"/>
                  <a:pt x="393" y="454"/>
                </a:cubicBezTo>
                <a:close/>
                <a:moveTo>
                  <a:pt x="419" y="502"/>
                </a:moveTo>
                <a:cubicBezTo>
                  <a:pt x="419" y="501"/>
                  <a:pt x="420" y="501"/>
                  <a:pt x="420" y="500"/>
                </a:cubicBezTo>
                <a:cubicBezTo>
                  <a:pt x="420" y="500"/>
                  <a:pt x="419" y="501"/>
                  <a:pt x="419" y="502"/>
                </a:cubicBezTo>
                <a:close/>
                <a:moveTo>
                  <a:pt x="421" y="501"/>
                </a:moveTo>
                <a:cubicBezTo>
                  <a:pt x="420" y="502"/>
                  <a:pt x="420" y="502"/>
                  <a:pt x="420" y="502"/>
                </a:cubicBezTo>
                <a:cubicBezTo>
                  <a:pt x="421" y="502"/>
                  <a:pt x="421" y="502"/>
                  <a:pt x="421" y="501"/>
                </a:cubicBezTo>
                <a:close/>
                <a:moveTo>
                  <a:pt x="420" y="499"/>
                </a:moveTo>
                <a:cubicBezTo>
                  <a:pt x="420" y="499"/>
                  <a:pt x="420" y="500"/>
                  <a:pt x="420" y="500"/>
                </a:cubicBezTo>
                <a:cubicBezTo>
                  <a:pt x="420" y="500"/>
                  <a:pt x="420" y="500"/>
                  <a:pt x="420" y="500"/>
                </a:cubicBezTo>
                <a:cubicBezTo>
                  <a:pt x="420" y="500"/>
                  <a:pt x="420" y="499"/>
                  <a:pt x="420" y="499"/>
                </a:cubicBezTo>
                <a:close/>
                <a:moveTo>
                  <a:pt x="369" y="141"/>
                </a:moveTo>
                <a:cubicBezTo>
                  <a:pt x="370" y="141"/>
                  <a:pt x="370" y="141"/>
                  <a:pt x="370" y="141"/>
                </a:cubicBezTo>
                <a:cubicBezTo>
                  <a:pt x="368" y="140"/>
                  <a:pt x="368" y="140"/>
                  <a:pt x="369" y="141"/>
                </a:cubicBezTo>
                <a:close/>
                <a:moveTo>
                  <a:pt x="373" y="379"/>
                </a:moveTo>
                <a:cubicBezTo>
                  <a:pt x="373" y="379"/>
                  <a:pt x="373" y="379"/>
                  <a:pt x="373" y="379"/>
                </a:cubicBezTo>
                <a:cubicBezTo>
                  <a:pt x="373" y="379"/>
                  <a:pt x="373" y="379"/>
                  <a:pt x="373" y="379"/>
                </a:cubicBezTo>
                <a:close/>
                <a:moveTo>
                  <a:pt x="369" y="375"/>
                </a:moveTo>
                <a:cubicBezTo>
                  <a:pt x="374" y="377"/>
                  <a:pt x="374" y="377"/>
                  <a:pt x="373" y="379"/>
                </a:cubicBezTo>
                <a:cubicBezTo>
                  <a:pt x="384" y="377"/>
                  <a:pt x="384" y="377"/>
                  <a:pt x="384" y="377"/>
                </a:cubicBezTo>
                <a:lnTo>
                  <a:pt x="369" y="375"/>
                </a:lnTo>
                <a:close/>
                <a:moveTo>
                  <a:pt x="363" y="239"/>
                </a:moveTo>
                <a:cubicBezTo>
                  <a:pt x="368" y="235"/>
                  <a:pt x="362" y="233"/>
                  <a:pt x="358" y="231"/>
                </a:cubicBezTo>
                <a:cubicBezTo>
                  <a:pt x="360" y="230"/>
                  <a:pt x="368" y="232"/>
                  <a:pt x="366" y="228"/>
                </a:cubicBezTo>
                <a:cubicBezTo>
                  <a:pt x="363" y="223"/>
                  <a:pt x="357" y="229"/>
                  <a:pt x="355" y="226"/>
                </a:cubicBezTo>
                <a:cubicBezTo>
                  <a:pt x="361" y="224"/>
                  <a:pt x="361" y="224"/>
                  <a:pt x="361" y="224"/>
                </a:cubicBezTo>
                <a:cubicBezTo>
                  <a:pt x="356" y="220"/>
                  <a:pt x="361" y="217"/>
                  <a:pt x="361" y="214"/>
                </a:cubicBezTo>
                <a:cubicBezTo>
                  <a:pt x="361" y="213"/>
                  <a:pt x="360" y="213"/>
                  <a:pt x="359" y="213"/>
                </a:cubicBezTo>
                <a:cubicBezTo>
                  <a:pt x="362" y="209"/>
                  <a:pt x="353" y="205"/>
                  <a:pt x="355" y="203"/>
                </a:cubicBezTo>
                <a:cubicBezTo>
                  <a:pt x="356" y="203"/>
                  <a:pt x="359" y="201"/>
                  <a:pt x="360" y="201"/>
                </a:cubicBezTo>
                <a:cubicBezTo>
                  <a:pt x="356" y="196"/>
                  <a:pt x="356" y="196"/>
                  <a:pt x="356" y="196"/>
                </a:cubicBezTo>
                <a:cubicBezTo>
                  <a:pt x="358" y="198"/>
                  <a:pt x="362" y="198"/>
                  <a:pt x="365" y="198"/>
                </a:cubicBezTo>
                <a:cubicBezTo>
                  <a:pt x="365" y="197"/>
                  <a:pt x="363" y="196"/>
                  <a:pt x="362" y="195"/>
                </a:cubicBezTo>
                <a:cubicBezTo>
                  <a:pt x="363" y="196"/>
                  <a:pt x="365" y="196"/>
                  <a:pt x="366" y="195"/>
                </a:cubicBezTo>
                <a:cubicBezTo>
                  <a:pt x="360" y="190"/>
                  <a:pt x="360" y="190"/>
                  <a:pt x="360" y="190"/>
                </a:cubicBezTo>
                <a:cubicBezTo>
                  <a:pt x="359" y="191"/>
                  <a:pt x="359" y="191"/>
                  <a:pt x="359" y="192"/>
                </a:cubicBezTo>
                <a:cubicBezTo>
                  <a:pt x="359" y="191"/>
                  <a:pt x="357" y="188"/>
                  <a:pt x="360" y="186"/>
                </a:cubicBezTo>
                <a:cubicBezTo>
                  <a:pt x="361" y="186"/>
                  <a:pt x="362" y="187"/>
                  <a:pt x="364" y="187"/>
                </a:cubicBezTo>
                <a:cubicBezTo>
                  <a:pt x="360" y="189"/>
                  <a:pt x="363" y="189"/>
                  <a:pt x="366" y="190"/>
                </a:cubicBezTo>
                <a:cubicBezTo>
                  <a:pt x="365" y="186"/>
                  <a:pt x="367" y="189"/>
                  <a:pt x="369" y="187"/>
                </a:cubicBezTo>
                <a:cubicBezTo>
                  <a:pt x="369" y="185"/>
                  <a:pt x="364" y="184"/>
                  <a:pt x="361" y="185"/>
                </a:cubicBezTo>
                <a:cubicBezTo>
                  <a:pt x="363" y="182"/>
                  <a:pt x="363" y="181"/>
                  <a:pt x="360" y="178"/>
                </a:cubicBezTo>
                <a:cubicBezTo>
                  <a:pt x="365" y="179"/>
                  <a:pt x="365" y="179"/>
                  <a:pt x="365" y="179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72" y="173"/>
                  <a:pt x="361" y="177"/>
                  <a:pt x="363" y="172"/>
                </a:cubicBezTo>
                <a:cubicBezTo>
                  <a:pt x="368" y="172"/>
                  <a:pt x="368" y="172"/>
                  <a:pt x="368" y="172"/>
                </a:cubicBezTo>
                <a:cubicBezTo>
                  <a:pt x="366" y="170"/>
                  <a:pt x="358" y="169"/>
                  <a:pt x="364" y="167"/>
                </a:cubicBezTo>
                <a:cubicBezTo>
                  <a:pt x="361" y="165"/>
                  <a:pt x="357" y="171"/>
                  <a:pt x="356" y="166"/>
                </a:cubicBezTo>
                <a:cubicBezTo>
                  <a:pt x="359" y="165"/>
                  <a:pt x="360" y="163"/>
                  <a:pt x="361" y="162"/>
                </a:cubicBezTo>
                <a:cubicBezTo>
                  <a:pt x="359" y="161"/>
                  <a:pt x="356" y="163"/>
                  <a:pt x="357" y="164"/>
                </a:cubicBezTo>
                <a:cubicBezTo>
                  <a:pt x="354" y="157"/>
                  <a:pt x="371" y="159"/>
                  <a:pt x="365" y="153"/>
                </a:cubicBezTo>
                <a:cubicBezTo>
                  <a:pt x="362" y="155"/>
                  <a:pt x="357" y="151"/>
                  <a:pt x="357" y="157"/>
                </a:cubicBezTo>
                <a:cubicBezTo>
                  <a:pt x="354" y="154"/>
                  <a:pt x="363" y="152"/>
                  <a:pt x="358" y="149"/>
                </a:cubicBezTo>
                <a:cubicBezTo>
                  <a:pt x="364" y="151"/>
                  <a:pt x="364" y="151"/>
                  <a:pt x="364" y="151"/>
                </a:cubicBezTo>
                <a:cubicBezTo>
                  <a:pt x="364" y="150"/>
                  <a:pt x="362" y="149"/>
                  <a:pt x="361" y="148"/>
                </a:cubicBezTo>
                <a:cubicBezTo>
                  <a:pt x="366" y="148"/>
                  <a:pt x="366" y="148"/>
                  <a:pt x="366" y="148"/>
                </a:cubicBezTo>
                <a:cubicBezTo>
                  <a:pt x="358" y="145"/>
                  <a:pt x="369" y="142"/>
                  <a:pt x="359" y="140"/>
                </a:cubicBezTo>
                <a:cubicBezTo>
                  <a:pt x="367" y="142"/>
                  <a:pt x="358" y="138"/>
                  <a:pt x="361" y="137"/>
                </a:cubicBezTo>
                <a:cubicBezTo>
                  <a:pt x="367" y="139"/>
                  <a:pt x="362" y="144"/>
                  <a:pt x="369" y="144"/>
                </a:cubicBezTo>
                <a:cubicBezTo>
                  <a:pt x="371" y="143"/>
                  <a:pt x="367" y="142"/>
                  <a:pt x="369" y="141"/>
                </a:cubicBezTo>
                <a:cubicBezTo>
                  <a:pt x="371" y="142"/>
                  <a:pt x="372" y="143"/>
                  <a:pt x="374" y="143"/>
                </a:cubicBezTo>
                <a:cubicBezTo>
                  <a:pt x="378" y="139"/>
                  <a:pt x="369" y="137"/>
                  <a:pt x="367" y="134"/>
                </a:cubicBezTo>
                <a:cubicBezTo>
                  <a:pt x="369" y="139"/>
                  <a:pt x="369" y="139"/>
                  <a:pt x="369" y="139"/>
                </a:cubicBezTo>
                <a:cubicBezTo>
                  <a:pt x="362" y="139"/>
                  <a:pt x="368" y="137"/>
                  <a:pt x="362" y="136"/>
                </a:cubicBezTo>
                <a:cubicBezTo>
                  <a:pt x="366" y="133"/>
                  <a:pt x="360" y="132"/>
                  <a:pt x="363" y="130"/>
                </a:cubicBezTo>
                <a:cubicBezTo>
                  <a:pt x="363" y="130"/>
                  <a:pt x="363" y="130"/>
                  <a:pt x="363" y="131"/>
                </a:cubicBezTo>
                <a:cubicBezTo>
                  <a:pt x="363" y="126"/>
                  <a:pt x="375" y="124"/>
                  <a:pt x="375" y="122"/>
                </a:cubicBezTo>
                <a:cubicBezTo>
                  <a:pt x="376" y="121"/>
                  <a:pt x="372" y="117"/>
                  <a:pt x="369" y="119"/>
                </a:cubicBezTo>
                <a:cubicBezTo>
                  <a:pt x="366" y="117"/>
                  <a:pt x="371" y="125"/>
                  <a:pt x="362" y="122"/>
                </a:cubicBezTo>
                <a:cubicBezTo>
                  <a:pt x="372" y="119"/>
                  <a:pt x="357" y="117"/>
                  <a:pt x="364" y="111"/>
                </a:cubicBezTo>
                <a:cubicBezTo>
                  <a:pt x="368" y="113"/>
                  <a:pt x="370" y="109"/>
                  <a:pt x="373" y="111"/>
                </a:cubicBezTo>
                <a:cubicBezTo>
                  <a:pt x="372" y="108"/>
                  <a:pt x="371" y="108"/>
                  <a:pt x="368" y="107"/>
                </a:cubicBezTo>
                <a:cubicBezTo>
                  <a:pt x="371" y="106"/>
                  <a:pt x="371" y="106"/>
                  <a:pt x="371" y="106"/>
                </a:cubicBezTo>
                <a:cubicBezTo>
                  <a:pt x="363" y="103"/>
                  <a:pt x="364" y="106"/>
                  <a:pt x="360" y="100"/>
                </a:cubicBezTo>
                <a:cubicBezTo>
                  <a:pt x="363" y="102"/>
                  <a:pt x="365" y="98"/>
                  <a:pt x="367" y="99"/>
                </a:cubicBezTo>
                <a:cubicBezTo>
                  <a:pt x="367" y="97"/>
                  <a:pt x="366" y="96"/>
                  <a:pt x="364" y="95"/>
                </a:cubicBezTo>
                <a:cubicBezTo>
                  <a:pt x="365" y="95"/>
                  <a:pt x="365" y="95"/>
                  <a:pt x="365" y="95"/>
                </a:cubicBezTo>
                <a:cubicBezTo>
                  <a:pt x="363" y="89"/>
                  <a:pt x="369" y="90"/>
                  <a:pt x="365" y="85"/>
                </a:cubicBezTo>
                <a:cubicBezTo>
                  <a:pt x="363" y="86"/>
                  <a:pt x="363" y="86"/>
                  <a:pt x="363" y="86"/>
                </a:cubicBezTo>
                <a:cubicBezTo>
                  <a:pt x="357" y="79"/>
                  <a:pt x="360" y="71"/>
                  <a:pt x="358" y="64"/>
                </a:cubicBezTo>
                <a:cubicBezTo>
                  <a:pt x="356" y="66"/>
                  <a:pt x="356" y="66"/>
                  <a:pt x="356" y="66"/>
                </a:cubicBezTo>
                <a:cubicBezTo>
                  <a:pt x="357" y="65"/>
                  <a:pt x="353" y="62"/>
                  <a:pt x="356" y="59"/>
                </a:cubicBezTo>
                <a:cubicBezTo>
                  <a:pt x="356" y="60"/>
                  <a:pt x="357" y="60"/>
                  <a:pt x="357" y="61"/>
                </a:cubicBezTo>
                <a:cubicBezTo>
                  <a:pt x="359" y="61"/>
                  <a:pt x="362" y="60"/>
                  <a:pt x="363" y="58"/>
                </a:cubicBezTo>
                <a:cubicBezTo>
                  <a:pt x="359" y="57"/>
                  <a:pt x="359" y="57"/>
                  <a:pt x="359" y="57"/>
                </a:cubicBezTo>
                <a:cubicBezTo>
                  <a:pt x="362" y="57"/>
                  <a:pt x="362" y="57"/>
                  <a:pt x="362" y="57"/>
                </a:cubicBezTo>
                <a:cubicBezTo>
                  <a:pt x="362" y="54"/>
                  <a:pt x="357" y="58"/>
                  <a:pt x="357" y="55"/>
                </a:cubicBezTo>
                <a:cubicBezTo>
                  <a:pt x="367" y="53"/>
                  <a:pt x="358" y="44"/>
                  <a:pt x="366" y="41"/>
                </a:cubicBezTo>
                <a:cubicBezTo>
                  <a:pt x="359" y="40"/>
                  <a:pt x="366" y="46"/>
                  <a:pt x="359" y="45"/>
                </a:cubicBezTo>
                <a:cubicBezTo>
                  <a:pt x="360" y="44"/>
                  <a:pt x="361" y="43"/>
                  <a:pt x="362" y="42"/>
                </a:cubicBezTo>
                <a:cubicBezTo>
                  <a:pt x="358" y="42"/>
                  <a:pt x="358" y="42"/>
                  <a:pt x="358" y="42"/>
                </a:cubicBezTo>
                <a:cubicBezTo>
                  <a:pt x="360" y="35"/>
                  <a:pt x="363" y="31"/>
                  <a:pt x="362" y="24"/>
                </a:cubicBezTo>
                <a:cubicBezTo>
                  <a:pt x="363" y="25"/>
                  <a:pt x="363" y="25"/>
                  <a:pt x="363" y="25"/>
                </a:cubicBezTo>
                <a:cubicBezTo>
                  <a:pt x="365" y="22"/>
                  <a:pt x="364" y="21"/>
                  <a:pt x="360" y="20"/>
                </a:cubicBezTo>
                <a:cubicBezTo>
                  <a:pt x="362" y="19"/>
                  <a:pt x="363" y="21"/>
                  <a:pt x="365" y="20"/>
                </a:cubicBezTo>
                <a:cubicBezTo>
                  <a:pt x="354" y="16"/>
                  <a:pt x="373" y="11"/>
                  <a:pt x="365" y="9"/>
                </a:cubicBezTo>
                <a:cubicBezTo>
                  <a:pt x="373" y="9"/>
                  <a:pt x="381" y="3"/>
                  <a:pt x="388" y="5"/>
                </a:cubicBezTo>
                <a:cubicBezTo>
                  <a:pt x="387" y="3"/>
                  <a:pt x="387" y="3"/>
                  <a:pt x="387" y="3"/>
                </a:cubicBezTo>
                <a:cubicBezTo>
                  <a:pt x="393" y="3"/>
                  <a:pt x="388" y="9"/>
                  <a:pt x="394" y="9"/>
                </a:cubicBezTo>
                <a:cubicBezTo>
                  <a:pt x="388" y="15"/>
                  <a:pt x="388" y="15"/>
                  <a:pt x="388" y="15"/>
                </a:cubicBezTo>
                <a:cubicBezTo>
                  <a:pt x="390" y="15"/>
                  <a:pt x="393" y="16"/>
                  <a:pt x="394" y="15"/>
                </a:cubicBezTo>
                <a:cubicBezTo>
                  <a:pt x="394" y="16"/>
                  <a:pt x="394" y="17"/>
                  <a:pt x="397" y="16"/>
                </a:cubicBezTo>
                <a:cubicBezTo>
                  <a:pt x="383" y="30"/>
                  <a:pt x="398" y="43"/>
                  <a:pt x="391" y="56"/>
                </a:cubicBezTo>
                <a:cubicBezTo>
                  <a:pt x="391" y="57"/>
                  <a:pt x="393" y="57"/>
                  <a:pt x="395" y="56"/>
                </a:cubicBezTo>
                <a:cubicBezTo>
                  <a:pt x="389" y="59"/>
                  <a:pt x="398" y="58"/>
                  <a:pt x="399" y="60"/>
                </a:cubicBezTo>
                <a:cubicBezTo>
                  <a:pt x="391" y="64"/>
                  <a:pt x="391" y="64"/>
                  <a:pt x="391" y="64"/>
                </a:cubicBezTo>
                <a:cubicBezTo>
                  <a:pt x="393" y="65"/>
                  <a:pt x="396" y="64"/>
                  <a:pt x="397" y="64"/>
                </a:cubicBezTo>
                <a:cubicBezTo>
                  <a:pt x="399" y="70"/>
                  <a:pt x="391" y="77"/>
                  <a:pt x="396" y="83"/>
                </a:cubicBezTo>
                <a:cubicBezTo>
                  <a:pt x="394" y="84"/>
                  <a:pt x="390" y="82"/>
                  <a:pt x="389" y="85"/>
                </a:cubicBezTo>
                <a:cubicBezTo>
                  <a:pt x="397" y="81"/>
                  <a:pt x="393" y="91"/>
                  <a:pt x="399" y="89"/>
                </a:cubicBezTo>
                <a:cubicBezTo>
                  <a:pt x="390" y="92"/>
                  <a:pt x="397" y="97"/>
                  <a:pt x="385" y="97"/>
                </a:cubicBezTo>
                <a:cubicBezTo>
                  <a:pt x="385" y="100"/>
                  <a:pt x="390" y="99"/>
                  <a:pt x="392" y="98"/>
                </a:cubicBezTo>
                <a:cubicBezTo>
                  <a:pt x="391" y="101"/>
                  <a:pt x="391" y="104"/>
                  <a:pt x="395" y="106"/>
                </a:cubicBezTo>
                <a:cubicBezTo>
                  <a:pt x="392" y="108"/>
                  <a:pt x="399" y="121"/>
                  <a:pt x="390" y="124"/>
                </a:cubicBezTo>
                <a:cubicBezTo>
                  <a:pt x="396" y="122"/>
                  <a:pt x="393" y="124"/>
                  <a:pt x="395" y="126"/>
                </a:cubicBezTo>
                <a:cubicBezTo>
                  <a:pt x="401" y="124"/>
                  <a:pt x="401" y="124"/>
                  <a:pt x="401" y="124"/>
                </a:cubicBezTo>
                <a:cubicBezTo>
                  <a:pt x="400" y="128"/>
                  <a:pt x="400" y="128"/>
                  <a:pt x="400" y="128"/>
                </a:cubicBezTo>
                <a:cubicBezTo>
                  <a:pt x="401" y="129"/>
                  <a:pt x="401" y="129"/>
                  <a:pt x="400" y="129"/>
                </a:cubicBezTo>
                <a:cubicBezTo>
                  <a:pt x="400" y="130"/>
                  <a:pt x="397" y="129"/>
                  <a:pt x="396" y="131"/>
                </a:cubicBezTo>
                <a:cubicBezTo>
                  <a:pt x="396" y="134"/>
                  <a:pt x="398" y="134"/>
                  <a:pt x="401" y="135"/>
                </a:cubicBezTo>
                <a:cubicBezTo>
                  <a:pt x="402" y="135"/>
                  <a:pt x="402" y="135"/>
                  <a:pt x="402" y="135"/>
                </a:cubicBezTo>
                <a:cubicBezTo>
                  <a:pt x="403" y="137"/>
                  <a:pt x="403" y="137"/>
                  <a:pt x="403" y="137"/>
                </a:cubicBezTo>
                <a:cubicBezTo>
                  <a:pt x="402" y="138"/>
                  <a:pt x="397" y="132"/>
                  <a:pt x="395" y="137"/>
                </a:cubicBezTo>
                <a:cubicBezTo>
                  <a:pt x="396" y="137"/>
                  <a:pt x="403" y="139"/>
                  <a:pt x="399" y="141"/>
                </a:cubicBezTo>
                <a:cubicBezTo>
                  <a:pt x="400" y="138"/>
                  <a:pt x="396" y="139"/>
                  <a:pt x="394" y="140"/>
                </a:cubicBezTo>
                <a:cubicBezTo>
                  <a:pt x="394" y="143"/>
                  <a:pt x="394" y="143"/>
                  <a:pt x="394" y="143"/>
                </a:cubicBezTo>
                <a:cubicBezTo>
                  <a:pt x="401" y="142"/>
                  <a:pt x="401" y="142"/>
                  <a:pt x="401" y="142"/>
                </a:cubicBezTo>
                <a:cubicBezTo>
                  <a:pt x="401" y="151"/>
                  <a:pt x="396" y="161"/>
                  <a:pt x="397" y="172"/>
                </a:cubicBezTo>
                <a:cubicBezTo>
                  <a:pt x="391" y="172"/>
                  <a:pt x="397" y="179"/>
                  <a:pt x="389" y="178"/>
                </a:cubicBezTo>
                <a:cubicBezTo>
                  <a:pt x="390" y="178"/>
                  <a:pt x="390" y="178"/>
                  <a:pt x="390" y="178"/>
                </a:cubicBezTo>
                <a:cubicBezTo>
                  <a:pt x="389" y="175"/>
                  <a:pt x="383" y="179"/>
                  <a:pt x="384" y="181"/>
                </a:cubicBezTo>
                <a:cubicBezTo>
                  <a:pt x="386" y="179"/>
                  <a:pt x="393" y="184"/>
                  <a:pt x="394" y="179"/>
                </a:cubicBezTo>
                <a:cubicBezTo>
                  <a:pt x="398" y="183"/>
                  <a:pt x="398" y="183"/>
                  <a:pt x="398" y="183"/>
                </a:cubicBezTo>
                <a:cubicBezTo>
                  <a:pt x="414" y="184"/>
                  <a:pt x="397" y="194"/>
                  <a:pt x="402" y="199"/>
                </a:cubicBezTo>
                <a:cubicBezTo>
                  <a:pt x="402" y="199"/>
                  <a:pt x="401" y="199"/>
                  <a:pt x="400" y="199"/>
                </a:cubicBezTo>
                <a:cubicBezTo>
                  <a:pt x="406" y="204"/>
                  <a:pt x="396" y="211"/>
                  <a:pt x="399" y="212"/>
                </a:cubicBezTo>
                <a:cubicBezTo>
                  <a:pt x="395" y="213"/>
                  <a:pt x="395" y="213"/>
                  <a:pt x="395" y="213"/>
                </a:cubicBezTo>
                <a:cubicBezTo>
                  <a:pt x="402" y="217"/>
                  <a:pt x="402" y="218"/>
                  <a:pt x="400" y="224"/>
                </a:cubicBezTo>
                <a:cubicBezTo>
                  <a:pt x="399" y="224"/>
                  <a:pt x="398" y="223"/>
                  <a:pt x="397" y="224"/>
                </a:cubicBezTo>
                <a:cubicBezTo>
                  <a:pt x="400" y="225"/>
                  <a:pt x="404" y="226"/>
                  <a:pt x="403" y="230"/>
                </a:cubicBezTo>
                <a:cubicBezTo>
                  <a:pt x="401" y="230"/>
                  <a:pt x="401" y="230"/>
                  <a:pt x="401" y="230"/>
                </a:cubicBezTo>
                <a:cubicBezTo>
                  <a:pt x="402" y="236"/>
                  <a:pt x="402" y="236"/>
                  <a:pt x="402" y="236"/>
                </a:cubicBezTo>
                <a:cubicBezTo>
                  <a:pt x="388" y="236"/>
                  <a:pt x="411" y="246"/>
                  <a:pt x="396" y="248"/>
                </a:cubicBezTo>
                <a:cubicBezTo>
                  <a:pt x="400" y="249"/>
                  <a:pt x="402" y="253"/>
                  <a:pt x="404" y="255"/>
                </a:cubicBezTo>
                <a:cubicBezTo>
                  <a:pt x="403" y="255"/>
                  <a:pt x="403" y="255"/>
                  <a:pt x="402" y="256"/>
                </a:cubicBezTo>
                <a:cubicBezTo>
                  <a:pt x="410" y="258"/>
                  <a:pt x="400" y="262"/>
                  <a:pt x="401" y="265"/>
                </a:cubicBezTo>
                <a:cubicBezTo>
                  <a:pt x="403" y="266"/>
                  <a:pt x="405" y="265"/>
                  <a:pt x="407" y="265"/>
                </a:cubicBezTo>
                <a:cubicBezTo>
                  <a:pt x="402" y="268"/>
                  <a:pt x="414" y="273"/>
                  <a:pt x="412" y="275"/>
                </a:cubicBezTo>
                <a:cubicBezTo>
                  <a:pt x="411" y="277"/>
                  <a:pt x="407" y="276"/>
                  <a:pt x="403" y="276"/>
                </a:cubicBezTo>
                <a:cubicBezTo>
                  <a:pt x="405" y="280"/>
                  <a:pt x="416" y="275"/>
                  <a:pt x="411" y="280"/>
                </a:cubicBezTo>
                <a:cubicBezTo>
                  <a:pt x="410" y="280"/>
                  <a:pt x="410" y="279"/>
                  <a:pt x="409" y="279"/>
                </a:cubicBezTo>
                <a:cubicBezTo>
                  <a:pt x="408" y="281"/>
                  <a:pt x="392" y="285"/>
                  <a:pt x="395" y="287"/>
                </a:cubicBezTo>
                <a:cubicBezTo>
                  <a:pt x="398" y="285"/>
                  <a:pt x="398" y="285"/>
                  <a:pt x="398" y="285"/>
                </a:cubicBezTo>
                <a:cubicBezTo>
                  <a:pt x="401" y="288"/>
                  <a:pt x="387" y="293"/>
                  <a:pt x="396" y="294"/>
                </a:cubicBezTo>
                <a:cubicBezTo>
                  <a:pt x="400" y="293"/>
                  <a:pt x="400" y="293"/>
                  <a:pt x="400" y="293"/>
                </a:cubicBezTo>
                <a:cubicBezTo>
                  <a:pt x="395" y="299"/>
                  <a:pt x="402" y="296"/>
                  <a:pt x="397" y="301"/>
                </a:cubicBezTo>
                <a:cubicBezTo>
                  <a:pt x="397" y="301"/>
                  <a:pt x="397" y="301"/>
                  <a:pt x="397" y="301"/>
                </a:cubicBezTo>
                <a:cubicBezTo>
                  <a:pt x="397" y="304"/>
                  <a:pt x="392" y="305"/>
                  <a:pt x="399" y="306"/>
                </a:cubicBezTo>
                <a:cubicBezTo>
                  <a:pt x="400" y="306"/>
                  <a:pt x="400" y="306"/>
                  <a:pt x="400" y="306"/>
                </a:cubicBezTo>
                <a:cubicBezTo>
                  <a:pt x="401" y="309"/>
                  <a:pt x="400" y="309"/>
                  <a:pt x="400" y="312"/>
                </a:cubicBezTo>
                <a:cubicBezTo>
                  <a:pt x="401" y="312"/>
                  <a:pt x="402" y="314"/>
                  <a:pt x="400" y="314"/>
                </a:cubicBezTo>
                <a:cubicBezTo>
                  <a:pt x="406" y="314"/>
                  <a:pt x="403" y="322"/>
                  <a:pt x="403" y="323"/>
                </a:cubicBezTo>
                <a:cubicBezTo>
                  <a:pt x="402" y="321"/>
                  <a:pt x="400" y="322"/>
                  <a:pt x="397" y="323"/>
                </a:cubicBezTo>
                <a:cubicBezTo>
                  <a:pt x="402" y="324"/>
                  <a:pt x="403" y="325"/>
                  <a:pt x="399" y="327"/>
                </a:cubicBezTo>
                <a:cubicBezTo>
                  <a:pt x="407" y="327"/>
                  <a:pt x="414" y="327"/>
                  <a:pt x="415" y="331"/>
                </a:cubicBezTo>
                <a:cubicBezTo>
                  <a:pt x="414" y="331"/>
                  <a:pt x="413" y="330"/>
                  <a:pt x="412" y="330"/>
                </a:cubicBezTo>
                <a:cubicBezTo>
                  <a:pt x="410" y="331"/>
                  <a:pt x="412" y="332"/>
                  <a:pt x="412" y="332"/>
                </a:cubicBezTo>
                <a:cubicBezTo>
                  <a:pt x="411" y="332"/>
                  <a:pt x="410" y="331"/>
                  <a:pt x="407" y="332"/>
                </a:cubicBezTo>
                <a:cubicBezTo>
                  <a:pt x="414" y="334"/>
                  <a:pt x="408" y="336"/>
                  <a:pt x="410" y="340"/>
                </a:cubicBezTo>
                <a:cubicBezTo>
                  <a:pt x="408" y="339"/>
                  <a:pt x="407" y="340"/>
                  <a:pt x="404" y="341"/>
                </a:cubicBezTo>
                <a:cubicBezTo>
                  <a:pt x="413" y="341"/>
                  <a:pt x="397" y="346"/>
                  <a:pt x="408" y="344"/>
                </a:cubicBezTo>
                <a:cubicBezTo>
                  <a:pt x="402" y="352"/>
                  <a:pt x="408" y="364"/>
                  <a:pt x="402" y="367"/>
                </a:cubicBezTo>
                <a:cubicBezTo>
                  <a:pt x="399" y="368"/>
                  <a:pt x="404" y="370"/>
                  <a:pt x="404" y="372"/>
                </a:cubicBezTo>
                <a:cubicBezTo>
                  <a:pt x="400" y="372"/>
                  <a:pt x="400" y="372"/>
                  <a:pt x="400" y="372"/>
                </a:cubicBezTo>
                <a:cubicBezTo>
                  <a:pt x="407" y="375"/>
                  <a:pt x="403" y="374"/>
                  <a:pt x="409" y="379"/>
                </a:cubicBezTo>
                <a:cubicBezTo>
                  <a:pt x="405" y="377"/>
                  <a:pt x="403" y="378"/>
                  <a:pt x="400" y="380"/>
                </a:cubicBezTo>
                <a:cubicBezTo>
                  <a:pt x="407" y="383"/>
                  <a:pt x="407" y="383"/>
                  <a:pt x="407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4" y="384"/>
                  <a:pt x="403" y="386"/>
                  <a:pt x="402" y="387"/>
                </a:cubicBezTo>
                <a:cubicBezTo>
                  <a:pt x="402" y="387"/>
                  <a:pt x="402" y="387"/>
                  <a:pt x="401" y="387"/>
                </a:cubicBezTo>
                <a:cubicBezTo>
                  <a:pt x="409" y="388"/>
                  <a:pt x="408" y="393"/>
                  <a:pt x="412" y="394"/>
                </a:cubicBezTo>
                <a:cubicBezTo>
                  <a:pt x="404" y="395"/>
                  <a:pt x="414" y="397"/>
                  <a:pt x="407" y="399"/>
                </a:cubicBezTo>
                <a:cubicBezTo>
                  <a:pt x="408" y="399"/>
                  <a:pt x="409" y="399"/>
                  <a:pt x="409" y="400"/>
                </a:cubicBezTo>
                <a:cubicBezTo>
                  <a:pt x="413" y="399"/>
                  <a:pt x="416" y="399"/>
                  <a:pt x="415" y="400"/>
                </a:cubicBezTo>
                <a:cubicBezTo>
                  <a:pt x="415" y="400"/>
                  <a:pt x="415" y="400"/>
                  <a:pt x="415" y="400"/>
                </a:cubicBezTo>
                <a:cubicBezTo>
                  <a:pt x="411" y="401"/>
                  <a:pt x="411" y="401"/>
                  <a:pt x="411" y="401"/>
                </a:cubicBezTo>
                <a:cubicBezTo>
                  <a:pt x="412" y="402"/>
                  <a:pt x="412" y="404"/>
                  <a:pt x="412" y="404"/>
                </a:cubicBezTo>
                <a:cubicBezTo>
                  <a:pt x="413" y="404"/>
                  <a:pt x="413" y="404"/>
                  <a:pt x="414" y="403"/>
                </a:cubicBezTo>
                <a:cubicBezTo>
                  <a:pt x="414" y="404"/>
                  <a:pt x="413" y="404"/>
                  <a:pt x="412" y="405"/>
                </a:cubicBezTo>
                <a:cubicBezTo>
                  <a:pt x="412" y="405"/>
                  <a:pt x="412" y="405"/>
                  <a:pt x="412" y="405"/>
                </a:cubicBezTo>
                <a:cubicBezTo>
                  <a:pt x="412" y="405"/>
                  <a:pt x="412" y="405"/>
                  <a:pt x="412" y="405"/>
                </a:cubicBezTo>
                <a:cubicBezTo>
                  <a:pt x="411" y="406"/>
                  <a:pt x="411" y="407"/>
                  <a:pt x="412" y="408"/>
                </a:cubicBezTo>
                <a:cubicBezTo>
                  <a:pt x="406" y="412"/>
                  <a:pt x="422" y="417"/>
                  <a:pt x="413" y="422"/>
                </a:cubicBezTo>
                <a:cubicBezTo>
                  <a:pt x="414" y="421"/>
                  <a:pt x="414" y="420"/>
                  <a:pt x="412" y="420"/>
                </a:cubicBezTo>
                <a:cubicBezTo>
                  <a:pt x="413" y="424"/>
                  <a:pt x="407" y="428"/>
                  <a:pt x="410" y="431"/>
                </a:cubicBezTo>
                <a:cubicBezTo>
                  <a:pt x="414" y="430"/>
                  <a:pt x="414" y="430"/>
                  <a:pt x="414" y="430"/>
                </a:cubicBezTo>
                <a:cubicBezTo>
                  <a:pt x="416" y="433"/>
                  <a:pt x="418" y="436"/>
                  <a:pt x="418" y="438"/>
                </a:cubicBezTo>
                <a:cubicBezTo>
                  <a:pt x="422" y="438"/>
                  <a:pt x="422" y="438"/>
                  <a:pt x="422" y="438"/>
                </a:cubicBezTo>
                <a:cubicBezTo>
                  <a:pt x="421" y="441"/>
                  <a:pt x="428" y="449"/>
                  <a:pt x="419" y="451"/>
                </a:cubicBezTo>
                <a:cubicBezTo>
                  <a:pt x="423" y="452"/>
                  <a:pt x="418" y="456"/>
                  <a:pt x="419" y="458"/>
                </a:cubicBezTo>
                <a:cubicBezTo>
                  <a:pt x="416" y="459"/>
                  <a:pt x="416" y="459"/>
                  <a:pt x="416" y="459"/>
                </a:cubicBezTo>
                <a:cubicBezTo>
                  <a:pt x="415" y="461"/>
                  <a:pt x="416" y="463"/>
                  <a:pt x="417" y="464"/>
                </a:cubicBezTo>
                <a:cubicBezTo>
                  <a:pt x="410" y="470"/>
                  <a:pt x="418" y="474"/>
                  <a:pt x="417" y="479"/>
                </a:cubicBezTo>
                <a:cubicBezTo>
                  <a:pt x="416" y="479"/>
                  <a:pt x="416" y="479"/>
                  <a:pt x="416" y="479"/>
                </a:cubicBezTo>
                <a:cubicBezTo>
                  <a:pt x="419" y="483"/>
                  <a:pt x="419" y="483"/>
                  <a:pt x="419" y="483"/>
                </a:cubicBezTo>
                <a:cubicBezTo>
                  <a:pt x="416" y="482"/>
                  <a:pt x="421" y="484"/>
                  <a:pt x="420" y="486"/>
                </a:cubicBezTo>
                <a:cubicBezTo>
                  <a:pt x="422" y="487"/>
                  <a:pt x="421" y="490"/>
                  <a:pt x="419" y="491"/>
                </a:cubicBezTo>
                <a:cubicBezTo>
                  <a:pt x="419" y="494"/>
                  <a:pt x="419" y="494"/>
                  <a:pt x="419" y="494"/>
                </a:cubicBezTo>
                <a:cubicBezTo>
                  <a:pt x="417" y="491"/>
                  <a:pt x="414" y="495"/>
                  <a:pt x="410" y="495"/>
                </a:cubicBezTo>
                <a:cubicBezTo>
                  <a:pt x="413" y="497"/>
                  <a:pt x="413" y="497"/>
                  <a:pt x="413" y="497"/>
                </a:cubicBezTo>
                <a:cubicBezTo>
                  <a:pt x="411" y="498"/>
                  <a:pt x="410" y="496"/>
                  <a:pt x="409" y="497"/>
                </a:cubicBezTo>
                <a:cubicBezTo>
                  <a:pt x="411" y="498"/>
                  <a:pt x="411" y="502"/>
                  <a:pt x="416" y="503"/>
                </a:cubicBezTo>
                <a:cubicBezTo>
                  <a:pt x="417" y="503"/>
                  <a:pt x="418" y="502"/>
                  <a:pt x="418" y="502"/>
                </a:cubicBezTo>
                <a:cubicBezTo>
                  <a:pt x="418" y="502"/>
                  <a:pt x="418" y="502"/>
                  <a:pt x="419" y="502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19" y="502"/>
                  <a:pt x="420" y="502"/>
                  <a:pt x="420" y="502"/>
                </a:cubicBezTo>
                <a:cubicBezTo>
                  <a:pt x="419" y="505"/>
                  <a:pt x="421" y="504"/>
                  <a:pt x="423" y="503"/>
                </a:cubicBezTo>
                <a:cubicBezTo>
                  <a:pt x="417" y="506"/>
                  <a:pt x="421" y="508"/>
                  <a:pt x="414" y="510"/>
                </a:cubicBezTo>
                <a:cubicBezTo>
                  <a:pt x="422" y="507"/>
                  <a:pt x="414" y="516"/>
                  <a:pt x="422" y="514"/>
                </a:cubicBezTo>
                <a:cubicBezTo>
                  <a:pt x="415" y="516"/>
                  <a:pt x="422" y="515"/>
                  <a:pt x="416" y="517"/>
                </a:cubicBezTo>
                <a:cubicBezTo>
                  <a:pt x="418" y="514"/>
                  <a:pt x="412" y="512"/>
                  <a:pt x="409" y="509"/>
                </a:cubicBezTo>
                <a:cubicBezTo>
                  <a:pt x="405" y="512"/>
                  <a:pt x="405" y="512"/>
                  <a:pt x="405" y="512"/>
                </a:cubicBezTo>
                <a:cubicBezTo>
                  <a:pt x="398" y="511"/>
                  <a:pt x="408" y="507"/>
                  <a:pt x="405" y="505"/>
                </a:cubicBezTo>
                <a:cubicBezTo>
                  <a:pt x="407" y="506"/>
                  <a:pt x="405" y="508"/>
                  <a:pt x="404" y="509"/>
                </a:cubicBezTo>
                <a:cubicBezTo>
                  <a:pt x="409" y="508"/>
                  <a:pt x="409" y="508"/>
                  <a:pt x="409" y="508"/>
                </a:cubicBezTo>
                <a:cubicBezTo>
                  <a:pt x="411" y="504"/>
                  <a:pt x="407" y="502"/>
                  <a:pt x="404" y="500"/>
                </a:cubicBezTo>
                <a:cubicBezTo>
                  <a:pt x="402" y="502"/>
                  <a:pt x="401" y="498"/>
                  <a:pt x="397" y="499"/>
                </a:cubicBezTo>
                <a:cubicBezTo>
                  <a:pt x="397" y="501"/>
                  <a:pt x="397" y="501"/>
                  <a:pt x="397" y="501"/>
                </a:cubicBezTo>
                <a:cubicBezTo>
                  <a:pt x="395" y="502"/>
                  <a:pt x="394" y="500"/>
                  <a:pt x="392" y="499"/>
                </a:cubicBezTo>
                <a:cubicBezTo>
                  <a:pt x="396" y="494"/>
                  <a:pt x="392" y="484"/>
                  <a:pt x="396" y="482"/>
                </a:cubicBezTo>
                <a:cubicBezTo>
                  <a:pt x="395" y="483"/>
                  <a:pt x="396" y="485"/>
                  <a:pt x="398" y="486"/>
                </a:cubicBezTo>
                <a:cubicBezTo>
                  <a:pt x="400" y="484"/>
                  <a:pt x="400" y="484"/>
                  <a:pt x="400" y="484"/>
                </a:cubicBezTo>
                <a:cubicBezTo>
                  <a:pt x="400" y="486"/>
                  <a:pt x="395" y="487"/>
                  <a:pt x="397" y="490"/>
                </a:cubicBezTo>
                <a:cubicBezTo>
                  <a:pt x="401" y="490"/>
                  <a:pt x="406" y="492"/>
                  <a:pt x="411" y="489"/>
                </a:cubicBezTo>
                <a:cubicBezTo>
                  <a:pt x="416" y="483"/>
                  <a:pt x="401" y="485"/>
                  <a:pt x="402" y="478"/>
                </a:cubicBezTo>
                <a:cubicBezTo>
                  <a:pt x="401" y="477"/>
                  <a:pt x="408" y="479"/>
                  <a:pt x="406" y="476"/>
                </a:cubicBezTo>
                <a:cubicBezTo>
                  <a:pt x="402" y="471"/>
                  <a:pt x="394" y="468"/>
                  <a:pt x="387" y="469"/>
                </a:cubicBezTo>
                <a:cubicBezTo>
                  <a:pt x="389" y="470"/>
                  <a:pt x="394" y="474"/>
                  <a:pt x="388" y="475"/>
                </a:cubicBezTo>
                <a:cubicBezTo>
                  <a:pt x="386" y="473"/>
                  <a:pt x="384" y="470"/>
                  <a:pt x="381" y="470"/>
                </a:cubicBezTo>
                <a:cubicBezTo>
                  <a:pt x="387" y="467"/>
                  <a:pt x="383" y="473"/>
                  <a:pt x="388" y="470"/>
                </a:cubicBezTo>
                <a:cubicBezTo>
                  <a:pt x="388" y="469"/>
                  <a:pt x="386" y="469"/>
                  <a:pt x="384" y="468"/>
                </a:cubicBezTo>
                <a:cubicBezTo>
                  <a:pt x="387" y="469"/>
                  <a:pt x="389" y="467"/>
                  <a:pt x="390" y="466"/>
                </a:cubicBezTo>
                <a:cubicBezTo>
                  <a:pt x="390" y="462"/>
                  <a:pt x="393" y="459"/>
                  <a:pt x="393" y="454"/>
                </a:cubicBezTo>
                <a:cubicBezTo>
                  <a:pt x="394" y="454"/>
                  <a:pt x="396" y="454"/>
                  <a:pt x="398" y="454"/>
                </a:cubicBezTo>
                <a:cubicBezTo>
                  <a:pt x="396" y="451"/>
                  <a:pt x="386" y="449"/>
                  <a:pt x="382" y="450"/>
                </a:cubicBezTo>
                <a:cubicBezTo>
                  <a:pt x="382" y="447"/>
                  <a:pt x="385" y="447"/>
                  <a:pt x="383" y="444"/>
                </a:cubicBezTo>
                <a:cubicBezTo>
                  <a:pt x="377" y="448"/>
                  <a:pt x="384" y="444"/>
                  <a:pt x="378" y="443"/>
                </a:cubicBezTo>
                <a:cubicBezTo>
                  <a:pt x="377" y="441"/>
                  <a:pt x="381" y="443"/>
                  <a:pt x="382" y="441"/>
                </a:cubicBezTo>
                <a:cubicBezTo>
                  <a:pt x="381" y="441"/>
                  <a:pt x="379" y="440"/>
                  <a:pt x="378" y="440"/>
                </a:cubicBezTo>
                <a:cubicBezTo>
                  <a:pt x="382" y="439"/>
                  <a:pt x="390" y="442"/>
                  <a:pt x="395" y="441"/>
                </a:cubicBezTo>
                <a:cubicBezTo>
                  <a:pt x="399" y="439"/>
                  <a:pt x="405" y="434"/>
                  <a:pt x="405" y="434"/>
                </a:cubicBezTo>
                <a:cubicBezTo>
                  <a:pt x="400" y="433"/>
                  <a:pt x="378" y="434"/>
                  <a:pt x="372" y="436"/>
                </a:cubicBezTo>
                <a:cubicBezTo>
                  <a:pt x="368" y="436"/>
                  <a:pt x="375" y="433"/>
                  <a:pt x="376" y="432"/>
                </a:cubicBezTo>
                <a:cubicBezTo>
                  <a:pt x="381" y="429"/>
                  <a:pt x="371" y="428"/>
                  <a:pt x="373" y="426"/>
                </a:cubicBezTo>
                <a:cubicBezTo>
                  <a:pt x="376" y="427"/>
                  <a:pt x="376" y="427"/>
                  <a:pt x="376" y="427"/>
                </a:cubicBezTo>
                <a:cubicBezTo>
                  <a:pt x="378" y="427"/>
                  <a:pt x="376" y="423"/>
                  <a:pt x="374" y="423"/>
                </a:cubicBezTo>
                <a:cubicBezTo>
                  <a:pt x="376" y="423"/>
                  <a:pt x="384" y="424"/>
                  <a:pt x="387" y="423"/>
                </a:cubicBezTo>
                <a:cubicBezTo>
                  <a:pt x="388" y="419"/>
                  <a:pt x="376" y="415"/>
                  <a:pt x="370" y="415"/>
                </a:cubicBezTo>
                <a:cubicBezTo>
                  <a:pt x="377" y="422"/>
                  <a:pt x="377" y="422"/>
                  <a:pt x="377" y="422"/>
                </a:cubicBezTo>
                <a:cubicBezTo>
                  <a:pt x="372" y="422"/>
                  <a:pt x="371" y="417"/>
                  <a:pt x="365" y="418"/>
                </a:cubicBezTo>
                <a:cubicBezTo>
                  <a:pt x="367" y="411"/>
                  <a:pt x="367" y="411"/>
                  <a:pt x="367" y="411"/>
                </a:cubicBezTo>
                <a:cubicBezTo>
                  <a:pt x="367" y="412"/>
                  <a:pt x="369" y="415"/>
                  <a:pt x="371" y="413"/>
                </a:cubicBezTo>
                <a:cubicBezTo>
                  <a:pt x="371" y="411"/>
                  <a:pt x="372" y="412"/>
                  <a:pt x="375" y="410"/>
                </a:cubicBezTo>
                <a:cubicBezTo>
                  <a:pt x="381" y="413"/>
                  <a:pt x="398" y="418"/>
                  <a:pt x="406" y="420"/>
                </a:cubicBezTo>
                <a:cubicBezTo>
                  <a:pt x="402" y="417"/>
                  <a:pt x="402" y="417"/>
                  <a:pt x="402" y="417"/>
                </a:cubicBezTo>
                <a:cubicBezTo>
                  <a:pt x="405" y="416"/>
                  <a:pt x="405" y="416"/>
                  <a:pt x="405" y="416"/>
                </a:cubicBezTo>
                <a:cubicBezTo>
                  <a:pt x="401" y="412"/>
                  <a:pt x="381" y="409"/>
                  <a:pt x="376" y="408"/>
                </a:cubicBezTo>
                <a:cubicBezTo>
                  <a:pt x="377" y="405"/>
                  <a:pt x="388" y="406"/>
                  <a:pt x="390" y="406"/>
                </a:cubicBezTo>
                <a:cubicBezTo>
                  <a:pt x="390" y="401"/>
                  <a:pt x="374" y="402"/>
                  <a:pt x="376" y="397"/>
                </a:cubicBezTo>
                <a:cubicBezTo>
                  <a:pt x="373" y="399"/>
                  <a:pt x="373" y="399"/>
                  <a:pt x="373" y="399"/>
                </a:cubicBezTo>
                <a:cubicBezTo>
                  <a:pt x="372" y="398"/>
                  <a:pt x="374" y="394"/>
                  <a:pt x="372" y="394"/>
                </a:cubicBezTo>
                <a:cubicBezTo>
                  <a:pt x="375" y="393"/>
                  <a:pt x="382" y="392"/>
                  <a:pt x="384" y="393"/>
                </a:cubicBezTo>
                <a:cubicBezTo>
                  <a:pt x="374" y="389"/>
                  <a:pt x="374" y="389"/>
                  <a:pt x="374" y="389"/>
                </a:cubicBezTo>
                <a:cubicBezTo>
                  <a:pt x="375" y="390"/>
                  <a:pt x="383" y="389"/>
                  <a:pt x="385" y="389"/>
                </a:cubicBezTo>
                <a:cubicBezTo>
                  <a:pt x="385" y="387"/>
                  <a:pt x="375" y="387"/>
                  <a:pt x="373" y="388"/>
                </a:cubicBezTo>
                <a:cubicBezTo>
                  <a:pt x="380" y="384"/>
                  <a:pt x="376" y="385"/>
                  <a:pt x="383" y="382"/>
                </a:cubicBezTo>
                <a:cubicBezTo>
                  <a:pt x="383" y="381"/>
                  <a:pt x="374" y="383"/>
                  <a:pt x="373" y="383"/>
                </a:cubicBezTo>
                <a:cubicBezTo>
                  <a:pt x="371" y="381"/>
                  <a:pt x="372" y="380"/>
                  <a:pt x="373" y="379"/>
                </a:cubicBezTo>
                <a:cubicBezTo>
                  <a:pt x="377" y="382"/>
                  <a:pt x="392" y="379"/>
                  <a:pt x="399" y="379"/>
                </a:cubicBezTo>
                <a:cubicBezTo>
                  <a:pt x="373" y="373"/>
                  <a:pt x="373" y="373"/>
                  <a:pt x="373" y="373"/>
                </a:cubicBezTo>
                <a:cubicBezTo>
                  <a:pt x="374" y="373"/>
                  <a:pt x="383" y="373"/>
                  <a:pt x="384" y="373"/>
                </a:cubicBezTo>
                <a:cubicBezTo>
                  <a:pt x="376" y="373"/>
                  <a:pt x="374" y="364"/>
                  <a:pt x="375" y="359"/>
                </a:cubicBezTo>
                <a:cubicBezTo>
                  <a:pt x="375" y="360"/>
                  <a:pt x="375" y="360"/>
                  <a:pt x="375" y="360"/>
                </a:cubicBezTo>
                <a:cubicBezTo>
                  <a:pt x="378" y="361"/>
                  <a:pt x="380" y="357"/>
                  <a:pt x="377" y="355"/>
                </a:cubicBezTo>
                <a:cubicBezTo>
                  <a:pt x="379" y="355"/>
                  <a:pt x="378" y="356"/>
                  <a:pt x="379" y="356"/>
                </a:cubicBezTo>
                <a:cubicBezTo>
                  <a:pt x="384" y="353"/>
                  <a:pt x="367" y="353"/>
                  <a:pt x="373" y="350"/>
                </a:cubicBezTo>
                <a:cubicBezTo>
                  <a:pt x="373" y="353"/>
                  <a:pt x="376" y="353"/>
                  <a:pt x="379" y="353"/>
                </a:cubicBezTo>
                <a:cubicBezTo>
                  <a:pt x="376" y="351"/>
                  <a:pt x="379" y="345"/>
                  <a:pt x="370" y="347"/>
                </a:cubicBezTo>
                <a:cubicBezTo>
                  <a:pt x="372" y="345"/>
                  <a:pt x="371" y="344"/>
                  <a:pt x="375" y="344"/>
                </a:cubicBezTo>
                <a:cubicBezTo>
                  <a:pt x="370" y="339"/>
                  <a:pt x="370" y="339"/>
                  <a:pt x="370" y="339"/>
                </a:cubicBezTo>
                <a:cubicBezTo>
                  <a:pt x="370" y="339"/>
                  <a:pt x="373" y="339"/>
                  <a:pt x="374" y="338"/>
                </a:cubicBezTo>
                <a:cubicBezTo>
                  <a:pt x="373" y="341"/>
                  <a:pt x="381" y="343"/>
                  <a:pt x="375" y="345"/>
                </a:cubicBezTo>
                <a:cubicBezTo>
                  <a:pt x="381" y="345"/>
                  <a:pt x="384" y="344"/>
                  <a:pt x="389" y="345"/>
                </a:cubicBezTo>
                <a:cubicBezTo>
                  <a:pt x="386" y="339"/>
                  <a:pt x="376" y="336"/>
                  <a:pt x="369" y="333"/>
                </a:cubicBezTo>
                <a:cubicBezTo>
                  <a:pt x="373" y="327"/>
                  <a:pt x="373" y="327"/>
                  <a:pt x="373" y="327"/>
                </a:cubicBezTo>
                <a:cubicBezTo>
                  <a:pt x="371" y="327"/>
                  <a:pt x="371" y="327"/>
                  <a:pt x="371" y="327"/>
                </a:cubicBezTo>
                <a:cubicBezTo>
                  <a:pt x="377" y="326"/>
                  <a:pt x="377" y="326"/>
                  <a:pt x="377" y="326"/>
                </a:cubicBezTo>
                <a:cubicBezTo>
                  <a:pt x="376" y="325"/>
                  <a:pt x="374" y="325"/>
                  <a:pt x="375" y="325"/>
                </a:cubicBezTo>
                <a:cubicBezTo>
                  <a:pt x="376" y="325"/>
                  <a:pt x="376" y="325"/>
                  <a:pt x="377" y="325"/>
                </a:cubicBezTo>
                <a:cubicBezTo>
                  <a:pt x="377" y="325"/>
                  <a:pt x="376" y="324"/>
                  <a:pt x="376" y="324"/>
                </a:cubicBezTo>
                <a:cubicBezTo>
                  <a:pt x="379" y="324"/>
                  <a:pt x="383" y="324"/>
                  <a:pt x="387" y="325"/>
                </a:cubicBezTo>
                <a:cubicBezTo>
                  <a:pt x="385" y="326"/>
                  <a:pt x="384" y="326"/>
                  <a:pt x="383" y="327"/>
                </a:cubicBezTo>
                <a:cubicBezTo>
                  <a:pt x="386" y="328"/>
                  <a:pt x="390" y="328"/>
                  <a:pt x="392" y="327"/>
                </a:cubicBezTo>
                <a:cubicBezTo>
                  <a:pt x="391" y="327"/>
                  <a:pt x="391" y="326"/>
                  <a:pt x="390" y="326"/>
                </a:cubicBezTo>
                <a:cubicBezTo>
                  <a:pt x="393" y="327"/>
                  <a:pt x="395" y="327"/>
                  <a:pt x="396" y="326"/>
                </a:cubicBezTo>
                <a:cubicBezTo>
                  <a:pt x="393" y="323"/>
                  <a:pt x="393" y="323"/>
                  <a:pt x="393" y="323"/>
                </a:cubicBezTo>
                <a:cubicBezTo>
                  <a:pt x="392" y="323"/>
                  <a:pt x="390" y="324"/>
                  <a:pt x="388" y="325"/>
                </a:cubicBezTo>
                <a:cubicBezTo>
                  <a:pt x="383" y="322"/>
                  <a:pt x="378" y="320"/>
                  <a:pt x="374" y="322"/>
                </a:cubicBezTo>
                <a:cubicBezTo>
                  <a:pt x="378" y="319"/>
                  <a:pt x="378" y="319"/>
                  <a:pt x="378" y="319"/>
                </a:cubicBezTo>
                <a:cubicBezTo>
                  <a:pt x="371" y="316"/>
                  <a:pt x="372" y="316"/>
                  <a:pt x="367" y="312"/>
                </a:cubicBezTo>
                <a:cubicBezTo>
                  <a:pt x="370" y="312"/>
                  <a:pt x="372" y="313"/>
                  <a:pt x="373" y="312"/>
                </a:cubicBezTo>
                <a:cubicBezTo>
                  <a:pt x="366" y="309"/>
                  <a:pt x="381" y="304"/>
                  <a:pt x="375" y="303"/>
                </a:cubicBezTo>
                <a:cubicBezTo>
                  <a:pt x="373" y="301"/>
                  <a:pt x="369" y="302"/>
                  <a:pt x="368" y="301"/>
                </a:cubicBezTo>
                <a:cubicBezTo>
                  <a:pt x="368" y="301"/>
                  <a:pt x="370" y="301"/>
                  <a:pt x="370" y="300"/>
                </a:cubicBezTo>
                <a:cubicBezTo>
                  <a:pt x="365" y="299"/>
                  <a:pt x="365" y="299"/>
                  <a:pt x="365" y="299"/>
                </a:cubicBezTo>
                <a:cubicBezTo>
                  <a:pt x="367" y="298"/>
                  <a:pt x="368" y="300"/>
                  <a:pt x="370" y="298"/>
                </a:cubicBezTo>
                <a:cubicBezTo>
                  <a:pt x="367" y="294"/>
                  <a:pt x="364" y="292"/>
                  <a:pt x="366" y="289"/>
                </a:cubicBezTo>
                <a:cubicBezTo>
                  <a:pt x="365" y="285"/>
                  <a:pt x="357" y="291"/>
                  <a:pt x="358" y="288"/>
                </a:cubicBezTo>
                <a:cubicBezTo>
                  <a:pt x="362" y="287"/>
                  <a:pt x="366" y="286"/>
                  <a:pt x="367" y="284"/>
                </a:cubicBezTo>
                <a:cubicBezTo>
                  <a:pt x="364" y="283"/>
                  <a:pt x="361" y="283"/>
                  <a:pt x="359" y="281"/>
                </a:cubicBezTo>
                <a:cubicBezTo>
                  <a:pt x="365" y="281"/>
                  <a:pt x="365" y="281"/>
                  <a:pt x="365" y="281"/>
                </a:cubicBezTo>
                <a:cubicBezTo>
                  <a:pt x="365" y="279"/>
                  <a:pt x="364" y="277"/>
                  <a:pt x="368" y="277"/>
                </a:cubicBezTo>
                <a:cubicBezTo>
                  <a:pt x="365" y="276"/>
                  <a:pt x="366" y="275"/>
                  <a:pt x="367" y="274"/>
                </a:cubicBezTo>
                <a:cubicBezTo>
                  <a:pt x="364" y="271"/>
                  <a:pt x="355" y="276"/>
                  <a:pt x="353" y="277"/>
                </a:cubicBezTo>
                <a:cubicBezTo>
                  <a:pt x="357" y="274"/>
                  <a:pt x="354" y="272"/>
                  <a:pt x="361" y="270"/>
                </a:cubicBezTo>
                <a:cubicBezTo>
                  <a:pt x="363" y="273"/>
                  <a:pt x="363" y="273"/>
                  <a:pt x="363" y="273"/>
                </a:cubicBezTo>
                <a:cubicBezTo>
                  <a:pt x="370" y="267"/>
                  <a:pt x="355" y="268"/>
                  <a:pt x="367" y="265"/>
                </a:cubicBezTo>
                <a:cubicBezTo>
                  <a:pt x="366" y="267"/>
                  <a:pt x="370" y="269"/>
                  <a:pt x="373" y="268"/>
                </a:cubicBezTo>
                <a:cubicBezTo>
                  <a:pt x="370" y="265"/>
                  <a:pt x="370" y="265"/>
                  <a:pt x="370" y="265"/>
                </a:cubicBezTo>
                <a:cubicBezTo>
                  <a:pt x="371" y="265"/>
                  <a:pt x="371" y="266"/>
                  <a:pt x="372" y="265"/>
                </a:cubicBezTo>
                <a:cubicBezTo>
                  <a:pt x="371" y="264"/>
                  <a:pt x="368" y="263"/>
                  <a:pt x="366" y="262"/>
                </a:cubicBezTo>
                <a:cubicBezTo>
                  <a:pt x="367" y="262"/>
                  <a:pt x="367" y="262"/>
                  <a:pt x="367" y="262"/>
                </a:cubicBezTo>
                <a:cubicBezTo>
                  <a:pt x="365" y="257"/>
                  <a:pt x="365" y="257"/>
                  <a:pt x="365" y="257"/>
                </a:cubicBezTo>
                <a:cubicBezTo>
                  <a:pt x="365" y="258"/>
                  <a:pt x="367" y="259"/>
                  <a:pt x="368" y="258"/>
                </a:cubicBezTo>
                <a:cubicBezTo>
                  <a:pt x="364" y="254"/>
                  <a:pt x="364" y="254"/>
                  <a:pt x="364" y="254"/>
                </a:cubicBezTo>
                <a:cubicBezTo>
                  <a:pt x="366" y="255"/>
                  <a:pt x="368" y="254"/>
                  <a:pt x="368" y="253"/>
                </a:cubicBezTo>
                <a:cubicBezTo>
                  <a:pt x="370" y="249"/>
                  <a:pt x="355" y="250"/>
                  <a:pt x="361" y="247"/>
                </a:cubicBezTo>
                <a:cubicBezTo>
                  <a:pt x="361" y="247"/>
                  <a:pt x="362" y="247"/>
                  <a:pt x="362" y="248"/>
                </a:cubicBezTo>
                <a:cubicBezTo>
                  <a:pt x="364" y="246"/>
                  <a:pt x="364" y="246"/>
                  <a:pt x="364" y="246"/>
                </a:cubicBezTo>
                <a:cubicBezTo>
                  <a:pt x="352" y="246"/>
                  <a:pt x="362" y="236"/>
                  <a:pt x="350" y="236"/>
                </a:cubicBezTo>
                <a:cubicBezTo>
                  <a:pt x="355" y="234"/>
                  <a:pt x="353" y="236"/>
                  <a:pt x="359" y="239"/>
                </a:cubicBezTo>
                <a:cubicBezTo>
                  <a:pt x="362" y="236"/>
                  <a:pt x="362" y="236"/>
                  <a:pt x="362" y="236"/>
                </a:cubicBezTo>
                <a:cubicBezTo>
                  <a:pt x="363" y="237"/>
                  <a:pt x="362" y="238"/>
                  <a:pt x="363" y="239"/>
                </a:cubicBezTo>
                <a:close/>
                <a:moveTo>
                  <a:pt x="366" y="271"/>
                </a:moveTo>
                <a:cubicBezTo>
                  <a:pt x="363" y="272"/>
                  <a:pt x="366" y="273"/>
                  <a:pt x="367" y="274"/>
                </a:cubicBezTo>
                <a:cubicBezTo>
                  <a:pt x="368" y="272"/>
                  <a:pt x="371" y="272"/>
                  <a:pt x="366" y="271"/>
                </a:cubicBezTo>
                <a:close/>
                <a:moveTo>
                  <a:pt x="380" y="328"/>
                </a:moveTo>
                <a:cubicBezTo>
                  <a:pt x="379" y="329"/>
                  <a:pt x="378" y="330"/>
                  <a:pt x="380" y="331"/>
                </a:cubicBezTo>
                <a:cubicBezTo>
                  <a:pt x="381" y="330"/>
                  <a:pt x="381" y="329"/>
                  <a:pt x="380" y="328"/>
                </a:cubicBezTo>
                <a:close/>
                <a:moveTo>
                  <a:pt x="416" y="489"/>
                </a:moveTo>
                <a:cubicBezTo>
                  <a:pt x="416" y="489"/>
                  <a:pt x="416" y="489"/>
                  <a:pt x="416" y="489"/>
                </a:cubicBezTo>
                <a:cubicBezTo>
                  <a:pt x="417" y="488"/>
                  <a:pt x="418" y="487"/>
                  <a:pt x="416" y="489"/>
                </a:cubicBezTo>
                <a:close/>
                <a:moveTo>
                  <a:pt x="416" y="491"/>
                </a:moveTo>
                <a:cubicBezTo>
                  <a:pt x="415" y="492"/>
                  <a:pt x="415" y="493"/>
                  <a:pt x="417" y="493"/>
                </a:cubicBezTo>
                <a:cubicBezTo>
                  <a:pt x="416" y="493"/>
                  <a:pt x="415" y="493"/>
                  <a:pt x="415" y="493"/>
                </a:cubicBezTo>
                <a:cubicBezTo>
                  <a:pt x="414" y="492"/>
                  <a:pt x="414" y="491"/>
                  <a:pt x="416" y="491"/>
                </a:cubicBezTo>
                <a:close/>
                <a:moveTo>
                  <a:pt x="397" y="130"/>
                </a:moveTo>
                <a:cubicBezTo>
                  <a:pt x="398" y="129"/>
                  <a:pt x="398" y="129"/>
                  <a:pt x="398" y="129"/>
                </a:cubicBezTo>
                <a:cubicBezTo>
                  <a:pt x="397" y="129"/>
                  <a:pt x="396" y="128"/>
                  <a:pt x="397" y="130"/>
                </a:cubicBezTo>
                <a:close/>
                <a:moveTo>
                  <a:pt x="373" y="324"/>
                </a:moveTo>
                <a:cubicBezTo>
                  <a:pt x="374" y="324"/>
                  <a:pt x="375" y="324"/>
                  <a:pt x="376" y="324"/>
                </a:cubicBezTo>
                <a:cubicBezTo>
                  <a:pt x="375" y="324"/>
                  <a:pt x="374" y="324"/>
                  <a:pt x="373" y="324"/>
                </a:cubicBezTo>
                <a:close/>
                <a:moveTo>
                  <a:pt x="359" y="213"/>
                </a:moveTo>
                <a:cubicBezTo>
                  <a:pt x="359" y="213"/>
                  <a:pt x="359" y="213"/>
                  <a:pt x="359" y="213"/>
                </a:cubicBezTo>
                <a:cubicBezTo>
                  <a:pt x="359" y="212"/>
                  <a:pt x="359" y="212"/>
                  <a:pt x="358" y="212"/>
                </a:cubicBezTo>
                <a:lnTo>
                  <a:pt x="359" y="213"/>
                </a:lnTo>
                <a:close/>
                <a:moveTo>
                  <a:pt x="375" y="442"/>
                </a:moveTo>
                <a:cubicBezTo>
                  <a:pt x="376" y="441"/>
                  <a:pt x="377" y="440"/>
                  <a:pt x="378" y="440"/>
                </a:cubicBezTo>
                <a:cubicBezTo>
                  <a:pt x="377" y="440"/>
                  <a:pt x="376" y="441"/>
                  <a:pt x="375" y="442"/>
                </a:cubicBezTo>
                <a:close/>
                <a:moveTo>
                  <a:pt x="423" y="510"/>
                </a:moveTo>
                <a:cubicBezTo>
                  <a:pt x="422" y="508"/>
                  <a:pt x="422" y="508"/>
                  <a:pt x="422" y="508"/>
                </a:cubicBezTo>
                <a:cubicBezTo>
                  <a:pt x="422" y="509"/>
                  <a:pt x="421" y="510"/>
                  <a:pt x="420" y="510"/>
                </a:cubicBezTo>
                <a:cubicBezTo>
                  <a:pt x="421" y="510"/>
                  <a:pt x="423" y="510"/>
                  <a:pt x="423" y="510"/>
                </a:cubicBezTo>
                <a:close/>
                <a:moveTo>
                  <a:pt x="397" y="530"/>
                </a:moveTo>
                <a:cubicBezTo>
                  <a:pt x="397" y="530"/>
                  <a:pt x="397" y="531"/>
                  <a:pt x="397" y="531"/>
                </a:cubicBezTo>
                <a:cubicBezTo>
                  <a:pt x="399" y="531"/>
                  <a:pt x="399" y="531"/>
                  <a:pt x="399" y="531"/>
                </a:cubicBezTo>
                <a:cubicBezTo>
                  <a:pt x="399" y="530"/>
                  <a:pt x="397" y="529"/>
                  <a:pt x="397" y="530"/>
                </a:cubicBezTo>
                <a:close/>
                <a:moveTo>
                  <a:pt x="408" y="513"/>
                </a:moveTo>
                <a:cubicBezTo>
                  <a:pt x="405" y="513"/>
                  <a:pt x="406" y="514"/>
                  <a:pt x="407" y="516"/>
                </a:cubicBezTo>
                <a:cubicBezTo>
                  <a:pt x="407" y="516"/>
                  <a:pt x="407" y="516"/>
                  <a:pt x="407" y="516"/>
                </a:cubicBezTo>
                <a:cubicBezTo>
                  <a:pt x="412" y="516"/>
                  <a:pt x="410" y="514"/>
                  <a:pt x="408" y="513"/>
                </a:cubicBezTo>
                <a:close/>
                <a:moveTo>
                  <a:pt x="407" y="516"/>
                </a:moveTo>
                <a:cubicBezTo>
                  <a:pt x="407" y="517"/>
                  <a:pt x="407" y="517"/>
                  <a:pt x="407" y="518"/>
                </a:cubicBezTo>
                <a:cubicBezTo>
                  <a:pt x="409" y="518"/>
                  <a:pt x="407" y="517"/>
                  <a:pt x="407" y="516"/>
                </a:cubicBezTo>
                <a:close/>
                <a:moveTo>
                  <a:pt x="417" y="497"/>
                </a:moveTo>
                <a:cubicBezTo>
                  <a:pt x="416" y="498"/>
                  <a:pt x="422" y="497"/>
                  <a:pt x="421" y="498"/>
                </a:cubicBezTo>
                <a:cubicBezTo>
                  <a:pt x="425" y="498"/>
                  <a:pt x="415" y="493"/>
                  <a:pt x="417" y="497"/>
                </a:cubicBezTo>
                <a:close/>
                <a:moveTo>
                  <a:pt x="396" y="515"/>
                </a:moveTo>
                <a:cubicBezTo>
                  <a:pt x="401" y="514"/>
                  <a:pt x="401" y="514"/>
                  <a:pt x="401" y="514"/>
                </a:cubicBezTo>
                <a:cubicBezTo>
                  <a:pt x="397" y="513"/>
                  <a:pt x="397" y="513"/>
                  <a:pt x="397" y="513"/>
                </a:cubicBezTo>
                <a:lnTo>
                  <a:pt x="396" y="515"/>
                </a:lnTo>
                <a:close/>
                <a:moveTo>
                  <a:pt x="399" y="502"/>
                </a:moveTo>
                <a:cubicBezTo>
                  <a:pt x="398" y="505"/>
                  <a:pt x="398" y="505"/>
                  <a:pt x="398" y="505"/>
                </a:cubicBezTo>
                <a:cubicBezTo>
                  <a:pt x="399" y="505"/>
                  <a:pt x="399" y="505"/>
                  <a:pt x="400" y="506"/>
                </a:cubicBezTo>
                <a:cubicBezTo>
                  <a:pt x="400" y="504"/>
                  <a:pt x="400" y="502"/>
                  <a:pt x="399" y="502"/>
                </a:cubicBezTo>
                <a:close/>
                <a:moveTo>
                  <a:pt x="400" y="506"/>
                </a:moveTo>
                <a:cubicBezTo>
                  <a:pt x="400" y="506"/>
                  <a:pt x="400" y="507"/>
                  <a:pt x="400" y="507"/>
                </a:cubicBezTo>
                <a:cubicBezTo>
                  <a:pt x="400" y="507"/>
                  <a:pt x="400" y="506"/>
                  <a:pt x="400" y="506"/>
                </a:cubicBezTo>
                <a:close/>
                <a:moveTo>
                  <a:pt x="395" y="511"/>
                </a:moveTo>
                <a:cubicBezTo>
                  <a:pt x="396" y="511"/>
                  <a:pt x="396" y="511"/>
                  <a:pt x="396" y="511"/>
                </a:cubicBezTo>
                <a:cubicBezTo>
                  <a:pt x="396" y="509"/>
                  <a:pt x="396" y="509"/>
                  <a:pt x="396" y="509"/>
                </a:cubicBezTo>
                <a:lnTo>
                  <a:pt x="395" y="511"/>
                </a:lnTo>
                <a:close/>
                <a:moveTo>
                  <a:pt x="399" y="476"/>
                </a:moveTo>
                <a:cubicBezTo>
                  <a:pt x="398" y="474"/>
                  <a:pt x="398" y="474"/>
                  <a:pt x="398" y="474"/>
                </a:cubicBezTo>
                <a:cubicBezTo>
                  <a:pt x="396" y="473"/>
                  <a:pt x="395" y="474"/>
                  <a:pt x="396" y="475"/>
                </a:cubicBezTo>
                <a:cubicBezTo>
                  <a:pt x="397" y="476"/>
                  <a:pt x="397" y="477"/>
                  <a:pt x="399" y="476"/>
                </a:cubicBezTo>
                <a:close/>
                <a:moveTo>
                  <a:pt x="387" y="485"/>
                </a:moveTo>
                <a:cubicBezTo>
                  <a:pt x="388" y="484"/>
                  <a:pt x="389" y="484"/>
                  <a:pt x="390" y="484"/>
                </a:cubicBezTo>
                <a:cubicBezTo>
                  <a:pt x="385" y="484"/>
                  <a:pt x="385" y="484"/>
                  <a:pt x="385" y="484"/>
                </a:cubicBezTo>
                <a:lnTo>
                  <a:pt x="387" y="485"/>
                </a:lnTo>
                <a:close/>
                <a:moveTo>
                  <a:pt x="385" y="477"/>
                </a:moveTo>
                <a:cubicBezTo>
                  <a:pt x="384" y="477"/>
                  <a:pt x="381" y="473"/>
                  <a:pt x="381" y="477"/>
                </a:cubicBezTo>
                <a:cubicBezTo>
                  <a:pt x="383" y="477"/>
                  <a:pt x="384" y="480"/>
                  <a:pt x="385" y="477"/>
                </a:cubicBezTo>
                <a:close/>
                <a:moveTo>
                  <a:pt x="391" y="437"/>
                </a:moveTo>
                <a:cubicBezTo>
                  <a:pt x="391" y="438"/>
                  <a:pt x="391" y="438"/>
                  <a:pt x="391" y="438"/>
                </a:cubicBezTo>
                <a:cubicBezTo>
                  <a:pt x="400" y="437"/>
                  <a:pt x="400" y="437"/>
                  <a:pt x="400" y="437"/>
                </a:cubicBezTo>
                <a:lnTo>
                  <a:pt x="391" y="437"/>
                </a:lnTo>
                <a:close/>
                <a:moveTo>
                  <a:pt x="367" y="403"/>
                </a:moveTo>
                <a:cubicBezTo>
                  <a:pt x="365" y="406"/>
                  <a:pt x="373" y="403"/>
                  <a:pt x="370" y="406"/>
                </a:cubicBezTo>
                <a:cubicBezTo>
                  <a:pt x="373" y="407"/>
                  <a:pt x="373" y="404"/>
                  <a:pt x="374" y="404"/>
                </a:cubicBezTo>
                <a:cubicBezTo>
                  <a:pt x="372" y="403"/>
                  <a:pt x="373" y="401"/>
                  <a:pt x="367" y="403"/>
                </a:cubicBezTo>
                <a:close/>
                <a:moveTo>
                  <a:pt x="374" y="404"/>
                </a:moveTo>
                <a:cubicBezTo>
                  <a:pt x="375" y="405"/>
                  <a:pt x="375" y="405"/>
                  <a:pt x="376" y="405"/>
                </a:cubicBezTo>
                <a:cubicBezTo>
                  <a:pt x="375" y="405"/>
                  <a:pt x="375" y="404"/>
                  <a:pt x="374" y="404"/>
                </a:cubicBezTo>
                <a:close/>
                <a:moveTo>
                  <a:pt x="398" y="5"/>
                </a:moveTo>
                <a:cubicBezTo>
                  <a:pt x="400" y="3"/>
                  <a:pt x="400" y="3"/>
                  <a:pt x="400" y="3"/>
                </a:cubicBezTo>
                <a:cubicBezTo>
                  <a:pt x="397" y="5"/>
                  <a:pt x="397" y="5"/>
                  <a:pt x="397" y="5"/>
                </a:cubicBezTo>
                <a:lnTo>
                  <a:pt x="398" y="5"/>
                </a:lnTo>
                <a:close/>
                <a:moveTo>
                  <a:pt x="391" y="2"/>
                </a:moveTo>
                <a:cubicBezTo>
                  <a:pt x="397" y="1"/>
                  <a:pt x="397" y="1"/>
                  <a:pt x="397" y="1"/>
                </a:cubicBezTo>
                <a:cubicBezTo>
                  <a:pt x="392" y="0"/>
                  <a:pt x="392" y="0"/>
                  <a:pt x="392" y="0"/>
                </a:cubicBezTo>
                <a:cubicBezTo>
                  <a:pt x="392" y="1"/>
                  <a:pt x="393" y="1"/>
                  <a:pt x="391" y="2"/>
                </a:cubicBezTo>
                <a:close/>
                <a:moveTo>
                  <a:pt x="355" y="280"/>
                </a:moveTo>
                <a:cubicBezTo>
                  <a:pt x="357" y="280"/>
                  <a:pt x="357" y="280"/>
                  <a:pt x="357" y="280"/>
                </a:cubicBezTo>
                <a:cubicBezTo>
                  <a:pt x="358" y="279"/>
                  <a:pt x="358" y="279"/>
                  <a:pt x="358" y="278"/>
                </a:cubicBezTo>
                <a:lnTo>
                  <a:pt x="355" y="280"/>
                </a:lnTo>
                <a:close/>
                <a:moveTo>
                  <a:pt x="358" y="252"/>
                </a:moveTo>
                <a:cubicBezTo>
                  <a:pt x="358" y="253"/>
                  <a:pt x="358" y="253"/>
                  <a:pt x="358" y="253"/>
                </a:cubicBezTo>
                <a:cubicBezTo>
                  <a:pt x="364" y="252"/>
                  <a:pt x="364" y="252"/>
                  <a:pt x="364" y="252"/>
                </a:cubicBezTo>
                <a:lnTo>
                  <a:pt x="358" y="252"/>
                </a:lnTo>
                <a:close/>
                <a:moveTo>
                  <a:pt x="351" y="229"/>
                </a:moveTo>
                <a:cubicBezTo>
                  <a:pt x="351" y="230"/>
                  <a:pt x="352" y="231"/>
                  <a:pt x="352" y="232"/>
                </a:cubicBezTo>
                <a:cubicBezTo>
                  <a:pt x="351" y="230"/>
                  <a:pt x="357" y="229"/>
                  <a:pt x="351" y="229"/>
                </a:cubicBezTo>
                <a:close/>
                <a:moveTo>
                  <a:pt x="46" y="701"/>
                </a:moveTo>
                <a:cubicBezTo>
                  <a:pt x="45" y="701"/>
                  <a:pt x="47" y="704"/>
                  <a:pt x="47" y="705"/>
                </a:cubicBezTo>
                <a:cubicBezTo>
                  <a:pt x="47" y="704"/>
                  <a:pt x="45" y="700"/>
                  <a:pt x="46" y="701"/>
                </a:cubicBezTo>
                <a:close/>
                <a:moveTo>
                  <a:pt x="52" y="689"/>
                </a:moveTo>
                <a:cubicBezTo>
                  <a:pt x="52" y="691"/>
                  <a:pt x="52" y="691"/>
                  <a:pt x="52" y="691"/>
                </a:cubicBezTo>
                <a:cubicBezTo>
                  <a:pt x="52" y="687"/>
                  <a:pt x="52" y="687"/>
                  <a:pt x="52" y="687"/>
                </a:cubicBezTo>
                <a:lnTo>
                  <a:pt x="52" y="689"/>
                </a:lnTo>
                <a:close/>
                <a:moveTo>
                  <a:pt x="61" y="686"/>
                </a:moveTo>
                <a:cubicBezTo>
                  <a:pt x="57" y="680"/>
                  <a:pt x="58" y="688"/>
                  <a:pt x="55" y="687"/>
                </a:cubicBezTo>
                <a:cubicBezTo>
                  <a:pt x="55" y="685"/>
                  <a:pt x="55" y="685"/>
                  <a:pt x="55" y="685"/>
                </a:cubicBezTo>
                <a:cubicBezTo>
                  <a:pt x="56" y="690"/>
                  <a:pt x="56" y="690"/>
                  <a:pt x="56" y="690"/>
                </a:cubicBezTo>
                <a:cubicBezTo>
                  <a:pt x="57" y="689"/>
                  <a:pt x="59" y="685"/>
                  <a:pt x="61" y="686"/>
                </a:cubicBezTo>
                <a:close/>
                <a:moveTo>
                  <a:pt x="71" y="697"/>
                </a:moveTo>
                <a:cubicBezTo>
                  <a:pt x="69" y="695"/>
                  <a:pt x="71" y="694"/>
                  <a:pt x="69" y="697"/>
                </a:cubicBezTo>
                <a:cubicBezTo>
                  <a:pt x="69" y="697"/>
                  <a:pt x="69" y="697"/>
                  <a:pt x="70" y="697"/>
                </a:cubicBezTo>
                <a:cubicBezTo>
                  <a:pt x="70" y="697"/>
                  <a:pt x="70" y="697"/>
                  <a:pt x="71" y="697"/>
                </a:cubicBezTo>
                <a:close/>
                <a:moveTo>
                  <a:pt x="70" y="697"/>
                </a:moveTo>
                <a:cubicBezTo>
                  <a:pt x="69" y="698"/>
                  <a:pt x="71" y="699"/>
                  <a:pt x="70" y="697"/>
                </a:cubicBezTo>
                <a:close/>
                <a:moveTo>
                  <a:pt x="73" y="694"/>
                </a:moveTo>
                <a:cubicBezTo>
                  <a:pt x="73" y="697"/>
                  <a:pt x="73" y="697"/>
                  <a:pt x="73" y="697"/>
                </a:cubicBezTo>
                <a:cubicBezTo>
                  <a:pt x="74" y="698"/>
                  <a:pt x="75" y="698"/>
                  <a:pt x="75" y="699"/>
                </a:cubicBezTo>
                <a:cubicBezTo>
                  <a:pt x="76" y="697"/>
                  <a:pt x="75" y="696"/>
                  <a:pt x="73" y="694"/>
                </a:cubicBezTo>
                <a:close/>
                <a:moveTo>
                  <a:pt x="72" y="689"/>
                </a:moveTo>
                <a:cubicBezTo>
                  <a:pt x="72" y="690"/>
                  <a:pt x="72" y="690"/>
                  <a:pt x="72" y="690"/>
                </a:cubicBezTo>
                <a:cubicBezTo>
                  <a:pt x="73" y="691"/>
                  <a:pt x="73" y="691"/>
                  <a:pt x="72" y="689"/>
                </a:cubicBezTo>
                <a:close/>
                <a:moveTo>
                  <a:pt x="72" y="693"/>
                </a:moveTo>
                <a:cubicBezTo>
                  <a:pt x="72" y="690"/>
                  <a:pt x="72" y="690"/>
                  <a:pt x="72" y="690"/>
                </a:cubicBezTo>
                <a:cubicBezTo>
                  <a:pt x="72" y="689"/>
                  <a:pt x="71" y="687"/>
                  <a:pt x="72" y="691"/>
                </a:cubicBezTo>
                <a:cubicBezTo>
                  <a:pt x="71" y="689"/>
                  <a:pt x="72" y="691"/>
                  <a:pt x="72" y="693"/>
                </a:cubicBezTo>
                <a:close/>
                <a:moveTo>
                  <a:pt x="71" y="692"/>
                </a:moveTo>
                <a:cubicBezTo>
                  <a:pt x="69" y="691"/>
                  <a:pt x="68" y="691"/>
                  <a:pt x="68" y="688"/>
                </a:cubicBezTo>
                <a:cubicBezTo>
                  <a:pt x="67" y="690"/>
                  <a:pt x="69" y="694"/>
                  <a:pt x="71" y="692"/>
                </a:cubicBezTo>
                <a:close/>
                <a:moveTo>
                  <a:pt x="58" y="679"/>
                </a:moveTo>
                <a:cubicBezTo>
                  <a:pt x="57" y="678"/>
                  <a:pt x="57" y="678"/>
                  <a:pt x="57" y="678"/>
                </a:cubicBezTo>
                <a:cubicBezTo>
                  <a:pt x="57" y="680"/>
                  <a:pt x="57" y="680"/>
                  <a:pt x="57" y="680"/>
                </a:cubicBezTo>
                <a:cubicBezTo>
                  <a:pt x="57" y="679"/>
                  <a:pt x="59" y="681"/>
                  <a:pt x="58" y="679"/>
                </a:cubicBezTo>
                <a:close/>
                <a:moveTo>
                  <a:pt x="82" y="694"/>
                </a:moveTo>
                <a:cubicBezTo>
                  <a:pt x="81" y="693"/>
                  <a:pt x="80" y="691"/>
                  <a:pt x="79" y="689"/>
                </a:cubicBezTo>
                <a:cubicBezTo>
                  <a:pt x="79" y="691"/>
                  <a:pt x="79" y="691"/>
                  <a:pt x="79" y="691"/>
                </a:cubicBezTo>
                <a:cubicBezTo>
                  <a:pt x="80" y="692"/>
                  <a:pt x="81" y="692"/>
                  <a:pt x="82" y="694"/>
                </a:cubicBezTo>
                <a:close/>
                <a:moveTo>
                  <a:pt x="79" y="689"/>
                </a:moveTo>
                <a:cubicBezTo>
                  <a:pt x="80" y="686"/>
                  <a:pt x="80" y="686"/>
                  <a:pt x="80" y="686"/>
                </a:cubicBezTo>
                <a:cubicBezTo>
                  <a:pt x="78" y="687"/>
                  <a:pt x="79" y="688"/>
                  <a:pt x="79" y="689"/>
                </a:cubicBezTo>
                <a:close/>
                <a:moveTo>
                  <a:pt x="70" y="682"/>
                </a:moveTo>
                <a:cubicBezTo>
                  <a:pt x="70" y="688"/>
                  <a:pt x="70" y="688"/>
                  <a:pt x="70" y="688"/>
                </a:cubicBezTo>
                <a:cubicBezTo>
                  <a:pt x="70" y="682"/>
                  <a:pt x="70" y="682"/>
                  <a:pt x="70" y="682"/>
                </a:cubicBezTo>
                <a:close/>
                <a:moveTo>
                  <a:pt x="87" y="692"/>
                </a:moveTo>
                <a:cubicBezTo>
                  <a:pt x="88" y="695"/>
                  <a:pt x="88" y="695"/>
                  <a:pt x="88" y="695"/>
                </a:cubicBezTo>
                <a:cubicBezTo>
                  <a:pt x="87" y="690"/>
                  <a:pt x="87" y="690"/>
                  <a:pt x="87" y="690"/>
                </a:cubicBezTo>
                <a:lnTo>
                  <a:pt x="87" y="692"/>
                </a:lnTo>
                <a:close/>
                <a:moveTo>
                  <a:pt x="90" y="690"/>
                </a:moveTo>
                <a:cubicBezTo>
                  <a:pt x="91" y="693"/>
                  <a:pt x="93" y="694"/>
                  <a:pt x="93" y="695"/>
                </a:cubicBezTo>
                <a:cubicBezTo>
                  <a:pt x="93" y="695"/>
                  <a:pt x="93" y="692"/>
                  <a:pt x="93" y="690"/>
                </a:cubicBezTo>
                <a:cubicBezTo>
                  <a:pt x="93" y="691"/>
                  <a:pt x="92" y="692"/>
                  <a:pt x="90" y="690"/>
                </a:cubicBezTo>
                <a:close/>
                <a:moveTo>
                  <a:pt x="93" y="687"/>
                </a:moveTo>
                <a:cubicBezTo>
                  <a:pt x="93" y="688"/>
                  <a:pt x="93" y="689"/>
                  <a:pt x="93" y="690"/>
                </a:cubicBezTo>
                <a:cubicBezTo>
                  <a:pt x="93" y="689"/>
                  <a:pt x="93" y="688"/>
                  <a:pt x="93" y="687"/>
                </a:cubicBezTo>
                <a:close/>
                <a:moveTo>
                  <a:pt x="82" y="686"/>
                </a:moveTo>
                <a:cubicBezTo>
                  <a:pt x="83" y="687"/>
                  <a:pt x="84" y="689"/>
                  <a:pt x="85" y="689"/>
                </a:cubicBezTo>
                <a:cubicBezTo>
                  <a:pt x="83" y="686"/>
                  <a:pt x="83" y="686"/>
                  <a:pt x="83" y="686"/>
                </a:cubicBezTo>
                <a:lnTo>
                  <a:pt x="82" y="686"/>
                </a:lnTo>
                <a:close/>
                <a:moveTo>
                  <a:pt x="83" y="686"/>
                </a:moveTo>
                <a:cubicBezTo>
                  <a:pt x="83" y="686"/>
                  <a:pt x="83" y="686"/>
                  <a:pt x="83" y="686"/>
                </a:cubicBezTo>
                <a:cubicBezTo>
                  <a:pt x="83" y="686"/>
                  <a:pt x="84" y="686"/>
                  <a:pt x="84" y="686"/>
                </a:cubicBezTo>
                <a:cubicBezTo>
                  <a:pt x="84" y="686"/>
                  <a:pt x="83" y="686"/>
                  <a:pt x="83" y="686"/>
                </a:cubicBezTo>
                <a:close/>
                <a:moveTo>
                  <a:pt x="82" y="686"/>
                </a:moveTo>
                <a:cubicBezTo>
                  <a:pt x="82" y="686"/>
                  <a:pt x="82" y="686"/>
                  <a:pt x="82" y="686"/>
                </a:cubicBezTo>
                <a:cubicBezTo>
                  <a:pt x="82" y="686"/>
                  <a:pt x="82" y="686"/>
                  <a:pt x="82" y="686"/>
                </a:cubicBezTo>
                <a:close/>
                <a:moveTo>
                  <a:pt x="75" y="684"/>
                </a:moveTo>
                <a:cubicBezTo>
                  <a:pt x="75" y="682"/>
                  <a:pt x="75" y="679"/>
                  <a:pt x="72" y="677"/>
                </a:cubicBezTo>
                <a:cubicBezTo>
                  <a:pt x="73" y="679"/>
                  <a:pt x="75" y="681"/>
                  <a:pt x="75" y="684"/>
                </a:cubicBezTo>
                <a:close/>
                <a:moveTo>
                  <a:pt x="79" y="682"/>
                </a:moveTo>
                <a:cubicBezTo>
                  <a:pt x="78" y="682"/>
                  <a:pt x="78" y="682"/>
                  <a:pt x="78" y="682"/>
                </a:cubicBezTo>
                <a:cubicBezTo>
                  <a:pt x="78" y="683"/>
                  <a:pt x="79" y="684"/>
                  <a:pt x="79" y="685"/>
                </a:cubicBezTo>
                <a:lnTo>
                  <a:pt x="79" y="682"/>
                </a:lnTo>
                <a:close/>
                <a:moveTo>
                  <a:pt x="80" y="680"/>
                </a:moveTo>
                <a:cubicBezTo>
                  <a:pt x="79" y="682"/>
                  <a:pt x="79" y="682"/>
                  <a:pt x="79" y="682"/>
                </a:cubicBezTo>
                <a:cubicBezTo>
                  <a:pt x="80" y="682"/>
                  <a:pt x="80" y="682"/>
                  <a:pt x="80" y="682"/>
                </a:cubicBezTo>
                <a:lnTo>
                  <a:pt x="80" y="680"/>
                </a:lnTo>
                <a:close/>
                <a:moveTo>
                  <a:pt x="89" y="685"/>
                </a:moveTo>
                <a:cubicBezTo>
                  <a:pt x="89" y="683"/>
                  <a:pt x="90" y="682"/>
                  <a:pt x="90" y="682"/>
                </a:cubicBezTo>
                <a:cubicBezTo>
                  <a:pt x="89" y="681"/>
                  <a:pt x="88" y="681"/>
                  <a:pt x="88" y="682"/>
                </a:cubicBezTo>
                <a:cubicBezTo>
                  <a:pt x="88" y="683"/>
                  <a:pt x="88" y="685"/>
                  <a:pt x="89" y="685"/>
                </a:cubicBezTo>
                <a:close/>
                <a:moveTo>
                  <a:pt x="86" y="685"/>
                </a:moveTo>
                <a:cubicBezTo>
                  <a:pt x="86" y="685"/>
                  <a:pt x="86" y="685"/>
                  <a:pt x="86" y="685"/>
                </a:cubicBezTo>
                <a:cubicBezTo>
                  <a:pt x="86" y="684"/>
                  <a:pt x="86" y="684"/>
                  <a:pt x="86" y="685"/>
                </a:cubicBezTo>
                <a:close/>
                <a:moveTo>
                  <a:pt x="98" y="679"/>
                </a:moveTo>
                <a:cubicBezTo>
                  <a:pt x="98" y="678"/>
                  <a:pt x="97" y="678"/>
                  <a:pt x="97" y="678"/>
                </a:cubicBezTo>
                <a:cubicBezTo>
                  <a:pt x="98" y="679"/>
                  <a:pt x="98" y="679"/>
                  <a:pt x="98" y="679"/>
                </a:cubicBezTo>
                <a:close/>
                <a:moveTo>
                  <a:pt x="87" y="681"/>
                </a:moveTo>
                <a:cubicBezTo>
                  <a:pt x="86" y="681"/>
                  <a:pt x="86" y="682"/>
                  <a:pt x="86" y="683"/>
                </a:cubicBezTo>
                <a:cubicBezTo>
                  <a:pt x="87" y="682"/>
                  <a:pt x="87" y="682"/>
                  <a:pt x="88" y="682"/>
                </a:cubicBezTo>
                <a:cubicBezTo>
                  <a:pt x="87" y="681"/>
                  <a:pt x="87" y="681"/>
                  <a:pt x="87" y="681"/>
                </a:cubicBezTo>
                <a:close/>
                <a:moveTo>
                  <a:pt x="94" y="684"/>
                </a:moveTo>
                <a:cubicBezTo>
                  <a:pt x="94" y="684"/>
                  <a:pt x="93" y="683"/>
                  <a:pt x="93" y="683"/>
                </a:cubicBezTo>
                <a:cubicBezTo>
                  <a:pt x="93" y="684"/>
                  <a:pt x="95" y="685"/>
                  <a:pt x="94" y="684"/>
                </a:cubicBezTo>
                <a:close/>
                <a:moveTo>
                  <a:pt x="87" y="685"/>
                </a:moveTo>
                <a:cubicBezTo>
                  <a:pt x="87" y="686"/>
                  <a:pt x="87" y="686"/>
                  <a:pt x="87" y="686"/>
                </a:cubicBezTo>
                <a:cubicBezTo>
                  <a:pt x="87" y="686"/>
                  <a:pt x="87" y="686"/>
                  <a:pt x="87" y="685"/>
                </a:cubicBezTo>
                <a:close/>
                <a:moveTo>
                  <a:pt x="87" y="685"/>
                </a:moveTo>
                <a:cubicBezTo>
                  <a:pt x="87" y="685"/>
                  <a:pt x="87" y="684"/>
                  <a:pt x="86" y="683"/>
                </a:cubicBezTo>
                <a:cubicBezTo>
                  <a:pt x="86" y="683"/>
                  <a:pt x="86" y="684"/>
                  <a:pt x="86" y="685"/>
                </a:cubicBezTo>
                <a:cubicBezTo>
                  <a:pt x="86" y="685"/>
                  <a:pt x="86" y="685"/>
                  <a:pt x="87" y="685"/>
                </a:cubicBezTo>
                <a:close/>
                <a:moveTo>
                  <a:pt x="90" y="655"/>
                </a:moveTo>
                <a:cubicBezTo>
                  <a:pt x="91" y="658"/>
                  <a:pt x="91" y="662"/>
                  <a:pt x="88" y="659"/>
                </a:cubicBezTo>
                <a:cubicBezTo>
                  <a:pt x="88" y="662"/>
                  <a:pt x="93" y="672"/>
                  <a:pt x="97" y="678"/>
                </a:cubicBezTo>
                <a:cubicBezTo>
                  <a:pt x="97" y="677"/>
                  <a:pt x="96" y="675"/>
                  <a:pt x="97" y="673"/>
                </a:cubicBezTo>
                <a:cubicBezTo>
                  <a:pt x="95" y="671"/>
                  <a:pt x="92" y="670"/>
                  <a:pt x="92" y="666"/>
                </a:cubicBezTo>
                <a:cubicBezTo>
                  <a:pt x="93" y="664"/>
                  <a:pt x="94" y="667"/>
                  <a:pt x="95" y="668"/>
                </a:cubicBezTo>
                <a:cubicBezTo>
                  <a:pt x="93" y="664"/>
                  <a:pt x="95" y="661"/>
                  <a:pt x="92" y="655"/>
                </a:cubicBezTo>
                <a:cubicBezTo>
                  <a:pt x="91" y="658"/>
                  <a:pt x="91" y="658"/>
                  <a:pt x="91" y="658"/>
                </a:cubicBezTo>
                <a:cubicBezTo>
                  <a:pt x="91" y="657"/>
                  <a:pt x="91" y="656"/>
                  <a:pt x="90" y="655"/>
                </a:cubicBezTo>
                <a:close/>
                <a:moveTo>
                  <a:pt x="95" y="679"/>
                </a:moveTo>
                <a:cubicBezTo>
                  <a:pt x="94" y="679"/>
                  <a:pt x="94" y="679"/>
                  <a:pt x="94" y="679"/>
                </a:cubicBezTo>
                <a:cubicBezTo>
                  <a:pt x="95" y="680"/>
                  <a:pt x="96" y="681"/>
                  <a:pt x="98" y="683"/>
                </a:cubicBezTo>
                <a:cubicBezTo>
                  <a:pt x="98" y="681"/>
                  <a:pt x="98" y="680"/>
                  <a:pt x="98" y="679"/>
                </a:cubicBezTo>
                <a:cubicBezTo>
                  <a:pt x="95" y="679"/>
                  <a:pt x="95" y="679"/>
                  <a:pt x="95" y="679"/>
                </a:cubicBezTo>
                <a:close/>
                <a:moveTo>
                  <a:pt x="92" y="681"/>
                </a:moveTo>
                <a:cubicBezTo>
                  <a:pt x="91" y="677"/>
                  <a:pt x="91" y="675"/>
                  <a:pt x="89" y="671"/>
                </a:cubicBezTo>
                <a:cubicBezTo>
                  <a:pt x="87" y="672"/>
                  <a:pt x="89" y="675"/>
                  <a:pt x="89" y="677"/>
                </a:cubicBezTo>
                <a:cubicBezTo>
                  <a:pt x="91" y="675"/>
                  <a:pt x="89" y="679"/>
                  <a:pt x="91" y="680"/>
                </a:cubicBezTo>
                <a:cubicBezTo>
                  <a:pt x="91" y="681"/>
                  <a:pt x="91" y="681"/>
                  <a:pt x="90" y="682"/>
                </a:cubicBezTo>
                <a:cubicBezTo>
                  <a:pt x="91" y="682"/>
                  <a:pt x="92" y="682"/>
                  <a:pt x="93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2"/>
                  <a:pt x="92" y="682"/>
                  <a:pt x="92" y="682"/>
                </a:cubicBezTo>
                <a:cubicBezTo>
                  <a:pt x="92" y="682"/>
                  <a:pt x="92" y="682"/>
                  <a:pt x="92" y="682"/>
                </a:cubicBezTo>
                <a:cubicBezTo>
                  <a:pt x="92" y="681"/>
                  <a:pt x="92" y="681"/>
                  <a:pt x="92" y="681"/>
                </a:cubicBezTo>
                <a:cubicBezTo>
                  <a:pt x="93" y="681"/>
                  <a:pt x="92" y="681"/>
                  <a:pt x="92" y="682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4" y="679"/>
                  <a:pt x="94" y="679"/>
                  <a:pt x="94" y="679"/>
                </a:cubicBezTo>
                <a:cubicBezTo>
                  <a:pt x="93" y="679"/>
                  <a:pt x="93" y="680"/>
                  <a:pt x="92" y="681"/>
                </a:cubicBezTo>
                <a:close/>
                <a:moveTo>
                  <a:pt x="71" y="668"/>
                </a:moveTo>
                <a:cubicBezTo>
                  <a:pt x="71" y="669"/>
                  <a:pt x="71" y="669"/>
                  <a:pt x="71" y="669"/>
                </a:cubicBezTo>
                <a:cubicBezTo>
                  <a:pt x="71" y="669"/>
                  <a:pt x="71" y="668"/>
                  <a:pt x="71" y="668"/>
                </a:cubicBezTo>
                <a:close/>
                <a:moveTo>
                  <a:pt x="73" y="670"/>
                </a:moveTo>
                <a:cubicBezTo>
                  <a:pt x="73" y="671"/>
                  <a:pt x="73" y="672"/>
                  <a:pt x="72" y="672"/>
                </a:cubicBezTo>
                <a:cubicBezTo>
                  <a:pt x="71" y="671"/>
                  <a:pt x="72" y="670"/>
                  <a:pt x="71" y="669"/>
                </a:cubicBezTo>
                <a:cubicBezTo>
                  <a:pt x="71" y="670"/>
                  <a:pt x="71" y="672"/>
                  <a:pt x="73" y="674"/>
                </a:cubicBezTo>
                <a:cubicBezTo>
                  <a:pt x="73" y="673"/>
                  <a:pt x="73" y="673"/>
                  <a:pt x="73" y="673"/>
                </a:cubicBezTo>
                <a:cubicBezTo>
                  <a:pt x="74" y="674"/>
                  <a:pt x="78" y="678"/>
                  <a:pt x="78" y="678"/>
                </a:cubicBezTo>
                <a:cubicBezTo>
                  <a:pt x="76" y="675"/>
                  <a:pt x="75" y="673"/>
                  <a:pt x="73" y="670"/>
                </a:cubicBezTo>
                <a:close/>
                <a:moveTo>
                  <a:pt x="82" y="674"/>
                </a:moveTo>
                <a:cubicBezTo>
                  <a:pt x="83" y="672"/>
                  <a:pt x="83" y="672"/>
                  <a:pt x="83" y="672"/>
                </a:cubicBezTo>
                <a:cubicBezTo>
                  <a:pt x="81" y="669"/>
                  <a:pt x="81" y="669"/>
                  <a:pt x="81" y="669"/>
                </a:cubicBezTo>
                <a:cubicBezTo>
                  <a:pt x="82" y="671"/>
                  <a:pt x="82" y="671"/>
                  <a:pt x="82" y="671"/>
                </a:cubicBezTo>
                <a:cubicBezTo>
                  <a:pt x="80" y="671"/>
                  <a:pt x="81" y="673"/>
                  <a:pt x="82" y="674"/>
                </a:cubicBezTo>
                <a:close/>
                <a:moveTo>
                  <a:pt x="99" y="680"/>
                </a:moveTo>
                <a:cubicBezTo>
                  <a:pt x="100" y="684"/>
                  <a:pt x="100" y="684"/>
                  <a:pt x="100" y="684"/>
                </a:cubicBezTo>
                <a:cubicBezTo>
                  <a:pt x="99" y="678"/>
                  <a:pt x="99" y="678"/>
                  <a:pt x="99" y="678"/>
                </a:cubicBezTo>
                <a:lnTo>
                  <a:pt x="99" y="680"/>
                </a:lnTo>
                <a:close/>
                <a:moveTo>
                  <a:pt x="101" y="679"/>
                </a:moveTo>
                <a:cubicBezTo>
                  <a:pt x="103" y="682"/>
                  <a:pt x="103" y="682"/>
                  <a:pt x="103" y="682"/>
                </a:cubicBezTo>
                <a:cubicBezTo>
                  <a:pt x="103" y="680"/>
                  <a:pt x="103" y="680"/>
                  <a:pt x="103" y="680"/>
                </a:cubicBezTo>
                <a:lnTo>
                  <a:pt x="101" y="679"/>
                </a:lnTo>
                <a:close/>
                <a:moveTo>
                  <a:pt x="244" y="566"/>
                </a:moveTo>
                <a:cubicBezTo>
                  <a:pt x="244" y="564"/>
                  <a:pt x="244" y="564"/>
                  <a:pt x="244" y="564"/>
                </a:cubicBezTo>
                <a:cubicBezTo>
                  <a:pt x="244" y="565"/>
                  <a:pt x="244" y="565"/>
                  <a:pt x="244" y="566"/>
                </a:cubicBezTo>
                <a:close/>
                <a:moveTo>
                  <a:pt x="239" y="567"/>
                </a:moveTo>
                <a:cubicBezTo>
                  <a:pt x="240" y="569"/>
                  <a:pt x="240" y="569"/>
                  <a:pt x="240" y="569"/>
                </a:cubicBezTo>
                <a:cubicBezTo>
                  <a:pt x="239" y="568"/>
                  <a:pt x="239" y="567"/>
                  <a:pt x="239" y="567"/>
                </a:cubicBezTo>
                <a:close/>
                <a:moveTo>
                  <a:pt x="171" y="647"/>
                </a:moveTo>
                <a:cubicBezTo>
                  <a:pt x="174" y="649"/>
                  <a:pt x="177" y="654"/>
                  <a:pt x="175" y="650"/>
                </a:cubicBezTo>
                <a:cubicBezTo>
                  <a:pt x="173" y="647"/>
                  <a:pt x="173" y="647"/>
                  <a:pt x="173" y="647"/>
                </a:cubicBezTo>
                <a:cubicBezTo>
                  <a:pt x="173" y="648"/>
                  <a:pt x="172" y="647"/>
                  <a:pt x="171" y="647"/>
                </a:cubicBezTo>
                <a:close/>
                <a:moveTo>
                  <a:pt x="210" y="604"/>
                </a:moveTo>
                <a:cubicBezTo>
                  <a:pt x="209" y="603"/>
                  <a:pt x="209" y="603"/>
                  <a:pt x="209" y="603"/>
                </a:cubicBezTo>
                <a:cubicBezTo>
                  <a:pt x="209" y="604"/>
                  <a:pt x="209" y="605"/>
                  <a:pt x="210" y="606"/>
                </a:cubicBezTo>
                <a:cubicBezTo>
                  <a:pt x="210" y="606"/>
                  <a:pt x="210" y="605"/>
                  <a:pt x="210" y="604"/>
                </a:cubicBezTo>
                <a:close/>
                <a:moveTo>
                  <a:pt x="203" y="589"/>
                </a:moveTo>
                <a:cubicBezTo>
                  <a:pt x="206" y="590"/>
                  <a:pt x="206" y="590"/>
                  <a:pt x="206" y="590"/>
                </a:cubicBezTo>
                <a:cubicBezTo>
                  <a:pt x="205" y="590"/>
                  <a:pt x="204" y="589"/>
                  <a:pt x="203" y="589"/>
                </a:cubicBezTo>
                <a:close/>
                <a:moveTo>
                  <a:pt x="267" y="550"/>
                </a:moveTo>
                <a:cubicBezTo>
                  <a:pt x="267" y="546"/>
                  <a:pt x="267" y="546"/>
                  <a:pt x="267" y="546"/>
                </a:cubicBezTo>
                <a:cubicBezTo>
                  <a:pt x="265" y="547"/>
                  <a:pt x="267" y="548"/>
                  <a:pt x="267" y="550"/>
                </a:cubicBezTo>
                <a:close/>
                <a:moveTo>
                  <a:pt x="130" y="664"/>
                </a:moveTo>
                <a:cubicBezTo>
                  <a:pt x="132" y="665"/>
                  <a:pt x="132" y="666"/>
                  <a:pt x="133" y="665"/>
                </a:cubicBezTo>
                <a:cubicBezTo>
                  <a:pt x="131" y="664"/>
                  <a:pt x="129" y="661"/>
                  <a:pt x="130" y="664"/>
                </a:cubicBezTo>
                <a:close/>
                <a:moveTo>
                  <a:pt x="259" y="604"/>
                </a:moveTo>
                <a:cubicBezTo>
                  <a:pt x="259" y="604"/>
                  <a:pt x="259" y="603"/>
                  <a:pt x="259" y="602"/>
                </a:cubicBezTo>
                <a:cubicBezTo>
                  <a:pt x="259" y="603"/>
                  <a:pt x="259" y="604"/>
                  <a:pt x="259" y="604"/>
                </a:cubicBezTo>
                <a:close/>
                <a:moveTo>
                  <a:pt x="135" y="664"/>
                </a:moveTo>
                <a:cubicBezTo>
                  <a:pt x="135" y="664"/>
                  <a:pt x="135" y="664"/>
                  <a:pt x="135" y="664"/>
                </a:cubicBezTo>
                <a:cubicBezTo>
                  <a:pt x="134" y="665"/>
                  <a:pt x="134" y="665"/>
                  <a:pt x="133" y="665"/>
                </a:cubicBezTo>
                <a:cubicBezTo>
                  <a:pt x="135" y="667"/>
                  <a:pt x="136" y="667"/>
                  <a:pt x="135" y="664"/>
                </a:cubicBezTo>
                <a:close/>
                <a:moveTo>
                  <a:pt x="361" y="512"/>
                </a:moveTo>
                <a:cubicBezTo>
                  <a:pt x="361" y="512"/>
                  <a:pt x="361" y="512"/>
                  <a:pt x="362" y="512"/>
                </a:cubicBezTo>
                <a:cubicBezTo>
                  <a:pt x="361" y="511"/>
                  <a:pt x="361" y="511"/>
                  <a:pt x="361" y="512"/>
                </a:cubicBezTo>
                <a:close/>
                <a:moveTo>
                  <a:pt x="404" y="536"/>
                </a:moveTo>
                <a:cubicBezTo>
                  <a:pt x="404" y="536"/>
                  <a:pt x="404" y="536"/>
                  <a:pt x="403" y="537"/>
                </a:cubicBezTo>
                <a:cubicBezTo>
                  <a:pt x="404" y="537"/>
                  <a:pt x="404" y="537"/>
                  <a:pt x="404" y="536"/>
                </a:cubicBezTo>
                <a:close/>
                <a:moveTo>
                  <a:pt x="114" y="675"/>
                </a:moveTo>
                <a:cubicBezTo>
                  <a:pt x="113" y="676"/>
                  <a:pt x="114" y="675"/>
                  <a:pt x="114" y="675"/>
                </a:cubicBezTo>
                <a:close/>
                <a:moveTo>
                  <a:pt x="104" y="662"/>
                </a:moveTo>
                <a:cubicBezTo>
                  <a:pt x="104" y="662"/>
                  <a:pt x="104" y="661"/>
                  <a:pt x="104" y="660"/>
                </a:cubicBezTo>
                <a:cubicBezTo>
                  <a:pt x="104" y="661"/>
                  <a:pt x="104" y="662"/>
                  <a:pt x="104" y="662"/>
                </a:cubicBezTo>
                <a:close/>
                <a:moveTo>
                  <a:pt x="131" y="639"/>
                </a:moveTo>
                <a:cubicBezTo>
                  <a:pt x="132" y="639"/>
                  <a:pt x="132" y="639"/>
                  <a:pt x="132" y="639"/>
                </a:cubicBezTo>
                <a:cubicBezTo>
                  <a:pt x="131" y="639"/>
                  <a:pt x="131" y="639"/>
                  <a:pt x="131" y="639"/>
                </a:cubicBezTo>
                <a:close/>
                <a:moveTo>
                  <a:pt x="112" y="674"/>
                </a:moveTo>
                <a:cubicBezTo>
                  <a:pt x="112" y="674"/>
                  <a:pt x="113" y="674"/>
                  <a:pt x="113" y="675"/>
                </a:cubicBezTo>
                <a:cubicBezTo>
                  <a:pt x="113" y="674"/>
                  <a:pt x="113" y="674"/>
                  <a:pt x="112" y="674"/>
                </a:cubicBezTo>
                <a:close/>
                <a:moveTo>
                  <a:pt x="113" y="675"/>
                </a:moveTo>
                <a:cubicBezTo>
                  <a:pt x="113" y="675"/>
                  <a:pt x="112" y="675"/>
                  <a:pt x="112" y="675"/>
                </a:cubicBezTo>
                <a:cubicBezTo>
                  <a:pt x="112" y="676"/>
                  <a:pt x="113" y="676"/>
                  <a:pt x="113" y="675"/>
                </a:cubicBezTo>
                <a:close/>
                <a:moveTo>
                  <a:pt x="114" y="674"/>
                </a:moveTo>
                <a:cubicBezTo>
                  <a:pt x="114" y="675"/>
                  <a:pt x="114" y="675"/>
                  <a:pt x="113" y="675"/>
                </a:cubicBezTo>
                <a:cubicBezTo>
                  <a:pt x="113" y="675"/>
                  <a:pt x="114" y="675"/>
                  <a:pt x="114" y="675"/>
                </a:cubicBezTo>
                <a:cubicBezTo>
                  <a:pt x="114" y="675"/>
                  <a:pt x="114" y="675"/>
                  <a:pt x="114" y="674"/>
                </a:cubicBezTo>
                <a:close/>
                <a:moveTo>
                  <a:pt x="316" y="543"/>
                </a:moveTo>
                <a:cubicBezTo>
                  <a:pt x="316" y="544"/>
                  <a:pt x="316" y="544"/>
                  <a:pt x="316" y="544"/>
                </a:cubicBezTo>
                <a:cubicBezTo>
                  <a:pt x="316" y="542"/>
                  <a:pt x="316" y="542"/>
                  <a:pt x="316" y="543"/>
                </a:cubicBezTo>
                <a:close/>
                <a:moveTo>
                  <a:pt x="170" y="602"/>
                </a:moveTo>
                <a:cubicBezTo>
                  <a:pt x="170" y="602"/>
                  <a:pt x="170" y="603"/>
                  <a:pt x="170" y="603"/>
                </a:cubicBezTo>
                <a:cubicBezTo>
                  <a:pt x="170" y="603"/>
                  <a:pt x="170" y="603"/>
                  <a:pt x="170" y="603"/>
                </a:cubicBezTo>
                <a:lnTo>
                  <a:pt x="170" y="602"/>
                </a:lnTo>
                <a:close/>
                <a:moveTo>
                  <a:pt x="171" y="599"/>
                </a:moveTo>
                <a:cubicBezTo>
                  <a:pt x="172" y="604"/>
                  <a:pt x="172" y="603"/>
                  <a:pt x="170" y="603"/>
                </a:cubicBezTo>
                <a:cubicBezTo>
                  <a:pt x="176" y="613"/>
                  <a:pt x="176" y="613"/>
                  <a:pt x="176" y="613"/>
                </a:cubicBezTo>
                <a:lnTo>
                  <a:pt x="171" y="599"/>
                </a:lnTo>
                <a:close/>
                <a:moveTo>
                  <a:pt x="253" y="561"/>
                </a:moveTo>
                <a:cubicBezTo>
                  <a:pt x="257" y="565"/>
                  <a:pt x="256" y="558"/>
                  <a:pt x="256" y="554"/>
                </a:cubicBezTo>
                <a:cubicBezTo>
                  <a:pt x="257" y="556"/>
                  <a:pt x="259" y="563"/>
                  <a:pt x="261" y="560"/>
                </a:cubicBezTo>
                <a:cubicBezTo>
                  <a:pt x="263" y="557"/>
                  <a:pt x="256" y="552"/>
                  <a:pt x="257" y="550"/>
                </a:cubicBezTo>
                <a:cubicBezTo>
                  <a:pt x="261" y="555"/>
                  <a:pt x="261" y="555"/>
                  <a:pt x="261" y="555"/>
                </a:cubicBezTo>
                <a:cubicBezTo>
                  <a:pt x="262" y="550"/>
                  <a:pt x="265" y="553"/>
                  <a:pt x="268" y="553"/>
                </a:cubicBezTo>
                <a:cubicBezTo>
                  <a:pt x="268" y="552"/>
                  <a:pt x="268" y="552"/>
                  <a:pt x="268" y="551"/>
                </a:cubicBezTo>
                <a:cubicBezTo>
                  <a:pt x="271" y="552"/>
                  <a:pt x="270" y="543"/>
                  <a:pt x="272" y="544"/>
                </a:cubicBezTo>
                <a:cubicBezTo>
                  <a:pt x="272" y="546"/>
                  <a:pt x="275" y="548"/>
                  <a:pt x="275" y="549"/>
                </a:cubicBezTo>
                <a:cubicBezTo>
                  <a:pt x="277" y="544"/>
                  <a:pt x="277" y="544"/>
                  <a:pt x="277" y="544"/>
                </a:cubicBezTo>
                <a:cubicBezTo>
                  <a:pt x="276" y="546"/>
                  <a:pt x="278" y="550"/>
                  <a:pt x="279" y="553"/>
                </a:cubicBezTo>
                <a:cubicBezTo>
                  <a:pt x="280" y="552"/>
                  <a:pt x="279" y="550"/>
                  <a:pt x="280" y="549"/>
                </a:cubicBezTo>
                <a:cubicBezTo>
                  <a:pt x="280" y="551"/>
                  <a:pt x="280" y="552"/>
                  <a:pt x="281" y="553"/>
                </a:cubicBezTo>
                <a:cubicBezTo>
                  <a:pt x="282" y="547"/>
                  <a:pt x="282" y="547"/>
                  <a:pt x="282" y="547"/>
                </a:cubicBezTo>
                <a:cubicBezTo>
                  <a:pt x="281" y="546"/>
                  <a:pt x="281" y="546"/>
                  <a:pt x="280" y="546"/>
                </a:cubicBezTo>
                <a:cubicBezTo>
                  <a:pt x="281" y="546"/>
                  <a:pt x="282" y="543"/>
                  <a:pt x="284" y="545"/>
                </a:cubicBezTo>
                <a:cubicBezTo>
                  <a:pt x="285" y="546"/>
                  <a:pt x="285" y="548"/>
                  <a:pt x="285" y="549"/>
                </a:cubicBezTo>
                <a:cubicBezTo>
                  <a:pt x="283" y="546"/>
                  <a:pt x="284" y="549"/>
                  <a:pt x="284" y="552"/>
                </a:cubicBezTo>
                <a:cubicBezTo>
                  <a:pt x="286" y="550"/>
                  <a:pt x="285" y="552"/>
                  <a:pt x="287" y="554"/>
                </a:cubicBezTo>
                <a:cubicBezTo>
                  <a:pt x="289" y="554"/>
                  <a:pt x="287" y="549"/>
                  <a:pt x="286" y="546"/>
                </a:cubicBezTo>
                <a:cubicBezTo>
                  <a:pt x="288" y="547"/>
                  <a:pt x="289" y="547"/>
                  <a:pt x="289" y="543"/>
                </a:cubicBezTo>
                <a:cubicBezTo>
                  <a:pt x="291" y="548"/>
                  <a:pt x="291" y="548"/>
                  <a:pt x="291" y="548"/>
                </a:cubicBezTo>
                <a:cubicBezTo>
                  <a:pt x="292" y="546"/>
                  <a:pt x="292" y="546"/>
                  <a:pt x="292" y="546"/>
                </a:cubicBezTo>
                <a:cubicBezTo>
                  <a:pt x="293" y="552"/>
                  <a:pt x="293" y="552"/>
                  <a:pt x="293" y="552"/>
                </a:cubicBezTo>
                <a:cubicBezTo>
                  <a:pt x="297" y="554"/>
                  <a:pt x="290" y="544"/>
                  <a:pt x="294" y="545"/>
                </a:cubicBezTo>
                <a:cubicBezTo>
                  <a:pt x="296" y="549"/>
                  <a:pt x="296" y="549"/>
                  <a:pt x="296" y="549"/>
                </a:cubicBezTo>
                <a:cubicBezTo>
                  <a:pt x="297" y="547"/>
                  <a:pt x="294" y="540"/>
                  <a:pt x="297" y="544"/>
                </a:cubicBezTo>
                <a:cubicBezTo>
                  <a:pt x="297" y="541"/>
                  <a:pt x="293" y="540"/>
                  <a:pt x="295" y="537"/>
                </a:cubicBezTo>
                <a:cubicBezTo>
                  <a:pt x="297" y="539"/>
                  <a:pt x="298" y="540"/>
                  <a:pt x="300" y="541"/>
                </a:cubicBezTo>
                <a:cubicBezTo>
                  <a:pt x="300" y="538"/>
                  <a:pt x="297" y="536"/>
                  <a:pt x="296" y="537"/>
                </a:cubicBezTo>
                <a:cubicBezTo>
                  <a:pt x="300" y="533"/>
                  <a:pt x="305" y="549"/>
                  <a:pt x="307" y="542"/>
                </a:cubicBezTo>
                <a:cubicBezTo>
                  <a:pt x="304" y="540"/>
                  <a:pt x="304" y="534"/>
                  <a:pt x="301" y="536"/>
                </a:cubicBezTo>
                <a:cubicBezTo>
                  <a:pt x="302" y="533"/>
                  <a:pt x="307" y="540"/>
                  <a:pt x="307" y="535"/>
                </a:cubicBezTo>
                <a:cubicBezTo>
                  <a:pt x="308" y="541"/>
                  <a:pt x="308" y="541"/>
                  <a:pt x="308" y="541"/>
                </a:cubicBezTo>
                <a:cubicBezTo>
                  <a:pt x="308" y="541"/>
                  <a:pt x="308" y="538"/>
                  <a:pt x="308" y="538"/>
                </a:cubicBezTo>
                <a:cubicBezTo>
                  <a:pt x="310" y="542"/>
                  <a:pt x="310" y="542"/>
                  <a:pt x="310" y="542"/>
                </a:cubicBezTo>
                <a:cubicBezTo>
                  <a:pt x="309" y="534"/>
                  <a:pt x="315" y="543"/>
                  <a:pt x="312" y="534"/>
                </a:cubicBezTo>
                <a:cubicBezTo>
                  <a:pt x="315" y="541"/>
                  <a:pt x="313" y="533"/>
                  <a:pt x="315" y="535"/>
                </a:cubicBezTo>
                <a:cubicBezTo>
                  <a:pt x="316" y="541"/>
                  <a:pt x="311" y="537"/>
                  <a:pt x="313" y="544"/>
                </a:cubicBezTo>
                <a:cubicBezTo>
                  <a:pt x="315" y="545"/>
                  <a:pt x="314" y="542"/>
                  <a:pt x="316" y="543"/>
                </a:cubicBezTo>
                <a:cubicBezTo>
                  <a:pt x="316" y="545"/>
                  <a:pt x="316" y="547"/>
                  <a:pt x="316" y="548"/>
                </a:cubicBezTo>
                <a:cubicBezTo>
                  <a:pt x="320" y="551"/>
                  <a:pt x="318" y="542"/>
                  <a:pt x="319" y="540"/>
                </a:cubicBezTo>
                <a:cubicBezTo>
                  <a:pt x="317" y="543"/>
                  <a:pt x="317" y="543"/>
                  <a:pt x="317" y="543"/>
                </a:cubicBezTo>
                <a:cubicBezTo>
                  <a:pt x="314" y="536"/>
                  <a:pt x="318" y="541"/>
                  <a:pt x="316" y="536"/>
                </a:cubicBezTo>
                <a:cubicBezTo>
                  <a:pt x="319" y="539"/>
                  <a:pt x="318" y="533"/>
                  <a:pt x="320" y="535"/>
                </a:cubicBezTo>
                <a:cubicBezTo>
                  <a:pt x="320" y="535"/>
                  <a:pt x="320" y="535"/>
                  <a:pt x="320" y="535"/>
                </a:cubicBezTo>
                <a:cubicBezTo>
                  <a:pt x="323" y="534"/>
                  <a:pt x="328" y="544"/>
                  <a:pt x="329" y="544"/>
                </a:cubicBezTo>
                <a:cubicBezTo>
                  <a:pt x="331" y="544"/>
                  <a:pt x="331" y="540"/>
                  <a:pt x="329" y="537"/>
                </a:cubicBezTo>
                <a:cubicBezTo>
                  <a:pt x="329" y="535"/>
                  <a:pt x="326" y="541"/>
                  <a:pt x="324" y="532"/>
                </a:cubicBezTo>
                <a:cubicBezTo>
                  <a:pt x="330" y="541"/>
                  <a:pt x="326" y="527"/>
                  <a:pt x="333" y="532"/>
                </a:cubicBezTo>
                <a:cubicBezTo>
                  <a:pt x="333" y="536"/>
                  <a:pt x="336" y="537"/>
                  <a:pt x="336" y="540"/>
                </a:cubicBezTo>
                <a:cubicBezTo>
                  <a:pt x="337" y="538"/>
                  <a:pt x="337" y="537"/>
                  <a:pt x="336" y="534"/>
                </a:cubicBezTo>
                <a:cubicBezTo>
                  <a:pt x="338" y="537"/>
                  <a:pt x="338" y="537"/>
                  <a:pt x="338" y="537"/>
                </a:cubicBezTo>
                <a:cubicBezTo>
                  <a:pt x="337" y="529"/>
                  <a:pt x="336" y="530"/>
                  <a:pt x="337" y="525"/>
                </a:cubicBezTo>
                <a:cubicBezTo>
                  <a:pt x="337" y="528"/>
                  <a:pt x="341" y="529"/>
                  <a:pt x="341" y="532"/>
                </a:cubicBezTo>
                <a:cubicBezTo>
                  <a:pt x="342" y="531"/>
                  <a:pt x="342" y="530"/>
                  <a:pt x="342" y="528"/>
                </a:cubicBezTo>
                <a:cubicBezTo>
                  <a:pt x="342" y="528"/>
                  <a:pt x="342" y="528"/>
                  <a:pt x="342" y="528"/>
                </a:cubicBezTo>
                <a:cubicBezTo>
                  <a:pt x="345" y="525"/>
                  <a:pt x="347" y="531"/>
                  <a:pt x="349" y="526"/>
                </a:cubicBezTo>
                <a:cubicBezTo>
                  <a:pt x="347" y="524"/>
                  <a:pt x="347" y="524"/>
                  <a:pt x="347" y="524"/>
                </a:cubicBezTo>
                <a:cubicBezTo>
                  <a:pt x="349" y="518"/>
                  <a:pt x="356" y="519"/>
                  <a:pt x="359" y="514"/>
                </a:cubicBezTo>
                <a:cubicBezTo>
                  <a:pt x="357" y="513"/>
                  <a:pt x="357" y="513"/>
                  <a:pt x="357" y="513"/>
                </a:cubicBezTo>
                <a:cubicBezTo>
                  <a:pt x="358" y="514"/>
                  <a:pt x="358" y="509"/>
                  <a:pt x="361" y="512"/>
                </a:cubicBezTo>
                <a:cubicBezTo>
                  <a:pt x="361" y="512"/>
                  <a:pt x="361" y="513"/>
                  <a:pt x="360" y="513"/>
                </a:cubicBezTo>
                <a:cubicBezTo>
                  <a:pt x="361" y="515"/>
                  <a:pt x="363" y="518"/>
                  <a:pt x="365" y="518"/>
                </a:cubicBezTo>
                <a:cubicBezTo>
                  <a:pt x="364" y="514"/>
                  <a:pt x="364" y="514"/>
                  <a:pt x="364" y="514"/>
                </a:cubicBezTo>
                <a:cubicBezTo>
                  <a:pt x="365" y="517"/>
                  <a:pt x="365" y="517"/>
                  <a:pt x="365" y="517"/>
                </a:cubicBezTo>
                <a:cubicBezTo>
                  <a:pt x="367" y="516"/>
                  <a:pt x="363" y="512"/>
                  <a:pt x="364" y="512"/>
                </a:cubicBezTo>
                <a:cubicBezTo>
                  <a:pt x="369" y="520"/>
                  <a:pt x="371" y="510"/>
                  <a:pt x="376" y="517"/>
                </a:cubicBezTo>
                <a:cubicBezTo>
                  <a:pt x="374" y="510"/>
                  <a:pt x="373" y="518"/>
                  <a:pt x="371" y="511"/>
                </a:cubicBezTo>
                <a:cubicBezTo>
                  <a:pt x="372" y="512"/>
                  <a:pt x="373" y="513"/>
                  <a:pt x="374" y="513"/>
                </a:cubicBezTo>
                <a:cubicBezTo>
                  <a:pt x="372" y="509"/>
                  <a:pt x="372" y="509"/>
                  <a:pt x="372" y="509"/>
                </a:cubicBezTo>
                <a:cubicBezTo>
                  <a:pt x="378" y="510"/>
                  <a:pt x="381" y="512"/>
                  <a:pt x="385" y="509"/>
                </a:cubicBezTo>
                <a:cubicBezTo>
                  <a:pt x="385" y="510"/>
                  <a:pt x="385" y="510"/>
                  <a:pt x="385" y="510"/>
                </a:cubicBezTo>
                <a:cubicBezTo>
                  <a:pt x="387" y="511"/>
                  <a:pt x="388" y="510"/>
                  <a:pt x="387" y="506"/>
                </a:cubicBezTo>
                <a:cubicBezTo>
                  <a:pt x="388" y="508"/>
                  <a:pt x="388" y="509"/>
                  <a:pt x="389" y="511"/>
                </a:cubicBezTo>
                <a:cubicBezTo>
                  <a:pt x="387" y="500"/>
                  <a:pt x="397" y="516"/>
                  <a:pt x="396" y="508"/>
                </a:cubicBezTo>
                <a:cubicBezTo>
                  <a:pt x="399" y="516"/>
                  <a:pt x="406" y="522"/>
                  <a:pt x="407" y="529"/>
                </a:cubicBezTo>
                <a:cubicBezTo>
                  <a:pt x="408" y="528"/>
                  <a:pt x="408" y="528"/>
                  <a:pt x="408" y="528"/>
                </a:cubicBezTo>
                <a:cubicBezTo>
                  <a:pt x="410" y="533"/>
                  <a:pt x="405" y="529"/>
                  <a:pt x="407" y="535"/>
                </a:cubicBezTo>
                <a:cubicBezTo>
                  <a:pt x="401" y="531"/>
                  <a:pt x="401" y="531"/>
                  <a:pt x="401" y="531"/>
                </a:cubicBezTo>
                <a:cubicBezTo>
                  <a:pt x="402" y="533"/>
                  <a:pt x="402" y="536"/>
                  <a:pt x="403" y="537"/>
                </a:cubicBezTo>
                <a:cubicBezTo>
                  <a:pt x="402" y="537"/>
                  <a:pt x="402" y="538"/>
                  <a:pt x="404" y="540"/>
                </a:cubicBezTo>
                <a:cubicBezTo>
                  <a:pt x="390" y="530"/>
                  <a:pt x="388" y="547"/>
                  <a:pt x="376" y="543"/>
                </a:cubicBezTo>
                <a:cubicBezTo>
                  <a:pt x="376" y="544"/>
                  <a:pt x="377" y="546"/>
                  <a:pt x="378" y="547"/>
                </a:cubicBezTo>
                <a:cubicBezTo>
                  <a:pt x="374" y="543"/>
                  <a:pt x="378" y="550"/>
                  <a:pt x="377" y="551"/>
                </a:cubicBezTo>
                <a:cubicBezTo>
                  <a:pt x="372" y="545"/>
                  <a:pt x="372" y="545"/>
                  <a:pt x="372" y="545"/>
                </a:cubicBezTo>
                <a:cubicBezTo>
                  <a:pt x="372" y="548"/>
                  <a:pt x="374" y="549"/>
                  <a:pt x="374" y="551"/>
                </a:cubicBezTo>
                <a:cubicBezTo>
                  <a:pt x="371" y="554"/>
                  <a:pt x="364" y="549"/>
                  <a:pt x="362" y="555"/>
                </a:cubicBezTo>
                <a:cubicBezTo>
                  <a:pt x="360" y="553"/>
                  <a:pt x="360" y="549"/>
                  <a:pt x="358" y="548"/>
                </a:cubicBezTo>
                <a:cubicBezTo>
                  <a:pt x="363" y="555"/>
                  <a:pt x="356" y="554"/>
                  <a:pt x="359" y="558"/>
                </a:cubicBezTo>
                <a:cubicBezTo>
                  <a:pt x="354" y="551"/>
                  <a:pt x="354" y="559"/>
                  <a:pt x="349" y="548"/>
                </a:cubicBezTo>
                <a:cubicBezTo>
                  <a:pt x="347" y="548"/>
                  <a:pt x="350" y="553"/>
                  <a:pt x="351" y="554"/>
                </a:cubicBezTo>
                <a:cubicBezTo>
                  <a:pt x="349" y="554"/>
                  <a:pt x="347" y="555"/>
                  <a:pt x="347" y="559"/>
                </a:cubicBezTo>
                <a:cubicBezTo>
                  <a:pt x="345" y="557"/>
                  <a:pt x="340" y="566"/>
                  <a:pt x="334" y="558"/>
                </a:cubicBezTo>
                <a:cubicBezTo>
                  <a:pt x="338" y="563"/>
                  <a:pt x="335" y="561"/>
                  <a:pt x="335" y="564"/>
                </a:cubicBezTo>
                <a:cubicBezTo>
                  <a:pt x="338" y="568"/>
                  <a:pt x="338" y="568"/>
                  <a:pt x="338" y="568"/>
                </a:cubicBezTo>
                <a:cubicBezTo>
                  <a:pt x="336" y="569"/>
                  <a:pt x="336" y="569"/>
                  <a:pt x="336" y="569"/>
                </a:cubicBezTo>
                <a:cubicBezTo>
                  <a:pt x="335" y="570"/>
                  <a:pt x="335" y="569"/>
                  <a:pt x="335" y="569"/>
                </a:cubicBezTo>
                <a:cubicBezTo>
                  <a:pt x="334" y="569"/>
                  <a:pt x="334" y="566"/>
                  <a:pt x="332" y="565"/>
                </a:cubicBezTo>
                <a:cubicBezTo>
                  <a:pt x="330" y="566"/>
                  <a:pt x="331" y="569"/>
                  <a:pt x="332" y="571"/>
                </a:cubicBezTo>
                <a:cubicBezTo>
                  <a:pt x="332" y="572"/>
                  <a:pt x="332" y="572"/>
                  <a:pt x="332" y="572"/>
                </a:cubicBezTo>
                <a:cubicBezTo>
                  <a:pt x="331" y="573"/>
                  <a:pt x="331" y="573"/>
                  <a:pt x="331" y="573"/>
                </a:cubicBezTo>
                <a:cubicBezTo>
                  <a:pt x="330" y="573"/>
                  <a:pt x="332" y="567"/>
                  <a:pt x="328" y="566"/>
                </a:cubicBezTo>
                <a:cubicBezTo>
                  <a:pt x="329" y="567"/>
                  <a:pt x="330" y="574"/>
                  <a:pt x="328" y="571"/>
                </a:cubicBezTo>
                <a:cubicBezTo>
                  <a:pt x="329" y="571"/>
                  <a:pt x="327" y="567"/>
                  <a:pt x="326" y="566"/>
                </a:cubicBezTo>
                <a:cubicBezTo>
                  <a:pt x="324" y="567"/>
                  <a:pt x="324" y="567"/>
                  <a:pt x="324" y="567"/>
                </a:cubicBezTo>
                <a:cubicBezTo>
                  <a:pt x="328" y="573"/>
                  <a:pt x="328" y="573"/>
                  <a:pt x="328" y="573"/>
                </a:cubicBezTo>
                <a:cubicBezTo>
                  <a:pt x="322" y="575"/>
                  <a:pt x="314" y="573"/>
                  <a:pt x="308" y="576"/>
                </a:cubicBezTo>
                <a:cubicBezTo>
                  <a:pt x="305" y="571"/>
                  <a:pt x="303" y="578"/>
                  <a:pt x="300" y="570"/>
                </a:cubicBezTo>
                <a:cubicBezTo>
                  <a:pt x="301" y="571"/>
                  <a:pt x="301" y="571"/>
                  <a:pt x="301" y="571"/>
                </a:cubicBezTo>
                <a:cubicBezTo>
                  <a:pt x="302" y="569"/>
                  <a:pt x="298" y="565"/>
                  <a:pt x="297" y="566"/>
                </a:cubicBezTo>
                <a:cubicBezTo>
                  <a:pt x="299" y="568"/>
                  <a:pt x="298" y="575"/>
                  <a:pt x="302" y="575"/>
                </a:cubicBezTo>
                <a:cubicBezTo>
                  <a:pt x="301" y="579"/>
                  <a:pt x="301" y="579"/>
                  <a:pt x="301" y="579"/>
                </a:cubicBezTo>
                <a:cubicBezTo>
                  <a:pt x="306" y="595"/>
                  <a:pt x="294" y="581"/>
                  <a:pt x="292" y="588"/>
                </a:cubicBezTo>
                <a:cubicBezTo>
                  <a:pt x="292" y="587"/>
                  <a:pt x="292" y="586"/>
                  <a:pt x="292" y="586"/>
                </a:cubicBezTo>
                <a:cubicBezTo>
                  <a:pt x="291" y="592"/>
                  <a:pt x="283" y="585"/>
                  <a:pt x="283" y="588"/>
                </a:cubicBezTo>
                <a:cubicBezTo>
                  <a:pt x="281" y="584"/>
                  <a:pt x="281" y="584"/>
                  <a:pt x="281" y="584"/>
                </a:cubicBezTo>
                <a:cubicBezTo>
                  <a:pt x="281" y="591"/>
                  <a:pt x="281" y="592"/>
                  <a:pt x="277" y="591"/>
                </a:cubicBezTo>
                <a:cubicBezTo>
                  <a:pt x="276" y="590"/>
                  <a:pt x="276" y="589"/>
                  <a:pt x="275" y="588"/>
                </a:cubicBezTo>
                <a:cubicBezTo>
                  <a:pt x="276" y="592"/>
                  <a:pt x="276" y="595"/>
                  <a:pt x="274" y="595"/>
                </a:cubicBezTo>
                <a:cubicBezTo>
                  <a:pt x="273" y="594"/>
                  <a:pt x="273" y="594"/>
                  <a:pt x="273" y="594"/>
                </a:cubicBezTo>
                <a:cubicBezTo>
                  <a:pt x="270" y="596"/>
                  <a:pt x="270" y="596"/>
                  <a:pt x="270" y="596"/>
                </a:cubicBezTo>
                <a:cubicBezTo>
                  <a:pt x="264" y="583"/>
                  <a:pt x="267" y="607"/>
                  <a:pt x="260" y="593"/>
                </a:cubicBezTo>
                <a:cubicBezTo>
                  <a:pt x="261" y="597"/>
                  <a:pt x="259" y="600"/>
                  <a:pt x="259" y="602"/>
                </a:cubicBezTo>
                <a:cubicBezTo>
                  <a:pt x="258" y="601"/>
                  <a:pt x="258" y="601"/>
                  <a:pt x="258" y="600"/>
                </a:cubicBezTo>
                <a:cubicBezTo>
                  <a:pt x="259" y="608"/>
                  <a:pt x="253" y="600"/>
                  <a:pt x="252" y="602"/>
                </a:cubicBezTo>
                <a:cubicBezTo>
                  <a:pt x="251" y="604"/>
                  <a:pt x="253" y="606"/>
                  <a:pt x="254" y="608"/>
                </a:cubicBezTo>
                <a:cubicBezTo>
                  <a:pt x="250" y="603"/>
                  <a:pt x="252" y="616"/>
                  <a:pt x="250" y="614"/>
                </a:cubicBezTo>
                <a:cubicBezTo>
                  <a:pt x="248" y="614"/>
                  <a:pt x="247" y="609"/>
                  <a:pt x="245" y="607"/>
                </a:cubicBezTo>
                <a:cubicBezTo>
                  <a:pt x="244" y="609"/>
                  <a:pt x="251" y="618"/>
                  <a:pt x="246" y="614"/>
                </a:cubicBezTo>
                <a:cubicBezTo>
                  <a:pt x="246" y="614"/>
                  <a:pt x="246" y="613"/>
                  <a:pt x="246" y="612"/>
                </a:cubicBezTo>
                <a:cubicBezTo>
                  <a:pt x="244" y="612"/>
                  <a:pt x="236" y="598"/>
                  <a:pt x="236" y="601"/>
                </a:cubicBezTo>
                <a:cubicBezTo>
                  <a:pt x="238" y="603"/>
                  <a:pt x="238" y="603"/>
                  <a:pt x="238" y="603"/>
                </a:cubicBezTo>
                <a:cubicBezTo>
                  <a:pt x="237" y="608"/>
                  <a:pt x="228" y="595"/>
                  <a:pt x="232" y="604"/>
                </a:cubicBezTo>
                <a:cubicBezTo>
                  <a:pt x="234" y="608"/>
                  <a:pt x="234" y="608"/>
                  <a:pt x="234" y="608"/>
                </a:cubicBezTo>
                <a:cubicBezTo>
                  <a:pt x="228" y="604"/>
                  <a:pt x="233" y="610"/>
                  <a:pt x="228" y="607"/>
                </a:cubicBezTo>
                <a:cubicBezTo>
                  <a:pt x="227" y="606"/>
                  <a:pt x="227" y="606"/>
                  <a:pt x="227" y="606"/>
                </a:cubicBezTo>
                <a:cubicBezTo>
                  <a:pt x="226" y="608"/>
                  <a:pt x="223" y="603"/>
                  <a:pt x="225" y="610"/>
                </a:cubicBezTo>
                <a:cubicBezTo>
                  <a:pt x="226" y="610"/>
                  <a:pt x="226" y="610"/>
                  <a:pt x="226" y="610"/>
                </a:cubicBezTo>
                <a:cubicBezTo>
                  <a:pt x="224" y="612"/>
                  <a:pt x="224" y="611"/>
                  <a:pt x="222" y="612"/>
                </a:cubicBezTo>
                <a:cubicBezTo>
                  <a:pt x="222" y="613"/>
                  <a:pt x="222" y="614"/>
                  <a:pt x="221" y="613"/>
                </a:cubicBezTo>
                <a:cubicBezTo>
                  <a:pt x="223" y="618"/>
                  <a:pt x="217" y="617"/>
                  <a:pt x="216" y="617"/>
                </a:cubicBezTo>
                <a:cubicBezTo>
                  <a:pt x="218" y="616"/>
                  <a:pt x="216" y="614"/>
                  <a:pt x="214" y="612"/>
                </a:cubicBezTo>
                <a:cubicBezTo>
                  <a:pt x="216" y="617"/>
                  <a:pt x="215" y="617"/>
                  <a:pt x="212" y="615"/>
                </a:cubicBezTo>
                <a:cubicBezTo>
                  <a:pt x="215" y="622"/>
                  <a:pt x="218" y="629"/>
                  <a:pt x="216" y="630"/>
                </a:cubicBezTo>
                <a:cubicBezTo>
                  <a:pt x="216" y="629"/>
                  <a:pt x="216" y="628"/>
                  <a:pt x="215" y="627"/>
                </a:cubicBezTo>
                <a:cubicBezTo>
                  <a:pt x="214" y="626"/>
                  <a:pt x="215" y="627"/>
                  <a:pt x="215" y="628"/>
                </a:cubicBezTo>
                <a:cubicBezTo>
                  <a:pt x="214" y="627"/>
                  <a:pt x="214" y="625"/>
                  <a:pt x="213" y="623"/>
                </a:cubicBezTo>
                <a:cubicBezTo>
                  <a:pt x="214" y="630"/>
                  <a:pt x="210" y="625"/>
                  <a:pt x="209" y="628"/>
                </a:cubicBezTo>
                <a:cubicBezTo>
                  <a:pt x="209" y="626"/>
                  <a:pt x="207" y="625"/>
                  <a:pt x="206" y="623"/>
                </a:cubicBezTo>
                <a:cubicBezTo>
                  <a:pt x="209" y="630"/>
                  <a:pt x="200" y="618"/>
                  <a:pt x="205" y="627"/>
                </a:cubicBezTo>
                <a:cubicBezTo>
                  <a:pt x="198" y="623"/>
                  <a:pt x="193" y="632"/>
                  <a:pt x="189" y="627"/>
                </a:cubicBezTo>
                <a:cubicBezTo>
                  <a:pt x="187" y="624"/>
                  <a:pt x="187" y="629"/>
                  <a:pt x="187" y="630"/>
                </a:cubicBezTo>
                <a:cubicBezTo>
                  <a:pt x="185" y="626"/>
                  <a:pt x="185" y="626"/>
                  <a:pt x="185" y="626"/>
                </a:cubicBezTo>
                <a:cubicBezTo>
                  <a:pt x="186" y="633"/>
                  <a:pt x="185" y="629"/>
                  <a:pt x="185" y="636"/>
                </a:cubicBezTo>
                <a:cubicBezTo>
                  <a:pt x="184" y="632"/>
                  <a:pt x="183" y="630"/>
                  <a:pt x="180" y="628"/>
                </a:cubicBezTo>
                <a:cubicBezTo>
                  <a:pt x="181" y="635"/>
                  <a:pt x="181" y="635"/>
                  <a:pt x="181" y="635"/>
                </a:cubicBezTo>
                <a:cubicBezTo>
                  <a:pt x="179" y="631"/>
                  <a:pt x="179" y="631"/>
                  <a:pt x="179" y="631"/>
                </a:cubicBezTo>
                <a:cubicBezTo>
                  <a:pt x="179" y="633"/>
                  <a:pt x="178" y="632"/>
                  <a:pt x="177" y="632"/>
                </a:cubicBezTo>
                <a:cubicBezTo>
                  <a:pt x="177" y="632"/>
                  <a:pt x="176" y="631"/>
                  <a:pt x="176" y="631"/>
                </a:cubicBezTo>
                <a:cubicBezTo>
                  <a:pt x="179" y="638"/>
                  <a:pt x="175" y="638"/>
                  <a:pt x="176" y="642"/>
                </a:cubicBezTo>
                <a:cubicBezTo>
                  <a:pt x="172" y="636"/>
                  <a:pt x="175" y="645"/>
                  <a:pt x="171" y="639"/>
                </a:cubicBezTo>
                <a:cubicBezTo>
                  <a:pt x="171" y="640"/>
                  <a:pt x="171" y="641"/>
                  <a:pt x="171" y="641"/>
                </a:cubicBezTo>
                <a:cubicBezTo>
                  <a:pt x="173" y="644"/>
                  <a:pt x="175" y="648"/>
                  <a:pt x="173" y="646"/>
                </a:cubicBezTo>
                <a:cubicBezTo>
                  <a:pt x="173" y="647"/>
                  <a:pt x="173" y="647"/>
                  <a:pt x="173" y="647"/>
                </a:cubicBezTo>
                <a:cubicBezTo>
                  <a:pt x="171" y="643"/>
                  <a:pt x="171" y="643"/>
                  <a:pt x="171" y="643"/>
                </a:cubicBezTo>
                <a:cubicBezTo>
                  <a:pt x="171" y="644"/>
                  <a:pt x="170" y="645"/>
                  <a:pt x="170" y="645"/>
                </a:cubicBezTo>
                <a:cubicBezTo>
                  <a:pt x="170" y="645"/>
                  <a:pt x="171" y="646"/>
                  <a:pt x="171" y="647"/>
                </a:cubicBezTo>
                <a:cubicBezTo>
                  <a:pt x="171" y="646"/>
                  <a:pt x="170" y="646"/>
                  <a:pt x="170" y="645"/>
                </a:cubicBezTo>
                <a:cubicBezTo>
                  <a:pt x="169" y="645"/>
                  <a:pt x="169" y="645"/>
                  <a:pt x="169" y="645"/>
                </a:cubicBezTo>
                <a:cubicBezTo>
                  <a:pt x="169" y="645"/>
                  <a:pt x="169" y="645"/>
                  <a:pt x="169" y="645"/>
                </a:cubicBezTo>
                <a:cubicBezTo>
                  <a:pt x="168" y="644"/>
                  <a:pt x="168" y="644"/>
                  <a:pt x="168" y="646"/>
                </a:cubicBezTo>
                <a:cubicBezTo>
                  <a:pt x="162" y="641"/>
                  <a:pt x="166" y="657"/>
                  <a:pt x="159" y="650"/>
                </a:cubicBezTo>
                <a:cubicBezTo>
                  <a:pt x="160" y="650"/>
                  <a:pt x="161" y="650"/>
                  <a:pt x="160" y="649"/>
                </a:cubicBezTo>
                <a:cubicBezTo>
                  <a:pt x="158" y="650"/>
                  <a:pt x="153" y="646"/>
                  <a:pt x="153" y="650"/>
                </a:cubicBezTo>
                <a:cubicBezTo>
                  <a:pt x="154" y="653"/>
                  <a:pt x="154" y="653"/>
                  <a:pt x="154" y="653"/>
                </a:cubicBezTo>
                <a:cubicBezTo>
                  <a:pt x="153" y="656"/>
                  <a:pt x="153" y="658"/>
                  <a:pt x="151" y="658"/>
                </a:cubicBezTo>
                <a:cubicBezTo>
                  <a:pt x="153" y="662"/>
                  <a:pt x="153" y="662"/>
                  <a:pt x="153" y="662"/>
                </a:cubicBezTo>
                <a:cubicBezTo>
                  <a:pt x="150" y="662"/>
                  <a:pt x="149" y="670"/>
                  <a:pt x="143" y="662"/>
                </a:cubicBezTo>
                <a:cubicBezTo>
                  <a:pt x="144" y="666"/>
                  <a:pt x="140" y="663"/>
                  <a:pt x="139" y="664"/>
                </a:cubicBezTo>
                <a:cubicBezTo>
                  <a:pt x="138" y="661"/>
                  <a:pt x="138" y="661"/>
                  <a:pt x="138" y="661"/>
                </a:cubicBezTo>
                <a:cubicBezTo>
                  <a:pt x="136" y="661"/>
                  <a:pt x="135" y="662"/>
                  <a:pt x="135" y="664"/>
                </a:cubicBezTo>
                <a:cubicBezTo>
                  <a:pt x="129" y="658"/>
                  <a:pt x="129" y="666"/>
                  <a:pt x="126" y="667"/>
                </a:cubicBezTo>
                <a:cubicBezTo>
                  <a:pt x="125" y="666"/>
                  <a:pt x="125" y="666"/>
                  <a:pt x="125" y="666"/>
                </a:cubicBezTo>
                <a:cubicBezTo>
                  <a:pt x="123" y="670"/>
                  <a:pt x="123" y="670"/>
                  <a:pt x="123" y="670"/>
                </a:cubicBezTo>
                <a:cubicBezTo>
                  <a:pt x="123" y="667"/>
                  <a:pt x="124" y="672"/>
                  <a:pt x="123" y="672"/>
                </a:cubicBezTo>
                <a:cubicBezTo>
                  <a:pt x="122" y="674"/>
                  <a:pt x="121" y="673"/>
                  <a:pt x="119" y="672"/>
                </a:cubicBezTo>
                <a:cubicBezTo>
                  <a:pt x="117" y="672"/>
                  <a:pt x="117" y="672"/>
                  <a:pt x="117" y="672"/>
                </a:cubicBezTo>
                <a:cubicBezTo>
                  <a:pt x="118" y="669"/>
                  <a:pt x="114" y="668"/>
                  <a:pt x="113" y="664"/>
                </a:cubicBezTo>
                <a:cubicBezTo>
                  <a:pt x="113" y="668"/>
                  <a:pt x="113" y="668"/>
                  <a:pt x="113" y="668"/>
                </a:cubicBezTo>
                <a:cubicBezTo>
                  <a:pt x="112" y="666"/>
                  <a:pt x="112" y="664"/>
                  <a:pt x="111" y="664"/>
                </a:cubicBezTo>
                <a:cubicBezTo>
                  <a:pt x="111" y="666"/>
                  <a:pt x="109" y="667"/>
                  <a:pt x="110" y="671"/>
                </a:cubicBezTo>
                <a:cubicBezTo>
                  <a:pt x="110" y="672"/>
                  <a:pt x="111" y="673"/>
                  <a:pt x="112" y="674"/>
                </a:cubicBezTo>
                <a:cubicBezTo>
                  <a:pt x="112" y="673"/>
                  <a:pt x="112" y="673"/>
                  <a:pt x="112" y="674"/>
                </a:cubicBezTo>
                <a:cubicBezTo>
                  <a:pt x="112" y="674"/>
                  <a:pt x="112" y="674"/>
                  <a:pt x="112" y="674"/>
                </a:cubicBezTo>
                <a:cubicBezTo>
                  <a:pt x="112" y="674"/>
                  <a:pt x="112" y="674"/>
                  <a:pt x="112" y="674"/>
                </a:cubicBezTo>
                <a:cubicBezTo>
                  <a:pt x="112" y="674"/>
                  <a:pt x="112" y="675"/>
                  <a:pt x="112" y="675"/>
                </a:cubicBezTo>
                <a:cubicBezTo>
                  <a:pt x="110" y="675"/>
                  <a:pt x="112" y="676"/>
                  <a:pt x="112" y="678"/>
                </a:cubicBezTo>
                <a:cubicBezTo>
                  <a:pt x="108" y="673"/>
                  <a:pt x="109" y="677"/>
                  <a:pt x="105" y="671"/>
                </a:cubicBezTo>
                <a:cubicBezTo>
                  <a:pt x="110" y="678"/>
                  <a:pt x="101" y="673"/>
                  <a:pt x="105" y="680"/>
                </a:cubicBezTo>
                <a:cubicBezTo>
                  <a:pt x="102" y="674"/>
                  <a:pt x="104" y="680"/>
                  <a:pt x="101" y="675"/>
                </a:cubicBezTo>
                <a:cubicBezTo>
                  <a:pt x="104" y="676"/>
                  <a:pt x="103" y="670"/>
                  <a:pt x="103" y="667"/>
                </a:cubicBezTo>
                <a:cubicBezTo>
                  <a:pt x="100" y="664"/>
                  <a:pt x="100" y="664"/>
                  <a:pt x="100" y="664"/>
                </a:cubicBezTo>
                <a:cubicBezTo>
                  <a:pt x="98" y="657"/>
                  <a:pt x="105" y="665"/>
                  <a:pt x="104" y="662"/>
                </a:cubicBezTo>
                <a:cubicBezTo>
                  <a:pt x="105" y="664"/>
                  <a:pt x="103" y="663"/>
                  <a:pt x="102" y="661"/>
                </a:cubicBezTo>
                <a:cubicBezTo>
                  <a:pt x="105" y="666"/>
                  <a:pt x="105" y="666"/>
                  <a:pt x="105" y="666"/>
                </a:cubicBezTo>
                <a:cubicBezTo>
                  <a:pt x="107" y="668"/>
                  <a:pt x="107" y="663"/>
                  <a:pt x="107" y="660"/>
                </a:cubicBezTo>
                <a:cubicBezTo>
                  <a:pt x="105" y="659"/>
                  <a:pt x="108" y="656"/>
                  <a:pt x="105" y="653"/>
                </a:cubicBezTo>
                <a:cubicBezTo>
                  <a:pt x="104" y="654"/>
                  <a:pt x="104" y="654"/>
                  <a:pt x="104" y="654"/>
                </a:cubicBezTo>
                <a:cubicBezTo>
                  <a:pt x="103" y="652"/>
                  <a:pt x="103" y="650"/>
                  <a:pt x="103" y="649"/>
                </a:cubicBezTo>
                <a:cubicBezTo>
                  <a:pt x="108" y="651"/>
                  <a:pt x="112" y="645"/>
                  <a:pt x="115" y="649"/>
                </a:cubicBezTo>
                <a:cubicBezTo>
                  <a:pt x="114" y="648"/>
                  <a:pt x="113" y="649"/>
                  <a:pt x="114" y="651"/>
                </a:cubicBezTo>
                <a:cubicBezTo>
                  <a:pt x="116" y="652"/>
                  <a:pt x="116" y="652"/>
                  <a:pt x="116" y="652"/>
                </a:cubicBezTo>
                <a:cubicBezTo>
                  <a:pt x="115" y="653"/>
                  <a:pt x="112" y="649"/>
                  <a:pt x="111" y="652"/>
                </a:cubicBezTo>
                <a:cubicBezTo>
                  <a:pt x="113" y="655"/>
                  <a:pt x="113" y="660"/>
                  <a:pt x="117" y="663"/>
                </a:cubicBezTo>
                <a:cubicBezTo>
                  <a:pt x="122" y="667"/>
                  <a:pt x="116" y="654"/>
                  <a:pt x="120" y="653"/>
                </a:cubicBezTo>
                <a:cubicBezTo>
                  <a:pt x="120" y="652"/>
                  <a:pt x="122" y="659"/>
                  <a:pt x="123" y="656"/>
                </a:cubicBezTo>
                <a:cubicBezTo>
                  <a:pt x="125" y="652"/>
                  <a:pt x="123" y="643"/>
                  <a:pt x="120" y="636"/>
                </a:cubicBezTo>
                <a:cubicBezTo>
                  <a:pt x="120" y="639"/>
                  <a:pt x="119" y="644"/>
                  <a:pt x="117" y="639"/>
                </a:cubicBezTo>
                <a:cubicBezTo>
                  <a:pt x="117" y="637"/>
                  <a:pt x="119" y="635"/>
                  <a:pt x="117" y="631"/>
                </a:cubicBezTo>
                <a:cubicBezTo>
                  <a:pt x="121" y="637"/>
                  <a:pt x="116" y="634"/>
                  <a:pt x="119" y="638"/>
                </a:cubicBezTo>
                <a:cubicBezTo>
                  <a:pt x="120" y="638"/>
                  <a:pt x="120" y="636"/>
                  <a:pt x="120" y="634"/>
                </a:cubicBezTo>
                <a:cubicBezTo>
                  <a:pt x="120" y="637"/>
                  <a:pt x="122" y="638"/>
                  <a:pt x="123" y="639"/>
                </a:cubicBezTo>
                <a:cubicBezTo>
                  <a:pt x="126" y="638"/>
                  <a:pt x="128" y="640"/>
                  <a:pt x="131" y="639"/>
                </a:cubicBezTo>
                <a:cubicBezTo>
                  <a:pt x="132" y="640"/>
                  <a:pt x="133" y="642"/>
                  <a:pt x="134" y="643"/>
                </a:cubicBezTo>
                <a:cubicBezTo>
                  <a:pt x="134" y="641"/>
                  <a:pt x="132" y="631"/>
                  <a:pt x="130" y="628"/>
                </a:cubicBezTo>
                <a:cubicBezTo>
                  <a:pt x="132" y="627"/>
                  <a:pt x="133" y="630"/>
                  <a:pt x="134" y="628"/>
                </a:cubicBezTo>
                <a:cubicBezTo>
                  <a:pt x="129" y="623"/>
                  <a:pt x="135" y="628"/>
                  <a:pt x="132" y="622"/>
                </a:cubicBezTo>
                <a:cubicBezTo>
                  <a:pt x="133" y="621"/>
                  <a:pt x="134" y="625"/>
                  <a:pt x="135" y="626"/>
                </a:cubicBezTo>
                <a:cubicBezTo>
                  <a:pt x="135" y="625"/>
                  <a:pt x="135" y="623"/>
                  <a:pt x="134" y="622"/>
                </a:cubicBezTo>
                <a:cubicBezTo>
                  <a:pt x="137" y="626"/>
                  <a:pt x="138" y="634"/>
                  <a:pt x="141" y="638"/>
                </a:cubicBezTo>
                <a:cubicBezTo>
                  <a:pt x="143" y="641"/>
                  <a:pt x="149" y="645"/>
                  <a:pt x="149" y="645"/>
                </a:cubicBezTo>
                <a:cubicBezTo>
                  <a:pt x="147" y="640"/>
                  <a:pt x="138" y="621"/>
                  <a:pt x="135" y="615"/>
                </a:cubicBezTo>
                <a:cubicBezTo>
                  <a:pt x="133" y="612"/>
                  <a:pt x="137" y="618"/>
                  <a:pt x="138" y="618"/>
                </a:cubicBezTo>
                <a:cubicBezTo>
                  <a:pt x="142" y="622"/>
                  <a:pt x="139" y="613"/>
                  <a:pt x="142" y="614"/>
                </a:cubicBezTo>
                <a:cubicBezTo>
                  <a:pt x="142" y="617"/>
                  <a:pt x="142" y="617"/>
                  <a:pt x="142" y="617"/>
                </a:cubicBezTo>
                <a:cubicBezTo>
                  <a:pt x="143" y="619"/>
                  <a:pt x="144" y="616"/>
                  <a:pt x="144" y="614"/>
                </a:cubicBezTo>
                <a:cubicBezTo>
                  <a:pt x="144" y="616"/>
                  <a:pt x="147" y="624"/>
                  <a:pt x="148" y="626"/>
                </a:cubicBezTo>
                <a:cubicBezTo>
                  <a:pt x="151" y="626"/>
                  <a:pt x="149" y="614"/>
                  <a:pt x="147" y="609"/>
                </a:cubicBezTo>
                <a:cubicBezTo>
                  <a:pt x="145" y="616"/>
                  <a:pt x="145" y="616"/>
                  <a:pt x="145" y="616"/>
                </a:cubicBezTo>
                <a:cubicBezTo>
                  <a:pt x="143" y="612"/>
                  <a:pt x="146" y="610"/>
                  <a:pt x="143" y="605"/>
                </a:cubicBezTo>
                <a:cubicBezTo>
                  <a:pt x="148" y="605"/>
                  <a:pt x="148" y="605"/>
                  <a:pt x="148" y="605"/>
                </a:cubicBezTo>
                <a:cubicBezTo>
                  <a:pt x="147" y="605"/>
                  <a:pt x="147" y="607"/>
                  <a:pt x="148" y="610"/>
                </a:cubicBezTo>
                <a:cubicBezTo>
                  <a:pt x="150" y="609"/>
                  <a:pt x="150" y="610"/>
                  <a:pt x="152" y="612"/>
                </a:cubicBezTo>
                <a:cubicBezTo>
                  <a:pt x="152" y="618"/>
                  <a:pt x="156" y="635"/>
                  <a:pt x="158" y="643"/>
                </a:cubicBezTo>
                <a:cubicBezTo>
                  <a:pt x="158" y="639"/>
                  <a:pt x="158" y="639"/>
                  <a:pt x="158" y="639"/>
                </a:cubicBezTo>
                <a:cubicBezTo>
                  <a:pt x="160" y="641"/>
                  <a:pt x="160" y="641"/>
                  <a:pt x="160" y="641"/>
                </a:cubicBezTo>
                <a:cubicBezTo>
                  <a:pt x="161" y="636"/>
                  <a:pt x="155" y="617"/>
                  <a:pt x="154" y="612"/>
                </a:cubicBezTo>
                <a:cubicBezTo>
                  <a:pt x="156" y="613"/>
                  <a:pt x="160" y="623"/>
                  <a:pt x="160" y="625"/>
                </a:cubicBezTo>
                <a:cubicBezTo>
                  <a:pt x="163" y="624"/>
                  <a:pt x="157" y="610"/>
                  <a:pt x="160" y="610"/>
                </a:cubicBezTo>
                <a:cubicBezTo>
                  <a:pt x="158" y="608"/>
                  <a:pt x="158" y="608"/>
                  <a:pt x="158" y="608"/>
                </a:cubicBezTo>
                <a:cubicBezTo>
                  <a:pt x="158" y="607"/>
                  <a:pt x="162" y="608"/>
                  <a:pt x="161" y="606"/>
                </a:cubicBezTo>
                <a:cubicBezTo>
                  <a:pt x="162" y="608"/>
                  <a:pt x="166" y="614"/>
                  <a:pt x="166" y="616"/>
                </a:cubicBezTo>
                <a:cubicBezTo>
                  <a:pt x="164" y="606"/>
                  <a:pt x="164" y="606"/>
                  <a:pt x="164" y="606"/>
                </a:cubicBezTo>
                <a:cubicBezTo>
                  <a:pt x="164" y="607"/>
                  <a:pt x="168" y="615"/>
                  <a:pt x="169" y="616"/>
                </a:cubicBezTo>
                <a:cubicBezTo>
                  <a:pt x="170" y="616"/>
                  <a:pt x="166" y="606"/>
                  <a:pt x="165" y="605"/>
                </a:cubicBezTo>
                <a:cubicBezTo>
                  <a:pt x="170" y="610"/>
                  <a:pt x="168" y="607"/>
                  <a:pt x="172" y="613"/>
                </a:cubicBezTo>
                <a:cubicBezTo>
                  <a:pt x="173" y="612"/>
                  <a:pt x="168" y="605"/>
                  <a:pt x="168" y="604"/>
                </a:cubicBezTo>
                <a:cubicBezTo>
                  <a:pt x="168" y="601"/>
                  <a:pt x="169" y="602"/>
                  <a:pt x="170" y="603"/>
                </a:cubicBezTo>
                <a:cubicBezTo>
                  <a:pt x="170" y="607"/>
                  <a:pt x="178" y="621"/>
                  <a:pt x="180" y="627"/>
                </a:cubicBezTo>
                <a:cubicBezTo>
                  <a:pt x="174" y="601"/>
                  <a:pt x="174" y="601"/>
                  <a:pt x="174" y="601"/>
                </a:cubicBezTo>
                <a:cubicBezTo>
                  <a:pt x="175" y="603"/>
                  <a:pt x="178" y="610"/>
                  <a:pt x="178" y="611"/>
                </a:cubicBezTo>
                <a:cubicBezTo>
                  <a:pt x="175" y="604"/>
                  <a:pt x="180" y="601"/>
                  <a:pt x="183" y="600"/>
                </a:cubicBezTo>
                <a:cubicBezTo>
                  <a:pt x="183" y="601"/>
                  <a:pt x="183" y="601"/>
                  <a:pt x="183" y="601"/>
                </a:cubicBezTo>
                <a:cubicBezTo>
                  <a:pt x="184" y="603"/>
                  <a:pt x="187" y="604"/>
                  <a:pt x="187" y="601"/>
                </a:cubicBezTo>
                <a:cubicBezTo>
                  <a:pt x="187" y="603"/>
                  <a:pt x="187" y="602"/>
                  <a:pt x="186" y="603"/>
                </a:cubicBezTo>
                <a:cubicBezTo>
                  <a:pt x="191" y="607"/>
                  <a:pt x="184" y="591"/>
                  <a:pt x="188" y="596"/>
                </a:cubicBezTo>
                <a:cubicBezTo>
                  <a:pt x="186" y="597"/>
                  <a:pt x="187" y="599"/>
                  <a:pt x="189" y="602"/>
                </a:cubicBezTo>
                <a:cubicBezTo>
                  <a:pt x="189" y="599"/>
                  <a:pt x="193" y="600"/>
                  <a:pt x="189" y="592"/>
                </a:cubicBezTo>
                <a:cubicBezTo>
                  <a:pt x="191" y="594"/>
                  <a:pt x="191" y="592"/>
                  <a:pt x="193" y="597"/>
                </a:cubicBezTo>
                <a:cubicBezTo>
                  <a:pt x="194" y="590"/>
                  <a:pt x="194" y="590"/>
                  <a:pt x="194" y="590"/>
                </a:cubicBezTo>
                <a:cubicBezTo>
                  <a:pt x="194" y="591"/>
                  <a:pt x="195" y="594"/>
                  <a:pt x="196" y="594"/>
                </a:cubicBezTo>
                <a:cubicBezTo>
                  <a:pt x="194" y="594"/>
                  <a:pt x="195" y="602"/>
                  <a:pt x="192" y="597"/>
                </a:cubicBezTo>
                <a:cubicBezTo>
                  <a:pt x="194" y="602"/>
                  <a:pt x="196" y="605"/>
                  <a:pt x="197" y="609"/>
                </a:cubicBezTo>
                <a:cubicBezTo>
                  <a:pt x="200" y="605"/>
                  <a:pt x="198" y="596"/>
                  <a:pt x="197" y="589"/>
                </a:cubicBezTo>
                <a:cubicBezTo>
                  <a:pt x="202" y="591"/>
                  <a:pt x="202" y="591"/>
                  <a:pt x="202" y="591"/>
                </a:cubicBezTo>
                <a:cubicBezTo>
                  <a:pt x="201" y="589"/>
                  <a:pt x="201" y="589"/>
                  <a:pt x="201" y="589"/>
                </a:cubicBezTo>
                <a:cubicBezTo>
                  <a:pt x="205" y="594"/>
                  <a:pt x="205" y="594"/>
                  <a:pt x="205" y="594"/>
                </a:cubicBezTo>
                <a:cubicBezTo>
                  <a:pt x="204" y="593"/>
                  <a:pt x="204" y="591"/>
                  <a:pt x="204" y="592"/>
                </a:cubicBezTo>
                <a:cubicBezTo>
                  <a:pt x="205" y="592"/>
                  <a:pt x="205" y="593"/>
                  <a:pt x="205" y="594"/>
                </a:cubicBezTo>
                <a:cubicBezTo>
                  <a:pt x="205" y="594"/>
                  <a:pt x="205" y="593"/>
                  <a:pt x="205" y="592"/>
                </a:cubicBezTo>
                <a:cubicBezTo>
                  <a:pt x="207" y="595"/>
                  <a:pt x="208" y="599"/>
                  <a:pt x="209" y="603"/>
                </a:cubicBezTo>
                <a:cubicBezTo>
                  <a:pt x="208" y="602"/>
                  <a:pt x="207" y="601"/>
                  <a:pt x="206" y="600"/>
                </a:cubicBezTo>
                <a:cubicBezTo>
                  <a:pt x="207" y="603"/>
                  <a:pt x="208" y="606"/>
                  <a:pt x="210" y="608"/>
                </a:cubicBezTo>
                <a:cubicBezTo>
                  <a:pt x="210" y="607"/>
                  <a:pt x="210" y="607"/>
                  <a:pt x="210" y="606"/>
                </a:cubicBezTo>
                <a:cubicBezTo>
                  <a:pt x="210" y="609"/>
                  <a:pt x="211" y="611"/>
                  <a:pt x="212" y="612"/>
                </a:cubicBezTo>
                <a:cubicBezTo>
                  <a:pt x="213" y="608"/>
                  <a:pt x="213" y="608"/>
                  <a:pt x="213" y="608"/>
                </a:cubicBezTo>
                <a:cubicBezTo>
                  <a:pt x="212" y="607"/>
                  <a:pt x="211" y="605"/>
                  <a:pt x="210" y="604"/>
                </a:cubicBezTo>
                <a:cubicBezTo>
                  <a:pt x="209" y="599"/>
                  <a:pt x="209" y="594"/>
                  <a:pt x="206" y="590"/>
                </a:cubicBezTo>
                <a:cubicBezTo>
                  <a:pt x="209" y="593"/>
                  <a:pt x="209" y="593"/>
                  <a:pt x="209" y="593"/>
                </a:cubicBezTo>
                <a:cubicBezTo>
                  <a:pt x="209" y="586"/>
                  <a:pt x="209" y="587"/>
                  <a:pt x="209" y="582"/>
                </a:cubicBezTo>
                <a:cubicBezTo>
                  <a:pt x="211" y="584"/>
                  <a:pt x="211" y="586"/>
                  <a:pt x="212" y="587"/>
                </a:cubicBezTo>
                <a:cubicBezTo>
                  <a:pt x="211" y="580"/>
                  <a:pt x="220" y="593"/>
                  <a:pt x="218" y="587"/>
                </a:cubicBezTo>
                <a:cubicBezTo>
                  <a:pt x="219" y="585"/>
                  <a:pt x="216" y="581"/>
                  <a:pt x="216" y="579"/>
                </a:cubicBezTo>
                <a:cubicBezTo>
                  <a:pt x="217" y="580"/>
                  <a:pt x="217" y="581"/>
                  <a:pt x="217" y="581"/>
                </a:cubicBezTo>
                <a:cubicBezTo>
                  <a:pt x="217" y="577"/>
                  <a:pt x="217" y="577"/>
                  <a:pt x="217" y="577"/>
                </a:cubicBezTo>
                <a:cubicBezTo>
                  <a:pt x="218" y="578"/>
                  <a:pt x="217" y="580"/>
                  <a:pt x="219" y="581"/>
                </a:cubicBezTo>
                <a:cubicBezTo>
                  <a:pt x="220" y="577"/>
                  <a:pt x="220" y="574"/>
                  <a:pt x="223" y="575"/>
                </a:cubicBezTo>
                <a:cubicBezTo>
                  <a:pt x="225" y="573"/>
                  <a:pt x="218" y="568"/>
                  <a:pt x="221" y="567"/>
                </a:cubicBezTo>
                <a:cubicBezTo>
                  <a:pt x="223" y="571"/>
                  <a:pt x="225" y="575"/>
                  <a:pt x="226" y="575"/>
                </a:cubicBezTo>
                <a:cubicBezTo>
                  <a:pt x="226" y="572"/>
                  <a:pt x="225" y="569"/>
                  <a:pt x="225" y="567"/>
                </a:cubicBezTo>
                <a:cubicBezTo>
                  <a:pt x="228" y="572"/>
                  <a:pt x="228" y="572"/>
                  <a:pt x="228" y="572"/>
                </a:cubicBezTo>
                <a:cubicBezTo>
                  <a:pt x="229" y="572"/>
                  <a:pt x="229" y="570"/>
                  <a:pt x="231" y="574"/>
                </a:cubicBezTo>
                <a:cubicBezTo>
                  <a:pt x="231" y="572"/>
                  <a:pt x="232" y="572"/>
                  <a:pt x="233" y="572"/>
                </a:cubicBezTo>
                <a:cubicBezTo>
                  <a:pt x="233" y="569"/>
                  <a:pt x="227" y="562"/>
                  <a:pt x="225" y="560"/>
                </a:cubicBezTo>
                <a:cubicBezTo>
                  <a:pt x="229" y="563"/>
                  <a:pt x="229" y="561"/>
                  <a:pt x="233" y="566"/>
                </a:cubicBezTo>
                <a:cubicBezTo>
                  <a:pt x="232" y="569"/>
                  <a:pt x="232" y="569"/>
                  <a:pt x="232" y="569"/>
                </a:cubicBezTo>
                <a:cubicBezTo>
                  <a:pt x="238" y="574"/>
                  <a:pt x="232" y="560"/>
                  <a:pt x="238" y="570"/>
                </a:cubicBezTo>
                <a:cubicBezTo>
                  <a:pt x="237" y="570"/>
                  <a:pt x="237" y="574"/>
                  <a:pt x="239" y="576"/>
                </a:cubicBezTo>
                <a:cubicBezTo>
                  <a:pt x="239" y="573"/>
                  <a:pt x="239" y="573"/>
                  <a:pt x="239" y="573"/>
                </a:cubicBezTo>
                <a:cubicBezTo>
                  <a:pt x="240" y="574"/>
                  <a:pt x="239" y="574"/>
                  <a:pt x="240" y="576"/>
                </a:cubicBezTo>
                <a:cubicBezTo>
                  <a:pt x="240" y="574"/>
                  <a:pt x="240" y="571"/>
                  <a:pt x="240" y="569"/>
                </a:cubicBezTo>
                <a:cubicBezTo>
                  <a:pt x="240" y="569"/>
                  <a:pt x="240" y="569"/>
                  <a:pt x="240" y="569"/>
                </a:cubicBezTo>
                <a:cubicBezTo>
                  <a:pt x="242" y="567"/>
                  <a:pt x="242" y="567"/>
                  <a:pt x="242" y="567"/>
                </a:cubicBezTo>
                <a:cubicBezTo>
                  <a:pt x="242" y="567"/>
                  <a:pt x="242" y="569"/>
                  <a:pt x="243" y="569"/>
                </a:cubicBezTo>
                <a:cubicBezTo>
                  <a:pt x="244" y="566"/>
                  <a:pt x="244" y="566"/>
                  <a:pt x="244" y="566"/>
                </a:cubicBezTo>
                <a:cubicBezTo>
                  <a:pt x="244" y="567"/>
                  <a:pt x="245" y="568"/>
                  <a:pt x="246" y="569"/>
                </a:cubicBezTo>
                <a:cubicBezTo>
                  <a:pt x="250" y="569"/>
                  <a:pt x="243" y="556"/>
                  <a:pt x="247" y="561"/>
                </a:cubicBezTo>
                <a:cubicBezTo>
                  <a:pt x="247" y="561"/>
                  <a:pt x="247" y="561"/>
                  <a:pt x="247" y="561"/>
                </a:cubicBezTo>
                <a:cubicBezTo>
                  <a:pt x="249" y="563"/>
                  <a:pt x="249" y="563"/>
                  <a:pt x="249" y="563"/>
                </a:cubicBezTo>
                <a:cubicBezTo>
                  <a:pt x="244" y="552"/>
                  <a:pt x="254" y="559"/>
                  <a:pt x="250" y="548"/>
                </a:cubicBezTo>
                <a:cubicBezTo>
                  <a:pt x="253" y="552"/>
                  <a:pt x="251" y="551"/>
                  <a:pt x="251" y="557"/>
                </a:cubicBezTo>
                <a:cubicBezTo>
                  <a:pt x="254" y="559"/>
                  <a:pt x="254" y="559"/>
                  <a:pt x="254" y="559"/>
                </a:cubicBezTo>
                <a:cubicBezTo>
                  <a:pt x="254" y="560"/>
                  <a:pt x="253" y="560"/>
                  <a:pt x="253" y="561"/>
                </a:cubicBezTo>
                <a:close/>
                <a:moveTo>
                  <a:pt x="234" y="570"/>
                </a:moveTo>
                <a:cubicBezTo>
                  <a:pt x="233" y="568"/>
                  <a:pt x="233" y="571"/>
                  <a:pt x="233" y="572"/>
                </a:cubicBezTo>
                <a:cubicBezTo>
                  <a:pt x="234" y="573"/>
                  <a:pt x="236" y="575"/>
                  <a:pt x="234" y="570"/>
                </a:cubicBezTo>
                <a:close/>
                <a:moveTo>
                  <a:pt x="204" y="598"/>
                </a:moveTo>
                <a:cubicBezTo>
                  <a:pt x="203" y="597"/>
                  <a:pt x="202" y="596"/>
                  <a:pt x="203" y="598"/>
                </a:cubicBezTo>
                <a:cubicBezTo>
                  <a:pt x="204" y="598"/>
                  <a:pt x="204" y="598"/>
                  <a:pt x="204" y="598"/>
                </a:cubicBezTo>
                <a:close/>
                <a:moveTo>
                  <a:pt x="119" y="669"/>
                </a:moveTo>
                <a:cubicBezTo>
                  <a:pt x="119" y="669"/>
                  <a:pt x="119" y="669"/>
                  <a:pt x="119" y="669"/>
                </a:cubicBezTo>
                <a:cubicBezTo>
                  <a:pt x="120" y="669"/>
                  <a:pt x="121" y="670"/>
                  <a:pt x="119" y="669"/>
                </a:cubicBezTo>
                <a:close/>
                <a:moveTo>
                  <a:pt x="117" y="668"/>
                </a:moveTo>
                <a:cubicBezTo>
                  <a:pt x="117" y="668"/>
                  <a:pt x="116" y="669"/>
                  <a:pt x="117" y="670"/>
                </a:cubicBezTo>
                <a:cubicBezTo>
                  <a:pt x="116" y="669"/>
                  <a:pt x="116" y="669"/>
                  <a:pt x="116" y="668"/>
                </a:cubicBezTo>
                <a:cubicBezTo>
                  <a:pt x="116" y="667"/>
                  <a:pt x="117" y="667"/>
                  <a:pt x="117" y="668"/>
                </a:cubicBezTo>
                <a:close/>
                <a:moveTo>
                  <a:pt x="334" y="567"/>
                </a:moveTo>
                <a:cubicBezTo>
                  <a:pt x="335" y="567"/>
                  <a:pt x="335" y="567"/>
                  <a:pt x="335" y="567"/>
                </a:cubicBezTo>
                <a:cubicBezTo>
                  <a:pt x="334" y="566"/>
                  <a:pt x="334" y="565"/>
                  <a:pt x="334" y="567"/>
                </a:cubicBezTo>
                <a:close/>
                <a:moveTo>
                  <a:pt x="204" y="590"/>
                </a:moveTo>
                <a:cubicBezTo>
                  <a:pt x="205" y="591"/>
                  <a:pt x="205" y="592"/>
                  <a:pt x="205" y="592"/>
                </a:cubicBezTo>
                <a:cubicBezTo>
                  <a:pt x="205" y="592"/>
                  <a:pt x="205" y="591"/>
                  <a:pt x="204" y="590"/>
                </a:cubicBezTo>
                <a:close/>
                <a:moveTo>
                  <a:pt x="268" y="551"/>
                </a:moveTo>
                <a:cubicBezTo>
                  <a:pt x="268" y="551"/>
                  <a:pt x="268" y="551"/>
                  <a:pt x="268" y="551"/>
                </a:cubicBezTo>
                <a:cubicBezTo>
                  <a:pt x="267" y="550"/>
                  <a:pt x="267" y="550"/>
                  <a:pt x="267" y="550"/>
                </a:cubicBezTo>
                <a:lnTo>
                  <a:pt x="268" y="551"/>
                </a:lnTo>
                <a:close/>
                <a:moveTo>
                  <a:pt x="133" y="620"/>
                </a:moveTo>
                <a:cubicBezTo>
                  <a:pt x="133" y="620"/>
                  <a:pt x="134" y="621"/>
                  <a:pt x="134" y="622"/>
                </a:cubicBezTo>
                <a:cubicBezTo>
                  <a:pt x="134" y="621"/>
                  <a:pt x="133" y="620"/>
                  <a:pt x="133" y="620"/>
                </a:cubicBezTo>
                <a:close/>
                <a:moveTo>
                  <a:pt x="108" y="680"/>
                </a:moveTo>
                <a:cubicBezTo>
                  <a:pt x="109" y="678"/>
                  <a:pt x="109" y="678"/>
                  <a:pt x="109" y="678"/>
                </a:cubicBezTo>
                <a:cubicBezTo>
                  <a:pt x="108" y="678"/>
                  <a:pt x="108" y="678"/>
                  <a:pt x="107" y="677"/>
                </a:cubicBezTo>
                <a:cubicBezTo>
                  <a:pt x="108" y="678"/>
                  <a:pt x="109" y="679"/>
                  <a:pt x="108" y="680"/>
                </a:cubicBezTo>
                <a:close/>
                <a:moveTo>
                  <a:pt x="86" y="660"/>
                </a:moveTo>
                <a:cubicBezTo>
                  <a:pt x="86" y="660"/>
                  <a:pt x="85" y="660"/>
                  <a:pt x="85" y="661"/>
                </a:cubicBezTo>
                <a:cubicBezTo>
                  <a:pt x="86" y="663"/>
                  <a:pt x="86" y="663"/>
                  <a:pt x="86" y="663"/>
                </a:cubicBezTo>
                <a:cubicBezTo>
                  <a:pt x="87" y="662"/>
                  <a:pt x="87" y="660"/>
                  <a:pt x="86" y="660"/>
                </a:cubicBezTo>
                <a:close/>
                <a:moveTo>
                  <a:pt x="101" y="667"/>
                </a:moveTo>
                <a:cubicBezTo>
                  <a:pt x="99" y="664"/>
                  <a:pt x="99" y="665"/>
                  <a:pt x="98" y="666"/>
                </a:cubicBezTo>
                <a:cubicBezTo>
                  <a:pt x="99" y="666"/>
                  <a:pt x="99" y="666"/>
                  <a:pt x="99" y="666"/>
                </a:cubicBezTo>
                <a:cubicBezTo>
                  <a:pt x="100" y="671"/>
                  <a:pt x="101" y="669"/>
                  <a:pt x="101" y="667"/>
                </a:cubicBezTo>
                <a:close/>
                <a:moveTo>
                  <a:pt x="98" y="666"/>
                </a:moveTo>
                <a:cubicBezTo>
                  <a:pt x="98" y="667"/>
                  <a:pt x="98" y="667"/>
                  <a:pt x="98" y="667"/>
                </a:cubicBezTo>
                <a:cubicBezTo>
                  <a:pt x="98" y="669"/>
                  <a:pt x="98" y="667"/>
                  <a:pt x="98" y="666"/>
                </a:cubicBezTo>
                <a:close/>
                <a:moveTo>
                  <a:pt x="114" y="671"/>
                </a:moveTo>
                <a:cubicBezTo>
                  <a:pt x="114" y="671"/>
                  <a:pt x="116" y="676"/>
                  <a:pt x="115" y="675"/>
                </a:cubicBezTo>
                <a:cubicBezTo>
                  <a:pt x="117" y="679"/>
                  <a:pt x="116" y="668"/>
                  <a:pt x="114" y="671"/>
                </a:cubicBezTo>
                <a:close/>
                <a:moveTo>
                  <a:pt x="95" y="656"/>
                </a:moveTo>
                <a:cubicBezTo>
                  <a:pt x="98" y="660"/>
                  <a:pt x="98" y="660"/>
                  <a:pt x="98" y="660"/>
                </a:cubicBezTo>
                <a:cubicBezTo>
                  <a:pt x="97" y="657"/>
                  <a:pt x="97" y="657"/>
                  <a:pt x="97" y="657"/>
                </a:cubicBezTo>
                <a:lnTo>
                  <a:pt x="95" y="656"/>
                </a:lnTo>
                <a:close/>
                <a:moveTo>
                  <a:pt x="104" y="656"/>
                </a:moveTo>
                <a:cubicBezTo>
                  <a:pt x="102" y="655"/>
                  <a:pt x="102" y="655"/>
                  <a:pt x="102" y="655"/>
                </a:cubicBezTo>
                <a:cubicBezTo>
                  <a:pt x="102" y="656"/>
                  <a:pt x="102" y="657"/>
                  <a:pt x="102" y="657"/>
                </a:cubicBezTo>
                <a:cubicBezTo>
                  <a:pt x="103" y="657"/>
                  <a:pt x="105" y="657"/>
                  <a:pt x="104" y="656"/>
                </a:cubicBezTo>
                <a:close/>
                <a:moveTo>
                  <a:pt x="102" y="657"/>
                </a:moveTo>
                <a:cubicBezTo>
                  <a:pt x="102" y="657"/>
                  <a:pt x="101" y="657"/>
                  <a:pt x="101" y="658"/>
                </a:cubicBezTo>
                <a:cubicBezTo>
                  <a:pt x="102" y="658"/>
                  <a:pt x="102" y="658"/>
                  <a:pt x="102" y="657"/>
                </a:cubicBezTo>
                <a:close/>
                <a:moveTo>
                  <a:pt x="97" y="654"/>
                </a:moveTo>
                <a:cubicBezTo>
                  <a:pt x="98" y="655"/>
                  <a:pt x="98" y="655"/>
                  <a:pt x="98" y="655"/>
                </a:cubicBezTo>
                <a:cubicBezTo>
                  <a:pt x="99" y="654"/>
                  <a:pt x="99" y="654"/>
                  <a:pt x="99" y="654"/>
                </a:cubicBezTo>
                <a:lnTo>
                  <a:pt x="97" y="654"/>
                </a:lnTo>
                <a:close/>
                <a:moveTo>
                  <a:pt x="120" y="650"/>
                </a:moveTo>
                <a:cubicBezTo>
                  <a:pt x="121" y="648"/>
                  <a:pt x="121" y="648"/>
                  <a:pt x="121" y="648"/>
                </a:cubicBezTo>
                <a:cubicBezTo>
                  <a:pt x="121" y="646"/>
                  <a:pt x="120" y="646"/>
                  <a:pt x="120" y="646"/>
                </a:cubicBezTo>
                <a:cubicBezTo>
                  <a:pt x="120" y="648"/>
                  <a:pt x="119" y="648"/>
                  <a:pt x="120" y="650"/>
                </a:cubicBezTo>
                <a:close/>
                <a:moveTo>
                  <a:pt x="110" y="640"/>
                </a:moveTo>
                <a:cubicBezTo>
                  <a:pt x="111" y="641"/>
                  <a:pt x="111" y="642"/>
                  <a:pt x="112" y="643"/>
                </a:cubicBezTo>
                <a:cubicBezTo>
                  <a:pt x="110" y="638"/>
                  <a:pt x="110" y="638"/>
                  <a:pt x="110" y="638"/>
                </a:cubicBezTo>
                <a:lnTo>
                  <a:pt x="110" y="640"/>
                </a:lnTo>
                <a:close/>
                <a:moveTo>
                  <a:pt x="114" y="637"/>
                </a:moveTo>
                <a:cubicBezTo>
                  <a:pt x="114" y="636"/>
                  <a:pt x="115" y="632"/>
                  <a:pt x="113" y="633"/>
                </a:cubicBezTo>
                <a:cubicBezTo>
                  <a:pt x="113" y="635"/>
                  <a:pt x="112" y="637"/>
                  <a:pt x="114" y="637"/>
                </a:cubicBezTo>
                <a:close/>
                <a:moveTo>
                  <a:pt x="141" y="633"/>
                </a:moveTo>
                <a:cubicBezTo>
                  <a:pt x="141" y="633"/>
                  <a:pt x="141" y="633"/>
                  <a:pt x="141" y="633"/>
                </a:cubicBezTo>
                <a:cubicBezTo>
                  <a:pt x="145" y="642"/>
                  <a:pt x="145" y="642"/>
                  <a:pt x="145" y="642"/>
                </a:cubicBezTo>
                <a:lnTo>
                  <a:pt x="141" y="633"/>
                </a:lnTo>
                <a:close/>
                <a:moveTo>
                  <a:pt x="153" y="603"/>
                </a:moveTo>
                <a:cubicBezTo>
                  <a:pt x="151" y="602"/>
                  <a:pt x="155" y="609"/>
                  <a:pt x="152" y="607"/>
                </a:cubicBezTo>
                <a:cubicBezTo>
                  <a:pt x="153" y="609"/>
                  <a:pt x="155" y="608"/>
                  <a:pt x="155" y="610"/>
                </a:cubicBezTo>
                <a:cubicBezTo>
                  <a:pt x="155" y="608"/>
                  <a:pt x="156" y="609"/>
                  <a:pt x="153" y="603"/>
                </a:cubicBezTo>
                <a:close/>
                <a:moveTo>
                  <a:pt x="155" y="610"/>
                </a:moveTo>
                <a:cubicBezTo>
                  <a:pt x="155" y="611"/>
                  <a:pt x="155" y="611"/>
                  <a:pt x="155" y="612"/>
                </a:cubicBezTo>
                <a:cubicBezTo>
                  <a:pt x="155" y="611"/>
                  <a:pt x="155" y="611"/>
                  <a:pt x="155" y="610"/>
                </a:cubicBezTo>
                <a:close/>
                <a:moveTo>
                  <a:pt x="411" y="538"/>
                </a:moveTo>
                <a:cubicBezTo>
                  <a:pt x="413" y="540"/>
                  <a:pt x="413" y="540"/>
                  <a:pt x="413" y="540"/>
                </a:cubicBezTo>
                <a:cubicBezTo>
                  <a:pt x="411" y="537"/>
                  <a:pt x="411" y="537"/>
                  <a:pt x="411" y="537"/>
                </a:cubicBezTo>
                <a:lnTo>
                  <a:pt x="411" y="538"/>
                </a:lnTo>
                <a:close/>
                <a:moveTo>
                  <a:pt x="410" y="531"/>
                </a:moveTo>
                <a:cubicBezTo>
                  <a:pt x="413" y="536"/>
                  <a:pt x="413" y="536"/>
                  <a:pt x="413" y="536"/>
                </a:cubicBezTo>
                <a:cubicBezTo>
                  <a:pt x="412" y="531"/>
                  <a:pt x="412" y="531"/>
                  <a:pt x="412" y="531"/>
                </a:cubicBezTo>
                <a:cubicBezTo>
                  <a:pt x="411" y="531"/>
                  <a:pt x="411" y="532"/>
                  <a:pt x="410" y="531"/>
                </a:cubicBezTo>
                <a:close/>
                <a:moveTo>
                  <a:pt x="225" y="563"/>
                </a:moveTo>
                <a:cubicBezTo>
                  <a:pt x="225" y="564"/>
                  <a:pt x="225" y="564"/>
                  <a:pt x="225" y="564"/>
                </a:cubicBezTo>
                <a:cubicBezTo>
                  <a:pt x="226" y="566"/>
                  <a:pt x="226" y="566"/>
                  <a:pt x="227" y="566"/>
                </a:cubicBezTo>
                <a:lnTo>
                  <a:pt x="225" y="563"/>
                </a:lnTo>
                <a:close/>
                <a:moveTo>
                  <a:pt x="243" y="560"/>
                </a:moveTo>
                <a:cubicBezTo>
                  <a:pt x="243" y="560"/>
                  <a:pt x="243" y="560"/>
                  <a:pt x="243" y="560"/>
                </a:cubicBezTo>
                <a:cubicBezTo>
                  <a:pt x="245" y="564"/>
                  <a:pt x="245" y="564"/>
                  <a:pt x="245" y="564"/>
                </a:cubicBezTo>
                <a:lnTo>
                  <a:pt x="243" y="560"/>
                </a:lnTo>
                <a:close/>
                <a:moveTo>
                  <a:pt x="254" y="547"/>
                </a:moveTo>
                <a:cubicBezTo>
                  <a:pt x="253" y="547"/>
                  <a:pt x="253" y="549"/>
                  <a:pt x="252" y="549"/>
                </a:cubicBezTo>
                <a:cubicBezTo>
                  <a:pt x="253" y="547"/>
                  <a:pt x="257" y="553"/>
                  <a:pt x="254" y="547"/>
                </a:cubicBezTo>
                <a:close/>
                <a:moveTo>
                  <a:pt x="27" y="658"/>
                </a:moveTo>
                <a:cubicBezTo>
                  <a:pt x="26" y="659"/>
                  <a:pt x="29" y="660"/>
                  <a:pt x="29" y="660"/>
                </a:cubicBezTo>
                <a:cubicBezTo>
                  <a:pt x="29" y="659"/>
                  <a:pt x="26" y="658"/>
                  <a:pt x="27" y="658"/>
                </a:cubicBezTo>
                <a:close/>
                <a:moveTo>
                  <a:pt x="24" y="649"/>
                </a:moveTo>
                <a:cubicBezTo>
                  <a:pt x="25" y="650"/>
                  <a:pt x="25" y="650"/>
                  <a:pt x="25" y="650"/>
                </a:cubicBezTo>
                <a:cubicBezTo>
                  <a:pt x="23" y="647"/>
                  <a:pt x="23" y="647"/>
                  <a:pt x="23" y="647"/>
                </a:cubicBezTo>
                <a:lnTo>
                  <a:pt x="24" y="649"/>
                </a:lnTo>
                <a:close/>
                <a:moveTo>
                  <a:pt x="28" y="643"/>
                </a:moveTo>
                <a:cubicBezTo>
                  <a:pt x="24" y="641"/>
                  <a:pt x="27" y="645"/>
                  <a:pt x="25" y="645"/>
                </a:cubicBezTo>
                <a:cubicBezTo>
                  <a:pt x="24" y="645"/>
                  <a:pt x="24" y="645"/>
                  <a:pt x="24" y="645"/>
                </a:cubicBezTo>
                <a:cubicBezTo>
                  <a:pt x="27" y="648"/>
                  <a:pt x="27" y="648"/>
                  <a:pt x="27" y="648"/>
                </a:cubicBezTo>
                <a:cubicBezTo>
                  <a:pt x="27" y="646"/>
                  <a:pt x="26" y="643"/>
                  <a:pt x="28" y="643"/>
                </a:cubicBezTo>
                <a:close/>
                <a:moveTo>
                  <a:pt x="38" y="647"/>
                </a:moveTo>
                <a:cubicBezTo>
                  <a:pt x="37" y="646"/>
                  <a:pt x="37" y="645"/>
                  <a:pt x="37" y="647"/>
                </a:cubicBezTo>
                <a:cubicBezTo>
                  <a:pt x="38" y="647"/>
                  <a:pt x="38" y="647"/>
                  <a:pt x="38" y="647"/>
                </a:cubicBezTo>
                <a:cubicBezTo>
                  <a:pt x="38" y="647"/>
                  <a:pt x="38" y="647"/>
                  <a:pt x="38" y="647"/>
                </a:cubicBezTo>
                <a:close/>
                <a:moveTo>
                  <a:pt x="38" y="647"/>
                </a:moveTo>
                <a:cubicBezTo>
                  <a:pt x="38" y="648"/>
                  <a:pt x="39" y="648"/>
                  <a:pt x="38" y="647"/>
                </a:cubicBezTo>
                <a:close/>
                <a:moveTo>
                  <a:pt x="39" y="644"/>
                </a:moveTo>
                <a:cubicBezTo>
                  <a:pt x="40" y="646"/>
                  <a:pt x="40" y="646"/>
                  <a:pt x="40" y="646"/>
                </a:cubicBezTo>
                <a:cubicBezTo>
                  <a:pt x="40" y="647"/>
                  <a:pt x="41" y="646"/>
                  <a:pt x="42" y="647"/>
                </a:cubicBezTo>
                <a:cubicBezTo>
                  <a:pt x="41" y="646"/>
                  <a:pt x="40" y="645"/>
                  <a:pt x="39" y="644"/>
                </a:cubicBezTo>
                <a:close/>
                <a:moveTo>
                  <a:pt x="37" y="641"/>
                </a:moveTo>
                <a:cubicBezTo>
                  <a:pt x="37" y="642"/>
                  <a:pt x="37" y="642"/>
                  <a:pt x="37" y="642"/>
                </a:cubicBezTo>
                <a:cubicBezTo>
                  <a:pt x="37" y="642"/>
                  <a:pt x="38" y="642"/>
                  <a:pt x="37" y="641"/>
                </a:cubicBezTo>
                <a:close/>
                <a:moveTo>
                  <a:pt x="37" y="644"/>
                </a:moveTo>
                <a:cubicBezTo>
                  <a:pt x="37" y="642"/>
                  <a:pt x="37" y="642"/>
                  <a:pt x="37" y="642"/>
                </a:cubicBezTo>
                <a:cubicBezTo>
                  <a:pt x="36" y="642"/>
                  <a:pt x="35" y="641"/>
                  <a:pt x="37" y="643"/>
                </a:cubicBezTo>
                <a:cubicBezTo>
                  <a:pt x="36" y="642"/>
                  <a:pt x="37" y="643"/>
                  <a:pt x="37" y="644"/>
                </a:cubicBezTo>
                <a:close/>
                <a:moveTo>
                  <a:pt x="37" y="644"/>
                </a:moveTo>
                <a:cubicBezTo>
                  <a:pt x="36" y="643"/>
                  <a:pt x="35" y="643"/>
                  <a:pt x="34" y="642"/>
                </a:cubicBezTo>
                <a:cubicBezTo>
                  <a:pt x="33" y="643"/>
                  <a:pt x="36" y="645"/>
                  <a:pt x="37" y="644"/>
                </a:cubicBezTo>
                <a:close/>
                <a:moveTo>
                  <a:pt x="24" y="640"/>
                </a:moveTo>
                <a:cubicBezTo>
                  <a:pt x="22" y="639"/>
                  <a:pt x="22" y="639"/>
                  <a:pt x="22" y="639"/>
                </a:cubicBezTo>
                <a:cubicBezTo>
                  <a:pt x="23" y="641"/>
                  <a:pt x="23" y="641"/>
                  <a:pt x="23" y="641"/>
                </a:cubicBezTo>
                <a:cubicBezTo>
                  <a:pt x="23" y="640"/>
                  <a:pt x="25" y="640"/>
                  <a:pt x="24" y="640"/>
                </a:cubicBezTo>
                <a:close/>
                <a:moveTo>
                  <a:pt x="44" y="643"/>
                </a:moveTo>
                <a:cubicBezTo>
                  <a:pt x="43" y="642"/>
                  <a:pt x="42" y="641"/>
                  <a:pt x="41" y="640"/>
                </a:cubicBezTo>
                <a:cubicBezTo>
                  <a:pt x="41" y="642"/>
                  <a:pt x="41" y="642"/>
                  <a:pt x="41" y="642"/>
                </a:cubicBezTo>
                <a:cubicBezTo>
                  <a:pt x="42" y="642"/>
                  <a:pt x="43" y="642"/>
                  <a:pt x="44" y="643"/>
                </a:cubicBezTo>
                <a:close/>
                <a:moveTo>
                  <a:pt x="41" y="640"/>
                </a:moveTo>
                <a:cubicBezTo>
                  <a:pt x="40" y="638"/>
                  <a:pt x="40" y="638"/>
                  <a:pt x="40" y="638"/>
                </a:cubicBezTo>
                <a:cubicBezTo>
                  <a:pt x="40" y="639"/>
                  <a:pt x="40" y="639"/>
                  <a:pt x="41" y="640"/>
                </a:cubicBezTo>
                <a:close/>
                <a:moveTo>
                  <a:pt x="33" y="637"/>
                </a:moveTo>
                <a:cubicBezTo>
                  <a:pt x="33" y="637"/>
                  <a:pt x="33" y="638"/>
                  <a:pt x="34" y="639"/>
                </a:cubicBezTo>
                <a:cubicBezTo>
                  <a:pt x="34" y="640"/>
                  <a:pt x="35" y="641"/>
                  <a:pt x="35" y="641"/>
                </a:cubicBezTo>
                <a:cubicBezTo>
                  <a:pt x="35" y="641"/>
                  <a:pt x="34" y="640"/>
                  <a:pt x="34" y="639"/>
                </a:cubicBezTo>
                <a:cubicBezTo>
                  <a:pt x="33" y="638"/>
                  <a:pt x="33" y="637"/>
                  <a:pt x="33" y="637"/>
                </a:cubicBezTo>
                <a:close/>
                <a:moveTo>
                  <a:pt x="46" y="642"/>
                </a:moveTo>
                <a:cubicBezTo>
                  <a:pt x="47" y="644"/>
                  <a:pt x="47" y="644"/>
                  <a:pt x="47" y="644"/>
                </a:cubicBezTo>
                <a:cubicBezTo>
                  <a:pt x="45" y="641"/>
                  <a:pt x="45" y="641"/>
                  <a:pt x="45" y="641"/>
                </a:cubicBezTo>
                <a:lnTo>
                  <a:pt x="46" y="642"/>
                </a:lnTo>
                <a:close/>
                <a:moveTo>
                  <a:pt x="47" y="641"/>
                </a:moveTo>
                <a:cubicBezTo>
                  <a:pt x="48" y="643"/>
                  <a:pt x="49" y="643"/>
                  <a:pt x="49" y="645"/>
                </a:cubicBezTo>
                <a:cubicBezTo>
                  <a:pt x="50" y="644"/>
                  <a:pt x="49" y="642"/>
                  <a:pt x="49" y="641"/>
                </a:cubicBezTo>
                <a:cubicBezTo>
                  <a:pt x="49" y="642"/>
                  <a:pt x="48" y="642"/>
                  <a:pt x="47" y="641"/>
                </a:cubicBezTo>
                <a:close/>
                <a:moveTo>
                  <a:pt x="48" y="639"/>
                </a:moveTo>
                <a:cubicBezTo>
                  <a:pt x="48" y="639"/>
                  <a:pt x="48" y="640"/>
                  <a:pt x="49" y="641"/>
                </a:cubicBezTo>
                <a:cubicBezTo>
                  <a:pt x="49" y="640"/>
                  <a:pt x="49" y="640"/>
                  <a:pt x="48" y="639"/>
                </a:cubicBezTo>
                <a:close/>
                <a:moveTo>
                  <a:pt x="42" y="638"/>
                </a:moveTo>
                <a:cubicBezTo>
                  <a:pt x="42" y="638"/>
                  <a:pt x="43" y="640"/>
                  <a:pt x="44" y="640"/>
                </a:cubicBezTo>
                <a:cubicBezTo>
                  <a:pt x="42" y="638"/>
                  <a:pt x="42" y="638"/>
                  <a:pt x="42" y="638"/>
                </a:cubicBezTo>
                <a:close/>
                <a:moveTo>
                  <a:pt x="42" y="638"/>
                </a:moveTo>
                <a:cubicBezTo>
                  <a:pt x="42" y="638"/>
                  <a:pt x="42" y="638"/>
                  <a:pt x="42" y="638"/>
                </a:cubicBezTo>
                <a:cubicBezTo>
                  <a:pt x="42" y="638"/>
                  <a:pt x="43" y="638"/>
                  <a:pt x="43" y="638"/>
                </a:cubicBezTo>
                <a:cubicBezTo>
                  <a:pt x="43" y="638"/>
                  <a:pt x="43" y="638"/>
                  <a:pt x="42" y="638"/>
                </a:cubicBezTo>
                <a:close/>
                <a:moveTo>
                  <a:pt x="42" y="638"/>
                </a:moveTo>
                <a:cubicBezTo>
                  <a:pt x="42" y="638"/>
                  <a:pt x="42" y="638"/>
                  <a:pt x="42" y="638"/>
                </a:cubicBezTo>
                <a:cubicBezTo>
                  <a:pt x="42" y="638"/>
                  <a:pt x="42" y="638"/>
                  <a:pt x="42" y="638"/>
                </a:cubicBezTo>
                <a:close/>
                <a:moveTo>
                  <a:pt x="37" y="638"/>
                </a:moveTo>
                <a:cubicBezTo>
                  <a:pt x="36" y="636"/>
                  <a:pt x="36" y="634"/>
                  <a:pt x="33" y="633"/>
                </a:cubicBezTo>
                <a:cubicBezTo>
                  <a:pt x="34" y="635"/>
                  <a:pt x="36" y="635"/>
                  <a:pt x="37" y="638"/>
                </a:cubicBezTo>
                <a:close/>
                <a:moveTo>
                  <a:pt x="39" y="635"/>
                </a:moveTo>
                <a:cubicBezTo>
                  <a:pt x="38" y="635"/>
                  <a:pt x="38" y="635"/>
                  <a:pt x="38" y="635"/>
                </a:cubicBezTo>
                <a:cubicBezTo>
                  <a:pt x="39" y="636"/>
                  <a:pt x="39" y="637"/>
                  <a:pt x="40" y="638"/>
                </a:cubicBezTo>
                <a:lnTo>
                  <a:pt x="39" y="635"/>
                </a:lnTo>
                <a:close/>
                <a:moveTo>
                  <a:pt x="39" y="634"/>
                </a:moveTo>
                <a:cubicBezTo>
                  <a:pt x="39" y="635"/>
                  <a:pt x="39" y="635"/>
                  <a:pt x="39" y="635"/>
                </a:cubicBezTo>
                <a:cubicBezTo>
                  <a:pt x="40" y="635"/>
                  <a:pt x="40" y="635"/>
                  <a:pt x="40" y="635"/>
                </a:cubicBezTo>
                <a:lnTo>
                  <a:pt x="39" y="634"/>
                </a:lnTo>
                <a:close/>
                <a:moveTo>
                  <a:pt x="46" y="637"/>
                </a:moveTo>
                <a:cubicBezTo>
                  <a:pt x="46" y="635"/>
                  <a:pt x="46" y="635"/>
                  <a:pt x="46" y="635"/>
                </a:cubicBezTo>
                <a:cubicBezTo>
                  <a:pt x="46" y="634"/>
                  <a:pt x="45" y="634"/>
                  <a:pt x="45" y="635"/>
                </a:cubicBezTo>
                <a:cubicBezTo>
                  <a:pt x="45" y="636"/>
                  <a:pt x="45" y="637"/>
                  <a:pt x="46" y="637"/>
                </a:cubicBezTo>
                <a:close/>
                <a:moveTo>
                  <a:pt x="44" y="637"/>
                </a:moveTo>
                <a:cubicBezTo>
                  <a:pt x="44" y="637"/>
                  <a:pt x="44" y="637"/>
                  <a:pt x="44" y="637"/>
                </a:cubicBezTo>
                <a:cubicBezTo>
                  <a:pt x="44" y="637"/>
                  <a:pt x="44" y="637"/>
                  <a:pt x="44" y="637"/>
                </a:cubicBezTo>
                <a:close/>
                <a:moveTo>
                  <a:pt x="51" y="633"/>
                </a:moveTo>
                <a:cubicBezTo>
                  <a:pt x="50" y="633"/>
                  <a:pt x="50" y="633"/>
                  <a:pt x="50" y="633"/>
                </a:cubicBezTo>
                <a:cubicBezTo>
                  <a:pt x="50" y="633"/>
                  <a:pt x="50" y="633"/>
                  <a:pt x="50" y="633"/>
                </a:cubicBezTo>
                <a:lnTo>
                  <a:pt x="51" y="633"/>
                </a:lnTo>
                <a:close/>
                <a:moveTo>
                  <a:pt x="44" y="634"/>
                </a:moveTo>
                <a:cubicBezTo>
                  <a:pt x="44" y="634"/>
                  <a:pt x="44" y="635"/>
                  <a:pt x="44" y="636"/>
                </a:cubicBezTo>
                <a:cubicBezTo>
                  <a:pt x="44" y="635"/>
                  <a:pt x="44" y="635"/>
                  <a:pt x="45" y="635"/>
                </a:cubicBezTo>
                <a:cubicBezTo>
                  <a:pt x="44" y="634"/>
                  <a:pt x="44" y="634"/>
                  <a:pt x="44" y="634"/>
                </a:cubicBezTo>
                <a:close/>
                <a:moveTo>
                  <a:pt x="49" y="637"/>
                </a:moveTo>
                <a:cubicBezTo>
                  <a:pt x="48" y="637"/>
                  <a:pt x="48" y="636"/>
                  <a:pt x="48" y="636"/>
                </a:cubicBezTo>
                <a:cubicBezTo>
                  <a:pt x="48" y="637"/>
                  <a:pt x="49" y="638"/>
                  <a:pt x="49" y="637"/>
                </a:cubicBezTo>
                <a:close/>
                <a:moveTo>
                  <a:pt x="44" y="637"/>
                </a:moveTo>
                <a:cubicBezTo>
                  <a:pt x="44" y="638"/>
                  <a:pt x="44" y="638"/>
                  <a:pt x="44" y="638"/>
                </a:cubicBezTo>
                <a:cubicBezTo>
                  <a:pt x="45" y="638"/>
                  <a:pt x="45" y="638"/>
                  <a:pt x="44" y="637"/>
                </a:cubicBezTo>
                <a:close/>
                <a:moveTo>
                  <a:pt x="44" y="637"/>
                </a:moveTo>
                <a:cubicBezTo>
                  <a:pt x="44" y="637"/>
                  <a:pt x="44" y="636"/>
                  <a:pt x="44" y="636"/>
                </a:cubicBezTo>
                <a:cubicBezTo>
                  <a:pt x="44" y="636"/>
                  <a:pt x="44" y="636"/>
                  <a:pt x="44" y="637"/>
                </a:cubicBezTo>
                <a:cubicBezTo>
                  <a:pt x="44" y="637"/>
                  <a:pt x="44" y="637"/>
                  <a:pt x="44" y="637"/>
                </a:cubicBezTo>
                <a:close/>
                <a:moveTo>
                  <a:pt x="48" y="615"/>
                </a:moveTo>
                <a:cubicBezTo>
                  <a:pt x="48" y="617"/>
                  <a:pt x="47" y="620"/>
                  <a:pt x="45" y="618"/>
                </a:cubicBezTo>
                <a:cubicBezTo>
                  <a:pt x="45" y="620"/>
                  <a:pt x="48" y="628"/>
                  <a:pt x="50" y="633"/>
                </a:cubicBezTo>
                <a:cubicBezTo>
                  <a:pt x="50" y="632"/>
                  <a:pt x="50" y="631"/>
                  <a:pt x="50" y="629"/>
                </a:cubicBezTo>
                <a:cubicBezTo>
                  <a:pt x="50" y="627"/>
                  <a:pt x="47" y="626"/>
                  <a:pt x="47" y="623"/>
                </a:cubicBezTo>
                <a:cubicBezTo>
                  <a:pt x="48" y="622"/>
                  <a:pt x="49" y="624"/>
                  <a:pt x="50" y="625"/>
                </a:cubicBezTo>
                <a:cubicBezTo>
                  <a:pt x="48" y="622"/>
                  <a:pt x="51" y="620"/>
                  <a:pt x="49" y="615"/>
                </a:cubicBezTo>
                <a:cubicBezTo>
                  <a:pt x="49" y="615"/>
                  <a:pt x="48" y="617"/>
                  <a:pt x="48" y="617"/>
                </a:cubicBezTo>
                <a:cubicBezTo>
                  <a:pt x="48" y="616"/>
                  <a:pt x="48" y="615"/>
                  <a:pt x="48" y="615"/>
                </a:cubicBezTo>
                <a:close/>
                <a:moveTo>
                  <a:pt x="49" y="633"/>
                </a:moveTo>
                <a:cubicBezTo>
                  <a:pt x="48" y="633"/>
                  <a:pt x="48" y="633"/>
                  <a:pt x="48" y="633"/>
                </a:cubicBezTo>
                <a:cubicBezTo>
                  <a:pt x="49" y="634"/>
                  <a:pt x="50" y="635"/>
                  <a:pt x="51" y="637"/>
                </a:cubicBezTo>
                <a:cubicBezTo>
                  <a:pt x="51" y="635"/>
                  <a:pt x="51" y="634"/>
                  <a:pt x="50" y="633"/>
                </a:cubicBezTo>
                <a:cubicBezTo>
                  <a:pt x="49" y="633"/>
                  <a:pt x="49" y="633"/>
                  <a:pt x="49" y="633"/>
                </a:cubicBezTo>
                <a:close/>
                <a:moveTo>
                  <a:pt x="47" y="634"/>
                </a:moveTo>
                <a:cubicBezTo>
                  <a:pt x="46" y="631"/>
                  <a:pt x="47" y="630"/>
                  <a:pt x="45" y="627"/>
                </a:cubicBezTo>
                <a:cubicBezTo>
                  <a:pt x="44" y="628"/>
                  <a:pt x="45" y="630"/>
                  <a:pt x="45" y="631"/>
                </a:cubicBezTo>
                <a:cubicBezTo>
                  <a:pt x="46" y="630"/>
                  <a:pt x="45" y="633"/>
                  <a:pt x="47" y="634"/>
                </a:cubicBezTo>
                <a:cubicBezTo>
                  <a:pt x="47" y="634"/>
                  <a:pt x="46" y="635"/>
                  <a:pt x="46" y="635"/>
                </a:cubicBezTo>
                <a:cubicBezTo>
                  <a:pt x="47" y="635"/>
                  <a:pt x="47" y="635"/>
                  <a:pt x="48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5"/>
                  <a:pt x="47" y="635"/>
                  <a:pt x="47" y="635"/>
                </a:cubicBezTo>
                <a:cubicBezTo>
                  <a:pt x="47" y="635"/>
                  <a:pt x="47" y="635"/>
                  <a:pt x="47" y="635"/>
                </a:cubicBezTo>
                <a:cubicBezTo>
                  <a:pt x="47" y="635"/>
                  <a:pt x="47" y="634"/>
                  <a:pt x="47" y="634"/>
                </a:cubicBezTo>
                <a:cubicBezTo>
                  <a:pt x="48" y="634"/>
                  <a:pt x="47" y="635"/>
                  <a:pt x="47" y="635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8" y="633"/>
                  <a:pt x="48" y="633"/>
                  <a:pt x="48" y="633"/>
                </a:cubicBezTo>
                <a:cubicBezTo>
                  <a:pt x="48" y="633"/>
                  <a:pt x="48" y="633"/>
                  <a:pt x="47" y="634"/>
                </a:cubicBezTo>
                <a:close/>
                <a:moveTo>
                  <a:pt x="30" y="627"/>
                </a:moveTo>
                <a:cubicBezTo>
                  <a:pt x="30" y="627"/>
                  <a:pt x="31" y="627"/>
                  <a:pt x="31" y="627"/>
                </a:cubicBezTo>
                <a:cubicBezTo>
                  <a:pt x="31" y="627"/>
                  <a:pt x="30" y="627"/>
                  <a:pt x="30" y="627"/>
                </a:cubicBezTo>
                <a:close/>
                <a:moveTo>
                  <a:pt x="32" y="628"/>
                </a:moveTo>
                <a:cubicBezTo>
                  <a:pt x="32" y="628"/>
                  <a:pt x="33" y="629"/>
                  <a:pt x="32" y="629"/>
                </a:cubicBezTo>
                <a:cubicBezTo>
                  <a:pt x="31" y="629"/>
                  <a:pt x="31" y="628"/>
                  <a:pt x="31" y="627"/>
                </a:cubicBezTo>
                <a:cubicBezTo>
                  <a:pt x="31" y="628"/>
                  <a:pt x="31" y="630"/>
                  <a:pt x="33" y="630"/>
                </a:cubicBezTo>
                <a:cubicBezTo>
                  <a:pt x="33" y="630"/>
                  <a:pt x="33" y="630"/>
                  <a:pt x="33" y="630"/>
                </a:cubicBezTo>
                <a:cubicBezTo>
                  <a:pt x="34" y="630"/>
                  <a:pt x="37" y="632"/>
                  <a:pt x="37" y="633"/>
                </a:cubicBezTo>
                <a:cubicBezTo>
                  <a:pt x="36" y="631"/>
                  <a:pt x="34" y="629"/>
                  <a:pt x="32" y="628"/>
                </a:cubicBezTo>
                <a:close/>
                <a:moveTo>
                  <a:pt x="40" y="630"/>
                </a:moveTo>
                <a:cubicBezTo>
                  <a:pt x="41" y="627"/>
                  <a:pt x="41" y="627"/>
                  <a:pt x="41" y="627"/>
                </a:cubicBezTo>
                <a:cubicBezTo>
                  <a:pt x="39" y="626"/>
                  <a:pt x="39" y="626"/>
                  <a:pt x="39" y="626"/>
                </a:cubicBezTo>
                <a:cubicBezTo>
                  <a:pt x="39" y="627"/>
                  <a:pt x="39" y="627"/>
                  <a:pt x="39" y="627"/>
                </a:cubicBezTo>
                <a:cubicBezTo>
                  <a:pt x="38" y="627"/>
                  <a:pt x="39" y="628"/>
                  <a:pt x="40" y="630"/>
                </a:cubicBezTo>
                <a:close/>
                <a:moveTo>
                  <a:pt x="51" y="635"/>
                </a:moveTo>
                <a:cubicBezTo>
                  <a:pt x="52" y="638"/>
                  <a:pt x="52" y="638"/>
                  <a:pt x="52" y="638"/>
                </a:cubicBezTo>
                <a:cubicBezTo>
                  <a:pt x="51" y="633"/>
                  <a:pt x="51" y="633"/>
                  <a:pt x="51" y="633"/>
                </a:cubicBezTo>
                <a:lnTo>
                  <a:pt x="51" y="635"/>
                </a:lnTo>
                <a:close/>
                <a:moveTo>
                  <a:pt x="53" y="634"/>
                </a:moveTo>
                <a:cubicBezTo>
                  <a:pt x="53" y="637"/>
                  <a:pt x="53" y="637"/>
                  <a:pt x="53" y="637"/>
                </a:cubicBezTo>
                <a:cubicBezTo>
                  <a:pt x="53" y="635"/>
                  <a:pt x="53" y="635"/>
                  <a:pt x="53" y="635"/>
                </a:cubicBezTo>
                <a:lnTo>
                  <a:pt x="53" y="634"/>
                </a:lnTo>
                <a:close/>
                <a:moveTo>
                  <a:pt x="100" y="738"/>
                </a:moveTo>
                <a:cubicBezTo>
                  <a:pt x="99" y="739"/>
                  <a:pt x="99" y="739"/>
                  <a:pt x="99" y="739"/>
                </a:cubicBezTo>
                <a:cubicBezTo>
                  <a:pt x="100" y="739"/>
                  <a:pt x="100" y="739"/>
                  <a:pt x="100" y="738"/>
                </a:cubicBezTo>
                <a:close/>
                <a:moveTo>
                  <a:pt x="106" y="736"/>
                </a:moveTo>
                <a:cubicBezTo>
                  <a:pt x="105" y="735"/>
                  <a:pt x="105" y="735"/>
                  <a:pt x="105" y="735"/>
                </a:cubicBezTo>
                <a:cubicBezTo>
                  <a:pt x="105" y="736"/>
                  <a:pt x="105" y="736"/>
                  <a:pt x="106" y="736"/>
                </a:cubicBezTo>
                <a:close/>
                <a:moveTo>
                  <a:pt x="93" y="655"/>
                </a:moveTo>
                <a:cubicBezTo>
                  <a:pt x="92" y="657"/>
                  <a:pt x="89" y="659"/>
                  <a:pt x="91" y="658"/>
                </a:cubicBezTo>
                <a:cubicBezTo>
                  <a:pt x="94" y="656"/>
                  <a:pt x="94" y="656"/>
                  <a:pt x="94" y="656"/>
                </a:cubicBezTo>
                <a:cubicBezTo>
                  <a:pt x="93" y="656"/>
                  <a:pt x="93" y="655"/>
                  <a:pt x="93" y="655"/>
                </a:cubicBezTo>
                <a:close/>
                <a:moveTo>
                  <a:pt x="119" y="692"/>
                </a:moveTo>
                <a:cubicBezTo>
                  <a:pt x="119" y="691"/>
                  <a:pt x="119" y="691"/>
                  <a:pt x="120" y="691"/>
                </a:cubicBezTo>
                <a:cubicBezTo>
                  <a:pt x="119" y="691"/>
                  <a:pt x="118" y="691"/>
                  <a:pt x="117" y="690"/>
                </a:cubicBezTo>
                <a:cubicBezTo>
                  <a:pt x="117" y="691"/>
                  <a:pt x="118" y="691"/>
                  <a:pt x="119" y="692"/>
                </a:cubicBezTo>
                <a:close/>
                <a:moveTo>
                  <a:pt x="131" y="694"/>
                </a:moveTo>
                <a:cubicBezTo>
                  <a:pt x="129" y="695"/>
                  <a:pt x="129" y="695"/>
                  <a:pt x="129" y="695"/>
                </a:cubicBezTo>
                <a:cubicBezTo>
                  <a:pt x="129" y="694"/>
                  <a:pt x="130" y="694"/>
                  <a:pt x="131" y="694"/>
                </a:cubicBezTo>
                <a:close/>
                <a:moveTo>
                  <a:pt x="70" y="747"/>
                </a:moveTo>
                <a:cubicBezTo>
                  <a:pt x="69" y="750"/>
                  <a:pt x="69" y="750"/>
                  <a:pt x="69" y="750"/>
                </a:cubicBezTo>
                <a:cubicBezTo>
                  <a:pt x="70" y="750"/>
                  <a:pt x="69" y="748"/>
                  <a:pt x="70" y="747"/>
                </a:cubicBezTo>
                <a:close/>
                <a:moveTo>
                  <a:pt x="72" y="635"/>
                </a:moveTo>
                <a:cubicBezTo>
                  <a:pt x="72" y="636"/>
                  <a:pt x="72" y="637"/>
                  <a:pt x="72" y="637"/>
                </a:cubicBezTo>
                <a:cubicBezTo>
                  <a:pt x="72" y="635"/>
                  <a:pt x="73" y="633"/>
                  <a:pt x="72" y="635"/>
                </a:cubicBezTo>
                <a:close/>
                <a:moveTo>
                  <a:pt x="91" y="708"/>
                </a:moveTo>
                <a:cubicBezTo>
                  <a:pt x="90" y="709"/>
                  <a:pt x="91" y="709"/>
                  <a:pt x="91" y="710"/>
                </a:cubicBezTo>
                <a:cubicBezTo>
                  <a:pt x="91" y="709"/>
                  <a:pt x="91" y="709"/>
                  <a:pt x="91" y="708"/>
                </a:cubicBezTo>
                <a:close/>
                <a:moveTo>
                  <a:pt x="74" y="638"/>
                </a:moveTo>
                <a:cubicBezTo>
                  <a:pt x="74" y="637"/>
                  <a:pt x="74" y="637"/>
                  <a:pt x="74" y="637"/>
                </a:cubicBezTo>
                <a:cubicBezTo>
                  <a:pt x="73" y="637"/>
                  <a:pt x="73" y="637"/>
                  <a:pt x="72" y="637"/>
                </a:cubicBezTo>
                <a:cubicBezTo>
                  <a:pt x="72" y="638"/>
                  <a:pt x="72" y="639"/>
                  <a:pt x="74" y="638"/>
                </a:cubicBezTo>
                <a:close/>
                <a:moveTo>
                  <a:pt x="3" y="665"/>
                </a:moveTo>
                <a:cubicBezTo>
                  <a:pt x="3" y="665"/>
                  <a:pt x="3" y="665"/>
                  <a:pt x="3" y="665"/>
                </a:cubicBezTo>
                <a:cubicBezTo>
                  <a:pt x="3" y="665"/>
                  <a:pt x="3" y="665"/>
                  <a:pt x="3" y="665"/>
                </a:cubicBezTo>
                <a:close/>
                <a:moveTo>
                  <a:pt x="35" y="645"/>
                </a:moveTo>
                <a:cubicBezTo>
                  <a:pt x="36" y="645"/>
                  <a:pt x="35" y="646"/>
                  <a:pt x="35" y="646"/>
                </a:cubicBezTo>
                <a:cubicBezTo>
                  <a:pt x="36" y="646"/>
                  <a:pt x="36" y="646"/>
                  <a:pt x="35" y="645"/>
                </a:cubicBezTo>
                <a:close/>
                <a:moveTo>
                  <a:pt x="60" y="635"/>
                </a:moveTo>
                <a:cubicBezTo>
                  <a:pt x="59" y="635"/>
                  <a:pt x="60" y="635"/>
                  <a:pt x="60" y="635"/>
                </a:cubicBezTo>
                <a:close/>
                <a:moveTo>
                  <a:pt x="58" y="623"/>
                </a:moveTo>
                <a:cubicBezTo>
                  <a:pt x="58" y="623"/>
                  <a:pt x="58" y="622"/>
                  <a:pt x="58" y="621"/>
                </a:cubicBezTo>
                <a:cubicBezTo>
                  <a:pt x="58" y="622"/>
                  <a:pt x="58" y="623"/>
                  <a:pt x="58" y="623"/>
                </a:cubicBezTo>
                <a:close/>
                <a:moveTo>
                  <a:pt x="87" y="624"/>
                </a:moveTo>
                <a:cubicBezTo>
                  <a:pt x="87" y="624"/>
                  <a:pt x="87" y="624"/>
                  <a:pt x="87" y="624"/>
                </a:cubicBezTo>
                <a:cubicBezTo>
                  <a:pt x="87" y="623"/>
                  <a:pt x="87" y="624"/>
                  <a:pt x="87" y="624"/>
                </a:cubicBezTo>
                <a:close/>
                <a:moveTo>
                  <a:pt x="59" y="633"/>
                </a:moveTo>
                <a:cubicBezTo>
                  <a:pt x="59" y="634"/>
                  <a:pt x="59" y="634"/>
                  <a:pt x="60" y="634"/>
                </a:cubicBezTo>
                <a:cubicBezTo>
                  <a:pt x="60" y="634"/>
                  <a:pt x="59" y="634"/>
                  <a:pt x="59" y="633"/>
                </a:cubicBezTo>
                <a:close/>
                <a:moveTo>
                  <a:pt x="59" y="635"/>
                </a:moveTo>
                <a:cubicBezTo>
                  <a:pt x="59" y="635"/>
                  <a:pt x="59" y="634"/>
                  <a:pt x="59" y="634"/>
                </a:cubicBezTo>
                <a:cubicBezTo>
                  <a:pt x="59" y="635"/>
                  <a:pt x="59" y="635"/>
                  <a:pt x="59" y="635"/>
                </a:cubicBezTo>
                <a:close/>
                <a:moveTo>
                  <a:pt x="60" y="635"/>
                </a:moveTo>
                <a:cubicBezTo>
                  <a:pt x="60" y="635"/>
                  <a:pt x="60" y="634"/>
                  <a:pt x="60" y="634"/>
                </a:cubicBezTo>
                <a:cubicBezTo>
                  <a:pt x="60" y="634"/>
                  <a:pt x="60" y="635"/>
                  <a:pt x="60" y="635"/>
                </a:cubicBezTo>
                <a:cubicBezTo>
                  <a:pt x="60" y="635"/>
                  <a:pt x="60" y="635"/>
                  <a:pt x="60" y="635"/>
                </a:cubicBezTo>
                <a:close/>
                <a:moveTo>
                  <a:pt x="24" y="718"/>
                </a:moveTo>
                <a:cubicBezTo>
                  <a:pt x="24" y="718"/>
                  <a:pt x="24" y="718"/>
                  <a:pt x="24" y="718"/>
                </a:cubicBezTo>
                <a:cubicBezTo>
                  <a:pt x="23" y="718"/>
                  <a:pt x="23" y="718"/>
                  <a:pt x="24" y="718"/>
                </a:cubicBezTo>
                <a:close/>
                <a:moveTo>
                  <a:pt x="128" y="655"/>
                </a:moveTo>
                <a:cubicBezTo>
                  <a:pt x="128" y="655"/>
                  <a:pt x="128" y="655"/>
                  <a:pt x="128" y="655"/>
                </a:cubicBezTo>
                <a:cubicBezTo>
                  <a:pt x="128" y="655"/>
                  <a:pt x="128" y="655"/>
                  <a:pt x="128" y="655"/>
                </a:cubicBezTo>
                <a:close/>
                <a:moveTo>
                  <a:pt x="131" y="657"/>
                </a:moveTo>
                <a:cubicBezTo>
                  <a:pt x="127" y="657"/>
                  <a:pt x="127" y="656"/>
                  <a:pt x="128" y="655"/>
                </a:cubicBezTo>
                <a:cubicBezTo>
                  <a:pt x="120" y="659"/>
                  <a:pt x="120" y="659"/>
                  <a:pt x="120" y="659"/>
                </a:cubicBezTo>
                <a:cubicBezTo>
                  <a:pt x="120" y="659"/>
                  <a:pt x="122" y="658"/>
                  <a:pt x="125" y="658"/>
                </a:cubicBezTo>
                <a:cubicBezTo>
                  <a:pt x="128" y="658"/>
                  <a:pt x="131" y="657"/>
                  <a:pt x="131" y="657"/>
                </a:cubicBezTo>
                <a:close/>
                <a:moveTo>
                  <a:pt x="89" y="742"/>
                </a:moveTo>
                <a:cubicBezTo>
                  <a:pt x="86" y="738"/>
                  <a:pt x="85" y="744"/>
                  <a:pt x="84" y="746"/>
                </a:cubicBezTo>
                <a:cubicBezTo>
                  <a:pt x="82" y="745"/>
                  <a:pt x="83" y="739"/>
                  <a:pt x="81" y="741"/>
                </a:cubicBezTo>
                <a:cubicBezTo>
                  <a:pt x="77" y="743"/>
                  <a:pt x="82" y="748"/>
                  <a:pt x="80" y="749"/>
                </a:cubicBezTo>
                <a:cubicBezTo>
                  <a:pt x="78" y="745"/>
                  <a:pt x="78" y="745"/>
                  <a:pt x="78" y="745"/>
                </a:cubicBezTo>
                <a:cubicBezTo>
                  <a:pt x="76" y="749"/>
                  <a:pt x="73" y="745"/>
                  <a:pt x="71" y="745"/>
                </a:cubicBezTo>
                <a:cubicBezTo>
                  <a:pt x="70" y="745"/>
                  <a:pt x="70" y="746"/>
                  <a:pt x="70" y="746"/>
                </a:cubicBezTo>
                <a:cubicBezTo>
                  <a:pt x="67" y="744"/>
                  <a:pt x="64" y="751"/>
                  <a:pt x="62" y="749"/>
                </a:cubicBezTo>
                <a:cubicBezTo>
                  <a:pt x="62" y="748"/>
                  <a:pt x="61" y="746"/>
                  <a:pt x="61" y="745"/>
                </a:cubicBezTo>
                <a:cubicBezTo>
                  <a:pt x="57" y="747"/>
                  <a:pt x="57" y="747"/>
                  <a:pt x="57" y="747"/>
                </a:cubicBezTo>
                <a:cubicBezTo>
                  <a:pt x="58" y="746"/>
                  <a:pt x="59" y="743"/>
                  <a:pt x="59" y="741"/>
                </a:cubicBezTo>
                <a:cubicBezTo>
                  <a:pt x="58" y="741"/>
                  <a:pt x="58" y="742"/>
                  <a:pt x="57" y="743"/>
                </a:cubicBezTo>
                <a:cubicBezTo>
                  <a:pt x="57" y="742"/>
                  <a:pt x="58" y="741"/>
                  <a:pt x="58" y="739"/>
                </a:cubicBezTo>
                <a:cubicBezTo>
                  <a:pt x="58" y="739"/>
                  <a:pt x="56" y="740"/>
                  <a:pt x="55" y="741"/>
                </a:cubicBezTo>
                <a:cubicBezTo>
                  <a:pt x="54" y="742"/>
                  <a:pt x="53" y="743"/>
                  <a:pt x="53" y="743"/>
                </a:cubicBezTo>
                <a:cubicBezTo>
                  <a:pt x="53" y="744"/>
                  <a:pt x="54" y="744"/>
                  <a:pt x="54" y="744"/>
                </a:cubicBezTo>
                <a:cubicBezTo>
                  <a:pt x="53" y="744"/>
                  <a:pt x="50" y="745"/>
                  <a:pt x="50" y="743"/>
                </a:cubicBezTo>
                <a:cubicBezTo>
                  <a:pt x="50" y="742"/>
                  <a:pt x="51" y="741"/>
                  <a:pt x="51" y="740"/>
                </a:cubicBezTo>
                <a:cubicBezTo>
                  <a:pt x="51" y="743"/>
                  <a:pt x="53" y="741"/>
                  <a:pt x="54" y="739"/>
                </a:cubicBezTo>
                <a:cubicBezTo>
                  <a:pt x="51" y="739"/>
                  <a:pt x="53" y="738"/>
                  <a:pt x="52" y="736"/>
                </a:cubicBezTo>
                <a:cubicBezTo>
                  <a:pt x="51" y="735"/>
                  <a:pt x="49" y="739"/>
                  <a:pt x="49" y="741"/>
                </a:cubicBezTo>
                <a:cubicBezTo>
                  <a:pt x="47" y="740"/>
                  <a:pt x="47" y="739"/>
                  <a:pt x="44" y="741"/>
                </a:cubicBezTo>
                <a:cubicBezTo>
                  <a:pt x="45" y="737"/>
                  <a:pt x="45" y="737"/>
                  <a:pt x="45" y="737"/>
                </a:cubicBezTo>
                <a:cubicBezTo>
                  <a:pt x="43" y="738"/>
                  <a:pt x="43" y="738"/>
                  <a:pt x="43" y="738"/>
                </a:cubicBezTo>
                <a:cubicBezTo>
                  <a:pt x="46" y="734"/>
                  <a:pt x="46" y="734"/>
                  <a:pt x="46" y="734"/>
                </a:cubicBezTo>
                <a:cubicBezTo>
                  <a:pt x="44" y="730"/>
                  <a:pt x="43" y="740"/>
                  <a:pt x="40" y="736"/>
                </a:cubicBezTo>
                <a:cubicBezTo>
                  <a:pt x="41" y="733"/>
                  <a:pt x="41" y="733"/>
                  <a:pt x="41" y="733"/>
                </a:cubicBezTo>
                <a:cubicBezTo>
                  <a:pt x="39" y="734"/>
                  <a:pt x="36" y="738"/>
                  <a:pt x="37" y="734"/>
                </a:cubicBezTo>
                <a:cubicBezTo>
                  <a:pt x="35" y="735"/>
                  <a:pt x="38" y="740"/>
                  <a:pt x="34" y="739"/>
                </a:cubicBezTo>
                <a:cubicBezTo>
                  <a:pt x="34" y="737"/>
                  <a:pt x="33" y="735"/>
                  <a:pt x="32" y="734"/>
                </a:cubicBezTo>
                <a:cubicBezTo>
                  <a:pt x="31" y="734"/>
                  <a:pt x="31" y="738"/>
                  <a:pt x="32" y="738"/>
                </a:cubicBezTo>
                <a:cubicBezTo>
                  <a:pt x="26" y="736"/>
                  <a:pt x="35" y="726"/>
                  <a:pt x="29" y="727"/>
                </a:cubicBezTo>
                <a:cubicBezTo>
                  <a:pt x="29" y="730"/>
                  <a:pt x="23" y="731"/>
                  <a:pt x="27" y="733"/>
                </a:cubicBezTo>
                <a:cubicBezTo>
                  <a:pt x="24" y="734"/>
                  <a:pt x="27" y="727"/>
                  <a:pt x="23" y="728"/>
                </a:cubicBezTo>
                <a:cubicBezTo>
                  <a:pt x="27" y="726"/>
                  <a:pt x="27" y="726"/>
                  <a:pt x="27" y="726"/>
                </a:cubicBezTo>
                <a:cubicBezTo>
                  <a:pt x="26" y="726"/>
                  <a:pt x="24" y="726"/>
                  <a:pt x="24" y="726"/>
                </a:cubicBezTo>
                <a:cubicBezTo>
                  <a:pt x="26" y="724"/>
                  <a:pt x="26" y="724"/>
                  <a:pt x="26" y="724"/>
                </a:cubicBezTo>
                <a:cubicBezTo>
                  <a:pt x="20" y="726"/>
                  <a:pt x="25" y="719"/>
                  <a:pt x="18" y="723"/>
                </a:cubicBezTo>
                <a:cubicBezTo>
                  <a:pt x="23" y="720"/>
                  <a:pt x="16" y="721"/>
                  <a:pt x="18" y="719"/>
                </a:cubicBezTo>
                <a:cubicBezTo>
                  <a:pt x="22" y="718"/>
                  <a:pt x="22" y="724"/>
                  <a:pt x="26" y="720"/>
                </a:cubicBezTo>
                <a:cubicBezTo>
                  <a:pt x="26" y="718"/>
                  <a:pt x="24" y="720"/>
                  <a:pt x="24" y="718"/>
                </a:cubicBezTo>
                <a:cubicBezTo>
                  <a:pt x="25" y="718"/>
                  <a:pt x="27" y="718"/>
                  <a:pt x="28" y="717"/>
                </a:cubicBezTo>
                <a:cubicBezTo>
                  <a:pt x="28" y="713"/>
                  <a:pt x="23" y="716"/>
                  <a:pt x="20" y="715"/>
                </a:cubicBezTo>
                <a:cubicBezTo>
                  <a:pt x="20" y="715"/>
                  <a:pt x="23" y="717"/>
                  <a:pt x="23" y="717"/>
                </a:cubicBezTo>
                <a:cubicBezTo>
                  <a:pt x="19" y="720"/>
                  <a:pt x="22" y="716"/>
                  <a:pt x="18" y="718"/>
                </a:cubicBezTo>
                <a:cubicBezTo>
                  <a:pt x="19" y="715"/>
                  <a:pt x="15" y="716"/>
                  <a:pt x="15" y="714"/>
                </a:cubicBezTo>
                <a:cubicBezTo>
                  <a:pt x="16" y="714"/>
                  <a:pt x="16" y="714"/>
                  <a:pt x="16" y="714"/>
                </a:cubicBezTo>
                <a:cubicBezTo>
                  <a:pt x="14" y="711"/>
                  <a:pt x="22" y="706"/>
                  <a:pt x="21" y="705"/>
                </a:cubicBezTo>
                <a:cubicBezTo>
                  <a:pt x="21" y="704"/>
                  <a:pt x="18" y="703"/>
                  <a:pt x="16" y="704"/>
                </a:cubicBezTo>
                <a:cubicBezTo>
                  <a:pt x="14" y="704"/>
                  <a:pt x="19" y="708"/>
                  <a:pt x="12" y="709"/>
                </a:cubicBezTo>
                <a:cubicBezTo>
                  <a:pt x="15" y="706"/>
                  <a:pt x="14" y="706"/>
                  <a:pt x="13" y="705"/>
                </a:cubicBezTo>
                <a:cubicBezTo>
                  <a:pt x="11" y="704"/>
                  <a:pt x="9" y="703"/>
                  <a:pt x="11" y="700"/>
                </a:cubicBezTo>
                <a:cubicBezTo>
                  <a:pt x="14" y="701"/>
                  <a:pt x="15" y="697"/>
                  <a:pt x="18" y="698"/>
                </a:cubicBezTo>
                <a:cubicBezTo>
                  <a:pt x="16" y="697"/>
                  <a:pt x="15" y="697"/>
                  <a:pt x="13" y="697"/>
                </a:cubicBezTo>
                <a:cubicBezTo>
                  <a:pt x="15" y="695"/>
                  <a:pt x="15" y="695"/>
                  <a:pt x="15" y="695"/>
                </a:cubicBezTo>
                <a:cubicBezTo>
                  <a:pt x="9" y="694"/>
                  <a:pt x="10" y="696"/>
                  <a:pt x="6" y="693"/>
                </a:cubicBezTo>
                <a:cubicBezTo>
                  <a:pt x="8" y="694"/>
                  <a:pt x="10" y="690"/>
                  <a:pt x="11" y="691"/>
                </a:cubicBezTo>
                <a:cubicBezTo>
                  <a:pt x="11" y="690"/>
                  <a:pt x="10" y="689"/>
                  <a:pt x="9" y="689"/>
                </a:cubicBezTo>
                <a:cubicBezTo>
                  <a:pt x="9" y="689"/>
                  <a:pt x="9" y="689"/>
                  <a:pt x="9" y="689"/>
                </a:cubicBezTo>
                <a:cubicBezTo>
                  <a:pt x="8" y="685"/>
                  <a:pt x="12" y="685"/>
                  <a:pt x="9" y="682"/>
                </a:cubicBezTo>
                <a:cubicBezTo>
                  <a:pt x="7" y="682"/>
                  <a:pt x="7" y="682"/>
                  <a:pt x="7" y="682"/>
                </a:cubicBezTo>
                <a:cubicBezTo>
                  <a:pt x="5" y="680"/>
                  <a:pt x="5" y="677"/>
                  <a:pt x="5" y="675"/>
                </a:cubicBezTo>
                <a:cubicBezTo>
                  <a:pt x="5" y="672"/>
                  <a:pt x="5" y="670"/>
                  <a:pt x="4" y="668"/>
                </a:cubicBezTo>
                <a:cubicBezTo>
                  <a:pt x="3" y="670"/>
                  <a:pt x="3" y="670"/>
                  <a:pt x="3" y="670"/>
                </a:cubicBezTo>
                <a:cubicBezTo>
                  <a:pt x="3" y="669"/>
                  <a:pt x="0" y="667"/>
                  <a:pt x="3" y="665"/>
                </a:cubicBezTo>
                <a:cubicBezTo>
                  <a:pt x="3" y="666"/>
                  <a:pt x="3" y="666"/>
                  <a:pt x="3" y="666"/>
                </a:cubicBezTo>
                <a:cubicBezTo>
                  <a:pt x="5" y="666"/>
                  <a:pt x="8" y="666"/>
                  <a:pt x="8" y="665"/>
                </a:cubicBezTo>
                <a:cubicBezTo>
                  <a:pt x="5" y="664"/>
                  <a:pt x="5" y="664"/>
                  <a:pt x="5" y="664"/>
                </a:cubicBezTo>
                <a:cubicBezTo>
                  <a:pt x="7" y="664"/>
                  <a:pt x="7" y="664"/>
                  <a:pt x="7" y="664"/>
                </a:cubicBezTo>
                <a:cubicBezTo>
                  <a:pt x="7" y="662"/>
                  <a:pt x="4" y="664"/>
                  <a:pt x="4" y="663"/>
                </a:cubicBezTo>
                <a:cubicBezTo>
                  <a:pt x="11" y="662"/>
                  <a:pt x="5" y="655"/>
                  <a:pt x="12" y="654"/>
                </a:cubicBezTo>
                <a:cubicBezTo>
                  <a:pt x="6" y="653"/>
                  <a:pt x="11" y="657"/>
                  <a:pt x="6" y="656"/>
                </a:cubicBezTo>
                <a:cubicBezTo>
                  <a:pt x="7" y="655"/>
                  <a:pt x="8" y="655"/>
                  <a:pt x="8" y="654"/>
                </a:cubicBezTo>
                <a:cubicBezTo>
                  <a:pt x="5" y="654"/>
                  <a:pt x="5" y="654"/>
                  <a:pt x="5" y="654"/>
                </a:cubicBezTo>
                <a:cubicBezTo>
                  <a:pt x="7" y="649"/>
                  <a:pt x="10" y="647"/>
                  <a:pt x="11" y="642"/>
                </a:cubicBezTo>
                <a:cubicBezTo>
                  <a:pt x="12" y="642"/>
                  <a:pt x="12" y="642"/>
                  <a:pt x="12" y="642"/>
                </a:cubicBezTo>
                <a:cubicBezTo>
                  <a:pt x="13" y="641"/>
                  <a:pt x="13" y="640"/>
                  <a:pt x="11" y="638"/>
                </a:cubicBezTo>
                <a:cubicBezTo>
                  <a:pt x="12" y="638"/>
                  <a:pt x="13" y="639"/>
                  <a:pt x="14" y="639"/>
                </a:cubicBezTo>
                <a:cubicBezTo>
                  <a:pt x="11" y="636"/>
                  <a:pt x="13" y="635"/>
                  <a:pt x="15" y="634"/>
                </a:cubicBezTo>
                <a:cubicBezTo>
                  <a:pt x="18" y="634"/>
                  <a:pt x="20" y="634"/>
                  <a:pt x="18" y="631"/>
                </a:cubicBezTo>
                <a:cubicBezTo>
                  <a:pt x="21" y="633"/>
                  <a:pt x="24" y="634"/>
                  <a:pt x="27" y="636"/>
                </a:cubicBezTo>
                <a:cubicBezTo>
                  <a:pt x="30" y="637"/>
                  <a:pt x="32" y="639"/>
                  <a:pt x="34" y="641"/>
                </a:cubicBezTo>
                <a:cubicBezTo>
                  <a:pt x="34" y="640"/>
                  <a:pt x="34" y="640"/>
                  <a:pt x="34" y="640"/>
                </a:cubicBezTo>
                <a:cubicBezTo>
                  <a:pt x="37" y="643"/>
                  <a:pt x="33" y="642"/>
                  <a:pt x="36" y="644"/>
                </a:cubicBezTo>
                <a:cubicBezTo>
                  <a:pt x="36" y="644"/>
                  <a:pt x="31" y="644"/>
                  <a:pt x="31" y="644"/>
                </a:cubicBezTo>
                <a:cubicBezTo>
                  <a:pt x="33" y="645"/>
                  <a:pt x="35" y="646"/>
                  <a:pt x="35" y="646"/>
                </a:cubicBezTo>
                <a:cubicBezTo>
                  <a:pt x="35" y="646"/>
                  <a:pt x="35" y="647"/>
                  <a:pt x="38" y="647"/>
                </a:cubicBezTo>
                <a:cubicBezTo>
                  <a:pt x="32" y="647"/>
                  <a:pt x="31" y="650"/>
                  <a:pt x="31" y="654"/>
                </a:cubicBezTo>
                <a:cubicBezTo>
                  <a:pt x="31" y="657"/>
                  <a:pt x="32" y="661"/>
                  <a:pt x="29" y="664"/>
                </a:cubicBezTo>
                <a:cubicBezTo>
                  <a:pt x="30" y="665"/>
                  <a:pt x="31" y="665"/>
                  <a:pt x="32" y="665"/>
                </a:cubicBezTo>
                <a:cubicBezTo>
                  <a:pt x="28" y="666"/>
                  <a:pt x="34" y="666"/>
                  <a:pt x="35" y="667"/>
                </a:cubicBezTo>
                <a:cubicBezTo>
                  <a:pt x="29" y="669"/>
                  <a:pt x="29" y="669"/>
                  <a:pt x="29" y="669"/>
                </a:cubicBezTo>
                <a:cubicBezTo>
                  <a:pt x="31" y="670"/>
                  <a:pt x="33" y="669"/>
                  <a:pt x="34" y="669"/>
                </a:cubicBezTo>
                <a:cubicBezTo>
                  <a:pt x="34" y="671"/>
                  <a:pt x="33" y="673"/>
                  <a:pt x="32" y="675"/>
                </a:cubicBezTo>
                <a:cubicBezTo>
                  <a:pt x="32" y="677"/>
                  <a:pt x="31" y="678"/>
                  <a:pt x="33" y="680"/>
                </a:cubicBezTo>
                <a:cubicBezTo>
                  <a:pt x="31" y="681"/>
                  <a:pt x="28" y="680"/>
                  <a:pt x="27" y="681"/>
                </a:cubicBezTo>
                <a:cubicBezTo>
                  <a:pt x="33" y="679"/>
                  <a:pt x="30" y="684"/>
                  <a:pt x="35" y="683"/>
                </a:cubicBezTo>
                <a:cubicBezTo>
                  <a:pt x="28" y="685"/>
                  <a:pt x="34" y="687"/>
                  <a:pt x="25" y="688"/>
                </a:cubicBezTo>
                <a:cubicBezTo>
                  <a:pt x="24" y="690"/>
                  <a:pt x="29" y="688"/>
                  <a:pt x="30" y="688"/>
                </a:cubicBezTo>
                <a:cubicBezTo>
                  <a:pt x="30" y="689"/>
                  <a:pt x="30" y="691"/>
                  <a:pt x="33" y="691"/>
                </a:cubicBezTo>
                <a:cubicBezTo>
                  <a:pt x="31" y="693"/>
                  <a:pt x="37" y="697"/>
                  <a:pt x="32" y="701"/>
                </a:cubicBezTo>
                <a:cubicBezTo>
                  <a:pt x="35" y="698"/>
                  <a:pt x="34" y="700"/>
                  <a:pt x="36" y="700"/>
                </a:cubicBezTo>
                <a:cubicBezTo>
                  <a:pt x="39" y="697"/>
                  <a:pt x="39" y="697"/>
                  <a:pt x="39" y="697"/>
                </a:cubicBezTo>
                <a:cubicBezTo>
                  <a:pt x="39" y="699"/>
                  <a:pt x="39" y="699"/>
                  <a:pt x="39" y="699"/>
                </a:cubicBezTo>
                <a:cubicBezTo>
                  <a:pt x="40" y="699"/>
                  <a:pt x="40" y="699"/>
                  <a:pt x="40" y="699"/>
                </a:cubicBezTo>
                <a:cubicBezTo>
                  <a:pt x="40" y="700"/>
                  <a:pt x="38" y="700"/>
                  <a:pt x="37" y="702"/>
                </a:cubicBezTo>
                <a:cubicBezTo>
                  <a:pt x="38" y="703"/>
                  <a:pt x="40" y="702"/>
                  <a:pt x="42" y="701"/>
                </a:cubicBezTo>
                <a:cubicBezTo>
                  <a:pt x="42" y="700"/>
                  <a:pt x="42" y="700"/>
                  <a:pt x="42" y="700"/>
                </a:cubicBezTo>
                <a:cubicBezTo>
                  <a:pt x="42" y="700"/>
                  <a:pt x="43" y="701"/>
                  <a:pt x="43" y="701"/>
                </a:cubicBezTo>
                <a:cubicBezTo>
                  <a:pt x="43" y="701"/>
                  <a:pt x="38" y="701"/>
                  <a:pt x="38" y="704"/>
                </a:cubicBezTo>
                <a:cubicBezTo>
                  <a:pt x="39" y="704"/>
                  <a:pt x="43" y="701"/>
                  <a:pt x="42" y="703"/>
                </a:cubicBezTo>
                <a:cubicBezTo>
                  <a:pt x="41" y="702"/>
                  <a:pt x="39" y="704"/>
                  <a:pt x="39" y="705"/>
                </a:cubicBezTo>
                <a:cubicBezTo>
                  <a:pt x="39" y="707"/>
                  <a:pt x="39" y="707"/>
                  <a:pt x="39" y="707"/>
                </a:cubicBezTo>
                <a:cubicBezTo>
                  <a:pt x="43" y="703"/>
                  <a:pt x="43" y="703"/>
                  <a:pt x="43" y="703"/>
                </a:cubicBezTo>
                <a:cubicBezTo>
                  <a:pt x="45" y="706"/>
                  <a:pt x="46" y="711"/>
                  <a:pt x="51" y="713"/>
                </a:cubicBezTo>
                <a:cubicBezTo>
                  <a:pt x="49" y="717"/>
                  <a:pt x="54" y="714"/>
                  <a:pt x="52" y="720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0" y="720"/>
                  <a:pt x="50" y="724"/>
                  <a:pt x="52" y="724"/>
                </a:cubicBezTo>
                <a:cubicBezTo>
                  <a:pt x="51" y="722"/>
                  <a:pt x="55" y="719"/>
                  <a:pt x="53" y="717"/>
                </a:cubicBezTo>
                <a:cubicBezTo>
                  <a:pt x="53" y="717"/>
                  <a:pt x="54" y="716"/>
                  <a:pt x="55" y="716"/>
                </a:cubicBezTo>
                <a:cubicBezTo>
                  <a:pt x="55" y="715"/>
                  <a:pt x="56" y="714"/>
                  <a:pt x="56" y="714"/>
                </a:cubicBezTo>
                <a:cubicBezTo>
                  <a:pt x="58" y="709"/>
                  <a:pt x="59" y="709"/>
                  <a:pt x="60" y="711"/>
                </a:cubicBezTo>
                <a:cubicBezTo>
                  <a:pt x="61" y="712"/>
                  <a:pt x="63" y="715"/>
                  <a:pt x="64" y="713"/>
                </a:cubicBezTo>
                <a:cubicBezTo>
                  <a:pt x="64" y="713"/>
                  <a:pt x="64" y="714"/>
                  <a:pt x="64" y="714"/>
                </a:cubicBezTo>
                <a:cubicBezTo>
                  <a:pt x="67" y="711"/>
                  <a:pt x="70" y="718"/>
                  <a:pt x="70" y="716"/>
                </a:cubicBezTo>
                <a:cubicBezTo>
                  <a:pt x="71" y="720"/>
                  <a:pt x="71" y="720"/>
                  <a:pt x="71" y="720"/>
                </a:cubicBezTo>
                <a:cubicBezTo>
                  <a:pt x="73" y="714"/>
                  <a:pt x="73" y="714"/>
                  <a:pt x="76" y="716"/>
                </a:cubicBezTo>
                <a:cubicBezTo>
                  <a:pt x="76" y="716"/>
                  <a:pt x="76" y="717"/>
                  <a:pt x="76" y="718"/>
                </a:cubicBezTo>
                <a:cubicBezTo>
                  <a:pt x="77" y="715"/>
                  <a:pt x="77" y="713"/>
                  <a:pt x="79" y="713"/>
                </a:cubicBezTo>
                <a:cubicBezTo>
                  <a:pt x="79" y="714"/>
                  <a:pt x="79" y="714"/>
                  <a:pt x="79" y="714"/>
                </a:cubicBezTo>
                <a:cubicBezTo>
                  <a:pt x="82" y="713"/>
                  <a:pt x="82" y="713"/>
                  <a:pt x="82" y="713"/>
                </a:cubicBezTo>
                <a:cubicBezTo>
                  <a:pt x="83" y="718"/>
                  <a:pt x="84" y="716"/>
                  <a:pt x="85" y="715"/>
                </a:cubicBezTo>
                <a:cubicBezTo>
                  <a:pt x="86" y="713"/>
                  <a:pt x="87" y="711"/>
                  <a:pt x="89" y="716"/>
                </a:cubicBezTo>
                <a:cubicBezTo>
                  <a:pt x="89" y="713"/>
                  <a:pt x="91" y="712"/>
                  <a:pt x="91" y="710"/>
                </a:cubicBezTo>
                <a:cubicBezTo>
                  <a:pt x="91" y="710"/>
                  <a:pt x="91" y="711"/>
                  <a:pt x="92" y="711"/>
                </a:cubicBezTo>
                <a:cubicBezTo>
                  <a:pt x="90" y="706"/>
                  <a:pt x="95" y="712"/>
                  <a:pt x="96" y="711"/>
                </a:cubicBezTo>
                <a:cubicBezTo>
                  <a:pt x="96" y="709"/>
                  <a:pt x="95" y="708"/>
                  <a:pt x="94" y="706"/>
                </a:cubicBezTo>
                <a:cubicBezTo>
                  <a:pt x="95" y="708"/>
                  <a:pt x="96" y="706"/>
                  <a:pt x="96" y="704"/>
                </a:cubicBezTo>
                <a:cubicBezTo>
                  <a:pt x="95" y="703"/>
                  <a:pt x="94" y="701"/>
                  <a:pt x="95" y="702"/>
                </a:cubicBezTo>
                <a:cubicBezTo>
                  <a:pt x="96" y="702"/>
                  <a:pt x="98" y="705"/>
                  <a:pt x="99" y="707"/>
                </a:cubicBezTo>
                <a:cubicBezTo>
                  <a:pt x="99" y="705"/>
                  <a:pt x="93" y="700"/>
                  <a:pt x="96" y="702"/>
                </a:cubicBezTo>
                <a:cubicBezTo>
                  <a:pt x="97" y="703"/>
                  <a:pt x="97" y="703"/>
                  <a:pt x="97" y="703"/>
                </a:cubicBezTo>
                <a:cubicBezTo>
                  <a:pt x="98" y="704"/>
                  <a:pt x="100" y="706"/>
                  <a:pt x="103" y="707"/>
                </a:cubicBezTo>
                <a:cubicBezTo>
                  <a:pt x="105" y="709"/>
                  <a:pt x="107" y="710"/>
                  <a:pt x="107" y="709"/>
                </a:cubicBezTo>
                <a:cubicBezTo>
                  <a:pt x="105" y="708"/>
                  <a:pt x="105" y="708"/>
                  <a:pt x="105" y="708"/>
                </a:cubicBezTo>
                <a:cubicBezTo>
                  <a:pt x="104" y="707"/>
                  <a:pt x="106" y="708"/>
                  <a:pt x="108" y="708"/>
                </a:cubicBezTo>
                <a:cubicBezTo>
                  <a:pt x="110" y="708"/>
                  <a:pt x="111" y="708"/>
                  <a:pt x="108" y="706"/>
                </a:cubicBezTo>
                <a:cubicBezTo>
                  <a:pt x="105" y="705"/>
                  <a:pt x="105" y="705"/>
                  <a:pt x="105" y="705"/>
                </a:cubicBezTo>
                <a:cubicBezTo>
                  <a:pt x="110" y="704"/>
                  <a:pt x="105" y="703"/>
                  <a:pt x="109" y="703"/>
                </a:cubicBezTo>
                <a:cubicBezTo>
                  <a:pt x="109" y="703"/>
                  <a:pt x="109" y="702"/>
                  <a:pt x="109" y="702"/>
                </a:cubicBezTo>
                <a:cubicBezTo>
                  <a:pt x="109" y="703"/>
                  <a:pt x="109" y="703"/>
                  <a:pt x="109" y="703"/>
                </a:cubicBezTo>
                <a:cubicBezTo>
                  <a:pt x="109" y="701"/>
                  <a:pt x="113" y="702"/>
                  <a:pt x="108" y="700"/>
                </a:cubicBezTo>
                <a:cubicBezTo>
                  <a:pt x="108" y="700"/>
                  <a:pt x="107" y="700"/>
                  <a:pt x="107" y="700"/>
                </a:cubicBezTo>
                <a:cubicBezTo>
                  <a:pt x="107" y="699"/>
                  <a:pt x="108" y="699"/>
                  <a:pt x="108" y="697"/>
                </a:cubicBezTo>
                <a:cubicBezTo>
                  <a:pt x="108" y="697"/>
                  <a:pt x="107" y="696"/>
                  <a:pt x="108" y="696"/>
                </a:cubicBezTo>
                <a:cubicBezTo>
                  <a:pt x="104" y="695"/>
                  <a:pt x="107" y="692"/>
                  <a:pt x="107" y="691"/>
                </a:cubicBezTo>
                <a:cubicBezTo>
                  <a:pt x="108" y="692"/>
                  <a:pt x="110" y="692"/>
                  <a:pt x="111" y="692"/>
                </a:cubicBezTo>
                <a:cubicBezTo>
                  <a:pt x="108" y="690"/>
                  <a:pt x="108" y="690"/>
                  <a:pt x="110" y="689"/>
                </a:cubicBezTo>
                <a:cubicBezTo>
                  <a:pt x="105" y="688"/>
                  <a:pt x="99" y="688"/>
                  <a:pt x="99" y="686"/>
                </a:cubicBezTo>
                <a:cubicBezTo>
                  <a:pt x="100" y="686"/>
                  <a:pt x="100" y="687"/>
                  <a:pt x="101" y="687"/>
                </a:cubicBezTo>
                <a:cubicBezTo>
                  <a:pt x="102" y="686"/>
                  <a:pt x="101" y="686"/>
                  <a:pt x="101" y="686"/>
                </a:cubicBezTo>
                <a:cubicBezTo>
                  <a:pt x="102" y="686"/>
                  <a:pt x="103" y="686"/>
                  <a:pt x="105" y="686"/>
                </a:cubicBezTo>
                <a:cubicBezTo>
                  <a:pt x="100" y="685"/>
                  <a:pt x="104" y="684"/>
                  <a:pt x="102" y="682"/>
                </a:cubicBezTo>
                <a:cubicBezTo>
                  <a:pt x="104" y="683"/>
                  <a:pt x="105" y="682"/>
                  <a:pt x="107" y="682"/>
                </a:cubicBezTo>
                <a:cubicBezTo>
                  <a:pt x="101" y="682"/>
                  <a:pt x="112" y="679"/>
                  <a:pt x="104" y="680"/>
                </a:cubicBezTo>
                <a:cubicBezTo>
                  <a:pt x="107" y="678"/>
                  <a:pt x="107" y="675"/>
                  <a:pt x="106" y="673"/>
                </a:cubicBezTo>
                <a:cubicBezTo>
                  <a:pt x="106" y="671"/>
                  <a:pt x="106" y="669"/>
                  <a:pt x="108" y="668"/>
                </a:cubicBezTo>
                <a:cubicBezTo>
                  <a:pt x="110" y="667"/>
                  <a:pt x="106" y="666"/>
                  <a:pt x="106" y="666"/>
                </a:cubicBezTo>
                <a:cubicBezTo>
                  <a:pt x="109" y="665"/>
                  <a:pt x="109" y="665"/>
                  <a:pt x="109" y="665"/>
                </a:cubicBezTo>
                <a:cubicBezTo>
                  <a:pt x="103" y="665"/>
                  <a:pt x="107" y="664"/>
                  <a:pt x="101" y="664"/>
                </a:cubicBezTo>
                <a:cubicBezTo>
                  <a:pt x="105" y="663"/>
                  <a:pt x="106" y="663"/>
                  <a:pt x="108" y="661"/>
                </a:cubicBezTo>
                <a:cubicBezTo>
                  <a:pt x="108" y="661"/>
                  <a:pt x="106" y="661"/>
                  <a:pt x="105" y="661"/>
                </a:cubicBezTo>
                <a:cubicBezTo>
                  <a:pt x="103" y="661"/>
                  <a:pt x="102" y="661"/>
                  <a:pt x="102" y="661"/>
                </a:cubicBezTo>
                <a:cubicBezTo>
                  <a:pt x="106" y="660"/>
                  <a:pt x="106" y="660"/>
                  <a:pt x="106" y="660"/>
                </a:cubicBezTo>
                <a:cubicBezTo>
                  <a:pt x="104" y="660"/>
                  <a:pt x="104" y="659"/>
                  <a:pt x="105" y="658"/>
                </a:cubicBezTo>
                <a:cubicBezTo>
                  <a:pt x="105" y="658"/>
                  <a:pt x="105" y="658"/>
                  <a:pt x="106" y="657"/>
                </a:cubicBezTo>
                <a:cubicBezTo>
                  <a:pt x="100" y="659"/>
                  <a:pt x="100" y="657"/>
                  <a:pt x="97" y="658"/>
                </a:cubicBezTo>
                <a:cubicBezTo>
                  <a:pt x="102" y="654"/>
                  <a:pt x="95" y="657"/>
                  <a:pt x="100" y="654"/>
                </a:cubicBezTo>
                <a:cubicBezTo>
                  <a:pt x="99" y="654"/>
                  <a:pt x="98" y="654"/>
                  <a:pt x="97" y="654"/>
                </a:cubicBezTo>
                <a:cubicBezTo>
                  <a:pt x="95" y="656"/>
                  <a:pt x="93" y="657"/>
                  <a:pt x="94" y="656"/>
                </a:cubicBezTo>
                <a:cubicBezTo>
                  <a:pt x="94" y="656"/>
                  <a:pt x="94" y="656"/>
                  <a:pt x="94" y="656"/>
                </a:cubicBezTo>
                <a:cubicBezTo>
                  <a:pt x="96" y="654"/>
                  <a:pt x="96" y="654"/>
                  <a:pt x="96" y="654"/>
                </a:cubicBezTo>
                <a:cubicBezTo>
                  <a:pt x="95" y="654"/>
                  <a:pt x="95" y="654"/>
                  <a:pt x="95" y="653"/>
                </a:cubicBezTo>
                <a:cubicBezTo>
                  <a:pt x="94" y="654"/>
                  <a:pt x="94" y="654"/>
                  <a:pt x="93" y="655"/>
                </a:cubicBezTo>
                <a:cubicBezTo>
                  <a:pt x="94" y="654"/>
                  <a:pt x="94" y="654"/>
                  <a:pt x="95" y="653"/>
                </a:cubicBezTo>
                <a:cubicBezTo>
                  <a:pt x="94" y="653"/>
                  <a:pt x="94" y="653"/>
                  <a:pt x="94" y="653"/>
                </a:cubicBezTo>
                <a:cubicBezTo>
                  <a:pt x="95" y="653"/>
                  <a:pt x="95" y="653"/>
                  <a:pt x="95" y="653"/>
                </a:cubicBezTo>
                <a:cubicBezTo>
                  <a:pt x="95" y="652"/>
                  <a:pt x="95" y="652"/>
                  <a:pt x="94" y="652"/>
                </a:cubicBezTo>
                <a:cubicBezTo>
                  <a:pt x="95" y="650"/>
                  <a:pt x="93" y="650"/>
                  <a:pt x="92" y="650"/>
                </a:cubicBezTo>
                <a:cubicBezTo>
                  <a:pt x="90" y="650"/>
                  <a:pt x="88" y="650"/>
                  <a:pt x="90" y="647"/>
                </a:cubicBezTo>
                <a:cubicBezTo>
                  <a:pt x="90" y="647"/>
                  <a:pt x="90" y="648"/>
                  <a:pt x="91" y="647"/>
                </a:cubicBezTo>
                <a:cubicBezTo>
                  <a:pt x="89" y="646"/>
                  <a:pt x="91" y="641"/>
                  <a:pt x="89" y="642"/>
                </a:cubicBezTo>
                <a:cubicBezTo>
                  <a:pt x="86" y="645"/>
                  <a:pt x="86" y="645"/>
                  <a:pt x="86" y="645"/>
                </a:cubicBezTo>
                <a:cubicBezTo>
                  <a:pt x="85" y="645"/>
                  <a:pt x="83" y="645"/>
                  <a:pt x="82" y="644"/>
                </a:cubicBezTo>
                <a:cubicBezTo>
                  <a:pt x="80" y="647"/>
                  <a:pt x="80" y="647"/>
                  <a:pt x="80" y="647"/>
                </a:cubicBezTo>
                <a:cubicBezTo>
                  <a:pt x="80" y="644"/>
                  <a:pt x="74" y="648"/>
                  <a:pt x="78" y="641"/>
                </a:cubicBezTo>
                <a:cubicBezTo>
                  <a:pt x="76" y="643"/>
                  <a:pt x="76" y="639"/>
                  <a:pt x="75" y="640"/>
                </a:cubicBezTo>
                <a:cubicBezTo>
                  <a:pt x="76" y="637"/>
                  <a:pt x="76" y="637"/>
                  <a:pt x="76" y="637"/>
                </a:cubicBezTo>
                <a:cubicBezTo>
                  <a:pt x="76" y="636"/>
                  <a:pt x="75" y="637"/>
                  <a:pt x="74" y="637"/>
                </a:cubicBezTo>
                <a:cubicBezTo>
                  <a:pt x="74" y="631"/>
                  <a:pt x="70" y="635"/>
                  <a:pt x="68" y="634"/>
                </a:cubicBezTo>
                <a:cubicBezTo>
                  <a:pt x="68" y="634"/>
                  <a:pt x="68" y="634"/>
                  <a:pt x="68" y="634"/>
                </a:cubicBezTo>
                <a:cubicBezTo>
                  <a:pt x="66" y="635"/>
                  <a:pt x="66" y="635"/>
                  <a:pt x="66" y="635"/>
                </a:cubicBezTo>
                <a:cubicBezTo>
                  <a:pt x="67" y="633"/>
                  <a:pt x="65" y="636"/>
                  <a:pt x="65" y="636"/>
                </a:cubicBezTo>
                <a:cubicBezTo>
                  <a:pt x="64" y="637"/>
                  <a:pt x="63" y="636"/>
                  <a:pt x="63" y="634"/>
                </a:cubicBezTo>
                <a:cubicBezTo>
                  <a:pt x="62" y="634"/>
                  <a:pt x="62" y="634"/>
                  <a:pt x="62" y="634"/>
                </a:cubicBezTo>
                <a:cubicBezTo>
                  <a:pt x="63" y="632"/>
                  <a:pt x="62" y="630"/>
                  <a:pt x="63" y="627"/>
                </a:cubicBezTo>
                <a:cubicBezTo>
                  <a:pt x="61" y="629"/>
                  <a:pt x="61" y="629"/>
                  <a:pt x="61" y="629"/>
                </a:cubicBezTo>
                <a:cubicBezTo>
                  <a:pt x="61" y="628"/>
                  <a:pt x="62" y="627"/>
                  <a:pt x="62" y="626"/>
                </a:cubicBezTo>
                <a:cubicBezTo>
                  <a:pt x="61" y="628"/>
                  <a:pt x="59" y="628"/>
                  <a:pt x="59" y="631"/>
                </a:cubicBezTo>
                <a:cubicBezTo>
                  <a:pt x="59" y="632"/>
                  <a:pt x="59" y="632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4"/>
                  <a:pt x="59" y="634"/>
                </a:cubicBezTo>
                <a:cubicBezTo>
                  <a:pt x="58" y="634"/>
                  <a:pt x="58" y="635"/>
                  <a:pt x="58" y="636"/>
                </a:cubicBezTo>
                <a:cubicBezTo>
                  <a:pt x="57" y="632"/>
                  <a:pt x="57" y="635"/>
                  <a:pt x="56" y="629"/>
                </a:cubicBezTo>
                <a:cubicBezTo>
                  <a:pt x="57" y="635"/>
                  <a:pt x="53" y="630"/>
                  <a:pt x="55" y="636"/>
                </a:cubicBezTo>
                <a:cubicBezTo>
                  <a:pt x="53" y="631"/>
                  <a:pt x="54" y="635"/>
                  <a:pt x="53" y="631"/>
                </a:cubicBezTo>
                <a:cubicBezTo>
                  <a:pt x="54" y="632"/>
                  <a:pt x="55" y="628"/>
                  <a:pt x="56" y="626"/>
                </a:cubicBezTo>
                <a:cubicBezTo>
                  <a:pt x="54" y="623"/>
                  <a:pt x="54" y="623"/>
                  <a:pt x="54" y="623"/>
                </a:cubicBezTo>
                <a:cubicBezTo>
                  <a:pt x="55" y="617"/>
                  <a:pt x="57" y="625"/>
                  <a:pt x="58" y="623"/>
                </a:cubicBezTo>
                <a:cubicBezTo>
                  <a:pt x="57" y="624"/>
                  <a:pt x="56" y="623"/>
                  <a:pt x="56" y="622"/>
                </a:cubicBezTo>
                <a:cubicBezTo>
                  <a:pt x="57" y="626"/>
                  <a:pt x="57" y="626"/>
                  <a:pt x="57" y="626"/>
                </a:cubicBezTo>
                <a:cubicBezTo>
                  <a:pt x="58" y="627"/>
                  <a:pt x="59" y="624"/>
                  <a:pt x="61" y="622"/>
                </a:cubicBezTo>
                <a:cubicBezTo>
                  <a:pt x="59" y="621"/>
                  <a:pt x="62" y="620"/>
                  <a:pt x="61" y="617"/>
                </a:cubicBezTo>
                <a:cubicBezTo>
                  <a:pt x="60" y="617"/>
                  <a:pt x="60" y="617"/>
                  <a:pt x="60" y="617"/>
                </a:cubicBezTo>
                <a:cubicBezTo>
                  <a:pt x="60" y="616"/>
                  <a:pt x="61" y="615"/>
                  <a:pt x="62" y="613"/>
                </a:cubicBezTo>
                <a:cubicBezTo>
                  <a:pt x="65" y="616"/>
                  <a:pt x="71" y="615"/>
                  <a:pt x="71" y="619"/>
                </a:cubicBezTo>
                <a:cubicBezTo>
                  <a:pt x="71" y="617"/>
                  <a:pt x="70" y="618"/>
                  <a:pt x="69" y="619"/>
                </a:cubicBezTo>
                <a:cubicBezTo>
                  <a:pt x="70" y="621"/>
                  <a:pt x="70" y="621"/>
                  <a:pt x="70" y="621"/>
                </a:cubicBezTo>
                <a:cubicBezTo>
                  <a:pt x="69" y="621"/>
                  <a:pt x="69" y="617"/>
                  <a:pt x="67" y="618"/>
                </a:cubicBezTo>
                <a:cubicBezTo>
                  <a:pt x="66" y="621"/>
                  <a:pt x="65" y="624"/>
                  <a:pt x="65" y="628"/>
                </a:cubicBezTo>
                <a:cubicBezTo>
                  <a:pt x="67" y="633"/>
                  <a:pt x="69" y="622"/>
                  <a:pt x="72" y="624"/>
                </a:cubicBezTo>
                <a:cubicBezTo>
                  <a:pt x="73" y="623"/>
                  <a:pt x="70" y="628"/>
                  <a:pt x="72" y="627"/>
                </a:cubicBezTo>
                <a:cubicBezTo>
                  <a:pt x="75" y="625"/>
                  <a:pt x="80" y="620"/>
                  <a:pt x="82" y="615"/>
                </a:cubicBezTo>
                <a:cubicBezTo>
                  <a:pt x="80" y="616"/>
                  <a:pt x="77" y="618"/>
                  <a:pt x="78" y="614"/>
                </a:cubicBezTo>
                <a:cubicBezTo>
                  <a:pt x="79" y="613"/>
                  <a:pt x="82" y="613"/>
                  <a:pt x="83" y="611"/>
                </a:cubicBezTo>
                <a:cubicBezTo>
                  <a:pt x="82" y="616"/>
                  <a:pt x="80" y="611"/>
                  <a:pt x="80" y="615"/>
                </a:cubicBezTo>
                <a:cubicBezTo>
                  <a:pt x="81" y="616"/>
                  <a:pt x="82" y="614"/>
                  <a:pt x="83" y="614"/>
                </a:cubicBezTo>
                <a:cubicBezTo>
                  <a:pt x="82" y="615"/>
                  <a:pt x="82" y="617"/>
                  <a:pt x="82" y="618"/>
                </a:cubicBezTo>
                <a:cubicBezTo>
                  <a:pt x="85" y="619"/>
                  <a:pt x="85" y="622"/>
                  <a:pt x="87" y="624"/>
                </a:cubicBezTo>
                <a:cubicBezTo>
                  <a:pt x="87" y="625"/>
                  <a:pt x="86" y="626"/>
                  <a:pt x="86" y="627"/>
                </a:cubicBezTo>
                <a:cubicBezTo>
                  <a:pt x="87" y="627"/>
                  <a:pt x="93" y="622"/>
                  <a:pt x="94" y="619"/>
                </a:cubicBezTo>
                <a:cubicBezTo>
                  <a:pt x="96" y="620"/>
                  <a:pt x="95" y="622"/>
                  <a:pt x="97" y="622"/>
                </a:cubicBezTo>
                <a:cubicBezTo>
                  <a:pt x="97" y="617"/>
                  <a:pt x="97" y="622"/>
                  <a:pt x="100" y="619"/>
                </a:cubicBezTo>
                <a:cubicBezTo>
                  <a:pt x="101" y="620"/>
                  <a:pt x="99" y="621"/>
                  <a:pt x="99" y="622"/>
                </a:cubicBezTo>
                <a:cubicBezTo>
                  <a:pt x="99" y="622"/>
                  <a:pt x="101" y="621"/>
                  <a:pt x="102" y="621"/>
                </a:cubicBezTo>
                <a:cubicBezTo>
                  <a:pt x="100" y="624"/>
                  <a:pt x="94" y="626"/>
                  <a:pt x="93" y="630"/>
                </a:cubicBezTo>
                <a:cubicBezTo>
                  <a:pt x="92" y="633"/>
                  <a:pt x="91" y="638"/>
                  <a:pt x="90" y="638"/>
                </a:cubicBezTo>
                <a:cubicBezTo>
                  <a:pt x="93" y="636"/>
                  <a:pt x="105" y="624"/>
                  <a:pt x="107" y="619"/>
                </a:cubicBezTo>
                <a:cubicBezTo>
                  <a:pt x="109" y="617"/>
                  <a:pt x="106" y="623"/>
                  <a:pt x="107" y="623"/>
                </a:cubicBezTo>
                <a:cubicBezTo>
                  <a:pt x="105" y="628"/>
                  <a:pt x="111" y="623"/>
                  <a:pt x="111" y="626"/>
                </a:cubicBezTo>
                <a:cubicBezTo>
                  <a:pt x="109" y="626"/>
                  <a:pt x="109" y="626"/>
                  <a:pt x="109" y="626"/>
                </a:cubicBezTo>
                <a:cubicBezTo>
                  <a:pt x="108" y="627"/>
                  <a:pt x="111" y="628"/>
                  <a:pt x="112" y="628"/>
                </a:cubicBezTo>
                <a:cubicBezTo>
                  <a:pt x="111" y="629"/>
                  <a:pt x="106" y="632"/>
                  <a:pt x="105" y="634"/>
                </a:cubicBezTo>
                <a:cubicBezTo>
                  <a:pt x="106" y="636"/>
                  <a:pt x="114" y="633"/>
                  <a:pt x="118" y="630"/>
                </a:cubicBezTo>
                <a:cubicBezTo>
                  <a:pt x="118" y="630"/>
                  <a:pt x="116" y="630"/>
                  <a:pt x="114" y="630"/>
                </a:cubicBezTo>
                <a:cubicBezTo>
                  <a:pt x="113" y="630"/>
                  <a:pt x="111" y="630"/>
                  <a:pt x="111" y="630"/>
                </a:cubicBezTo>
                <a:cubicBezTo>
                  <a:pt x="114" y="627"/>
                  <a:pt x="116" y="630"/>
                  <a:pt x="120" y="627"/>
                </a:cubicBezTo>
                <a:cubicBezTo>
                  <a:pt x="122" y="632"/>
                  <a:pt x="122" y="632"/>
                  <a:pt x="122" y="632"/>
                </a:cubicBezTo>
                <a:cubicBezTo>
                  <a:pt x="121" y="631"/>
                  <a:pt x="119" y="630"/>
                  <a:pt x="118" y="632"/>
                </a:cubicBezTo>
                <a:cubicBezTo>
                  <a:pt x="119" y="634"/>
                  <a:pt x="118" y="633"/>
                  <a:pt x="117" y="635"/>
                </a:cubicBezTo>
                <a:cubicBezTo>
                  <a:pt x="112" y="636"/>
                  <a:pt x="100" y="641"/>
                  <a:pt x="95" y="644"/>
                </a:cubicBezTo>
                <a:cubicBezTo>
                  <a:pt x="98" y="644"/>
                  <a:pt x="98" y="644"/>
                  <a:pt x="98" y="644"/>
                </a:cubicBezTo>
                <a:cubicBezTo>
                  <a:pt x="96" y="646"/>
                  <a:pt x="96" y="646"/>
                  <a:pt x="96" y="646"/>
                </a:cubicBezTo>
                <a:cubicBezTo>
                  <a:pt x="100" y="645"/>
                  <a:pt x="114" y="639"/>
                  <a:pt x="117" y="637"/>
                </a:cubicBezTo>
                <a:cubicBezTo>
                  <a:pt x="117" y="639"/>
                  <a:pt x="110" y="643"/>
                  <a:pt x="109" y="644"/>
                </a:cubicBezTo>
                <a:cubicBezTo>
                  <a:pt x="110" y="646"/>
                  <a:pt x="120" y="640"/>
                  <a:pt x="121" y="644"/>
                </a:cubicBezTo>
                <a:cubicBezTo>
                  <a:pt x="122" y="642"/>
                  <a:pt x="122" y="642"/>
                  <a:pt x="122" y="642"/>
                </a:cubicBezTo>
                <a:cubicBezTo>
                  <a:pt x="123" y="642"/>
                  <a:pt x="123" y="646"/>
                  <a:pt x="124" y="645"/>
                </a:cubicBezTo>
                <a:cubicBezTo>
                  <a:pt x="122" y="646"/>
                  <a:pt x="118" y="649"/>
                  <a:pt x="116" y="649"/>
                </a:cubicBezTo>
                <a:cubicBezTo>
                  <a:pt x="116" y="649"/>
                  <a:pt x="118" y="649"/>
                  <a:pt x="120" y="649"/>
                </a:cubicBezTo>
                <a:cubicBezTo>
                  <a:pt x="123" y="649"/>
                  <a:pt x="125" y="649"/>
                  <a:pt x="125" y="649"/>
                </a:cubicBezTo>
                <a:cubicBezTo>
                  <a:pt x="124" y="648"/>
                  <a:pt x="118" y="651"/>
                  <a:pt x="117" y="652"/>
                </a:cubicBezTo>
                <a:cubicBezTo>
                  <a:pt x="117" y="653"/>
                  <a:pt x="124" y="650"/>
                  <a:pt x="125" y="649"/>
                </a:cubicBezTo>
                <a:cubicBezTo>
                  <a:pt x="122" y="653"/>
                  <a:pt x="124" y="652"/>
                  <a:pt x="119" y="656"/>
                </a:cubicBezTo>
                <a:cubicBezTo>
                  <a:pt x="120" y="656"/>
                  <a:pt x="126" y="653"/>
                  <a:pt x="126" y="652"/>
                </a:cubicBezTo>
                <a:cubicBezTo>
                  <a:pt x="128" y="653"/>
                  <a:pt x="128" y="654"/>
                  <a:pt x="128" y="655"/>
                </a:cubicBezTo>
                <a:cubicBezTo>
                  <a:pt x="124" y="654"/>
                  <a:pt x="113" y="660"/>
                  <a:pt x="109" y="661"/>
                </a:cubicBezTo>
                <a:cubicBezTo>
                  <a:pt x="109" y="661"/>
                  <a:pt x="114" y="660"/>
                  <a:pt x="119" y="660"/>
                </a:cubicBezTo>
                <a:cubicBezTo>
                  <a:pt x="124" y="660"/>
                  <a:pt x="129" y="660"/>
                  <a:pt x="129" y="660"/>
                </a:cubicBezTo>
                <a:cubicBezTo>
                  <a:pt x="128" y="660"/>
                  <a:pt x="121" y="661"/>
                  <a:pt x="121" y="661"/>
                </a:cubicBezTo>
                <a:cubicBezTo>
                  <a:pt x="124" y="661"/>
                  <a:pt x="126" y="662"/>
                  <a:pt x="127" y="664"/>
                </a:cubicBezTo>
                <a:cubicBezTo>
                  <a:pt x="128" y="665"/>
                  <a:pt x="129" y="668"/>
                  <a:pt x="128" y="669"/>
                </a:cubicBezTo>
                <a:cubicBezTo>
                  <a:pt x="128" y="669"/>
                  <a:pt x="128" y="669"/>
                  <a:pt x="128" y="669"/>
                </a:cubicBezTo>
                <a:cubicBezTo>
                  <a:pt x="126" y="669"/>
                  <a:pt x="125" y="671"/>
                  <a:pt x="127" y="672"/>
                </a:cubicBezTo>
                <a:cubicBezTo>
                  <a:pt x="126" y="672"/>
                  <a:pt x="126" y="672"/>
                  <a:pt x="126" y="671"/>
                </a:cubicBezTo>
                <a:cubicBezTo>
                  <a:pt x="122" y="674"/>
                  <a:pt x="135" y="673"/>
                  <a:pt x="130" y="676"/>
                </a:cubicBezTo>
                <a:cubicBezTo>
                  <a:pt x="131" y="674"/>
                  <a:pt x="128" y="674"/>
                  <a:pt x="126" y="674"/>
                </a:cubicBezTo>
                <a:cubicBezTo>
                  <a:pt x="128" y="675"/>
                  <a:pt x="126" y="679"/>
                  <a:pt x="133" y="678"/>
                </a:cubicBezTo>
                <a:cubicBezTo>
                  <a:pt x="132" y="679"/>
                  <a:pt x="133" y="680"/>
                  <a:pt x="129" y="680"/>
                </a:cubicBezTo>
                <a:cubicBezTo>
                  <a:pt x="129" y="680"/>
                  <a:pt x="130" y="681"/>
                  <a:pt x="131" y="682"/>
                </a:cubicBezTo>
                <a:cubicBezTo>
                  <a:pt x="132" y="683"/>
                  <a:pt x="133" y="684"/>
                  <a:pt x="133" y="684"/>
                </a:cubicBezTo>
                <a:cubicBezTo>
                  <a:pt x="133" y="683"/>
                  <a:pt x="131" y="683"/>
                  <a:pt x="130" y="684"/>
                </a:cubicBezTo>
                <a:cubicBezTo>
                  <a:pt x="131" y="682"/>
                  <a:pt x="125" y="680"/>
                  <a:pt x="129" y="679"/>
                </a:cubicBezTo>
                <a:cubicBezTo>
                  <a:pt x="125" y="679"/>
                  <a:pt x="123" y="680"/>
                  <a:pt x="119" y="679"/>
                </a:cubicBezTo>
                <a:cubicBezTo>
                  <a:pt x="121" y="683"/>
                  <a:pt x="128" y="685"/>
                  <a:pt x="133" y="688"/>
                </a:cubicBezTo>
                <a:cubicBezTo>
                  <a:pt x="130" y="691"/>
                  <a:pt x="130" y="691"/>
                  <a:pt x="130" y="691"/>
                </a:cubicBezTo>
                <a:cubicBezTo>
                  <a:pt x="132" y="692"/>
                  <a:pt x="132" y="692"/>
                  <a:pt x="132" y="692"/>
                </a:cubicBezTo>
                <a:cubicBezTo>
                  <a:pt x="127" y="692"/>
                  <a:pt x="127" y="692"/>
                  <a:pt x="127" y="692"/>
                </a:cubicBezTo>
                <a:cubicBezTo>
                  <a:pt x="128" y="692"/>
                  <a:pt x="129" y="693"/>
                  <a:pt x="128" y="693"/>
                </a:cubicBezTo>
                <a:cubicBezTo>
                  <a:pt x="128" y="693"/>
                  <a:pt x="127" y="693"/>
                  <a:pt x="127" y="692"/>
                </a:cubicBezTo>
                <a:cubicBezTo>
                  <a:pt x="127" y="693"/>
                  <a:pt x="127" y="693"/>
                  <a:pt x="128" y="693"/>
                </a:cubicBezTo>
                <a:cubicBezTo>
                  <a:pt x="125" y="693"/>
                  <a:pt x="122" y="692"/>
                  <a:pt x="120" y="691"/>
                </a:cubicBezTo>
                <a:cubicBezTo>
                  <a:pt x="121" y="691"/>
                  <a:pt x="121" y="691"/>
                  <a:pt x="122" y="691"/>
                </a:cubicBezTo>
                <a:cubicBezTo>
                  <a:pt x="120" y="690"/>
                  <a:pt x="117" y="689"/>
                  <a:pt x="116" y="690"/>
                </a:cubicBezTo>
                <a:cubicBezTo>
                  <a:pt x="116" y="690"/>
                  <a:pt x="116" y="690"/>
                  <a:pt x="117" y="690"/>
                </a:cubicBezTo>
                <a:cubicBezTo>
                  <a:pt x="115" y="690"/>
                  <a:pt x="114" y="690"/>
                  <a:pt x="113" y="690"/>
                </a:cubicBezTo>
                <a:cubicBezTo>
                  <a:pt x="115" y="692"/>
                  <a:pt x="115" y="692"/>
                  <a:pt x="115" y="692"/>
                </a:cubicBezTo>
                <a:cubicBezTo>
                  <a:pt x="116" y="692"/>
                  <a:pt x="117" y="692"/>
                  <a:pt x="119" y="692"/>
                </a:cubicBezTo>
                <a:cubicBezTo>
                  <a:pt x="122" y="693"/>
                  <a:pt x="125" y="696"/>
                  <a:pt x="129" y="695"/>
                </a:cubicBezTo>
                <a:cubicBezTo>
                  <a:pt x="126" y="696"/>
                  <a:pt x="126" y="696"/>
                  <a:pt x="126" y="696"/>
                </a:cubicBezTo>
                <a:cubicBezTo>
                  <a:pt x="130" y="699"/>
                  <a:pt x="129" y="699"/>
                  <a:pt x="132" y="703"/>
                </a:cubicBezTo>
                <a:cubicBezTo>
                  <a:pt x="130" y="702"/>
                  <a:pt x="129" y="701"/>
                  <a:pt x="128" y="702"/>
                </a:cubicBezTo>
                <a:cubicBezTo>
                  <a:pt x="133" y="705"/>
                  <a:pt x="120" y="706"/>
                  <a:pt x="125" y="707"/>
                </a:cubicBezTo>
                <a:cubicBezTo>
                  <a:pt x="125" y="708"/>
                  <a:pt x="125" y="708"/>
                  <a:pt x="125" y="709"/>
                </a:cubicBezTo>
                <a:cubicBezTo>
                  <a:pt x="127" y="710"/>
                  <a:pt x="129" y="710"/>
                  <a:pt x="129" y="712"/>
                </a:cubicBezTo>
                <a:cubicBezTo>
                  <a:pt x="129" y="711"/>
                  <a:pt x="128" y="711"/>
                  <a:pt x="128" y="711"/>
                </a:cubicBezTo>
                <a:cubicBezTo>
                  <a:pt x="128" y="711"/>
                  <a:pt x="128" y="712"/>
                  <a:pt x="129" y="713"/>
                </a:cubicBezTo>
                <a:cubicBezTo>
                  <a:pt x="130" y="714"/>
                  <a:pt x="130" y="714"/>
                  <a:pt x="130" y="714"/>
                </a:cubicBezTo>
                <a:cubicBezTo>
                  <a:pt x="129" y="715"/>
                  <a:pt x="129" y="712"/>
                  <a:pt x="127" y="713"/>
                </a:cubicBezTo>
                <a:cubicBezTo>
                  <a:pt x="127" y="715"/>
                  <a:pt x="127" y="717"/>
                  <a:pt x="127" y="718"/>
                </a:cubicBezTo>
                <a:cubicBezTo>
                  <a:pt x="127" y="720"/>
                  <a:pt x="126" y="721"/>
                  <a:pt x="125" y="722"/>
                </a:cubicBezTo>
                <a:cubicBezTo>
                  <a:pt x="122" y="726"/>
                  <a:pt x="131" y="724"/>
                  <a:pt x="128" y="727"/>
                </a:cubicBezTo>
                <a:cubicBezTo>
                  <a:pt x="126" y="726"/>
                  <a:pt x="123" y="724"/>
                  <a:pt x="121" y="725"/>
                </a:cubicBezTo>
                <a:cubicBezTo>
                  <a:pt x="121" y="727"/>
                  <a:pt x="123" y="729"/>
                  <a:pt x="122" y="731"/>
                </a:cubicBezTo>
                <a:cubicBezTo>
                  <a:pt x="120" y="728"/>
                  <a:pt x="120" y="728"/>
                  <a:pt x="120" y="728"/>
                </a:cubicBezTo>
                <a:cubicBezTo>
                  <a:pt x="118" y="729"/>
                  <a:pt x="117" y="731"/>
                  <a:pt x="115" y="728"/>
                </a:cubicBezTo>
                <a:cubicBezTo>
                  <a:pt x="115" y="731"/>
                  <a:pt x="114" y="731"/>
                  <a:pt x="113" y="731"/>
                </a:cubicBezTo>
                <a:cubicBezTo>
                  <a:pt x="113" y="732"/>
                  <a:pt x="114" y="734"/>
                  <a:pt x="116" y="735"/>
                </a:cubicBezTo>
                <a:cubicBezTo>
                  <a:pt x="118" y="737"/>
                  <a:pt x="121" y="737"/>
                  <a:pt x="122" y="738"/>
                </a:cubicBezTo>
                <a:cubicBezTo>
                  <a:pt x="119" y="737"/>
                  <a:pt x="118" y="738"/>
                  <a:pt x="117" y="738"/>
                </a:cubicBezTo>
                <a:cubicBezTo>
                  <a:pt x="115" y="738"/>
                  <a:pt x="114" y="738"/>
                  <a:pt x="112" y="736"/>
                </a:cubicBezTo>
                <a:cubicBezTo>
                  <a:pt x="114" y="734"/>
                  <a:pt x="114" y="734"/>
                  <a:pt x="114" y="734"/>
                </a:cubicBezTo>
                <a:cubicBezTo>
                  <a:pt x="107" y="731"/>
                  <a:pt x="113" y="741"/>
                  <a:pt x="107" y="734"/>
                </a:cubicBezTo>
                <a:cubicBezTo>
                  <a:pt x="108" y="734"/>
                  <a:pt x="109" y="731"/>
                  <a:pt x="107" y="729"/>
                </a:cubicBezTo>
                <a:cubicBezTo>
                  <a:pt x="106" y="732"/>
                  <a:pt x="106" y="732"/>
                  <a:pt x="106" y="732"/>
                </a:cubicBezTo>
                <a:cubicBezTo>
                  <a:pt x="105" y="731"/>
                  <a:pt x="107" y="731"/>
                  <a:pt x="105" y="730"/>
                </a:cubicBezTo>
                <a:cubicBezTo>
                  <a:pt x="105" y="731"/>
                  <a:pt x="105" y="734"/>
                  <a:pt x="105" y="735"/>
                </a:cubicBezTo>
                <a:cubicBezTo>
                  <a:pt x="105" y="735"/>
                  <a:pt x="105" y="735"/>
                  <a:pt x="105" y="735"/>
                </a:cubicBezTo>
                <a:cubicBezTo>
                  <a:pt x="102" y="737"/>
                  <a:pt x="102" y="737"/>
                  <a:pt x="102" y="737"/>
                </a:cubicBezTo>
                <a:cubicBezTo>
                  <a:pt x="103" y="737"/>
                  <a:pt x="102" y="735"/>
                  <a:pt x="101" y="735"/>
                </a:cubicBezTo>
                <a:cubicBezTo>
                  <a:pt x="100" y="738"/>
                  <a:pt x="100" y="738"/>
                  <a:pt x="100" y="738"/>
                </a:cubicBezTo>
                <a:cubicBezTo>
                  <a:pt x="100" y="737"/>
                  <a:pt x="99" y="736"/>
                  <a:pt x="98" y="736"/>
                </a:cubicBezTo>
                <a:cubicBezTo>
                  <a:pt x="95" y="735"/>
                  <a:pt x="99" y="746"/>
                  <a:pt x="95" y="742"/>
                </a:cubicBezTo>
                <a:cubicBezTo>
                  <a:pt x="95" y="742"/>
                  <a:pt x="95" y="742"/>
                  <a:pt x="96" y="742"/>
                </a:cubicBezTo>
                <a:cubicBezTo>
                  <a:pt x="94" y="740"/>
                  <a:pt x="94" y="740"/>
                  <a:pt x="94" y="740"/>
                </a:cubicBezTo>
                <a:cubicBezTo>
                  <a:pt x="96" y="749"/>
                  <a:pt x="87" y="743"/>
                  <a:pt x="88" y="752"/>
                </a:cubicBezTo>
                <a:cubicBezTo>
                  <a:pt x="86" y="749"/>
                  <a:pt x="88" y="750"/>
                  <a:pt x="89" y="745"/>
                </a:cubicBezTo>
                <a:cubicBezTo>
                  <a:pt x="87" y="743"/>
                  <a:pt x="87" y="743"/>
                  <a:pt x="87" y="743"/>
                </a:cubicBezTo>
                <a:cubicBezTo>
                  <a:pt x="88" y="742"/>
                  <a:pt x="88" y="743"/>
                  <a:pt x="89" y="742"/>
                </a:cubicBezTo>
                <a:close/>
                <a:moveTo>
                  <a:pt x="111" y="733"/>
                </a:moveTo>
                <a:cubicBezTo>
                  <a:pt x="113" y="734"/>
                  <a:pt x="113" y="732"/>
                  <a:pt x="113" y="731"/>
                </a:cubicBezTo>
                <a:cubicBezTo>
                  <a:pt x="111" y="730"/>
                  <a:pt x="110" y="729"/>
                  <a:pt x="111" y="733"/>
                </a:cubicBezTo>
                <a:close/>
                <a:moveTo>
                  <a:pt x="124" y="690"/>
                </a:moveTo>
                <a:cubicBezTo>
                  <a:pt x="126" y="690"/>
                  <a:pt x="126" y="689"/>
                  <a:pt x="125" y="689"/>
                </a:cubicBezTo>
                <a:cubicBezTo>
                  <a:pt x="124" y="689"/>
                  <a:pt x="124" y="690"/>
                  <a:pt x="124" y="690"/>
                </a:cubicBezTo>
                <a:close/>
                <a:moveTo>
                  <a:pt x="64" y="632"/>
                </a:moveTo>
                <a:cubicBezTo>
                  <a:pt x="64" y="632"/>
                  <a:pt x="64" y="632"/>
                  <a:pt x="64" y="632"/>
                </a:cubicBezTo>
                <a:cubicBezTo>
                  <a:pt x="65" y="633"/>
                  <a:pt x="65" y="634"/>
                  <a:pt x="64" y="632"/>
                </a:cubicBezTo>
                <a:close/>
                <a:moveTo>
                  <a:pt x="64" y="632"/>
                </a:moveTo>
                <a:cubicBezTo>
                  <a:pt x="63" y="631"/>
                  <a:pt x="63" y="631"/>
                  <a:pt x="63" y="632"/>
                </a:cubicBezTo>
                <a:cubicBezTo>
                  <a:pt x="63" y="632"/>
                  <a:pt x="63" y="631"/>
                  <a:pt x="63" y="631"/>
                </a:cubicBezTo>
                <a:cubicBezTo>
                  <a:pt x="64" y="630"/>
                  <a:pt x="64" y="631"/>
                  <a:pt x="64" y="632"/>
                </a:cubicBezTo>
                <a:close/>
                <a:moveTo>
                  <a:pt x="38" y="700"/>
                </a:moveTo>
                <a:cubicBezTo>
                  <a:pt x="38" y="700"/>
                  <a:pt x="38" y="700"/>
                  <a:pt x="38" y="700"/>
                </a:cubicBezTo>
                <a:cubicBezTo>
                  <a:pt x="38" y="700"/>
                  <a:pt x="37" y="700"/>
                  <a:pt x="38" y="700"/>
                </a:cubicBezTo>
                <a:close/>
                <a:moveTo>
                  <a:pt x="129" y="693"/>
                </a:moveTo>
                <a:cubicBezTo>
                  <a:pt x="129" y="693"/>
                  <a:pt x="128" y="693"/>
                  <a:pt x="128" y="693"/>
                </a:cubicBezTo>
                <a:cubicBezTo>
                  <a:pt x="128" y="694"/>
                  <a:pt x="129" y="694"/>
                  <a:pt x="129" y="693"/>
                </a:cubicBezTo>
                <a:close/>
                <a:moveTo>
                  <a:pt x="70" y="746"/>
                </a:moveTo>
                <a:cubicBezTo>
                  <a:pt x="70" y="746"/>
                  <a:pt x="70" y="746"/>
                  <a:pt x="70" y="746"/>
                </a:cubicBezTo>
                <a:cubicBezTo>
                  <a:pt x="70" y="746"/>
                  <a:pt x="70" y="747"/>
                  <a:pt x="70" y="747"/>
                </a:cubicBezTo>
                <a:lnTo>
                  <a:pt x="70" y="746"/>
                </a:lnTo>
                <a:close/>
                <a:moveTo>
                  <a:pt x="102" y="619"/>
                </a:moveTo>
                <a:cubicBezTo>
                  <a:pt x="102" y="619"/>
                  <a:pt x="102" y="620"/>
                  <a:pt x="102" y="621"/>
                </a:cubicBezTo>
                <a:cubicBezTo>
                  <a:pt x="102" y="620"/>
                  <a:pt x="102" y="619"/>
                  <a:pt x="102" y="619"/>
                </a:cubicBezTo>
                <a:close/>
                <a:moveTo>
                  <a:pt x="56" y="636"/>
                </a:moveTo>
                <a:cubicBezTo>
                  <a:pt x="57" y="635"/>
                  <a:pt x="57" y="635"/>
                  <a:pt x="57" y="635"/>
                </a:cubicBezTo>
                <a:cubicBezTo>
                  <a:pt x="56" y="636"/>
                  <a:pt x="56" y="635"/>
                  <a:pt x="56" y="634"/>
                </a:cubicBezTo>
                <a:cubicBezTo>
                  <a:pt x="56" y="635"/>
                  <a:pt x="56" y="636"/>
                  <a:pt x="56" y="636"/>
                </a:cubicBezTo>
                <a:close/>
                <a:moveTo>
                  <a:pt x="43" y="618"/>
                </a:moveTo>
                <a:cubicBezTo>
                  <a:pt x="43" y="619"/>
                  <a:pt x="43" y="618"/>
                  <a:pt x="43" y="619"/>
                </a:cubicBezTo>
                <a:cubicBezTo>
                  <a:pt x="43" y="620"/>
                  <a:pt x="43" y="620"/>
                  <a:pt x="43" y="620"/>
                </a:cubicBezTo>
                <a:cubicBezTo>
                  <a:pt x="44" y="620"/>
                  <a:pt x="44" y="619"/>
                  <a:pt x="43" y="618"/>
                </a:cubicBezTo>
                <a:close/>
                <a:moveTo>
                  <a:pt x="54" y="625"/>
                </a:moveTo>
                <a:cubicBezTo>
                  <a:pt x="54" y="623"/>
                  <a:pt x="53" y="624"/>
                  <a:pt x="52" y="624"/>
                </a:cubicBezTo>
                <a:cubicBezTo>
                  <a:pt x="53" y="624"/>
                  <a:pt x="53" y="624"/>
                  <a:pt x="53" y="624"/>
                </a:cubicBezTo>
                <a:cubicBezTo>
                  <a:pt x="53" y="628"/>
                  <a:pt x="54" y="627"/>
                  <a:pt x="54" y="625"/>
                </a:cubicBezTo>
                <a:close/>
                <a:moveTo>
                  <a:pt x="52" y="624"/>
                </a:moveTo>
                <a:cubicBezTo>
                  <a:pt x="52" y="625"/>
                  <a:pt x="52" y="625"/>
                  <a:pt x="52" y="625"/>
                </a:cubicBezTo>
                <a:cubicBezTo>
                  <a:pt x="52" y="626"/>
                  <a:pt x="52" y="625"/>
                  <a:pt x="52" y="624"/>
                </a:cubicBezTo>
                <a:close/>
                <a:moveTo>
                  <a:pt x="61" y="632"/>
                </a:moveTo>
                <a:cubicBezTo>
                  <a:pt x="61" y="632"/>
                  <a:pt x="61" y="636"/>
                  <a:pt x="61" y="635"/>
                </a:cubicBezTo>
                <a:cubicBezTo>
                  <a:pt x="60" y="638"/>
                  <a:pt x="63" y="631"/>
                  <a:pt x="61" y="632"/>
                </a:cubicBezTo>
                <a:close/>
                <a:moveTo>
                  <a:pt x="52" y="616"/>
                </a:moveTo>
                <a:cubicBezTo>
                  <a:pt x="53" y="620"/>
                  <a:pt x="53" y="620"/>
                  <a:pt x="53" y="620"/>
                </a:cubicBezTo>
                <a:cubicBezTo>
                  <a:pt x="53" y="617"/>
                  <a:pt x="53" y="617"/>
                  <a:pt x="53" y="617"/>
                </a:cubicBezTo>
                <a:lnTo>
                  <a:pt x="52" y="616"/>
                </a:lnTo>
                <a:close/>
                <a:moveTo>
                  <a:pt x="59" y="618"/>
                </a:moveTo>
                <a:cubicBezTo>
                  <a:pt x="59" y="618"/>
                  <a:pt x="58" y="617"/>
                  <a:pt x="58" y="617"/>
                </a:cubicBezTo>
                <a:cubicBezTo>
                  <a:pt x="58" y="618"/>
                  <a:pt x="58" y="618"/>
                  <a:pt x="58" y="619"/>
                </a:cubicBezTo>
                <a:cubicBezTo>
                  <a:pt x="59" y="619"/>
                  <a:pt x="59" y="620"/>
                  <a:pt x="59" y="618"/>
                </a:cubicBezTo>
                <a:close/>
                <a:moveTo>
                  <a:pt x="58" y="619"/>
                </a:moveTo>
                <a:cubicBezTo>
                  <a:pt x="57" y="619"/>
                  <a:pt x="57" y="619"/>
                  <a:pt x="57" y="619"/>
                </a:cubicBezTo>
                <a:cubicBezTo>
                  <a:pt x="57" y="619"/>
                  <a:pt x="57" y="619"/>
                  <a:pt x="58" y="619"/>
                </a:cubicBezTo>
                <a:close/>
                <a:moveTo>
                  <a:pt x="54" y="615"/>
                </a:moveTo>
                <a:cubicBezTo>
                  <a:pt x="55" y="616"/>
                  <a:pt x="55" y="616"/>
                  <a:pt x="55" y="616"/>
                </a:cubicBezTo>
                <a:cubicBezTo>
                  <a:pt x="56" y="616"/>
                  <a:pt x="56" y="616"/>
                  <a:pt x="56" y="616"/>
                </a:cubicBezTo>
                <a:lnTo>
                  <a:pt x="54" y="615"/>
                </a:lnTo>
                <a:close/>
                <a:moveTo>
                  <a:pt x="74" y="622"/>
                </a:moveTo>
                <a:cubicBezTo>
                  <a:pt x="76" y="621"/>
                  <a:pt x="76" y="621"/>
                  <a:pt x="76" y="621"/>
                </a:cubicBezTo>
                <a:cubicBezTo>
                  <a:pt x="76" y="620"/>
                  <a:pt x="76" y="619"/>
                  <a:pt x="75" y="620"/>
                </a:cubicBezTo>
                <a:cubicBezTo>
                  <a:pt x="75" y="620"/>
                  <a:pt x="74" y="621"/>
                  <a:pt x="74" y="622"/>
                </a:cubicBezTo>
                <a:close/>
                <a:moveTo>
                  <a:pt x="72" y="611"/>
                </a:moveTo>
                <a:cubicBezTo>
                  <a:pt x="72" y="612"/>
                  <a:pt x="72" y="613"/>
                  <a:pt x="72" y="614"/>
                </a:cubicBezTo>
                <a:cubicBezTo>
                  <a:pt x="73" y="610"/>
                  <a:pt x="73" y="610"/>
                  <a:pt x="73" y="610"/>
                </a:cubicBezTo>
                <a:lnTo>
                  <a:pt x="72" y="611"/>
                </a:lnTo>
                <a:close/>
                <a:moveTo>
                  <a:pt x="77" y="612"/>
                </a:moveTo>
                <a:cubicBezTo>
                  <a:pt x="78" y="611"/>
                  <a:pt x="81" y="610"/>
                  <a:pt x="78" y="609"/>
                </a:cubicBezTo>
                <a:cubicBezTo>
                  <a:pt x="78" y="610"/>
                  <a:pt x="76" y="610"/>
                  <a:pt x="77" y="612"/>
                </a:cubicBezTo>
                <a:close/>
                <a:moveTo>
                  <a:pt x="97" y="629"/>
                </a:moveTo>
                <a:cubicBezTo>
                  <a:pt x="96" y="629"/>
                  <a:pt x="96" y="629"/>
                  <a:pt x="96" y="629"/>
                </a:cubicBezTo>
                <a:cubicBezTo>
                  <a:pt x="92" y="634"/>
                  <a:pt x="92" y="634"/>
                  <a:pt x="92" y="634"/>
                </a:cubicBezTo>
                <a:lnTo>
                  <a:pt x="97" y="629"/>
                </a:lnTo>
                <a:close/>
                <a:moveTo>
                  <a:pt x="125" y="637"/>
                </a:moveTo>
                <a:cubicBezTo>
                  <a:pt x="125" y="635"/>
                  <a:pt x="121" y="639"/>
                  <a:pt x="121" y="636"/>
                </a:cubicBezTo>
                <a:cubicBezTo>
                  <a:pt x="120" y="637"/>
                  <a:pt x="121" y="639"/>
                  <a:pt x="119" y="639"/>
                </a:cubicBezTo>
                <a:cubicBezTo>
                  <a:pt x="122" y="639"/>
                  <a:pt x="121" y="640"/>
                  <a:pt x="125" y="637"/>
                </a:cubicBezTo>
                <a:close/>
                <a:moveTo>
                  <a:pt x="119" y="639"/>
                </a:moveTo>
                <a:cubicBezTo>
                  <a:pt x="119" y="639"/>
                  <a:pt x="119" y="639"/>
                  <a:pt x="118" y="639"/>
                </a:cubicBezTo>
                <a:cubicBezTo>
                  <a:pt x="119" y="639"/>
                  <a:pt x="119" y="639"/>
                  <a:pt x="119" y="639"/>
                </a:cubicBezTo>
                <a:close/>
                <a:moveTo>
                  <a:pt x="40" y="646"/>
                </a:moveTo>
                <a:cubicBezTo>
                  <a:pt x="41" y="646"/>
                  <a:pt x="41" y="646"/>
                  <a:pt x="41" y="646"/>
                </a:cubicBezTo>
                <a:cubicBezTo>
                  <a:pt x="39" y="645"/>
                  <a:pt x="39" y="645"/>
                  <a:pt x="39" y="645"/>
                </a:cubicBezTo>
                <a:lnTo>
                  <a:pt x="40" y="646"/>
                </a:lnTo>
                <a:close/>
                <a:moveTo>
                  <a:pt x="36" y="641"/>
                </a:moveTo>
                <a:cubicBezTo>
                  <a:pt x="40" y="644"/>
                  <a:pt x="40" y="644"/>
                  <a:pt x="40" y="644"/>
                </a:cubicBezTo>
                <a:cubicBezTo>
                  <a:pt x="37" y="641"/>
                  <a:pt x="37" y="641"/>
                  <a:pt x="37" y="641"/>
                </a:cubicBezTo>
                <a:cubicBezTo>
                  <a:pt x="37" y="642"/>
                  <a:pt x="37" y="642"/>
                  <a:pt x="36" y="641"/>
                </a:cubicBezTo>
                <a:close/>
                <a:moveTo>
                  <a:pt x="123" y="734"/>
                </a:moveTo>
                <a:cubicBezTo>
                  <a:pt x="123" y="734"/>
                  <a:pt x="123" y="734"/>
                  <a:pt x="123" y="734"/>
                </a:cubicBezTo>
                <a:cubicBezTo>
                  <a:pt x="122" y="733"/>
                  <a:pt x="121" y="733"/>
                  <a:pt x="120" y="734"/>
                </a:cubicBezTo>
                <a:lnTo>
                  <a:pt x="123" y="734"/>
                </a:lnTo>
                <a:close/>
                <a:moveTo>
                  <a:pt x="100" y="743"/>
                </a:moveTo>
                <a:cubicBezTo>
                  <a:pt x="100" y="743"/>
                  <a:pt x="100" y="743"/>
                  <a:pt x="100" y="743"/>
                </a:cubicBezTo>
                <a:cubicBezTo>
                  <a:pt x="98" y="740"/>
                  <a:pt x="98" y="740"/>
                  <a:pt x="98" y="740"/>
                </a:cubicBezTo>
                <a:lnTo>
                  <a:pt x="100" y="743"/>
                </a:lnTo>
                <a:close/>
                <a:moveTo>
                  <a:pt x="83" y="752"/>
                </a:moveTo>
                <a:cubicBezTo>
                  <a:pt x="84" y="752"/>
                  <a:pt x="85" y="751"/>
                  <a:pt x="85" y="751"/>
                </a:cubicBezTo>
                <a:cubicBezTo>
                  <a:pt x="84" y="752"/>
                  <a:pt x="82" y="747"/>
                  <a:pt x="83" y="752"/>
                </a:cubicBezTo>
                <a:close/>
                <a:moveTo>
                  <a:pt x="100" y="710"/>
                </a:moveTo>
                <a:cubicBezTo>
                  <a:pt x="101" y="710"/>
                  <a:pt x="102" y="708"/>
                  <a:pt x="102" y="707"/>
                </a:cubicBezTo>
                <a:cubicBezTo>
                  <a:pt x="101" y="707"/>
                  <a:pt x="100" y="711"/>
                  <a:pt x="100" y="710"/>
                </a:cubicBezTo>
                <a:close/>
                <a:moveTo>
                  <a:pt x="92" y="713"/>
                </a:moveTo>
                <a:cubicBezTo>
                  <a:pt x="92" y="712"/>
                  <a:pt x="92" y="712"/>
                  <a:pt x="92" y="712"/>
                </a:cubicBezTo>
                <a:cubicBezTo>
                  <a:pt x="90" y="715"/>
                  <a:pt x="90" y="715"/>
                  <a:pt x="90" y="715"/>
                </a:cubicBezTo>
                <a:lnTo>
                  <a:pt x="92" y="713"/>
                </a:lnTo>
                <a:close/>
                <a:moveTo>
                  <a:pt x="86" y="711"/>
                </a:moveTo>
                <a:cubicBezTo>
                  <a:pt x="84" y="716"/>
                  <a:pt x="88" y="711"/>
                  <a:pt x="89" y="713"/>
                </a:cubicBezTo>
                <a:cubicBezTo>
                  <a:pt x="88" y="714"/>
                  <a:pt x="88" y="714"/>
                  <a:pt x="88" y="714"/>
                </a:cubicBezTo>
                <a:cubicBezTo>
                  <a:pt x="90" y="711"/>
                  <a:pt x="90" y="711"/>
                  <a:pt x="90" y="711"/>
                </a:cubicBezTo>
                <a:cubicBezTo>
                  <a:pt x="89" y="711"/>
                  <a:pt x="86" y="713"/>
                  <a:pt x="86" y="711"/>
                </a:cubicBezTo>
                <a:close/>
                <a:moveTo>
                  <a:pt x="87" y="700"/>
                </a:moveTo>
                <a:cubicBezTo>
                  <a:pt x="86" y="702"/>
                  <a:pt x="86" y="701"/>
                  <a:pt x="87" y="701"/>
                </a:cubicBezTo>
                <a:cubicBezTo>
                  <a:pt x="87" y="701"/>
                  <a:pt x="88" y="701"/>
                  <a:pt x="88" y="700"/>
                </a:cubicBezTo>
                <a:cubicBezTo>
                  <a:pt x="87" y="700"/>
                  <a:pt x="87" y="700"/>
                  <a:pt x="87" y="700"/>
                </a:cubicBezTo>
                <a:close/>
                <a:moveTo>
                  <a:pt x="88" y="700"/>
                </a:moveTo>
                <a:cubicBezTo>
                  <a:pt x="88" y="701"/>
                  <a:pt x="88" y="699"/>
                  <a:pt x="88" y="700"/>
                </a:cubicBezTo>
                <a:close/>
                <a:moveTo>
                  <a:pt x="85" y="700"/>
                </a:moveTo>
                <a:cubicBezTo>
                  <a:pt x="86" y="699"/>
                  <a:pt x="86" y="699"/>
                  <a:pt x="86" y="699"/>
                </a:cubicBezTo>
                <a:cubicBezTo>
                  <a:pt x="86" y="698"/>
                  <a:pt x="86" y="697"/>
                  <a:pt x="86" y="697"/>
                </a:cubicBezTo>
                <a:cubicBezTo>
                  <a:pt x="85" y="697"/>
                  <a:pt x="85" y="698"/>
                  <a:pt x="85" y="700"/>
                </a:cubicBezTo>
                <a:close/>
                <a:moveTo>
                  <a:pt x="82" y="703"/>
                </a:moveTo>
                <a:cubicBezTo>
                  <a:pt x="83" y="703"/>
                  <a:pt x="83" y="703"/>
                  <a:pt x="83" y="703"/>
                </a:cubicBezTo>
                <a:cubicBezTo>
                  <a:pt x="83" y="702"/>
                  <a:pt x="83" y="702"/>
                  <a:pt x="82" y="703"/>
                </a:cubicBezTo>
                <a:close/>
                <a:moveTo>
                  <a:pt x="84" y="702"/>
                </a:moveTo>
                <a:cubicBezTo>
                  <a:pt x="83" y="703"/>
                  <a:pt x="83" y="703"/>
                  <a:pt x="83" y="703"/>
                </a:cubicBezTo>
                <a:cubicBezTo>
                  <a:pt x="83" y="703"/>
                  <a:pt x="82" y="705"/>
                  <a:pt x="84" y="702"/>
                </a:cubicBezTo>
                <a:cubicBezTo>
                  <a:pt x="83" y="704"/>
                  <a:pt x="84" y="702"/>
                  <a:pt x="84" y="702"/>
                </a:cubicBezTo>
                <a:close/>
                <a:moveTo>
                  <a:pt x="85" y="703"/>
                </a:moveTo>
                <a:cubicBezTo>
                  <a:pt x="85" y="704"/>
                  <a:pt x="85" y="705"/>
                  <a:pt x="83" y="706"/>
                </a:cubicBezTo>
                <a:cubicBezTo>
                  <a:pt x="85" y="706"/>
                  <a:pt x="86" y="703"/>
                  <a:pt x="85" y="703"/>
                </a:cubicBezTo>
                <a:close/>
                <a:moveTo>
                  <a:pt x="84" y="716"/>
                </a:moveTo>
                <a:cubicBezTo>
                  <a:pt x="84" y="717"/>
                  <a:pt x="84" y="717"/>
                  <a:pt x="84" y="717"/>
                </a:cubicBezTo>
                <a:cubicBezTo>
                  <a:pt x="85" y="716"/>
                  <a:pt x="85" y="716"/>
                  <a:pt x="85" y="716"/>
                </a:cubicBezTo>
                <a:cubicBezTo>
                  <a:pt x="84" y="717"/>
                  <a:pt x="84" y="714"/>
                  <a:pt x="84" y="716"/>
                </a:cubicBezTo>
                <a:close/>
                <a:moveTo>
                  <a:pt x="81" y="696"/>
                </a:moveTo>
                <a:cubicBezTo>
                  <a:pt x="81" y="697"/>
                  <a:pt x="80" y="698"/>
                  <a:pt x="80" y="700"/>
                </a:cubicBezTo>
                <a:cubicBezTo>
                  <a:pt x="81" y="699"/>
                  <a:pt x="81" y="699"/>
                  <a:pt x="81" y="699"/>
                </a:cubicBezTo>
                <a:cubicBezTo>
                  <a:pt x="81" y="698"/>
                  <a:pt x="81" y="697"/>
                  <a:pt x="81" y="696"/>
                </a:cubicBezTo>
                <a:close/>
                <a:moveTo>
                  <a:pt x="80" y="700"/>
                </a:moveTo>
                <a:cubicBezTo>
                  <a:pt x="78" y="701"/>
                  <a:pt x="78" y="701"/>
                  <a:pt x="78" y="701"/>
                </a:cubicBezTo>
                <a:cubicBezTo>
                  <a:pt x="79" y="701"/>
                  <a:pt x="79" y="701"/>
                  <a:pt x="80" y="700"/>
                </a:cubicBezTo>
                <a:close/>
                <a:moveTo>
                  <a:pt x="80" y="708"/>
                </a:moveTo>
                <a:cubicBezTo>
                  <a:pt x="83" y="705"/>
                  <a:pt x="83" y="705"/>
                  <a:pt x="83" y="705"/>
                </a:cubicBezTo>
                <a:cubicBezTo>
                  <a:pt x="80" y="708"/>
                  <a:pt x="80" y="708"/>
                  <a:pt x="80" y="708"/>
                </a:cubicBezTo>
                <a:close/>
                <a:moveTo>
                  <a:pt x="78" y="694"/>
                </a:moveTo>
                <a:cubicBezTo>
                  <a:pt x="80" y="692"/>
                  <a:pt x="80" y="692"/>
                  <a:pt x="80" y="692"/>
                </a:cubicBezTo>
                <a:cubicBezTo>
                  <a:pt x="77" y="695"/>
                  <a:pt x="77" y="695"/>
                  <a:pt x="77" y="695"/>
                </a:cubicBezTo>
                <a:lnTo>
                  <a:pt x="78" y="694"/>
                </a:lnTo>
                <a:close/>
                <a:moveTo>
                  <a:pt x="76" y="694"/>
                </a:moveTo>
                <a:cubicBezTo>
                  <a:pt x="78" y="692"/>
                  <a:pt x="78" y="691"/>
                  <a:pt x="79" y="690"/>
                </a:cubicBezTo>
                <a:cubicBezTo>
                  <a:pt x="78" y="690"/>
                  <a:pt x="77" y="691"/>
                  <a:pt x="76" y="692"/>
                </a:cubicBezTo>
                <a:cubicBezTo>
                  <a:pt x="76" y="692"/>
                  <a:pt x="77" y="692"/>
                  <a:pt x="76" y="694"/>
                </a:cubicBezTo>
                <a:close/>
                <a:moveTo>
                  <a:pt x="74" y="694"/>
                </a:moveTo>
                <a:cubicBezTo>
                  <a:pt x="74" y="693"/>
                  <a:pt x="75" y="693"/>
                  <a:pt x="76" y="692"/>
                </a:cubicBezTo>
                <a:cubicBezTo>
                  <a:pt x="75" y="692"/>
                  <a:pt x="75" y="693"/>
                  <a:pt x="74" y="694"/>
                </a:cubicBezTo>
                <a:close/>
                <a:moveTo>
                  <a:pt x="77" y="700"/>
                </a:moveTo>
                <a:cubicBezTo>
                  <a:pt x="77" y="699"/>
                  <a:pt x="78" y="698"/>
                  <a:pt x="78" y="697"/>
                </a:cubicBezTo>
                <a:cubicBezTo>
                  <a:pt x="77" y="700"/>
                  <a:pt x="77" y="700"/>
                  <a:pt x="77" y="700"/>
                </a:cubicBezTo>
                <a:close/>
                <a:moveTo>
                  <a:pt x="77" y="700"/>
                </a:moveTo>
                <a:cubicBezTo>
                  <a:pt x="77" y="700"/>
                  <a:pt x="77" y="700"/>
                  <a:pt x="77" y="700"/>
                </a:cubicBezTo>
                <a:cubicBezTo>
                  <a:pt x="76" y="699"/>
                  <a:pt x="76" y="699"/>
                  <a:pt x="76" y="699"/>
                </a:cubicBezTo>
                <a:cubicBezTo>
                  <a:pt x="76" y="699"/>
                  <a:pt x="76" y="699"/>
                  <a:pt x="77" y="700"/>
                </a:cubicBezTo>
                <a:close/>
                <a:moveTo>
                  <a:pt x="77" y="700"/>
                </a:moveTo>
                <a:cubicBezTo>
                  <a:pt x="77" y="700"/>
                  <a:pt x="77" y="700"/>
                  <a:pt x="77" y="700"/>
                </a:cubicBezTo>
                <a:cubicBezTo>
                  <a:pt x="77" y="700"/>
                  <a:pt x="77" y="700"/>
                  <a:pt x="77" y="700"/>
                </a:cubicBezTo>
                <a:close/>
                <a:moveTo>
                  <a:pt x="79" y="705"/>
                </a:moveTo>
                <a:cubicBezTo>
                  <a:pt x="78" y="706"/>
                  <a:pt x="76" y="707"/>
                  <a:pt x="76" y="710"/>
                </a:cubicBezTo>
                <a:cubicBezTo>
                  <a:pt x="77" y="708"/>
                  <a:pt x="77" y="707"/>
                  <a:pt x="79" y="705"/>
                </a:cubicBezTo>
                <a:close/>
                <a:moveTo>
                  <a:pt x="76" y="703"/>
                </a:moveTo>
                <a:cubicBezTo>
                  <a:pt x="76" y="704"/>
                  <a:pt x="76" y="704"/>
                  <a:pt x="76" y="704"/>
                </a:cubicBezTo>
                <a:cubicBezTo>
                  <a:pt x="77" y="704"/>
                  <a:pt x="77" y="703"/>
                  <a:pt x="78" y="702"/>
                </a:cubicBezTo>
                <a:lnTo>
                  <a:pt x="76" y="703"/>
                </a:lnTo>
                <a:close/>
                <a:moveTo>
                  <a:pt x="75" y="704"/>
                </a:moveTo>
                <a:cubicBezTo>
                  <a:pt x="76" y="703"/>
                  <a:pt x="76" y="703"/>
                  <a:pt x="76" y="703"/>
                </a:cubicBezTo>
                <a:cubicBezTo>
                  <a:pt x="76" y="703"/>
                  <a:pt x="76" y="703"/>
                  <a:pt x="76" y="703"/>
                </a:cubicBezTo>
                <a:lnTo>
                  <a:pt x="75" y="704"/>
                </a:lnTo>
                <a:close/>
                <a:moveTo>
                  <a:pt x="74" y="697"/>
                </a:moveTo>
                <a:cubicBezTo>
                  <a:pt x="73" y="698"/>
                  <a:pt x="72" y="698"/>
                  <a:pt x="72" y="698"/>
                </a:cubicBezTo>
                <a:cubicBezTo>
                  <a:pt x="72" y="698"/>
                  <a:pt x="72" y="699"/>
                  <a:pt x="73" y="699"/>
                </a:cubicBezTo>
                <a:cubicBezTo>
                  <a:pt x="73" y="698"/>
                  <a:pt x="74" y="697"/>
                  <a:pt x="74" y="697"/>
                </a:cubicBezTo>
                <a:close/>
                <a:moveTo>
                  <a:pt x="75" y="698"/>
                </a:moveTo>
                <a:cubicBezTo>
                  <a:pt x="75" y="699"/>
                  <a:pt x="75" y="699"/>
                  <a:pt x="75" y="699"/>
                </a:cubicBezTo>
                <a:cubicBezTo>
                  <a:pt x="75" y="699"/>
                  <a:pt x="75" y="699"/>
                  <a:pt x="75" y="698"/>
                </a:cubicBezTo>
                <a:close/>
                <a:moveTo>
                  <a:pt x="68" y="695"/>
                </a:moveTo>
                <a:cubicBezTo>
                  <a:pt x="68" y="695"/>
                  <a:pt x="68" y="696"/>
                  <a:pt x="68" y="696"/>
                </a:cubicBezTo>
                <a:cubicBezTo>
                  <a:pt x="68" y="695"/>
                  <a:pt x="68" y="695"/>
                  <a:pt x="68" y="695"/>
                </a:cubicBezTo>
                <a:close/>
                <a:moveTo>
                  <a:pt x="73" y="700"/>
                </a:moveTo>
                <a:cubicBezTo>
                  <a:pt x="73" y="700"/>
                  <a:pt x="73" y="700"/>
                  <a:pt x="74" y="699"/>
                </a:cubicBezTo>
                <a:cubicBezTo>
                  <a:pt x="73" y="699"/>
                  <a:pt x="73" y="699"/>
                  <a:pt x="73" y="699"/>
                </a:cubicBezTo>
                <a:cubicBezTo>
                  <a:pt x="73" y="699"/>
                  <a:pt x="72" y="700"/>
                  <a:pt x="73" y="700"/>
                </a:cubicBezTo>
                <a:close/>
                <a:moveTo>
                  <a:pt x="72" y="694"/>
                </a:moveTo>
                <a:cubicBezTo>
                  <a:pt x="72" y="695"/>
                  <a:pt x="72" y="695"/>
                  <a:pt x="72" y="696"/>
                </a:cubicBezTo>
                <a:cubicBezTo>
                  <a:pt x="72" y="695"/>
                  <a:pt x="73" y="694"/>
                  <a:pt x="72" y="694"/>
                </a:cubicBezTo>
                <a:close/>
                <a:moveTo>
                  <a:pt x="75" y="698"/>
                </a:moveTo>
                <a:cubicBezTo>
                  <a:pt x="75" y="698"/>
                  <a:pt x="75" y="698"/>
                  <a:pt x="75" y="698"/>
                </a:cubicBezTo>
                <a:cubicBezTo>
                  <a:pt x="75" y="697"/>
                  <a:pt x="75" y="697"/>
                  <a:pt x="75" y="698"/>
                </a:cubicBezTo>
                <a:close/>
                <a:moveTo>
                  <a:pt x="75" y="698"/>
                </a:moveTo>
                <a:cubicBezTo>
                  <a:pt x="75" y="698"/>
                  <a:pt x="74" y="699"/>
                  <a:pt x="74" y="699"/>
                </a:cubicBezTo>
                <a:cubicBezTo>
                  <a:pt x="74" y="699"/>
                  <a:pt x="74" y="699"/>
                  <a:pt x="75" y="699"/>
                </a:cubicBezTo>
                <a:cubicBezTo>
                  <a:pt x="75" y="698"/>
                  <a:pt x="75" y="698"/>
                  <a:pt x="75" y="698"/>
                </a:cubicBezTo>
                <a:close/>
                <a:moveTo>
                  <a:pt x="56" y="710"/>
                </a:moveTo>
                <a:cubicBezTo>
                  <a:pt x="58" y="708"/>
                  <a:pt x="60" y="706"/>
                  <a:pt x="59" y="709"/>
                </a:cubicBezTo>
                <a:cubicBezTo>
                  <a:pt x="61" y="708"/>
                  <a:pt x="66" y="700"/>
                  <a:pt x="68" y="696"/>
                </a:cubicBezTo>
                <a:cubicBezTo>
                  <a:pt x="67" y="697"/>
                  <a:pt x="67" y="698"/>
                  <a:pt x="65" y="698"/>
                </a:cubicBezTo>
                <a:cubicBezTo>
                  <a:pt x="64" y="700"/>
                  <a:pt x="65" y="702"/>
                  <a:pt x="63" y="704"/>
                </a:cubicBezTo>
                <a:cubicBezTo>
                  <a:pt x="61" y="704"/>
                  <a:pt x="62" y="703"/>
                  <a:pt x="63" y="701"/>
                </a:cubicBezTo>
                <a:cubicBezTo>
                  <a:pt x="61" y="704"/>
                  <a:pt x="58" y="704"/>
                  <a:pt x="56" y="708"/>
                </a:cubicBezTo>
                <a:cubicBezTo>
                  <a:pt x="58" y="708"/>
                  <a:pt x="58" y="708"/>
                  <a:pt x="58" y="708"/>
                </a:cubicBezTo>
                <a:cubicBezTo>
                  <a:pt x="57" y="708"/>
                  <a:pt x="56" y="709"/>
                  <a:pt x="56" y="710"/>
                </a:cubicBezTo>
                <a:close/>
                <a:moveTo>
                  <a:pt x="69" y="697"/>
                </a:moveTo>
                <a:cubicBezTo>
                  <a:pt x="69" y="697"/>
                  <a:pt x="69" y="697"/>
                  <a:pt x="69" y="697"/>
                </a:cubicBezTo>
                <a:cubicBezTo>
                  <a:pt x="69" y="696"/>
                  <a:pt x="70" y="695"/>
                  <a:pt x="70" y="693"/>
                </a:cubicBezTo>
                <a:cubicBezTo>
                  <a:pt x="69" y="694"/>
                  <a:pt x="69" y="695"/>
                  <a:pt x="68" y="695"/>
                </a:cubicBezTo>
                <a:cubicBezTo>
                  <a:pt x="68" y="695"/>
                  <a:pt x="69" y="697"/>
                  <a:pt x="69" y="696"/>
                </a:cubicBezTo>
                <a:lnTo>
                  <a:pt x="69" y="697"/>
                </a:lnTo>
                <a:close/>
                <a:moveTo>
                  <a:pt x="71" y="697"/>
                </a:moveTo>
                <a:cubicBezTo>
                  <a:pt x="69" y="700"/>
                  <a:pt x="68" y="700"/>
                  <a:pt x="66" y="704"/>
                </a:cubicBezTo>
                <a:cubicBezTo>
                  <a:pt x="68" y="704"/>
                  <a:pt x="68" y="702"/>
                  <a:pt x="70" y="701"/>
                </a:cubicBezTo>
                <a:cubicBezTo>
                  <a:pt x="68" y="701"/>
                  <a:pt x="71" y="700"/>
                  <a:pt x="71" y="698"/>
                </a:cubicBezTo>
                <a:cubicBezTo>
                  <a:pt x="71" y="698"/>
                  <a:pt x="72" y="698"/>
                  <a:pt x="72" y="698"/>
                </a:cubicBezTo>
                <a:cubicBezTo>
                  <a:pt x="72" y="697"/>
                  <a:pt x="72" y="697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7"/>
                  <a:pt x="72" y="697"/>
                  <a:pt x="72" y="697"/>
                </a:cubicBezTo>
                <a:cubicBezTo>
                  <a:pt x="72" y="697"/>
                  <a:pt x="71" y="697"/>
                  <a:pt x="71" y="697"/>
                </a:cubicBezTo>
                <a:cubicBezTo>
                  <a:pt x="71" y="697"/>
                  <a:pt x="71" y="697"/>
                  <a:pt x="71" y="697"/>
                </a:cubicBezTo>
                <a:cubicBezTo>
                  <a:pt x="71" y="697"/>
                  <a:pt x="71" y="697"/>
                  <a:pt x="71" y="697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69" y="697"/>
                  <a:pt x="69" y="697"/>
                  <a:pt x="69" y="697"/>
                </a:cubicBezTo>
                <a:cubicBezTo>
                  <a:pt x="70" y="697"/>
                  <a:pt x="70" y="697"/>
                  <a:pt x="71" y="697"/>
                </a:cubicBezTo>
                <a:close/>
                <a:moveTo>
                  <a:pt x="72" y="715"/>
                </a:moveTo>
                <a:cubicBezTo>
                  <a:pt x="72" y="715"/>
                  <a:pt x="72" y="715"/>
                  <a:pt x="72" y="714"/>
                </a:cubicBezTo>
                <a:cubicBezTo>
                  <a:pt x="72" y="715"/>
                  <a:pt x="72" y="715"/>
                  <a:pt x="72" y="715"/>
                </a:cubicBezTo>
                <a:close/>
                <a:moveTo>
                  <a:pt x="72" y="713"/>
                </a:moveTo>
                <a:cubicBezTo>
                  <a:pt x="72" y="713"/>
                  <a:pt x="73" y="712"/>
                  <a:pt x="73" y="712"/>
                </a:cubicBezTo>
                <a:cubicBezTo>
                  <a:pt x="73" y="713"/>
                  <a:pt x="73" y="713"/>
                  <a:pt x="72" y="714"/>
                </a:cubicBezTo>
                <a:cubicBezTo>
                  <a:pt x="73" y="714"/>
                  <a:pt x="74" y="713"/>
                  <a:pt x="74" y="711"/>
                </a:cubicBezTo>
                <a:cubicBezTo>
                  <a:pt x="74" y="711"/>
                  <a:pt x="74" y="711"/>
                  <a:pt x="74" y="711"/>
                </a:cubicBezTo>
                <a:cubicBezTo>
                  <a:pt x="73" y="710"/>
                  <a:pt x="74" y="706"/>
                  <a:pt x="75" y="706"/>
                </a:cubicBezTo>
                <a:cubicBezTo>
                  <a:pt x="74" y="709"/>
                  <a:pt x="73" y="710"/>
                  <a:pt x="72" y="713"/>
                </a:cubicBezTo>
                <a:close/>
                <a:moveTo>
                  <a:pt x="71" y="706"/>
                </a:moveTo>
                <a:cubicBezTo>
                  <a:pt x="69" y="706"/>
                  <a:pt x="69" y="706"/>
                  <a:pt x="69" y="706"/>
                </a:cubicBezTo>
                <a:cubicBezTo>
                  <a:pt x="68" y="709"/>
                  <a:pt x="68" y="709"/>
                  <a:pt x="68" y="709"/>
                </a:cubicBezTo>
                <a:cubicBezTo>
                  <a:pt x="69" y="708"/>
                  <a:pt x="69" y="708"/>
                  <a:pt x="69" y="708"/>
                </a:cubicBezTo>
                <a:cubicBezTo>
                  <a:pt x="69" y="709"/>
                  <a:pt x="70" y="707"/>
                  <a:pt x="71" y="706"/>
                </a:cubicBezTo>
                <a:close/>
                <a:moveTo>
                  <a:pt x="69" y="694"/>
                </a:moveTo>
                <a:cubicBezTo>
                  <a:pt x="71" y="691"/>
                  <a:pt x="71" y="691"/>
                  <a:pt x="71" y="691"/>
                </a:cubicBezTo>
                <a:cubicBezTo>
                  <a:pt x="68" y="695"/>
                  <a:pt x="68" y="695"/>
                  <a:pt x="68" y="695"/>
                </a:cubicBezTo>
                <a:lnTo>
                  <a:pt x="69" y="694"/>
                </a:lnTo>
                <a:close/>
                <a:moveTo>
                  <a:pt x="67" y="693"/>
                </a:moveTo>
                <a:cubicBezTo>
                  <a:pt x="69" y="691"/>
                  <a:pt x="69" y="691"/>
                  <a:pt x="69" y="691"/>
                </a:cubicBezTo>
                <a:cubicBezTo>
                  <a:pt x="67" y="692"/>
                  <a:pt x="67" y="692"/>
                  <a:pt x="67" y="692"/>
                </a:cubicBezTo>
                <a:lnTo>
                  <a:pt x="67" y="693"/>
                </a:lnTo>
                <a:close/>
                <a:moveTo>
                  <a:pt x="108" y="680"/>
                </a:moveTo>
                <a:cubicBezTo>
                  <a:pt x="108" y="681"/>
                  <a:pt x="108" y="681"/>
                  <a:pt x="108" y="681"/>
                </a:cubicBezTo>
                <a:cubicBezTo>
                  <a:pt x="108" y="681"/>
                  <a:pt x="108" y="680"/>
                  <a:pt x="108" y="680"/>
                </a:cubicBezTo>
                <a:close/>
                <a:moveTo>
                  <a:pt x="107" y="674"/>
                </a:moveTo>
                <a:cubicBezTo>
                  <a:pt x="106" y="673"/>
                  <a:pt x="106" y="673"/>
                  <a:pt x="106" y="673"/>
                </a:cubicBezTo>
                <a:cubicBezTo>
                  <a:pt x="107" y="674"/>
                  <a:pt x="107" y="674"/>
                  <a:pt x="107" y="674"/>
                </a:cubicBezTo>
                <a:close/>
                <a:moveTo>
                  <a:pt x="64" y="666"/>
                </a:moveTo>
                <a:cubicBezTo>
                  <a:pt x="67" y="666"/>
                  <a:pt x="71" y="666"/>
                  <a:pt x="68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6"/>
                  <a:pt x="64" y="666"/>
                </a:cubicBezTo>
                <a:close/>
                <a:moveTo>
                  <a:pt x="75" y="646"/>
                </a:moveTo>
                <a:cubicBezTo>
                  <a:pt x="75" y="646"/>
                  <a:pt x="75" y="645"/>
                  <a:pt x="75" y="645"/>
                </a:cubicBezTo>
                <a:cubicBezTo>
                  <a:pt x="75" y="646"/>
                  <a:pt x="75" y="647"/>
                  <a:pt x="74" y="648"/>
                </a:cubicBezTo>
                <a:cubicBezTo>
                  <a:pt x="75" y="647"/>
                  <a:pt x="75" y="647"/>
                  <a:pt x="75" y="646"/>
                </a:cubicBezTo>
                <a:close/>
                <a:moveTo>
                  <a:pt x="78" y="634"/>
                </a:moveTo>
                <a:cubicBezTo>
                  <a:pt x="79" y="636"/>
                  <a:pt x="79" y="636"/>
                  <a:pt x="79" y="636"/>
                </a:cubicBezTo>
                <a:cubicBezTo>
                  <a:pt x="79" y="636"/>
                  <a:pt x="78" y="635"/>
                  <a:pt x="78" y="634"/>
                </a:cubicBezTo>
                <a:close/>
                <a:moveTo>
                  <a:pt x="100" y="710"/>
                </a:moveTo>
                <a:cubicBezTo>
                  <a:pt x="101" y="714"/>
                  <a:pt x="101" y="714"/>
                  <a:pt x="101" y="714"/>
                </a:cubicBezTo>
                <a:cubicBezTo>
                  <a:pt x="102" y="713"/>
                  <a:pt x="100" y="712"/>
                  <a:pt x="100" y="710"/>
                </a:cubicBezTo>
                <a:close/>
                <a:moveTo>
                  <a:pt x="58" y="686"/>
                </a:moveTo>
                <a:cubicBezTo>
                  <a:pt x="59" y="685"/>
                  <a:pt x="60" y="685"/>
                  <a:pt x="60" y="685"/>
                </a:cubicBezTo>
                <a:cubicBezTo>
                  <a:pt x="58" y="685"/>
                  <a:pt x="56" y="687"/>
                  <a:pt x="58" y="686"/>
                </a:cubicBezTo>
                <a:close/>
                <a:moveTo>
                  <a:pt x="80" y="671"/>
                </a:moveTo>
                <a:cubicBezTo>
                  <a:pt x="80" y="671"/>
                  <a:pt x="81" y="671"/>
                  <a:pt x="81" y="671"/>
                </a:cubicBezTo>
                <a:cubicBezTo>
                  <a:pt x="81" y="671"/>
                  <a:pt x="80" y="671"/>
                  <a:pt x="80" y="671"/>
                </a:cubicBezTo>
                <a:close/>
                <a:moveTo>
                  <a:pt x="60" y="684"/>
                </a:moveTo>
                <a:cubicBezTo>
                  <a:pt x="59" y="684"/>
                  <a:pt x="59" y="684"/>
                  <a:pt x="59" y="684"/>
                </a:cubicBezTo>
                <a:cubicBezTo>
                  <a:pt x="59" y="685"/>
                  <a:pt x="60" y="685"/>
                  <a:pt x="60" y="685"/>
                </a:cubicBezTo>
                <a:cubicBezTo>
                  <a:pt x="61" y="684"/>
                  <a:pt x="62" y="684"/>
                  <a:pt x="60" y="684"/>
                </a:cubicBezTo>
                <a:close/>
                <a:moveTo>
                  <a:pt x="28" y="659"/>
                </a:moveTo>
                <a:cubicBezTo>
                  <a:pt x="28" y="659"/>
                  <a:pt x="28" y="659"/>
                  <a:pt x="28" y="659"/>
                </a:cubicBezTo>
                <a:cubicBezTo>
                  <a:pt x="28" y="659"/>
                  <a:pt x="28" y="659"/>
                  <a:pt x="28" y="659"/>
                </a:cubicBezTo>
                <a:close/>
                <a:moveTo>
                  <a:pt x="63" y="654"/>
                </a:moveTo>
                <a:cubicBezTo>
                  <a:pt x="63" y="655"/>
                  <a:pt x="63" y="655"/>
                  <a:pt x="63" y="655"/>
                </a:cubicBezTo>
                <a:cubicBezTo>
                  <a:pt x="63" y="655"/>
                  <a:pt x="63" y="655"/>
                  <a:pt x="63" y="654"/>
                </a:cubicBezTo>
                <a:close/>
                <a:moveTo>
                  <a:pt x="63" y="688"/>
                </a:moveTo>
                <a:cubicBezTo>
                  <a:pt x="63" y="688"/>
                  <a:pt x="63" y="688"/>
                  <a:pt x="63" y="688"/>
                </a:cubicBezTo>
                <a:close/>
                <a:moveTo>
                  <a:pt x="56" y="698"/>
                </a:moveTo>
                <a:cubicBezTo>
                  <a:pt x="56" y="698"/>
                  <a:pt x="56" y="699"/>
                  <a:pt x="55" y="699"/>
                </a:cubicBezTo>
                <a:cubicBezTo>
                  <a:pt x="56" y="699"/>
                  <a:pt x="56" y="698"/>
                  <a:pt x="56" y="698"/>
                </a:cubicBezTo>
                <a:close/>
                <a:moveTo>
                  <a:pt x="40" y="683"/>
                </a:moveTo>
                <a:cubicBezTo>
                  <a:pt x="40" y="683"/>
                  <a:pt x="40" y="683"/>
                  <a:pt x="40" y="683"/>
                </a:cubicBezTo>
                <a:cubicBezTo>
                  <a:pt x="40" y="684"/>
                  <a:pt x="40" y="684"/>
                  <a:pt x="40" y="683"/>
                </a:cubicBezTo>
                <a:close/>
                <a:moveTo>
                  <a:pt x="62" y="690"/>
                </a:moveTo>
                <a:cubicBezTo>
                  <a:pt x="63" y="689"/>
                  <a:pt x="63" y="689"/>
                  <a:pt x="63" y="689"/>
                </a:cubicBezTo>
                <a:cubicBezTo>
                  <a:pt x="63" y="689"/>
                  <a:pt x="63" y="689"/>
                  <a:pt x="62" y="690"/>
                </a:cubicBezTo>
                <a:close/>
                <a:moveTo>
                  <a:pt x="63" y="689"/>
                </a:moveTo>
                <a:cubicBezTo>
                  <a:pt x="63" y="689"/>
                  <a:pt x="63" y="689"/>
                  <a:pt x="63" y="689"/>
                </a:cubicBezTo>
                <a:cubicBezTo>
                  <a:pt x="64" y="689"/>
                  <a:pt x="64" y="688"/>
                  <a:pt x="63" y="689"/>
                </a:cubicBezTo>
                <a:close/>
                <a:moveTo>
                  <a:pt x="63" y="688"/>
                </a:moveTo>
                <a:cubicBezTo>
                  <a:pt x="63" y="688"/>
                  <a:pt x="63" y="688"/>
                  <a:pt x="63" y="689"/>
                </a:cubicBezTo>
                <a:cubicBezTo>
                  <a:pt x="63" y="689"/>
                  <a:pt x="63" y="688"/>
                  <a:pt x="63" y="688"/>
                </a:cubicBezTo>
                <a:cubicBezTo>
                  <a:pt x="63" y="688"/>
                  <a:pt x="63" y="688"/>
                  <a:pt x="63" y="688"/>
                </a:cubicBezTo>
                <a:close/>
                <a:moveTo>
                  <a:pt x="56" y="703"/>
                </a:moveTo>
                <a:cubicBezTo>
                  <a:pt x="56" y="703"/>
                  <a:pt x="56" y="702"/>
                  <a:pt x="56" y="702"/>
                </a:cubicBezTo>
                <a:cubicBezTo>
                  <a:pt x="55" y="703"/>
                  <a:pt x="55" y="703"/>
                  <a:pt x="56" y="703"/>
                </a:cubicBezTo>
                <a:close/>
                <a:moveTo>
                  <a:pt x="43" y="641"/>
                </a:moveTo>
                <a:cubicBezTo>
                  <a:pt x="43" y="642"/>
                  <a:pt x="43" y="642"/>
                  <a:pt x="43" y="642"/>
                </a:cubicBezTo>
                <a:cubicBezTo>
                  <a:pt x="43" y="642"/>
                  <a:pt x="43" y="642"/>
                  <a:pt x="43" y="642"/>
                </a:cubicBezTo>
                <a:lnTo>
                  <a:pt x="43" y="641"/>
                </a:lnTo>
                <a:close/>
                <a:moveTo>
                  <a:pt x="43" y="638"/>
                </a:moveTo>
                <a:cubicBezTo>
                  <a:pt x="45" y="641"/>
                  <a:pt x="44" y="641"/>
                  <a:pt x="43" y="642"/>
                </a:cubicBezTo>
                <a:cubicBezTo>
                  <a:pt x="43" y="642"/>
                  <a:pt x="45" y="643"/>
                  <a:pt x="46" y="644"/>
                </a:cubicBezTo>
                <a:cubicBezTo>
                  <a:pt x="48" y="645"/>
                  <a:pt x="50" y="647"/>
                  <a:pt x="50" y="647"/>
                </a:cubicBezTo>
                <a:cubicBezTo>
                  <a:pt x="50" y="647"/>
                  <a:pt x="48" y="645"/>
                  <a:pt x="46" y="642"/>
                </a:cubicBezTo>
                <a:cubicBezTo>
                  <a:pt x="44" y="640"/>
                  <a:pt x="43" y="638"/>
                  <a:pt x="43" y="638"/>
                </a:cubicBezTo>
                <a:close/>
                <a:moveTo>
                  <a:pt x="107" y="692"/>
                </a:moveTo>
                <a:cubicBezTo>
                  <a:pt x="103" y="692"/>
                  <a:pt x="106" y="697"/>
                  <a:pt x="108" y="700"/>
                </a:cubicBezTo>
                <a:cubicBezTo>
                  <a:pt x="106" y="700"/>
                  <a:pt x="102" y="694"/>
                  <a:pt x="103" y="698"/>
                </a:cubicBezTo>
                <a:cubicBezTo>
                  <a:pt x="102" y="702"/>
                  <a:pt x="108" y="702"/>
                  <a:pt x="108" y="705"/>
                </a:cubicBezTo>
                <a:cubicBezTo>
                  <a:pt x="108" y="705"/>
                  <a:pt x="107" y="704"/>
                  <a:pt x="106" y="704"/>
                </a:cubicBezTo>
                <a:cubicBezTo>
                  <a:pt x="105" y="703"/>
                  <a:pt x="103" y="702"/>
                  <a:pt x="103" y="702"/>
                </a:cubicBezTo>
                <a:cubicBezTo>
                  <a:pt x="105" y="708"/>
                  <a:pt x="101" y="707"/>
                  <a:pt x="99" y="708"/>
                </a:cubicBezTo>
                <a:cubicBezTo>
                  <a:pt x="99" y="709"/>
                  <a:pt x="99" y="709"/>
                  <a:pt x="99" y="710"/>
                </a:cubicBezTo>
                <a:cubicBezTo>
                  <a:pt x="97" y="710"/>
                  <a:pt x="98" y="718"/>
                  <a:pt x="95" y="717"/>
                </a:cubicBezTo>
                <a:cubicBezTo>
                  <a:pt x="95" y="716"/>
                  <a:pt x="93" y="715"/>
                  <a:pt x="92" y="714"/>
                </a:cubicBezTo>
                <a:cubicBezTo>
                  <a:pt x="92" y="714"/>
                  <a:pt x="92" y="715"/>
                  <a:pt x="91" y="716"/>
                </a:cubicBezTo>
                <a:cubicBezTo>
                  <a:pt x="91" y="718"/>
                  <a:pt x="90" y="719"/>
                  <a:pt x="90" y="719"/>
                </a:cubicBezTo>
                <a:cubicBezTo>
                  <a:pt x="91" y="717"/>
                  <a:pt x="90" y="714"/>
                  <a:pt x="89" y="712"/>
                </a:cubicBezTo>
                <a:cubicBezTo>
                  <a:pt x="89" y="712"/>
                  <a:pt x="89" y="714"/>
                  <a:pt x="88" y="715"/>
                </a:cubicBezTo>
                <a:cubicBezTo>
                  <a:pt x="88" y="713"/>
                  <a:pt x="88" y="712"/>
                  <a:pt x="87" y="711"/>
                </a:cubicBezTo>
                <a:cubicBezTo>
                  <a:pt x="87" y="711"/>
                  <a:pt x="87" y="713"/>
                  <a:pt x="87" y="714"/>
                </a:cubicBezTo>
                <a:cubicBezTo>
                  <a:pt x="86" y="716"/>
                  <a:pt x="86" y="717"/>
                  <a:pt x="86" y="717"/>
                </a:cubicBezTo>
                <a:cubicBezTo>
                  <a:pt x="86" y="717"/>
                  <a:pt x="87" y="717"/>
                  <a:pt x="87" y="717"/>
                </a:cubicBezTo>
                <a:cubicBezTo>
                  <a:pt x="87" y="718"/>
                  <a:pt x="86" y="718"/>
                  <a:pt x="86" y="718"/>
                </a:cubicBezTo>
                <a:cubicBezTo>
                  <a:pt x="85" y="719"/>
                  <a:pt x="84" y="719"/>
                  <a:pt x="83" y="718"/>
                </a:cubicBezTo>
                <a:cubicBezTo>
                  <a:pt x="83" y="717"/>
                  <a:pt x="83" y="716"/>
                  <a:pt x="83" y="715"/>
                </a:cubicBezTo>
                <a:cubicBezTo>
                  <a:pt x="84" y="717"/>
                  <a:pt x="84" y="716"/>
                  <a:pt x="84" y="714"/>
                </a:cubicBezTo>
                <a:cubicBezTo>
                  <a:pt x="84" y="713"/>
                  <a:pt x="84" y="713"/>
                  <a:pt x="84" y="713"/>
                </a:cubicBezTo>
                <a:cubicBezTo>
                  <a:pt x="84" y="713"/>
                  <a:pt x="84" y="713"/>
                  <a:pt x="84" y="713"/>
                </a:cubicBezTo>
                <a:cubicBezTo>
                  <a:pt x="82" y="714"/>
                  <a:pt x="84" y="712"/>
                  <a:pt x="82" y="711"/>
                </a:cubicBezTo>
                <a:cubicBezTo>
                  <a:pt x="81" y="711"/>
                  <a:pt x="81" y="715"/>
                  <a:pt x="82" y="717"/>
                </a:cubicBezTo>
                <a:cubicBezTo>
                  <a:pt x="80" y="716"/>
                  <a:pt x="79" y="716"/>
                  <a:pt x="77" y="718"/>
                </a:cubicBezTo>
                <a:cubicBezTo>
                  <a:pt x="77" y="715"/>
                  <a:pt x="77" y="715"/>
                  <a:pt x="77" y="715"/>
                </a:cubicBezTo>
                <a:cubicBezTo>
                  <a:pt x="76" y="716"/>
                  <a:pt x="76" y="716"/>
                  <a:pt x="76" y="716"/>
                </a:cubicBezTo>
                <a:cubicBezTo>
                  <a:pt x="76" y="716"/>
                  <a:pt x="76" y="715"/>
                  <a:pt x="76" y="714"/>
                </a:cubicBezTo>
                <a:cubicBezTo>
                  <a:pt x="76" y="712"/>
                  <a:pt x="77" y="711"/>
                  <a:pt x="77" y="711"/>
                </a:cubicBezTo>
                <a:cubicBezTo>
                  <a:pt x="73" y="709"/>
                  <a:pt x="77" y="718"/>
                  <a:pt x="73" y="715"/>
                </a:cubicBezTo>
                <a:cubicBezTo>
                  <a:pt x="73" y="712"/>
                  <a:pt x="73" y="712"/>
                  <a:pt x="73" y="712"/>
                </a:cubicBezTo>
                <a:cubicBezTo>
                  <a:pt x="71" y="713"/>
                  <a:pt x="71" y="719"/>
                  <a:pt x="70" y="715"/>
                </a:cubicBezTo>
                <a:cubicBezTo>
                  <a:pt x="68" y="716"/>
                  <a:pt x="72" y="720"/>
                  <a:pt x="69" y="720"/>
                </a:cubicBezTo>
                <a:cubicBezTo>
                  <a:pt x="68" y="718"/>
                  <a:pt x="67" y="716"/>
                  <a:pt x="66" y="715"/>
                </a:cubicBezTo>
                <a:cubicBezTo>
                  <a:pt x="65" y="717"/>
                  <a:pt x="66" y="720"/>
                  <a:pt x="67" y="719"/>
                </a:cubicBezTo>
                <a:cubicBezTo>
                  <a:pt x="62" y="719"/>
                  <a:pt x="66" y="707"/>
                  <a:pt x="61" y="710"/>
                </a:cubicBezTo>
                <a:cubicBezTo>
                  <a:pt x="62" y="713"/>
                  <a:pt x="58" y="716"/>
                  <a:pt x="62" y="717"/>
                </a:cubicBezTo>
                <a:cubicBezTo>
                  <a:pt x="60" y="718"/>
                  <a:pt x="60" y="711"/>
                  <a:pt x="57" y="714"/>
                </a:cubicBezTo>
                <a:cubicBezTo>
                  <a:pt x="60" y="710"/>
                  <a:pt x="60" y="710"/>
                  <a:pt x="60" y="710"/>
                </a:cubicBezTo>
                <a:cubicBezTo>
                  <a:pt x="59" y="710"/>
                  <a:pt x="58" y="711"/>
                  <a:pt x="57" y="711"/>
                </a:cubicBezTo>
                <a:cubicBezTo>
                  <a:pt x="59" y="708"/>
                  <a:pt x="59" y="708"/>
                  <a:pt x="59" y="708"/>
                </a:cubicBezTo>
                <a:cubicBezTo>
                  <a:pt x="55" y="712"/>
                  <a:pt x="56" y="703"/>
                  <a:pt x="52" y="710"/>
                </a:cubicBezTo>
                <a:cubicBezTo>
                  <a:pt x="56" y="705"/>
                  <a:pt x="51" y="709"/>
                  <a:pt x="51" y="706"/>
                </a:cubicBezTo>
                <a:cubicBezTo>
                  <a:pt x="54" y="704"/>
                  <a:pt x="55" y="709"/>
                  <a:pt x="58" y="704"/>
                </a:cubicBezTo>
                <a:cubicBezTo>
                  <a:pt x="58" y="702"/>
                  <a:pt x="56" y="705"/>
                  <a:pt x="56" y="703"/>
                </a:cubicBezTo>
                <a:cubicBezTo>
                  <a:pt x="57" y="702"/>
                  <a:pt x="58" y="701"/>
                  <a:pt x="58" y="700"/>
                </a:cubicBezTo>
                <a:cubicBezTo>
                  <a:pt x="58" y="696"/>
                  <a:pt x="54" y="701"/>
                  <a:pt x="52" y="701"/>
                </a:cubicBezTo>
                <a:cubicBezTo>
                  <a:pt x="55" y="702"/>
                  <a:pt x="55" y="702"/>
                  <a:pt x="55" y="702"/>
                </a:cubicBezTo>
                <a:cubicBezTo>
                  <a:pt x="52" y="707"/>
                  <a:pt x="53" y="702"/>
                  <a:pt x="51" y="705"/>
                </a:cubicBezTo>
                <a:cubicBezTo>
                  <a:pt x="51" y="702"/>
                  <a:pt x="48" y="705"/>
                  <a:pt x="48" y="702"/>
                </a:cubicBezTo>
                <a:cubicBezTo>
                  <a:pt x="48" y="703"/>
                  <a:pt x="48" y="702"/>
                  <a:pt x="49" y="702"/>
                </a:cubicBezTo>
                <a:cubicBezTo>
                  <a:pt x="46" y="700"/>
                  <a:pt x="51" y="693"/>
                  <a:pt x="51" y="692"/>
                </a:cubicBezTo>
                <a:cubicBezTo>
                  <a:pt x="51" y="691"/>
                  <a:pt x="47" y="691"/>
                  <a:pt x="46" y="693"/>
                </a:cubicBezTo>
                <a:cubicBezTo>
                  <a:pt x="44" y="694"/>
                  <a:pt x="50" y="695"/>
                  <a:pt x="44" y="699"/>
                </a:cubicBezTo>
                <a:cubicBezTo>
                  <a:pt x="46" y="695"/>
                  <a:pt x="45" y="695"/>
                  <a:pt x="43" y="695"/>
                </a:cubicBezTo>
                <a:cubicBezTo>
                  <a:pt x="42" y="695"/>
                  <a:pt x="39" y="694"/>
                  <a:pt x="41" y="691"/>
                </a:cubicBezTo>
                <a:cubicBezTo>
                  <a:pt x="44" y="691"/>
                  <a:pt x="44" y="688"/>
                  <a:pt x="46" y="688"/>
                </a:cubicBezTo>
                <a:cubicBezTo>
                  <a:pt x="45" y="687"/>
                  <a:pt x="44" y="687"/>
                  <a:pt x="42" y="688"/>
                </a:cubicBezTo>
                <a:cubicBezTo>
                  <a:pt x="43" y="686"/>
                  <a:pt x="43" y="686"/>
                  <a:pt x="43" y="686"/>
                </a:cubicBezTo>
                <a:cubicBezTo>
                  <a:pt x="37" y="687"/>
                  <a:pt x="39" y="688"/>
                  <a:pt x="34" y="687"/>
                </a:cubicBezTo>
                <a:cubicBezTo>
                  <a:pt x="37" y="687"/>
                  <a:pt x="37" y="684"/>
                  <a:pt x="39" y="684"/>
                </a:cubicBezTo>
                <a:cubicBezTo>
                  <a:pt x="39" y="683"/>
                  <a:pt x="38" y="682"/>
                  <a:pt x="36" y="682"/>
                </a:cubicBezTo>
                <a:cubicBezTo>
                  <a:pt x="37" y="682"/>
                  <a:pt x="37" y="682"/>
                  <a:pt x="37" y="682"/>
                </a:cubicBezTo>
                <a:cubicBezTo>
                  <a:pt x="34" y="679"/>
                  <a:pt x="39" y="679"/>
                  <a:pt x="35" y="676"/>
                </a:cubicBezTo>
                <a:cubicBezTo>
                  <a:pt x="34" y="677"/>
                  <a:pt x="34" y="677"/>
                  <a:pt x="34" y="677"/>
                </a:cubicBezTo>
                <a:cubicBezTo>
                  <a:pt x="28" y="674"/>
                  <a:pt x="30" y="667"/>
                  <a:pt x="29" y="662"/>
                </a:cubicBezTo>
                <a:cubicBezTo>
                  <a:pt x="27" y="664"/>
                  <a:pt x="27" y="664"/>
                  <a:pt x="27" y="664"/>
                </a:cubicBezTo>
                <a:cubicBezTo>
                  <a:pt x="28" y="663"/>
                  <a:pt x="25" y="660"/>
                  <a:pt x="28" y="659"/>
                </a:cubicBezTo>
                <a:cubicBezTo>
                  <a:pt x="28" y="659"/>
                  <a:pt x="29" y="660"/>
                  <a:pt x="28" y="660"/>
                </a:cubicBezTo>
                <a:cubicBezTo>
                  <a:pt x="30" y="660"/>
                  <a:pt x="33" y="660"/>
                  <a:pt x="33" y="659"/>
                </a:cubicBezTo>
                <a:cubicBezTo>
                  <a:pt x="31" y="658"/>
                  <a:pt x="31" y="658"/>
                  <a:pt x="31" y="658"/>
                </a:cubicBezTo>
                <a:cubicBezTo>
                  <a:pt x="33" y="658"/>
                  <a:pt x="33" y="658"/>
                  <a:pt x="33" y="658"/>
                </a:cubicBezTo>
                <a:cubicBezTo>
                  <a:pt x="33" y="656"/>
                  <a:pt x="29" y="658"/>
                  <a:pt x="30" y="656"/>
                </a:cubicBezTo>
                <a:cubicBezTo>
                  <a:pt x="33" y="656"/>
                  <a:pt x="34" y="655"/>
                  <a:pt x="35" y="653"/>
                </a:cubicBezTo>
                <a:cubicBezTo>
                  <a:pt x="35" y="651"/>
                  <a:pt x="36" y="649"/>
                  <a:pt x="39" y="650"/>
                </a:cubicBezTo>
                <a:cubicBezTo>
                  <a:pt x="35" y="647"/>
                  <a:pt x="38" y="653"/>
                  <a:pt x="34" y="650"/>
                </a:cubicBezTo>
                <a:cubicBezTo>
                  <a:pt x="34" y="650"/>
                  <a:pt x="35" y="650"/>
                  <a:pt x="36" y="649"/>
                </a:cubicBezTo>
                <a:cubicBezTo>
                  <a:pt x="33" y="648"/>
                  <a:pt x="33" y="648"/>
                  <a:pt x="33" y="648"/>
                </a:cubicBezTo>
                <a:cubicBezTo>
                  <a:pt x="37" y="644"/>
                  <a:pt x="41" y="644"/>
                  <a:pt x="43" y="640"/>
                </a:cubicBezTo>
                <a:cubicBezTo>
                  <a:pt x="43" y="640"/>
                  <a:pt x="43" y="640"/>
                  <a:pt x="43" y="640"/>
                </a:cubicBezTo>
                <a:cubicBezTo>
                  <a:pt x="45" y="640"/>
                  <a:pt x="46" y="639"/>
                  <a:pt x="44" y="637"/>
                </a:cubicBezTo>
                <a:cubicBezTo>
                  <a:pt x="45" y="638"/>
                  <a:pt x="45" y="639"/>
                  <a:pt x="47" y="639"/>
                </a:cubicBezTo>
                <a:cubicBezTo>
                  <a:pt x="45" y="635"/>
                  <a:pt x="47" y="636"/>
                  <a:pt x="49" y="636"/>
                </a:cubicBezTo>
                <a:cubicBezTo>
                  <a:pt x="51" y="637"/>
                  <a:pt x="53" y="638"/>
                  <a:pt x="52" y="635"/>
                </a:cubicBezTo>
                <a:cubicBezTo>
                  <a:pt x="54" y="638"/>
                  <a:pt x="56" y="641"/>
                  <a:pt x="58" y="643"/>
                </a:cubicBezTo>
                <a:cubicBezTo>
                  <a:pt x="60" y="645"/>
                  <a:pt x="62" y="648"/>
                  <a:pt x="63" y="650"/>
                </a:cubicBezTo>
                <a:cubicBezTo>
                  <a:pt x="63" y="649"/>
                  <a:pt x="63" y="649"/>
                  <a:pt x="63" y="649"/>
                </a:cubicBezTo>
                <a:cubicBezTo>
                  <a:pt x="65" y="653"/>
                  <a:pt x="61" y="650"/>
                  <a:pt x="64" y="654"/>
                </a:cubicBezTo>
                <a:cubicBezTo>
                  <a:pt x="64" y="654"/>
                  <a:pt x="60" y="651"/>
                  <a:pt x="60" y="651"/>
                </a:cubicBezTo>
                <a:cubicBezTo>
                  <a:pt x="61" y="653"/>
                  <a:pt x="62" y="655"/>
                  <a:pt x="63" y="655"/>
                </a:cubicBezTo>
                <a:cubicBezTo>
                  <a:pt x="62" y="655"/>
                  <a:pt x="62" y="655"/>
                  <a:pt x="64" y="657"/>
                </a:cubicBezTo>
                <a:cubicBezTo>
                  <a:pt x="60" y="654"/>
                  <a:pt x="58" y="655"/>
                  <a:pt x="57" y="657"/>
                </a:cubicBezTo>
                <a:cubicBezTo>
                  <a:pt x="57" y="659"/>
                  <a:pt x="58" y="661"/>
                  <a:pt x="54" y="663"/>
                </a:cubicBezTo>
                <a:cubicBezTo>
                  <a:pt x="55" y="663"/>
                  <a:pt x="56" y="663"/>
                  <a:pt x="57" y="663"/>
                </a:cubicBezTo>
                <a:cubicBezTo>
                  <a:pt x="53" y="663"/>
                  <a:pt x="59" y="664"/>
                  <a:pt x="60" y="664"/>
                </a:cubicBezTo>
                <a:cubicBezTo>
                  <a:pt x="60" y="664"/>
                  <a:pt x="58" y="664"/>
                  <a:pt x="57" y="665"/>
                </a:cubicBezTo>
                <a:cubicBezTo>
                  <a:pt x="55" y="665"/>
                  <a:pt x="54" y="665"/>
                  <a:pt x="54" y="665"/>
                </a:cubicBezTo>
                <a:cubicBezTo>
                  <a:pt x="56" y="665"/>
                  <a:pt x="57" y="665"/>
                  <a:pt x="59" y="665"/>
                </a:cubicBezTo>
                <a:cubicBezTo>
                  <a:pt x="59" y="666"/>
                  <a:pt x="58" y="667"/>
                  <a:pt x="57" y="668"/>
                </a:cubicBezTo>
                <a:cubicBezTo>
                  <a:pt x="56" y="668"/>
                  <a:pt x="56" y="670"/>
                  <a:pt x="58" y="670"/>
                </a:cubicBezTo>
                <a:cubicBezTo>
                  <a:pt x="56" y="671"/>
                  <a:pt x="53" y="671"/>
                  <a:pt x="53" y="672"/>
                </a:cubicBezTo>
                <a:cubicBezTo>
                  <a:pt x="58" y="669"/>
                  <a:pt x="56" y="673"/>
                  <a:pt x="60" y="671"/>
                </a:cubicBezTo>
                <a:cubicBezTo>
                  <a:pt x="54" y="674"/>
                  <a:pt x="60" y="674"/>
                  <a:pt x="51" y="677"/>
                </a:cubicBezTo>
                <a:cubicBezTo>
                  <a:pt x="51" y="679"/>
                  <a:pt x="55" y="676"/>
                  <a:pt x="56" y="676"/>
                </a:cubicBezTo>
                <a:cubicBezTo>
                  <a:pt x="56" y="677"/>
                  <a:pt x="56" y="678"/>
                  <a:pt x="59" y="677"/>
                </a:cubicBezTo>
                <a:cubicBezTo>
                  <a:pt x="58" y="678"/>
                  <a:pt x="59" y="678"/>
                  <a:pt x="60" y="679"/>
                </a:cubicBezTo>
                <a:cubicBezTo>
                  <a:pt x="61" y="680"/>
                  <a:pt x="61" y="681"/>
                  <a:pt x="59" y="684"/>
                </a:cubicBezTo>
                <a:cubicBezTo>
                  <a:pt x="61" y="680"/>
                  <a:pt x="60" y="682"/>
                  <a:pt x="62" y="681"/>
                </a:cubicBezTo>
                <a:cubicBezTo>
                  <a:pt x="64" y="678"/>
                  <a:pt x="64" y="678"/>
                  <a:pt x="64" y="678"/>
                </a:cubicBezTo>
                <a:cubicBezTo>
                  <a:pt x="65" y="679"/>
                  <a:pt x="65" y="679"/>
                  <a:pt x="65" y="679"/>
                </a:cubicBezTo>
                <a:cubicBezTo>
                  <a:pt x="65" y="679"/>
                  <a:pt x="65" y="679"/>
                  <a:pt x="65" y="679"/>
                </a:cubicBezTo>
                <a:cubicBezTo>
                  <a:pt x="65" y="679"/>
                  <a:pt x="63" y="681"/>
                  <a:pt x="63" y="682"/>
                </a:cubicBezTo>
                <a:cubicBezTo>
                  <a:pt x="64" y="683"/>
                  <a:pt x="65" y="681"/>
                  <a:pt x="66" y="679"/>
                </a:cubicBezTo>
                <a:cubicBezTo>
                  <a:pt x="66" y="679"/>
                  <a:pt x="66" y="679"/>
                  <a:pt x="66" y="679"/>
                </a:cubicBezTo>
                <a:cubicBezTo>
                  <a:pt x="67" y="679"/>
                  <a:pt x="67" y="679"/>
                  <a:pt x="67" y="679"/>
                </a:cubicBezTo>
                <a:cubicBezTo>
                  <a:pt x="67" y="679"/>
                  <a:pt x="64" y="681"/>
                  <a:pt x="64" y="684"/>
                </a:cubicBezTo>
                <a:cubicBezTo>
                  <a:pt x="64" y="683"/>
                  <a:pt x="67" y="678"/>
                  <a:pt x="66" y="681"/>
                </a:cubicBezTo>
                <a:cubicBezTo>
                  <a:pt x="66" y="681"/>
                  <a:pt x="65" y="683"/>
                  <a:pt x="64" y="685"/>
                </a:cubicBezTo>
                <a:cubicBezTo>
                  <a:pt x="65" y="686"/>
                  <a:pt x="65" y="686"/>
                  <a:pt x="65" y="686"/>
                </a:cubicBezTo>
                <a:cubicBezTo>
                  <a:pt x="67" y="681"/>
                  <a:pt x="67" y="681"/>
                  <a:pt x="67" y="681"/>
                </a:cubicBezTo>
                <a:cubicBezTo>
                  <a:pt x="68" y="682"/>
                  <a:pt x="70" y="687"/>
                  <a:pt x="72" y="687"/>
                </a:cubicBezTo>
                <a:cubicBezTo>
                  <a:pt x="73" y="693"/>
                  <a:pt x="75" y="688"/>
                  <a:pt x="75" y="696"/>
                </a:cubicBezTo>
                <a:cubicBezTo>
                  <a:pt x="75" y="695"/>
                  <a:pt x="75" y="695"/>
                  <a:pt x="75" y="695"/>
                </a:cubicBezTo>
                <a:cubicBezTo>
                  <a:pt x="74" y="696"/>
                  <a:pt x="76" y="701"/>
                  <a:pt x="77" y="700"/>
                </a:cubicBezTo>
                <a:cubicBezTo>
                  <a:pt x="76" y="698"/>
                  <a:pt x="77" y="692"/>
                  <a:pt x="75" y="691"/>
                </a:cubicBezTo>
                <a:cubicBezTo>
                  <a:pt x="75" y="691"/>
                  <a:pt x="75" y="690"/>
                  <a:pt x="75" y="689"/>
                </a:cubicBezTo>
                <a:cubicBezTo>
                  <a:pt x="75" y="688"/>
                  <a:pt x="76" y="687"/>
                  <a:pt x="76" y="687"/>
                </a:cubicBezTo>
                <a:cubicBezTo>
                  <a:pt x="75" y="681"/>
                  <a:pt x="75" y="680"/>
                  <a:pt x="75" y="681"/>
                </a:cubicBezTo>
                <a:cubicBezTo>
                  <a:pt x="76" y="682"/>
                  <a:pt x="79" y="685"/>
                  <a:pt x="78" y="682"/>
                </a:cubicBezTo>
                <a:cubicBezTo>
                  <a:pt x="78" y="683"/>
                  <a:pt x="79" y="684"/>
                  <a:pt x="79" y="684"/>
                </a:cubicBezTo>
                <a:cubicBezTo>
                  <a:pt x="78" y="681"/>
                  <a:pt x="79" y="682"/>
                  <a:pt x="80" y="683"/>
                </a:cubicBezTo>
                <a:cubicBezTo>
                  <a:pt x="81" y="683"/>
                  <a:pt x="82" y="684"/>
                  <a:pt x="82" y="683"/>
                </a:cubicBezTo>
                <a:cubicBezTo>
                  <a:pt x="84" y="686"/>
                  <a:pt x="84" y="686"/>
                  <a:pt x="84" y="686"/>
                </a:cubicBezTo>
                <a:cubicBezTo>
                  <a:pt x="81" y="680"/>
                  <a:pt x="81" y="680"/>
                  <a:pt x="83" y="680"/>
                </a:cubicBezTo>
                <a:cubicBezTo>
                  <a:pt x="83" y="680"/>
                  <a:pt x="84" y="681"/>
                  <a:pt x="84" y="682"/>
                </a:cubicBezTo>
                <a:cubicBezTo>
                  <a:pt x="83" y="679"/>
                  <a:pt x="81" y="677"/>
                  <a:pt x="81" y="677"/>
                </a:cubicBezTo>
                <a:cubicBezTo>
                  <a:pt x="82" y="678"/>
                  <a:pt x="82" y="678"/>
                  <a:pt x="82" y="678"/>
                </a:cubicBezTo>
                <a:cubicBezTo>
                  <a:pt x="82" y="676"/>
                  <a:pt x="82" y="676"/>
                  <a:pt x="82" y="676"/>
                </a:cubicBezTo>
                <a:cubicBezTo>
                  <a:pt x="86" y="679"/>
                  <a:pt x="85" y="677"/>
                  <a:pt x="84" y="676"/>
                </a:cubicBezTo>
                <a:cubicBezTo>
                  <a:pt x="82" y="674"/>
                  <a:pt x="81" y="673"/>
                  <a:pt x="85" y="675"/>
                </a:cubicBezTo>
                <a:cubicBezTo>
                  <a:pt x="83" y="673"/>
                  <a:pt x="82" y="672"/>
                  <a:pt x="81" y="671"/>
                </a:cubicBezTo>
                <a:cubicBezTo>
                  <a:pt x="81" y="671"/>
                  <a:pt x="82" y="671"/>
                  <a:pt x="82" y="671"/>
                </a:cubicBezTo>
                <a:cubicBezTo>
                  <a:pt x="78" y="670"/>
                  <a:pt x="83" y="670"/>
                  <a:pt x="82" y="669"/>
                </a:cubicBezTo>
                <a:cubicBezTo>
                  <a:pt x="81" y="669"/>
                  <a:pt x="80" y="669"/>
                  <a:pt x="79" y="669"/>
                </a:cubicBezTo>
                <a:cubicBezTo>
                  <a:pt x="80" y="669"/>
                  <a:pt x="79" y="668"/>
                  <a:pt x="78" y="668"/>
                </a:cubicBezTo>
                <a:cubicBezTo>
                  <a:pt x="77" y="668"/>
                  <a:pt x="76" y="668"/>
                  <a:pt x="76" y="668"/>
                </a:cubicBezTo>
                <a:cubicBezTo>
                  <a:pt x="77" y="667"/>
                  <a:pt x="79" y="667"/>
                  <a:pt x="80" y="667"/>
                </a:cubicBezTo>
                <a:cubicBezTo>
                  <a:pt x="79" y="666"/>
                  <a:pt x="75" y="668"/>
                  <a:pt x="77" y="667"/>
                </a:cubicBezTo>
                <a:cubicBezTo>
                  <a:pt x="77" y="667"/>
                  <a:pt x="77" y="667"/>
                  <a:pt x="78" y="667"/>
                </a:cubicBezTo>
                <a:cubicBezTo>
                  <a:pt x="78" y="666"/>
                  <a:pt x="84" y="662"/>
                  <a:pt x="83" y="662"/>
                </a:cubicBezTo>
                <a:cubicBezTo>
                  <a:pt x="82" y="663"/>
                  <a:pt x="82" y="663"/>
                  <a:pt x="82" y="663"/>
                </a:cubicBezTo>
                <a:cubicBezTo>
                  <a:pt x="81" y="663"/>
                  <a:pt x="82" y="662"/>
                  <a:pt x="82" y="661"/>
                </a:cubicBezTo>
                <a:cubicBezTo>
                  <a:pt x="83" y="660"/>
                  <a:pt x="83" y="659"/>
                  <a:pt x="81" y="660"/>
                </a:cubicBezTo>
                <a:cubicBezTo>
                  <a:pt x="80" y="662"/>
                  <a:pt x="80" y="662"/>
                  <a:pt x="80" y="662"/>
                </a:cubicBezTo>
                <a:cubicBezTo>
                  <a:pt x="81" y="658"/>
                  <a:pt x="79" y="662"/>
                  <a:pt x="80" y="658"/>
                </a:cubicBezTo>
                <a:cubicBezTo>
                  <a:pt x="80" y="658"/>
                  <a:pt x="80" y="658"/>
                  <a:pt x="80" y="658"/>
                </a:cubicBezTo>
                <a:cubicBezTo>
                  <a:pt x="79" y="658"/>
                  <a:pt x="80" y="655"/>
                  <a:pt x="78" y="658"/>
                </a:cubicBezTo>
                <a:cubicBezTo>
                  <a:pt x="78" y="658"/>
                  <a:pt x="78" y="658"/>
                  <a:pt x="78" y="658"/>
                </a:cubicBezTo>
                <a:cubicBezTo>
                  <a:pt x="77" y="658"/>
                  <a:pt x="77" y="658"/>
                  <a:pt x="77" y="657"/>
                </a:cubicBezTo>
                <a:cubicBezTo>
                  <a:pt x="77" y="657"/>
                  <a:pt x="76" y="657"/>
                  <a:pt x="76" y="656"/>
                </a:cubicBezTo>
                <a:cubicBezTo>
                  <a:pt x="75" y="659"/>
                  <a:pt x="74" y="656"/>
                  <a:pt x="74" y="656"/>
                </a:cubicBezTo>
                <a:cubicBezTo>
                  <a:pt x="75" y="656"/>
                  <a:pt x="75" y="654"/>
                  <a:pt x="75" y="653"/>
                </a:cubicBezTo>
                <a:cubicBezTo>
                  <a:pt x="74" y="655"/>
                  <a:pt x="74" y="655"/>
                  <a:pt x="73" y="653"/>
                </a:cubicBezTo>
                <a:cubicBezTo>
                  <a:pt x="73" y="658"/>
                  <a:pt x="72" y="663"/>
                  <a:pt x="72" y="663"/>
                </a:cubicBezTo>
                <a:cubicBezTo>
                  <a:pt x="72" y="662"/>
                  <a:pt x="72" y="662"/>
                  <a:pt x="72" y="661"/>
                </a:cubicBezTo>
                <a:cubicBezTo>
                  <a:pt x="72" y="660"/>
                  <a:pt x="72" y="661"/>
                  <a:pt x="72" y="661"/>
                </a:cubicBezTo>
                <a:cubicBezTo>
                  <a:pt x="72" y="660"/>
                  <a:pt x="72" y="659"/>
                  <a:pt x="72" y="657"/>
                </a:cubicBezTo>
                <a:cubicBezTo>
                  <a:pt x="71" y="662"/>
                  <a:pt x="71" y="657"/>
                  <a:pt x="70" y="659"/>
                </a:cubicBezTo>
                <a:cubicBezTo>
                  <a:pt x="70" y="658"/>
                  <a:pt x="70" y="657"/>
                  <a:pt x="70" y="655"/>
                </a:cubicBezTo>
                <a:cubicBezTo>
                  <a:pt x="71" y="661"/>
                  <a:pt x="67" y="650"/>
                  <a:pt x="69" y="657"/>
                </a:cubicBezTo>
                <a:cubicBezTo>
                  <a:pt x="68" y="655"/>
                  <a:pt x="66" y="655"/>
                  <a:pt x="65" y="655"/>
                </a:cubicBezTo>
                <a:cubicBezTo>
                  <a:pt x="64" y="656"/>
                  <a:pt x="63" y="656"/>
                  <a:pt x="61" y="654"/>
                </a:cubicBezTo>
                <a:cubicBezTo>
                  <a:pt x="60" y="653"/>
                  <a:pt x="62" y="656"/>
                  <a:pt x="62" y="656"/>
                </a:cubicBezTo>
                <a:cubicBezTo>
                  <a:pt x="60" y="654"/>
                  <a:pt x="60" y="654"/>
                  <a:pt x="60" y="654"/>
                </a:cubicBezTo>
                <a:cubicBezTo>
                  <a:pt x="62" y="658"/>
                  <a:pt x="60" y="656"/>
                  <a:pt x="63" y="660"/>
                </a:cubicBezTo>
                <a:cubicBezTo>
                  <a:pt x="61" y="658"/>
                  <a:pt x="60" y="657"/>
                  <a:pt x="58" y="655"/>
                </a:cubicBezTo>
                <a:cubicBezTo>
                  <a:pt x="58" y="655"/>
                  <a:pt x="59" y="657"/>
                  <a:pt x="60" y="658"/>
                </a:cubicBezTo>
                <a:cubicBezTo>
                  <a:pt x="61" y="659"/>
                  <a:pt x="62" y="660"/>
                  <a:pt x="62" y="660"/>
                </a:cubicBezTo>
                <a:cubicBezTo>
                  <a:pt x="58" y="657"/>
                  <a:pt x="58" y="657"/>
                  <a:pt x="58" y="657"/>
                </a:cubicBezTo>
                <a:cubicBezTo>
                  <a:pt x="59" y="658"/>
                  <a:pt x="59" y="658"/>
                  <a:pt x="58" y="658"/>
                </a:cubicBezTo>
                <a:cubicBezTo>
                  <a:pt x="58" y="658"/>
                  <a:pt x="58" y="658"/>
                  <a:pt x="57" y="658"/>
                </a:cubicBezTo>
                <a:cubicBezTo>
                  <a:pt x="62" y="661"/>
                  <a:pt x="61" y="662"/>
                  <a:pt x="63" y="663"/>
                </a:cubicBezTo>
                <a:cubicBezTo>
                  <a:pt x="58" y="661"/>
                  <a:pt x="64" y="664"/>
                  <a:pt x="59" y="662"/>
                </a:cubicBezTo>
                <a:cubicBezTo>
                  <a:pt x="60" y="662"/>
                  <a:pt x="61" y="663"/>
                  <a:pt x="61" y="663"/>
                </a:cubicBezTo>
                <a:cubicBezTo>
                  <a:pt x="62" y="663"/>
                  <a:pt x="64" y="664"/>
                  <a:pt x="64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2" y="664"/>
                  <a:pt x="62" y="664"/>
                  <a:pt x="62" y="664"/>
                </a:cubicBezTo>
                <a:cubicBezTo>
                  <a:pt x="62" y="665"/>
                  <a:pt x="63" y="665"/>
                  <a:pt x="62" y="666"/>
                </a:cubicBezTo>
                <a:cubicBezTo>
                  <a:pt x="63" y="666"/>
                  <a:pt x="63" y="666"/>
                  <a:pt x="64" y="666"/>
                </a:cubicBezTo>
                <a:cubicBezTo>
                  <a:pt x="64" y="666"/>
                  <a:pt x="63" y="666"/>
                  <a:pt x="62" y="666"/>
                </a:cubicBezTo>
                <a:cubicBezTo>
                  <a:pt x="62" y="666"/>
                  <a:pt x="62" y="666"/>
                  <a:pt x="62" y="667"/>
                </a:cubicBezTo>
                <a:cubicBezTo>
                  <a:pt x="62" y="666"/>
                  <a:pt x="62" y="666"/>
                  <a:pt x="62" y="666"/>
                </a:cubicBezTo>
                <a:cubicBezTo>
                  <a:pt x="61" y="667"/>
                  <a:pt x="61" y="667"/>
                  <a:pt x="62" y="668"/>
                </a:cubicBezTo>
                <a:cubicBezTo>
                  <a:pt x="56" y="669"/>
                  <a:pt x="66" y="675"/>
                  <a:pt x="59" y="675"/>
                </a:cubicBezTo>
                <a:cubicBezTo>
                  <a:pt x="60" y="675"/>
                  <a:pt x="60" y="675"/>
                  <a:pt x="59" y="674"/>
                </a:cubicBezTo>
                <a:cubicBezTo>
                  <a:pt x="59" y="676"/>
                  <a:pt x="54" y="676"/>
                  <a:pt x="56" y="678"/>
                </a:cubicBezTo>
                <a:cubicBezTo>
                  <a:pt x="59" y="679"/>
                  <a:pt x="59" y="679"/>
                  <a:pt x="59" y="679"/>
                </a:cubicBezTo>
                <a:cubicBezTo>
                  <a:pt x="60" y="680"/>
                  <a:pt x="61" y="680"/>
                  <a:pt x="60" y="681"/>
                </a:cubicBezTo>
                <a:cubicBezTo>
                  <a:pt x="64" y="681"/>
                  <a:pt x="64" y="681"/>
                  <a:pt x="64" y="681"/>
                </a:cubicBezTo>
                <a:cubicBezTo>
                  <a:pt x="62" y="682"/>
                  <a:pt x="68" y="682"/>
                  <a:pt x="61" y="682"/>
                </a:cubicBezTo>
                <a:cubicBezTo>
                  <a:pt x="63" y="682"/>
                  <a:pt x="60" y="683"/>
                  <a:pt x="61" y="683"/>
                </a:cubicBezTo>
                <a:cubicBezTo>
                  <a:pt x="58" y="684"/>
                  <a:pt x="58" y="684"/>
                  <a:pt x="58" y="684"/>
                </a:cubicBezTo>
                <a:cubicBezTo>
                  <a:pt x="57" y="684"/>
                  <a:pt x="58" y="684"/>
                  <a:pt x="59" y="684"/>
                </a:cubicBezTo>
                <a:cubicBezTo>
                  <a:pt x="56" y="686"/>
                  <a:pt x="56" y="686"/>
                  <a:pt x="57" y="686"/>
                </a:cubicBezTo>
                <a:cubicBezTo>
                  <a:pt x="58" y="687"/>
                  <a:pt x="59" y="686"/>
                  <a:pt x="59" y="687"/>
                </a:cubicBezTo>
                <a:cubicBezTo>
                  <a:pt x="59" y="687"/>
                  <a:pt x="59" y="687"/>
                  <a:pt x="59" y="687"/>
                </a:cubicBezTo>
                <a:cubicBezTo>
                  <a:pt x="59" y="687"/>
                  <a:pt x="61" y="687"/>
                  <a:pt x="61" y="687"/>
                </a:cubicBezTo>
                <a:cubicBezTo>
                  <a:pt x="59" y="688"/>
                  <a:pt x="62" y="686"/>
                  <a:pt x="62" y="687"/>
                </a:cubicBezTo>
                <a:cubicBezTo>
                  <a:pt x="63" y="686"/>
                  <a:pt x="63" y="686"/>
                  <a:pt x="62" y="688"/>
                </a:cubicBezTo>
                <a:cubicBezTo>
                  <a:pt x="62" y="688"/>
                  <a:pt x="62" y="688"/>
                  <a:pt x="62" y="688"/>
                </a:cubicBezTo>
                <a:cubicBezTo>
                  <a:pt x="60" y="689"/>
                  <a:pt x="59" y="691"/>
                  <a:pt x="57" y="693"/>
                </a:cubicBezTo>
                <a:cubicBezTo>
                  <a:pt x="59" y="691"/>
                  <a:pt x="59" y="691"/>
                  <a:pt x="59" y="691"/>
                </a:cubicBezTo>
                <a:cubicBezTo>
                  <a:pt x="58" y="693"/>
                  <a:pt x="57" y="693"/>
                  <a:pt x="57" y="694"/>
                </a:cubicBezTo>
                <a:cubicBezTo>
                  <a:pt x="58" y="693"/>
                  <a:pt x="59" y="694"/>
                  <a:pt x="61" y="692"/>
                </a:cubicBezTo>
                <a:cubicBezTo>
                  <a:pt x="62" y="691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3" y="690"/>
                  <a:pt x="63" y="689"/>
                  <a:pt x="63" y="689"/>
                </a:cubicBezTo>
                <a:cubicBezTo>
                  <a:pt x="64" y="690"/>
                  <a:pt x="64" y="689"/>
                  <a:pt x="65" y="688"/>
                </a:cubicBezTo>
                <a:cubicBezTo>
                  <a:pt x="63" y="692"/>
                  <a:pt x="65" y="690"/>
                  <a:pt x="62" y="695"/>
                </a:cubicBezTo>
                <a:cubicBezTo>
                  <a:pt x="65" y="689"/>
                  <a:pt x="64" y="696"/>
                  <a:pt x="67" y="691"/>
                </a:cubicBezTo>
                <a:cubicBezTo>
                  <a:pt x="65" y="695"/>
                  <a:pt x="67" y="691"/>
                  <a:pt x="65" y="695"/>
                </a:cubicBezTo>
                <a:cubicBezTo>
                  <a:pt x="65" y="693"/>
                  <a:pt x="61" y="696"/>
                  <a:pt x="59" y="697"/>
                </a:cubicBezTo>
                <a:cubicBezTo>
                  <a:pt x="58" y="700"/>
                  <a:pt x="58" y="700"/>
                  <a:pt x="58" y="700"/>
                </a:cubicBezTo>
                <a:cubicBezTo>
                  <a:pt x="54" y="704"/>
                  <a:pt x="58" y="697"/>
                  <a:pt x="57" y="698"/>
                </a:cubicBezTo>
                <a:cubicBezTo>
                  <a:pt x="58" y="697"/>
                  <a:pt x="57" y="699"/>
                  <a:pt x="57" y="700"/>
                </a:cubicBezTo>
                <a:cubicBezTo>
                  <a:pt x="59" y="696"/>
                  <a:pt x="59" y="696"/>
                  <a:pt x="59" y="696"/>
                </a:cubicBezTo>
                <a:cubicBezTo>
                  <a:pt x="59" y="694"/>
                  <a:pt x="56" y="696"/>
                  <a:pt x="54" y="697"/>
                </a:cubicBezTo>
                <a:cubicBezTo>
                  <a:pt x="54" y="699"/>
                  <a:pt x="52" y="698"/>
                  <a:pt x="50" y="701"/>
                </a:cubicBezTo>
                <a:cubicBezTo>
                  <a:pt x="51" y="701"/>
                  <a:pt x="51" y="701"/>
                  <a:pt x="51" y="701"/>
                </a:cubicBezTo>
                <a:cubicBezTo>
                  <a:pt x="50" y="702"/>
                  <a:pt x="49" y="703"/>
                  <a:pt x="48" y="703"/>
                </a:cubicBezTo>
                <a:cubicBezTo>
                  <a:pt x="48" y="699"/>
                  <a:pt x="43" y="697"/>
                  <a:pt x="45" y="695"/>
                </a:cubicBezTo>
                <a:cubicBezTo>
                  <a:pt x="45" y="696"/>
                  <a:pt x="46" y="696"/>
                  <a:pt x="47" y="696"/>
                </a:cubicBezTo>
                <a:cubicBezTo>
                  <a:pt x="48" y="694"/>
                  <a:pt x="48" y="694"/>
                  <a:pt x="48" y="694"/>
                </a:cubicBezTo>
                <a:cubicBezTo>
                  <a:pt x="49" y="695"/>
                  <a:pt x="46" y="697"/>
                  <a:pt x="48" y="697"/>
                </a:cubicBezTo>
                <a:cubicBezTo>
                  <a:pt x="50" y="696"/>
                  <a:pt x="54" y="694"/>
                  <a:pt x="56" y="691"/>
                </a:cubicBezTo>
                <a:cubicBezTo>
                  <a:pt x="59" y="688"/>
                  <a:pt x="49" y="694"/>
                  <a:pt x="49" y="691"/>
                </a:cubicBezTo>
                <a:cubicBezTo>
                  <a:pt x="48" y="692"/>
                  <a:pt x="53" y="690"/>
                  <a:pt x="51" y="690"/>
                </a:cubicBezTo>
                <a:cubicBezTo>
                  <a:pt x="51" y="690"/>
                  <a:pt x="50" y="690"/>
                  <a:pt x="49" y="690"/>
                </a:cubicBezTo>
                <a:cubicBezTo>
                  <a:pt x="45" y="690"/>
                  <a:pt x="40" y="690"/>
                  <a:pt x="36" y="691"/>
                </a:cubicBezTo>
                <a:cubicBezTo>
                  <a:pt x="37" y="692"/>
                  <a:pt x="40" y="692"/>
                  <a:pt x="40" y="693"/>
                </a:cubicBezTo>
                <a:cubicBezTo>
                  <a:pt x="39" y="693"/>
                  <a:pt x="39" y="694"/>
                  <a:pt x="38" y="694"/>
                </a:cubicBezTo>
                <a:cubicBezTo>
                  <a:pt x="38" y="694"/>
                  <a:pt x="37" y="694"/>
                  <a:pt x="37" y="694"/>
                </a:cubicBezTo>
                <a:cubicBezTo>
                  <a:pt x="35" y="693"/>
                  <a:pt x="34" y="693"/>
                  <a:pt x="31" y="693"/>
                </a:cubicBezTo>
                <a:cubicBezTo>
                  <a:pt x="36" y="691"/>
                  <a:pt x="34" y="695"/>
                  <a:pt x="37" y="692"/>
                </a:cubicBezTo>
                <a:cubicBezTo>
                  <a:pt x="37" y="691"/>
                  <a:pt x="35" y="691"/>
                  <a:pt x="34" y="691"/>
                </a:cubicBezTo>
                <a:cubicBezTo>
                  <a:pt x="36" y="691"/>
                  <a:pt x="37" y="690"/>
                  <a:pt x="38" y="689"/>
                </a:cubicBezTo>
                <a:cubicBezTo>
                  <a:pt x="38" y="687"/>
                  <a:pt x="40" y="686"/>
                  <a:pt x="40" y="683"/>
                </a:cubicBezTo>
                <a:cubicBezTo>
                  <a:pt x="41" y="683"/>
                  <a:pt x="43" y="683"/>
                  <a:pt x="44" y="683"/>
                </a:cubicBezTo>
                <a:cubicBezTo>
                  <a:pt x="43" y="682"/>
                  <a:pt x="36" y="680"/>
                  <a:pt x="32" y="681"/>
                </a:cubicBezTo>
                <a:cubicBezTo>
                  <a:pt x="33" y="679"/>
                  <a:pt x="35" y="679"/>
                  <a:pt x="34" y="678"/>
                </a:cubicBezTo>
                <a:cubicBezTo>
                  <a:pt x="29" y="679"/>
                  <a:pt x="35" y="677"/>
                  <a:pt x="30" y="676"/>
                </a:cubicBezTo>
                <a:cubicBezTo>
                  <a:pt x="30" y="675"/>
                  <a:pt x="32" y="676"/>
                  <a:pt x="34" y="676"/>
                </a:cubicBezTo>
                <a:cubicBezTo>
                  <a:pt x="33" y="675"/>
                  <a:pt x="32" y="674"/>
                  <a:pt x="31" y="674"/>
                </a:cubicBezTo>
                <a:cubicBezTo>
                  <a:pt x="34" y="674"/>
                  <a:pt x="39" y="678"/>
                  <a:pt x="44" y="678"/>
                </a:cubicBezTo>
                <a:cubicBezTo>
                  <a:pt x="46" y="677"/>
                  <a:pt x="51" y="677"/>
                  <a:pt x="52" y="677"/>
                </a:cubicBezTo>
                <a:cubicBezTo>
                  <a:pt x="48" y="676"/>
                  <a:pt x="33" y="670"/>
                  <a:pt x="27" y="670"/>
                </a:cubicBezTo>
                <a:cubicBezTo>
                  <a:pt x="25" y="669"/>
                  <a:pt x="31" y="669"/>
                  <a:pt x="31" y="669"/>
                </a:cubicBezTo>
                <a:cubicBezTo>
                  <a:pt x="36" y="669"/>
                  <a:pt x="29" y="666"/>
                  <a:pt x="31" y="665"/>
                </a:cubicBezTo>
                <a:cubicBezTo>
                  <a:pt x="33" y="667"/>
                  <a:pt x="33" y="667"/>
                  <a:pt x="33" y="667"/>
                </a:cubicBezTo>
                <a:cubicBezTo>
                  <a:pt x="34" y="667"/>
                  <a:pt x="33" y="665"/>
                  <a:pt x="32" y="664"/>
                </a:cubicBezTo>
                <a:cubicBezTo>
                  <a:pt x="33" y="664"/>
                  <a:pt x="39" y="668"/>
                  <a:pt x="41" y="668"/>
                </a:cubicBezTo>
                <a:cubicBezTo>
                  <a:pt x="42" y="666"/>
                  <a:pt x="35" y="661"/>
                  <a:pt x="31" y="660"/>
                </a:cubicBezTo>
                <a:cubicBezTo>
                  <a:pt x="31" y="660"/>
                  <a:pt x="31" y="661"/>
                  <a:pt x="32" y="662"/>
                </a:cubicBezTo>
                <a:cubicBezTo>
                  <a:pt x="33" y="663"/>
                  <a:pt x="34" y="664"/>
                  <a:pt x="34" y="664"/>
                </a:cubicBezTo>
                <a:cubicBezTo>
                  <a:pt x="30" y="663"/>
                  <a:pt x="31" y="661"/>
                  <a:pt x="27" y="659"/>
                </a:cubicBezTo>
                <a:cubicBezTo>
                  <a:pt x="29" y="658"/>
                  <a:pt x="29" y="658"/>
                  <a:pt x="29" y="658"/>
                </a:cubicBezTo>
                <a:cubicBezTo>
                  <a:pt x="29" y="658"/>
                  <a:pt x="30" y="659"/>
                  <a:pt x="32" y="660"/>
                </a:cubicBezTo>
                <a:cubicBezTo>
                  <a:pt x="32" y="659"/>
                  <a:pt x="33" y="659"/>
                  <a:pt x="34" y="659"/>
                </a:cubicBezTo>
                <a:cubicBezTo>
                  <a:pt x="39" y="662"/>
                  <a:pt x="49" y="669"/>
                  <a:pt x="55" y="672"/>
                </a:cubicBezTo>
                <a:cubicBezTo>
                  <a:pt x="53" y="670"/>
                  <a:pt x="53" y="670"/>
                  <a:pt x="53" y="670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3" y="667"/>
                  <a:pt x="39" y="660"/>
                  <a:pt x="36" y="659"/>
                </a:cubicBezTo>
                <a:cubicBezTo>
                  <a:pt x="37" y="658"/>
                  <a:pt x="45" y="661"/>
                  <a:pt x="46" y="662"/>
                </a:cubicBezTo>
                <a:cubicBezTo>
                  <a:pt x="47" y="661"/>
                  <a:pt x="44" y="659"/>
                  <a:pt x="41" y="658"/>
                </a:cubicBezTo>
                <a:cubicBezTo>
                  <a:pt x="39" y="657"/>
                  <a:pt x="36" y="655"/>
                  <a:pt x="37" y="654"/>
                </a:cubicBezTo>
                <a:cubicBezTo>
                  <a:pt x="35" y="655"/>
                  <a:pt x="35" y="655"/>
                  <a:pt x="35" y="655"/>
                </a:cubicBezTo>
                <a:cubicBezTo>
                  <a:pt x="35" y="654"/>
                  <a:pt x="37" y="651"/>
                  <a:pt x="36" y="651"/>
                </a:cubicBezTo>
                <a:cubicBezTo>
                  <a:pt x="38" y="651"/>
                  <a:pt x="43" y="653"/>
                  <a:pt x="44" y="654"/>
                </a:cubicBezTo>
                <a:cubicBezTo>
                  <a:pt x="44" y="654"/>
                  <a:pt x="38" y="648"/>
                  <a:pt x="39" y="648"/>
                </a:cubicBezTo>
                <a:cubicBezTo>
                  <a:pt x="39" y="649"/>
                  <a:pt x="45" y="652"/>
                  <a:pt x="46" y="652"/>
                </a:cubicBezTo>
                <a:cubicBezTo>
                  <a:pt x="47" y="652"/>
                  <a:pt x="40" y="647"/>
                  <a:pt x="39" y="647"/>
                </a:cubicBezTo>
                <a:cubicBezTo>
                  <a:pt x="44" y="648"/>
                  <a:pt x="42" y="647"/>
                  <a:pt x="47" y="649"/>
                </a:cubicBezTo>
                <a:cubicBezTo>
                  <a:pt x="47" y="648"/>
                  <a:pt x="42" y="644"/>
                  <a:pt x="41" y="644"/>
                </a:cubicBezTo>
                <a:cubicBezTo>
                  <a:pt x="40" y="642"/>
                  <a:pt x="42" y="642"/>
                  <a:pt x="43" y="642"/>
                </a:cubicBezTo>
                <a:cubicBezTo>
                  <a:pt x="43" y="645"/>
                  <a:pt x="54" y="651"/>
                  <a:pt x="57" y="655"/>
                </a:cubicBezTo>
                <a:cubicBezTo>
                  <a:pt x="57" y="655"/>
                  <a:pt x="54" y="651"/>
                  <a:pt x="51" y="647"/>
                </a:cubicBezTo>
                <a:cubicBezTo>
                  <a:pt x="48" y="643"/>
                  <a:pt x="46" y="638"/>
                  <a:pt x="46" y="638"/>
                </a:cubicBezTo>
                <a:cubicBezTo>
                  <a:pt x="47" y="639"/>
                  <a:pt x="51" y="644"/>
                  <a:pt x="51" y="645"/>
                </a:cubicBezTo>
                <a:cubicBezTo>
                  <a:pt x="47" y="640"/>
                  <a:pt x="52" y="635"/>
                  <a:pt x="55" y="635"/>
                </a:cubicBezTo>
                <a:cubicBezTo>
                  <a:pt x="55" y="635"/>
                  <a:pt x="55" y="635"/>
                  <a:pt x="55" y="635"/>
                </a:cubicBezTo>
                <a:cubicBezTo>
                  <a:pt x="55" y="637"/>
                  <a:pt x="58" y="638"/>
                  <a:pt x="58" y="636"/>
                </a:cubicBezTo>
                <a:cubicBezTo>
                  <a:pt x="59" y="637"/>
                  <a:pt x="58" y="637"/>
                  <a:pt x="58" y="637"/>
                </a:cubicBezTo>
                <a:cubicBezTo>
                  <a:pt x="61" y="641"/>
                  <a:pt x="57" y="628"/>
                  <a:pt x="61" y="632"/>
                </a:cubicBezTo>
                <a:cubicBezTo>
                  <a:pt x="59" y="632"/>
                  <a:pt x="59" y="635"/>
                  <a:pt x="60" y="637"/>
                </a:cubicBezTo>
                <a:cubicBezTo>
                  <a:pt x="61" y="634"/>
                  <a:pt x="65" y="636"/>
                  <a:pt x="62" y="629"/>
                </a:cubicBezTo>
                <a:cubicBezTo>
                  <a:pt x="64" y="631"/>
                  <a:pt x="64" y="630"/>
                  <a:pt x="65" y="633"/>
                </a:cubicBezTo>
                <a:cubicBezTo>
                  <a:pt x="65" y="633"/>
                  <a:pt x="68" y="629"/>
                  <a:pt x="68" y="629"/>
                </a:cubicBezTo>
                <a:cubicBezTo>
                  <a:pt x="68" y="630"/>
                  <a:pt x="68" y="632"/>
                  <a:pt x="69" y="633"/>
                </a:cubicBezTo>
                <a:cubicBezTo>
                  <a:pt x="67" y="631"/>
                  <a:pt x="66" y="638"/>
                  <a:pt x="64" y="633"/>
                </a:cubicBezTo>
                <a:cubicBezTo>
                  <a:pt x="65" y="638"/>
                  <a:pt x="66" y="640"/>
                  <a:pt x="66" y="643"/>
                </a:cubicBezTo>
                <a:cubicBezTo>
                  <a:pt x="68" y="642"/>
                  <a:pt x="70" y="635"/>
                  <a:pt x="72" y="630"/>
                </a:cubicBezTo>
                <a:cubicBezTo>
                  <a:pt x="72" y="630"/>
                  <a:pt x="73" y="631"/>
                  <a:pt x="74" y="632"/>
                </a:cubicBezTo>
                <a:cubicBezTo>
                  <a:pt x="75" y="633"/>
                  <a:pt x="76" y="634"/>
                  <a:pt x="76" y="634"/>
                </a:cubicBezTo>
                <a:cubicBezTo>
                  <a:pt x="76" y="632"/>
                  <a:pt x="76" y="632"/>
                  <a:pt x="76" y="632"/>
                </a:cubicBezTo>
                <a:cubicBezTo>
                  <a:pt x="76" y="638"/>
                  <a:pt x="76" y="638"/>
                  <a:pt x="76" y="638"/>
                </a:cubicBezTo>
                <a:cubicBezTo>
                  <a:pt x="76" y="637"/>
                  <a:pt x="77" y="636"/>
                  <a:pt x="77" y="636"/>
                </a:cubicBezTo>
                <a:cubicBezTo>
                  <a:pt x="77" y="637"/>
                  <a:pt x="77" y="637"/>
                  <a:pt x="76" y="638"/>
                </a:cubicBezTo>
                <a:cubicBezTo>
                  <a:pt x="77" y="638"/>
                  <a:pt x="77" y="638"/>
                  <a:pt x="77" y="637"/>
                </a:cubicBezTo>
                <a:cubicBezTo>
                  <a:pt x="77" y="640"/>
                  <a:pt x="76" y="643"/>
                  <a:pt x="75" y="645"/>
                </a:cubicBezTo>
                <a:cubicBezTo>
                  <a:pt x="75" y="644"/>
                  <a:pt x="75" y="643"/>
                  <a:pt x="75" y="642"/>
                </a:cubicBezTo>
                <a:cubicBezTo>
                  <a:pt x="74" y="644"/>
                  <a:pt x="74" y="647"/>
                  <a:pt x="74" y="648"/>
                </a:cubicBezTo>
                <a:cubicBezTo>
                  <a:pt x="74" y="648"/>
                  <a:pt x="74" y="648"/>
                  <a:pt x="74" y="648"/>
                </a:cubicBezTo>
                <a:cubicBezTo>
                  <a:pt x="74" y="649"/>
                  <a:pt x="74" y="650"/>
                  <a:pt x="74" y="651"/>
                </a:cubicBezTo>
                <a:cubicBezTo>
                  <a:pt x="74" y="651"/>
                  <a:pt x="75" y="650"/>
                  <a:pt x="75" y="650"/>
                </a:cubicBezTo>
                <a:cubicBezTo>
                  <a:pt x="75" y="649"/>
                  <a:pt x="75" y="648"/>
                  <a:pt x="75" y="646"/>
                </a:cubicBezTo>
                <a:cubicBezTo>
                  <a:pt x="77" y="643"/>
                  <a:pt x="79" y="640"/>
                  <a:pt x="79" y="636"/>
                </a:cubicBezTo>
                <a:cubicBezTo>
                  <a:pt x="79" y="636"/>
                  <a:pt x="79" y="637"/>
                  <a:pt x="79" y="638"/>
                </a:cubicBezTo>
                <a:cubicBezTo>
                  <a:pt x="80" y="639"/>
                  <a:pt x="80" y="640"/>
                  <a:pt x="80" y="640"/>
                </a:cubicBezTo>
                <a:cubicBezTo>
                  <a:pt x="83" y="637"/>
                  <a:pt x="82" y="637"/>
                  <a:pt x="87" y="636"/>
                </a:cubicBezTo>
                <a:cubicBezTo>
                  <a:pt x="86" y="638"/>
                  <a:pt x="85" y="639"/>
                  <a:pt x="85" y="640"/>
                </a:cubicBezTo>
                <a:cubicBezTo>
                  <a:pt x="87" y="638"/>
                  <a:pt x="87" y="641"/>
                  <a:pt x="87" y="643"/>
                </a:cubicBezTo>
                <a:cubicBezTo>
                  <a:pt x="87" y="645"/>
                  <a:pt x="86" y="648"/>
                  <a:pt x="88" y="646"/>
                </a:cubicBezTo>
                <a:cubicBezTo>
                  <a:pt x="90" y="646"/>
                  <a:pt x="91" y="643"/>
                  <a:pt x="93" y="643"/>
                </a:cubicBezTo>
                <a:cubicBezTo>
                  <a:pt x="92" y="643"/>
                  <a:pt x="92" y="644"/>
                  <a:pt x="92" y="644"/>
                </a:cubicBezTo>
                <a:cubicBezTo>
                  <a:pt x="92" y="644"/>
                  <a:pt x="93" y="644"/>
                  <a:pt x="93" y="644"/>
                </a:cubicBezTo>
                <a:cubicBezTo>
                  <a:pt x="94" y="643"/>
                  <a:pt x="95" y="643"/>
                  <a:pt x="95" y="643"/>
                </a:cubicBezTo>
                <a:cubicBezTo>
                  <a:pt x="95" y="644"/>
                  <a:pt x="93" y="644"/>
                  <a:pt x="93" y="646"/>
                </a:cubicBezTo>
                <a:cubicBezTo>
                  <a:pt x="96" y="647"/>
                  <a:pt x="99" y="647"/>
                  <a:pt x="99" y="651"/>
                </a:cubicBezTo>
                <a:cubicBezTo>
                  <a:pt x="102" y="654"/>
                  <a:pt x="104" y="645"/>
                  <a:pt x="105" y="649"/>
                </a:cubicBezTo>
                <a:cubicBezTo>
                  <a:pt x="103" y="651"/>
                  <a:pt x="100" y="653"/>
                  <a:pt x="101" y="655"/>
                </a:cubicBezTo>
                <a:cubicBezTo>
                  <a:pt x="103" y="656"/>
                  <a:pt x="105" y="654"/>
                  <a:pt x="107" y="656"/>
                </a:cubicBezTo>
                <a:cubicBezTo>
                  <a:pt x="103" y="657"/>
                  <a:pt x="103" y="657"/>
                  <a:pt x="103" y="657"/>
                </a:cubicBezTo>
                <a:cubicBezTo>
                  <a:pt x="104" y="659"/>
                  <a:pt x="105" y="660"/>
                  <a:pt x="102" y="661"/>
                </a:cubicBezTo>
                <a:cubicBezTo>
                  <a:pt x="104" y="662"/>
                  <a:pt x="104" y="663"/>
                  <a:pt x="103" y="664"/>
                </a:cubicBezTo>
                <a:cubicBezTo>
                  <a:pt x="105" y="665"/>
                  <a:pt x="107" y="664"/>
                  <a:pt x="109" y="663"/>
                </a:cubicBezTo>
                <a:cubicBezTo>
                  <a:pt x="111" y="662"/>
                  <a:pt x="112" y="660"/>
                  <a:pt x="113" y="659"/>
                </a:cubicBezTo>
                <a:cubicBezTo>
                  <a:pt x="111" y="663"/>
                  <a:pt x="113" y="665"/>
                  <a:pt x="108" y="667"/>
                </a:cubicBezTo>
                <a:cubicBezTo>
                  <a:pt x="107" y="664"/>
                  <a:pt x="107" y="664"/>
                  <a:pt x="107" y="664"/>
                </a:cubicBezTo>
                <a:cubicBezTo>
                  <a:pt x="105" y="667"/>
                  <a:pt x="106" y="668"/>
                  <a:pt x="108" y="669"/>
                </a:cubicBezTo>
                <a:cubicBezTo>
                  <a:pt x="109" y="670"/>
                  <a:pt x="110" y="671"/>
                  <a:pt x="105" y="671"/>
                </a:cubicBezTo>
                <a:cubicBezTo>
                  <a:pt x="105" y="670"/>
                  <a:pt x="102" y="668"/>
                  <a:pt x="100" y="669"/>
                </a:cubicBezTo>
                <a:cubicBezTo>
                  <a:pt x="100" y="669"/>
                  <a:pt x="101" y="669"/>
                  <a:pt x="101" y="670"/>
                </a:cubicBezTo>
                <a:cubicBezTo>
                  <a:pt x="102" y="670"/>
                  <a:pt x="103" y="671"/>
                  <a:pt x="103" y="671"/>
                </a:cubicBezTo>
                <a:cubicBezTo>
                  <a:pt x="102" y="671"/>
                  <a:pt x="102" y="670"/>
                  <a:pt x="101" y="671"/>
                </a:cubicBezTo>
                <a:cubicBezTo>
                  <a:pt x="102" y="671"/>
                  <a:pt x="104" y="672"/>
                  <a:pt x="106" y="673"/>
                </a:cubicBezTo>
                <a:cubicBezTo>
                  <a:pt x="106" y="673"/>
                  <a:pt x="106" y="673"/>
                  <a:pt x="106" y="673"/>
                </a:cubicBezTo>
                <a:cubicBezTo>
                  <a:pt x="106" y="673"/>
                  <a:pt x="106" y="674"/>
                  <a:pt x="106" y="675"/>
                </a:cubicBezTo>
                <a:cubicBezTo>
                  <a:pt x="107" y="676"/>
                  <a:pt x="107" y="677"/>
                  <a:pt x="107" y="677"/>
                </a:cubicBezTo>
                <a:cubicBezTo>
                  <a:pt x="107" y="677"/>
                  <a:pt x="105" y="676"/>
                  <a:pt x="105" y="677"/>
                </a:cubicBezTo>
                <a:cubicBezTo>
                  <a:pt x="105" y="677"/>
                  <a:pt x="106" y="678"/>
                  <a:pt x="106" y="678"/>
                </a:cubicBezTo>
                <a:cubicBezTo>
                  <a:pt x="107" y="679"/>
                  <a:pt x="108" y="680"/>
                  <a:pt x="108" y="680"/>
                </a:cubicBezTo>
                <a:cubicBezTo>
                  <a:pt x="106" y="679"/>
                  <a:pt x="105" y="679"/>
                  <a:pt x="104" y="680"/>
                </a:cubicBezTo>
                <a:cubicBezTo>
                  <a:pt x="103" y="682"/>
                  <a:pt x="114" y="687"/>
                  <a:pt x="110" y="687"/>
                </a:cubicBezTo>
                <a:cubicBezTo>
                  <a:pt x="110" y="687"/>
                  <a:pt x="109" y="687"/>
                  <a:pt x="109" y="686"/>
                </a:cubicBezTo>
                <a:cubicBezTo>
                  <a:pt x="107" y="687"/>
                  <a:pt x="107" y="687"/>
                  <a:pt x="107" y="687"/>
                </a:cubicBezTo>
                <a:cubicBezTo>
                  <a:pt x="112" y="689"/>
                  <a:pt x="112" y="691"/>
                  <a:pt x="111" y="693"/>
                </a:cubicBezTo>
                <a:cubicBezTo>
                  <a:pt x="111" y="695"/>
                  <a:pt x="111" y="697"/>
                  <a:pt x="115" y="700"/>
                </a:cubicBezTo>
                <a:cubicBezTo>
                  <a:pt x="111" y="700"/>
                  <a:pt x="113" y="699"/>
                  <a:pt x="109" y="694"/>
                </a:cubicBezTo>
                <a:cubicBezTo>
                  <a:pt x="107" y="694"/>
                  <a:pt x="107" y="694"/>
                  <a:pt x="107" y="694"/>
                </a:cubicBezTo>
                <a:cubicBezTo>
                  <a:pt x="106" y="693"/>
                  <a:pt x="107" y="693"/>
                  <a:pt x="107" y="692"/>
                </a:cubicBezTo>
                <a:close/>
                <a:moveTo>
                  <a:pt x="105" y="666"/>
                </a:moveTo>
                <a:cubicBezTo>
                  <a:pt x="107" y="665"/>
                  <a:pt x="104" y="664"/>
                  <a:pt x="103" y="664"/>
                </a:cubicBezTo>
                <a:cubicBezTo>
                  <a:pt x="103" y="665"/>
                  <a:pt x="101" y="666"/>
                  <a:pt x="105" y="666"/>
                </a:cubicBezTo>
                <a:close/>
                <a:moveTo>
                  <a:pt x="74" y="640"/>
                </a:moveTo>
                <a:cubicBezTo>
                  <a:pt x="74" y="638"/>
                  <a:pt x="74" y="637"/>
                  <a:pt x="73" y="638"/>
                </a:cubicBezTo>
                <a:cubicBezTo>
                  <a:pt x="74" y="639"/>
                  <a:pt x="74" y="640"/>
                  <a:pt x="74" y="640"/>
                </a:cubicBezTo>
                <a:close/>
                <a:moveTo>
                  <a:pt x="60" y="689"/>
                </a:moveTo>
                <a:cubicBezTo>
                  <a:pt x="60" y="689"/>
                  <a:pt x="60" y="689"/>
                  <a:pt x="60" y="689"/>
                </a:cubicBezTo>
                <a:cubicBezTo>
                  <a:pt x="60" y="688"/>
                  <a:pt x="60" y="688"/>
                  <a:pt x="60" y="689"/>
                </a:cubicBezTo>
                <a:close/>
                <a:moveTo>
                  <a:pt x="59" y="689"/>
                </a:moveTo>
                <a:cubicBezTo>
                  <a:pt x="59" y="690"/>
                  <a:pt x="59" y="690"/>
                  <a:pt x="60" y="689"/>
                </a:cubicBezTo>
                <a:cubicBezTo>
                  <a:pt x="60" y="690"/>
                  <a:pt x="59" y="690"/>
                  <a:pt x="59" y="690"/>
                </a:cubicBezTo>
                <a:cubicBezTo>
                  <a:pt x="58" y="690"/>
                  <a:pt x="59" y="690"/>
                  <a:pt x="59" y="689"/>
                </a:cubicBezTo>
                <a:close/>
                <a:moveTo>
                  <a:pt x="64" y="681"/>
                </a:moveTo>
                <a:cubicBezTo>
                  <a:pt x="64" y="680"/>
                  <a:pt x="64" y="680"/>
                  <a:pt x="64" y="680"/>
                </a:cubicBezTo>
                <a:cubicBezTo>
                  <a:pt x="63" y="681"/>
                  <a:pt x="63" y="681"/>
                  <a:pt x="64" y="681"/>
                </a:cubicBezTo>
                <a:close/>
                <a:moveTo>
                  <a:pt x="78" y="635"/>
                </a:moveTo>
                <a:cubicBezTo>
                  <a:pt x="78" y="636"/>
                  <a:pt x="77" y="636"/>
                  <a:pt x="77" y="637"/>
                </a:cubicBezTo>
                <a:cubicBezTo>
                  <a:pt x="78" y="637"/>
                  <a:pt x="78" y="636"/>
                  <a:pt x="78" y="635"/>
                </a:cubicBezTo>
                <a:close/>
                <a:moveTo>
                  <a:pt x="99" y="710"/>
                </a:moveTo>
                <a:cubicBezTo>
                  <a:pt x="99" y="710"/>
                  <a:pt x="99" y="710"/>
                  <a:pt x="99" y="710"/>
                </a:cubicBezTo>
                <a:cubicBezTo>
                  <a:pt x="99" y="710"/>
                  <a:pt x="100" y="710"/>
                  <a:pt x="100" y="710"/>
                </a:cubicBezTo>
                <a:lnTo>
                  <a:pt x="99" y="710"/>
                </a:lnTo>
                <a:close/>
                <a:moveTo>
                  <a:pt x="29" y="675"/>
                </a:moveTo>
                <a:cubicBezTo>
                  <a:pt x="29" y="674"/>
                  <a:pt x="30" y="674"/>
                  <a:pt x="31" y="674"/>
                </a:cubicBezTo>
                <a:cubicBezTo>
                  <a:pt x="30" y="674"/>
                  <a:pt x="29" y="674"/>
                  <a:pt x="29" y="675"/>
                </a:cubicBezTo>
                <a:close/>
                <a:moveTo>
                  <a:pt x="66" y="689"/>
                </a:moveTo>
                <a:cubicBezTo>
                  <a:pt x="65" y="689"/>
                  <a:pt x="65" y="689"/>
                  <a:pt x="65" y="689"/>
                </a:cubicBezTo>
                <a:cubicBezTo>
                  <a:pt x="66" y="690"/>
                  <a:pt x="65" y="690"/>
                  <a:pt x="65" y="691"/>
                </a:cubicBezTo>
                <a:cubicBezTo>
                  <a:pt x="66" y="690"/>
                  <a:pt x="66" y="689"/>
                  <a:pt x="66" y="689"/>
                </a:cubicBezTo>
                <a:close/>
                <a:moveTo>
                  <a:pt x="61" y="710"/>
                </a:moveTo>
                <a:cubicBezTo>
                  <a:pt x="61" y="710"/>
                  <a:pt x="61" y="710"/>
                  <a:pt x="61" y="710"/>
                </a:cubicBezTo>
                <a:cubicBezTo>
                  <a:pt x="62" y="709"/>
                  <a:pt x="62" y="709"/>
                  <a:pt x="62" y="709"/>
                </a:cubicBezTo>
                <a:cubicBezTo>
                  <a:pt x="62" y="709"/>
                  <a:pt x="61" y="709"/>
                  <a:pt x="61" y="710"/>
                </a:cubicBezTo>
                <a:close/>
                <a:moveTo>
                  <a:pt x="60" y="698"/>
                </a:moveTo>
                <a:cubicBezTo>
                  <a:pt x="59" y="701"/>
                  <a:pt x="60" y="700"/>
                  <a:pt x="60" y="700"/>
                </a:cubicBezTo>
                <a:cubicBezTo>
                  <a:pt x="60" y="700"/>
                  <a:pt x="60" y="700"/>
                  <a:pt x="60" y="700"/>
                </a:cubicBezTo>
                <a:cubicBezTo>
                  <a:pt x="63" y="697"/>
                  <a:pt x="62" y="698"/>
                  <a:pt x="60" y="698"/>
                </a:cubicBezTo>
                <a:close/>
                <a:moveTo>
                  <a:pt x="61" y="700"/>
                </a:moveTo>
                <a:cubicBezTo>
                  <a:pt x="61" y="700"/>
                  <a:pt x="61" y="700"/>
                  <a:pt x="61" y="700"/>
                </a:cubicBezTo>
                <a:cubicBezTo>
                  <a:pt x="62" y="699"/>
                  <a:pt x="61" y="700"/>
                  <a:pt x="61" y="700"/>
                </a:cubicBezTo>
                <a:close/>
                <a:moveTo>
                  <a:pt x="61" y="689"/>
                </a:moveTo>
                <a:cubicBezTo>
                  <a:pt x="61" y="690"/>
                  <a:pt x="64" y="687"/>
                  <a:pt x="63" y="688"/>
                </a:cubicBezTo>
                <a:cubicBezTo>
                  <a:pt x="65" y="685"/>
                  <a:pt x="59" y="690"/>
                  <a:pt x="61" y="689"/>
                </a:cubicBezTo>
                <a:close/>
                <a:moveTo>
                  <a:pt x="55" y="706"/>
                </a:moveTo>
                <a:cubicBezTo>
                  <a:pt x="57" y="703"/>
                  <a:pt x="57" y="703"/>
                  <a:pt x="57" y="703"/>
                </a:cubicBezTo>
                <a:cubicBezTo>
                  <a:pt x="55" y="705"/>
                  <a:pt x="55" y="705"/>
                  <a:pt x="55" y="705"/>
                </a:cubicBezTo>
                <a:lnTo>
                  <a:pt x="55" y="706"/>
                </a:lnTo>
                <a:close/>
                <a:moveTo>
                  <a:pt x="52" y="701"/>
                </a:moveTo>
                <a:cubicBezTo>
                  <a:pt x="53" y="702"/>
                  <a:pt x="53" y="702"/>
                  <a:pt x="53" y="702"/>
                </a:cubicBezTo>
                <a:cubicBezTo>
                  <a:pt x="53" y="701"/>
                  <a:pt x="53" y="701"/>
                  <a:pt x="54" y="701"/>
                </a:cubicBezTo>
                <a:cubicBezTo>
                  <a:pt x="53" y="701"/>
                  <a:pt x="53" y="700"/>
                  <a:pt x="52" y="701"/>
                </a:cubicBezTo>
                <a:close/>
                <a:moveTo>
                  <a:pt x="54" y="701"/>
                </a:moveTo>
                <a:cubicBezTo>
                  <a:pt x="54" y="702"/>
                  <a:pt x="54" y="702"/>
                  <a:pt x="55" y="701"/>
                </a:cubicBezTo>
                <a:cubicBezTo>
                  <a:pt x="55" y="701"/>
                  <a:pt x="54" y="701"/>
                  <a:pt x="54" y="701"/>
                </a:cubicBezTo>
                <a:close/>
                <a:moveTo>
                  <a:pt x="53" y="706"/>
                </a:moveTo>
                <a:cubicBezTo>
                  <a:pt x="53" y="705"/>
                  <a:pt x="53" y="705"/>
                  <a:pt x="53" y="705"/>
                </a:cubicBezTo>
                <a:cubicBezTo>
                  <a:pt x="53" y="704"/>
                  <a:pt x="53" y="704"/>
                  <a:pt x="53" y="704"/>
                </a:cubicBezTo>
                <a:lnTo>
                  <a:pt x="53" y="706"/>
                </a:lnTo>
                <a:close/>
                <a:moveTo>
                  <a:pt x="46" y="692"/>
                </a:moveTo>
                <a:cubicBezTo>
                  <a:pt x="45" y="691"/>
                  <a:pt x="45" y="691"/>
                  <a:pt x="45" y="691"/>
                </a:cubicBezTo>
                <a:cubicBezTo>
                  <a:pt x="43" y="692"/>
                  <a:pt x="43" y="692"/>
                  <a:pt x="44" y="692"/>
                </a:cubicBezTo>
                <a:cubicBezTo>
                  <a:pt x="45" y="692"/>
                  <a:pt x="45" y="692"/>
                  <a:pt x="46" y="692"/>
                </a:cubicBezTo>
                <a:close/>
                <a:moveTo>
                  <a:pt x="40" y="699"/>
                </a:moveTo>
                <a:cubicBezTo>
                  <a:pt x="40" y="699"/>
                  <a:pt x="41" y="698"/>
                  <a:pt x="42" y="698"/>
                </a:cubicBezTo>
                <a:cubicBezTo>
                  <a:pt x="38" y="700"/>
                  <a:pt x="38" y="700"/>
                  <a:pt x="38" y="700"/>
                </a:cubicBezTo>
                <a:lnTo>
                  <a:pt x="40" y="699"/>
                </a:lnTo>
                <a:close/>
                <a:moveTo>
                  <a:pt x="37" y="696"/>
                </a:moveTo>
                <a:cubicBezTo>
                  <a:pt x="35" y="696"/>
                  <a:pt x="32" y="695"/>
                  <a:pt x="34" y="697"/>
                </a:cubicBezTo>
                <a:cubicBezTo>
                  <a:pt x="35" y="697"/>
                  <a:pt x="36" y="698"/>
                  <a:pt x="37" y="696"/>
                </a:cubicBezTo>
                <a:close/>
                <a:moveTo>
                  <a:pt x="41" y="675"/>
                </a:moveTo>
                <a:cubicBezTo>
                  <a:pt x="41" y="675"/>
                  <a:pt x="41" y="675"/>
                  <a:pt x="41" y="675"/>
                </a:cubicBezTo>
                <a:cubicBezTo>
                  <a:pt x="48" y="677"/>
                  <a:pt x="48" y="677"/>
                  <a:pt x="48" y="677"/>
                </a:cubicBezTo>
                <a:lnTo>
                  <a:pt x="41" y="675"/>
                </a:lnTo>
                <a:close/>
                <a:moveTo>
                  <a:pt x="30" y="655"/>
                </a:moveTo>
                <a:cubicBezTo>
                  <a:pt x="28" y="656"/>
                  <a:pt x="34" y="657"/>
                  <a:pt x="32" y="657"/>
                </a:cubicBezTo>
                <a:cubicBezTo>
                  <a:pt x="33" y="658"/>
                  <a:pt x="33" y="658"/>
                  <a:pt x="34" y="658"/>
                </a:cubicBezTo>
                <a:cubicBezTo>
                  <a:pt x="34" y="657"/>
                  <a:pt x="34" y="657"/>
                  <a:pt x="35" y="658"/>
                </a:cubicBezTo>
                <a:cubicBezTo>
                  <a:pt x="34" y="656"/>
                  <a:pt x="35" y="656"/>
                  <a:pt x="30" y="655"/>
                </a:cubicBezTo>
                <a:close/>
                <a:moveTo>
                  <a:pt x="35" y="658"/>
                </a:moveTo>
                <a:cubicBezTo>
                  <a:pt x="35" y="658"/>
                  <a:pt x="36" y="658"/>
                  <a:pt x="36" y="658"/>
                </a:cubicBezTo>
                <a:cubicBezTo>
                  <a:pt x="36" y="658"/>
                  <a:pt x="35" y="658"/>
                  <a:pt x="35" y="658"/>
                </a:cubicBezTo>
                <a:close/>
                <a:moveTo>
                  <a:pt x="66" y="657"/>
                </a:moveTo>
                <a:cubicBezTo>
                  <a:pt x="67" y="658"/>
                  <a:pt x="67" y="658"/>
                  <a:pt x="67" y="658"/>
                </a:cubicBezTo>
                <a:cubicBezTo>
                  <a:pt x="66" y="656"/>
                  <a:pt x="66" y="656"/>
                  <a:pt x="66" y="656"/>
                </a:cubicBezTo>
                <a:lnTo>
                  <a:pt x="66" y="657"/>
                </a:lnTo>
                <a:close/>
                <a:moveTo>
                  <a:pt x="64" y="652"/>
                </a:moveTo>
                <a:cubicBezTo>
                  <a:pt x="67" y="656"/>
                  <a:pt x="67" y="656"/>
                  <a:pt x="67" y="656"/>
                </a:cubicBezTo>
                <a:cubicBezTo>
                  <a:pt x="65" y="652"/>
                  <a:pt x="65" y="652"/>
                  <a:pt x="65" y="652"/>
                </a:cubicBezTo>
                <a:cubicBezTo>
                  <a:pt x="65" y="652"/>
                  <a:pt x="65" y="653"/>
                  <a:pt x="64" y="652"/>
                </a:cubicBezTo>
                <a:close/>
                <a:moveTo>
                  <a:pt x="110" y="657"/>
                </a:moveTo>
                <a:cubicBezTo>
                  <a:pt x="109" y="657"/>
                  <a:pt x="109" y="657"/>
                  <a:pt x="109" y="657"/>
                </a:cubicBezTo>
                <a:cubicBezTo>
                  <a:pt x="108" y="657"/>
                  <a:pt x="108" y="658"/>
                  <a:pt x="109" y="659"/>
                </a:cubicBezTo>
                <a:lnTo>
                  <a:pt x="110" y="657"/>
                </a:lnTo>
                <a:close/>
                <a:moveTo>
                  <a:pt x="112" y="684"/>
                </a:moveTo>
                <a:cubicBezTo>
                  <a:pt x="112" y="683"/>
                  <a:pt x="112" y="683"/>
                  <a:pt x="112" y="683"/>
                </a:cubicBezTo>
                <a:cubicBezTo>
                  <a:pt x="108" y="683"/>
                  <a:pt x="108" y="683"/>
                  <a:pt x="108" y="683"/>
                </a:cubicBezTo>
                <a:lnTo>
                  <a:pt x="112" y="684"/>
                </a:lnTo>
                <a:close/>
                <a:moveTo>
                  <a:pt x="112" y="705"/>
                </a:moveTo>
                <a:cubicBezTo>
                  <a:pt x="112" y="705"/>
                  <a:pt x="112" y="703"/>
                  <a:pt x="112" y="703"/>
                </a:cubicBezTo>
                <a:cubicBezTo>
                  <a:pt x="112" y="705"/>
                  <a:pt x="107" y="702"/>
                  <a:pt x="112" y="705"/>
                </a:cubicBezTo>
                <a:close/>
                <a:moveTo>
                  <a:pt x="88" y="687"/>
                </a:moveTo>
                <a:cubicBezTo>
                  <a:pt x="87" y="687"/>
                  <a:pt x="85" y="686"/>
                  <a:pt x="85" y="686"/>
                </a:cubicBezTo>
                <a:cubicBezTo>
                  <a:pt x="85" y="686"/>
                  <a:pt x="87" y="687"/>
                  <a:pt x="88" y="687"/>
                </a:cubicBezTo>
                <a:close/>
                <a:moveTo>
                  <a:pt x="78" y="686"/>
                </a:moveTo>
                <a:cubicBezTo>
                  <a:pt x="79" y="686"/>
                  <a:pt x="79" y="686"/>
                  <a:pt x="79" y="686"/>
                </a:cubicBezTo>
                <a:cubicBezTo>
                  <a:pt x="76" y="686"/>
                  <a:pt x="76" y="686"/>
                  <a:pt x="76" y="686"/>
                </a:cubicBezTo>
                <a:lnTo>
                  <a:pt x="78" y="686"/>
                </a:lnTo>
                <a:close/>
                <a:moveTo>
                  <a:pt x="78" y="685"/>
                </a:moveTo>
                <a:cubicBezTo>
                  <a:pt x="73" y="685"/>
                  <a:pt x="79" y="685"/>
                  <a:pt x="77" y="685"/>
                </a:cubicBezTo>
                <a:cubicBezTo>
                  <a:pt x="76" y="685"/>
                  <a:pt x="76" y="685"/>
                  <a:pt x="76" y="685"/>
                </a:cubicBezTo>
                <a:cubicBezTo>
                  <a:pt x="80" y="686"/>
                  <a:pt x="80" y="686"/>
                  <a:pt x="80" y="686"/>
                </a:cubicBezTo>
                <a:cubicBezTo>
                  <a:pt x="79" y="685"/>
                  <a:pt x="77" y="685"/>
                  <a:pt x="78" y="685"/>
                </a:cubicBezTo>
                <a:close/>
                <a:moveTo>
                  <a:pt x="89" y="686"/>
                </a:moveTo>
                <a:cubicBezTo>
                  <a:pt x="87" y="685"/>
                  <a:pt x="87" y="685"/>
                  <a:pt x="88" y="686"/>
                </a:cubicBezTo>
                <a:cubicBezTo>
                  <a:pt x="88" y="686"/>
                  <a:pt x="88" y="686"/>
                  <a:pt x="89" y="686"/>
                </a:cubicBezTo>
                <a:cubicBezTo>
                  <a:pt x="89" y="686"/>
                  <a:pt x="89" y="686"/>
                  <a:pt x="89" y="686"/>
                </a:cubicBezTo>
                <a:close/>
                <a:moveTo>
                  <a:pt x="89" y="686"/>
                </a:moveTo>
                <a:cubicBezTo>
                  <a:pt x="89" y="686"/>
                  <a:pt x="90" y="686"/>
                  <a:pt x="89" y="686"/>
                </a:cubicBezTo>
                <a:close/>
                <a:moveTo>
                  <a:pt x="88" y="685"/>
                </a:moveTo>
                <a:cubicBezTo>
                  <a:pt x="89" y="685"/>
                  <a:pt x="89" y="685"/>
                  <a:pt x="89" y="685"/>
                </a:cubicBezTo>
                <a:cubicBezTo>
                  <a:pt x="90" y="686"/>
                  <a:pt x="91" y="686"/>
                  <a:pt x="91" y="686"/>
                </a:cubicBezTo>
                <a:cubicBezTo>
                  <a:pt x="90" y="685"/>
                  <a:pt x="89" y="685"/>
                  <a:pt x="88" y="685"/>
                </a:cubicBezTo>
                <a:close/>
                <a:moveTo>
                  <a:pt x="84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4" y="685"/>
                </a:cubicBezTo>
                <a:close/>
                <a:moveTo>
                  <a:pt x="86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4" y="685"/>
                  <a:pt x="82" y="685"/>
                  <a:pt x="85" y="685"/>
                </a:cubicBezTo>
                <a:cubicBezTo>
                  <a:pt x="84" y="685"/>
                  <a:pt x="85" y="685"/>
                  <a:pt x="86" y="685"/>
                </a:cubicBezTo>
                <a:close/>
                <a:moveTo>
                  <a:pt x="85" y="685"/>
                </a:moveTo>
                <a:cubicBezTo>
                  <a:pt x="84" y="685"/>
                  <a:pt x="84" y="685"/>
                  <a:pt x="82" y="685"/>
                </a:cubicBezTo>
                <a:cubicBezTo>
                  <a:pt x="83" y="685"/>
                  <a:pt x="86" y="685"/>
                  <a:pt x="85" y="685"/>
                </a:cubicBezTo>
                <a:close/>
                <a:moveTo>
                  <a:pt x="73" y="685"/>
                </a:moveTo>
                <a:cubicBezTo>
                  <a:pt x="72" y="685"/>
                  <a:pt x="72" y="685"/>
                  <a:pt x="72" y="685"/>
                </a:cubicBezTo>
                <a:cubicBezTo>
                  <a:pt x="73" y="685"/>
                  <a:pt x="73" y="685"/>
                  <a:pt x="73" y="685"/>
                </a:cubicBezTo>
                <a:cubicBezTo>
                  <a:pt x="72" y="685"/>
                  <a:pt x="75" y="685"/>
                  <a:pt x="73" y="685"/>
                </a:cubicBezTo>
                <a:close/>
                <a:moveTo>
                  <a:pt x="90" y="685"/>
                </a:moveTo>
                <a:cubicBezTo>
                  <a:pt x="89" y="685"/>
                  <a:pt x="87" y="685"/>
                  <a:pt x="86" y="685"/>
                </a:cubicBezTo>
                <a:cubicBezTo>
                  <a:pt x="87" y="685"/>
                  <a:pt x="87" y="685"/>
                  <a:pt x="87" y="685"/>
                </a:cubicBezTo>
                <a:cubicBezTo>
                  <a:pt x="88" y="685"/>
                  <a:pt x="89" y="685"/>
                  <a:pt x="90" y="685"/>
                </a:cubicBezTo>
                <a:close/>
                <a:moveTo>
                  <a:pt x="86" y="685"/>
                </a:moveTo>
                <a:cubicBezTo>
                  <a:pt x="84" y="685"/>
                  <a:pt x="84" y="685"/>
                  <a:pt x="84" y="685"/>
                </a:cubicBezTo>
                <a:cubicBezTo>
                  <a:pt x="84" y="685"/>
                  <a:pt x="85" y="685"/>
                  <a:pt x="86" y="685"/>
                </a:cubicBezTo>
                <a:close/>
                <a:moveTo>
                  <a:pt x="79" y="685"/>
                </a:moveTo>
                <a:cubicBezTo>
                  <a:pt x="82" y="685"/>
                  <a:pt x="82" y="685"/>
                  <a:pt x="82" y="685"/>
                </a:cubicBezTo>
                <a:cubicBezTo>
                  <a:pt x="78" y="685"/>
                  <a:pt x="78" y="685"/>
                  <a:pt x="78" y="685"/>
                </a:cubicBezTo>
                <a:lnTo>
                  <a:pt x="79" y="685"/>
                </a:lnTo>
                <a:close/>
                <a:moveTo>
                  <a:pt x="90" y="685"/>
                </a:moveTo>
                <a:cubicBezTo>
                  <a:pt x="93" y="685"/>
                  <a:pt x="93" y="685"/>
                  <a:pt x="93" y="685"/>
                </a:cubicBezTo>
                <a:cubicBezTo>
                  <a:pt x="89" y="685"/>
                  <a:pt x="89" y="685"/>
                  <a:pt x="89" y="685"/>
                </a:cubicBezTo>
                <a:lnTo>
                  <a:pt x="90" y="685"/>
                </a:lnTo>
                <a:close/>
                <a:moveTo>
                  <a:pt x="90" y="685"/>
                </a:moveTo>
                <a:cubicBezTo>
                  <a:pt x="92" y="685"/>
                  <a:pt x="93" y="685"/>
                  <a:pt x="94" y="685"/>
                </a:cubicBezTo>
                <a:cubicBezTo>
                  <a:pt x="94" y="685"/>
                  <a:pt x="92" y="685"/>
                  <a:pt x="91" y="685"/>
                </a:cubicBezTo>
                <a:cubicBezTo>
                  <a:pt x="92" y="685"/>
                  <a:pt x="91" y="685"/>
                  <a:pt x="90" y="685"/>
                </a:cubicBezTo>
                <a:close/>
                <a:moveTo>
                  <a:pt x="89" y="684"/>
                </a:moveTo>
                <a:cubicBezTo>
                  <a:pt x="89" y="685"/>
                  <a:pt x="90" y="685"/>
                  <a:pt x="91" y="685"/>
                </a:cubicBezTo>
                <a:cubicBezTo>
                  <a:pt x="90" y="685"/>
                  <a:pt x="90" y="685"/>
                  <a:pt x="89" y="684"/>
                </a:cubicBezTo>
                <a:close/>
                <a:moveTo>
                  <a:pt x="85" y="685"/>
                </a:moveTo>
                <a:cubicBezTo>
                  <a:pt x="85" y="685"/>
                  <a:pt x="87" y="685"/>
                  <a:pt x="88" y="685"/>
                </a:cubicBezTo>
                <a:cubicBezTo>
                  <a:pt x="85" y="685"/>
                  <a:pt x="85" y="685"/>
                  <a:pt x="85" y="685"/>
                </a:cubicBezTo>
                <a:close/>
                <a:moveTo>
                  <a:pt x="85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5" y="685"/>
                </a:cubicBezTo>
                <a:close/>
                <a:moveTo>
                  <a:pt x="85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4" y="685"/>
                  <a:pt x="84" y="685"/>
                  <a:pt x="85" y="685"/>
                </a:cubicBezTo>
                <a:close/>
                <a:moveTo>
                  <a:pt x="81" y="685"/>
                </a:moveTo>
                <a:cubicBezTo>
                  <a:pt x="80" y="684"/>
                  <a:pt x="78" y="684"/>
                  <a:pt x="75" y="684"/>
                </a:cubicBezTo>
                <a:cubicBezTo>
                  <a:pt x="77" y="684"/>
                  <a:pt x="79" y="684"/>
                  <a:pt x="81" y="685"/>
                </a:cubicBezTo>
                <a:close/>
                <a:moveTo>
                  <a:pt x="81" y="684"/>
                </a:moveTo>
                <a:cubicBezTo>
                  <a:pt x="80" y="684"/>
                  <a:pt x="80" y="684"/>
                  <a:pt x="80" y="684"/>
                </a:cubicBezTo>
                <a:cubicBezTo>
                  <a:pt x="81" y="684"/>
                  <a:pt x="82" y="685"/>
                  <a:pt x="83" y="685"/>
                </a:cubicBezTo>
                <a:lnTo>
                  <a:pt x="81" y="684"/>
                </a:lnTo>
                <a:close/>
                <a:moveTo>
                  <a:pt x="80" y="684"/>
                </a:moveTo>
                <a:cubicBezTo>
                  <a:pt x="81" y="684"/>
                  <a:pt x="81" y="684"/>
                  <a:pt x="81" y="684"/>
                </a:cubicBezTo>
                <a:cubicBezTo>
                  <a:pt x="81" y="684"/>
                  <a:pt x="81" y="684"/>
                  <a:pt x="81" y="684"/>
                </a:cubicBezTo>
                <a:lnTo>
                  <a:pt x="80" y="684"/>
                </a:lnTo>
                <a:close/>
                <a:moveTo>
                  <a:pt x="86" y="684"/>
                </a:moveTo>
                <a:cubicBezTo>
                  <a:pt x="85" y="684"/>
                  <a:pt x="84" y="684"/>
                  <a:pt x="84" y="684"/>
                </a:cubicBezTo>
                <a:cubicBezTo>
                  <a:pt x="84" y="684"/>
                  <a:pt x="83" y="684"/>
                  <a:pt x="83" y="684"/>
                </a:cubicBezTo>
                <a:cubicBezTo>
                  <a:pt x="84" y="684"/>
                  <a:pt x="86" y="684"/>
                  <a:pt x="86" y="684"/>
                </a:cubicBezTo>
                <a:close/>
                <a:moveTo>
                  <a:pt x="85" y="684"/>
                </a:move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lose/>
                <a:moveTo>
                  <a:pt x="84" y="684"/>
                </a:moveTo>
                <a:cubicBezTo>
                  <a:pt x="84" y="684"/>
                  <a:pt x="84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lose/>
                <a:moveTo>
                  <a:pt x="83" y="684"/>
                </a:moveTo>
                <a:cubicBezTo>
                  <a:pt x="82" y="684"/>
                  <a:pt x="83" y="684"/>
                  <a:pt x="84" y="684"/>
                </a:cubicBezTo>
                <a:cubicBezTo>
                  <a:pt x="84" y="684"/>
                  <a:pt x="83" y="684"/>
                  <a:pt x="83" y="684"/>
                </a:cubicBezTo>
                <a:cubicBezTo>
                  <a:pt x="83" y="684"/>
                  <a:pt x="83" y="684"/>
                  <a:pt x="83" y="684"/>
                </a:cubicBezTo>
                <a:close/>
                <a:moveTo>
                  <a:pt x="87" y="684"/>
                </a:moveTo>
                <a:cubicBezTo>
                  <a:pt x="87" y="684"/>
                  <a:pt x="86" y="684"/>
                  <a:pt x="86" y="684"/>
                </a:cubicBezTo>
                <a:cubicBezTo>
                  <a:pt x="87" y="684"/>
                  <a:pt x="88" y="684"/>
                  <a:pt x="87" y="684"/>
                </a:cubicBezTo>
                <a:close/>
                <a:moveTo>
                  <a:pt x="86" y="684"/>
                </a:moveTo>
                <a:cubicBezTo>
                  <a:pt x="86" y="684"/>
                  <a:pt x="86" y="684"/>
                  <a:pt x="86" y="684"/>
                </a:cubicBezTo>
                <a:cubicBezTo>
                  <a:pt x="86" y="685"/>
                  <a:pt x="86" y="685"/>
                  <a:pt x="86" y="684"/>
                </a:cubicBezTo>
                <a:close/>
                <a:moveTo>
                  <a:pt x="86" y="684"/>
                </a:moveTo>
                <a:cubicBezTo>
                  <a:pt x="85" y="684"/>
                  <a:pt x="85" y="684"/>
                  <a:pt x="84" y="684"/>
                </a:cubicBezTo>
                <a:cubicBezTo>
                  <a:pt x="84" y="684"/>
                  <a:pt x="84" y="684"/>
                  <a:pt x="85" y="684"/>
                </a:cubicBezTo>
                <a:cubicBezTo>
                  <a:pt x="85" y="684"/>
                  <a:pt x="85" y="684"/>
                  <a:pt x="86" y="684"/>
                </a:cubicBezTo>
                <a:close/>
                <a:moveTo>
                  <a:pt x="66" y="682"/>
                </a:moveTo>
                <a:cubicBezTo>
                  <a:pt x="68" y="682"/>
                  <a:pt x="71" y="682"/>
                  <a:pt x="68" y="682"/>
                </a:cubicBezTo>
                <a:cubicBezTo>
                  <a:pt x="70" y="682"/>
                  <a:pt x="79" y="683"/>
                  <a:pt x="84" y="684"/>
                </a:cubicBezTo>
                <a:cubicBezTo>
                  <a:pt x="83" y="684"/>
                  <a:pt x="82" y="683"/>
                  <a:pt x="80" y="683"/>
                </a:cubicBezTo>
                <a:cubicBezTo>
                  <a:pt x="78" y="683"/>
                  <a:pt x="76" y="683"/>
                  <a:pt x="74" y="683"/>
                </a:cubicBezTo>
                <a:cubicBezTo>
                  <a:pt x="73" y="682"/>
                  <a:pt x="75" y="683"/>
                  <a:pt x="76" y="683"/>
                </a:cubicBezTo>
                <a:cubicBezTo>
                  <a:pt x="73" y="682"/>
                  <a:pt x="72" y="682"/>
                  <a:pt x="67" y="682"/>
                </a:cubicBezTo>
                <a:cubicBezTo>
                  <a:pt x="68" y="682"/>
                  <a:pt x="68" y="682"/>
                  <a:pt x="68" y="682"/>
                </a:cubicBezTo>
                <a:cubicBezTo>
                  <a:pt x="68" y="682"/>
                  <a:pt x="66" y="682"/>
                  <a:pt x="66" y="682"/>
                </a:cubicBezTo>
                <a:close/>
                <a:moveTo>
                  <a:pt x="84" y="684"/>
                </a:moveTo>
                <a:cubicBezTo>
                  <a:pt x="84" y="684"/>
                  <a:pt x="84" y="684"/>
                  <a:pt x="84" y="684"/>
                </a:cubicBezTo>
                <a:cubicBezTo>
                  <a:pt x="84" y="684"/>
                  <a:pt x="85" y="684"/>
                  <a:pt x="88" y="684"/>
                </a:cubicBezTo>
                <a:cubicBezTo>
                  <a:pt x="86" y="684"/>
                  <a:pt x="85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lose/>
                <a:moveTo>
                  <a:pt x="84" y="684"/>
                </a:moveTo>
                <a:cubicBezTo>
                  <a:pt x="81" y="684"/>
                  <a:pt x="80" y="684"/>
                  <a:pt x="76" y="683"/>
                </a:cubicBezTo>
                <a:cubicBezTo>
                  <a:pt x="77" y="683"/>
                  <a:pt x="79" y="684"/>
                  <a:pt x="80" y="684"/>
                </a:cubicBezTo>
                <a:cubicBezTo>
                  <a:pt x="79" y="684"/>
                  <a:pt x="82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ubicBezTo>
                  <a:pt x="85" y="684"/>
                  <a:pt x="85" y="684"/>
                  <a:pt x="86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4" y="684"/>
                  <a:pt x="84" y="684"/>
                </a:cubicBezTo>
                <a:cubicBezTo>
                  <a:pt x="84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4" y="684"/>
                  <a:pt x="84" y="684"/>
                  <a:pt x="84" y="684"/>
                </a:cubicBezTo>
                <a:cubicBezTo>
                  <a:pt x="83" y="684"/>
                  <a:pt x="84" y="684"/>
                  <a:pt x="84" y="684"/>
                </a:cubicBezTo>
                <a:close/>
                <a:moveTo>
                  <a:pt x="69" y="684"/>
                </a:moveTo>
                <a:cubicBezTo>
                  <a:pt x="69" y="684"/>
                  <a:pt x="69" y="684"/>
                  <a:pt x="70" y="684"/>
                </a:cubicBezTo>
                <a:cubicBezTo>
                  <a:pt x="69" y="684"/>
                  <a:pt x="69" y="684"/>
                  <a:pt x="69" y="684"/>
                </a:cubicBezTo>
                <a:close/>
                <a:moveTo>
                  <a:pt x="71" y="684"/>
                </a:moveTo>
                <a:cubicBezTo>
                  <a:pt x="71" y="684"/>
                  <a:pt x="72" y="684"/>
                  <a:pt x="72" y="684"/>
                </a:cubicBezTo>
                <a:cubicBezTo>
                  <a:pt x="71" y="684"/>
                  <a:pt x="71" y="684"/>
                  <a:pt x="70" y="684"/>
                </a:cubicBezTo>
                <a:cubicBezTo>
                  <a:pt x="70" y="684"/>
                  <a:pt x="72" y="684"/>
                  <a:pt x="73" y="684"/>
                </a:cubicBezTo>
                <a:cubicBezTo>
                  <a:pt x="73" y="684"/>
                  <a:pt x="73" y="684"/>
                  <a:pt x="73" y="684"/>
                </a:cubicBezTo>
                <a:cubicBezTo>
                  <a:pt x="74" y="684"/>
                  <a:pt x="78" y="684"/>
                  <a:pt x="78" y="684"/>
                </a:cubicBezTo>
                <a:cubicBezTo>
                  <a:pt x="75" y="684"/>
                  <a:pt x="73" y="684"/>
                  <a:pt x="71" y="684"/>
                </a:cubicBezTo>
                <a:close/>
                <a:moveTo>
                  <a:pt x="77" y="684"/>
                </a:moveTo>
                <a:cubicBezTo>
                  <a:pt x="75" y="683"/>
                  <a:pt x="75" y="683"/>
                  <a:pt x="75" y="683"/>
                </a:cubicBezTo>
                <a:cubicBezTo>
                  <a:pt x="73" y="683"/>
                  <a:pt x="73" y="683"/>
                  <a:pt x="73" y="683"/>
                </a:cubicBezTo>
                <a:cubicBezTo>
                  <a:pt x="74" y="683"/>
                  <a:pt x="74" y="683"/>
                  <a:pt x="74" y="683"/>
                </a:cubicBezTo>
                <a:cubicBezTo>
                  <a:pt x="74" y="683"/>
                  <a:pt x="75" y="684"/>
                  <a:pt x="77" y="684"/>
                </a:cubicBezTo>
                <a:close/>
                <a:moveTo>
                  <a:pt x="86" y="684"/>
                </a:moveTo>
                <a:cubicBezTo>
                  <a:pt x="89" y="684"/>
                  <a:pt x="89" y="684"/>
                  <a:pt x="89" y="684"/>
                </a:cubicBezTo>
                <a:cubicBezTo>
                  <a:pt x="85" y="684"/>
                  <a:pt x="85" y="684"/>
                  <a:pt x="85" y="684"/>
                </a:cubicBezTo>
                <a:lnTo>
                  <a:pt x="86" y="684"/>
                </a:lnTo>
                <a:close/>
                <a:moveTo>
                  <a:pt x="85" y="684"/>
                </a:moveTo>
                <a:cubicBezTo>
                  <a:pt x="88" y="684"/>
                  <a:pt x="88" y="684"/>
                  <a:pt x="88" y="684"/>
                </a:cubicBezTo>
                <a:cubicBezTo>
                  <a:pt x="87" y="684"/>
                  <a:pt x="87" y="684"/>
                  <a:pt x="87" y="684"/>
                </a:cubicBezTo>
                <a:lnTo>
                  <a:pt x="85" y="684"/>
                </a:lnTo>
                <a:close/>
                <a:moveTo>
                  <a:pt x="55" y="664"/>
                </a:moveTo>
                <a:cubicBezTo>
                  <a:pt x="55" y="665"/>
                  <a:pt x="55" y="665"/>
                  <a:pt x="55" y="665"/>
                </a:cubicBezTo>
                <a:cubicBezTo>
                  <a:pt x="55" y="664"/>
                  <a:pt x="55" y="664"/>
                  <a:pt x="55" y="664"/>
                </a:cubicBezTo>
                <a:close/>
                <a:moveTo>
                  <a:pt x="55" y="665"/>
                </a:moveTo>
                <a:cubicBezTo>
                  <a:pt x="56" y="665"/>
                  <a:pt x="56" y="665"/>
                  <a:pt x="56" y="665"/>
                </a:cubicBezTo>
                <a:cubicBezTo>
                  <a:pt x="56" y="665"/>
                  <a:pt x="55" y="665"/>
                  <a:pt x="55" y="665"/>
                </a:cubicBezTo>
                <a:close/>
                <a:moveTo>
                  <a:pt x="86" y="680"/>
                </a:moveTo>
                <a:cubicBezTo>
                  <a:pt x="88" y="681"/>
                  <a:pt x="92" y="681"/>
                  <a:pt x="89" y="681"/>
                </a:cubicBezTo>
                <a:cubicBezTo>
                  <a:pt x="86" y="680"/>
                  <a:pt x="86" y="680"/>
                  <a:pt x="86" y="680"/>
                </a:cubicBezTo>
                <a:cubicBezTo>
                  <a:pt x="87" y="680"/>
                  <a:pt x="86" y="680"/>
                  <a:pt x="86" y="680"/>
                </a:cubicBezTo>
                <a:close/>
                <a:moveTo>
                  <a:pt x="69" y="673"/>
                </a:moveTo>
                <a:cubicBezTo>
                  <a:pt x="69" y="673"/>
                  <a:pt x="69" y="673"/>
                  <a:pt x="68" y="673"/>
                </a:cubicBezTo>
                <a:cubicBezTo>
                  <a:pt x="69" y="673"/>
                  <a:pt x="70" y="673"/>
                  <a:pt x="71" y="673"/>
                </a:cubicBezTo>
                <a:cubicBezTo>
                  <a:pt x="70" y="673"/>
                  <a:pt x="70" y="673"/>
                  <a:pt x="69" y="673"/>
                </a:cubicBezTo>
                <a:close/>
                <a:moveTo>
                  <a:pt x="57" y="669"/>
                </a:moveTo>
                <a:cubicBezTo>
                  <a:pt x="59" y="670"/>
                  <a:pt x="59" y="670"/>
                  <a:pt x="59" y="670"/>
                </a:cubicBezTo>
                <a:cubicBezTo>
                  <a:pt x="59" y="670"/>
                  <a:pt x="58" y="670"/>
                  <a:pt x="57" y="669"/>
                </a:cubicBezTo>
                <a:close/>
                <a:moveTo>
                  <a:pt x="53" y="661"/>
                </a:moveTo>
                <a:cubicBezTo>
                  <a:pt x="51" y="660"/>
                  <a:pt x="51" y="660"/>
                  <a:pt x="51" y="660"/>
                </a:cubicBezTo>
                <a:cubicBezTo>
                  <a:pt x="51" y="660"/>
                  <a:pt x="52" y="660"/>
                  <a:pt x="53" y="661"/>
                </a:cubicBezTo>
                <a:close/>
                <a:moveTo>
                  <a:pt x="85" y="682"/>
                </a:moveTo>
                <a:cubicBezTo>
                  <a:pt x="86" y="682"/>
                  <a:pt x="86" y="682"/>
                  <a:pt x="86" y="682"/>
                </a:cubicBezTo>
                <a:cubicBezTo>
                  <a:pt x="85" y="682"/>
                  <a:pt x="82" y="682"/>
                  <a:pt x="85" y="682"/>
                </a:cubicBezTo>
                <a:close/>
                <a:moveTo>
                  <a:pt x="85" y="675"/>
                </a:moveTo>
                <a:cubicBezTo>
                  <a:pt x="85" y="675"/>
                  <a:pt x="84" y="675"/>
                  <a:pt x="84" y="674"/>
                </a:cubicBezTo>
                <a:cubicBezTo>
                  <a:pt x="84" y="674"/>
                  <a:pt x="85" y="675"/>
                  <a:pt x="85" y="675"/>
                </a:cubicBezTo>
                <a:close/>
                <a:moveTo>
                  <a:pt x="86" y="682"/>
                </a:moveTo>
                <a:cubicBezTo>
                  <a:pt x="86" y="682"/>
                  <a:pt x="86" y="682"/>
                  <a:pt x="86" y="682"/>
                </a:cubicBezTo>
                <a:cubicBezTo>
                  <a:pt x="86" y="682"/>
                  <a:pt x="87" y="682"/>
                  <a:pt x="86" y="682"/>
                </a:cubicBezTo>
                <a:cubicBezTo>
                  <a:pt x="88" y="682"/>
                  <a:pt x="88" y="682"/>
                  <a:pt x="86" y="682"/>
                </a:cubicBezTo>
                <a:close/>
                <a:moveTo>
                  <a:pt x="60" y="653"/>
                </a:moveTo>
                <a:cubicBezTo>
                  <a:pt x="60" y="653"/>
                  <a:pt x="60" y="654"/>
                  <a:pt x="60" y="654"/>
                </a:cubicBezTo>
                <a:cubicBezTo>
                  <a:pt x="60" y="653"/>
                  <a:pt x="60" y="653"/>
                  <a:pt x="60" y="653"/>
                </a:cubicBezTo>
                <a:close/>
                <a:moveTo>
                  <a:pt x="87" y="667"/>
                </a:moveTo>
                <a:cubicBezTo>
                  <a:pt x="87" y="667"/>
                  <a:pt x="87" y="667"/>
                  <a:pt x="87" y="667"/>
                </a:cubicBezTo>
                <a:cubicBezTo>
                  <a:pt x="87" y="667"/>
                  <a:pt x="87" y="667"/>
                  <a:pt x="87" y="667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7" y="683"/>
                </a:cubicBezTo>
                <a:close/>
                <a:moveTo>
                  <a:pt x="74" y="682"/>
                </a:moveTo>
                <a:cubicBezTo>
                  <a:pt x="74" y="682"/>
                  <a:pt x="75" y="682"/>
                  <a:pt x="75" y="682"/>
                </a:cubicBezTo>
                <a:cubicBezTo>
                  <a:pt x="75" y="682"/>
                  <a:pt x="74" y="682"/>
                  <a:pt x="74" y="682"/>
                </a:cubicBezTo>
                <a:close/>
                <a:moveTo>
                  <a:pt x="68" y="679"/>
                </a:moveTo>
                <a:cubicBezTo>
                  <a:pt x="68" y="679"/>
                  <a:pt x="68" y="679"/>
                  <a:pt x="68" y="679"/>
                </a:cubicBezTo>
                <a:cubicBezTo>
                  <a:pt x="68" y="679"/>
                  <a:pt x="68" y="679"/>
                  <a:pt x="68" y="679"/>
                </a:cubicBezTo>
                <a:close/>
                <a:moveTo>
                  <a:pt x="86" y="683"/>
                </a:moveTo>
                <a:cubicBezTo>
                  <a:pt x="86" y="683"/>
                  <a:pt x="86" y="683"/>
                  <a:pt x="85" y="683"/>
                </a:cubicBezTo>
                <a:cubicBezTo>
                  <a:pt x="86" y="683"/>
                  <a:pt x="86" y="683"/>
                  <a:pt x="86" y="683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7" y="683"/>
                </a:cubicBezTo>
                <a:cubicBezTo>
                  <a:pt x="87" y="683"/>
                  <a:pt x="87" y="683"/>
                  <a:pt x="87" y="683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6" y="683"/>
                </a:cubicBezTo>
                <a:cubicBezTo>
                  <a:pt x="87" y="683"/>
                  <a:pt x="87" y="683"/>
                  <a:pt x="87" y="683"/>
                </a:cubicBezTo>
                <a:close/>
                <a:moveTo>
                  <a:pt x="65" y="661"/>
                </a:moveTo>
                <a:cubicBezTo>
                  <a:pt x="65" y="661"/>
                  <a:pt x="65" y="661"/>
                  <a:pt x="65" y="661"/>
                </a:cubicBezTo>
                <a:cubicBezTo>
                  <a:pt x="64" y="661"/>
                  <a:pt x="64" y="661"/>
                  <a:pt x="65" y="661"/>
                </a:cubicBezTo>
                <a:close/>
                <a:moveTo>
                  <a:pt x="56" y="672"/>
                </a:moveTo>
                <a:cubicBezTo>
                  <a:pt x="56" y="672"/>
                  <a:pt x="56" y="672"/>
                  <a:pt x="56" y="672"/>
                </a:cubicBezTo>
                <a:cubicBezTo>
                  <a:pt x="56" y="672"/>
                  <a:pt x="56" y="672"/>
                  <a:pt x="56" y="672"/>
                </a:cubicBezTo>
                <a:close/>
                <a:moveTo>
                  <a:pt x="54" y="672"/>
                </a:moveTo>
                <a:cubicBezTo>
                  <a:pt x="57" y="672"/>
                  <a:pt x="57" y="672"/>
                  <a:pt x="56" y="672"/>
                </a:cubicBezTo>
                <a:cubicBezTo>
                  <a:pt x="64" y="674"/>
                  <a:pt x="64" y="674"/>
                  <a:pt x="64" y="674"/>
                </a:cubicBezTo>
                <a:lnTo>
                  <a:pt x="54" y="672"/>
                </a:lnTo>
                <a:close/>
                <a:moveTo>
                  <a:pt x="55" y="664"/>
                </a:moveTo>
                <a:cubicBezTo>
                  <a:pt x="59" y="665"/>
                  <a:pt x="55" y="663"/>
                  <a:pt x="52" y="662"/>
                </a:cubicBezTo>
                <a:cubicBezTo>
                  <a:pt x="54" y="662"/>
                  <a:pt x="59" y="664"/>
                  <a:pt x="58" y="664"/>
                </a:cubicBezTo>
                <a:cubicBezTo>
                  <a:pt x="56" y="663"/>
                  <a:pt x="51" y="661"/>
                  <a:pt x="50" y="661"/>
                </a:cubicBezTo>
                <a:cubicBezTo>
                  <a:pt x="55" y="662"/>
                  <a:pt x="55" y="662"/>
                  <a:pt x="55" y="662"/>
                </a:cubicBezTo>
                <a:cubicBezTo>
                  <a:pt x="51" y="661"/>
                  <a:pt x="55" y="662"/>
                  <a:pt x="55" y="662"/>
                </a:cubicBezTo>
                <a:cubicBezTo>
                  <a:pt x="55" y="662"/>
                  <a:pt x="54" y="661"/>
                  <a:pt x="54" y="661"/>
                </a:cubicBezTo>
                <a:cubicBezTo>
                  <a:pt x="56" y="662"/>
                  <a:pt x="50" y="659"/>
                  <a:pt x="51" y="659"/>
                </a:cubicBezTo>
                <a:cubicBezTo>
                  <a:pt x="52" y="660"/>
                  <a:pt x="54" y="661"/>
                  <a:pt x="55" y="661"/>
                </a:cubicBezTo>
                <a:cubicBezTo>
                  <a:pt x="53" y="660"/>
                  <a:pt x="53" y="660"/>
                  <a:pt x="53" y="660"/>
                </a:cubicBezTo>
                <a:cubicBezTo>
                  <a:pt x="54" y="660"/>
                  <a:pt x="56" y="661"/>
                  <a:pt x="59" y="662"/>
                </a:cubicBezTo>
                <a:cubicBezTo>
                  <a:pt x="58" y="662"/>
                  <a:pt x="57" y="661"/>
                  <a:pt x="57" y="661"/>
                </a:cubicBezTo>
                <a:cubicBezTo>
                  <a:pt x="58" y="662"/>
                  <a:pt x="59" y="662"/>
                  <a:pt x="60" y="662"/>
                </a:cubicBezTo>
                <a:cubicBezTo>
                  <a:pt x="56" y="660"/>
                  <a:pt x="56" y="660"/>
                  <a:pt x="56" y="660"/>
                </a:cubicBezTo>
                <a:cubicBezTo>
                  <a:pt x="55" y="660"/>
                  <a:pt x="55" y="660"/>
                  <a:pt x="55" y="660"/>
                </a:cubicBezTo>
                <a:cubicBezTo>
                  <a:pt x="55" y="660"/>
                  <a:pt x="53" y="659"/>
                  <a:pt x="55" y="660"/>
                </a:cubicBezTo>
                <a:cubicBezTo>
                  <a:pt x="56" y="660"/>
                  <a:pt x="57" y="661"/>
                  <a:pt x="58" y="661"/>
                </a:cubicBezTo>
                <a:cubicBezTo>
                  <a:pt x="55" y="660"/>
                  <a:pt x="58" y="661"/>
                  <a:pt x="60" y="662"/>
                </a:cubicBezTo>
                <a:cubicBezTo>
                  <a:pt x="59" y="662"/>
                  <a:pt x="60" y="662"/>
                  <a:pt x="62" y="663"/>
                </a:cubicBezTo>
                <a:cubicBezTo>
                  <a:pt x="62" y="663"/>
                  <a:pt x="59" y="661"/>
                  <a:pt x="57" y="661"/>
                </a:cubicBezTo>
                <a:cubicBezTo>
                  <a:pt x="58" y="661"/>
                  <a:pt x="58" y="661"/>
                  <a:pt x="56" y="660"/>
                </a:cubicBezTo>
                <a:cubicBezTo>
                  <a:pt x="59" y="661"/>
                  <a:pt x="59" y="661"/>
                  <a:pt x="59" y="661"/>
                </a:cubicBezTo>
                <a:cubicBezTo>
                  <a:pt x="58" y="661"/>
                  <a:pt x="58" y="661"/>
                  <a:pt x="58" y="661"/>
                </a:cubicBezTo>
                <a:cubicBezTo>
                  <a:pt x="63" y="663"/>
                  <a:pt x="63" y="663"/>
                  <a:pt x="63" y="663"/>
                </a:cubicBezTo>
                <a:cubicBezTo>
                  <a:pt x="65" y="663"/>
                  <a:pt x="57" y="660"/>
                  <a:pt x="59" y="661"/>
                </a:cubicBezTo>
                <a:cubicBezTo>
                  <a:pt x="62" y="662"/>
                  <a:pt x="62" y="662"/>
                  <a:pt x="62" y="662"/>
                </a:cubicBezTo>
                <a:cubicBezTo>
                  <a:pt x="61" y="661"/>
                  <a:pt x="56" y="659"/>
                  <a:pt x="59" y="660"/>
                </a:cubicBezTo>
                <a:cubicBezTo>
                  <a:pt x="57" y="660"/>
                  <a:pt x="55" y="659"/>
                  <a:pt x="54" y="658"/>
                </a:cubicBezTo>
                <a:cubicBezTo>
                  <a:pt x="56" y="659"/>
                  <a:pt x="57" y="659"/>
                  <a:pt x="58" y="659"/>
                </a:cubicBezTo>
                <a:cubicBezTo>
                  <a:pt x="56" y="659"/>
                  <a:pt x="54" y="658"/>
                  <a:pt x="55" y="658"/>
                </a:cubicBezTo>
                <a:cubicBezTo>
                  <a:pt x="53" y="657"/>
                  <a:pt x="65" y="662"/>
                  <a:pt x="61" y="660"/>
                </a:cubicBezTo>
                <a:cubicBezTo>
                  <a:pt x="59" y="660"/>
                  <a:pt x="55" y="658"/>
                  <a:pt x="55" y="658"/>
                </a:cubicBezTo>
                <a:cubicBezTo>
                  <a:pt x="54" y="657"/>
                  <a:pt x="60" y="660"/>
                  <a:pt x="57" y="658"/>
                </a:cubicBezTo>
                <a:cubicBezTo>
                  <a:pt x="60" y="660"/>
                  <a:pt x="60" y="660"/>
                  <a:pt x="60" y="660"/>
                </a:cubicBezTo>
                <a:cubicBezTo>
                  <a:pt x="60" y="660"/>
                  <a:pt x="59" y="659"/>
                  <a:pt x="59" y="659"/>
                </a:cubicBezTo>
                <a:cubicBezTo>
                  <a:pt x="62" y="660"/>
                  <a:pt x="62" y="660"/>
                  <a:pt x="62" y="660"/>
                </a:cubicBezTo>
                <a:cubicBezTo>
                  <a:pt x="56" y="658"/>
                  <a:pt x="64" y="661"/>
                  <a:pt x="57" y="658"/>
                </a:cubicBezTo>
                <a:cubicBezTo>
                  <a:pt x="63" y="660"/>
                  <a:pt x="57" y="658"/>
                  <a:pt x="59" y="659"/>
                </a:cubicBezTo>
                <a:cubicBezTo>
                  <a:pt x="63" y="660"/>
                  <a:pt x="59" y="659"/>
                  <a:pt x="64" y="661"/>
                </a:cubicBezTo>
                <a:cubicBezTo>
                  <a:pt x="66" y="662"/>
                  <a:pt x="63" y="661"/>
                  <a:pt x="65" y="661"/>
                </a:cubicBezTo>
                <a:cubicBezTo>
                  <a:pt x="65" y="662"/>
                  <a:pt x="67" y="662"/>
                  <a:pt x="68" y="663"/>
                </a:cubicBezTo>
                <a:cubicBezTo>
                  <a:pt x="70" y="664"/>
                  <a:pt x="65" y="661"/>
                  <a:pt x="64" y="660"/>
                </a:cubicBezTo>
                <a:cubicBezTo>
                  <a:pt x="65" y="661"/>
                  <a:pt x="65" y="661"/>
                  <a:pt x="65" y="661"/>
                </a:cubicBezTo>
                <a:cubicBezTo>
                  <a:pt x="60" y="659"/>
                  <a:pt x="64" y="661"/>
                  <a:pt x="60" y="659"/>
                </a:cubicBezTo>
                <a:cubicBezTo>
                  <a:pt x="63" y="660"/>
                  <a:pt x="59" y="658"/>
                  <a:pt x="61" y="659"/>
                </a:cubicBezTo>
                <a:cubicBezTo>
                  <a:pt x="60" y="659"/>
                  <a:pt x="61" y="659"/>
                  <a:pt x="61" y="659"/>
                </a:cubicBezTo>
                <a:cubicBezTo>
                  <a:pt x="61" y="659"/>
                  <a:pt x="69" y="662"/>
                  <a:pt x="69" y="662"/>
                </a:cubicBezTo>
                <a:cubicBezTo>
                  <a:pt x="70" y="663"/>
                  <a:pt x="67" y="661"/>
                  <a:pt x="65" y="660"/>
                </a:cubicBezTo>
                <a:cubicBezTo>
                  <a:pt x="64" y="659"/>
                  <a:pt x="66" y="661"/>
                  <a:pt x="60" y="658"/>
                </a:cubicBezTo>
                <a:cubicBezTo>
                  <a:pt x="68" y="661"/>
                  <a:pt x="58" y="656"/>
                  <a:pt x="63" y="658"/>
                </a:cubicBezTo>
                <a:cubicBezTo>
                  <a:pt x="65" y="660"/>
                  <a:pt x="67" y="660"/>
                  <a:pt x="69" y="661"/>
                </a:cubicBezTo>
                <a:cubicBezTo>
                  <a:pt x="68" y="661"/>
                  <a:pt x="67" y="661"/>
                  <a:pt x="65" y="659"/>
                </a:cubicBezTo>
                <a:cubicBezTo>
                  <a:pt x="67" y="661"/>
                  <a:pt x="67" y="661"/>
                  <a:pt x="67" y="661"/>
                </a:cubicBezTo>
                <a:cubicBezTo>
                  <a:pt x="62" y="658"/>
                  <a:pt x="63" y="658"/>
                  <a:pt x="60" y="657"/>
                </a:cubicBezTo>
                <a:cubicBezTo>
                  <a:pt x="62" y="658"/>
                  <a:pt x="64" y="658"/>
                  <a:pt x="65" y="659"/>
                </a:cubicBezTo>
                <a:cubicBezTo>
                  <a:pt x="65" y="659"/>
                  <a:pt x="65" y="659"/>
                  <a:pt x="63" y="658"/>
                </a:cubicBezTo>
                <a:cubicBezTo>
                  <a:pt x="64" y="658"/>
                  <a:pt x="64" y="658"/>
                  <a:pt x="64" y="658"/>
                </a:cubicBezTo>
                <a:cubicBezTo>
                  <a:pt x="63" y="657"/>
                  <a:pt x="67" y="659"/>
                  <a:pt x="64" y="658"/>
                </a:cubicBezTo>
                <a:cubicBezTo>
                  <a:pt x="63" y="657"/>
                  <a:pt x="63" y="657"/>
                  <a:pt x="63" y="657"/>
                </a:cubicBezTo>
                <a:cubicBezTo>
                  <a:pt x="59" y="655"/>
                  <a:pt x="62" y="656"/>
                  <a:pt x="61" y="654"/>
                </a:cubicBezTo>
                <a:cubicBezTo>
                  <a:pt x="59" y="654"/>
                  <a:pt x="59" y="654"/>
                  <a:pt x="59" y="654"/>
                </a:cubicBezTo>
                <a:cubicBezTo>
                  <a:pt x="60" y="654"/>
                  <a:pt x="57" y="652"/>
                  <a:pt x="60" y="653"/>
                </a:cubicBezTo>
                <a:cubicBezTo>
                  <a:pt x="60" y="654"/>
                  <a:pt x="60" y="654"/>
                  <a:pt x="60" y="654"/>
                </a:cubicBezTo>
                <a:cubicBezTo>
                  <a:pt x="62" y="655"/>
                  <a:pt x="64" y="656"/>
                  <a:pt x="64" y="656"/>
                </a:cubicBezTo>
                <a:cubicBezTo>
                  <a:pt x="62" y="655"/>
                  <a:pt x="62" y="655"/>
                  <a:pt x="62" y="655"/>
                </a:cubicBezTo>
                <a:cubicBezTo>
                  <a:pt x="64" y="656"/>
                  <a:pt x="64" y="656"/>
                  <a:pt x="64" y="656"/>
                </a:cubicBezTo>
                <a:cubicBezTo>
                  <a:pt x="64" y="655"/>
                  <a:pt x="61" y="654"/>
                  <a:pt x="61" y="654"/>
                </a:cubicBezTo>
                <a:cubicBezTo>
                  <a:pt x="67" y="657"/>
                  <a:pt x="62" y="654"/>
                  <a:pt x="68" y="657"/>
                </a:cubicBezTo>
                <a:cubicBezTo>
                  <a:pt x="63" y="654"/>
                  <a:pt x="67" y="657"/>
                  <a:pt x="63" y="654"/>
                </a:cubicBezTo>
                <a:cubicBezTo>
                  <a:pt x="63" y="654"/>
                  <a:pt x="64" y="655"/>
                  <a:pt x="65" y="655"/>
                </a:cubicBezTo>
                <a:cubicBezTo>
                  <a:pt x="62" y="653"/>
                  <a:pt x="62" y="653"/>
                  <a:pt x="62" y="653"/>
                </a:cubicBezTo>
                <a:cubicBezTo>
                  <a:pt x="64" y="654"/>
                  <a:pt x="66" y="655"/>
                  <a:pt x="66" y="655"/>
                </a:cubicBezTo>
                <a:cubicBezTo>
                  <a:pt x="66" y="655"/>
                  <a:pt x="66" y="655"/>
                  <a:pt x="66" y="655"/>
                </a:cubicBezTo>
                <a:cubicBezTo>
                  <a:pt x="67" y="655"/>
                  <a:pt x="67" y="655"/>
                  <a:pt x="65" y="654"/>
                </a:cubicBezTo>
                <a:cubicBezTo>
                  <a:pt x="66" y="654"/>
                  <a:pt x="67" y="655"/>
                  <a:pt x="68" y="655"/>
                </a:cubicBezTo>
                <a:cubicBezTo>
                  <a:pt x="61" y="651"/>
                  <a:pt x="73" y="658"/>
                  <a:pt x="68" y="655"/>
                </a:cubicBezTo>
                <a:cubicBezTo>
                  <a:pt x="74" y="659"/>
                  <a:pt x="79" y="662"/>
                  <a:pt x="84" y="664"/>
                </a:cubicBezTo>
                <a:cubicBezTo>
                  <a:pt x="83" y="664"/>
                  <a:pt x="83" y="664"/>
                  <a:pt x="83" y="664"/>
                </a:cubicBezTo>
                <a:cubicBezTo>
                  <a:pt x="87" y="666"/>
                  <a:pt x="83" y="664"/>
                  <a:pt x="87" y="666"/>
                </a:cubicBezTo>
                <a:cubicBezTo>
                  <a:pt x="83" y="664"/>
                  <a:pt x="83" y="664"/>
                  <a:pt x="83" y="664"/>
                </a:cubicBezTo>
                <a:cubicBezTo>
                  <a:pt x="84" y="665"/>
                  <a:pt x="86" y="666"/>
                  <a:pt x="87" y="667"/>
                </a:cubicBezTo>
                <a:cubicBezTo>
                  <a:pt x="87" y="667"/>
                  <a:pt x="87" y="667"/>
                  <a:pt x="89" y="668"/>
                </a:cubicBezTo>
                <a:cubicBezTo>
                  <a:pt x="79" y="663"/>
                  <a:pt x="88" y="669"/>
                  <a:pt x="83" y="666"/>
                </a:cubicBezTo>
                <a:cubicBezTo>
                  <a:pt x="83" y="666"/>
                  <a:pt x="85" y="667"/>
                  <a:pt x="86" y="668"/>
                </a:cubicBezTo>
                <a:cubicBezTo>
                  <a:pt x="82" y="666"/>
                  <a:pt x="87" y="669"/>
                  <a:pt x="88" y="669"/>
                </a:cubicBezTo>
                <a:cubicBezTo>
                  <a:pt x="83" y="666"/>
                  <a:pt x="83" y="666"/>
                  <a:pt x="83" y="666"/>
                </a:cubicBezTo>
                <a:cubicBezTo>
                  <a:pt x="84" y="667"/>
                  <a:pt x="86" y="668"/>
                  <a:pt x="87" y="669"/>
                </a:cubicBezTo>
                <a:cubicBezTo>
                  <a:pt x="88" y="669"/>
                  <a:pt x="83" y="667"/>
                  <a:pt x="86" y="669"/>
                </a:cubicBezTo>
                <a:cubicBezTo>
                  <a:pt x="84" y="668"/>
                  <a:pt x="81" y="666"/>
                  <a:pt x="81" y="666"/>
                </a:cubicBezTo>
                <a:cubicBezTo>
                  <a:pt x="86" y="669"/>
                  <a:pt x="83" y="668"/>
                  <a:pt x="87" y="670"/>
                </a:cubicBezTo>
                <a:cubicBezTo>
                  <a:pt x="81" y="667"/>
                  <a:pt x="86" y="669"/>
                  <a:pt x="77" y="665"/>
                </a:cubicBezTo>
                <a:cubicBezTo>
                  <a:pt x="77" y="665"/>
                  <a:pt x="81" y="667"/>
                  <a:pt x="82" y="667"/>
                </a:cubicBezTo>
                <a:cubicBezTo>
                  <a:pt x="81" y="667"/>
                  <a:pt x="81" y="667"/>
                  <a:pt x="84" y="669"/>
                </a:cubicBezTo>
                <a:cubicBezTo>
                  <a:pt x="82" y="668"/>
                  <a:pt x="86" y="670"/>
                  <a:pt x="79" y="667"/>
                </a:cubicBezTo>
                <a:cubicBezTo>
                  <a:pt x="83" y="669"/>
                  <a:pt x="81" y="668"/>
                  <a:pt x="83" y="669"/>
                </a:cubicBezTo>
                <a:cubicBezTo>
                  <a:pt x="87" y="671"/>
                  <a:pt x="87" y="671"/>
                  <a:pt x="87" y="671"/>
                </a:cubicBezTo>
                <a:cubicBezTo>
                  <a:pt x="86" y="671"/>
                  <a:pt x="86" y="671"/>
                  <a:pt x="86" y="671"/>
                </a:cubicBezTo>
                <a:cubicBezTo>
                  <a:pt x="87" y="671"/>
                  <a:pt x="86" y="671"/>
                  <a:pt x="86" y="671"/>
                </a:cubicBezTo>
                <a:cubicBezTo>
                  <a:pt x="86" y="671"/>
                  <a:pt x="84" y="670"/>
                  <a:pt x="83" y="669"/>
                </a:cubicBezTo>
                <a:cubicBezTo>
                  <a:pt x="83" y="669"/>
                  <a:pt x="85" y="670"/>
                  <a:pt x="87" y="671"/>
                </a:cubicBezTo>
                <a:cubicBezTo>
                  <a:pt x="87" y="671"/>
                  <a:pt x="87" y="671"/>
                  <a:pt x="87" y="671"/>
                </a:cubicBezTo>
                <a:cubicBezTo>
                  <a:pt x="87" y="672"/>
                  <a:pt x="87" y="672"/>
                  <a:pt x="87" y="672"/>
                </a:cubicBezTo>
                <a:cubicBezTo>
                  <a:pt x="87" y="672"/>
                  <a:pt x="84" y="670"/>
                  <a:pt x="82" y="669"/>
                </a:cubicBezTo>
                <a:cubicBezTo>
                  <a:pt x="83" y="670"/>
                  <a:pt x="88" y="672"/>
                  <a:pt x="85" y="671"/>
                </a:cubicBezTo>
                <a:cubicBezTo>
                  <a:pt x="85" y="671"/>
                  <a:pt x="83" y="670"/>
                  <a:pt x="82" y="669"/>
                </a:cubicBezTo>
                <a:cubicBezTo>
                  <a:pt x="81" y="669"/>
                  <a:pt x="81" y="669"/>
                  <a:pt x="81" y="669"/>
                </a:cubicBezTo>
                <a:cubicBezTo>
                  <a:pt x="86" y="671"/>
                  <a:pt x="86" y="671"/>
                  <a:pt x="86" y="671"/>
                </a:cubicBezTo>
                <a:cubicBezTo>
                  <a:pt x="86" y="671"/>
                  <a:pt x="82" y="670"/>
                  <a:pt x="82" y="671"/>
                </a:cubicBezTo>
                <a:cubicBezTo>
                  <a:pt x="78" y="669"/>
                  <a:pt x="82" y="671"/>
                  <a:pt x="76" y="668"/>
                </a:cubicBezTo>
                <a:cubicBezTo>
                  <a:pt x="77" y="669"/>
                  <a:pt x="77" y="669"/>
                  <a:pt x="77" y="669"/>
                </a:cubicBezTo>
                <a:cubicBezTo>
                  <a:pt x="76" y="668"/>
                  <a:pt x="72" y="667"/>
                  <a:pt x="73" y="667"/>
                </a:cubicBezTo>
                <a:cubicBezTo>
                  <a:pt x="75" y="668"/>
                  <a:pt x="79" y="670"/>
                  <a:pt x="80" y="670"/>
                </a:cubicBezTo>
                <a:cubicBezTo>
                  <a:pt x="82" y="671"/>
                  <a:pt x="82" y="671"/>
                  <a:pt x="82" y="671"/>
                </a:cubicBezTo>
                <a:cubicBezTo>
                  <a:pt x="94" y="676"/>
                  <a:pt x="81" y="671"/>
                  <a:pt x="85" y="673"/>
                </a:cubicBezTo>
                <a:cubicBezTo>
                  <a:pt x="84" y="673"/>
                  <a:pt x="84" y="672"/>
                  <a:pt x="83" y="672"/>
                </a:cubicBezTo>
                <a:cubicBezTo>
                  <a:pt x="87" y="674"/>
                  <a:pt x="80" y="671"/>
                  <a:pt x="82" y="672"/>
                </a:cubicBezTo>
                <a:cubicBezTo>
                  <a:pt x="79" y="671"/>
                  <a:pt x="79" y="671"/>
                  <a:pt x="79" y="671"/>
                </a:cubicBezTo>
                <a:cubicBezTo>
                  <a:pt x="84" y="673"/>
                  <a:pt x="84" y="673"/>
                  <a:pt x="82" y="673"/>
                </a:cubicBezTo>
                <a:cubicBezTo>
                  <a:pt x="81" y="672"/>
                  <a:pt x="81" y="672"/>
                  <a:pt x="80" y="672"/>
                </a:cubicBezTo>
                <a:cubicBezTo>
                  <a:pt x="82" y="673"/>
                  <a:pt x="85" y="674"/>
                  <a:pt x="84" y="673"/>
                </a:cubicBezTo>
                <a:cubicBezTo>
                  <a:pt x="83" y="673"/>
                  <a:pt x="83" y="673"/>
                  <a:pt x="83" y="673"/>
                </a:cubicBezTo>
                <a:cubicBezTo>
                  <a:pt x="83" y="674"/>
                  <a:pt x="83" y="674"/>
                  <a:pt x="83" y="674"/>
                </a:cubicBezTo>
                <a:cubicBezTo>
                  <a:pt x="73" y="670"/>
                  <a:pt x="89" y="676"/>
                  <a:pt x="78" y="672"/>
                </a:cubicBezTo>
                <a:cubicBezTo>
                  <a:pt x="81" y="673"/>
                  <a:pt x="82" y="674"/>
                  <a:pt x="84" y="674"/>
                </a:cubicBezTo>
                <a:cubicBezTo>
                  <a:pt x="83" y="674"/>
                  <a:pt x="83" y="674"/>
                  <a:pt x="82" y="674"/>
                </a:cubicBezTo>
                <a:cubicBezTo>
                  <a:pt x="88" y="676"/>
                  <a:pt x="80" y="674"/>
                  <a:pt x="81" y="674"/>
                </a:cubicBezTo>
                <a:cubicBezTo>
                  <a:pt x="82" y="674"/>
                  <a:pt x="84" y="675"/>
                  <a:pt x="86" y="675"/>
                </a:cubicBezTo>
                <a:cubicBezTo>
                  <a:pt x="81" y="674"/>
                  <a:pt x="90" y="677"/>
                  <a:pt x="89" y="677"/>
                </a:cubicBezTo>
                <a:cubicBezTo>
                  <a:pt x="88" y="677"/>
                  <a:pt x="85" y="675"/>
                  <a:pt x="82" y="675"/>
                </a:cubicBezTo>
                <a:cubicBezTo>
                  <a:pt x="83" y="675"/>
                  <a:pt x="92" y="678"/>
                  <a:pt x="88" y="677"/>
                </a:cubicBezTo>
                <a:cubicBezTo>
                  <a:pt x="87" y="676"/>
                  <a:pt x="87" y="676"/>
                  <a:pt x="86" y="676"/>
                </a:cubicBezTo>
                <a:cubicBezTo>
                  <a:pt x="85" y="676"/>
                  <a:pt x="74" y="672"/>
                  <a:pt x="76" y="673"/>
                </a:cubicBezTo>
                <a:cubicBezTo>
                  <a:pt x="78" y="674"/>
                  <a:pt x="78" y="674"/>
                  <a:pt x="78" y="674"/>
                </a:cubicBezTo>
                <a:cubicBezTo>
                  <a:pt x="80" y="675"/>
                  <a:pt x="70" y="671"/>
                  <a:pt x="76" y="674"/>
                </a:cubicBezTo>
                <a:cubicBezTo>
                  <a:pt x="80" y="674"/>
                  <a:pt x="80" y="674"/>
                  <a:pt x="80" y="674"/>
                </a:cubicBezTo>
                <a:cubicBezTo>
                  <a:pt x="75" y="673"/>
                  <a:pt x="81" y="675"/>
                  <a:pt x="77" y="674"/>
                </a:cubicBezTo>
                <a:cubicBezTo>
                  <a:pt x="76" y="674"/>
                  <a:pt x="76" y="674"/>
                  <a:pt x="76" y="674"/>
                </a:cubicBezTo>
                <a:cubicBezTo>
                  <a:pt x="77" y="674"/>
                  <a:pt x="73" y="673"/>
                  <a:pt x="78" y="675"/>
                </a:cubicBezTo>
                <a:cubicBezTo>
                  <a:pt x="79" y="675"/>
                  <a:pt x="79" y="675"/>
                  <a:pt x="79" y="675"/>
                </a:cubicBezTo>
                <a:cubicBezTo>
                  <a:pt x="79" y="675"/>
                  <a:pt x="79" y="675"/>
                  <a:pt x="79" y="675"/>
                </a:cubicBezTo>
                <a:cubicBezTo>
                  <a:pt x="79" y="675"/>
                  <a:pt x="80" y="675"/>
                  <a:pt x="79" y="675"/>
                </a:cubicBezTo>
                <a:cubicBezTo>
                  <a:pt x="83" y="676"/>
                  <a:pt x="81" y="676"/>
                  <a:pt x="80" y="676"/>
                </a:cubicBezTo>
                <a:cubicBezTo>
                  <a:pt x="80" y="676"/>
                  <a:pt x="78" y="675"/>
                  <a:pt x="76" y="675"/>
                </a:cubicBezTo>
                <a:cubicBezTo>
                  <a:pt x="80" y="676"/>
                  <a:pt x="80" y="676"/>
                  <a:pt x="77" y="675"/>
                </a:cubicBezTo>
                <a:cubicBezTo>
                  <a:pt x="83" y="677"/>
                  <a:pt x="88" y="678"/>
                  <a:pt x="89" y="678"/>
                </a:cubicBezTo>
                <a:cubicBezTo>
                  <a:pt x="88" y="678"/>
                  <a:pt x="87" y="678"/>
                  <a:pt x="86" y="678"/>
                </a:cubicBezTo>
                <a:cubicBezTo>
                  <a:pt x="85" y="678"/>
                  <a:pt x="86" y="678"/>
                  <a:pt x="87" y="678"/>
                </a:cubicBezTo>
                <a:cubicBezTo>
                  <a:pt x="86" y="678"/>
                  <a:pt x="85" y="677"/>
                  <a:pt x="83" y="677"/>
                </a:cubicBezTo>
                <a:cubicBezTo>
                  <a:pt x="88" y="678"/>
                  <a:pt x="83" y="677"/>
                  <a:pt x="85" y="678"/>
                </a:cubicBezTo>
                <a:cubicBezTo>
                  <a:pt x="83" y="677"/>
                  <a:pt x="82" y="677"/>
                  <a:pt x="81" y="677"/>
                </a:cubicBezTo>
                <a:cubicBezTo>
                  <a:pt x="87" y="678"/>
                  <a:pt x="75" y="675"/>
                  <a:pt x="83" y="677"/>
                </a:cubicBezTo>
                <a:cubicBezTo>
                  <a:pt x="78" y="677"/>
                  <a:pt x="83" y="678"/>
                  <a:pt x="78" y="677"/>
                </a:cubicBezTo>
                <a:cubicBezTo>
                  <a:pt x="75" y="676"/>
                  <a:pt x="79" y="677"/>
                  <a:pt x="79" y="677"/>
                </a:cubicBezTo>
                <a:cubicBezTo>
                  <a:pt x="76" y="677"/>
                  <a:pt x="76" y="677"/>
                  <a:pt x="76" y="677"/>
                </a:cubicBezTo>
                <a:cubicBezTo>
                  <a:pt x="81" y="678"/>
                  <a:pt x="78" y="677"/>
                  <a:pt x="83" y="679"/>
                </a:cubicBezTo>
                <a:cubicBezTo>
                  <a:pt x="80" y="678"/>
                  <a:pt x="78" y="677"/>
                  <a:pt x="76" y="677"/>
                </a:cubicBezTo>
                <a:cubicBezTo>
                  <a:pt x="81" y="678"/>
                  <a:pt x="81" y="678"/>
                  <a:pt x="81" y="678"/>
                </a:cubicBezTo>
                <a:cubicBezTo>
                  <a:pt x="77" y="677"/>
                  <a:pt x="77" y="677"/>
                  <a:pt x="77" y="677"/>
                </a:cubicBezTo>
                <a:cubicBezTo>
                  <a:pt x="79" y="678"/>
                  <a:pt x="78" y="678"/>
                  <a:pt x="77" y="678"/>
                </a:cubicBezTo>
                <a:cubicBezTo>
                  <a:pt x="77" y="678"/>
                  <a:pt x="77" y="678"/>
                  <a:pt x="76" y="677"/>
                </a:cubicBezTo>
                <a:cubicBezTo>
                  <a:pt x="82" y="679"/>
                  <a:pt x="81" y="679"/>
                  <a:pt x="84" y="679"/>
                </a:cubicBezTo>
                <a:cubicBezTo>
                  <a:pt x="78" y="678"/>
                  <a:pt x="85" y="680"/>
                  <a:pt x="80" y="679"/>
                </a:cubicBezTo>
                <a:cubicBezTo>
                  <a:pt x="81" y="679"/>
                  <a:pt x="82" y="679"/>
                  <a:pt x="82" y="679"/>
                </a:cubicBezTo>
                <a:cubicBezTo>
                  <a:pt x="85" y="680"/>
                  <a:pt x="87" y="680"/>
                  <a:pt x="86" y="680"/>
                </a:cubicBezTo>
                <a:cubicBezTo>
                  <a:pt x="86" y="680"/>
                  <a:pt x="86" y="680"/>
                  <a:pt x="86" y="680"/>
                </a:cubicBezTo>
                <a:cubicBezTo>
                  <a:pt x="83" y="679"/>
                  <a:pt x="83" y="679"/>
                  <a:pt x="83" y="679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4" y="680"/>
                  <a:pt x="85" y="680"/>
                  <a:pt x="86" y="680"/>
                </a:cubicBezTo>
                <a:cubicBezTo>
                  <a:pt x="85" y="680"/>
                  <a:pt x="85" y="680"/>
                  <a:pt x="84" y="680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3" y="680"/>
                  <a:pt x="83" y="680"/>
                  <a:pt x="84" y="680"/>
                </a:cubicBezTo>
                <a:cubicBezTo>
                  <a:pt x="79" y="679"/>
                  <a:pt x="91" y="681"/>
                  <a:pt x="84" y="680"/>
                </a:cubicBezTo>
                <a:cubicBezTo>
                  <a:pt x="84" y="680"/>
                  <a:pt x="85" y="680"/>
                  <a:pt x="84" y="680"/>
                </a:cubicBezTo>
                <a:cubicBezTo>
                  <a:pt x="84" y="680"/>
                  <a:pt x="79" y="680"/>
                  <a:pt x="82" y="680"/>
                </a:cubicBezTo>
                <a:cubicBezTo>
                  <a:pt x="85" y="681"/>
                  <a:pt x="85" y="681"/>
                  <a:pt x="85" y="681"/>
                </a:cubicBezTo>
                <a:cubicBezTo>
                  <a:pt x="86" y="681"/>
                  <a:pt x="87" y="681"/>
                  <a:pt x="87" y="681"/>
                </a:cubicBezTo>
                <a:cubicBezTo>
                  <a:pt x="90" y="682"/>
                  <a:pt x="90" y="682"/>
                  <a:pt x="90" y="682"/>
                </a:cubicBezTo>
                <a:cubicBezTo>
                  <a:pt x="89" y="682"/>
                  <a:pt x="94" y="683"/>
                  <a:pt x="87" y="682"/>
                </a:cubicBezTo>
                <a:cubicBezTo>
                  <a:pt x="90" y="682"/>
                  <a:pt x="87" y="682"/>
                  <a:pt x="87" y="682"/>
                </a:cubicBezTo>
                <a:cubicBezTo>
                  <a:pt x="85" y="682"/>
                  <a:pt x="85" y="682"/>
                  <a:pt x="85" y="682"/>
                </a:cubicBezTo>
                <a:cubicBezTo>
                  <a:pt x="84" y="682"/>
                  <a:pt x="85" y="682"/>
                  <a:pt x="86" y="682"/>
                </a:cubicBezTo>
                <a:cubicBezTo>
                  <a:pt x="80" y="681"/>
                  <a:pt x="86" y="682"/>
                  <a:pt x="85" y="682"/>
                </a:cubicBezTo>
                <a:cubicBezTo>
                  <a:pt x="84" y="682"/>
                  <a:pt x="84" y="682"/>
                  <a:pt x="84" y="682"/>
                </a:cubicBezTo>
                <a:cubicBezTo>
                  <a:pt x="86" y="683"/>
                  <a:pt x="86" y="683"/>
                  <a:pt x="86" y="683"/>
                </a:cubicBezTo>
                <a:cubicBezTo>
                  <a:pt x="84" y="682"/>
                  <a:pt x="88" y="683"/>
                  <a:pt x="87" y="683"/>
                </a:cubicBezTo>
                <a:cubicBezTo>
                  <a:pt x="88" y="683"/>
                  <a:pt x="88" y="683"/>
                  <a:pt x="86" y="683"/>
                </a:cubicBezTo>
                <a:cubicBezTo>
                  <a:pt x="86" y="683"/>
                  <a:pt x="86" y="683"/>
                  <a:pt x="86" y="683"/>
                </a:cubicBezTo>
                <a:cubicBezTo>
                  <a:pt x="84" y="683"/>
                  <a:pt x="82" y="682"/>
                  <a:pt x="79" y="682"/>
                </a:cubicBezTo>
                <a:cubicBezTo>
                  <a:pt x="82" y="682"/>
                  <a:pt x="82" y="682"/>
                  <a:pt x="82" y="682"/>
                </a:cubicBezTo>
                <a:cubicBezTo>
                  <a:pt x="80" y="682"/>
                  <a:pt x="79" y="682"/>
                  <a:pt x="78" y="682"/>
                </a:cubicBezTo>
                <a:cubicBezTo>
                  <a:pt x="80" y="682"/>
                  <a:pt x="80" y="682"/>
                  <a:pt x="83" y="683"/>
                </a:cubicBezTo>
                <a:cubicBezTo>
                  <a:pt x="84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6" y="683"/>
                  <a:pt x="86" y="683"/>
                  <a:pt x="87" y="683"/>
                </a:cubicBezTo>
                <a:cubicBezTo>
                  <a:pt x="86" y="683"/>
                  <a:pt x="87" y="683"/>
                  <a:pt x="89" y="684"/>
                </a:cubicBezTo>
                <a:cubicBezTo>
                  <a:pt x="84" y="683"/>
                  <a:pt x="87" y="683"/>
                  <a:pt x="81" y="683"/>
                </a:cubicBezTo>
                <a:cubicBezTo>
                  <a:pt x="88" y="684"/>
                  <a:pt x="81" y="683"/>
                  <a:pt x="87" y="684"/>
                </a:cubicBezTo>
                <a:cubicBezTo>
                  <a:pt x="83" y="683"/>
                  <a:pt x="87" y="684"/>
                  <a:pt x="83" y="683"/>
                </a:cubicBezTo>
                <a:cubicBezTo>
                  <a:pt x="84" y="683"/>
                  <a:pt x="80" y="683"/>
                  <a:pt x="78" y="683"/>
                </a:cubicBezTo>
                <a:cubicBezTo>
                  <a:pt x="75" y="682"/>
                  <a:pt x="75" y="682"/>
                  <a:pt x="75" y="682"/>
                </a:cubicBezTo>
                <a:cubicBezTo>
                  <a:pt x="69" y="682"/>
                  <a:pt x="77" y="682"/>
                  <a:pt x="75" y="682"/>
                </a:cubicBezTo>
                <a:cubicBezTo>
                  <a:pt x="76" y="682"/>
                  <a:pt x="75" y="682"/>
                  <a:pt x="74" y="682"/>
                </a:cubicBezTo>
                <a:cubicBezTo>
                  <a:pt x="78" y="682"/>
                  <a:pt x="78" y="682"/>
                  <a:pt x="78" y="682"/>
                </a:cubicBezTo>
                <a:cubicBezTo>
                  <a:pt x="80" y="683"/>
                  <a:pt x="77" y="682"/>
                  <a:pt x="74" y="682"/>
                </a:cubicBezTo>
                <a:cubicBezTo>
                  <a:pt x="73" y="682"/>
                  <a:pt x="72" y="681"/>
                  <a:pt x="69" y="681"/>
                </a:cubicBezTo>
                <a:cubicBezTo>
                  <a:pt x="69" y="681"/>
                  <a:pt x="69" y="681"/>
                  <a:pt x="69" y="681"/>
                </a:cubicBezTo>
                <a:cubicBezTo>
                  <a:pt x="68" y="681"/>
                  <a:pt x="67" y="681"/>
                  <a:pt x="66" y="681"/>
                </a:cubicBezTo>
                <a:cubicBezTo>
                  <a:pt x="69" y="681"/>
                  <a:pt x="66" y="680"/>
                  <a:pt x="69" y="680"/>
                </a:cubicBezTo>
                <a:cubicBezTo>
                  <a:pt x="68" y="680"/>
                  <a:pt x="69" y="680"/>
                  <a:pt x="70" y="681"/>
                </a:cubicBezTo>
                <a:cubicBezTo>
                  <a:pt x="72" y="681"/>
                  <a:pt x="72" y="681"/>
                  <a:pt x="72" y="681"/>
                </a:cubicBezTo>
                <a:cubicBezTo>
                  <a:pt x="72" y="681"/>
                  <a:pt x="69" y="680"/>
                  <a:pt x="70" y="681"/>
                </a:cubicBezTo>
                <a:cubicBezTo>
                  <a:pt x="73" y="681"/>
                  <a:pt x="76" y="682"/>
                  <a:pt x="80" y="682"/>
                </a:cubicBezTo>
                <a:cubicBezTo>
                  <a:pt x="84" y="682"/>
                  <a:pt x="73" y="681"/>
                  <a:pt x="74" y="681"/>
                </a:cubicBezTo>
                <a:cubicBezTo>
                  <a:pt x="73" y="681"/>
                  <a:pt x="78" y="681"/>
                  <a:pt x="77" y="681"/>
                </a:cubicBezTo>
                <a:cubicBezTo>
                  <a:pt x="74" y="681"/>
                  <a:pt x="68" y="679"/>
                  <a:pt x="63" y="679"/>
                </a:cubicBezTo>
                <a:cubicBezTo>
                  <a:pt x="64" y="679"/>
                  <a:pt x="68" y="680"/>
                  <a:pt x="63" y="679"/>
                </a:cubicBezTo>
                <a:cubicBezTo>
                  <a:pt x="62" y="679"/>
                  <a:pt x="61" y="678"/>
                  <a:pt x="58" y="678"/>
                </a:cubicBezTo>
                <a:cubicBezTo>
                  <a:pt x="63" y="679"/>
                  <a:pt x="59" y="678"/>
                  <a:pt x="63" y="679"/>
                </a:cubicBezTo>
                <a:cubicBezTo>
                  <a:pt x="63" y="679"/>
                  <a:pt x="62" y="678"/>
                  <a:pt x="61" y="678"/>
                </a:cubicBezTo>
                <a:cubicBezTo>
                  <a:pt x="63" y="679"/>
                  <a:pt x="64" y="679"/>
                  <a:pt x="65" y="679"/>
                </a:cubicBezTo>
                <a:cubicBezTo>
                  <a:pt x="66" y="679"/>
                  <a:pt x="68" y="679"/>
                  <a:pt x="68" y="679"/>
                </a:cubicBezTo>
                <a:cubicBezTo>
                  <a:pt x="69" y="679"/>
                  <a:pt x="70" y="679"/>
                  <a:pt x="72" y="679"/>
                </a:cubicBezTo>
                <a:cubicBezTo>
                  <a:pt x="70" y="679"/>
                  <a:pt x="63" y="678"/>
                  <a:pt x="60" y="677"/>
                </a:cubicBezTo>
                <a:cubicBezTo>
                  <a:pt x="60" y="677"/>
                  <a:pt x="62" y="677"/>
                  <a:pt x="61" y="677"/>
                </a:cubicBezTo>
                <a:cubicBezTo>
                  <a:pt x="57" y="677"/>
                  <a:pt x="62" y="677"/>
                  <a:pt x="57" y="676"/>
                </a:cubicBezTo>
                <a:cubicBezTo>
                  <a:pt x="56" y="676"/>
                  <a:pt x="59" y="677"/>
                  <a:pt x="60" y="677"/>
                </a:cubicBezTo>
                <a:cubicBezTo>
                  <a:pt x="60" y="677"/>
                  <a:pt x="58" y="676"/>
                  <a:pt x="57" y="676"/>
                </a:cubicBezTo>
                <a:cubicBezTo>
                  <a:pt x="61" y="677"/>
                  <a:pt x="66" y="678"/>
                  <a:pt x="70" y="679"/>
                </a:cubicBezTo>
                <a:cubicBezTo>
                  <a:pt x="73" y="679"/>
                  <a:pt x="77" y="680"/>
                  <a:pt x="78" y="680"/>
                </a:cubicBezTo>
                <a:cubicBezTo>
                  <a:pt x="74" y="679"/>
                  <a:pt x="58" y="676"/>
                  <a:pt x="53" y="675"/>
                </a:cubicBezTo>
                <a:cubicBezTo>
                  <a:pt x="50" y="675"/>
                  <a:pt x="56" y="675"/>
                  <a:pt x="56" y="675"/>
                </a:cubicBezTo>
                <a:cubicBezTo>
                  <a:pt x="60" y="676"/>
                  <a:pt x="53" y="675"/>
                  <a:pt x="54" y="675"/>
                </a:cubicBezTo>
                <a:cubicBezTo>
                  <a:pt x="57" y="675"/>
                  <a:pt x="57" y="675"/>
                  <a:pt x="57" y="675"/>
                </a:cubicBezTo>
                <a:cubicBezTo>
                  <a:pt x="58" y="676"/>
                  <a:pt x="56" y="675"/>
                  <a:pt x="55" y="675"/>
                </a:cubicBezTo>
                <a:cubicBezTo>
                  <a:pt x="56" y="675"/>
                  <a:pt x="63" y="676"/>
                  <a:pt x="64" y="677"/>
                </a:cubicBezTo>
                <a:cubicBezTo>
                  <a:pt x="65" y="677"/>
                  <a:pt x="57" y="675"/>
                  <a:pt x="52" y="674"/>
                </a:cubicBezTo>
                <a:cubicBezTo>
                  <a:pt x="57" y="675"/>
                  <a:pt x="57" y="675"/>
                  <a:pt x="57" y="675"/>
                </a:cubicBezTo>
                <a:cubicBezTo>
                  <a:pt x="53" y="674"/>
                  <a:pt x="53" y="674"/>
                  <a:pt x="49" y="673"/>
                </a:cubicBezTo>
                <a:cubicBezTo>
                  <a:pt x="50" y="673"/>
                  <a:pt x="50" y="673"/>
                  <a:pt x="50" y="673"/>
                </a:cubicBezTo>
                <a:cubicBezTo>
                  <a:pt x="50" y="673"/>
                  <a:pt x="51" y="674"/>
                  <a:pt x="53" y="674"/>
                </a:cubicBezTo>
                <a:cubicBezTo>
                  <a:pt x="53" y="674"/>
                  <a:pt x="54" y="674"/>
                  <a:pt x="56" y="674"/>
                </a:cubicBezTo>
                <a:cubicBezTo>
                  <a:pt x="61" y="675"/>
                  <a:pt x="73" y="678"/>
                  <a:pt x="79" y="679"/>
                </a:cubicBezTo>
                <a:cubicBezTo>
                  <a:pt x="76" y="679"/>
                  <a:pt x="76" y="679"/>
                  <a:pt x="76" y="679"/>
                </a:cubicBezTo>
                <a:cubicBezTo>
                  <a:pt x="78" y="679"/>
                  <a:pt x="78" y="679"/>
                  <a:pt x="78" y="679"/>
                </a:cubicBezTo>
                <a:cubicBezTo>
                  <a:pt x="75" y="678"/>
                  <a:pt x="61" y="675"/>
                  <a:pt x="57" y="674"/>
                </a:cubicBezTo>
                <a:cubicBezTo>
                  <a:pt x="58" y="674"/>
                  <a:pt x="66" y="676"/>
                  <a:pt x="67" y="676"/>
                </a:cubicBezTo>
                <a:cubicBezTo>
                  <a:pt x="68" y="676"/>
                  <a:pt x="56" y="674"/>
                  <a:pt x="57" y="674"/>
                </a:cubicBezTo>
                <a:cubicBezTo>
                  <a:pt x="56" y="673"/>
                  <a:pt x="56" y="673"/>
                  <a:pt x="56" y="673"/>
                </a:cubicBezTo>
                <a:cubicBezTo>
                  <a:pt x="55" y="673"/>
                  <a:pt x="57" y="673"/>
                  <a:pt x="55" y="673"/>
                </a:cubicBezTo>
                <a:cubicBezTo>
                  <a:pt x="57" y="673"/>
                  <a:pt x="62" y="674"/>
                  <a:pt x="64" y="675"/>
                </a:cubicBezTo>
                <a:cubicBezTo>
                  <a:pt x="56" y="673"/>
                  <a:pt x="56" y="673"/>
                  <a:pt x="56" y="673"/>
                </a:cubicBezTo>
                <a:cubicBezTo>
                  <a:pt x="57" y="673"/>
                  <a:pt x="63" y="675"/>
                  <a:pt x="64" y="675"/>
                </a:cubicBezTo>
                <a:cubicBezTo>
                  <a:pt x="65" y="675"/>
                  <a:pt x="57" y="673"/>
                  <a:pt x="56" y="673"/>
                </a:cubicBezTo>
                <a:cubicBezTo>
                  <a:pt x="61" y="674"/>
                  <a:pt x="58" y="673"/>
                  <a:pt x="64" y="674"/>
                </a:cubicBezTo>
                <a:cubicBezTo>
                  <a:pt x="63" y="674"/>
                  <a:pt x="57" y="673"/>
                  <a:pt x="56" y="673"/>
                </a:cubicBezTo>
                <a:cubicBezTo>
                  <a:pt x="54" y="672"/>
                  <a:pt x="55" y="672"/>
                  <a:pt x="56" y="672"/>
                </a:cubicBezTo>
                <a:cubicBezTo>
                  <a:pt x="59" y="673"/>
                  <a:pt x="70" y="676"/>
                  <a:pt x="75" y="677"/>
                </a:cubicBezTo>
                <a:cubicBezTo>
                  <a:pt x="56" y="672"/>
                  <a:pt x="56" y="672"/>
                  <a:pt x="56" y="672"/>
                </a:cubicBezTo>
                <a:cubicBezTo>
                  <a:pt x="57" y="672"/>
                  <a:pt x="63" y="674"/>
                  <a:pt x="64" y="674"/>
                </a:cubicBezTo>
                <a:cubicBezTo>
                  <a:pt x="58" y="673"/>
                  <a:pt x="58" y="672"/>
                  <a:pt x="59" y="672"/>
                </a:cubicBezTo>
                <a:cubicBezTo>
                  <a:pt x="59" y="672"/>
                  <a:pt x="59" y="672"/>
                  <a:pt x="59" y="672"/>
                </a:cubicBezTo>
                <a:cubicBezTo>
                  <a:pt x="61" y="672"/>
                  <a:pt x="62" y="673"/>
                  <a:pt x="60" y="672"/>
                </a:cubicBezTo>
                <a:cubicBezTo>
                  <a:pt x="61" y="672"/>
                  <a:pt x="61" y="672"/>
                  <a:pt x="61" y="672"/>
                </a:cubicBezTo>
                <a:cubicBezTo>
                  <a:pt x="65" y="673"/>
                  <a:pt x="53" y="670"/>
                  <a:pt x="58" y="671"/>
                </a:cubicBezTo>
                <a:cubicBezTo>
                  <a:pt x="57" y="671"/>
                  <a:pt x="59" y="672"/>
                  <a:pt x="62" y="672"/>
                </a:cubicBezTo>
                <a:cubicBezTo>
                  <a:pt x="60" y="672"/>
                  <a:pt x="62" y="672"/>
                  <a:pt x="55" y="670"/>
                </a:cubicBezTo>
                <a:cubicBezTo>
                  <a:pt x="57" y="670"/>
                  <a:pt x="56" y="670"/>
                  <a:pt x="59" y="671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6" y="670"/>
                  <a:pt x="58" y="670"/>
                  <a:pt x="58" y="671"/>
                </a:cubicBezTo>
                <a:cubicBezTo>
                  <a:pt x="57" y="670"/>
                  <a:pt x="64" y="672"/>
                  <a:pt x="59" y="671"/>
                </a:cubicBezTo>
                <a:cubicBezTo>
                  <a:pt x="63" y="672"/>
                  <a:pt x="66" y="673"/>
                  <a:pt x="69" y="674"/>
                </a:cubicBezTo>
                <a:cubicBezTo>
                  <a:pt x="67" y="673"/>
                  <a:pt x="60" y="671"/>
                  <a:pt x="56" y="669"/>
                </a:cubicBezTo>
                <a:cubicBezTo>
                  <a:pt x="59" y="670"/>
                  <a:pt x="59" y="670"/>
                  <a:pt x="59" y="670"/>
                </a:cubicBezTo>
                <a:cubicBezTo>
                  <a:pt x="57" y="669"/>
                  <a:pt x="57" y="669"/>
                  <a:pt x="57" y="669"/>
                </a:cubicBezTo>
                <a:cubicBezTo>
                  <a:pt x="61" y="671"/>
                  <a:pt x="61" y="671"/>
                  <a:pt x="61" y="671"/>
                </a:cubicBezTo>
                <a:cubicBezTo>
                  <a:pt x="60" y="670"/>
                  <a:pt x="59" y="670"/>
                  <a:pt x="60" y="670"/>
                </a:cubicBezTo>
                <a:cubicBezTo>
                  <a:pt x="60" y="670"/>
                  <a:pt x="61" y="670"/>
                  <a:pt x="62" y="671"/>
                </a:cubicBezTo>
                <a:cubicBezTo>
                  <a:pt x="61" y="671"/>
                  <a:pt x="61" y="670"/>
                  <a:pt x="60" y="670"/>
                </a:cubicBezTo>
                <a:cubicBezTo>
                  <a:pt x="63" y="671"/>
                  <a:pt x="66" y="672"/>
                  <a:pt x="68" y="673"/>
                </a:cubicBezTo>
                <a:cubicBezTo>
                  <a:pt x="67" y="672"/>
                  <a:pt x="67" y="672"/>
                  <a:pt x="66" y="672"/>
                </a:cubicBezTo>
                <a:cubicBezTo>
                  <a:pt x="68" y="673"/>
                  <a:pt x="70" y="673"/>
                  <a:pt x="72" y="674"/>
                </a:cubicBezTo>
                <a:cubicBezTo>
                  <a:pt x="72" y="674"/>
                  <a:pt x="71" y="674"/>
                  <a:pt x="71" y="673"/>
                </a:cubicBezTo>
                <a:cubicBezTo>
                  <a:pt x="73" y="674"/>
                  <a:pt x="74" y="674"/>
                  <a:pt x="75" y="675"/>
                </a:cubicBezTo>
                <a:cubicBezTo>
                  <a:pt x="73" y="674"/>
                  <a:pt x="73" y="674"/>
                  <a:pt x="73" y="674"/>
                </a:cubicBezTo>
                <a:cubicBezTo>
                  <a:pt x="72" y="674"/>
                  <a:pt x="71" y="673"/>
                  <a:pt x="69" y="673"/>
                </a:cubicBezTo>
                <a:cubicBezTo>
                  <a:pt x="66" y="672"/>
                  <a:pt x="62" y="671"/>
                  <a:pt x="59" y="670"/>
                </a:cubicBezTo>
                <a:cubicBezTo>
                  <a:pt x="62" y="670"/>
                  <a:pt x="62" y="670"/>
                  <a:pt x="62" y="670"/>
                </a:cubicBezTo>
                <a:cubicBezTo>
                  <a:pt x="57" y="669"/>
                  <a:pt x="58" y="669"/>
                  <a:pt x="55" y="668"/>
                </a:cubicBezTo>
                <a:cubicBezTo>
                  <a:pt x="57" y="668"/>
                  <a:pt x="58" y="669"/>
                  <a:pt x="59" y="669"/>
                </a:cubicBezTo>
                <a:cubicBezTo>
                  <a:pt x="54" y="667"/>
                  <a:pt x="65" y="671"/>
                  <a:pt x="61" y="669"/>
                </a:cubicBezTo>
                <a:cubicBezTo>
                  <a:pt x="60" y="669"/>
                  <a:pt x="57" y="668"/>
                  <a:pt x="56" y="667"/>
                </a:cubicBezTo>
                <a:cubicBezTo>
                  <a:pt x="56" y="668"/>
                  <a:pt x="57" y="668"/>
                  <a:pt x="57" y="668"/>
                </a:cubicBezTo>
                <a:cubicBezTo>
                  <a:pt x="54" y="667"/>
                  <a:pt x="54" y="667"/>
                  <a:pt x="54" y="667"/>
                </a:cubicBezTo>
                <a:cubicBezTo>
                  <a:pt x="55" y="667"/>
                  <a:pt x="56" y="668"/>
                  <a:pt x="58" y="668"/>
                </a:cubicBezTo>
                <a:cubicBezTo>
                  <a:pt x="55" y="667"/>
                  <a:pt x="54" y="666"/>
                  <a:pt x="55" y="667"/>
                </a:cubicBezTo>
                <a:cubicBezTo>
                  <a:pt x="54" y="666"/>
                  <a:pt x="48" y="665"/>
                  <a:pt x="49" y="665"/>
                </a:cubicBezTo>
                <a:cubicBezTo>
                  <a:pt x="52" y="665"/>
                  <a:pt x="55" y="666"/>
                  <a:pt x="56" y="666"/>
                </a:cubicBezTo>
                <a:cubicBezTo>
                  <a:pt x="54" y="666"/>
                  <a:pt x="52" y="665"/>
                  <a:pt x="51" y="665"/>
                </a:cubicBezTo>
                <a:cubicBezTo>
                  <a:pt x="55" y="666"/>
                  <a:pt x="55" y="666"/>
                  <a:pt x="55" y="666"/>
                </a:cubicBezTo>
                <a:cubicBezTo>
                  <a:pt x="55" y="666"/>
                  <a:pt x="54" y="665"/>
                  <a:pt x="57" y="666"/>
                </a:cubicBezTo>
                <a:cubicBezTo>
                  <a:pt x="55" y="666"/>
                  <a:pt x="56" y="666"/>
                  <a:pt x="56" y="666"/>
                </a:cubicBezTo>
                <a:cubicBezTo>
                  <a:pt x="54" y="665"/>
                  <a:pt x="48" y="663"/>
                  <a:pt x="46" y="663"/>
                </a:cubicBezTo>
                <a:cubicBezTo>
                  <a:pt x="49" y="664"/>
                  <a:pt x="47" y="663"/>
                  <a:pt x="53" y="665"/>
                </a:cubicBezTo>
                <a:cubicBezTo>
                  <a:pt x="54" y="665"/>
                  <a:pt x="54" y="665"/>
                  <a:pt x="54" y="665"/>
                </a:cubicBezTo>
                <a:cubicBezTo>
                  <a:pt x="59" y="666"/>
                  <a:pt x="48" y="663"/>
                  <a:pt x="57" y="666"/>
                </a:cubicBezTo>
                <a:cubicBezTo>
                  <a:pt x="56" y="666"/>
                  <a:pt x="58" y="666"/>
                  <a:pt x="61" y="667"/>
                </a:cubicBezTo>
                <a:cubicBezTo>
                  <a:pt x="59" y="666"/>
                  <a:pt x="59" y="666"/>
                  <a:pt x="59" y="666"/>
                </a:cubicBezTo>
                <a:cubicBezTo>
                  <a:pt x="60" y="667"/>
                  <a:pt x="59" y="667"/>
                  <a:pt x="61" y="667"/>
                </a:cubicBezTo>
                <a:cubicBezTo>
                  <a:pt x="60" y="667"/>
                  <a:pt x="58" y="666"/>
                  <a:pt x="56" y="665"/>
                </a:cubicBezTo>
                <a:cubicBezTo>
                  <a:pt x="57" y="665"/>
                  <a:pt x="57" y="665"/>
                  <a:pt x="57" y="665"/>
                </a:cubicBezTo>
                <a:cubicBezTo>
                  <a:pt x="56" y="665"/>
                  <a:pt x="56" y="665"/>
                  <a:pt x="56" y="665"/>
                </a:cubicBezTo>
                <a:cubicBezTo>
                  <a:pt x="56" y="665"/>
                  <a:pt x="57" y="665"/>
                  <a:pt x="58" y="665"/>
                </a:cubicBezTo>
                <a:cubicBezTo>
                  <a:pt x="55" y="665"/>
                  <a:pt x="55" y="665"/>
                  <a:pt x="55" y="665"/>
                </a:cubicBezTo>
                <a:cubicBezTo>
                  <a:pt x="56" y="665"/>
                  <a:pt x="58" y="665"/>
                  <a:pt x="58" y="665"/>
                </a:cubicBezTo>
                <a:cubicBezTo>
                  <a:pt x="60" y="666"/>
                  <a:pt x="49" y="662"/>
                  <a:pt x="53" y="663"/>
                </a:cubicBezTo>
                <a:cubicBezTo>
                  <a:pt x="53" y="663"/>
                  <a:pt x="54" y="663"/>
                  <a:pt x="54" y="663"/>
                </a:cubicBezTo>
                <a:cubicBezTo>
                  <a:pt x="56" y="664"/>
                  <a:pt x="56" y="664"/>
                  <a:pt x="56" y="664"/>
                </a:cubicBezTo>
                <a:cubicBezTo>
                  <a:pt x="47" y="661"/>
                  <a:pt x="55" y="663"/>
                  <a:pt x="46" y="660"/>
                </a:cubicBezTo>
                <a:cubicBezTo>
                  <a:pt x="50" y="661"/>
                  <a:pt x="48" y="661"/>
                  <a:pt x="52" y="662"/>
                </a:cubicBezTo>
                <a:cubicBezTo>
                  <a:pt x="55" y="663"/>
                  <a:pt x="55" y="663"/>
                  <a:pt x="55" y="663"/>
                </a:cubicBezTo>
                <a:cubicBezTo>
                  <a:pt x="55" y="663"/>
                  <a:pt x="55" y="663"/>
                  <a:pt x="55" y="664"/>
                </a:cubicBezTo>
                <a:close/>
                <a:moveTo>
                  <a:pt x="55" y="666"/>
                </a:moveTo>
                <a:cubicBezTo>
                  <a:pt x="54" y="665"/>
                  <a:pt x="56" y="666"/>
                  <a:pt x="56" y="666"/>
                </a:cubicBezTo>
                <a:cubicBezTo>
                  <a:pt x="57" y="666"/>
                  <a:pt x="59" y="667"/>
                  <a:pt x="55" y="666"/>
                </a:cubicBezTo>
                <a:close/>
                <a:moveTo>
                  <a:pt x="64" y="671"/>
                </a:moveTo>
                <a:cubicBezTo>
                  <a:pt x="62" y="671"/>
                  <a:pt x="62" y="671"/>
                  <a:pt x="63" y="671"/>
                </a:cubicBezTo>
                <a:cubicBezTo>
                  <a:pt x="64" y="672"/>
                  <a:pt x="64" y="672"/>
                  <a:pt x="64" y="671"/>
                </a:cubicBezTo>
                <a:close/>
                <a:moveTo>
                  <a:pt x="84" y="683"/>
                </a:moveTo>
                <a:cubicBezTo>
                  <a:pt x="84" y="683"/>
                  <a:pt x="84" y="683"/>
                  <a:pt x="84" y="683"/>
                </a:cubicBezTo>
                <a:cubicBezTo>
                  <a:pt x="85" y="683"/>
                  <a:pt x="85" y="683"/>
                  <a:pt x="84" y="683"/>
                </a:cubicBezTo>
                <a:close/>
                <a:moveTo>
                  <a:pt x="83" y="683"/>
                </a:moveTo>
                <a:cubicBezTo>
                  <a:pt x="83" y="683"/>
                  <a:pt x="83" y="683"/>
                  <a:pt x="84" y="683"/>
                </a:cubicBezTo>
                <a:cubicBezTo>
                  <a:pt x="83" y="683"/>
                  <a:pt x="83" y="683"/>
                  <a:pt x="83" y="683"/>
                </a:cubicBezTo>
                <a:cubicBezTo>
                  <a:pt x="82" y="682"/>
                  <a:pt x="83" y="682"/>
                  <a:pt x="83" y="683"/>
                </a:cubicBezTo>
                <a:close/>
                <a:moveTo>
                  <a:pt x="84" y="670"/>
                </a:moveTo>
                <a:cubicBezTo>
                  <a:pt x="85" y="670"/>
                  <a:pt x="85" y="670"/>
                  <a:pt x="85" y="670"/>
                </a:cubicBezTo>
                <a:cubicBezTo>
                  <a:pt x="84" y="670"/>
                  <a:pt x="83" y="669"/>
                  <a:pt x="84" y="670"/>
                </a:cubicBezTo>
                <a:close/>
                <a:moveTo>
                  <a:pt x="59" y="670"/>
                </a:moveTo>
                <a:cubicBezTo>
                  <a:pt x="59" y="670"/>
                  <a:pt x="60" y="670"/>
                  <a:pt x="60" y="670"/>
                </a:cubicBezTo>
                <a:cubicBezTo>
                  <a:pt x="60" y="670"/>
                  <a:pt x="59" y="670"/>
                  <a:pt x="59" y="670"/>
                </a:cubicBezTo>
                <a:close/>
                <a:moveTo>
                  <a:pt x="54" y="661"/>
                </a:moveTo>
                <a:cubicBezTo>
                  <a:pt x="54" y="661"/>
                  <a:pt x="54" y="661"/>
                  <a:pt x="54" y="661"/>
                </a:cubicBezTo>
                <a:cubicBezTo>
                  <a:pt x="53" y="661"/>
                  <a:pt x="53" y="661"/>
                  <a:pt x="53" y="661"/>
                </a:cubicBezTo>
                <a:lnTo>
                  <a:pt x="54" y="661"/>
                </a:lnTo>
                <a:close/>
                <a:moveTo>
                  <a:pt x="55" y="676"/>
                </a:moveTo>
                <a:cubicBezTo>
                  <a:pt x="56" y="676"/>
                  <a:pt x="56" y="676"/>
                  <a:pt x="57" y="676"/>
                </a:cubicBezTo>
                <a:cubicBezTo>
                  <a:pt x="56" y="676"/>
                  <a:pt x="56" y="676"/>
                  <a:pt x="55" y="676"/>
                </a:cubicBezTo>
                <a:close/>
                <a:moveTo>
                  <a:pt x="88" y="684"/>
                </a:moveTo>
                <a:cubicBezTo>
                  <a:pt x="87" y="684"/>
                  <a:pt x="87" y="684"/>
                  <a:pt x="87" y="684"/>
                </a:cubicBezTo>
                <a:cubicBezTo>
                  <a:pt x="88" y="684"/>
                  <a:pt x="87" y="684"/>
                  <a:pt x="86" y="684"/>
                </a:cubicBezTo>
                <a:cubicBezTo>
                  <a:pt x="87" y="684"/>
                  <a:pt x="88" y="684"/>
                  <a:pt x="88" y="684"/>
                </a:cubicBezTo>
                <a:close/>
                <a:moveTo>
                  <a:pt x="68" y="682"/>
                </a:moveTo>
                <a:cubicBezTo>
                  <a:pt x="68" y="682"/>
                  <a:pt x="68" y="682"/>
                  <a:pt x="68" y="682"/>
                </a:cubicBezTo>
                <a:cubicBezTo>
                  <a:pt x="70" y="683"/>
                  <a:pt x="70" y="683"/>
                  <a:pt x="70" y="683"/>
                </a:cubicBezTo>
                <a:cubicBezTo>
                  <a:pt x="70" y="682"/>
                  <a:pt x="68" y="682"/>
                  <a:pt x="68" y="682"/>
                </a:cubicBezTo>
                <a:close/>
                <a:moveTo>
                  <a:pt x="77" y="683"/>
                </a:moveTo>
                <a:cubicBezTo>
                  <a:pt x="75" y="682"/>
                  <a:pt x="75" y="682"/>
                  <a:pt x="76" y="683"/>
                </a:cubicBezTo>
                <a:cubicBezTo>
                  <a:pt x="76" y="683"/>
                  <a:pt x="76" y="683"/>
                  <a:pt x="76" y="683"/>
                </a:cubicBezTo>
                <a:cubicBezTo>
                  <a:pt x="80" y="683"/>
                  <a:pt x="79" y="683"/>
                  <a:pt x="77" y="683"/>
                </a:cubicBezTo>
                <a:close/>
                <a:moveTo>
                  <a:pt x="76" y="683"/>
                </a:moveTo>
                <a:cubicBezTo>
                  <a:pt x="76" y="683"/>
                  <a:pt x="76" y="683"/>
                  <a:pt x="76" y="683"/>
                </a:cubicBezTo>
                <a:cubicBezTo>
                  <a:pt x="78" y="683"/>
                  <a:pt x="76" y="683"/>
                  <a:pt x="76" y="683"/>
                </a:cubicBezTo>
                <a:close/>
                <a:moveTo>
                  <a:pt x="85" y="683"/>
                </a:moveTo>
                <a:cubicBezTo>
                  <a:pt x="84" y="683"/>
                  <a:pt x="88" y="683"/>
                  <a:pt x="87" y="683"/>
                </a:cubicBezTo>
                <a:cubicBezTo>
                  <a:pt x="90" y="684"/>
                  <a:pt x="83" y="683"/>
                  <a:pt x="85" y="683"/>
                </a:cubicBezTo>
                <a:close/>
                <a:moveTo>
                  <a:pt x="68" y="682"/>
                </a:moveTo>
                <a:cubicBezTo>
                  <a:pt x="72" y="682"/>
                  <a:pt x="72" y="682"/>
                  <a:pt x="72" y="682"/>
                </a:cubicBezTo>
                <a:cubicBezTo>
                  <a:pt x="69" y="682"/>
                  <a:pt x="69" y="682"/>
                  <a:pt x="69" y="682"/>
                </a:cubicBezTo>
                <a:lnTo>
                  <a:pt x="68" y="682"/>
                </a:lnTo>
                <a:close/>
                <a:moveTo>
                  <a:pt x="71" y="681"/>
                </a:moveTo>
                <a:cubicBezTo>
                  <a:pt x="70" y="681"/>
                  <a:pt x="70" y="681"/>
                  <a:pt x="70" y="681"/>
                </a:cubicBezTo>
                <a:cubicBezTo>
                  <a:pt x="70" y="681"/>
                  <a:pt x="71" y="681"/>
                  <a:pt x="71" y="682"/>
                </a:cubicBezTo>
                <a:cubicBezTo>
                  <a:pt x="71" y="681"/>
                  <a:pt x="72" y="681"/>
                  <a:pt x="71" y="681"/>
                </a:cubicBezTo>
                <a:close/>
                <a:moveTo>
                  <a:pt x="71" y="682"/>
                </a:moveTo>
                <a:cubicBezTo>
                  <a:pt x="71" y="682"/>
                  <a:pt x="71" y="682"/>
                  <a:pt x="72" y="682"/>
                </a:cubicBezTo>
                <a:cubicBezTo>
                  <a:pt x="71" y="682"/>
                  <a:pt x="71" y="682"/>
                  <a:pt x="71" y="682"/>
                </a:cubicBezTo>
                <a:close/>
                <a:moveTo>
                  <a:pt x="67" y="681"/>
                </a:moveTo>
                <a:cubicBezTo>
                  <a:pt x="68" y="681"/>
                  <a:pt x="68" y="681"/>
                  <a:pt x="68" y="681"/>
                </a:cubicBezTo>
                <a:cubicBezTo>
                  <a:pt x="68" y="681"/>
                  <a:pt x="68" y="681"/>
                  <a:pt x="68" y="681"/>
                </a:cubicBezTo>
                <a:lnTo>
                  <a:pt x="67" y="681"/>
                </a:lnTo>
                <a:close/>
                <a:moveTo>
                  <a:pt x="72" y="680"/>
                </a:moveTo>
                <a:cubicBezTo>
                  <a:pt x="71" y="680"/>
                  <a:pt x="71" y="680"/>
                  <a:pt x="71" y="680"/>
                </a:cubicBezTo>
                <a:cubicBezTo>
                  <a:pt x="69" y="680"/>
                  <a:pt x="69" y="680"/>
                  <a:pt x="69" y="680"/>
                </a:cubicBezTo>
                <a:cubicBezTo>
                  <a:pt x="70" y="680"/>
                  <a:pt x="70" y="680"/>
                  <a:pt x="72" y="680"/>
                </a:cubicBezTo>
                <a:close/>
                <a:moveTo>
                  <a:pt x="62" y="679"/>
                </a:moveTo>
                <a:cubicBezTo>
                  <a:pt x="63" y="679"/>
                  <a:pt x="64" y="680"/>
                  <a:pt x="65" y="680"/>
                </a:cubicBezTo>
                <a:cubicBezTo>
                  <a:pt x="61" y="679"/>
                  <a:pt x="61" y="679"/>
                  <a:pt x="61" y="679"/>
                </a:cubicBezTo>
                <a:lnTo>
                  <a:pt x="62" y="679"/>
                </a:lnTo>
                <a:close/>
                <a:moveTo>
                  <a:pt x="61" y="679"/>
                </a:moveTo>
                <a:cubicBezTo>
                  <a:pt x="60" y="679"/>
                  <a:pt x="58" y="678"/>
                  <a:pt x="58" y="678"/>
                </a:cubicBezTo>
                <a:cubicBezTo>
                  <a:pt x="59" y="679"/>
                  <a:pt x="60" y="679"/>
                  <a:pt x="61" y="679"/>
                </a:cubicBezTo>
                <a:close/>
                <a:moveTo>
                  <a:pt x="67" y="678"/>
                </a:moveTo>
                <a:cubicBezTo>
                  <a:pt x="67" y="678"/>
                  <a:pt x="67" y="678"/>
                  <a:pt x="67" y="678"/>
                </a:cubicBezTo>
                <a:cubicBezTo>
                  <a:pt x="74" y="679"/>
                  <a:pt x="74" y="679"/>
                  <a:pt x="74" y="679"/>
                </a:cubicBezTo>
                <a:lnTo>
                  <a:pt x="67" y="678"/>
                </a:lnTo>
                <a:close/>
                <a:moveTo>
                  <a:pt x="51" y="673"/>
                </a:moveTo>
                <a:cubicBezTo>
                  <a:pt x="49" y="673"/>
                  <a:pt x="55" y="674"/>
                  <a:pt x="53" y="673"/>
                </a:cubicBezTo>
                <a:cubicBezTo>
                  <a:pt x="55" y="674"/>
                  <a:pt x="55" y="674"/>
                  <a:pt x="56" y="674"/>
                </a:cubicBezTo>
                <a:cubicBezTo>
                  <a:pt x="54" y="673"/>
                  <a:pt x="55" y="674"/>
                  <a:pt x="51" y="673"/>
                </a:cubicBezTo>
                <a:close/>
                <a:moveTo>
                  <a:pt x="56" y="674"/>
                </a:moveTo>
                <a:cubicBezTo>
                  <a:pt x="56" y="674"/>
                  <a:pt x="57" y="674"/>
                  <a:pt x="57" y="674"/>
                </a:cubicBezTo>
                <a:cubicBezTo>
                  <a:pt x="57" y="674"/>
                  <a:pt x="56" y="674"/>
                  <a:pt x="56" y="674"/>
                </a:cubicBezTo>
                <a:close/>
                <a:moveTo>
                  <a:pt x="90" y="668"/>
                </a:moveTo>
                <a:cubicBezTo>
                  <a:pt x="91" y="669"/>
                  <a:pt x="91" y="669"/>
                  <a:pt x="91" y="669"/>
                </a:cubicBezTo>
                <a:cubicBezTo>
                  <a:pt x="89" y="668"/>
                  <a:pt x="89" y="668"/>
                  <a:pt x="89" y="668"/>
                </a:cubicBezTo>
                <a:lnTo>
                  <a:pt x="90" y="668"/>
                </a:lnTo>
                <a:close/>
                <a:moveTo>
                  <a:pt x="86" y="665"/>
                </a:moveTo>
                <a:cubicBezTo>
                  <a:pt x="89" y="668"/>
                  <a:pt x="89" y="668"/>
                  <a:pt x="89" y="668"/>
                </a:cubicBezTo>
                <a:cubicBezTo>
                  <a:pt x="86" y="666"/>
                  <a:pt x="86" y="666"/>
                  <a:pt x="86" y="666"/>
                </a:cubicBezTo>
                <a:cubicBezTo>
                  <a:pt x="86" y="666"/>
                  <a:pt x="87" y="666"/>
                  <a:pt x="86" y="665"/>
                </a:cubicBezTo>
                <a:close/>
                <a:moveTo>
                  <a:pt x="48" y="664"/>
                </a:moveTo>
                <a:cubicBezTo>
                  <a:pt x="49" y="664"/>
                  <a:pt x="49" y="664"/>
                  <a:pt x="49" y="664"/>
                </a:cubicBezTo>
                <a:cubicBezTo>
                  <a:pt x="50" y="664"/>
                  <a:pt x="50" y="664"/>
                  <a:pt x="50" y="664"/>
                </a:cubicBezTo>
                <a:lnTo>
                  <a:pt x="48" y="664"/>
                </a:lnTo>
                <a:close/>
                <a:moveTo>
                  <a:pt x="51" y="663"/>
                </a:moveTo>
                <a:cubicBezTo>
                  <a:pt x="51" y="663"/>
                  <a:pt x="51" y="663"/>
                  <a:pt x="51" y="663"/>
                </a:cubicBezTo>
                <a:cubicBezTo>
                  <a:pt x="55" y="664"/>
                  <a:pt x="55" y="664"/>
                  <a:pt x="55" y="664"/>
                </a:cubicBezTo>
                <a:lnTo>
                  <a:pt x="51" y="663"/>
                </a:lnTo>
                <a:close/>
                <a:moveTo>
                  <a:pt x="47" y="660"/>
                </a:moveTo>
                <a:cubicBezTo>
                  <a:pt x="47" y="660"/>
                  <a:pt x="48" y="660"/>
                  <a:pt x="48" y="660"/>
                </a:cubicBezTo>
                <a:cubicBezTo>
                  <a:pt x="47" y="660"/>
                  <a:pt x="52" y="661"/>
                  <a:pt x="47" y="6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5" name="indicator"/>
          <p:cNvSpPr>
            <a:spLocks noEditPoints="1"/>
          </p:cNvSpPr>
          <p:nvPr/>
        </p:nvSpPr>
        <p:spPr bwMode="auto">
          <a:xfrm rot="318141">
            <a:off x="4883636" y="3309652"/>
            <a:ext cx="779524" cy="2221299"/>
          </a:xfrm>
          <a:custGeom>
            <a:avLst/>
            <a:gdLst>
              <a:gd name="T0" fmla="*/ 319 w 332"/>
              <a:gd name="T1" fmla="*/ 578 h 951"/>
              <a:gd name="T2" fmla="*/ 318 w 332"/>
              <a:gd name="T3" fmla="*/ 552 h 951"/>
              <a:gd name="T4" fmla="*/ 319 w 332"/>
              <a:gd name="T5" fmla="*/ 530 h 951"/>
              <a:gd name="T6" fmla="*/ 256 w 332"/>
              <a:gd name="T7" fmla="*/ 145 h 951"/>
              <a:gd name="T8" fmla="*/ 286 w 332"/>
              <a:gd name="T9" fmla="*/ 90 h 951"/>
              <a:gd name="T10" fmla="*/ 297 w 332"/>
              <a:gd name="T11" fmla="*/ 332 h 951"/>
              <a:gd name="T12" fmla="*/ 307 w 332"/>
              <a:gd name="T13" fmla="*/ 529 h 951"/>
              <a:gd name="T14" fmla="*/ 262 w 332"/>
              <a:gd name="T15" fmla="*/ 438 h 951"/>
              <a:gd name="T16" fmla="*/ 271 w 332"/>
              <a:gd name="T17" fmla="*/ 323 h 951"/>
              <a:gd name="T18" fmla="*/ 254 w 332"/>
              <a:gd name="T19" fmla="*/ 226 h 951"/>
              <a:gd name="T20" fmla="*/ 287 w 332"/>
              <a:gd name="T21" fmla="*/ 465 h 951"/>
              <a:gd name="T22" fmla="*/ 88 w 332"/>
              <a:gd name="T23" fmla="*/ 888 h 951"/>
              <a:gd name="T24" fmla="*/ 88 w 332"/>
              <a:gd name="T25" fmla="*/ 873 h 951"/>
              <a:gd name="T26" fmla="*/ 98 w 332"/>
              <a:gd name="T27" fmla="*/ 867 h 951"/>
              <a:gd name="T28" fmla="*/ 156 w 332"/>
              <a:gd name="T29" fmla="*/ 722 h 951"/>
              <a:gd name="T30" fmla="*/ 191 w 332"/>
              <a:gd name="T31" fmla="*/ 666 h 951"/>
              <a:gd name="T32" fmla="*/ 244 w 332"/>
              <a:gd name="T33" fmla="*/ 593 h 951"/>
              <a:gd name="T34" fmla="*/ 255 w 332"/>
              <a:gd name="T35" fmla="*/ 637 h 951"/>
              <a:gd name="T36" fmla="*/ 152 w 332"/>
              <a:gd name="T37" fmla="*/ 770 h 951"/>
              <a:gd name="T38" fmla="*/ 102 w 332"/>
              <a:gd name="T39" fmla="*/ 838 h 951"/>
              <a:gd name="T40" fmla="*/ 128 w 332"/>
              <a:gd name="T41" fmla="*/ 755 h 951"/>
              <a:gd name="T42" fmla="*/ 180 w 332"/>
              <a:gd name="T43" fmla="*/ 692 h 951"/>
              <a:gd name="T44" fmla="*/ 97 w 332"/>
              <a:gd name="T45" fmla="*/ 848 h 951"/>
              <a:gd name="T46" fmla="*/ 316 w 332"/>
              <a:gd name="T47" fmla="*/ 560 h 951"/>
              <a:gd name="T48" fmla="*/ 31 w 332"/>
              <a:gd name="T49" fmla="*/ 856 h 951"/>
              <a:gd name="T50" fmla="*/ 35 w 332"/>
              <a:gd name="T51" fmla="*/ 843 h 951"/>
              <a:gd name="T52" fmla="*/ 16 w 332"/>
              <a:gd name="T53" fmla="*/ 849 h 951"/>
              <a:gd name="T54" fmla="*/ 8 w 332"/>
              <a:gd name="T55" fmla="*/ 898 h 951"/>
              <a:gd name="T56" fmla="*/ 92 w 332"/>
              <a:gd name="T57" fmla="*/ 942 h 951"/>
              <a:gd name="T58" fmla="*/ 11 w 332"/>
              <a:gd name="T59" fmla="*/ 894 h 951"/>
              <a:gd name="T60" fmla="*/ 82 w 332"/>
              <a:gd name="T61" fmla="*/ 918 h 951"/>
              <a:gd name="T62" fmla="*/ 103 w 332"/>
              <a:gd name="T63" fmla="*/ 839 h 951"/>
              <a:gd name="T64" fmla="*/ 34 w 332"/>
              <a:gd name="T65" fmla="*/ 830 h 951"/>
              <a:gd name="T66" fmla="*/ 112 w 332"/>
              <a:gd name="T67" fmla="*/ 819 h 951"/>
              <a:gd name="T68" fmla="*/ 156 w 332"/>
              <a:gd name="T69" fmla="*/ 889 h 951"/>
              <a:gd name="T70" fmla="*/ 76 w 332"/>
              <a:gd name="T71" fmla="*/ 805 h 951"/>
              <a:gd name="T72" fmla="*/ 102 w 332"/>
              <a:gd name="T73" fmla="*/ 809 h 951"/>
              <a:gd name="T74" fmla="*/ 102 w 332"/>
              <a:gd name="T75" fmla="*/ 891 h 951"/>
              <a:gd name="T76" fmla="*/ 95 w 332"/>
              <a:gd name="T77" fmla="*/ 895 h 951"/>
              <a:gd name="T78" fmla="*/ 88 w 332"/>
              <a:gd name="T79" fmla="*/ 891 h 951"/>
              <a:gd name="T80" fmla="*/ 71 w 332"/>
              <a:gd name="T81" fmla="*/ 886 h 951"/>
              <a:gd name="T82" fmla="*/ 119 w 332"/>
              <a:gd name="T83" fmla="*/ 887 h 951"/>
              <a:gd name="T84" fmla="*/ 56 w 332"/>
              <a:gd name="T85" fmla="*/ 902 h 951"/>
              <a:gd name="T86" fmla="*/ 70 w 332"/>
              <a:gd name="T87" fmla="*/ 886 h 951"/>
              <a:gd name="T88" fmla="*/ 74 w 332"/>
              <a:gd name="T89" fmla="*/ 852 h 951"/>
              <a:gd name="T90" fmla="*/ 73 w 332"/>
              <a:gd name="T91" fmla="*/ 881 h 951"/>
              <a:gd name="T92" fmla="*/ 55 w 332"/>
              <a:gd name="T93" fmla="*/ 893 h 951"/>
              <a:gd name="T94" fmla="*/ 48 w 332"/>
              <a:gd name="T95" fmla="*/ 836 h 951"/>
              <a:gd name="T96" fmla="*/ 111 w 332"/>
              <a:gd name="T97" fmla="*/ 856 h 951"/>
              <a:gd name="T98" fmla="*/ 74 w 332"/>
              <a:gd name="T99" fmla="*/ 890 h 951"/>
              <a:gd name="T100" fmla="*/ 102 w 332"/>
              <a:gd name="T101" fmla="*/ 837 h 951"/>
              <a:gd name="T102" fmla="*/ 95 w 332"/>
              <a:gd name="T103" fmla="*/ 873 h 951"/>
              <a:gd name="T104" fmla="*/ 94 w 332"/>
              <a:gd name="T105" fmla="*/ 872 h 951"/>
              <a:gd name="T106" fmla="*/ 86 w 332"/>
              <a:gd name="T107" fmla="*/ 876 h 951"/>
              <a:gd name="T108" fmla="*/ 82 w 332"/>
              <a:gd name="T109" fmla="*/ 876 h 951"/>
              <a:gd name="T110" fmla="*/ 57 w 332"/>
              <a:gd name="T111" fmla="*/ 864 h 951"/>
              <a:gd name="T112" fmla="*/ 81 w 332"/>
              <a:gd name="T113" fmla="*/ 855 h 951"/>
              <a:gd name="T114" fmla="*/ 87 w 332"/>
              <a:gd name="T115" fmla="*/ 865 h 951"/>
              <a:gd name="T116" fmla="*/ 95 w 332"/>
              <a:gd name="T117" fmla="*/ 869 h 951"/>
              <a:gd name="T118" fmla="*/ 77 w 332"/>
              <a:gd name="T119" fmla="*/ 875 h 951"/>
              <a:gd name="T120" fmla="*/ 72 w 332"/>
              <a:gd name="T121" fmla="*/ 870 h 951"/>
              <a:gd name="T122" fmla="*/ 92 w 332"/>
              <a:gd name="T123" fmla="*/ 871 h 951"/>
              <a:gd name="T124" fmla="*/ 79 w 332"/>
              <a:gd name="T125" fmla="*/ 876 h 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2" h="951">
                <a:moveTo>
                  <a:pt x="249" y="72"/>
                </a:moveTo>
                <a:cubicBezTo>
                  <a:pt x="250" y="75"/>
                  <a:pt x="254" y="73"/>
                  <a:pt x="256" y="72"/>
                </a:cubicBezTo>
                <a:cubicBezTo>
                  <a:pt x="253" y="70"/>
                  <a:pt x="252" y="67"/>
                  <a:pt x="249" y="72"/>
                </a:cubicBezTo>
                <a:close/>
                <a:moveTo>
                  <a:pt x="268" y="86"/>
                </a:moveTo>
                <a:cubicBezTo>
                  <a:pt x="268" y="85"/>
                  <a:pt x="268" y="85"/>
                  <a:pt x="268" y="85"/>
                </a:cubicBezTo>
                <a:cubicBezTo>
                  <a:pt x="268" y="83"/>
                  <a:pt x="267" y="83"/>
                  <a:pt x="264" y="82"/>
                </a:cubicBezTo>
                <a:lnTo>
                  <a:pt x="268" y="86"/>
                </a:lnTo>
                <a:close/>
                <a:moveTo>
                  <a:pt x="326" y="581"/>
                </a:moveTo>
                <a:cubicBezTo>
                  <a:pt x="330" y="583"/>
                  <a:pt x="330" y="583"/>
                  <a:pt x="330" y="583"/>
                </a:cubicBezTo>
                <a:cubicBezTo>
                  <a:pt x="324" y="580"/>
                  <a:pt x="324" y="580"/>
                  <a:pt x="324" y="580"/>
                </a:cubicBezTo>
                <a:lnTo>
                  <a:pt x="326" y="581"/>
                </a:lnTo>
                <a:close/>
                <a:moveTo>
                  <a:pt x="325" y="576"/>
                </a:moveTo>
                <a:cubicBezTo>
                  <a:pt x="328" y="577"/>
                  <a:pt x="330" y="574"/>
                  <a:pt x="332" y="575"/>
                </a:cubicBezTo>
                <a:cubicBezTo>
                  <a:pt x="331" y="574"/>
                  <a:pt x="329" y="572"/>
                  <a:pt x="326" y="571"/>
                </a:cubicBezTo>
                <a:cubicBezTo>
                  <a:pt x="328" y="572"/>
                  <a:pt x="327" y="574"/>
                  <a:pt x="325" y="576"/>
                </a:cubicBezTo>
                <a:close/>
                <a:moveTo>
                  <a:pt x="323" y="569"/>
                </a:moveTo>
                <a:cubicBezTo>
                  <a:pt x="324" y="570"/>
                  <a:pt x="325" y="571"/>
                  <a:pt x="326" y="571"/>
                </a:cubicBezTo>
                <a:cubicBezTo>
                  <a:pt x="326" y="571"/>
                  <a:pt x="325" y="570"/>
                  <a:pt x="323" y="569"/>
                </a:cubicBezTo>
                <a:close/>
                <a:moveTo>
                  <a:pt x="318" y="585"/>
                </a:moveTo>
                <a:cubicBezTo>
                  <a:pt x="319" y="585"/>
                  <a:pt x="322" y="584"/>
                  <a:pt x="323" y="583"/>
                </a:cubicBezTo>
                <a:cubicBezTo>
                  <a:pt x="318" y="584"/>
                  <a:pt x="318" y="584"/>
                  <a:pt x="318" y="584"/>
                </a:cubicBezTo>
                <a:cubicBezTo>
                  <a:pt x="318" y="584"/>
                  <a:pt x="318" y="585"/>
                  <a:pt x="318" y="585"/>
                </a:cubicBezTo>
                <a:close/>
                <a:moveTo>
                  <a:pt x="318" y="584"/>
                </a:moveTo>
                <a:cubicBezTo>
                  <a:pt x="318" y="584"/>
                  <a:pt x="318" y="584"/>
                  <a:pt x="318" y="584"/>
                </a:cubicBezTo>
                <a:cubicBezTo>
                  <a:pt x="319" y="583"/>
                  <a:pt x="319" y="583"/>
                  <a:pt x="319" y="582"/>
                </a:cubicBezTo>
                <a:cubicBezTo>
                  <a:pt x="319" y="582"/>
                  <a:pt x="319" y="583"/>
                  <a:pt x="318" y="584"/>
                </a:cubicBezTo>
                <a:close/>
                <a:moveTo>
                  <a:pt x="318" y="585"/>
                </a:moveTo>
                <a:cubicBezTo>
                  <a:pt x="318" y="585"/>
                  <a:pt x="318" y="585"/>
                  <a:pt x="318" y="585"/>
                </a:cubicBezTo>
                <a:cubicBezTo>
                  <a:pt x="318" y="585"/>
                  <a:pt x="318" y="585"/>
                  <a:pt x="318" y="585"/>
                </a:cubicBezTo>
                <a:close/>
                <a:moveTo>
                  <a:pt x="328" y="576"/>
                </a:moveTo>
                <a:cubicBezTo>
                  <a:pt x="330" y="577"/>
                  <a:pt x="330" y="577"/>
                  <a:pt x="330" y="577"/>
                </a:cubicBezTo>
                <a:cubicBezTo>
                  <a:pt x="314" y="586"/>
                  <a:pt x="314" y="586"/>
                  <a:pt x="314" y="586"/>
                </a:cubicBezTo>
                <a:lnTo>
                  <a:pt x="328" y="576"/>
                </a:lnTo>
                <a:close/>
                <a:moveTo>
                  <a:pt x="320" y="574"/>
                </a:moveTo>
                <a:cubicBezTo>
                  <a:pt x="318" y="573"/>
                  <a:pt x="317" y="572"/>
                  <a:pt x="317" y="570"/>
                </a:cubicBezTo>
                <a:cubicBezTo>
                  <a:pt x="316" y="572"/>
                  <a:pt x="316" y="573"/>
                  <a:pt x="316" y="574"/>
                </a:cubicBezTo>
                <a:cubicBezTo>
                  <a:pt x="317" y="575"/>
                  <a:pt x="320" y="575"/>
                  <a:pt x="320" y="574"/>
                </a:cubicBezTo>
                <a:close/>
                <a:moveTo>
                  <a:pt x="319" y="579"/>
                </a:moveTo>
                <a:cubicBezTo>
                  <a:pt x="318" y="579"/>
                  <a:pt x="318" y="579"/>
                  <a:pt x="318" y="579"/>
                </a:cubicBezTo>
                <a:cubicBezTo>
                  <a:pt x="318" y="579"/>
                  <a:pt x="318" y="579"/>
                  <a:pt x="319" y="579"/>
                </a:cubicBezTo>
                <a:close/>
                <a:moveTo>
                  <a:pt x="317" y="558"/>
                </a:moveTo>
                <a:cubicBezTo>
                  <a:pt x="316" y="558"/>
                  <a:pt x="316" y="558"/>
                  <a:pt x="316" y="558"/>
                </a:cubicBezTo>
                <a:cubicBezTo>
                  <a:pt x="316" y="558"/>
                  <a:pt x="316" y="558"/>
                  <a:pt x="317" y="558"/>
                </a:cubicBezTo>
                <a:close/>
                <a:moveTo>
                  <a:pt x="315" y="575"/>
                </a:moveTo>
                <a:cubicBezTo>
                  <a:pt x="315" y="576"/>
                  <a:pt x="316" y="576"/>
                  <a:pt x="317" y="577"/>
                </a:cubicBezTo>
                <a:cubicBezTo>
                  <a:pt x="316" y="576"/>
                  <a:pt x="316" y="575"/>
                  <a:pt x="316" y="574"/>
                </a:cubicBezTo>
                <a:cubicBezTo>
                  <a:pt x="315" y="574"/>
                  <a:pt x="315" y="574"/>
                  <a:pt x="315" y="575"/>
                </a:cubicBezTo>
                <a:close/>
                <a:moveTo>
                  <a:pt x="321" y="566"/>
                </a:moveTo>
                <a:cubicBezTo>
                  <a:pt x="320" y="566"/>
                  <a:pt x="320" y="567"/>
                  <a:pt x="319" y="568"/>
                </a:cubicBezTo>
                <a:cubicBezTo>
                  <a:pt x="320" y="567"/>
                  <a:pt x="322" y="566"/>
                  <a:pt x="321" y="566"/>
                </a:cubicBezTo>
                <a:close/>
                <a:moveTo>
                  <a:pt x="319" y="578"/>
                </a:moveTo>
                <a:cubicBezTo>
                  <a:pt x="320" y="578"/>
                  <a:pt x="320" y="578"/>
                  <a:pt x="320" y="578"/>
                </a:cubicBezTo>
                <a:cubicBezTo>
                  <a:pt x="321" y="578"/>
                  <a:pt x="320" y="578"/>
                  <a:pt x="319" y="578"/>
                </a:cubicBezTo>
                <a:close/>
                <a:moveTo>
                  <a:pt x="319" y="578"/>
                </a:moveTo>
                <a:cubicBezTo>
                  <a:pt x="319" y="578"/>
                  <a:pt x="318" y="577"/>
                  <a:pt x="317" y="577"/>
                </a:cubicBezTo>
                <a:cubicBezTo>
                  <a:pt x="317" y="578"/>
                  <a:pt x="318" y="578"/>
                  <a:pt x="318" y="579"/>
                </a:cubicBezTo>
                <a:cubicBezTo>
                  <a:pt x="319" y="578"/>
                  <a:pt x="319" y="578"/>
                  <a:pt x="319" y="578"/>
                </a:cubicBezTo>
                <a:close/>
                <a:moveTo>
                  <a:pt x="294" y="561"/>
                </a:moveTo>
                <a:cubicBezTo>
                  <a:pt x="297" y="559"/>
                  <a:pt x="302" y="559"/>
                  <a:pt x="300" y="563"/>
                </a:cubicBezTo>
                <a:cubicBezTo>
                  <a:pt x="303" y="564"/>
                  <a:pt x="309" y="560"/>
                  <a:pt x="316" y="558"/>
                </a:cubicBezTo>
                <a:cubicBezTo>
                  <a:pt x="314" y="558"/>
                  <a:pt x="313" y="558"/>
                  <a:pt x="310" y="556"/>
                </a:cubicBezTo>
                <a:cubicBezTo>
                  <a:pt x="308" y="557"/>
                  <a:pt x="311" y="558"/>
                  <a:pt x="307" y="558"/>
                </a:cubicBezTo>
                <a:cubicBezTo>
                  <a:pt x="303" y="557"/>
                  <a:pt x="307" y="556"/>
                  <a:pt x="307" y="553"/>
                </a:cubicBezTo>
                <a:cubicBezTo>
                  <a:pt x="304" y="557"/>
                  <a:pt x="299" y="553"/>
                  <a:pt x="294" y="558"/>
                </a:cubicBezTo>
                <a:cubicBezTo>
                  <a:pt x="297" y="559"/>
                  <a:pt x="297" y="559"/>
                  <a:pt x="297" y="559"/>
                </a:cubicBezTo>
                <a:cubicBezTo>
                  <a:pt x="296" y="559"/>
                  <a:pt x="294" y="559"/>
                  <a:pt x="294" y="561"/>
                </a:cubicBezTo>
                <a:close/>
                <a:moveTo>
                  <a:pt x="316" y="562"/>
                </a:moveTo>
                <a:cubicBezTo>
                  <a:pt x="316" y="563"/>
                  <a:pt x="316" y="563"/>
                  <a:pt x="316" y="563"/>
                </a:cubicBezTo>
                <a:cubicBezTo>
                  <a:pt x="317" y="562"/>
                  <a:pt x="318" y="561"/>
                  <a:pt x="321" y="560"/>
                </a:cubicBezTo>
                <a:cubicBezTo>
                  <a:pt x="319" y="558"/>
                  <a:pt x="318" y="558"/>
                  <a:pt x="317" y="558"/>
                </a:cubicBezTo>
                <a:cubicBezTo>
                  <a:pt x="316" y="563"/>
                  <a:pt x="316" y="563"/>
                  <a:pt x="316" y="563"/>
                </a:cubicBezTo>
                <a:lnTo>
                  <a:pt x="316" y="562"/>
                </a:lnTo>
                <a:close/>
                <a:moveTo>
                  <a:pt x="316" y="568"/>
                </a:moveTo>
                <a:cubicBezTo>
                  <a:pt x="312" y="567"/>
                  <a:pt x="317" y="559"/>
                  <a:pt x="314" y="563"/>
                </a:cubicBezTo>
                <a:cubicBezTo>
                  <a:pt x="315" y="565"/>
                  <a:pt x="318" y="563"/>
                  <a:pt x="320" y="563"/>
                </a:cubicBezTo>
                <a:cubicBezTo>
                  <a:pt x="317" y="560"/>
                  <a:pt x="314" y="571"/>
                  <a:pt x="316" y="568"/>
                </a:cubicBezTo>
                <a:cubicBezTo>
                  <a:pt x="317" y="569"/>
                  <a:pt x="317" y="569"/>
                  <a:pt x="317" y="570"/>
                </a:cubicBezTo>
                <a:cubicBezTo>
                  <a:pt x="318" y="569"/>
                  <a:pt x="318" y="569"/>
                  <a:pt x="319" y="568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8" y="568"/>
                  <a:pt x="318" y="568"/>
                  <a:pt x="318" y="568"/>
                </a:cubicBezTo>
                <a:cubicBezTo>
                  <a:pt x="318" y="568"/>
                  <a:pt x="318" y="568"/>
                  <a:pt x="318" y="568"/>
                </a:cubicBezTo>
                <a:cubicBezTo>
                  <a:pt x="317" y="568"/>
                  <a:pt x="317" y="568"/>
                  <a:pt x="316" y="568"/>
                </a:cubicBezTo>
                <a:cubicBezTo>
                  <a:pt x="317" y="566"/>
                  <a:pt x="318" y="567"/>
                  <a:pt x="318" y="568"/>
                </a:cubicBezTo>
                <a:cubicBezTo>
                  <a:pt x="318" y="568"/>
                  <a:pt x="318" y="568"/>
                  <a:pt x="319" y="568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6" y="563"/>
                  <a:pt x="316" y="563"/>
                  <a:pt x="316" y="563"/>
                </a:cubicBezTo>
                <a:cubicBezTo>
                  <a:pt x="316" y="564"/>
                  <a:pt x="316" y="566"/>
                  <a:pt x="316" y="568"/>
                </a:cubicBezTo>
                <a:close/>
                <a:moveTo>
                  <a:pt x="320" y="573"/>
                </a:moveTo>
                <a:cubicBezTo>
                  <a:pt x="316" y="571"/>
                  <a:pt x="316" y="571"/>
                  <a:pt x="316" y="571"/>
                </a:cubicBezTo>
                <a:cubicBezTo>
                  <a:pt x="314" y="575"/>
                  <a:pt x="314" y="575"/>
                  <a:pt x="314" y="575"/>
                </a:cubicBezTo>
                <a:cubicBezTo>
                  <a:pt x="316" y="573"/>
                  <a:pt x="316" y="573"/>
                  <a:pt x="316" y="573"/>
                </a:cubicBezTo>
                <a:cubicBezTo>
                  <a:pt x="317" y="576"/>
                  <a:pt x="319" y="574"/>
                  <a:pt x="320" y="573"/>
                </a:cubicBezTo>
                <a:close/>
                <a:moveTo>
                  <a:pt x="319" y="557"/>
                </a:moveTo>
                <a:cubicBezTo>
                  <a:pt x="323" y="557"/>
                  <a:pt x="323" y="557"/>
                  <a:pt x="323" y="557"/>
                </a:cubicBezTo>
                <a:cubicBezTo>
                  <a:pt x="317" y="555"/>
                  <a:pt x="317" y="555"/>
                  <a:pt x="317" y="555"/>
                </a:cubicBezTo>
                <a:lnTo>
                  <a:pt x="319" y="557"/>
                </a:lnTo>
                <a:close/>
                <a:moveTo>
                  <a:pt x="318" y="552"/>
                </a:moveTo>
                <a:cubicBezTo>
                  <a:pt x="322" y="552"/>
                  <a:pt x="322" y="552"/>
                  <a:pt x="322" y="552"/>
                </a:cubicBezTo>
                <a:cubicBezTo>
                  <a:pt x="319" y="551"/>
                  <a:pt x="319" y="551"/>
                  <a:pt x="319" y="551"/>
                </a:cubicBezTo>
                <a:lnTo>
                  <a:pt x="318" y="552"/>
                </a:lnTo>
                <a:close/>
                <a:moveTo>
                  <a:pt x="259" y="271"/>
                </a:moveTo>
                <a:cubicBezTo>
                  <a:pt x="258" y="270"/>
                  <a:pt x="258" y="270"/>
                  <a:pt x="258" y="270"/>
                </a:cubicBezTo>
                <a:cubicBezTo>
                  <a:pt x="259" y="270"/>
                  <a:pt x="259" y="270"/>
                  <a:pt x="259" y="271"/>
                </a:cubicBezTo>
                <a:close/>
                <a:moveTo>
                  <a:pt x="259" y="279"/>
                </a:moveTo>
                <a:cubicBezTo>
                  <a:pt x="261" y="279"/>
                  <a:pt x="261" y="279"/>
                  <a:pt x="261" y="279"/>
                </a:cubicBezTo>
                <a:cubicBezTo>
                  <a:pt x="260" y="279"/>
                  <a:pt x="259" y="279"/>
                  <a:pt x="259" y="279"/>
                </a:cubicBezTo>
                <a:close/>
                <a:moveTo>
                  <a:pt x="313" y="429"/>
                </a:moveTo>
                <a:cubicBezTo>
                  <a:pt x="316" y="427"/>
                  <a:pt x="322" y="425"/>
                  <a:pt x="317" y="425"/>
                </a:cubicBezTo>
                <a:cubicBezTo>
                  <a:pt x="313" y="426"/>
                  <a:pt x="313" y="426"/>
                  <a:pt x="313" y="426"/>
                </a:cubicBezTo>
                <a:cubicBezTo>
                  <a:pt x="314" y="427"/>
                  <a:pt x="314" y="428"/>
                  <a:pt x="313" y="429"/>
                </a:cubicBezTo>
                <a:close/>
                <a:moveTo>
                  <a:pt x="284" y="345"/>
                </a:moveTo>
                <a:cubicBezTo>
                  <a:pt x="284" y="346"/>
                  <a:pt x="283" y="346"/>
                  <a:pt x="283" y="346"/>
                </a:cubicBezTo>
                <a:cubicBezTo>
                  <a:pt x="284" y="346"/>
                  <a:pt x="286" y="347"/>
                  <a:pt x="287" y="347"/>
                </a:cubicBezTo>
                <a:cubicBezTo>
                  <a:pt x="286" y="346"/>
                  <a:pt x="285" y="346"/>
                  <a:pt x="284" y="345"/>
                </a:cubicBezTo>
                <a:close/>
                <a:moveTo>
                  <a:pt x="267" y="345"/>
                </a:moveTo>
                <a:cubicBezTo>
                  <a:pt x="270" y="343"/>
                  <a:pt x="270" y="343"/>
                  <a:pt x="270" y="343"/>
                </a:cubicBezTo>
                <a:cubicBezTo>
                  <a:pt x="269" y="343"/>
                  <a:pt x="268" y="344"/>
                  <a:pt x="267" y="345"/>
                </a:cubicBezTo>
                <a:close/>
                <a:moveTo>
                  <a:pt x="253" y="226"/>
                </a:moveTo>
                <a:cubicBezTo>
                  <a:pt x="249" y="225"/>
                  <a:pt x="249" y="225"/>
                  <a:pt x="249" y="225"/>
                </a:cubicBezTo>
                <a:cubicBezTo>
                  <a:pt x="249" y="227"/>
                  <a:pt x="251" y="226"/>
                  <a:pt x="253" y="226"/>
                </a:cubicBezTo>
                <a:close/>
                <a:moveTo>
                  <a:pt x="314" y="501"/>
                </a:moveTo>
                <a:cubicBezTo>
                  <a:pt x="316" y="499"/>
                  <a:pt x="317" y="498"/>
                  <a:pt x="317" y="497"/>
                </a:cubicBezTo>
                <a:cubicBezTo>
                  <a:pt x="314" y="499"/>
                  <a:pt x="311" y="500"/>
                  <a:pt x="314" y="501"/>
                </a:cubicBezTo>
                <a:close/>
                <a:moveTo>
                  <a:pt x="304" y="272"/>
                </a:moveTo>
                <a:cubicBezTo>
                  <a:pt x="303" y="271"/>
                  <a:pt x="302" y="271"/>
                  <a:pt x="301" y="271"/>
                </a:cubicBezTo>
                <a:cubicBezTo>
                  <a:pt x="302" y="272"/>
                  <a:pt x="303" y="272"/>
                  <a:pt x="304" y="272"/>
                </a:cubicBezTo>
                <a:close/>
                <a:moveTo>
                  <a:pt x="317" y="493"/>
                </a:moveTo>
                <a:cubicBezTo>
                  <a:pt x="316" y="493"/>
                  <a:pt x="316" y="493"/>
                  <a:pt x="316" y="494"/>
                </a:cubicBezTo>
                <a:cubicBezTo>
                  <a:pt x="316" y="495"/>
                  <a:pt x="317" y="496"/>
                  <a:pt x="317" y="497"/>
                </a:cubicBezTo>
                <a:cubicBezTo>
                  <a:pt x="319" y="496"/>
                  <a:pt x="320" y="494"/>
                  <a:pt x="317" y="493"/>
                </a:cubicBezTo>
                <a:close/>
                <a:moveTo>
                  <a:pt x="250" y="63"/>
                </a:moveTo>
                <a:cubicBezTo>
                  <a:pt x="250" y="63"/>
                  <a:pt x="250" y="63"/>
                  <a:pt x="251" y="63"/>
                </a:cubicBezTo>
                <a:cubicBezTo>
                  <a:pt x="250" y="63"/>
                  <a:pt x="250" y="63"/>
                  <a:pt x="250" y="63"/>
                </a:cubicBezTo>
                <a:close/>
                <a:moveTo>
                  <a:pt x="290" y="14"/>
                </a:moveTo>
                <a:cubicBezTo>
                  <a:pt x="291" y="14"/>
                  <a:pt x="291" y="15"/>
                  <a:pt x="291" y="16"/>
                </a:cubicBezTo>
                <a:cubicBezTo>
                  <a:pt x="291" y="15"/>
                  <a:pt x="291" y="15"/>
                  <a:pt x="290" y="14"/>
                </a:cubicBezTo>
                <a:close/>
                <a:moveTo>
                  <a:pt x="319" y="532"/>
                </a:moveTo>
                <a:cubicBezTo>
                  <a:pt x="319" y="533"/>
                  <a:pt x="319" y="532"/>
                  <a:pt x="319" y="532"/>
                </a:cubicBezTo>
                <a:close/>
                <a:moveTo>
                  <a:pt x="303" y="538"/>
                </a:moveTo>
                <a:cubicBezTo>
                  <a:pt x="302" y="537"/>
                  <a:pt x="295" y="540"/>
                  <a:pt x="295" y="540"/>
                </a:cubicBezTo>
                <a:cubicBezTo>
                  <a:pt x="296" y="540"/>
                  <a:pt x="302" y="537"/>
                  <a:pt x="303" y="538"/>
                </a:cubicBezTo>
                <a:close/>
                <a:moveTo>
                  <a:pt x="290" y="483"/>
                </a:moveTo>
                <a:cubicBezTo>
                  <a:pt x="290" y="483"/>
                  <a:pt x="290" y="483"/>
                  <a:pt x="290" y="483"/>
                </a:cubicBezTo>
                <a:cubicBezTo>
                  <a:pt x="289" y="484"/>
                  <a:pt x="290" y="484"/>
                  <a:pt x="290" y="483"/>
                </a:cubicBezTo>
                <a:close/>
                <a:moveTo>
                  <a:pt x="317" y="533"/>
                </a:moveTo>
                <a:cubicBezTo>
                  <a:pt x="318" y="533"/>
                  <a:pt x="318" y="533"/>
                  <a:pt x="318" y="532"/>
                </a:cubicBezTo>
                <a:cubicBezTo>
                  <a:pt x="318" y="532"/>
                  <a:pt x="318" y="533"/>
                  <a:pt x="317" y="533"/>
                </a:cubicBezTo>
                <a:close/>
                <a:moveTo>
                  <a:pt x="319" y="533"/>
                </a:moveTo>
                <a:cubicBezTo>
                  <a:pt x="319" y="534"/>
                  <a:pt x="319" y="534"/>
                  <a:pt x="319" y="534"/>
                </a:cubicBezTo>
                <a:cubicBezTo>
                  <a:pt x="319" y="534"/>
                  <a:pt x="320" y="534"/>
                  <a:pt x="319" y="533"/>
                </a:cubicBezTo>
                <a:close/>
                <a:moveTo>
                  <a:pt x="319" y="530"/>
                </a:moveTo>
                <a:cubicBezTo>
                  <a:pt x="319" y="531"/>
                  <a:pt x="319" y="532"/>
                  <a:pt x="318" y="532"/>
                </a:cubicBezTo>
                <a:cubicBezTo>
                  <a:pt x="319" y="532"/>
                  <a:pt x="319" y="532"/>
                  <a:pt x="319" y="532"/>
                </a:cubicBezTo>
                <a:cubicBezTo>
                  <a:pt x="319" y="531"/>
                  <a:pt x="319" y="531"/>
                  <a:pt x="319" y="530"/>
                </a:cubicBezTo>
                <a:close/>
                <a:moveTo>
                  <a:pt x="265" y="150"/>
                </a:moveTo>
                <a:cubicBezTo>
                  <a:pt x="265" y="150"/>
                  <a:pt x="265" y="150"/>
                  <a:pt x="265" y="150"/>
                </a:cubicBezTo>
                <a:cubicBezTo>
                  <a:pt x="263" y="149"/>
                  <a:pt x="264" y="149"/>
                  <a:pt x="265" y="150"/>
                </a:cubicBezTo>
                <a:close/>
                <a:moveTo>
                  <a:pt x="268" y="403"/>
                </a:moveTo>
                <a:cubicBezTo>
                  <a:pt x="268" y="403"/>
                  <a:pt x="268" y="403"/>
                  <a:pt x="268" y="403"/>
                </a:cubicBezTo>
                <a:cubicBezTo>
                  <a:pt x="268" y="403"/>
                  <a:pt x="268" y="403"/>
                  <a:pt x="268" y="403"/>
                </a:cubicBezTo>
                <a:close/>
                <a:moveTo>
                  <a:pt x="265" y="399"/>
                </a:moveTo>
                <a:cubicBezTo>
                  <a:pt x="270" y="401"/>
                  <a:pt x="269" y="401"/>
                  <a:pt x="268" y="403"/>
                </a:cubicBezTo>
                <a:cubicBezTo>
                  <a:pt x="280" y="401"/>
                  <a:pt x="280" y="401"/>
                  <a:pt x="280" y="401"/>
                </a:cubicBezTo>
                <a:lnTo>
                  <a:pt x="265" y="399"/>
                </a:lnTo>
                <a:close/>
                <a:moveTo>
                  <a:pt x="258" y="254"/>
                </a:moveTo>
                <a:cubicBezTo>
                  <a:pt x="264" y="250"/>
                  <a:pt x="257" y="247"/>
                  <a:pt x="253" y="246"/>
                </a:cubicBezTo>
                <a:cubicBezTo>
                  <a:pt x="255" y="244"/>
                  <a:pt x="263" y="246"/>
                  <a:pt x="261" y="243"/>
                </a:cubicBezTo>
                <a:cubicBezTo>
                  <a:pt x="258" y="237"/>
                  <a:pt x="251" y="244"/>
                  <a:pt x="249" y="241"/>
                </a:cubicBezTo>
                <a:cubicBezTo>
                  <a:pt x="256" y="238"/>
                  <a:pt x="256" y="238"/>
                  <a:pt x="256" y="238"/>
                </a:cubicBezTo>
                <a:cubicBezTo>
                  <a:pt x="251" y="234"/>
                  <a:pt x="255" y="231"/>
                  <a:pt x="256" y="227"/>
                </a:cubicBezTo>
                <a:cubicBezTo>
                  <a:pt x="255" y="227"/>
                  <a:pt x="255" y="226"/>
                  <a:pt x="254" y="226"/>
                </a:cubicBezTo>
                <a:cubicBezTo>
                  <a:pt x="257" y="222"/>
                  <a:pt x="247" y="218"/>
                  <a:pt x="249" y="216"/>
                </a:cubicBezTo>
                <a:cubicBezTo>
                  <a:pt x="251" y="216"/>
                  <a:pt x="253" y="214"/>
                  <a:pt x="255" y="213"/>
                </a:cubicBezTo>
                <a:cubicBezTo>
                  <a:pt x="251" y="208"/>
                  <a:pt x="251" y="208"/>
                  <a:pt x="251" y="208"/>
                </a:cubicBezTo>
                <a:cubicBezTo>
                  <a:pt x="252" y="211"/>
                  <a:pt x="256" y="210"/>
                  <a:pt x="260" y="211"/>
                </a:cubicBezTo>
                <a:cubicBezTo>
                  <a:pt x="260" y="209"/>
                  <a:pt x="257" y="208"/>
                  <a:pt x="257" y="207"/>
                </a:cubicBezTo>
                <a:cubicBezTo>
                  <a:pt x="258" y="208"/>
                  <a:pt x="260" y="209"/>
                  <a:pt x="261" y="208"/>
                </a:cubicBezTo>
                <a:cubicBezTo>
                  <a:pt x="255" y="203"/>
                  <a:pt x="255" y="203"/>
                  <a:pt x="255" y="203"/>
                </a:cubicBezTo>
                <a:cubicBezTo>
                  <a:pt x="254" y="203"/>
                  <a:pt x="254" y="204"/>
                  <a:pt x="254" y="204"/>
                </a:cubicBezTo>
                <a:cubicBezTo>
                  <a:pt x="254" y="203"/>
                  <a:pt x="251" y="200"/>
                  <a:pt x="254" y="198"/>
                </a:cubicBezTo>
                <a:cubicBezTo>
                  <a:pt x="256" y="198"/>
                  <a:pt x="257" y="199"/>
                  <a:pt x="259" y="199"/>
                </a:cubicBezTo>
                <a:cubicBezTo>
                  <a:pt x="254" y="201"/>
                  <a:pt x="258" y="201"/>
                  <a:pt x="261" y="202"/>
                </a:cubicBezTo>
                <a:cubicBezTo>
                  <a:pt x="260" y="198"/>
                  <a:pt x="262" y="201"/>
                  <a:pt x="265" y="199"/>
                </a:cubicBezTo>
                <a:cubicBezTo>
                  <a:pt x="265" y="197"/>
                  <a:pt x="259" y="196"/>
                  <a:pt x="256" y="197"/>
                </a:cubicBezTo>
                <a:cubicBezTo>
                  <a:pt x="257" y="194"/>
                  <a:pt x="258" y="193"/>
                  <a:pt x="254" y="190"/>
                </a:cubicBezTo>
                <a:cubicBezTo>
                  <a:pt x="260" y="190"/>
                  <a:pt x="260" y="190"/>
                  <a:pt x="260" y="190"/>
                </a:cubicBezTo>
                <a:cubicBezTo>
                  <a:pt x="258" y="187"/>
                  <a:pt x="258" y="187"/>
                  <a:pt x="258" y="187"/>
                </a:cubicBezTo>
                <a:cubicBezTo>
                  <a:pt x="264" y="189"/>
                  <a:pt x="264" y="189"/>
                  <a:pt x="264" y="189"/>
                </a:cubicBezTo>
                <a:cubicBezTo>
                  <a:pt x="268" y="184"/>
                  <a:pt x="255" y="189"/>
                  <a:pt x="258" y="183"/>
                </a:cubicBezTo>
                <a:cubicBezTo>
                  <a:pt x="263" y="183"/>
                  <a:pt x="263" y="183"/>
                  <a:pt x="263" y="183"/>
                </a:cubicBezTo>
                <a:cubicBezTo>
                  <a:pt x="261" y="180"/>
                  <a:pt x="253" y="180"/>
                  <a:pt x="258" y="178"/>
                </a:cubicBezTo>
                <a:cubicBezTo>
                  <a:pt x="256" y="176"/>
                  <a:pt x="252" y="182"/>
                  <a:pt x="251" y="177"/>
                </a:cubicBezTo>
                <a:cubicBezTo>
                  <a:pt x="253" y="176"/>
                  <a:pt x="255" y="174"/>
                  <a:pt x="256" y="172"/>
                </a:cubicBezTo>
                <a:cubicBezTo>
                  <a:pt x="254" y="171"/>
                  <a:pt x="250" y="174"/>
                  <a:pt x="251" y="175"/>
                </a:cubicBezTo>
                <a:cubicBezTo>
                  <a:pt x="249" y="167"/>
                  <a:pt x="267" y="169"/>
                  <a:pt x="260" y="163"/>
                </a:cubicBezTo>
                <a:cubicBezTo>
                  <a:pt x="257" y="165"/>
                  <a:pt x="251" y="161"/>
                  <a:pt x="252" y="167"/>
                </a:cubicBezTo>
                <a:cubicBezTo>
                  <a:pt x="249" y="164"/>
                  <a:pt x="258" y="161"/>
                  <a:pt x="253" y="159"/>
                </a:cubicBezTo>
                <a:cubicBezTo>
                  <a:pt x="259" y="160"/>
                  <a:pt x="259" y="160"/>
                  <a:pt x="259" y="160"/>
                </a:cubicBezTo>
                <a:cubicBezTo>
                  <a:pt x="259" y="159"/>
                  <a:pt x="257" y="158"/>
                  <a:pt x="256" y="158"/>
                </a:cubicBezTo>
                <a:cubicBezTo>
                  <a:pt x="261" y="158"/>
                  <a:pt x="261" y="158"/>
                  <a:pt x="261" y="158"/>
                </a:cubicBezTo>
                <a:cubicBezTo>
                  <a:pt x="253" y="155"/>
                  <a:pt x="264" y="151"/>
                  <a:pt x="254" y="149"/>
                </a:cubicBezTo>
                <a:cubicBezTo>
                  <a:pt x="262" y="151"/>
                  <a:pt x="253" y="147"/>
                  <a:pt x="256" y="145"/>
                </a:cubicBezTo>
                <a:cubicBezTo>
                  <a:pt x="262" y="148"/>
                  <a:pt x="256" y="154"/>
                  <a:pt x="264" y="154"/>
                </a:cubicBezTo>
                <a:cubicBezTo>
                  <a:pt x="266" y="152"/>
                  <a:pt x="263" y="151"/>
                  <a:pt x="265" y="150"/>
                </a:cubicBezTo>
                <a:cubicBezTo>
                  <a:pt x="266" y="151"/>
                  <a:pt x="268" y="152"/>
                  <a:pt x="270" y="152"/>
                </a:cubicBezTo>
                <a:cubicBezTo>
                  <a:pt x="274" y="148"/>
                  <a:pt x="265" y="145"/>
                  <a:pt x="263" y="143"/>
                </a:cubicBezTo>
                <a:cubicBezTo>
                  <a:pt x="265" y="148"/>
                  <a:pt x="265" y="148"/>
                  <a:pt x="265" y="148"/>
                </a:cubicBezTo>
                <a:cubicBezTo>
                  <a:pt x="257" y="147"/>
                  <a:pt x="263" y="145"/>
                  <a:pt x="257" y="144"/>
                </a:cubicBezTo>
                <a:cubicBezTo>
                  <a:pt x="261" y="142"/>
                  <a:pt x="255" y="140"/>
                  <a:pt x="258" y="138"/>
                </a:cubicBezTo>
                <a:cubicBezTo>
                  <a:pt x="258" y="139"/>
                  <a:pt x="258" y="139"/>
                  <a:pt x="258" y="139"/>
                </a:cubicBezTo>
                <a:cubicBezTo>
                  <a:pt x="258" y="134"/>
                  <a:pt x="270" y="132"/>
                  <a:pt x="270" y="130"/>
                </a:cubicBezTo>
                <a:cubicBezTo>
                  <a:pt x="271" y="128"/>
                  <a:pt x="267" y="125"/>
                  <a:pt x="264" y="126"/>
                </a:cubicBezTo>
                <a:cubicBezTo>
                  <a:pt x="262" y="125"/>
                  <a:pt x="266" y="133"/>
                  <a:pt x="256" y="130"/>
                </a:cubicBezTo>
                <a:cubicBezTo>
                  <a:pt x="268" y="127"/>
                  <a:pt x="252" y="124"/>
                  <a:pt x="259" y="118"/>
                </a:cubicBezTo>
                <a:cubicBezTo>
                  <a:pt x="264" y="120"/>
                  <a:pt x="266" y="116"/>
                  <a:pt x="269" y="118"/>
                </a:cubicBezTo>
                <a:cubicBezTo>
                  <a:pt x="268" y="115"/>
                  <a:pt x="266" y="115"/>
                  <a:pt x="263" y="114"/>
                </a:cubicBezTo>
                <a:cubicBezTo>
                  <a:pt x="266" y="113"/>
                  <a:pt x="266" y="113"/>
                  <a:pt x="266" y="113"/>
                </a:cubicBezTo>
                <a:cubicBezTo>
                  <a:pt x="258" y="109"/>
                  <a:pt x="259" y="112"/>
                  <a:pt x="255" y="107"/>
                </a:cubicBezTo>
                <a:cubicBezTo>
                  <a:pt x="258" y="108"/>
                  <a:pt x="260" y="104"/>
                  <a:pt x="262" y="105"/>
                </a:cubicBezTo>
                <a:cubicBezTo>
                  <a:pt x="263" y="104"/>
                  <a:pt x="261" y="102"/>
                  <a:pt x="259" y="101"/>
                </a:cubicBezTo>
                <a:cubicBezTo>
                  <a:pt x="260" y="101"/>
                  <a:pt x="260" y="101"/>
                  <a:pt x="260" y="101"/>
                </a:cubicBezTo>
                <a:cubicBezTo>
                  <a:pt x="258" y="95"/>
                  <a:pt x="264" y="96"/>
                  <a:pt x="260" y="91"/>
                </a:cubicBezTo>
                <a:cubicBezTo>
                  <a:pt x="258" y="91"/>
                  <a:pt x="258" y="91"/>
                  <a:pt x="258" y="91"/>
                </a:cubicBezTo>
                <a:cubicBezTo>
                  <a:pt x="252" y="84"/>
                  <a:pt x="255" y="75"/>
                  <a:pt x="252" y="68"/>
                </a:cubicBezTo>
                <a:cubicBezTo>
                  <a:pt x="250" y="70"/>
                  <a:pt x="250" y="70"/>
                  <a:pt x="250" y="70"/>
                </a:cubicBezTo>
                <a:cubicBezTo>
                  <a:pt x="251" y="70"/>
                  <a:pt x="247" y="65"/>
                  <a:pt x="250" y="63"/>
                </a:cubicBezTo>
                <a:cubicBezTo>
                  <a:pt x="250" y="63"/>
                  <a:pt x="251" y="64"/>
                  <a:pt x="251" y="65"/>
                </a:cubicBezTo>
                <a:cubicBezTo>
                  <a:pt x="253" y="65"/>
                  <a:pt x="257" y="63"/>
                  <a:pt x="258" y="62"/>
                </a:cubicBezTo>
                <a:cubicBezTo>
                  <a:pt x="254" y="61"/>
                  <a:pt x="254" y="61"/>
                  <a:pt x="254" y="61"/>
                </a:cubicBezTo>
                <a:cubicBezTo>
                  <a:pt x="257" y="60"/>
                  <a:pt x="257" y="60"/>
                  <a:pt x="257" y="60"/>
                </a:cubicBezTo>
                <a:cubicBezTo>
                  <a:pt x="257" y="58"/>
                  <a:pt x="251" y="61"/>
                  <a:pt x="251" y="59"/>
                </a:cubicBezTo>
                <a:cubicBezTo>
                  <a:pt x="262" y="57"/>
                  <a:pt x="252" y="47"/>
                  <a:pt x="261" y="44"/>
                </a:cubicBezTo>
                <a:cubicBezTo>
                  <a:pt x="254" y="42"/>
                  <a:pt x="261" y="49"/>
                  <a:pt x="254" y="47"/>
                </a:cubicBezTo>
                <a:cubicBezTo>
                  <a:pt x="255" y="47"/>
                  <a:pt x="256" y="46"/>
                  <a:pt x="257" y="44"/>
                </a:cubicBezTo>
                <a:cubicBezTo>
                  <a:pt x="252" y="45"/>
                  <a:pt x="252" y="45"/>
                  <a:pt x="252" y="45"/>
                </a:cubicBezTo>
                <a:cubicBezTo>
                  <a:pt x="254" y="37"/>
                  <a:pt x="258" y="33"/>
                  <a:pt x="257" y="26"/>
                </a:cubicBezTo>
                <a:cubicBezTo>
                  <a:pt x="258" y="26"/>
                  <a:pt x="258" y="26"/>
                  <a:pt x="258" y="26"/>
                </a:cubicBezTo>
                <a:cubicBezTo>
                  <a:pt x="260" y="24"/>
                  <a:pt x="259" y="22"/>
                  <a:pt x="255" y="21"/>
                </a:cubicBezTo>
                <a:cubicBezTo>
                  <a:pt x="257" y="21"/>
                  <a:pt x="258" y="22"/>
                  <a:pt x="260" y="21"/>
                </a:cubicBezTo>
                <a:cubicBezTo>
                  <a:pt x="248" y="17"/>
                  <a:pt x="268" y="12"/>
                  <a:pt x="260" y="9"/>
                </a:cubicBezTo>
                <a:cubicBezTo>
                  <a:pt x="269" y="9"/>
                  <a:pt x="278" y="3"/>
                  <a:pt x="285" y="5"/>
                </a:cubicBezTo>
                <a:cubicBezTo>
                  <a:pt x="284" y="3"/>
                  <a:pt x="284" y="3"/>
                  <a:pt x="284" y="3"/>
                </a:cubicBezTo>
                <a:cubicBezTo>
                  <a:pt x="290" y="4"/>
                  <a:pt x="284" y="9"/>
                  <a:pt x="290" y="10"/>
                </a:cubicBezTo>
                <a:cubicBezTo>
                  <a:pt x="284" y="16"/>
                  <a:pt x="284" y="16"/>
                  <a:pt x="284" y="16"/>
                </a:cubicBezTo>
                <a:cubicBezTo>
                  <a:pt x="287" y="16"/>
                  <a:pt x="290" y="17"/>
                  <a:pt x="291" y="16"/>
                </a:cubicBezTo>
                <a:cubicBezTo>
                  <a:pt x="291" y="17"/>
                  <a:pt x="291" y="19"/>
                  <a:pt x="295" y="17"/>
                </a:cubicBezTo>
                <a:cubicBezTo>
                  <a:pt x="280" y="31"/>
                  <a:pt x="295" y="46"/>
                  <a:pt x="288" y="60"/>
                </a:cubicBezTo>
                <a:cubicBezTo>
                  <a:pt x="288" y="61"/>
                  <a:pt x="290" y="60"/>
                  <a:pt x="292" y="60"/>
                </a:cubicBezTo>
                <a:cubicBezTo>
                  <a:pt x="286" y="63"/>
                  <a:pt x="295" y="62"/>
                  <a:pt x="296" y="64"/>
                </a:cubicBezTo>
                <a:cubicBezTo>
                  <a:pt x="287" y="68"/>
                  <a:pt x="287" y="68"/>
                  <a:pt x="287" y="68"/>
                </a:cubicBezTo>
                <a:cubicBezTo>
                  <a:pt x="290" y="69"/>
                  <a:pt x="293" y="68"/>
                  <a:pt x="294" y="68"/>
                </a:cubicBezTo>
                <a:cubicBezTo>
                  <a:pt x="296" y="75"/>
                  <a:pt x="288" y="82"/>
                  <a:pt x="293" y="88"/>
                </a:cubicBezTo>
                <a:cubicBezTo>
                  <a:pt x="291" y="90"/>
                  <a:pt x="287" y="88"/>
                  <a:pt x="286" y="90"/>
                </a:cubicBezTo>
                <a:cubicBezTo>
                  <a:pt x="294" y="87"/>
                  <a:pt x="290" y="97"/>
                  <a:pt x="296" y="95"/>
                </a:cubicBezTo>
                <a:cubicBezTo>
                  <a:pt x="287" y="98"/>
                  <a:pt x="295" y="104"/>
                  <a:pt x="282" y="103"/>
                </a:cubicBezTo>
                <a:cubicBezTo>
                  <a:pt x="281" y="106"/>
                  <a:pt x="287" y="105"/>
                  <a:pt x="288" y="104"/>
                </a:cubicBezTo>
                <a:cubicBezTo>
                  <a:pt x="288" y="108"/>
                  <a:pt x="288" y="111"/>
                  <a:pt x="292" y="113"/>
                </a:cubicBezTo>
                <a:cubicBezTo>
                  <a:pt x="289" y="115"/>
                  <a:pt x="296" y="129"/>
                  <a:pt x="286" y="132"/>
                </a:cubicBezTo>
                <a:cubicBezTo>
                  <a:pt x="293" y="130"/>
                  <a:pt x="290" y="132"/>
                  <a:pt x="292" y="134"/>
                </a:cubicBezTo>
                <a:cubicBezTo>
                  <a:pt x="298" y="132"/>
                  <a:pt x="298" y="132"/>
                  <a:pt x="298" y="132"/>
                </a:cubicBezTo>
                <a:cubicBezTo>
                  <a:pt x="298" y="136"/>
                  <a:pt x="298" y="136"/>
                  <a:pt x="298" y="136"/>
                </a:cubicBezTo>
                <a:cubicBezTo>
                  <a:pt x="298" y="137"/>
                  <a:pt x="298" y="137"/>
                  <a:pt x="297" y="138"/>
                </a:cubicBezTo>
                <a:cubicBezTo>
                  <a:pt x="297" y="138"/>
                  <a:pt x="294" y="137"/>
                  <a:pt x="293" y="139"/>
                </a:cubicBezTo>
                <a:cubicBezTo>
                  <a:pt x="293" y="142"/>
                  <a:pt x="296" y="143"/>
                  <a:pt x="299" y="144"/>
                </a:cubicBezTo>
                <a:cubicBezTo>
                  <a:pt x="299" y="144"/>
                  <a:pt x="299" y="144"/>
                  <a:pt x="299" y="144"/>
                </a:cubicBezTo>
                <a:cubicBezTo>
                  <a:pt x="300" y="146"/>
                  <a:pt x="300" y="146"/>
                  <a:pt x="300" y="146"/>
                </a:cubicBezTo>
                <a:cubicBezTo>
                  <a:pt x="300" y="147"/>
                  <a:pt x="294" y="140"/>
                  <a:pt x="292" y="146"/>
                </a:cubicBezTo>
                <a:cubicBezTo>
                  <a:pt x="293" y="146"/>
                  <a:pt x="301" y="148"/>
                  <a:pt x="297" y="150"/>
                </a:cubicBezTo>
                <a:cubicBezTo>
                  <a:pt x="297" y="147"/>
                  <a:pt x="293" y="148"/>
                  <a:pt x="291" y="149"/>
                </a:cubicBezTo>
                <a:cubicBezTo>
                  <a:pt x="291" y="152"/>
                  <a:pt x="291" y="152"/>
                  <a:pt x="291" y="152"/>
                </a:cubicBezTo>
                <a:cubicBezTo>
                  <a:pt x="298" y="151"/>
                  <a:pt x="298" y="151"/>
                  <a:pt x="298" y="151"/>
                </a:cubicBezTo>
                <a:cubicBezTo>
                  <a:pt x="298" y="161"/>
                  <a:pt x="294" y="172"/>
                  <a:pt x="294" y="182"/>
                </a:cubicBezTo>
                <a:cubicBezTo>
                  <a:pt x="288" y="183"/>
                  <a:pt x="294" y="190"/>
                  <a:pt x="285" y="190"/>
                </a:cubicBezTo>
                <a:cubicBezTo>
                  <a:pt x="286" y="189"/>
                  <a:pt x="286" y="189"/>
                  <a:pt x="286" y="189"/>
                </a:cubicBezTo>
                <a:cubicBezTo>
                  <a:pt x="285" y="186"/>
                  <a:pt x="279" y="190"/>
                  <a:pt x="280" y="192"/>
                </a:cubicBezTo>
                <a:cubicBezTo>
                  <a:pt x="283" y="190"/>
                  <a:pt x="289" y="196"/>
                  <a:pt x="291" y="190"/>
                </a:cubicBezTo>
                <a:cubicBezTo>
                  <a:pt x="295" y="195"/>
                  <a:pt x="295" y="195"/>
                  <a:pt x="295" y="195"/>
                </a:cubicBezTo>
                <a:cubicBezTo>
                  <a:pt x="312" y="196"/>
                  <a:pt x="294" y="206"/>
                  <a:pt x="300" y="212"/>
                </a:cubicBezTo>
                <a:cubicBezTo>
                  <a:pt x="299" y="212"/>
                  <a:pt x="298" y="212"/>
                  <a:pt x="298" y="212"/>
                </a:cubicBezTo>
                <a:cubicBezTo>
                  <a:pt x="303" y="217"/>
                  <a:pt x="293" y="225"/>
                  <a:pt x="296" y="226"/>
                </a:cubicBezTo>
                <a:cubicBezTo>
                  <a:pt x="292" y="227"/>
                  <a:pt x="292" y="227"/>
                  <a:pt x="292" y="227"/>
                </a:cubicBezTo>
                <a:cubicBezTo>
                  <a:pt x="299" y="231"/>
                  <a:pt x="300" y="232"/>
                  <a:pt x="297" y="238"/>
                </a:cubicBezTo>
                <a:cubicBezTo>
                  <a:pt x="296" y="238"/>
                  <a:pt x="295" y="237"/>
                  <a:pt x="294" y="238"/>
                </a:cubicBezTo>
                <a:cubicBezTo>
                  <a:pt x="297" y="239"/>
                  <a:pt x="301" y="241"/>
                  <a:pt x="300" y="245"/>
                </a:cubicBezTo>
                <a:cubicBezTo>
                  <a:pt x="299" y="245"/>
                  <a:pt x="299" y="245"/>
                  <a:pt x="299" y="245"/>
                </a:cubicBezTo>
                <a:cubicBezTo>
                  <a:pt x="300" y="251"/>
                  <a:pt x="300" y="251"/>
                  <a:pt x="300" y="251"/>
                </a:cubicBezTo>
                <a:cubicBezTo>
                  <a:pt x="285" y="251"/>
                  <a:pt x="309" y="261"/>
                  <a:pt x="293" y="264"/>
                </a:cubicBezTo>
                <a:cubicBezTo>
                  <a:pt x="298" y="265"/>
                  <a:pt x="299" y="269"/>
                  <a:pt x="301" y="271"/>
                </a:cubicBezTo>
                <a:cubicBezTo>
                  <a:pt x="301" y="271"/>
                  <a:pt x="300" y="271"/>
                  <a:pt x="299" y="272"/>
                </a:cubicBezTo>
                <a:cubicBezTo>
                  <a:pt x="307" y="274"/>
                  <a:pt x="297" y="279"/>
                  <a:pt x="298" y="281"/>
                </a:cubicBezTo>
                <a:cubicBezTo>
                  <a:pt x="300" y="283"/>
                  <a:pt x="303" y="282"/>
                  <a:pt x="305" y="281"/>
                </a:cubicBezTo>
                <a:cubicBezTo>
                  <a:pt x="299" y="285"/>
                  <a:pt x="312" y="291"/>
                  <a:pt x="310" y="292"/>
                </a:cubicBezTo>
                <a:cubicBezTo>
                  <a:pt x="309" y="295"/>
                  <a:pt x="304" y="293"/>
                  <a:pt x="301" y="294"/>
                </a:cubicBezTo>
                <a:cubicBezTo>
                  <a:pt x="303" y="298"/>
                  <a:pt x="314" y="293"/>
                  <a:pt x="309" y="298"/>
                </a:cubicBezTo>
                <a:cubicBezTo>
                  <a:pt x="308" y="298"/>
                  <a:pt x="307" y="296"/>
                  <a:pt x="307" y="297"/>
                </a:cubicBezTo>
                <a:cubicBezTo>
                  <a:pt x="305" y="299"/>
                  <a:pt x="289" y="303"/>
                  <a:pt x="292" y="305"/>
                </a:cubicBezTo>
                <a:cubicBezTo>
                  <a:pt x="295" y="303"/>
                  <a:pt x="295" y="303"/>
                  <a:pt x="295" y="303"/>
                </a:cubicBezTo>
                <a:cubicBezTo>
                  <a:pt x="299" y="307"/>
                  <a:pt x="283" y="312"/>
                  <a:pt x="293" y="312"/>
                </a:cubicBezTo>
                <a:cubicBezTo>
                  <a:pt x="298" y="312"/>
                  <a:pt x="298" y="312"/>
                  <a:pt x="298" y="312"/>
                </a:cubicBezTo>
                <a:cubicBezTo>
                  <a:pt x="292" y="318"/>
                  <a:pt x="299" y="314"/>
                  <a:pt x="294" y="321"/>
                </a:cubicBezTo>
                <a:cubicBezTo>
                  <a:pt x="294" y="321"/>
                  <a:pt x="294" y="321"/>
                  <a:pt x="294" y="321"/>
                </a:cubicBezTo>
                <a:cubicBezTo>
                  <a:pt x="295" y="323"/>
                  <a:pt x="289" y="325"/>
                  <a:pt x="296" y="326"/>
                </a:cubicBezTo>
                <a:cubicBezTo>
                  <a:pt x="297" y="325"/>
                  <a:pt x="297" y="325"/>
                  <a:pt x="297" y="325"/>
                </a:cubicBezTo>
                <a:cubicBezTo>
                  <a:pt x="298" y="328"/>
                  <a:pt x="298" y="329"/>
                  <a:pt x="297" y="332"/>
                </a:cubicBezTo>
                <a:cubicBezTo>
                  <a:pt x="298" y="332"/>
                  <a:pt x="299" y="334"/>
                  <a:pt x="298" y="334"/>
                </a:cubicBezTo>
                <a:cubicBezTo>
                  <a:pt x="304" y="334"/>
                  <a:pt x="301" y="342"/>
                  <a:pt x="300" y="344"/>
                </a:cubicBezTo>
                <a:cubicBezTo>
                  <a:pt x="299" y="341"/>
                  <a:pt x="297" y="342"/>
                  <a:pt x="294" y="343"/>
                </a:cubicBezTo>
                <a:cubicBezTo>
                  <a:pt x="300" y="345"/>
                  <a:pt x="300" y="346"/>
                  <a:pt x="297" y="348"/>
                </a:cubicBezTo>
                <a:cubicBezTo>
                  <a:pt x="304" y="348"/>
                  <a:pt x="312" y="348"/>
                  <a:pt x="313" y="352"/>
                </a:cubicBezTo>
                <a:cubicBezTo>
                  <a:pt x="312" y="352"/>
                  <a:pt x="311" y="351"/>
                  <a:pt x="310" y="351"/>
                </a:cubicBezTo>
                <a:cubicBezTo>
                  <a:pt x="308" y="352"/>
                  <a:pt x="310" y="353"/>
                  <a:pt x="310" y="353"/>
                </a:cubicBezTo>
                <a:cubicBezTo>
                  <a:pt x="309" y="353"/>
                  <a:pt x="308" y="352"/>
                  <a:pt x="305" y="353"/>
                </a:cubicBezTo>
                <a:cubicBezTo>
                  <a:pt x="312" y="355"/>
                  <a:pt x="306" y="358"/>
                  <a:pt x="308" y="362"/>
                </a:cubicBezTo>
                <a:cubicBezTo>
                  <a:pt x="306" y="361"/>
                  <a:pt x="305" y="362"/>
                  <a:pt x="302" y="362"/>
                </a:cubicBezTo>
                <a:cubicBezTo>
                  <a:pt x="311" y="362"/>
                  <a:pt x="295" y="368"/>
                  <a:pt x="306" y="366"/>
                </a:cubicBezTo>
                <a:cubicBezTo>
                  <a:pt x="299" y="375"/>
                  <a:pt x="306" y="387"/>
                  <a:pt x="299" y="391"/>
                </a:cubicBezTo>
                <a:cubicBezTo>
                  <a:pt x="296" y="392"/>
                  <a:pt x="301" y="394"/>
                  <a:pt x="301" y="395"/>
                </a:cubicBezTo>
                <a:cubicBezTo>
                  <a:pt x="297" y="395"/>
                  <a:pt x="297" y="395"/>
                  <a:pt x="297" y="395"/>
                </a:cubicBezTo>
                <a:cubicBezTo>
                  <a:pt x="305" y="399"/>
                  <a:pt x="300" y="398"/>
                  <a:pt x="307" y="403"/>
                </a:cubicBezTo>
                <a:cubicBezTo>
                  <a:pt x="303" y="401"/>
                  <a:pt x="301" y="402"/>
                  <a:pt x="297" y="404"/>
                </a:cubicBezTo>
                <a:cubicBezTo>
                  <a:pt x="305" y="407"/>
                  <a:pt x="305" y="407"/>
                  <a:pt x="305" y="407"/>
                </a:cubicBezTo>
                <a:cubicBezTo>
                  <a:pt x="299" y="408"/>
                  <a:pt x="299" y="408"/>
                  <a:pt x="299" y="408"/>
                </a:cubicBezTo>
                <a:cubicBezTo>
                  <a:pt x="302" y="409"/>
                  <a:pt x="301" y="410"/>
                  <a:pt x="300" y="412"/>
                </a:cubicBezTo>
                <a:cubicBezTo>
                  <a:pt x="300" y="411"/>
                  <a:pt x="299" y="412"/>
                  <a:pt x="298" y="412"/>
                </a:cubicBezTo>
                <a:cubicBezTo>
                  <a:pt x="307" y="412"/>
                  <a:pt x="306" y="418"/>
                  <a:pt x="310" y="419"/>
                </a:cubicBezTo>
                <a:cubicBezTo>
                  <a:pt x="302" y="421"/>
                  <a:pt x="312" y="423"/>
                  <a:pt x="304" y="424"/>
                </a:cubicBezTo>
                <a:cubicBezTo>
                  <a:pt x="306" y="424"/>
                  <a:pt x="307" y="425"/>
                  <a:pt x="307" y="426"/>
                </a:cubicBezTo>
                <a:cubicBezTo>
                  <a:pt x="311" y="425"/>
                  <a:pt x="315" y="424"/>
                  <a:pt x="313" y="426"/>
                </a:cubicBezTo>
                <a:cubicBezTo>
                  <a:pt x="313" y="426"/>
                  <a:pt x="313" y="426"/>
                  <a:pt x="313" y="426"/>
                </a:cubicBezTo>
                <a:cubicBezTo>
                  <a:pt x="309" y="427"/>
                  <a:pt x="309" y="427"/>
                  <a:pt x="309" y="427"/>
                </a:cubicBezTo>
                <a:cubicBezTo>
                  <a:pt x="310" y="428"/>
                  <a:pt x="310" y="429"/>
                  <a:pt x="310" y="430"/>
                </a:cubicBezTo>
                <a:cubicBezTo>
                  <a:pt x="311" y="430"/>
                  <a:pt x="312" y="429"/>
                  <a:pt x="313" y="429"/>
                </a:cubicBezTo>
                <a:cubicBezTo>
                  <a:pt x="312" y="429"/>
                  <a:pt x="311" y="430"/>
                  <a:pt x="310" y="430"/>
                </a:cubicBezTo>
                <a:cubicBezTo>
                  <a:pt x="310" y="431"/>
                  <a:pt x="310" y="431"/>
                  <a:pt x="310" y="431"/>
                </a:cubicBezTo>
                <a:cubicBezTo>
                  <a:pt x="310" y="431"/>
                  <a:pt x="310" y="431"/>
                  <a:pt x="310" y="431"/>
                </a:cubicBezTo>
                <a:cubicBezTo>
                  <a:pt x="309" y="432"/>
                  <a:pt x="309" y="432"/>
                  <a:pt x="310" y="434"/>
                </a:cubicBezTo>
                <a:cubicBezTo>
                  <a:pt x="303" y="438"/>
                  <a:pt x="320" y="443"/>
                  <a:pt x="311" y="449"/>
                </a:cubicBezTo>
                <a:cubicBezTo>
                  <a:pt x="312" y="448"/>
                  <a:pt x="312" y="447"/>
                  <a:pt x="311" y="447"/>
                </a:cubicBezTo>
                <a:cubicBezTo>
                  <a:pt x="311" y="451"/>
                  <a:pt x="305" y="456"/>
                  <a:pt x="308" y="458"/>
                </a:cubicBezTo>
                <a:cubicBezTo>
                  <a:pt x="313" y="458"/>
                  <a:pt x="313" y="458"/>
                  <a:pt x="313" y="458"/>
                </a:cubicBezTo>
                <a:cubicBezTo>
                  <a:pt x="315" y="461"/>
                  <a:pt x="316" y="463"/>
                  <a:pt x="316" y="466"/>
                </a:cubicBezTo>
                <a:cubicBezTo>
                  <a:pt x="321" y="466"/>
                  <a:pt x="321" y="466"/>
                  <a:pt x="321" y="466"/>
                </a:cubicBezTo>
                <a:cubicBezTo>
                  <a:pt x="319" y="470"/>
                  <a:pt x="328" y="477"/>
                  <a:pt x="318" y="480"/>
                </a:cubicBezTo>
                <a:cubicBezTo>
                  <a:pt x="321" y="481"/>
                  <a:pt x="317" y="485"/>
                  <a:pt x="318" y="487"/>
                </a:cubicBezTo>
                <a:cubicBezTo>
                  <a:pt x="314" y="488"/>
                  <a:pt x="314" y="488"/>
                  <a:pt x="314" y="488"/>
                </a:cubicBezTo>
                <a:cubicBezTo>
                  <a:pt x="313" y="491"/>
                  <a:pt x="315" y="492"/>
                  <a:pt x="316" y="494"/>
                </a:cubicBezTo>
                <a:cubicBezTo>
                  <a:pt x="308" y="500"/>
                  <a:pt x="316" y="504"/>
                  <a:pt x="316" y="509"/>
                </a:cubicBezTo>
                <a:cubicBezTo>
                  <a:pt x="315" y="509"/>
                  <a:pt x="315" y="509"/>
                  <a:pt x="315" y="509"/>
                </a:cubicBezTo>
                <a:cubicBezTo>
                  <a:pt x="317" y="514"/>
                  <a:pt x="317" y="514"/>
                  <a:pt x="317" y="514"/>
                </a:cubicBezTo>
                <a:cubicBezTo>
                  <a:pt x="314" y="513"/>
                  <a:pt x="320" y="515"/>
                  <a:pt x="319" y="517"/>
                </a:cubicBezTo>
                <a:cubicBezTo>
                  <a:pt x="321" y="518"/>
                  <a:pt x="320" y="521"/>
                  <a:pt x="318" y="523"/>
                </a:cubicBezTo>
                <a:cubicBezTo>
                  <a:pt x="318" y="526"/>
                  <a:pt x="318" y="526"/>
                  <a:pt x="318" y="526"/>
                </a:cubicBezTo>
                <a:cubicBezTo>
                  <a:pt x="315" y="522"/>
                  <a:pt x="312" y="526"/>
                  <a:pt x="308" y="527"/>
                </a:cubicBezTo>
                <a:cubicBezTo>
                  <a:pt x="311" y="528"/>
                  <a:pt x="311" y="528"/>
                  <a:pt x="311" y="528"/>
                </a:cubicBezTo>
                <a:cubicBezTo>
                  <a:pt x="309" y="529"/>
                  <a:pt x="308" y="527"/>
                  <a:pt x="307" y="529"/>
                </a:cubicBezTo>
                <a:cubicBezTo>
                  <a:pt x="309" y="530"/>
                  <a:pt x="309" y="534"/>
                  <a:pt x="314" y="535"/>
                </a:cubicBezTo>
                <a:cubicBezTo>
                  <a:pt x="315" y="535"/>
                  <a:pt x="316" y="534"/>
                  <a:pt x="317" y="534"/>
                </a:cubicBezTo>
                <a:cubicBezTo>
                  <a:pt x="317" y="534"/>
                  <a:pt x="317" y="534"/>
                  <a:pt x="317" y="534"/>
                </a:cubicBezTo>
                <a:cubicBezTo>
                  <a:pt x="317" y="534"/>
                  <a:pt x="317" y="534"/>
                  <a:pt x="317" y="533"/>
                </a:cubicBezTo>
                <a:cubicBezTo>
                  <a:pt x="317" y="534"/>
                  <a:pt x="317" y="534"/>
                  <a:pt x="317" y="534"/>
                </a:cubicBezTo>
                <a:cubicBezTo>
                  <a:pt x="317" y="534"/>
                  <a:pt x="318" y="534"/>
                  <a:pt x="319" y="534"/>
                </a:cubicBezTo>
                <a:cubicBezTo>
                  <a:pt x="318" y="537"/>
                  <a:pt x="320" y="536"/>
                  <a:pt x="322" y="536"/>
                </a:cubicBezTo>
                <a:cubicBezTo>
                  <a:pt x="315" y="539"/>
                  <a:pt x="320" y="540"/>
                  <a:pt x="312" y="542"/>
                </a:cubicBezTo>
                <a:cubicBezTo>
                  <a:pt x="321" y="539"/>
                  <a:pt x="312" y="549"/>
                  <a:pt x="321" y="547"/>
                </a:cubicBezTo>
                <a:cubicBezTo>
                  <a:pt x="314" y="549"/>
                  <a:pt x="320" y="548"/>
                  <a:pt x="314" y="550"/>
                </a:cubicBezTo>
                <a:cubicBezTo>
                  <a:pt x="316" y="547"/>
                  <a:pt x="310" y="544"/>
                  <a:pt x="307" y="542"/>
                </a:cubicBezTo>
                <a:cubicBezTo>
                  <a:pt x="300" y="545"/>
                  <a:pt x="300" y="545"/>
                  <a:pt x="300" y="545"/>
                </a:cubicBezTo>
                <a:cubicBezTo>
                  <a:pt x="293" y="548"/>
                  <a:pt x="305" y="539"/>
                  <a:pt x="303" y="538"/>
                </a:cubicBezTo>
                <a:cubicBezTo>
                  <a:pt x="305" y="539"/>
                  <a:pt x="298" y="542"/>
                  <a:pt x="297" y="543"/>
                </a:cubicBezTo>
                <a:cubicBezTo>
                  <a:pt x="307" y="540"/>
                  <a:pt x="307" y="540"/>
                  <a:pt x="307" y="540"/>
                </a:cubicBezTo>
                <a:cubicBezTo>
                  <a:pt x="309" y="537"/>
                  <a:pt x="305" y="534"/>
                  <a:pt x="301" y="532"/>
                </a:cubicBezTo>
                <a:cubicBezTo>
                  <a:pt x="300" y="534"/>
                  <a:pt x="298" y="529"/>
                  <a:pt x="294" y="531"/>
                </a:cubicBezTo>
                <a:cubicBezTo>
                  <a:pt x="295" y="533"/>
                  <a:pt x="295" y="533"/>
                  <a:pt x="295" y="533"/>
                </a:cubicBezTo>
                <a:cubicBezTo>
                  <a:pt x="292" y="534"/>
                  <a:pt x="283" y="540"/>
                  <a:pt x="281" y="541"/>
                </a:cubicBezTo>
                <a:cubicBezTo>
                  <a:pt x="282" y="533"/>
                  <a:pt x="289" y="515"/>
                  <a:pt x="293" y="513"/>
                </a:cubicBezTo>
                <a:cubicBezTo>
                  <a:pt x="292" y="514"/>
                  <a:pt x="293" y="516"/>
                  <a:pt x="295" y="517"/>
                </a:cubicBezTo>
                <a:cubicBezTo>
                  <a:pt x="297" y="514"/>
                  <a:pt x="297" y="514"/>
                  <a:pt x="297" y="514"/>
                </a:cubicBezTo>
                <a:cubicBezTo>
                  <a:pt x="298" y="517"/>
                  <a:pt x="292" y="518"/>
                  <a:pt x="295" y="522"/>
                </a:cubicBezTo>
                <a:cubicBezTo>
                  <a:pt x="298" y="521"/>
                  <a:pt x="303" y="523"/>
                  <a:pt x="309" y="520"/>
                </a:cubicBezTo>
                <a:cubicBezTo>
                  <a:pt x="314" y="514"/>
                  <a:pt x="299" y="516"/>
                  <a:pt x="300" y="508"/>
                </a:cubicBezTo>
                <a:cubicBezTo>
                  <a:pt x="299" y="508"/>
                  <a:pt x="306" y="510"/>
                  <a:pt x="304" y="506"/>
                </a:cubicBezTo>
                <a:cubicBezTo>
                  <a:pt x="300" y="501"/>
                  <a:pt x="291" y="498"/>
                  <a:pt x="283" y="498"/>
                </a:cubicBezTo>
                <a:cubicBezTo>
                  <a:pt x="285" y="500"/>
                  <a:pt x="290" y="504"/>
                  <a:pt x="285" y="505"/>
                </a:cubicBezTo>
                <a:cubicBezTo>
                  <a:pt x="282" y="503"/>
                  <a:pt x="280" y="500"/>
                  <a:pt x="277" y="500"/>
                </a:cubicBezTo>
                <a:cubicBezTo>
                  <a:pt x="283" y="497"/>
                  <a:pt x="279" y="503"/>
                  <a:pt x="284" y="500"/>
                </a:cubicBezTo>
                <a:cubicBezTo>
                  <a:pt x="284" y="499"/>
                  <a:pt x="282" y="498"/>
                  <a:pt x="281" y="498"/>
                </a:cubicBezTo>
                <a:cubicBezTo>
                  <a:pt x="284" y="499"/>
                  <a:pt x="285" y="496"/>
                  <a:pt x="287" y="496"/>
                </a:cubicBezTo>
                <a:cubicBezTo>
                  <a:pt x="287" y="491"/>
                  <a:pt x="290" y="488"/>
                  <a:pt x="290" y="483"/>
                </a:cubicBezTo>
                <a:cubicBezTo>
                  <a:pt x="291" y="483"/>
                  <a:pt x="293" y="482"/>
                  <a:pt x="295" y="483"/>
                </a:cubicBezTo>
                <a:cubicBezTo>
                  <a:pt x="293" y="480"/>
                  <a:pt x="283" y="477"/>
                  <a:pt x="278" y="478"/>
                </a:cubicBezTo>
                <a:cubicBezTo>
                  <a:pt x="278" y="475"/>
                  <a:pt x="281" y="475"/>
                  <a:pt x="279" y="473"/>
                </a:cubicBezTo>
                <a:cubicBezTo>
                  <a:pt x="273" y="477"/>
                  <a:pt x="280" y="472"/>
                  <a:pt x="274" y="472"/>
                </a:cubicBezTo>
                <a:cubicBezTo>
                  <a:pt x="273" y="469"/>
                  <a:pt x="277" y="471"/>
                  <a:pt x="278" y="470"/>
                </a:cubicBezTo>
                <a:cubicBezTo>
                  <a:pt x="278" y="469"/>
                  <a:pt x="275" y="468"/>
                  <a:pt x="274" y="468"/>
                </a:cubicBezTo>
                <a:cubicBezTo>
                  <a:pt x="278" y="466"/>
                  <a:pt x="287" y="471"/>
                  <a:pt x="292" y="469"/>
                </a:cubicBezTo>
                <a:cubicBezTo>
                  <a:pt x="296" y="467"/>
                  <a:pt x="302" y="462"/>
                  <a:pt x="303" y="461"/>
                </a:cubicBezTo>
                <a:cubicBezTo>
                  <a:pt x="297" y="460"/>
                  <a:pt x="274" y="462"/>
                  <a:pt x="267" y="464"/>
                </a:cubicBezTo>
                <a:cubicBezTo>
                  <a:pt x="263" y="464"/>
                  <a:pt x="271" y="461"/>
                  <a:pt x="271" y="460"/>
                </a:cubicBezTo>
                <a:cubicBezTo>
                  <a:pt x="277" y="457"/>
                  <a:pt x="266" y="455"/>
                  <a:pt x="269" y="453"/>
                </a:cubicBezTo>
                <a:cubicBezTo>
                  <a:pt x="272" y="454"/>
                  <a:pt x="272" y="454"/>
                  <a:pt x="272" y="454"/>
                </a:cubicBezTo>
                <a:cubicBezTo>
                  <a:pt x="274" y="454"/>
                  <a:pt x="272" y="450"/>
                  <a:pt x="269" y="450"/>
                </a:cubicBezTo>
                <a:cubicBezTo>
                  <a:pt x="272" y="449"/>
                  <a:pt x="281" y="451"/>
                  <a:pt x="283" y="450"/>
                </a:cubicBezTo>
                <a:cubicBezTo>
                  <a:pt x="284" y="445"/>
                  <a:pt x="272" y="441"/>
                  <a:pt x="266" y="442"/>
                </a:cubicBezTo>
                <a:cubicBezTo>
                  <a:pt x="273" y="449"/>
                  <a:pt x="273" y="449"/>
                  <a:pt x="273" y="449"/>
                </a:cubicBezTo>
                <a:cubicBezTo>
                  <a:pt x="267" y="449"/>
                  <a:pt x="267" y="444"/>
                  <a:pt x="260" y="444"/>
                </a:cubicBezTo>
                <a:cubicBezTo>
                  <a:pt x="262" y="438"/>
                  <a:pt x="262" y="438"/>
                  <a:pt x="262" y="438"/>
                </a:cubicBezTo>
                <a:cubicBezTo>
                  <a:pt x="262" y="438"/>
                  <a:pt x="264" y="441"/>
                  <a:pt x="267" y="440"/>
                </a:cubicBezTo>
                <a:cubicBezTo>
                  <a:pt x="266" y="437"/>
                  <a:pt x="268" y="438"/>
                  <a:pt x="270" y="436"/>
                </a:cubicBezTo>
                <a:cubicBezTo>
                  <a:pt x="277" y="439"/>
                  <a:pt x="295" y="445"/>
                  <a:pt x="303" y="446"/>
                </a:cubicBezTo>
                <a:cubicBezTo>
                  <a:pt x="300" y="443"/>
                  <a:pt x="300" y="443"/>
                  <a:pt x="300" y="443"/>
                </a:cubicBezTo>
                <a:cubicBezTo>
                  <a:pt x="303" y="442"/>
                  <a:pt x="303" y="442"/>
                  <a:pt x="303" y="442"/>
                </a:cubicBezTo>
                <a:cubicBezTo>
                  <a:pt x="298" y="438"/>
                  <a:pt x="277" y="435"/>
                  <a:pt x="271" y="434"/>
                </a:cubicBezTo>
                <a:cubicBezTo>
                  <a:pt x="273" y="431"/>
                  <a:pt x="284" y="431"/>
                  <a:pt x="287" y="432"/>
                </a:cubicBezTo>
                <a:cubicBezTo>
                  <a:pt x="287" y="427"/>
                  <a:pt x="270" y="428"/>
                  <a:pt x="271" y="422"/>
                </a:cubicBezTo>
                <a:cubicBezTo>
                  <a:pt x="269" y="424"/>
                  <a:pt x="269" y="424"/>
                  <a:pt x="269" y="424"/>
                </a:cubicBezTo>
                <a:cubicBezTo>
                  <a:pt x="268" y="423"/>
                  <a:pt x="270" y="419"/>
                  <a:pt x="268" y="419"/>
                </a:cubicBezTo>
                <a:cubicBezTo>
                  <a:pt x="271" y="418"/>
                  <a:pt x="278" y="417"/>
                  <a:pt x="280" y="418"/>
                </a:cubicBezTo>
                <a:cubicBezTo>
                  <a:pt x="269" y="414"/>
                  <a:pt x="269" y="414"/>
                  <a:pt x="269" y="414"/>
                </a:cubicBezTo>
                <a:cubicBezTo>
                  <a:pt x="270" y="415"/>
                  <a:pt x="280" y="414"/>
                  <a:pt x="281" y="414"/>
                </a:cubicBezTo>
                <a:cubicBezTo>
                  <a:pt x="282" y="412"/>
                  <a:pt x="270" y="411"/>
                  <a:pt x="269" y="412"/>
                </a:cubicBezTo>
                <a:cubicBezTo>
                  <a:pt x="275" y="409"/>
                  <a:pt x="272" y="410"/>
                  <a:pt x="280" y="407"/>
                </a:cubicBezTo>
                <a:cubicBezTo>
                  <a:pt x="279" y="405"/>
                  <a:pt x="270" y="407"/>
                  <a:pt x="269" y="408"/>
                </a:cubicBezTo>
                <a:cubicBezTo>
                  <a:pt x="266" y="406"/>
                  <a:pt x="267" y="404"/>
                  <a:pt x="268" y="403"/>
                </a:cubicBezTo>
                <a:cubicBezTo>
                  <a:pt x="272" y="407"/>
                  <a:pt x="289" y="403"/>
                  <a:pt x="296" y="404"/>
                </a:cubicBezTo>
                <a:cubicBezTo>
                  <a:pt x="268" y="396"/>
                  <a:pt x="268" y="396"/>
                  <a:pt x="268" y="396"/>
                </a:cubicBezTo>
                <a:cubicBezTo>
                  <a:pt x="270" y="397"/>
                  <a:pt x="279" y="397"/>
                  <a:pt x="280" y="397"/>
                </a:cubicBezTo>
                <a:cubicBezTo>
                  <a:pt x="272" y="396"/>
                  <a:pt x="270" y="387"/>
                  <a:pt x="271" y="382"/>
                </a:cubicBezTo>
                <a:cubicBezTo>
                  <a:pt x="271" y="383"/>
                  <a:pt x="271" y="383"/>
                  <a:pt x="271" y="383"/>
                </a:cubicBezTo>
                <a:cubicBezTo>
                  <a:pt x="274" y="384"/>
                  <a:pt x="276" y="379"/>
                  <a:pt x="273" y="378"/>
                </a:cubicBezTo>
                <a:cubicBezTo>
                  <a:pt x="275" y="378"/>
                  <a:pt x="274" y="378"/>
                  <a:pt x="274" y="379"/>
                </a:cubicBezTo>
                <a:cubicBezTo>
                  <a:pt x="281" y="376"/>
                  <a:pt x="262" y="376"/>
                  <a:pt x="269" y="372"/>
                </a:cubicBezTo>
                <a:cubicBezTo>
                  <a:pt x="268" y="375"/>
                  <a:pt x="272" y="375"/>
                  <a:pt x="275" y="375"/>
                </a:cubicBezTo>
                <a:cubicBezTo>
                  <a:pt x="272" y="373"/>
                  <a:pt x="275" y="367"/>
                  <a:pt x="265" y="369"/>
                </a:cubicBezTo>
                <a:cubicBezTo>
                  <a:pt x="267" y="367"/>
                  <a:pt x="266" y="366"/>
                  <a:pt x="271" y="366"/>
                </a:cubicBezTo>
                <a:cubicBezTo>
                  <a:pt x="265" y="360"/>
                  <a:pt x="265" y="360"/>
                  <a:pt x="265" y="360"/>
                </a:cubicBezTo>
                <a:cubicBezTo>
                  <a:pt x="266" y="360"/>
                  <a:pt x="269" y="361"/>
                  <a:pt x="269" y="359"/>
                </a:cubicBezTo>
                <a:cubicBezTo>
                  <a:pt x="268" y="362"/>
                  <a:pt x="277" y="365"/>
                  <a:pt x="271" y="367"/>
                </a:cubicBezTo>
                <a:cubicBezTo>
                  <a:pt x="277" y="367"/>
                  <a:pt x="280" y="366"/>
                  <a:pt x="285" y="367"/>
                </a:cubicBezTo>
                <a:cubicBezTo>
                  <a:pt x="282" y="361"/>
                  <a:pt x="272" y="358"/>
                  <a:pt x="265" y="354"/>
                </a:cubicBezTo>
                <a:cubicBezTo>
                  <a:pt x="269" y="348"/>
                  <a:pt x="269" y="348"/>
                  <a:pt x="269" y="348"/>
                </a:cubicBezTo>
                <a:cubicBezTo>
                  <a:pt x="266" y="348"/>
                  <a:pt x="266" y="348"/>
                  <a:pt x="266" y="348"/>
                </a:cubicBezTo>
                <a:cubicBezTo>
                  <a:pt x="273" y="347"/>
                  <a:pt x="273" y="347"/>
                  <a:pt x="273" y="347"/>
                </a:cubicBezTo>
                <a:cubicBezTo>
                  <a:pt x="271" y="346"/>
                  <a:pt x="270" y="346"/>
                  <a:pt x="271" y="346"/>
                </a:cubicBezTo>
                <a:cubicBezTo>
                  <a:pt x="271" y="345"/>
                  <a:pt x="272" y="346"/>
                  <a:pt x="273" y="346"/>
                </a:cubicBezTo>
                <a:cubicBezTo>
                  <a:pt x="273" y="345"/>
                  <a:pt x="272" y="345"/>
                  <a:pt x="271" y="345"/>
                </a:cubicBezTo>
                <a:cubicBezTo>
                  <a:pt x="275" y="344"/>
                  <a:pt x="279" y="345"/>
                  <a:pt x="283" y="346"/>
                </a:cubicBezTo>
                <a:cubicBezTo>
                  <a:pt x="282" y="346"/>
                  <a:pt x="280" y="347"/>
                  <a:pt x="279" y="348"/>
                </a:cubicBezTo>
                <a:cubicBezTo>
                  <a:pt x="283" y="349"/>
                  <a:pt x="286" y="349"/>
                  <a:pt x="289" y="348"/>
                </a:cubicBezTo>
                <a:cubicBezTo>
                  <a:pt x="288" y="347"/>
                  <a:pt x="288" y="347"/>
                  <a:pt x="287" y="347"/>
                </a:cubicBezTo>
                <a:cubicBezTo>
                  <a:pt x="290" y="347"/>
                  <a:pt x="292" y="348"/>
                  <a:pt x="293" y="347"/>
                </a:cubicBezTo>
                <a:cubicBezTo>
                  <a:pt x="289" y="343"/>
                  <a:pt x="289" y="343"/>
                  <a:pt x="289" y="343"/>
                </a:cubicBezTo>
                <a:cubicBezTo>
                  <a:pt x="288" y="344"/>
                  <a:pt x="287" y="344"/>
                  <a:pt x="284" y="345"/>
                </a:cubicBezTo>
                <a:cubicBezTo>
                  <a:pt x="280" y="343"/>
                  <a:pt x="274" y="340"/>
                  <a:pt x="270" y="343"/>
                </a:cubicBezTo>
                <a:cubicBezTo>
                  <a:pt x="273" y="339"/>
                  <a:pt x="273" y="339"/>
                  <a:pt x="273" y="339"/>
                </a:cubicBezTo>
                <a:cubicBezTo>
                  <a:pt x="266" y="336"/>
                  <a:pt x="268" y="336"/>
                  <a:pt x="263" y="332"/>
                </a:cubicBezTo>
                <a:cubicBezTo>
                  <a:pt x="265" y="331"/>
                  <a:pt x="267" y="333"/>
                  <a:pt x="269" y="332"/>
                </a:cubicBezTo>
                <a:cubicBezTo>
                  <a:pt x="261" y="329"/>
                  <a:pt x="278" y="323"/>
                  <a:pt x="271" y="323"/>
                </a:cubicBezTo>
                <a:cubicBezTo>
                  <a:pt x="269" y="320"/>
                  <a:pt x="265" y="322"/>
                  <a:pt x="263" y="320"/>
                </a:cubicBezTo>
                <a:cubicBezTo>
                  <a:pt x="263" y="320"/>
                  <a:pt x="265" y="320"/>
                  <a:pt x="265" y="320"/>
                </a:cubicBezTo>
                <a:cubicBezTo>
                  <a:pt x="260" y="318"/>
                  <a:pt x="260" y="318"/>
                  <a:pt x="260" y="318"/>
                </a:cubicBezTo>
                <a:cubicBezTo>
                  <a:pt x="262" y="317"/>
                  <a:pt x="264" y="319"/>
                  <a:pt x="266" y="317"/>
                </a:cubicBezTo>
                <a:cubicBezTo>
                  <a:pt x="262" y="313"/>
                  <a:pt x="259" y="311"/>
                  <a:pt x="261" y="308"/>
                </a:cubicBezTo>
                <a:cubicBezTo>
                  <a:pt x="260" y="303"/>
                  <a:pt x="252" y="310"/>
                  <a:pt x="252" y="306"/>
                </a:cubicBezTo>
                <a:cubicBezTo>
                  <a:pt x="256" y="305"/>
                  <a:pt x="261" y="304"/>
                  <a:pt x="262" y="302"/>
                </a:cubicBezTo>
                <a:cubicBezTo>
                  <a:pt x="259" y="301"/>
                  <a:pt x="256" y="301"/>
                  <a:pt x="254" y="299"/>
                </a:cubicBezTo>
                <a:cubicBezTo>
                  <a:pt x="260" y="299"/>
                  <a:pt x="260" y="299"/>
                  <a:pt x="260" y="299"/>
                </a:cubicBezTo>
                <a:cubicBezTo>
                  <a:pt x="260" y="297"/>
                  <a:pt x="259" y="295"/>
                  <a:pt x="263" y="295"/>
                </a:cubicBezTo>
                <a:cubicBezTo>
                  <a:pt x="260" y="293"/>
                  <a:pt x="261" y="292"/>
                  <a:pt x="262" y="291"/>
                </a:cubicBezTo>
                <a:cubicBezTo>
                  <a:pt x="258" y="288"/>
                  <a:pt x="249" y="294"/>
                  <a:pt x="247" y="295"/>
                </a:cubicBezTo>
                <a:cubicBezTo>
                  <a:pt x="252" y="291"/>
                  <a:pt x="249" y="289"/>
                  <a:pt x="256" y="287"/>
                </a:cubicBezTo>
                <a:cubicBezTo>
                  <a:pt x="258" y="290"/>
                  <a:pt x="258" y="290"/>
                  <a:pt x="258" y="290"/>
                </a:cubicBezTo>
                <a:cubicBezTo>
                  <a:pt x="265" y="284"/>
                  <a:pt x="249" y="285"/>
                  <a:pt x="262" y="282"/>
                </a:cubicBezTo>
                <a:cubicBezTo>
                  <a:pt x="262" y="284"/>
                  <a:pt x="265" y="286"/>
                  <a:pt x="268" y="285"/>
                </a:cubicBezTo>
                <a:cubicBezTo>
                  <a:pt x="265" y="282"/>
                  <a:pt x="265" y="282"/>
                  <a:pt x="265" y="282"/>
                </a:cubicBezTo>
                <a:cubicBezTo>
                  <a:pt x="267" y="281"/>
                  <a:pt x="266" y="283"/>
                  <a:pt x="268" y="282"/>
                </a:cubicBezTo>
                <a:cubicBezTo>
                  <a:pt x="267" y="281"/>
                  <a:pt x="263" y="280"/>
                  <a:pt x="261" y="279"/>
                </a:cubicBezTo>
                <a:cubicBezTo>
                  <a:pt x="262" y="279"/>
                  <a:pt x="262" y="279"/>
                  <a:pt x="262" y="279"/>
                </a:cubicBezTo>
                <a:cubicBezTo>
                  <a:pt x="260" y="274"/>
                  <a:pt x="260" y="274"/>
                  <a:pt x="260" y="274"/>
                </a:cubicBezTo>
                <a:cubicBezTo>
                  <a:pt x="260" y="275"/>
                  <a:pt x="263" y="275"/>
                  <a:pt x="263" y="274"/>
                </a:cubicBezTo>
                <a:cubicBezTo>
                  <a:pt x="259" y="271"/>
                  <a:pt x="259" y="271"/>
                  <a:pt x="259" y="271"/>
                </a:cubicBezTo>
                <a:cubicBezTo>
                  <a:pt x="261" y="272"/>
                  <a:pt x="263" y="270"/>
                  <a:pt x="264" y="269"/>
                </a:cubicBezTo>
                <a:cubicBezTo>
                  <a:pt x="265" y="264"/>
                  <a:pt x="250" y="266"/>
                  <a:pt x="256" y="262"/>
                </a:cubicBezTo>
                <a:cubicBezTo>
                  <a:pt x="256" y="263"/>
                  <a:pt x="257" y="263"/>
                  <a:pt x="256" y="263"/>
                </a:cubicBezTo>
                <a:cubicBezTo>
                  <a:pt x="259" y="261"/>
                  <a:pt x="259" y="261"/>
                  <a:pt x="259" y="261"/>
                </a:cubicBezTo>
                <a:cubicBezTo>
                  <a:pt x="246" y="262"/>
                  <a:pt x="257" y="251"/>
                  <a:pt x="244" y="251"/>
                </a:cubicBezTo>
                <a:cubicBezTo>
                  <a:pt x="249" y="248"/>
                  <a:pt x="247" y="251"/>
                  <a:pt x="254" y="254"/>
                </a:cubicBezTo>
                <a:cubicBezTo>
                  <a:pt x="257" y="251"/>
                  <a:pt x="257" y="251"/>
                  <a:pt x="257" y="251"/>
                </a:cubicBezTo>
                <a:cubicBezTo>
                  <a:pt x="258" y="252"/>
                  <a:pt x="257" y="253"/>
                  <a:pt x="258" y="254"/>
                </a:cubicBezTo>
                <a:close/>
                <a:moveTo>
                  <a:pt x="261" y="288"/>
                </a:moveTo>
                <a:cubicBezTo>
                  <a:pt x="258" y="289"/>
                  <a:pt x="261" y="290"/>
                  <a:pt x="262" y="291"/>
                </a:cubicBezTo>
                <a:cubicBezTo>
                  <a:pt x="263" y="290"/>
                  <a:pt x="266" y="289"/>
                  <a:pt x="261" y="288"/>
                </a:cubicBezTo>
                <a:close/>
                <a:moveTo>
                  <a:pt x="276" y="349"/>
                </a:moveTo>
                <a:cubicBezTo>
                  <a:pt x="275" y="350"/>
                  <a:pt x="274" y="351"/>
                  <a:pt x="276" y="352"/>
                </a:cubicBezTo>
                <a:cubicBezTo>
                  <a:pt x="277" y="351"/>
                  <a:pt x="277" y="350"/>
                  <a:pt x="276" y="349"/>
                </a:cubicBezTo>
                <a:close/>
                <a:moveTo>
                  <a:pt x="315" y="520"/>
                </a:moveTo>
                <a:cubicBezTo>
                  <a:pt x="315" y="520"/>
                  <a:pt x="315" y="520"/>
                  <a:pt x="315" y="520"/>
                </a:cubicBezTo>
                <a:cubicBezTo>
                  <a:pt x="316" y="519"/>
                  <a:pt x="316" y="518"/>
                  <a:pt x="315" y="520"/>
                </a:cubicBezTo>
                <a:close/>
                <a:moveTo>
                  <a:pt x="314" y="522"/>
                </a:moveTo>
                <a:cubicBezTo>
                  <a:pt x="314" y="523"/>
                  <a:pt x="314" y="524"/>
                  <a:pt x="315" y="524"/>
                </a:cubicBezTo>
                <a:cubicBezTo>
                  <a:pt x="314" y="524"/>
                  <a:pt x="314" y="524"/>
                  <a:pt x="313" y="524"/>
                </a:cubicBezTo>
                <a:cubicBezTo>
                  <a:pt x="312" y="523"/>
                  <a:pt x="313" y="522"/>
                  <a:pt x="314" y="522"/>
                </a:cubicBezTo>
                <a:close/>
                <a:moveTo>
                  <a:pt x="294" y="138"/>
                </a:moveTo>
                <a:cubicBezTo>
                  <a:pt x="296" y="137"/>
                  <a:pt x="296" y="137"/>
                  <a:pt x="296" y="137"/>
                </a:cubicBezTo>
                <a:cubicBezTo>
                  <a:pt x="294" y="137"/>
                  <a:pt x="293" y="136"/>
                  <a:pt x="294" y="138"/>
                </a:cubicBezTo>
                <a:close/>
                <a:moveTo>
                  <a:pt x="269" y="345"/>
                </a:moveTo>
                <a:cubicBezTo>
                  <a:pt x="270" y="345"/>
                  <a:pt x="271" y="345"/>
                  <a:pt x="271" y="345"/>
                </a:cubicBezTo>
                <a:cubicBezTo>
                  <a:pt x="271" y="344"/>
                  <a:pt x="270" y="344"/>
                  <a:pt x="269" y="345"/>
                </a:cubicBezTo>
                <a:close/>
                <a:moveTo>
                  <a:pt x="254" y="226"/>
                </a:moveTo>
                <a:cubicBezTo>
                  <a:pt x="254" y="226"/>
                  <a:pt x="254" y="226"/>
                  <a:pt x="254" y="226"/>
                </a:cubicBezTo>
                <a:cubicBezTo>
                  <a:pt x="254" y="226"/>
                  <a:pt x="253" y="226"/>
                  <a:pt x="253" y="226"/>
                </a:cubicBezTo>
                <a:lnTo>
                  <a:pt x="254" y="226"/>
                </a:lnTo>
                <a:close/>
                <a:moveTo>
                  <a:pt x="271" y="470"/>
                </a:moveTo>
                <a:cubicBezTo>
                  <a:pt x="272" y="469"/>
                  <a:pt x="273" y="469"/>
                  <a:pt x="274" y="468"/>
                </a:cubicBezTo>
                <a:cubicBezTo>
                  <a:pt x="272" y="468"/>
                  <a:pt x="271" y="469"/>
                  <a:pt x="271" y="470"/>
                </a:cubicBezTo>
                <a:close/>
                <a:moveTo>
                  <a:pt x="322" y="543"/>
                </a:moveTo>
                <a:cubicBezTo>
                  <a:pt x="320" y="540"/>
                  <a:pt x="320" y="540"/>
                  <a:pt x="320" y="540"/>
                </a:cubicBezTo>
                <a:cubicBezTo>
                  <a:pt x="321" y="542"/>
                  <a:pt x="320" y="542"/>
                  <a:pt x="319" y="543"/>
                </a:cubicBezTo>
                <a:cubicBezTo>
                  <a:pt x="320" y="543"/>
                  <a:pt x="321" y="542"/>
                  <a:pt x="322" y="543"/>
                </a:cubicBezTo>
                <a:close/>
                <a:moveTo>
                  <a:pt x="302" y="567"/>
                </a:moveTo>
                <a:cubicBezTo>
                  <a:pt x="302" y="567"/>
                  <a:pt x="302" y="567"/>
                  <a:pt x="303" y="567"/>
                </a:cubicBezTo>
                <a:cubicBezTo>
                  <a:pt x="304" y="566"/>
                  <a:pt x="304" y="566"/>
                  <a:pt x="304" y="566"/>
                </a:cubicBezTo>
                <a:cubicBezTo>
                  <a:pt x="304" y="565"/>
                  <a:pt x="302" y="565"/>
                  <a:pt x="302" y="567"/>
                </a:cubicBezTo>
                <a:close/>
                <a:moveTo>
                  <a:pt x="306" y="545"/>
                </a:moveTo>
                <a:cubicBezTo>
                  <a:pt x="302" y="546"/>
                  <a:pt x="302" y="547"/>
                  <a:pt x="304" y="548"/>
                </a:cubicBezTo>
                <a:cubicBezTo>
                  <a:pt x="304" y="548"/>
                  <a:pt x="303" y="548"/>
                  <a:pt x="303" y="548"/>
                </a:cubicBezTo>
                <a:cubicBezTo>
                  <a:pt x="308" y="546"/>
                  <a:pt x="308" y="547"/>
                  <a:pt x="306" y="545"/>
                </a:cubicBezTo>
                <a:close/>
                <a:moveTo>
                  <a:pt x="304" y="548"/>
                </a:moveTo>
                <a:cubicBezTo>
                  <a:pt x="304" y="549"/>
                  <a:pt x="305" y="549"/>
                  <a:pt x="305" y="550"/>
                </a:cubicBezTo>
                <a:cubicBezTo>
                  <a:pt x="307" y="549"/>
                  <a:pt x="305" y="549"/>
                  <a:pt x="304" y="548"/>
                </a:cubicBezTo>
                <a:close/>
                <a:moveTo>
                  <a:pt x="316" y="528"/>
                </a:moveTo>
                <a:cubicBezTo>
                  <a:pt x="315" y="529"/>
                  <a:pt x="321" y="529"/>
                  <a:pt x="319" y="529"/>
                </a:cubicBezTo>
                <a:cubicBezTo>
                  <a:pt x="324" y="530"/>
                  <a:pt x="313" y="524"/>
                  <a:pt x="316" y="528"/>
                </a:cubicBezTo>
                <a:close/>
                <a:moveTo>
                  <a:pt x="293" y="552"/>
                </a:moveTo>
                <a:cubicBezTo>
                  <a:pt x="297" y="549"/>
                  <a:pt x="297" y="549"/>
                  <a:pt x="297" y="549"/>
                </a:cubicBezTo>
                <a:cubicBezTo>
                  <a:pt x="293" y="551"/>
                  <a:pt x="293" y="551"/>
                  <a:pt x="293" y="551"/>
                </a:cubicBezTo>
                <a:lnTo>
                  <a:pt x="293" y="552"/>
                </a:lnTo>
                <a:close/>
                <a:moveTo>
                  <a:pt x="289" y="540"/>
                </a:moveTo>
                <a:cubicBezTo>
                  <a:pt x="290" y="543"/>
                  <a:pt x="290" y="543"/>
                  <a:pt x="290" y="543"/>
                </a:cubicBezTo>
                <a:cubicBezTo>
                  <a:pt x="290" y="542"/>
                  <a:pt x="291" y="542"/>
                  <a:pt x="291" y="542"/>
                </a:cubicBezTo>
                <a:cubicBezTo>
                  <a:pt x="291" y="541"/>
                  <a:pt x="291" y="539"/>
                  <a:pt x="289" y="540"/>
                </a:cubicBezTo>
                <a:close/>
                <a:moveTo>
                  <a:pt x="291" y="542"/>
                </a:moveTo>
                <a:cubicBezTo>
                  <a:pt x="292" y="543"/>
                  <a:pt x="292" y="544"/>
                  <a:pt x="293" y="544"/>
                </a:cubicBezTo>
                <a:cubicBezTo>
                  <a:pt x="293" y="543"/>
                  <a:pt x="292" y="543"/>
                  <a:pt x="291" y="542"/>
                </a:cubicBezTo>
                <a:close/>
                <a:moveTo>
                  <a:pt x="290" y="550"/>
                </a:moveTo>
                <a:cubicBezTo>
                  <a:pt x="291" y="549"/>
                  <a:pt x="291" y="549"/>
                  <a:pt x="291" y="549"/>
                </a:cubicBezTo>
                <a:cubicBezTo>
                  <a:pt x="290" y="547"/>
                  <a:pt x="290" y="547"/>
                  <a:pt x="290" y="547"/>
                </a:cubicBezTo>
                <a:lnTo>
                  <a:pt x="290" y="550"/>
                </a:lnTo>
                <a:close/>
                <a:moveTo>
                  <a:pt x="296" y="507"/>
                </a:moveTo>
                <a:cubicBezTo>
                  <a:pt x="295" y="504"/>
                  <a:pt x="295" y="504"/>
                  <a:pt x="295" y="504"/>
                </a:cubicBezTo>
                <a:cubicBezTo>
                  <a:pt x="293" y="504"/>
                  <a:pt x="292" y="504"/>
                  <a:pt x="293" y="505"/>
                </a:cubicBezTo>
                <a:cubicBezTo>
                  <a:pt x="294" y="506"/>
                  <a:pt x="295" y="507"/>
                  <a:pt x="296" y="507"/>
                </a:cubicBezTo>
                <a:close/>
                <a:moveTo>
                  <a:pt x="283" y="516"/>
                </a:moveTo>
                <a:cubicBezTo>
                  <a:pt x="284" y="515"/>
                  <a:pt x="285" y="515"/>
                  <a:pt x="287" y="514"/>
                </a:cubicBezTo>
                <a:cubicBezTo>
                  <a:pt x="281" y="514"/>
                  <a:pt x="281" y="514"/>
                  <a:pt x="281" y="514"/>
                </a:cubicBezTo>
                <a:lnTo>
                  <a:pt x="283" y="516"/>
                </a:lnTo>
                <a:close/>
                <a:moveTo>
                  <a:pt x="282" y="508"/>
                </a:moveTo>
                <a:cubicBezTo>
                  <a:pt x="280" y="507"/>
                  <a:pt x="277" y="504"/>
                  <a:pt x="277" y="507"/>
                </a:cubicBezTo>
                <a:cubicBezTo>
                  <a:pt x="279" y="507"/>
                  <a:pt x="280" y="510"/>
                  <a:pt x="282" y="508"/>
                </a:cubicBezTo>
                <a:close/>
                <a:moveTo>
                  <a:pt x="287" y="465"/>
                </a:moveTo>
                <a:cubicBezTo>
                  <a:pt x="288" y="465"/>
                  <a:pt x="288" y="465"/>
                  <a:pt x="288" y="465"/>
                </a:cubicBezTo>
                <a:cubicBezTo>
                  <a:pt x="297" y="465"/>
                  <a:pt x="297" y="465"/>
                  <a:pt x="297" y="465"/>
                </a:cubicBezTo>
                <a:lnTo>
                  <a:pt x="287" y="465"/>
                </a:lnTo>
                <a:close/>
                <a:moveTo>
                  <a:pt x="262" y="428"/>
                </a:moveTo>
                <a:cubicBezTo>
                  <a:pt x="260" y="432"/>
                  <a:pt x="269" y="429"/>
                  <a:pt x="266" y="432"/>
                </a:cubicBezTo>
                <a:cubicBezTo>
                  <a:pt x="268" y="433"/>
                  <a:pt x="268" y="429"/>
                  <a:pt x="270" y="430"/>
                </a:cubicBezTo>
                <a:cubicBezTo>
                  <a:pt x="268" y="428"/>
                  <a:pt x="269" y="427"/>
                  <a:pt x="262" y="428"/>
                </a:cubicBezTo>
                <a:close/>
                <a:moveTo>
                  <a:pt x="270" y="430"/>
                </a:moveTo>
                <a:cubicBezTo>
                  <a:pt x="270" y="430"/>
                  <a:pt x="271" y="431"/>
                  <a:pt x="272" y="431"/>
                </a:cubicBezTo>
                <a:cubicBezTo>
                  <a:pt x="271" y="430"/>
                  <a:pt x="270" y="430"/>
                  <a:pt x="270" y="430"/>
                </a:cubicBezTo>
                <a:close/>
                <a:moveTo>
                  <a:pt x="295" y="6"/>
                </a:moveTo>
                <a:cubicBezTo>
                  <a:pt x="297" y="4"/>
                  <a:pt x="297" y="4"/>
                  <a:pt x="297" y="4"/>
                </a:cubicBezTo>
                <a:cubicBezTo>
                  <a:pt x="294" y="5"/>
                  <a:pt x="294" y="5"/>
                  <a:pt x="294" y="5"/>
                </a:cubicBezTo>
                <a:lnTo>
                  <a:pt x="295" y="6"/>
                </a:lnTo>
                <a:close/>
                <a:moveTo>
                  <a:pt x="288" y="2"/>
                </a:moveTo>
                <a:cubicBezTo>
                  <a:pt x="294" y="1"/>
                  <a:pt x="294" y="1"/>
                  <a:pt x="294" y="1"/>
                </a:cubicBezTo>
                <a:cubicBezTo>
                  <a:pt x="288" y="0"/>
                  <a:pt x="288" y="0"/>
                  <a:pt x="288" y="0"/>
                </a:cubicBezTo>
                <a:cubicBezTo>
                  <a:pt x="289" y="1"/>
                  <a:pt x="289" y="2"/>
                  <a:pt x="288" y="2"/>
                </a:cubicBezTo>
                <a:close/>
                <a:moveTo>
                  <a:pt x="250" y="298"/>
                </a:moveTo>
                <a:cubicBezTo>
                  <a:pt x="251" y="298"/>
                  <a:pt x="251" y="298"/>
                  <a:pt x="251" y="298"/>
                </a:cubicBezTo>
                <a:cubicBezTo>
                  <a:pt x="253" y="297"/>
                  <a:pt x="253" y="297"/>
                  <a:pt x="253" y="296"/>
                </a:cubicBezTo>
                <a:lnTo>
                  <a:pt x="250" y="298"/>
                </a:lnTo>
                <a:close/>
                <a:moveTo>
                  <a:pt x="253" y="268"/>
                </a:moveTo>
                <a:cubicBezTo>
                  <a:pt x="253" y="269"/>
                  <a:pt x="253" y="269"/>
                  <a:pt x="253" y="269"/>
                </a:cubicBezTo>
                <a:cubicBezTo>
                  <a:pt x="259" y="268"/>
                  <a:pt x="259" y="268"/>
                  <a:pt x="259" y="268"/>
                </a:cubicBezTo>
                <a:lnTo>
                  <a:pt x="253" y="268"/>
                </a:lnTo>
                <a:close/>
                <a:moveTo>
                  <a:pt x="245" y="244"/>
                </a:moveTo>
                <a:cubicBezTo>
                  <a:pt x="245" y="245"/>
                  <a:pt x="246" y="246"/>
                  <a:pt x="246" y="247"/>
                </a:cubicBezTo>
                <a:cubicBezTo>
                  <a:pt x="245" y="245"/>
                  <a:pt x="252" y="243"/>
                  <a:pt x="245" y="244"/>
                </a:cubicBezTo>
                <a:close/>
                <a:moveTo>
                  <a:pt x="66" y="909"/>
                </a:moveTo>
                <a:cubicBezTo>
                  <a:pt x="66" y="909"/>
                  <a:pt x="69" y="911"/>
                  <a:pt x="69" y="912"/>
                </a:cubicBezTo>
                <a:cubicBezTo>
                  <a:pt x="69" y="910"/>
                  <a:pt x="65" y="908"/>
                  <a:pt x="66" y="909"/>
                </a:cubicBezTo>
                <a:close/>
                <a:moveTo>
                  <a:pt x="66" y="895"/>
                </a:moveTo>
                <a:cubicBezTo>
                  <a:pt x="67" y="896"/>
                  <a:pt x="67" y="896"/>
                  <a:pt x="67" y="896"/>
                </a:cubicBezTo>
                <a:cubicBezTo>
                  <a:pt x="65" y="892"/>
                  <a:pt x="65" y="892"/>
                  <a:pt x="65" y="892"/>
                </a:cubicBezTo>
                <a:lnTo>
                  <a:pt x="66" y="895"/>
                </a:lnTo>
                <a:close/>
                <a:moveTo>
                  <a:pt x="72" y="887"/>
                </a:moveTo>
                <a:cubicBezTo>
                  <a:pt x="66" y="883"/>
                  <a:pt x="71" y="890"/>
                  <a:pt x="68" y="890"/>
                </a:cubicBezTo>
                <a:cubicBezTo>
                  <a:pt x="66" y="889"/>
                  <a:pt x="66" y="889"/>
                  <a:pt x="66" y="889"/>
                </a:cubicBezTo>
                <a:cubicBezTo>
                  <a:pt x="70" y="894"/>
                  <a:pt x="70" y="894"/>
                  <a:pt x="70" y="894"/>
                </a:cubicBezTo>
                <a:cubicBezTo>
                  <a:pt x="71" y="891"/>
                  <a:pt x="70" y="887"/>
                  <a:pt x="72" y="887"/>
                </a:cubicBezTo>
                <a:close/>
                <a:moveTo>
                  <a:pt x="87" y="892"/>
                </a:moveTo>
                <a:cubicBezTo>
                  <a:pt x="85" y="890"/>
                  <a:pt x="86" y="889"/>
                  <a:pt x="86" y="892"/>
                </a:cubicBezTo>
                <a:cubicBezTo>
                  <a:pt x="86" y="892"/>
                  <a:pt x="86" y="892"/>
                  <a:pt x="86" y="892"/>
                </a:cubicBezTo>
                <a:cubicBezTo>
                  <a:pt x="86" y="892"/>
                  <a:pt x="87" y="892"/>
                  <a:pt x="87" y="892"/>
                </a:cubicBezTo>
                <a:close/>
                <a:moveTo>
                  <a:pt x="86" y="892"/>
                </a:moveTo>
                <a:cubicBezTo>
                  <a:pt x="86" y="893"/>
                  <a:pt x="89" y="893"/>
                  <a:pt x="86" y="892"/>
                </a:cubicBezTo>
                <a:close/>
                <a:moveTo>
                  <a:pt x="88" y="888"/>
                </a:moveTo>
                <a:cubicBezTo>
                  <a:pt x="89" y="890"/>
                  <a:pt x="89" y="890"/>
                  <a:pt x="89" y="890"/>
                </a:cubicBezTo>
                <a:cubicBezTo>
                  <a:pt x="91" y="891"/>
                  <a:pt x="92" y="890"/>
                  <a:pt x="92" y="891"/>
                </a:cubicBezTo>
                <a:cubicBezTo>
                  <a:pt x="92" y="889"/>
                  <a:pt x="91" y="889"/>
                  <a:pt x="88" y="888"/>
                </a:cubicBezTo>
                <a:close/>
                <a:moveTo>
                  <a:pt x="85" y="884"/>
                </a:moveTo>
                <a:cubicBezTo>
                  <a:pt x="85" y="885"/>
                  <a:pt x="85" y="885"/>
                  <a:pt x="85" y="885"/>
                </a:cubicBezTo>
                <a:cubicBezTo>
                  <a:pt x="86" y="885"/>
                  <a:pt x="86" y="885"/>
                  <a:pt x="85" y="884"/>
                </a:cubicBezTo>
                <a:close/>
                <a:moveTo>
                  <a:pt x="86" y="887"/>
                </a:moveTo>
                <a:cubicBezTo>
                  <a:pt x="85" y="885"/>
                  <a:pt x="85" y="885"/>
                  <a:pt x="85" y="885"/>
                </a:cubicBezTo>
                <a:cubicBezTo>
                  <a:pt x="84" y="884"/>
                  <a:pt x="82" y="883"/>
                  <a:pt x="85" y="886"/>
                </a:cubicBezTo>
                <a:cubicBezTo>
                  <a:pt x="84" y="884"/>
                  <a:pt x="85" y="886"/>
                  <a:pt x="86" y="887"/>
                </a:cubicBezTo>
                <a:close/>
                <a:moveTo>
                  <a:pt x="85" y="887"/>
                </a:moveTo>
                <a:cubicBezTo>
                  <a:pt x="83" y="887"/>
                  <a:pt x="82" y="887"/>
                  <a:pt x="81" y="885"/>
                </a:cubicBezTo>
                <a:cubicBezTo>
                  <a:pt x="80" y="887"/>
                  <a:pt x="84" y="890"/>
                  <a:pt x="85" y="887"/>
                </a:cubicBezTo>
                <a:close/>
                <a:moveTo>
                  <a:pt x="67" y="882"/>
                </a:moveTo>
                <a:cubicBezTo>
                  <a:pt x="64" y="882"/>
                  <a:pt x="64" y="882"/>
                  <a:pt x="64" y="882"/>
                </a:cubicBezTo>
                <a:cubicBezTo>
                  <a:pt x="66" y="884"/>
                  <a:pt x="66" y="884"/>
                  <a:pt x="66" y="884"/>
                </a:cubicBezTo>
                <a:cubicBezTo>
                  <a:pt x="65" y="883"/>
                  <a:pt x="68" y="883"/>
                  <a:pt x="67" y="882"/>
                </a:cubicBezTo>
                <a:close/>
                <a:moveTo>
                  <a:pt x="96" y="883"/>
                </a:moveTo>
                <a:cubicBezTo>
                  <a:pt x="95" y="882"/>
                  <a:pt x="93" y="881"/>
                  <a:pt x="91" y="880"/>
                </a:cubicBezTo>
                <a:cubicBezTo>
                  <a:pt x="92" y="882"/>
                  <a:pt x="92" y="882"/>
                  <a:pt x="92" y="882"/>
                </a:cubicBezTo>
                <a:cubicBezTo>
                  <a:pt x="93" y="882"/>
                  <a:pt x="94" y="882"/>
                  <a:pt x="96" y="883"/>
                </a:cubicBezTo>
                <a:close/>
                <a:moveTo>
                  <a:pt x="91" y="880"/>
                </a:moveTo>
                <a:cubicBezTo>
                  <a:pt x="90" y="877"/>
                  <a:pt x="90" y="877"/>
                  <a:pt x="90" y="877"/>
                </a:cubicBezTo>
                <a:cubicBezTo>
                  <a:pt x="89" y="878"/>
                  <a:pt x="90" y="879"/>
                  <a:pt x="91" y="880"/>
                </a:cubicBezTo>
                <a:close/>
                <a:moveTo>
                  <a:pt x="79" y="879"/>
                </a:moveTo>
                <a:cubicBezTo>
                  <a:pt x="82" y="884"/>
                  <a:pt x="82" y="884"/>
                  <a:pt x="82" y="884"/>
                </a:cubicBezTo>
                <a:cubicBezTo>
                  <a:pt x="79" y="878"/>
                  <a:pt x="79" y="878"/>
                  <a:pt x="79" y="878"/>
                </a:cubicBezTo>
                <a:lnTo>
                  <a:pt x="79" y="879"/>
                </a:lnTo>
                <a:close/>
                <a:moveTo>
                  <a:pt x="100" y="879"/>
                </a:moveTo>
                <a:cubicBezTo>
                  <a:pt x="102" y="881"/>
                  <a:pt x="102" y="881"/>
                  <a:pt x="102" y="881"/>
                </a:cubicBezTo>
                <a:cubicBezTo>
                  <a:pt x="99" y="877"/>
                  <a:pt x="99" y="877"/>
                  <a:pt x="99" y="877"/>
                </a:cubicBezTo>
                <a:lnTo>
                  <a:pt x="100" y="879"/>
                </a:lnTo>
                <a:close/>
                <a:moveTo>
                  <a:pt x="102" y="875"/>
                </a:moveTo>
                <a:cubicBezTo>
                  <a:pt x="103" y="877"/>
                  <a:pt x="106" y="877"/>
                  <a:pt x="107" y="879"/>
                </a:cubicBezTo>
                <a:cubicBezTo>
                  <a:pt x="107" y="878"/>
                  <a:pt x="106" y="876"/>
                  <a:pt x="104" y="874"/>
                </a:cubicBezTo>
                <a:cubicBezTo>
                  <a:pt x="105" y="875"/>
                  <a:pt x="104" y="876"/>
                  <a:pt x="102" y="875"/>
                </a:cubicBezTo>
                <a:close/>
                <a:moveTo>
                  <a:pt x="103" y="871"/>
                </a:moveTo>
                <a:cubicBezTo>
                  <a:pt x="103" y="871"/>
                  <a:pt x="104" y="872"/>
                  <a:pt x="104" y="874"/>
                </a:cubicBezTo>
                <a:cubicBezTo>
                  <a:pt x="104" y="873"/>
                  <a:pt x="104" y="872"/>
                  <a:pt x="103" y="871"/>
                </a:cubicBezTo>
                <a:close/>
                <a:moveTo>
                  <a:pt x="92" y="876"/>
                </a:moveTo>
                <a:cubicBezTo>
                  <a:pt x="93" y="876"/>
                  <a:pt x="95" y="877"/>
                  <a:pt x="96" y="877"/>
                </a:cubicBezTo>
                <a:cubicBezTo>
                  <a:pt x="93" y="875"/>
                  <a:pt x="93" y="875"/>
                  <a:pt x="93" y="875"/>
                </a:cubicBezTo>
                <a:lnTo>
                  <a:pt x="92" y="876"/>
                </a:lnTo>
                <a:close/>
                <a:moveTo>
                  <a:pt x="92" y="875"/>
                </a:moveTo>
                <a:cubicBezTo>
                  <a:pt x="93" y="875"/>
                  <a:pt x="93" y="875"/>
                  <a:pt x="93" y="875"/>
                </a:cubicBezTo>
                <a:cubicBezTo>
                  <a:pt x="93" y="875"/>
                  <a:pt x="93" y="874"/>
                  <a:pt x="94" y="874"/>
                </a:cubicBezTo>
                <a:cubicBezTo>
                  <a:pt x="93" y="874"/>
                  <a:pt x="93" y="875"/>
                  <a:pt x="92" y="875"/>
                </a:cubicBezTo>
                <a:close/>
                <a:moveTo>
                  <a:pt x="92" y="876"/>
                </a:moveTo>
                <a:cubicBezTo>
                  <a:pt x="92" y="876"/>
                  <a:pt x="92" y="876"/>
                  <a:pt x="92" y="876"/>
                </a:cubicBezTo>
                <a:cubicBezTo>
                  <a:pt x="92" y="875"/>
                  <a:pt x="92" y="875"/>
                  <a:pt x="92" y="876"/>
                </a:cubicBezTo>
                <a:close/>
                <a:moveTo>
                  <a:pt x="84" y="878"/>
                </a:moveTo>
                <a:cubicBezTo>
                  <a:pt x="83" y="876"/>
                  <a:pt x="82" y="873"/>
                  <a:pt x="78" y="872"/>
                </a:cubicBezTo>
                <a:cubicBezTo>
                  <a:pt x="80" y="874"/>
                  <a:pt x="82" y="875"/>
                  <a:pt x="84" y="878"/>
                </a:cubicBezTo>
                <a:close/>
                <a:moveTo>
                  <a:pt x="88" y="873"/>
                </a:moveTo>
                <a:cubicBezTo>
                  <a:pt x="86" y="874"/>
                  <a:pt x="86" y="874"/>
                  <a:pt x="86" y="874"/>
                </a:cubicBezTo>
                <a:cubicBezTo>
                  <a:pt x="87" y="875"/>
                  <a:pt x="88" y="875"/>
                  <a:pt x="89" y="876"/>
                </a:cubicBezTo>
                <a:lnTo>
                  <a:pt x="88" y="873"/>
                </a:lnTo>
                <a:close/>
                <a:moveTo>
                  <a:pt x="87" y="872"/>
                </a:moveTo>
                <a:cubicBezTo>
                  <a:pt x="88" y="873"/>
                  <a:pt x="88" y="873"/>
                  <a:pt x="88" y="873"/>
                </a:cubicBezTo>
                <a:cubicBezTo>
                  <a:pt x="88" y="873"/>
                  <a:pt x="88" y="873"/>
                  <a:pt x="88" y="873"/>
                </a:cubicBezTo>
                <a:lnTo>
                  <a:pt x="87" y="872"/>
                </a:lnTo>
                <a:close/>
                <a:moveTo>
                  <a:pt x="98" y="871"/>
                </a:moveTo>
                <a:cubicBezTo>
                  <a:pt x="97" y="869"/>
                  <a:pt x="97" y="868"/>
                  <a:pt x="98" y="867"/>
                </a:cubicBezTo>
                <a:cubicBezTo>
                  <a:pt x="96" y="868"/>
                  <a:pt x="95" y="868"/>
                  <a:pt x="95" y="869"/>
                </a:cubicBezTo>
                <a:cubicBezTo>
                  <a:pt x="96" y="870"/>
                  <a:pt x="98" y="871"/>
                  <a:pt x="98" y="871"/>
                </a:cubicBezTo>
                <a:close/>
                <a:moveTo>
                  <a:pt x="95" y="873"/>
                </a:moveTo>
                <a:cubicBezTo>
                  <a:pt x="95" y="872"/>
                  <a:pt x="95" y="872"/>
                  <a:pt x="95" y="872"/>
                </a:cubicBezTo>
                <a:cubicBezTo>
                  <a:pt x="95" y="872"/>
                  <a:pt x="94" y="872"/>
                  <a:pt x="95" y="873"/>
                </a:cubicBezTo>
                <a:close/>
                <a:moveTo>
                  <a:pt x="103" y="861"/>
                </a:moveTo>
                <a:cubicBezTo>
                  <a:pt x="102" y="861"/>
                  <a:pt x="102" y="860"/>
                  <a:pt x="102" y="860"/>
                </a:cubicBezTo>
                <a:cubicBezTo>
                  <a:pt x="103" y="861"/>
                  <a:pt x="103" y="861"/>
                  <a:pt x="103" y="861"/>
                </a:cubicBezTo>
                <a:close/>
                <a:moveTo>
                  <a:pt x="94" y="868"/>
                </a:moveTo>
                <a:cubicBezTo>
                  <a:pt x="93" y="869"/>
                  <a:pt x="94" y="869"/>
                  <a:pt x="95" y="871"/>
                </a:cubicBezTo>
                <a:cubicBezTo>
                  <a:pt x="94" y="870"/>
                  <a:pt x="95" y="869"/>
                  <a:pt x="95" y="869"/>
                </a:cubicBezTo>
                <a:cubicBezTo>
                  <a:pt x="95" y="868"/>
                  <a:pt x="94" y="868"/>
                  <a:pt x="94" y="868"/>
                </a:cubicBezTo>
                <a:close/>
                <a:moveTo>
                  <a:pt x="103" y="868"/>
                </a:moveTo>
                <a:cubicBezTo>
                  <a:pt x="102" y="867"/>
                  <a:pt x="101" y="867"/>
                  <a:pt x="100" y="867"/>
                </a:cubicBezTo>
                <a:cubicBezTo>
                  <a:pt x="101" y="868"/>
                  <a:pt x="103" y="868"/>
                  <a:pt x="103" y="868"/>
                </a:cubicBezTo>
                <a:close/>
                <a:moveTo>
                  <a:pt x="96" y="873"/>
                </a:moveTo>
                <a:cubicBezTo>
                  <a:pt x="96" y="873"/>
                  <a:pt x="96" y="873"/>
                  <a:pt x="96" y="873"/>
                </a:cubicBezTo>
                <a:cubicBezTo>
                  <a:pt x="97" y="873"/>
                  <a:pt x="97" y="873"/>
                  <a:pt x="96" y="873"/>
                </a:cubicBezTo>
                <a:close/>
                <a:moveTo>
                  <a:pt x="96" y="873"/>
                </a:moveTo>
                <a:cubicBezTo>
                  <a:pt x="96" y="872"/>
                  <a:pt x="95" y="871"/>
                  <a:pt x="95" y="871"/>
                </a:cubicBezTo>
                <a:cubicBezTo>
                  <a:pt x="95" y="871"/>
                  <a:pt x="95" y="872"/>
                  <a:pt x="95" y="872"/>
                </a:cubicBezTo>
                <a:cubicBezTo>
                  <a:pt x="95" y="872"/>
                  <a:pt x="96" y="873"/>
                  <a:pt x="96" y="873"/>
                </a:cubicBezTo>
                <a:close/>
                <a:moveTo>
                  <a:pt x="83" y="843"/>
                </a:moveTo>
                <a:cubicBezTo>
                  <a:pt x="86" y="845"/>
                  <a:pt x="88" y="849"/>
                  <a:pt x="83" y="847"/>
                </a:cubicBezTo>
                <a:cubicBezTo>
                  <a:pt x="85" y="850"/>
                  <a:pt x="96" y="857"/>
                  <a:pt x="102" y="860"/>
                </a:cubicBezTo>
                <a:cubicBezTo>
                  <a:pt x="101" y="859"/>
                  <a:pt x="99" y="858"/>
                  <a:pt x="99" y="856"/>
                </a:cubicBezTo>
                <a:cubicBezTo>
                  <a:pt x="97" y="855"/>
                  <a:pt x="93" y="856"/>
                  <a:pt x="91" y="852"/>
                </a:cubicBezTo>
                <a:cubicBezTo>
                  <a:pt x="90" y="850"/>
                  <a:pt x="93" y="852"/>
                  <a:pt x="95" y="852"/>
                </a:cubicBezTo>
                <a:cubicBezTo>
                  <a:pt x="91" y="850"/>
                  <a:pt x="91" y="846"/>
                  <a:pt x="85" y="842"/>
                </a:cubicBezTo>
                <a:cubicBezTo>
                  <a:pt x="86" y="845"/>
                  <a:pt x="86" y="845"/>
                  <a:pt x="86" y="845"/>
                </a:cubicBezTo>
                <a:cubicBezTo>
                  <a:pt x="85" y="845"/>
                  <a:pt x="84" y="843"/>
                  <a:pt x="83" y="843"/>
                </a:cubicBezTo>
                <a:close/>
                <a:moveTo>
                  <a:pt x="100" y="862"/>
                </a:moveTo>
                <a:cubicBezTo>
                  <a:pt x="100" y="863"/>
                  <a:pt x="100" y="863"/>
                  <a:pt x="100" y="863"/>
                </a:cubicBezTo>
                <a:cubicBezTo>
                  <a:pt x="101" y="863"/>
                  <a:pt x="102" y="864"/>
                  <a:pt x="105" y="865"/>
                </a:cubicBezTo>
                <a:cubicBezTo>
                  <a:pt x="105" y="863"/>
                  <a:pt x="104" y="862"/>
                  <a:pt x="103" y="861"/>
                </a:cubicBezTo>
                <a:cubicBezTo>
                  <a:pt x="100" y="863"/>
                  <a:pt x="100" y="863"/>
                  <a:pt x="100" y="863"/>
                </a:cubicBezTo>
                <a:lnTo>
                  <a:pt x="100" y="862"/>
                </a:lnTo>
                <a:close/>
                <a:moveTo>
                  <a:pt x="98" y="866"/>
                </a:moveTo>
                <a:cubicBezTo>
                  <a:pt x="95" y="863"/>
                  <a:pt x="95" y="860"/>
                  <a:pt x="90" y="858"/>
                </a:cubicBezTo>
                <a:cubicBezTo>
                  <a:pt x="90" y="860"/>
                  <a:pt x="92" y="862"/>
                  <a:pt x="93" y="864"/>
                </a:cubicBezTo>
                <a:cubicBezTo>
                  <a:pt x="94" y="861"/>
                  <a:pt x="94" y="866"/>
                  <a:pt x="98" y="865"/>
                </a:cubicBezTo>
                <a:cubicBezTo>
                  <a:pt x="98" y="866"/>
                  <a:pt x="98" y="867"/>
                  <a:pt x="98" y="867"/>
                </a:cubicBezTo>
                <a:cubicBezTo>
                  <a:pt x="98" y="867"/>
                  <a:pt x="99" y="867"/>
                  <a:pt x="100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99" y="867"/>
                  <a:pt x="99" y="867"/>
                  <a:pt x="99" y="867"/>
                </a:cubicBezTo>
                <a:cubicBezTo>
                  <a:pt x="99" y="867"/>
                  <a:pt x="99" y="867"/>
                  <a:pt x="99" y="867"/>
                </a:cubicBezTo>
                <a:cubicBezTo>
                  <a:pt x="99" y="866"/>
                  <a:pt x="98" y="866"/>
                  <a:pt x="98" y="866"/>
                </a:cubicBezTo>
                <a:cubicBezTo>
                  <a:pt x="99" y="865"/>
                  <a:pt x="99" y="866"/>
                  <a:pt x="99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100" y="863"/>
                  <a:pt x="100" y="863"/>
                  <a:pt x="100" y="863"/>
                </a:cubicBezTo>
                <a:cubicBezTo>
                  <a:pt x="99" y="863"/>
                  <a:pt x="99" y="864"/>
                  <a:pt x="98" y="866"/>
                </a:cubicBezTo>
                <a:close/>
                <a:moveTo>
                  <a:pt x="72" y="865"/>
                </a:moveTo>
                <a:cubicBezTo>
                  <a:pt x="72" y="866"/>
                  <a:pt x="73" y="866"/>
                  <a:pt x="73" y="866"/>
                </a:cubicBezTo>
                <a:cubicBezTo>
                  <a:pt x="73" y="865"/>
                  <a:pt x="72" y="865"/>
                  <a:pt x="72" y="865"/>
                </a:cubicBezTo>
                <a:close/>
                <a:moveTo>
                  <a:pt x="75" y="866"/>
                </a:moveTo>
                <a:cubicBezTo>
                  <a:pt x="75" y="866"/>
                  <a:pt x="76" y="868"/>
                  <a:pt x="76" y="868"/>
                </a:cubicBezTo>
                <a:cubicBezTo>
                  <a:pt x="74" y="868"/>
                  <a:pt x="74" y="867"/>
                  <a:pt x="73" y="866"/>
                </a:cubicBezTo>
                <a:cubicBezTo>
                  <a:pt x="74" y="867"/>
                  <a:pt x="74" y="869"/>
                  <a:pt x="77" y="869"/>
                </a:cubicBezTo>
                <a:cubicBezTo>
                  <a:pt x="77" y="869"/>
                  <a:pt x="77" y="869"/>
                  <a:pt x="77" y="869"/>
                </a:cubicBezTo>
                <a:cubicBezTo>
                  <a:pt x="78" y="868"/>
                  <a:pt x="84" y="870"/>
                  <a:pt x="84" y="871"/>
                </a:cubicBezTo>
                <a:cubicBezTo>
                  <a:pt x="81" y="869"/>
                  <a:pt x="78" y="867"/>
                  <a:pt x="75" y="866"/>
                </a:cubicBezTo>
                <a:close/>
                <a:moveTo>
                  <a:pt x="86" y="865"/>
                </a:moveTo>
                <a:cubicBezTo>
                  <a:pt x="86" y="862"/>
                  <a:pt x="86" y="862"/>
                  <a:pt x="86" y="862"/>
                </a:cubicBezTo>
                <a:cubicBezTo>
                  <a:pt x="82" y="861"/>
                  <a:pt x="82" y="861"/>
                  <a:pt x="82" y="861"/>
                </a:cubicBezTo>
                <a:cubicBezTo>
                  <a:pt x="84" y="862"/>
                  <a:pt x="84" y="862"/>
                  <a:pt x="84" y="862"/>
                </a:cubicBezTo>
                <a:cubicBezTo>
                  <a:pt x="82" y="863"/>
                  <a:pt x="84" y="864"/>
                  <a:pt x="86" y="865"/>
                </a:cubicBezTo>
                <a:close/>
                <a:moveTo>
                  <a:pt x="104" y="862"/>
                </a:moveTo>
                <a:cubicBezTo>
                  <a:pt x="108" y="865"/>
                  <a:pt x="108" y="865"/>
                  <a:pt x="108" y="865"/>
                </a:cubicBezTo>
                <a:cubicBezTo>
                  <a:pt x="104" y="860"/>
                  <a:pt x="104" y="860"/>
                  <a:pt x="104" y="860"/>
                </a:cubicBezTo>
                <a:lnTo>
                  <a:pt x="104" y="862"/>
                </a:lnTo>
                <a:close/>
                <a:moveTo>
                  <a:pt x="106" y="859"/>
                </a:moveTo>
                <a:cubicBezTo>
                  <a:pt x="109" y="861"/>
                  <a:pt x="109" y="861"/>
                  <a:pt x="109" y="861"/>
                </a:cubicBezTo>
                <a:cubicBezTo>
                  <a:pt x="108" y="859"/>
                  <a:pt x="108" y="859"/>
                  <a:pt x="108" y="859"/>
                </a:cubicBezTo>
                <a:lnTo>
                  <a:pt x="106" y="859"/>
                </a:lnTo>
                <a:close/>
                <a:moveTo>
                  <a:pt x="179" y="679"/>
                </a:moveTo>
                <a:cubicBezTo>
                  <a:pt x="178" y="678"/>
                  <a:pt x="178" y="678"/>
                  <a:pt x="178" y="678"/>
                </a:cubicBezTo>
                <a:cubicBezTo>
                  <a:pt x="178" y="679"/>
                  <a:pt x="178" y="679"/>
                  <a:pt x="179" y="679"/>
                </a:cubicBezTo>
                <a:close/>
                <a:moveTo>
                  <a:pt x="175" y="684"/>
                </a:moveTo>
                <a:cubicBezTo>
                  <a:pt x="177" y="685"/>
                  <a:pt x="177" y="685"/>
                  <a:pt x="177" y="685"/>
                </a:cubicBezTo>
                <a:cubicBezTo>
                  <a:pt x="176" y="684"/>
                  <a:pt x="175" y="684"/>
                  <a:pt x="175" y="684"/>
                </a:cubicBezTo>
                <a:close/>
                <a:moveTo>
                  <a:pt x="154" y="793"/>
                </a:moveTo>
                <a:cubicBezTo>
                  <a:pt x="158" y="794"/>
                  <a:pt x="163" y="796"/>
                  <a:pt x="159" y="794"/>
                </a:cubicBezTo>
                <a:cubicBezTo>
                  <a:pt x="156" y="791"/>
                  <a:pt x="156" y="791"/>
                  <a:pt x="156" y="791"/>
                </a:cubicBezTo>
                <a:cubicBezTo>
                  <a:pt x="156" y="793"/>
                  <a:pt x="155" y="793"/>
                  <a:pt x="154" y="793"/>
                </a:cubicBezTo>
                <a:close/>
                <a:moveTo>
                  <a:pt x="167" y="733"/>
                </a:moveTo>
                <a:cubicBezTo>
                  <a:pt x="166" y="732"/>
                  <a:pt x="166" y="732"/>
                  <a:pt x="166" y="732"/>
                </a:cubicBezTo>
                <a:cubicBezTo>
                  <a:pt x="167" y="733"/>
                  <a:pt x="168" y="734"/>
                  <a:pt x="169" y="735"/>
                </a:cubicBezTo>
                <a:cubicBezTo>
                  <a:pt x="168" y="734"/>
                  <a:pt x="168" y="734"/>
                  <a:pt x="167" y="733"/>
                </a:cubicBezTo>
                <a:close/>
                <a:moveTo>
                  <a:pt x="153" y="722"/>
                </a:moveTo>
                <a:cubicBezTo>
                  <a:pt x="156" y="722"/>
                  <a:pt x="156" y="722"/>
                  <a:pt x="156" y="722"/>
                </a:cubicBezTo>
                <a:cubicBezTo>
                  <a:pt x="155" y="722"/>
                  <a:pt x="154" y="722"/>
                  <a:pt x="153" y="722"/>
                </a:cubicBezTo>
                <a:close/>
                <a:moveTo>
                  <a:pt x="193" y="653"/>
                </a:moveTo>
                <a:cubicBezTo>
                  <a:pt x="190" y="650"/>
                  <a:pt x="190" y="650"/>
                  <a:pt x="190" y="650"/>
                </a:cubicBezTo>
                <a:cubicBezTo>
                  <a:pt x="189" y="651"/>
                  <a:pt x="191" y="652"/>
                  <a:pt x="193" y="653"/>
                </a:cubicBezTo>
                <a:close/>
                <a:moveTo>
                  <a:pt x="125" y="830"/>
                </a:moveTo>
                <a:cubicBezTo>
                  <a:pt x="127" y="831"/>
                  <a:pt x="128" y="830"/>
                  <a:pt x="129" y="830"/>
                </a:cubicBezTo>
                <a:cubicBezTo>
                  <a:pt x="126" y="829"/>
                  <a:pt x="123" y="828"/>
                  <a:pt x="125" y="830"/>
                </a:cubicBezTo>
                <a:close/>
                <a:moveTo>
                  <a:pt x="213" y="707"/>
                </a:moveTo>
                <a:cubicBezTo>
                  <a:pt x="213" y="707"/>
                  <a:pt x="212" y="706"/>
                  <a:pt x="212" y="705"/>
                </a:cubicBezTo>
                <a:cubicBezTo>
                  <a:pt x="212" y="706"/>
                  <a:pt x="212" y="707"/>
                  <a:pt x="213" y="707"/>
                </a:cubicBezTo>
                <a:close/>
                <a:moveTo>
                  <a:pt x="130" y="828"/>
                </a:moveTo>
                <a:cubicBezTo>
                  <a:pt x="130" y="828"/>
                  <a:pt x="130" y="828"/>
                  <a:pt x="129" y="828"/>
                </a:cubicBezTo>
                <a:cubicBezTo>
                  <a:pt x="129" y="829"/>
                  <a:pt x="129" y="829"/>
                  <a:pt x="129" y="830"/>
                </a:cubicBezTo>
                <a:cubicBezTo>
                  <a:pt x="131" y="830"/>
                  <a:pt x="132" y="830"/>
                  <a:pt x="130" y="828"/>
                </a:cubicBezTo>
                <a:close/>
                <a:moveTo>
                  <a:pt x="259" y="568"/>
                </a:moveTo>
                <a:cubicBezTo>
                  <a:pt x="259" y="568"/>
                  <a:pt x="259" y="568"/>
                  <a:pt x="260" y="568"/>
                </a:cubicBezTo>
                <a:cubicBezTo>
                  <a:pt x="259" y="568"/>
                  <a:pt x="259" y="568"/>
                  <a:pt x="259" y="568"/>
                </a:cubicBezTo>
                <a:close/>
                <a:moveTo>
                  <a:pt x="312" y="568"/>
                </a:moveTo>
                <a:cubicBezTo>
                  <a:pt x="312" y="568"/>
                  <a:pt x="311" y="569"/>
                  <a:pt x="311" y="569"/>
                </a:cubicBezTo>
                <a:cubicBezTo>
                  <a:pt x="312" y="569"/>
                  <a:pt x="312" y="569"/>
                  <a:pt x="312" y="568"/>
                </a:cubicBezTo>
                <a:close/>
                <a:moveTo>
                  <a:pt x="116" y="849"/>
                </a:moveTo>
                <a:cubicBezTo>
                  <a:pt x="115" y="850"/>
                  <a:pt x="116" y="849"/>
                  <a:pt x="116" y="849"/>
                </a:cubicBezTo>
                <a:close/>
                <a:moveTo>
                  <a:pt x="100" y="842"/>
                </a:moveTo>
                <a:cubicBezTo>
                  <a:pt x="100" y="841"/>
                  <a:pt x="100" y="841"/>
                  <a:pt x="99" y="840"/>
                </a:cubicBezTo>
                <a:cubicBezTo>
                  <a:pt x="100" y="841"/>
                  <a:pt x="100" y="842"/>
                  <a:pt x="100" y="842"/>
                </a:cubicBezTo>
                <a:close/>
                <a:moveTo>
                  <a:pt x="113" y="807"/>
                </a:moveTo>
                <a:cubicBezTo>
                  <a:pt x="113" y="807"/>
                  <a:pt x="113" y="807"/>
                  <a:pt x="113" y="807"/>
                </a:cubicBezTo>
                <a:cubicBezTo>
                  <a:pt x="113" y="806"/>
                  <a:pt x="113" y="806"/>
                  <a:pt x="113" y="807"/>
                </a:cubicBezTo>
                <a:close/>
                <a:moveTo>
                  <a:pt x="113" y="849"/>
                </a:moveTo>
                <a:cubicBezTo>
                  <a:pt x="114" y="849"/>
                  <a:pt x="114" y="849"/>
                  <a:pt x="115" y="849"/>
                </a:cubicBezTo>
                <a:cubicBezTo>
                  <a:pt x="115" y="849"/>
                  <a:pt x="114" y="849"/>
                  <a:pt x="113" y="849"/>
                </a:cubicBezTo>
                <a:close/>
                <a:moveTo>
                  <a:pt x="115" y="850"/>
                </a:moveTo>
                <a:cubicBezTo>
                  <a:pt x="115" y="850"/>
                  <a:pt x="115" y="850"/>
                  <a:pt x="114" y="850"/>
                </a:cubicBezTo>
                <a:cubicBezTo>
                  <a:pt x="115" y="851"/>
                  <a:pt x="115" y="851"/>
                  <a:pt x="115" y="850"/>
                </a:cubicBezTo>
                <a:close/>
                <a:moveTo>
                  <a:pt x="116" y="848"/>
                </a:moveTo>
                <a:cubicBezTo>
                  <a:pt x="116" y="848"/>
                  <a:pt x="115" y="849"/>
                  <a:pt x="115" y="849"/>
                </a:cubicBezTo>
                <a:cubicBezTo>
                  <a:pt x="115" y="849"/>
                  <a:pt x="115" y="849"/>
                  <a:pt x="116" y="849"/>
                </a:cubicBezTo>
                <a:cubicBezTo>
                  <a:pt x="116" y="849"/>
                  <a:pt x="116" y="848"/>
                  <a:pt x="116" y="848"/>
                </a:cubicBezTo>
                <a:close/>
                <a:moveTo>
                  <a:pt x="234" y="621"/>
                </a:moveTo>
                <a:cubicBezTo>
                  <a:pt x="234" y="621"/>
                  <a:pt x="234" y="621"/>
                  <a:pt x="234" y="621"/>
                </a:cubicBezTo>
                <a:cubicBezTo>
                  <a:pt x="233" y="620"/>
                  <a:pt x="233" y="620"/>
                  <a:pt x="234" y="621"/>
                </a:cubicBezTo>
                <a:close/>
                <a:moveTo>
                  <a:pt x="130" y="752"/>
                </a:moveTo>
                <a:cubicBezTo>
                  <a:pt x="130" y="752"/>
                  <a:pt x="130" y="752"/>
                  <a:pt x="130" y="752"/>
                </a:cubicBezTo>
                <a:cubicBezTo>
                  <a:pt x="130" y="752"/>
                  <a:pt x="130" y="752"/>
                  <a:pt x="130" y="752"/>
                </a:cubicBezTo>
                <a:close/>
                <a:moveTo>
                  <a:pt x="129" y="748"/>
                </a:moveTo>
                <a:cubicBezTo>
                  <a:pt x="132" y="752"/>
                  <a:pt x="132" y="752"/>
                  <a:pt x="130" y="752"/>
                </a:cubicBezTo>
                <a:cubicBezTo>
                  <a:pt x="140" y="759"/>
                  <a:pt x="140" y="759"/>
                  <a:pt x="140" y="759"/>
                </a:cubicBezTo>
                <a:lnTo>
                  <a:pt x="129" y="748"/>
                </a:lnTo>
                <a:close/>
                <a:moveTo>
                  <a:pt x="185" y="670"/>
                </a:moveTo>
                <a:cubicBezTo>
                  <a:pt x="191" y="672"/>
                  <a:pt x="186" y="666"/>
                  <a:pt x="184" y="663"/>
                </a:cubicBezTo>
                <a:cubicBezTo>
                  <a:pt x="186" y="663"/>
                  <a:pt x="192" y="669"/>
                  <a:pt x="191" y="666"/>
                </a:cubicBezTo>
                <a:cubicBezTo>
                  <a:pt x="192" y="661"/>
                  <a:pt x="183" y="661"/>
                  <a:pt x="183" y="658"/>
                </a:cubicBezTo>
                <a:cubicBezTo>
                  <a:pt x="190" y="661"/>
                  <a:pt x="190" y="661"/>
                  <a:pt x="190" y="661"/>
                </a:cubicBezTo>
                <a:cubicBezTo>
                  <a:pt x="187" y="656"/>
                  <a:pt x="192" y="657"/>
                  <a:pt x="194" y="655"/>
                </a:cubicBezTo>
                <a:cubicBezTo>
                  <a:pt x="194" y="655"/>
                  <a:pt x="194" y="654"/>
                  <a:pt x="193" y="653"/>
                </a:cubicBezTo>
                <a:cubicBezTo>
                  <a:pt x="197" y="653"/>
                  <a:pt x="191" y="645"/>
                  <a:pt x="194" y="645"/>
                </a:cubicBezTo>
                <a:cubicBezTo>
                  <a:pt x="195" y="646"/>
                  <a:pt x="198" y="647"/>
                  <a:pt x="199" y="648"/>
                </a:cubicBezTo>
                <a:cubicBezTo>
                  <a:pt x="198" y="642"/>
                  <a:pt x="198" y="642"/>
                  <a:pt x="198" y="642"/>
                </a:cubicBezTo>
                <a:cubicBezTo>
                  <a:pt x="198" y="645"/>
                  <a:pt x="202" y="647"/>
                  <a:pt x="205" y="649"/>
                </a:cubicBezTo>
                <a:cubicBezTo>
                  <a:pt x="205" y="648"/>
                  <a:pt x="203" y="647"/>
                  <a:pt x="203" y="646"/>
                </a:cubicBezTo>
                <a:cubicBezTo>
                  <a:pt x="204" y="647"/>
                  <a:pt x="205" y="648"/>
                  <a:pt x="207" y="649"/>
                </a:cubicBezTo>
                <a:cubicBezTo>
                  <a:pt x="204" y="642"/>
                  <a:pt x="204" y="642"/>
                  <a:pt x="204" y="642"/>
                </a:cubicBezTo>
                <a:cubicBezTo>
                  <a:pt x="203" y="642"/>
                  <a:pt x="203" y="642"/>
                  <a:pt x="202" y="642"/>
                </a:cubicBezTo>
                <a:cubicBezTo>
                  <a:pt x="203" y="641"/>
                  <a:pt x="202" y="638"/>
                  <a:pt x="205" y="639"/>
                </a:cubicBezTo>
                <a:cubicBezTo>
                  <a:pt x="206" y="640"/>
                  <a:pt x="207" y="641"/>
                  <a:pt x="208" y="642"/>
                </a:cubicBezTo>
                <a:cubicBezTo>
                  <a:pt x="204" y="641"/>
                  <a:pt x="207" y="643"/>
                  <a:pt x="209" y="646"/>
                </a:cubicBezTo>
                <a:cubicBezTo>
                  <a:pt x="210" y="643"/>
                  <a:pt x="210" y="646"/>
                  <a:pt x="213" y="646"/>
                </a:cubicBezTo>
                <a:cubicBezTo>
                  <a:pt x="214" y="645"/>
                  <a:pt x="210" y="641"/>
                  <a:pt x="207" y="640"/>
                </a:cubicBezTo>
                <a:cubicBezTo>
                  <a:pt x="210" y="639"/>
                  <a:pt x="211" y="639"/>
                  <a:pt x="209" y="635"/>
                </a:cubicBezTo>
                <a:cubicBezTo>
                  <a:pt x="213" y="639"/>
                  <a:pt x="213" y="639"/>
                  <a:pt x="213" y="639"/>
                </a:cubicBezTo>
                <a:cubicBezTo>
                  <a:pt x="213" y="636"/>
                  <a:pt x="213" y="636"/>
                  <a:pt x="213" y="636"/>
                </a:cubicBezTo>
                <a:cubicBezTo>
                  <a:pt x="217" y="641"/>
                  <a:pt x="217" y="641"/>
                  <a:pt x="217" y="641"/>
                </a:cubicBezTo>
                <a:cubicBezTo>
                  <a:pt x="222" y="640"/>
                  <a:pt x="210" y="635"/>
                  <a:pt x="215" y="634"/>
                </a:cubicBezTo>
                <a:cubicBezTo>
                  <a:pt x="218" y="637"/>
                  <a:pt x="218" y="637"/>
                  <a:pt x="218" y="637"/>
                </a:cubicBezTo>
                <a:cubicBezTo>
                  <a:pt x="218" y="634"/>
                  <a:pt x="212" y="629"/>
                  <a:pt x="217" y="632"/>
                </a:cubicBezTo>
                <a:cubicBezTo>
                  <a:pt x="216" y="629"/>
                  <a:pt x="210" y="630"/>
                  <a:pt x="212" y="627"/>
                </a:cubicBezTo>
                <a:cubicBezTo>
                  <a:pt x="214" y="627"/>
                  <a:pt x="216" y="627"/>
                  <a:pt x="217" y="627"/>
                </a:cubicBezTo>
                <a:cubicBezTo>
                  <a:pt x="216" y="625"/>
                  <a:pt x="212" y="625"/>
                  <a:pt x="212" y="626"/>
                </a:cubicBezTo>
                <a:cubicBezTo>
                  <a:pt x="214" y="620"/>
                  <a:pt x="227" y="632"/>
                  <a:pt x="225" y="625"/>
                </a:cubicBezTo>
                <a:cubicBezTo>
                  <a:pt x="221" y="624"/>
                  <a:pt x="218" y="619"/>
                  <a:pt x="216" y="622"/>
                </a:cubicBezTo>
                <a:cubicBezTo>
                  <a:pt x="215" y="619"/>
                  <a:pt x="224" y="623"/>
                  <a:pt x="221" y="618"/>
                </a:cubicBezTo>
                <a:cubicBezTo>
                  <a:pt x="225" y="623"/>
                  <a:pt x="225" y="623"/>
                  <a:pt x="225" y="623"/>
                </a:cubicBezTo>
                <a:cubicBezTo>
                  <a:pt x="225" y="622"/>
                  <a:pt x="224" y="621"/>
                  <a:pt x="224" y="620"/>
                </a:cubicBezTo>
                <a:cubicBezTo>
                  <a:pt x="227" y="623"/>
                  <a:pt x="227" y="623"/>
                  <a:pt x="227" y="623"/>
                </a:cubicBezTo>
                <a:cubicBezTo>
                  <a:pt x="222" y="616"/>
                  <a:pt x="233" y="622"/>
                  <a:pt x="225" y="614"/>
                </a:cubicBezTo>
                <a:cubicBezTo>
                  <a:pt x="231" y="620"/>
                  <a:pt x="226" y="613"/>
                  <a:pt x="229" y="614"/>
                </a:cubicBezTo>
                <a:cubicBezTo>
                  <a:pt x="233" y="619"/>
                  <a:pt x="226" y="618"/>
                  <a:pt x="232" y="623"/>
                </a:cubicBezTo>
                <a:cubicBezTo>
                  <a:pt x="234" y="623"/>
                  <a:pt x="232" y="621"/>
                  <a:pt x="234" y="621"/>
                </a:cubicBezTo>
                <a:cubicBezTo>
                  <a:pt x="234" y="622"/>
                  <a:pt x="236" y="624"/>
                  <a:pt x="237" y="625"/>
                </a:cubicBezTo>
                <a:cubicBezTo>
                  <a:pt x="242" y="626"/>
                  <a:pt x="236" y="619"/>
                  <a:pt x="235" y="616"/>
                </a:cubicBezTo>
                <a:cubicBezTo>
                  <a:pt x="235" y="620"/>
                  <a:pt x="235" y="620"/>
                  <a:pt x="235" y="620"/>
                </a:cubicBezTo>
                <a:cubicBezTo>
                  <a:pt x="229" y="615"/>
                  <a:pt x="234" y="618"/>
                  <a:pt x="230" y="614"/>
                </a:cubicBezTo>
                <a:cubicBezTo>
                  <a:pt x="234" y="615"/>
                  <a:pt x="230" y="610"/>
                  <a:pt x="233" y="611"/>
                </a:cubicBezTo>
                <a:cubicBezTo>
                  <a:pt x="233" y="611"/>
                  <a:pt x="233" y="612"/>
                  <a:pt x="233" y="612"/>
                </a:cubicBezTo>
                <a:cubicBezTo>
                  <a:pt x="235" y="609"/>
                  <a:pt x="246" y="616"/>
                  <a:pt x="247" y="615"/>
                </a:cubicBezTo>
                <a:cubicBezTo>
                  <a:pt x="248" y="614"/>
                  <a:pt x="246" y="610"/>
                  <a:pt x="243" y="609"/>
                </a:cubicBezTo>
                <a:cubicBezTo>
                  <a:pt x="242" y="606"/>
                  <a:pt x="242" y="614"/>
                  <a:pt x="236" y="606"/>
                </a:cubicBezTo>
                <a:cubicBezTo>
                  <a:pt x="246" y="611"/>
                  <a:pt x="234" y="600"/>
                  <a:pt x="243" y="602"/>
                </a:cubicBezTo>
                <a:cubicBezTo>
                  <a:pt x="245" y="605"/>
                  <a:pt x="249" y="605"/>
                  <a:pt x="251" y="608"/>
                </a:cubicBezTo>
                <a:cubicBezTo>
                  <a:pt x="251" y="606"/>
                  <a:pt x="250" y="604"/>
                  <a:pt x="248" y="602"/>
                </a:cubicBezTo>
                <a:cubicBezTo>
                  <a:pt x="251" y="603"/>
                  <a:pt x="251" y="603"/>
                  <a:pt x="251" y="603"/>
                </a:cubicBezTo>
                <a:cubicBezTo>
                  <a:pt x="246" y="597"/>
                  <a:pt x="245" y="599"/>
                  <a:pt x="244" y="593"/>
                </a:cubicBezTo>
                <a:cubicBezTo>
                  <a:pt x="246" y="596"/>
                  <a:pt x="249" y="595"/>
                  <a:pt x="251" y="597"/>
                </a:cubicBezTo>
                <a:cubicBezTo>
                  <a:pt x="252" y="596"/>
                  <a:pt x="251" y="595"/>
                  <a:pt x="250" y="593"/>
                </a:cubicBezTo>
                <a:cubicBezTo>
                  <a:pt x="251" y="593"/>
                  <a:pt x="251" y="593"/>
                  <a:pt x="251" y="593"/>
                </a:cubicBezTo>
                <a:cubicBezTo>
                  <a:pt x="251" y="589"/>
                  <a:pt x="256" y="593"/>
                  <a:pt x="255" y="588"/>
                </a:cubicBezTo>
                <a:cubicBezTo>
                  <a:pt x="253" y="587"/>
                  <a:pt x="253" y="587"/>
                  <a:pt x="253" y="587"/>
                </a:cubicBezTo>
                <a:cubicBezTo>
                  <a:pt x="251" y="580"/>
                  <a:pt x="258" y="577"/>
                  <a:pt x="259" y="572"/>
                </a:cubicBezTo>
                <a:cubicBezTo>
                  <a:pt x="256" y="572"/>
                  <a:pt x="256" y="572"/>
                  <a:pt x="256" y="572"/>
                </a:cubicBezTo>
                <a:cubicBezTo>
                  <a:pt x="257" y="572"/>
                  <a:pt x="255" y="567"/>
                  <a:pt x="259" y="568"/>
                </a:cubicBezTo>
                <a:cubicBezTo>
                  <a:pt x="259" y="568"/>
                  <a:pt x="259" y="569"/>
                  <a:pt x="259" y="569"/>
                </a:cubicBezTo>
                <a:cubicBezTo>
                  <a:pt x="261" y="571"/>
                  <a:pt x="264" y="573"/>
                  <a:pt x="265" y="572"/>
                </a:cubicBezTo>
                <a:cubicBezTo>
                  <a:pt x="263" y="569"/>
                  <a:pt x="263" y="569"/>
                  <a:pt x="263" y="569"/>
                </a:cubicBezTo>
                <a:cubicBezTo>
                  <a:pt x="265" y="571"/>
                  <a:pt x="265" y="571"/>
                  <a:pt x="265" y="571"/>
                </a:cubicBezTo>
                <a:cubicBezTo>
                  <a:pt x="267" y="569"/>
                  <a:pt x="261" y="568"/>
                  <a:pt x="262" y="567"/>
                </a:cubicBezTo>
                <a:cubicBezTo>
                  <a:pt x="271" y="572"/>
                  <a:pt x="268" y="561"/>
                  <a:pt x="276" y="565"/>
                </a:cubicBezTo>
                <a:cubicBezTo>
                  <a:pt x="271" y="560"/>
                  <a:pt x="273" y="567"/>
                  <a:pt x="268" y="562"/>
                </a:cubicBezTo>
                <a:cubicBezTo>
                  <a:pt x="270" y="563"/>
                  <a:pt x="271" y="563"/>
                  <a:pt x="272" y="563"/>
                </a:cubicBezTo>
                <a:cubicBezTo>
                  <a:pt x="268" y="560"/>
                  <a:pt x="268" y="560"/>
                  <a:pt x="268" y="560"/>
                </a:cubicBezTo>
                <a:cubicBezTo>
                  <a:pt x="274" y="557"/>
                  <a:pt x="278" y="558"/>
                  <a:pt x="280" y="553"/>
                </a:cubicBezTo>
                <a:cubicBezTo>
                  <a:pt x="281" y="554"/>
                  <a:pt x="281" y="554"/>
                  <a:pt x="281" y="554"/>
                </a:cubicBezTo>
                <a:cubicBezTo>
                  <a:pt x="283" y="554"/>
                  <a:pt x="283" y="553"/>
                  <a:pt x="280" y="550"/>
                </a:cubicBezTo>
                <a:cubicBezTo>
                  <a:pt x="282" y="551"/>
                  <a:pt x="282" y="552"/>
                  <a:pt x="284" y="553"/>
                </a:cubicBezTo>
                <a:cubicBezTo>
                  <a:pt x="277" y="543"/>
                  <a:pt x="295" y="553"/>
                  <a:pt x="289" y="547"/>
                </a:cubicBezTo>
                <a:cubicBezTo>
                  <a:pt x="297" y="552"/>
                  <a:pt x="306" y="554"/>
                  <a:pt x="311" y="560"/>
                </a:cubicBezTo>
                <a:cubicBezTo>
                  <a:pt x="311" y="558"/>
                  <a:pt x="311" y="558"/>
                  <a:pt x="311" y="558"/>
                </a:cubicBezTo>
                <a:cubicBezTo>
                  <a:pt x="316" y="562"/>
                  <a:pt x="309" y="562"/>
                  <a:pt x="313" y="566"/>
                </a:cubicBezTo>
                <a:cubicBezTo>
                  <a:pt x="306" y="565"/>
                  <a:pt x="306" y="565"/>
                  <a:pt x="306" y="565"/>
                </a:cubicBezTo>
                <a:cubicBezTo>
                  <a:pt x="308" y="567"/>
                  <a:pt x="310" y="569"/>
                  <a:pt x="311" y="569"/>
                </a:cubicBezTo>
                <a:cubicBezTo>
                  <a:pt x="311" y="570"/>
                  <a:pt x="310" y="571"/>
                  <a:pt x="314" y="572"/>
                </a:cubicBezTo>
                <a:cubicBezTo>
                  <a:pt x="296" y="570"/>
                  <a:pt x="302" y="587"/>
                  <a:pt x="290" y="589"/>
                </a:cubicBezTo>
                <a:cubicBezTo>
                  <a:pt x="290" y="590"/>
                  <a:pt x="292" y="591"/>
                  <a:pt x="293" y="592"/>
                </a:cubicBezTo>
                <a:cubicBezTo>
                  <a:pt x="287" y="590"/>
                  <a:pt x="295" y="595"/>
                  <a:pt x="295" y="596"/>
                </a:cubicBezTo>
                <a:cubicBezTo>
                  <a:pt x="287" y="593"/>
                  <a:pt x="287" y="593"/>
                  <a:pt x="287" y="593"/>
                </a:cubicBezTo>
                <a:cubicBezTo>
                  <a:pt x="288" y="596"/>
                  <a:pt x="291" y="597"/>
                  <a:pt x="292" y="598"/>
                </a:cubicBezTo>
                <a:cubicBezTo>
                  <a:pt x="290" y="602"/>
                  <a:pt x="281" y="601"/>
                  <a:pt x="283" y="607"/>
                </a:cubicBezTo>
                <a:cubicBezTo>
                  <a:pt x="280" y="606"/>
                  <a:pt x="277" y="603"/>
                  <a:pt x="276" y="604"/>
                </a:cubicBezTo>
                <a:cubicBezTo>
                  <a:pt x="284" y="607"/>
                  <a:pt x="276" y="610"/>
                  <a:pt x="282" y="612"/>
                </a:cubicBezTo>
                <a:cubicBezTo>
                  <a:pt x="274" y="608"/>
                  <a:pt x="277" y="616"/>
                  <a:pt x="267" y="608"/>
                </a:cubicBezTo>
                <a:cubicBezTo>
                  <a:pt x="265" y="609"/>
                  <a:pt x="270" y="612"/>
                  <a:pt x="272" y="612"/>
                </a:cubicBezTo>
                <a:cubicBezTo>
                  <a:pt x="270" y="614"/>
                  <a:pt x="269" y="615"/>
                  <a:pt x="271" y="619"/>
                </a:cubicBezTo>
                <a:cubicBezTo>
                  <a:pt x="268" y="619"/>
                  <a:pt x="268" y="629"/>
                  <a:pt x="259" y="625"/>
                </a:cubicBezTo>
                <a:cubicBezTo>
                  <a:pt x="264" y="628"/>
                  <a:pt x="261" y="627"/>
                  <a:pt x="263" y="630"/>
                </a:cubicBezTo>
                <a:cubicBezTo>
                  <a:pt x="268" y="632"/>
                  <a:pt x="268" y="632"/>
                  <a:pt x="268" y="632"/>
                </a:cubicBezTo>
                <a:cubicBezTo>
                  <a:pt x="265" y="634"/>
                  <a:pt x="265" y="634"/>
                  <a:pt x="265" y="634"/>
                </a:cubicBezTo>
                <a:cubicBezTo>
                  <a:pt x="266" y="635"/>
                  <a:pt x="265" y="635"/>
                  <a:pt x="265" y="635"/>
                </a:cubicBezTo>
                <a:cubicBezTo>
                  <a:pt x="264" y="635"/>
                  <a:pt x="262" y="633"/>
                  <a:pt x="260" y="633"/>
                </a:cubicBezTo>
                <a:cubicBezTo>
                  <a:pt x="259" y="634"/>
                  <a:pt x="261" y="636"/>
                  <a:pt x="263" y="639"/>
                </a:cubicBezTo>
                <a:cubicBezTo>
                  <a:pt x="264" y="639"/>
                  <a:pt x="264" y="639"/>
                  <a:pt x="264" y="639"/>
                </a:cubicBezTo>
                <a:cubicBezTo>
                  <a:pt x="264" y="641"/>
                  <a:pt x="264" y="641"/>
                  <a:pt x="264" y="641"/>
                </a:cubicBezTo>
                <a:cubicBezTo>
                  <a:pt x="263" y="641"/>
                  <a:pt x="261" y="634"/>
                  <a:pt x="257" y="635"/>
                </a:cubicBezTo>
                <a:cubicBezTo>
                  <a:pt x="258" y="636"/>
                  <a:pt x="263" y="642"/>
                  <a:pt x="259" y="641"/>
                </a:cubicBezTo>
                <a:cubicBezTo>
                  <a:pt x="260" y="639"/>
                  <a:pt x="257" y="637"/>
                  <a:pt x="255" y="637"/>
                </a:cubicBezTo>
                <a:cubicBezTo>
                  <a:pt x="254" y="638"/>
                  <a:pt x="254" y="638"/>
                  <a:pt x="254" y="638"/>
                </a:cubicBezTo>
                <a:cubicBezTo>
                  <a:pt x="260" y="642"/>
                  <a:pt x="260" y="642"/>
                  <a:pt x="260" y="642"/>
                </a:cubicBezTo>
                <a:cubicBezTo>
                  <a:pt x="256" y="647"/>
                  <a:pt x="247" y="650"/>
                  <a:pt x="244" y="656"/>
                </a:cubicBezTo>
                <a:cubicBezTo>
                  <a:pt x="239" y="652"/>
                  <a:pt x="240" y="660"/>
                  <a:pt x="233" y="654"/>
                </a:cubicBezTo>
                <a:cubicBezTo>
                  <a:pt x="234" y="654"/>
                  <a:pt x="234" y="654"/>
                  <a:pt x="234" y="654"/>
                </a:cubicBezTo>
                <a:cubicBezTo>
                  <a:pt x="235" y="652"/>
                  <a:pt x="228" y="650"/>
                  <a:pt x="228" y="652"/>
                </a:cubicBezTo>
                <a:cubicBezTo>
                  <a:pt x="231" y="653"/>
                  <a:pt x="234" y="660"/>
                  <a:pt x="237" y="658"/>
                </a:cubicBezTo>
                <a:cubicBezTo>
                  <a:pt x="239" y="662"/>
                  <a:pt x="239" y="662"/>
                  <a:pt x="239" y="662"/>
                </a:cubicBezTo>
                <a:cubicBezTo>
                  <a:pt x="252" y="674"/>
                  <a:pt x="233" y="668"/>
                  <a:pt x="235" y="674"/>
                </a:cubicBezTo>
                <a:cubicBezTo>
                  <a:pt x="235" y="674"/>
                  <a:pt x="234" y="673"/>
                  <a:pt x="234" y="673"/>
                </a:cubicBezTo>
                <a:cubicBezTo>
                  <a:pt x="236" y="679"/>
                  <a:pt x="225" y="677"/>
                  <a:pt x="227" y="679"/>
                </a:cubicBezTo>
                <a:cubicBezTo>
                  <a:pt x="223" y="677"/>
                  <a:pt x="223" y="677"/>
                  <a:pt x="223" y="677"/>
                </a:cubicBezTo>
                <a:cubicBezTo>
                  <a:pt x="227" y="684"/>
                  <a:pt x="227" y="684"/>
                  <a:pt x="222" y="686"/>
                </a:cubicBezTo>
                <a:cubicBezTo>
                  <a:pt x="222" y="685"/>
                  <a:pt x="221" y="684"/>
                  <a:pt x="220" y="684"/>
                </a:cubicBezTo>
                <a:cubicBezTo>
                  <a:pt x="222" y="687"/>
                  <a:pt x="224" y="690"/>
                  <a:pt x="222" y="691"/>
                </a:cubicBezTo>
                <a:cubicBezTo>
                  <a:pt x="221" y="690"/>
                  <a:pt x="221" y="690"/>
                  <a:pt x="221" y="690"/>
                </a:cubicBezTo>
                <a:cubicBezTo>
                  <a:pt x="219" y="694"/>
                  <a:pt x="219" y="694"/>
                  <a:pt x="219" y="694"/>
                </a:cubicBezTo>
                <a:cubicBezTo>
                  <a:pt x="207" y="685"/>
                  <a:pt x="222" y="705"/>
                  <a:pt x="208" y="697"/>
                </a:cubicBezTo>
                <a:cubicBezTo>
                  <a:pt x="211" y="700"/>
                  <a:pt x="211" y="703"/>
                  <a:pt x="212" y="705"/>
                </a:cubicBezTo>
                <a:cubicBezTo>
                  <a:pt x="211" y="705"/>
                  <a:pt x="211" y="705"/>
                  <a:pt x="210" y="704"/>
                </a:cubicBezTo>
                <a:cubicBezTo>
                  <a:pt x="215" y="710"/>
                  <a:pt x="205" y="707"/>
                  <a:pt x="205" y="709"/>
                </a:cubicBezTo>
                <a:cubicBezTo>
                  <a:pt x="206" y="711"/>
                  <a:pt x="208" y="712"/>
                  <a:pt x="210" y="713"/>
                </a:cubicBezTo>
                <a:cubicBezTo>
                  <a:pt x="204" y="711"/>
                  <a:pt x="212" y="722"/>
                  <a:pt x="210" y="721"/>
                </a:cubicBezTo>
                <a:cubicBezTo>
                  <a:pt x="208" y="722"/>
                  <a:pt x="205" y="718"/>
                  <a:pt x="202" y="717"/>
                </a:cubicBezTo>
                <a:cubicBezTo>
                  <a:pt x="201" y="720"/>
                  <a:pt x="213" y="724"/>
                  <a:pt x="206" y="724"/>
                </a:cubicBezTo>
                <a:cubicBezTo>
                  <a:pt x="206" y="723"/>
                  <a:pt x="206" y="722"/>
                  <a:pt x="205" y="722"/>
                </a:cubicBezTo>
                <a:cubicBezTo>
                  <a:pt x="203" y="722"/>
                  <a:pt x="188" y="714"/>
                  <a:pt x="190" y="717"/>
                </a:cubicBezTo>
                <a:cubicBezTo>
                  <a:pt x="193" y="718"/>
                  <a:pt x="193" y="718"/>
                  <a:pt x="193" y="718"/>
                </a:cubicBezTo>
                <a:cubicBezTo>
                  <a:pt x="195" y="722"/>
                  <a:pt x="180" y="715"/>
                  <a:pt x="188" y="721"/>
                </a:cubicBezTo>
                <a:cubicBezTo>
                  <a:pt x="192" y="724"/>
                  <a:pt x="192" y="724"/>
                  <a:pt x="192" y="724"/>
                </a:cubicBezTo>
                <a:cubicBezTo>
                  <a:pt x="184" y="723"/>
                  <a:pt x="192" y="726"/>
                  <a:pt x="185" y="726"/>
                </a:cubicBezTo>
                <a:cubicBezTo>
                  <a:pt x="185" y="726"/>
                  <a:pt x="185" y="726"/>
                  <a:pt x="185" y="726"/>
                </a:cubicBezTo>
                <a:cubicBezTo>
                  <a:pt x="184" y="728"/>
                  <a:pt x="179" y="725"/>
                  <a:pt x="185" y="730"/>
                </a:cubicBezTo>
                <a:cubicBezTo>
                  <a:pt x="186" y="730"/>
                  <a:pt x="186" y="730"/>
                  <a:pt x="186" y="730"/>
                </a:cubicBezTo>
                <a:cubicBezTo>
                  <a:pt x="185" y="732"/>
                  <a:pt x="184" y="732"/>
                  <a:pt x="183" y="734"/>
                </a:cubicBezTo>
                <a:cubicBezTo>
                  <a:pt x="183" y="734"/>
                  <a:pt x="184" y="736"/>
                  <a:pt x="182" y="735"/>
                </a:cubicBezTo>
                <a:cubicBezTo>
                  <a:pt x="187" y="739"/>
                  <a:pt x="181" y="741"/>
                  <a:pt x="180" y="742"/>
                </a:cubicBezTo>
                <a:cubicBezTo>
                  <a:pt x="181" y="740"/>
                  <a:pt x="178" y="739"/>
                  <a:pt x="176" y="738"/>
                </a:cubicBezTo>
                <a:cubicBezTo>
                  <a:pt x="179" y="742"/>
                  <a:pt x="179" y="743"/>
                  <a:pt x="176" y="742"/>
                </a:cubicBezTo>
                <a:cubicBezTo>
                  <a:pt x="182" y="746"/>
                  <a:pt x="188" y="751"/>
                  <a:pt x="187" y="754"/>
                </a:cubicBezTo>
                <a:cubicBezTo>
                  <a:pt x="186" y="753"/>
                  <a:pt x="186" y="752"/>
                  <a:pt x="185" y="751"/>
                </a:cubicBezTo>
                <a:cubicBezTo>
                  <a:pt x="183" y="750"/>
                  <a:pt x="184" y="752"/>
                  <a:pt x="184" y="753"/>
                </a:cubicBezTo>
                <a:cubicBezTo>
                  <a:pt x="183" y="752"/>
                  <a:pt x="183" y="750"/>
                  <a:pt x="180" y="749"/>
                </a:cubicBezTo>
                <a:cubicBezTo>
                  <a:pt x="185" y="755"/>
                  <a:pt x="179" y="752"/>
                  <a:pt x="179" y="756"/>
                </a:cubicBezTo>
                <a:cubicBezTo>
                  <a:pt x="178" y="754"/>
                  <a:pt x="176" y="754"/>
                  <a:pt x="174" y="752"/>
                </a:cubicBezTo>
                <a:cubicBezTo>
                  <a:pt x="181" y="758"/>
                  <a:pt x="165" y="751"/>
                  <a:pt x="175" y="757"/>
                </a:cubicBezTo>
                <a:cubicBezTo>
                  <a:pt x="166" y="757"/>
                  <a:pt x="167" y="767"/>
                  <a:pt x="159" y="765"/>
                </a:cubicBezTo>
                <a:cubicBezTo>
                  <a:pt x="157" y="763"/>
                  <a:pt x="160" y="768"/>
                  <a:pt x="159" y="769"/>
                </a:cubicBezTo>
                <a:cubicBezTo>
                  <a:pt x="156" y="766"/>
                  <a:pt x="156" y="766"/>
                  <a:pt x="156" y="766"/>
                </a:cubicBezTo>
                <a:cubicBezTo>
                  <a:pt x="160" y="772"/>
                  <a:pt x="157" y="769"/>
                  <a:pt x="161" y="776"/>
                </a:cubicBezTo>
                <a:cubicBezTo>
                  <a:pt x="158" y="772"/>
                  <a:pt x="156" y="772"/>
                  <a:pt x="152" y="770"/>
                </a:cubicBezTo>
                <a:cubicBezTo>
                  <a:pt x="158" y="777"/>
                  <a:pt x="158" y="777"/>
                  <a:pt x="158" y="777"/>
                </a:cubicBezTo>
                <a:cubicBezTo>
                  <a:pt x="153" y="774"/>
                  <a:pt x="153" y="774"/>
                  <a:pt x="153" y="774"/>
                </a:cubicBezTo>
                <a:cubicBezTo>
                  <a:pt x="154" y="776"/>
                  <a:pt x="153" y="776"/>
                  <a:pt x="151" y="776"/>
                </a:cubicBezTo>
                <a:cubicBezTo>
                  <a:pt x="151" y="776"/>
                  <a:pt x="151" y="776"/>
                  <a:pt x="150" y="775"/>
                </a:cubicBezTo>
                <a:cubicBezTo>
                  <a:pt x="156" y="780"/>
                  <a:pt x="153" y="783"/>
                  <a:pt x="156" y="786"/>
                </a:cubicBezTo>
                <a:cubicBezTo>
                  <a:pt x="149" y="782"/>
                  <a:pt x="156" y="789"/>
                  <a:pt x="150" y="785"/>
                </a:cubicBezTo>
                <a:cubicBezTo>
                  <a:pt x="151" y="786"/>
                  <a:pt x="151" y="787"/>
                  <a:pt x="151" y="788"/>
                </a:cubicBezTo>
                <a:cubicBezTo>
                  <a:pt x="154" y="789"/>
                  <a:pt x="158" y="792"/>
                  <a:pt x="156" y="791"/>
                </a:cubicBezTo>
                <a:cubicBezTo>
                  <a:pt x="156" y="791"/>
                  <a:pt x="156" y="791"/>
                  <a:pt x="156" y="791"/>
                </a:cubicBezTo>
                <a:cubicBezTo>
                  <a:pt x="152" y="789"/>
                  <a:pt x="152" y="789"/>
                  <a:pt x="152" y="789"/>
                </a:cubicBezTo>
                <a:cubicBezTo>
                  <a:pt x="152" y="790"/>
                  <a:pt x="152" y="791"/>
                  <a:pt x="152" y="792"/>
                </a:cubicBezTo>
                <a:cubicBezTo>
                  <a:pt x="152" y="792"/>
                  <a:pt x="153" y="792"/>
                  <a:pt x="154" y="793"/>
                </a:cubicBezTo>
                <a:cubicBezTo>
                  <a:pt x="153" y="792"/>
                  <a:pt x="153" y="792"/>
                  <a:pt x="152" y="792"/>
                </a:cubicBezTo>
                <a:cubicBezTo>
                  <a:pt x="152" y="792"/>
                  <a:pt x="152" y="792"/>
                  <a:pt x="152" y="792"/>
                </a:cubicBezTo>
                <a:cubicBezTo>
                  <a:pt x="151" y="792"/>
                  <a:pt x="151" y="792"/>
                  <a:pt x="151" y="792"/>
                </a:cubicBezTo>
                <a:cubicBezTo>
                  <a:pt x="150" y="792"/>
                  <a:pt x="149" y="792"/>
                  <a:pt x="150" y="794"/>
                </a:cubicBezTo>
                <a:cubicBezTo>
                  <a:pt x="143" y="792"/>
                  <a:pt x="154" y="805"/>
                  <a:pt x="144" y="802"/>
                </a:cubicBezTo>
                <a:cubicBezTo>
                  <a:pt x="145" y="802"/>
                  <a:pt x="146" y="802"/>
                  <a:pt x="145" y="800"/>
                </a:cubicBezTo>
                <a:cubicBezTo>
                  <a:pt x="144" y="803"/>
                  <a:pt x="137" y="801"/>
                  <a:pt x="138" y="805"/>
                </a:cubicBezTo>
                <a:cubicBezTo>
                  <a:pt x="142" y="807"/>
                  <a:pt x="142" y="807"/>
                  <a:pt x="142" y="807"/>
                </a:cubicBezTo>
                <a:cubicBezTo>
                  <a:pt x="142" y="810"/>
                  <a:pt x="142" y="812"/>
                  <a:pt x="141" y="814"/>
                </a:cubicBezTo>
                <a:cubicBezTo>
                  <a:pt x="145" y="817"/>
                  <a:pt x="145" y="817"/>
                  <a:pt x="145" y="817"/>
                </a:cubicBezTo>
                <a:cubicBezTo>
                  <a:pt x="142" y="817"/>
                  <a:pt x="145" y="826"/>
                  <a:pt x="136" y="822"/>
                </a:cubicBezTo>
                <a:cubicBezTo>
                  <a:pt x="139" y="824"/>
                  <a:pt x="134" y="824"/>
                  <a:pt x="134" y="826"/>
                </a:cubicBezTo>
                <a:cubicBezTo>
                  <a:pt x="131" y="824"/>
                  <a:pt x="131" y="824"/>
                  <a:pt x="131" y="824"/>
                </a:cubicBezTo>
                <a:cubicBezTo>
                  <a:pt x="128" y="824"/>
                  <a:pt x="129" y="826"/>
                  <a:pt x="129" y="828"/>
                </a:cubicBezTo>
                <a:cubicBezTo>
                  <a:pt x="121" y="826"/>
                  <a:pt x="125" y="833"/>
                  <a:pt x="122" y="835"/>
                </a:cubicBezTo>
                <a:cubicBezTo>
                  <a:pt x="122" y="835"/>
                  <a:pt x="122" y="835"/>
                  <a:pt x="122" y="835"/>
                </a:cubicBezTo>
                <a:cubicBezTo>
                  <a:pt x="122" y="839"/>
                  <a:pt x="122" y="839"/>
                  <a:pt x="122" y="839"/>
                </a:cubicBezTo>
                <a:cubicBezTo>
                  <a:pt x="120" y="836"/>
                  <a:pt x="123" y="841"/>
                  <a:pt x="122" y="841"/>
                </a:cubicBezTo>
                <a:cubicBezTo>
                  <a:pt x="123" y="843"/>
                  <a:pt x="121" y="844"/>
                  <a:pt x="118" y="843"/>
                </a:cubicBezTo>
                <a:cubicBezTo>
                  <a:pt x="117" y="845"/>
                  <a:pt x="117" y="845"/>
                  <a:pt x="117" y="845"/>
                </a:cubicBezTo>
                <a:cubicBezTo>
                  <a:pt x="116" y="842"/>
                  <a:pt x="113" y="842"/>
                  <a:pt x="109" y="839"/>
                </a:cubicBezTo>
                <a:cubicBezTo>
                  <a:pt x="111" y="843"/>
                  <a:pt x="111" y="843"/>
                  <a:pt x="111" y="843"/>
                </a:cubicBezTo>
                <a:cubicBezTo>
                  <a:pt x="109" y="842"/>
                  <a:pt x="109" y="840"/>
                  <a:pt x="107" y="840"/>
                </a:cubicBezTo>
                <a:cubicBezTo>
                  <a:pt x="109" y="842"/>
                  <a:pt x="107" y="844"/>
                  <a:pt x="110" y="848"/>
                </a:cubicBezTo>
                <a:cubicBezTo>
                  <a:pt x="111" y="848"/>
                  <a:pt x="112" y="848"/>
                  <a:pt x="113" y="849"/>
                </a:cubicBezTo>
                <a:cubicBezTo>
                  <a:pt x="113" y="848"/>
                  <a:pt x="113" y="848"/>
                  <a:pt x="113" y="849"/>
                </a:cubicBezTo>
                <a:cubicBezTo>
                  <a:pt x="113" y="849"/>
                  <a:pt x="113" y="849"/>
                  <a:pt x="113" y="849"/>
                </a:cubicBezTo>
                <a:cubicBezTo>
                  <a:pt x="113" y="849"/>
                  <a:pt x="113" y="849"/>
                  <a:pt x="113" y="849"/>
                </a:cubicBezTo>
                <a:cubicBezTo>
                  <a:pt x="113" y="849"/>
                  <a:pt x="114" y="850"/>
                  <a:pt x="114" y="850"/>
                </a:cubicBezTo>
                <a:cubicBezTo>
                  <a:pt x="113" y="851"/>
                  <a:pt x="114" y="851"/>
                  <a:pt x="116" y="852"/>
                </a:cubicBezTo>
                <a:cubicBezTo>
                  <a:pt x="109" y="850"/>
                  <a:pt x="112" y="854"/>
                  <a:pt x="105" y="850"/>
                </a:cubicBezTo>
                <a:cubicBezTo>
                  <a:pt x="114" y="854"/>
                  <a:pt x="103" y="853"/>
                  <a:pt x="110" y="858"/>
                </a:cubicBezTo>
                <a:cubicBezTo>
                  <a:pt x="104" y="855"/>
                  <a:pt x="109" y="858"/>
                  <a:pt x="104" y="855"/>
                </a:cubicBezTo>
                <a:cubicBezTo>
                  <a:pt x="107" y="855"/>
                  <a:pt x="103" y="850"/>
                  <a:pt x="102" y="846"/>
                </a:cubicBezTo>
                <a:cubicBezTo>
                  <a:pt x="97" y="845"/>
                  <a:pt x="97" y="845"/>
                  <a:pt x="97" y="845"/>
                </a:cubicBezTo>
                <a:cubicBezTo>
                  <a:pt x="92" y="840"/>
                  <a:pt x="102" y="844"/>
                  <a:pt x="100" y="842"/>
                </a:cubicBezTo>
                <a:cubicBezTo>
                  <a:pt x="101" y="843"/>
                  <a:pt x="99" y="844"/>
                  <a:pt x="98" y="843"/>
                </a:cubicBezTo>
                <a:cubicBezTo>
                  <a:pt x="103" y="846"/>
                  <a:pt x="103" y="846"/>
                  <a:pt x="103" y="846"/>
                </a:cubicBezTo>
                <a:cubicBezTo>
                  <a:pt x="106" y="845"/>
                  <a:pt x="103" y="841"/>
                  <a:pt x="102" y="838"/>
                </a:cubicBezTo>
                <a:cubicBezTo>
                  <a:pt x="99" y="838"/>
                  <a:pt x="100" y="835"/>
                  <a:pt x="96" y="833"/>
                </a:cubicBezTo>
                <a:cubicBezTo>
                  <a:pt x="96" y="834"/>
                  <a:pt x="96" y="834"/>
                  <a:pt x="96" y="834"/>
                </a:cubicBezTo>
                <a:cubicBezTo>
                  <a:pt x="94" y="834"/>
                  <a:pt x="93" y="832"/>
                  <a:pt x="92" y="830"/>
                </a:cubicBezTo>
                <a:cubicBezTo>
                  <a:pt x="98" y="830"/>
                  <a:pt x="99" y="822"/>
                  <a:pt x="103" y="824"/>
                </a:cubicBezTo>
                <a:cubicBezTo>
                  <a:pt x="102" y="823"/>
                  <a:pt x="102" y="825"/>
                  <a:pt x="103" y="827"/>
                </a:cubicBezTo>
                <a:cubicBezTo>
                  <a:pt x="106" y="827"/>
                  <a:pt x="106" y="827"/>
                  <a:pt x="106" y="827"/>
                </a:cubicBezTo>
                <a:cubicBezTo>
                  <a:pt x="105" y="828"/>
                  <a:pt x="100" y="826"/>
                  <a:pt x="101" y="829"/>
                </a:cubicBezTo>
                <a:cubicBezTo>
                  <a:pt x="104" y="831"/>
                  <a:pt x="107" y="835"/>
                  <a:pt x="112" y="837"/>
                </a:cubicBezTo>
                <a:cubicBezTo>
                  <a:pt x="119" y="837"/>
                  <a:pt x="106" y="828"/>
                  <a:pt x="110" y="825"/>
                </a:cubicBezTo>
                <a:cubicBezTo>
                  <a:pt x="110" y="824"/>
                  <a:pt x="115" y="830"/>
                  <a:pt x="115" y="826"/>
                </a:cubicBezTo>
                <a:cubicBezTo>
                  <a:pt x="113" y="822"/>
                  <a:pt x="108" y="815"/>
                  <a:pt x="101" y="810"/>
                </a:cubicBezTo>
                <a:cubicBezTo>
                  <a:pt x="103" y="812"/>
                  <a:pt x="105" y="817"/>
                  <a:pt x="100" y="814"/>
                </a:cubicBezTo>
                <a:cubicBezTo>
                  <a:pt x="99" y="812"/>
                  <a:pt x="99" y="809"/>
                  <a:pt x="96" y="807"/>
                </a:cubicBezTo>
                <a:cubicBezTo>
                  <a:pt x="102" y="809"/>
                  <a:pt x="96" y="810"/>
                  <a:pt x="102" y="812"/>
                </a:cubicBezTo>
                <a:cubicBezTo>
                  <a:pt x="102" y="811"/>
                  <a:pt x="100" y="809"/>
                  <a:pt x="100" y="808"/>
                </a:cubicBezTo>
                <a:cubicBezTo>
                  <a:pt x="102" y="810"/>
                  <a:pt x="104" y="810"/>
                  <a:pt x="106" y="811"/>
                </a:cubicBezTo>
                <a:cubicBezTo>
                  <a:pt x="107" y="809"/>
                  <a:pt x="111" y="809"/>
                  <a:pt x="113" y="807"/>
                </a:cubicBezTo>
                <a:cubicBezTo>
                  <a:pt x="114" y="807"/>
                  <a:pt x="116" y="808"/>
                  <a:pt x="118" y="809"/>
                </a:cubicBezTo>
                <a:cubicBezTo>
                  <a:pt x="117" y="807"/>
                  <a:pt x="110" y="799"/>
                  <a:pt x="106" y="797"/>
                </a:cubicBezTo>
                <a:cubicBezTo>
                  <a:pt x="107" y="795"/>
                  <a:pt x="110" y="797"/>
                  <a:pt x="109" y="795"/>
                </a:cubicBezTo>
                <a:cubicBezTo>
                  <a:pt x="103" y="793"/>
                  <a:pt x="110" y="795"/>
                  <a:pt x="105" y="791"/>
                </a:cubicBezTo>
                <a:cubicBezTo>
                  <a:pt x="106" y="789"/>
                  <a:pt x="108" y="792"/>
                  <a:pt x="110" y="792"/>
                </a:cubicBezTo>
                <a:cubicBezTo>
                  <a:pt x="109" y="792"/>
                  <a:pt x="108" y="790"/>
                  <a:pt x="107" y="789"/>
                </a:cubicBezTo>
                <a:cubicBezTo>
                  <a:pt x="111" y="791"/>
                  <a:pt x="116" y="798"/>
                  <a:pt x="121" y="801"/>
                </a:cubicBezTo>
                <a:cubicBezTo>
                  <a:pt x="125" y="802"/>
                  <a:pt x="132" y="803"/>
                  <a:pt x="133" y="803"/>
                </a:cubicBezTo>
                <a:cubicBezTo>
                  <a:pt x="129" y="799"/>
                  <a:pt x="110" y="786"/>
                  <a:pt x="103" y="782"/>
                </a:cubicBezTo>
                <a:cubicBezTo>
                  <a:pt x="100" y="780"/>
                  <a:pt x="108" y="784"/>
                  <a:pt x="108" y="783"/>
                </a:cubicBezTo>
                <a:cubicBezTo>
                  <a:pt x="115" y="785"/>
                  <a:pt x="106" y="778"/>
                  <a:pt x="109" y="778"/>
                </a:cubicBezTo>
                <a:cubicBezTo>
                  <a:pt x="111" y="781"/>
                  <a:pt x="111" y="781"/>
                  <a:pt x="111" y="781"/>
                </a:cubicBezTo>
                <a:cubicBezTo>
                  <a:pt x="113" y="782"/>
                  <a:pt x="113" y="778"/>
                  <a:pt x="111" y="777"/>
                </a:cubicBezTo>
                <a:cubicBezTo>
                  <a:pt x="113" y="778"/>
                  <a:pt x="119" y="784"/>
                  <a:pt x="122" y="785"/>
                </a:cubicBezTo>
                <a:cubicBezTo>
                  <a:pt x="125" y="783"/>
                  <a:pt x="117" y="774"/>
                  <a:pt x="112" y="770"/>
                </a:cubicBezTo>
                <a:cubicBezTo>
                  <a:pt x="114" y="778"/>
                  <a:pt x="114" y="778"/>
                  <a:pt x="114" y="778"/>
                </a:cubicBezTo>
                <a:cubicBezTo>
                  <a:pt x="110" y="775"/>
                  <a:pt x="112" y="772"/>
                  <a:pt x="106" y="769"/>
                </a:cubicBezTo>
                <a:cubicBezTo>
                  <a:pt x="111" y="766"/>
                  <a:pt x="111" y="766"/>
                  <a:pt x="111" y="766"/>
                </a:cubicBezTo>
                <a:cubicBezTo>
                  <a:pt x="110" y="767"/>
                  <a:pt x="111" y="769"/>
                  <a:pt x="113" y="770"/>
                </a:cubicBezTo>
                <a:cubicBezTo>
                  <a:pt x="114" y="769"/>
                  <a:pt x="115" y="770"/>
                  <a:pt x="118" y="770"/>
                </a:cubicBezTo>
                <a:cubicBezTo>
                  <a:pt x="122" y="776"/>
                  <a:pt x="134" y="790"/>
                  <a:pt x="140" y="796"/>
                </a:cubicBezTo>
                <a:cubicBezTo>
                  <a:pt x="138" y="792"/>
                  <a:pt x="138" y="792"/>
                  <a:pt x="138" y="792"/>
                </a:cubicBezTo>
                <a:cubicBezTo>
                  <a:pt x="141" y="793"/>
                  <a:pt x="141" y="793"/>
                  <a:pt x="141" y="793"/>
                </a:cubicBezTo>
                <a:cubicBezTo>
                  <a:pt x="139" y="788"/>
                  <a:pt x="124" y="774"/>
                  <a:pt x="120" y="770"/>
                </a:cubicBezTo>
                <a:cubicBezTo>
                  <a:pt x="122" y="769"/>
                  <a:pt x="131" y="777"/>
                  <a:pt x="132" y="778"/>
                </a:cubicBezTo>
                <a:cubicBezTo>
                  <a:pt x="135" y="776"/>
                  <a:pt x="121" y="766"/>
                  <a:pt x="124" y="764"/>
                </a:cubicBezTo>
                <a:cubicBezTo>
                  <a:pt x="122" y="764"/>
                  <a:pt x="122" y="764"/>
                  <a:pt x="122" y="764"/>
                </a:cubicBezTo>
                <a:cubicBezTo>
                  <a:pt x="121" y="762"/>
                  <a:pt x="125" y="761"/>
                  <a:pt x="123" y="760"/>
                </a:cubicBezTo>
                <a:cubicBezTo>
                  <a:pt x="126" y="762"/>
                  <a:pt x="132" y="766"/>
                  <a:pt x="133" y="767"/>
                </a:cubicBezTo>
                <a:cubicBezTo>
                  <a:pt x="126" y="758"/>
                  <a:pt x="126" y="758"/>
                  <a:pt x="126" y="758"/>
                </a:cubicBezTo>
                <a:cubicBezTo>
                  <a:pt x="127" y="759"/>
                  <a:pt x="134" y="765"/>
                  <a:pt x="136" y="766"/>
                </a:cubicBezTo>
                <a:cubicBezTo>
                  <a:pt x="137" y="765"/>
                  <a:pt x="128" y="758"/>
                  <a:pt x="127" y="758"/>
                </a:cubicBezTo>
                <a:cubicBezTo>
                  <a:pt x="133" y="760"/>
                  <a:pt x="130" y="758"/>
                  <a:pt x="137" y="761"/>
                </a:cubicBezTo>
                <a:cubicBezTo>
                  <a:pt x="137" y="760"/>
                  <a:pt x="129" y="755"/>
                  <a:pt x="128" y="755"/>
                </a:cubicBezTo>
                <a:cubicBezTo>
                  <a:pt x="127" y="752"/>
                  <a:pt x="129" y="752"/>
                  <a:pt x="130" y="752"/>
                </a:cubicBezTo>
                <a:cubicBezTo>
                  <a:pt x="132" y="757"/>
                  <a:pt x="146" y="765"/>
                  <a:pt x="152" y="770"/>
                </a:cubicBezTo>
                <a:cubicBezTo>
                  <a:pt x="133" y="749"/>
                  <a:pt x="133" y="749"/>
                  <a:pt x="133" y="749"/>
                </a:cubicBezTo>
                <a:cubicBezTo>
                  <a:pt x="134" y="750"/>
                  <a:pt x="141" y="756"/>
                  <a:pt x="142" y="756"/>
                </a:cubicBezTo>
                <a:cubicBezTo>
                  <a:pt x="135" y="751"/>
                  <a:pt x="138" y="745"/>
                  <a:pt x="141" y="743"/>
                </a:cubicBezTo>
                <a:cubicBezTo>
                  <a:pt x="141" y="744"/>
                  <a:pt x="141" y="744"/>
                  <a:pt x="141" y="744"/>
                </a:cubicBezTo>
                <a:cubicBezTo>
                  <a:pt x="143" y="746"/>
                  <a:pt x="146" y="745"/>
                  <a:pt x="145" y="743"/>
                </a:cubicBezTo>
                <a:cubicBezTo>
                  <a:pt x="146" y="744"/>
                  <a:pt x="145" y="744"/>
                  <a:pt x="145" y="744"/>
                </a:cubicBezTo>
                <a:cubicBezTo>
                  <a:pt x="151" y="746"/>
                  <a:pt x="137" y="734"/>
                  <a:pt x="144" y="737"/>
                </a:cubicBezTo>
                <a:cubicBezTo>
                  <a:pt x="142" y="738"/>
                  <a:pt x="144" y="740"/>
                  <a:pt x="147" y="742"/>
                </a:cubicBezTo>
                <a:cubicBezTo>
                  <a:pt x="146" y="739"/>
                  <a:pt x="150" y="738"/>
                  <a:pt x="142" y="733"/>
                </a:cubicBezTo>
                <a:cubicBezTo>
                  <a:pt x="144" y="733"/>
                  <a:pt x="144" y="732"/>
                  <a:pt x="148" y="735"/>
                </a:cubicBezTo>
                <a:cubicBezTo>
                  <a:pt x="145" y="728"/>
                  <a:pt x="145" y="728"/>
                  <a:pt x="145" y="728"/>
                </a:cubicBezTo>
                <a:cubicBezTo>
                  <a:pt x="146" y="729"/>
                  <a:pt x="148" y="731"/>
                  <a:pt x="149" y="731"/>
                </a:cubicBezTo>
                <a:cubicBezTo>
                  <a:pt x="147" y="732"/>
                  <a:pt x="153" y="739"/>
                  <a:pt x="147" y="736"/>
                </a:cubicBezTo>
                <a:cubicBezTo>
                  <a:pt x="152" y="739"/>
                  <a:pt x="155" y="741"/>
                  <a:pt x="159" y="744"/>
                </a:cubicBezTo>
                <a:cubicBezTo>
                  <a:pt x="159" y="739"/>
                  <a:pt x="152" y="731"/>
                  <a:pt x="148" y="725"/>
                </a:cubicBezTo>
                <a:cubicBezTo>
                  <a:pt x="154" y="725"/>
                  <a:pt x="154" y="725"/>
                  <a:pt x="154" y="725"/>
                </a:cubicBezTo>
                <a:cubicBezTo>
                  <a:pt x="151" y="723"/>
                  <a:pt x="151" y="723"/>
                  <a:pt x="151" y="723"/>
                </a:cubicBezTo>
                <a:cubicBezTo>
                  <a:pt x="157" y="727"/>
                  <a:pt x="157" y="727"/>
                  <a:pt x="157" y="727"/>
                </a:cubicBezTo>
                <a:cubicBezTo>
                  <a:pt x="156" y="725"/>
                  <a:pt x="155" y="724"/>
                  <a:pt x="156" y="725"/>
                </a:cubicBezTo>
                <a:cubicBezTo>
                  <a:pt x="157" y="725"/>
                  <a:pt x="157" y="725"/>
                  <a:pt x="158" y="726"/>
                </a:cubicBezTo>
                <a:cubicBezTo>
                  <a:pt x="158" y="726"/>
                  <a:pt x="158" y="725"/>
                  <a:pt x="157" y="724"/>
                </a:cubicBezTo>
                <a:cubicBezTo>
                  <a:pt x="160" y="727"/>
                  <a:pt x="163" y="729"/>
                  <a:pt x="166" y="732"/>
                </a:cubicBezTo>
                <a:cubicBezTo>
                  <a:pt x="164" y="732"/>
                  <a:pt x="163" y="731"/>
                  <a:pt x="162" y="731"/>
                </a:cubicBezTo>
                <a:cubicBezTo>
                  <a:pt x="164" y="733"/>
                  <a:pt x="167" y="736"/>
                  <a:pt x="169" y="737"/>
                </a:cubicBezTo>
                <a:cubicBezTo>
                  <a:pt x="169" y="736"/>
                  <a:pt x="169" y="736"/>
                  <a:pt x="169" y="735"/>
                </a:cubicBezTo>
                <a:cubicBezTo>
                  <a:pt x="170" y="737"/>
                  <a:pt x="172" y="739"/>
                  <a:pt x="173" y="739"/>
                </a:cubicBezTo>
                <a:cubicBezTo>
                  <a:pt x="172" y="735"/>
                  <a:pt x="172" y="735"/>
                  <a:pt x="172" y="735"/>
                </a:cubicBezTo>
                <a:cubicBezTo>
                  <a:pt x="171" y="734"/>
                  <a:pt x="169" y="734"/>
                  <a:pt x="167" y="733"/>
                </a:cubicBezTo>
                <a:cubicBezTo>
                  <a:pt x="164" y="729"/>
                  <a:pt x="161" y="724"/>
                  <a:pt x="156" y="722"/>
                </a:cubicBezTo>
                <a:cubicBezTo>
                  <a:pt x="161" y="723"/>
                  <a:pt x="161" y="723"/>
                  <a:pt x="161" y="723"/>
                </a:cubicBezTo>
                <a:cubicBezTo>
                  <a:pt x="157" y="717"/>
                  <a:pt x="158" y="718"/>
                  <a:pt x="156" y="713"/>
                </a:cubicBezTo>
                <a:cubicBezTo>
                  <a:pt x="158" y="714"/>
                  <a:pt x="159" y="716"/>
                  <a:pt x="160" y="716"/>
                </a:cubicBezTo>
                <a:cubicBezTo>
                  <a:pt x="156" y="710"/>
                  <a:pt x="171" y="717"/>
                  <a:pt x="166" y="713"/>
                </a:cubicBezTo>
                <a:cubicBezTo>
                  <a:pt x="165" y="710"/>
                  <a:pt x="161" y="709"/>
                  <a:pt x="161" y="707"/>
                </a:cubicBezTo>
                <a:cubicBezTo>
                  <a:pt x="161" y="707"/>
                  <a:pt x="162" y="708"/>
                  <a:pt x="163" y="708"/>
                </a:cubicBezTo>
                <a:cubicBezTo>
                  <a:pt x="159" y="704"/>
                  <a:pt x="159" y="704"/>
                  <a:pt x="159" y="704"/>
                </a:cubicBezTo>
                <a:cubicBezTo>
                  <a:pt x="161" y="705"/>
                  <a:pt x="161" y="707"/>
                  <a:pt x="164" y="707"/>
                </a:cubicBezTo>
                <a:cubicBezTo>
                  <a:pt x="163" y="703"/>
                  <a:pt x="162" y="700"/>
                  <a:pt x="165" y="700"/>
                </a:cubicBezTo>
                <a:cubicBezTo>
                  <a:pt x="166" y="696"/>
                  <a:pt x="156" y="695"/>
                  <a:pt x="158" y="693"/>
                </a:cubicBezTo>
                <a:cubicBezTo>
                  <a:pt x="162" y="695"/>
                  <a:pt x="166" y="698"/>
                  <a:pt x="167" y="697"/>
                </a:cubicBezTo>
                <a:cubicBezTo>
                  <a:pt x="166" y="695"/>
                  <a:pt x="163" y="693"/>
                  <a:pt x="162" y="691"/>
                </a:cubicBezTo>
                <a:cubicBezTo>
                  <a:pt x="167" y="694"/>
                  <a:pt x="167" y="694"/>
                  <a:pt x="167" y="694"/>
                </a:cubicBezTo>
                <a:cubicBezTo>
                  <a:pt x="168" y="693"/>
                  <a:pt x="168" y="691"/>
                  <a:pt x="172" y="694"/>
                </a:cubicBezTo>
                <a:cubicBezTo>
                  <a:pt x="170" y="692"/>
                  <a:pt x="171" y="691"/>
                  <a:pt x="172" y="691"/>
                </a:cubicBezTo>
                <a:cubicBezTo>
                  <a:pt x="171" y="688"/>
                  <a:pt x="161" y="685"/>
                  <a:pt x="159" y="684"/>
                </a:cubicBezTo>
                <a:cubicBezTo>
                  <a:pt x="164" y="685"/>
                  <a:pt x="162" y="683"/>
                  <a:pt x="169" y="686"/>
                </a:cubicBezTo>
                <a:cubicBezTo>
                  <a:pt x="169" y="688"/>
                  <a:pt x="169" y="688"/>
                  <a:pt x="169" y="688"/>
                </a:cubicBezTo>
                <a:cubicBezTo>
                  <a:pt x="178" y="690"/>
                  <a:pt x="164" y="680"/>
                  <a:pt x="176" y="687"/>
                </a:cubicBezTo>
                <a:cubicBezTo>
                  <a:pt x="175" y="687"/>
                  <a:pt x="177" y="691"/>
                  <a:pt x="180" y="692"/>
                </a:cubicBezTo>
                <a:cubicBezTo>
                  <a:pt x="178" y="689"/>
                  <a:pt x="178" y="689"/>
                  <a:pt x="178" y="689"/>
                </a:cubicBezTo>
                <a:cubicBezTo>
                  <a:pt x="180" y="689"/>
                  <a:pt x="179" y="690"/>
                  <a:pt x="181" y="691"/>
                </a:cubicBezTo>
                <a:cubicBezTo>
                  <a:pt x="180" y="689"/>
                  <a:pt x="178" y="687"/>
                  <a:pt x="177" y="685"/>
                </a:cubicBezTo>
                <a:cubicBezTo>
                  <a:pt x="177" y="685"/>
                  <a:pt x="177" y="685"/>
                  <a:pt x="177" y="685"/>
                </a:cubicBezTo>
                <a:cubicBezTo>
                  <a:pt x="178" y="682"/>
                  <a:pt x="178" y="682"/>
                  <a:pt x="178" y="682"/>
                </a:cubicBezTo>
                <a:cubicBezTo>
                  <a:pt x="178" y="682"/>
                  <a:pt x="179" y="684"/>
                  <a:pt x="180" y="683"/>
                </a:cubicBezTo>
                <a:cubicBezTo>
                  <a:pt x="179" y="679"/>
                  <a:pt x="179" y="679"/>
                  <a:pt x="179" y="679"/>
                </a:cubicBezTo>
                <a:cubicBezTo>
                  <a:pt x="179" y="681"/>
                  <a:pt x="181" y="681"/>
                  <a:pt x="183" y="681"/>
                </a:cubicBezTo>
                <a:cubicBezTo>
                  <a:pt x="186" y="680"/>
                  <a:pt x="173" y="671"/>
                  <a:pt x="179" y="673"/>
                </a:cubicBezTo>
                <a:cubicBezTo>
                  <a:pt x="179" y="673"/>
                  <a:pt x="180" y="674"/>
                  <a:pt x="179" y="674"/>
                </a:cubicBezTo>
                <a:cubicBezTo>
                  <a:pt x="182" y="675"/>
                  <a:pt x="182" y="675"/>
                  <a:pt x="182" y="675"/>
                </a:cubicBezTo>
                <a:cubicBezTo>
                  <a:pt x="172" y="667"/>
                  <a:pt x="185" y="668"/>
                  <a:pt x="175" y="660"/>
                </a:cubicBezTo>
                <a:cubicBezTo>
                  <a:pt x="180" y="662"/>
                  <a:pt x="178" y="662"/>
                  <a:pt x="181" y="667"/>
                </a:cubicBezTo>
                <a:cubicBezTo>
                  <a:pt x="185" y="668"/>
                  <a:pt x="185" y="668"/>
                  <a:pt x="185" y="668"/>
                </a:cubicBezTo>
                <a:cubicBezTo>
                  <a:pt x="185" y="669"/>
                  <a:pt x="184" y="669"/>
                  <a:pt x="185" y="670"/>
                </a:cubicBezTo>
                <a:close/>
                <a:moveTo>
                  <a:pt x="172" y="689"/>
                </a:moveTo>
                <a:cubicBezTo>
                  <a:pt x="170" y="688"/>
                  <a:pt x="172" y="690"/>
                  <a:pt x="172" y="691"/>
                </a:cubicBezTo>
                <a:cubicBezTo>
                  <a:pt x="174" y="692"/>
                  <a:pt x="176" y="693"/>
                  <a:pt x="172" y="689"/>
                </a:cubicBezTo>
                <a:close/>
                <a:moveTo>
                  <a:pt x="159" y="730"/>
                </a:moveTo>
                <a:cubicBezTo>
                  <a:pt x="157" y="729"/>
                  <a:pt x="156" y="729"/>
                  <a:pt x="157" y="731"/>
                </a:cubicBezTo>
                <a:cubicBezTo>
                  <a:pt x="159" y="731"/>
                  <a:pt x="159" y="731"/>
                  <a:pt x="159" y="730"/>
                </a:cubicBezTo>
                <a:close/>
                <a:moveTo>
                  <a:pt x="117" y="840"/>
                </a:moveTo>
                <a:cubicBezTo>
                  <a:pt x="117" y="840"/>
                  <a:pt x="117" y="840"/>
                  <a:pt x="117" y="841"/>
                </a:cubicBezTo>
                <a:cubicBezTo>
                  <a:pt x="118" y="840"/>
                  <a:pt x="119" y="840"/>
                  <a:pt x="117" y="840"/>
                </a:cubicBezTo>
                <a:close/>
                <a:moveTo>
                  <a:pt x="116" y="841"/>
                </a:moveTo>
                <a:cubicBezTo>
                  <a:pt x="115" y="841"/>
                  <a:pt x="115" y="842"/>
                  <a:pt x="116" y="842"/>
                </a:cubicBezTo>
                <a:cubicBezTo>
                  <a:pt x="115" y="842"/>
                  <a:pt x="114" y="842"/>
                  <a:pt x="114" y="841"/>
                </a:cubicBezTo>
                <a:cubicBezTo>
                  <a:pt x="114" y="840"/>
                  <a:pt x="115" y="840"/>
                  <a:pt x="116" y="841"/>
                </a:cubicBezTo>
                <a:close/>
                <a:moveTo>
                  <a:pt x="262" y="633"/>
                </a:moveTo>
                <a:cubicBezTo>
                  <a:pt x="264" y="634"/>
                  <a:pt x="264" y="634"/>
                  <a:pt x="264" y="634"/>
                </a:cubicBezTo>
                <a:cubicBezTo>
                  <a:pt x="263" y="633"/>
                  <a:pt x="262" y="632"/>
                  <a:pt x="262" y="633"/>
                </a:cubicBezTo>
                <a:close/>
                <a:moveTo>
                  <a:pt x="155" y="723"/>
                </a:moveTo>
                <a:cubicBezTo>
                  <a:pt x="156" y="724"/>
                  <a:pt x="156" y="724"/>
                  <a:pt x="157" y="724"/>
                </a:cubicBezTo>
                <a:cubicBezTo>
                  <a:pt x="157" y="724"/>
                  <a:pt x="156" y="723"/>
                  <a:pt x="155" y="723"/>
                </a:cubicBezTo>
                <a:close/>
                <a:moveTo>
                  <a:pt x="193" y="653"/>
                </a:moveTo>
                <a:cubicBezTo>
                  <a:pt x="193" y="653"/>
                  <a:pt x="193" y="653"/>
                  <a:pt x="193" y="653"/>
                </a:cubicBezTo>
                <a:cubicBezTo>
                  <a:pt x="193" y="653"/>
                  <a:pt x="193" y="653"/>
                  <a:pt x="193" y="653"/>
                </a:cubicBezTo>
                <a:close/>
                <a:moveTo>
                  <a:pt x="104" y="788"/>
                </a:moveTo>
                <a:cubicBezTo>
                  <a:pt x="105" y="788"/>
                  <a:pt x="106" y="788"/>
                  <a:pt x="107" y="789"/>
                </a:cubicBezTo>
                <a:cubicBezTo>
                  <a:pt x="106" y="788"/>
                  <a:pt x="105" y="788"/>
                  <a:pt x="104" y="788"/>
                </a:cubicBezTo>
                <a:close/>
                <a:moveTo>
                  <a:pt x="113" y="856"/>
                </a:moveTo>
                <a:cubicBezTo>
                  <a:pt x="113" y="854"/>
                  <a:pt x="113" y="854"/>
                  <a:pt x="113" y="854"/>
                </a:cubicBezTo>
                <a:cubicBezTo>
                  <a:pt x="113" y="855"/>
                  <a:pt x="112" y="855"/>
                  <a:pt x="111" y="854"/>
                </a:cubicBezTo>
                <a:cubicBezTo>
                  <a:pt x="112" y="855"/>
                  <a:pt x="113" y="856"/>
                  <a:pt x="113" y="856"/>
                </a:cubicBezTo>
                <a:close/>
                <a:moveTo>
                  <a:pt x="82" y="850"/>
                </a:moveTo>
                <a:cubicBezTo>
                  <a:pt x="82" y="850"/>
                  <a:pt x="82" y="850"/>
                  <a:pt x="82" y="850"/>
                </a:cubicBezTo>
                <a:cubicBezTo>
                  <a:pt x="84" y="852"/>
                  <a:pt x="84" y="852"/>
                  <a:pt x="84" y="852"/>
                </a:cubicBezTo>
                <a:cubicBezTo>
                  <a:pt x="84" y="851"/>
                  <a:pt x="83" y="849"/>
                  <a:pt x="82" y="850"/>
                </a:cubicBezTo>
                <a:close/>
                <a:moveTo>
                  <a:pt x="100" y="848"/>
                </a:moveTo>
                <a:cubicBezTo>
                  <a:pt x="96" y="846"/>
                  <a:pt x="97" y="847"/>
                  <a:pt x="97" y="849"/>
                </a:cubicBezTo>
                <a:cubicBezTo>
                  <a:pt x="97" y="849"/>
                  <a:pt x="97" y="848"/>
                  <a:pt x="97" y="848"/>
                </a:cubicBezTo>
                <a:cubicBezTo>
                  <a:pt x="101" y="852"/>
                  <a:pt x="100" y="850"/>
                  <a:pt x="100" y="848"/>
                </a:cubicBezTo>
                <a:close/>
                <a:moveTo>
                  <a:pt x="97" y="849"/>
                </a:moveTo>
                <a:cubicBezTo>
                  <a:pt x="97" y="849"/>
                  <a:pt x="97" y="850"/>
                  <a:pt x="96" y="850"/>
                </a:cubicBezTo>
                <a:cubicBezTo>
                  <a:pt x="98" y="851"/>
                  <a:pt x="97" y="850"/>
                  <a:pt x="97" y="849"/>
                </a:cubicBezTo>
                <a:close/>
                <a:moveTo>
                  <a:pt x="114" y="845"/>
                </a:moveTo>
                <a:cubicBezTo>
                  <a:pt x="113" y="845"/>
                  <a:pt x="118" y="848"/>
                  <a:pt x="117" y="848"/>
                </a:cubicBezTo>
                <a:cubicBezTo>
                  <a:pt x="120" y="851"/>
                  <a:pt x="114" y="841"/>
                  <a:pt x="114" y="845"/>
                </a:cubicBezTo>
                <a:close/>
                <a:moveTo>
                  <a:pt x="89" y="841"/>
                </a:moveTo>
                <a:cubicBezTo>
                  <a:pt x="93" y="844"/>
                  <a:pt x="93" y="844"/>
                  <a:pt x="93" y="844"/>
                </a:cubicBezTo>
                <a:cubicBezTo>
                  <a:pt x="90" y="841"/>
                  <a:pt x="90" y="841"/>
                  <a:pt x="90" y="841"/>
                </a:cubicBezTo>
                <a:lnTo>
                  <a:pt x="89" y="841"/>
                </a:lnTo>
                <a:close/>
                <a:moveTo>
                  <a:pt x="97" y="836"/>
                </a:moveTo>
                <a:cubicBezTo>
                  <a:pt x="95" y="837"/>
                  <a:pt x="95" y="837"/>
                  <a:pt x="95" y="837"/>
                </a:cubicBezTo>
                <a:cubicBezTo>
                  <a:pt x="95" y="837"/>
                  <a:pt x="95" y="838"/>
                  <a:pt x="96" y="838"/>
                </a:cubicBezTo>
                <a:cubicBezTo>
                  <a:pt x="96" y="838"/>
                  <a:pt x="98" y="837"/>
                  <a:pt x="97" y="836"/>
                </a:cubicBezTo>
                <a:close/>
                <a:moveTo>
                  <a:pt x="96" y="838"/>
                </a:moveTo>
                <a:cubicBezTo>
                  <a:pt x="95" y="839"/>
                  <a:pt x="95" y="839"/>
                  <a:pt x="95" y="840"/>
                </a:cubicBezTo>
                <a:cubicBezTo>
                  <a:pt x="96" y="840"/>
                  <a:pt x="96" y="839"/>
                  <a:pt x="96" y="838"/>
                </a:cubicBezTo>
                <a:close/>
                <a:moveTo>
                  <a:pt x="89" y="838"/>
                </a:moveTo>
                <a:cubicBezTo>
                  <a:pt x="90" y="838"/>
                  <a:pt x="90" y="838"/>
                  <a:pt x="90" y="838"/>
                </a:cubicBezTo>
                <a:cubicBezTo>
                  <a:pt x="91" y="838"/>
                  <a:pt x="91" y="838"/>
                  <a:pt x="91" y="838"/>
                </a:cubicBezTo>
                <a:lnTo>
                  <a:pt x="89" y="838"/>
                </a:lnTo>
                <a:close/>
                <a:moveTo>
                  <a:pt x="108" y="822"/>
                </a:moveTo>
                <a:cubicBezTo>
                  <a:pt x="108" y="820"/>
                  <a:pt x="108" y="820"/>
                  <a:pt x="108" y="820"/>
                </a:cubicBezTo>
                <a:cubicBezTo>
                  <a:pt x="107" y="819"/>
                  <a:pt x="106" y="818"/>
                  <a:pt x="106" y="819"/>
                </a:cubicBezTo>
                <a:cubicBezTo>
                  <a:pt x="107" y="820"/>
                  <a:pt x="107" y="821"/>
                  <a:pt x="108" y="822"/>
                </a:cubicBezTo>
                <a:close/>
                <a:moveTo>
                  <a:pt x="94" y="819"/>
                </a:moveTo>
                <a:cubicBezTo>
                  <a:pt x="95" y="819"/>
                  <a:pt x="96" y="820"/>
                  <a:pt x="98" y="820"/>
                </a:cubicBezTo>
                <a:cubicBezTo>
                  <a:pt x="93" y="817"/>
                  <a:pt x="93" y="817"/>
                  <a:pt x="93" y="817"/>
                </a:cubicBezTo>
                <a:lnTo>
                  <a:pt x="94" y="819"/>
                </a:lnTo>
                <a:close/>
                <a:moveTo>
                  <a:pt x="96" y="814"/>
                </a:moveTo>
                <a:cubicBezTo>
                  <a:pt x="95" y="812"/>
                  <a:pt x="94" y="809"/>
                  <a:pt x="93" y="811"/>
                </a:cubicBezTo>
                <a:cubicBezTo>
                  <a:pt x="94" y="812"/>
                  <a:pt x="94" y="814"/>
                  <a:pt x="96" y="814"/>
                </a:cubicBezTo>
                <a:close/>
                <a:moveTo>
                  <a:pt x="119" y="795"/>
                </a:moveTo>
                <a:cubicBezTo>
                  <a:pt x="119" y="796"/>
                  <a:pt x="119" y="796"/>
                  <a:pt x="119" y="796"/>
                </a:cubicBezTo>
                <a:cubicBezTo>
                  <a:pt x="127" y="802"/>
                  <a:pt x="127" y="802"/>
                  <a:pt x="127" y="802"/>
                </a:cubicBezTo>
                <a:lnTo>
                  <a:pt x="119" y="795"/>
                </a:lnTo>
                <a:close/>
                <a:moveTo>
                  <a:pt x="115" y="762"/>
                </a:moveTo>
                <a:cubicBezTo>
                  <a:pt x="112" y="762"/>
                  <a:pt x="119" y="766"/>
                  <a:pt x="116" y="766"/>
                </a:cubicBezTo>
                <a:cubicBezTo>
                  <a:pt x="117" y="767"/>
                  <a:pt x="119" y="766"/>
                  <a:pt x="120" y="767"/>
                </a:cubicBezTo>
                <a:cubicBezTo>
                  <a:pt x="119" y="765"/>
                  <a:pt x="120" y="765"/>
                  <a:pt x="115" y="762"/>
                </a:cubicBezTo>
                <a:close/>
                <a:moveTo>
                  <a:pt x="120" y="767"/>
                </a:moveTo>
                <a:cubicBezTo>
                  <a:pt x="120" y="768"/>
                  <a:pt x="120" y="768"/>
                  <a:pt x="121" y="769"/>
                </a:cubicBezTo>
                <a:cubicBezTo>
                  <a:pt x="121" y="768"/>
                  <a:pt x="120" y="768"/>
                  <a:pt x="120" y="767"/>
                </a:cubicBezTo>
                <a:close/>
                <a:moveTo>
                  <a:pt x="319" y="567"/>
                </a:moveTo>
                <a:cubicBezTo>
                  <a:pt x="321" y="567"/>
                  <a:pt x="321" y="567"/>
                  <a:pt x="321" y="567"/>
                </a:cubicBezTo>
                <a:cubicBezTo>
                  <a:pt x="318" y="566"/>
                  <a:pt x="318" y="566"/>
                  <a:pt x="318" y="566"/>
                </a:cubicBezTo>
                <a:lnTo>
                  <a:pt x="319" y="567"/>
                </a:lnTo>
                <a:close/>
                <a:moveTo>
                  <a:pt x="315" y="560"/>
                </a:moveTo>
                <a:cubicBezTo>
                  <a:pt x="320" y="564"/>
                  <a:pt x="320" y="564"/>
                  <a:pt x="320" y="564"/>
                </a:cubicBezTo>
                <a:cubicBezTo>
                  <a:pt x="316" y="560"/>
                  <a:pt x="316" y="560"/>
                  <a:pt x="316" y="560"/>
                </a:cubicBezTo>
                <a:cubicBezTo>
                  <a:pt x="316" y="560"/>
                  <a:pt x="316" y="561"/>
                  <a:pt x="315" y="560"/>
                </a:cubicBezTo>
                <a:close/>
                <a:moveTo>
                  <a:pt x="160" y="687"/>
                </a:moveTo>
                <a:cubicBezTo>
                  <a:pt x="161" y="688"/>
                  <a:pt x="161" y="688"/>
                  <a:pt x="161" y="688"/>
                </a:cubicBezTo>
                <a:cubicBezTo>
                  <a:pt x="162" y="689"/>
                  <a:pt x="162" y="689"/>
                  <a:pt x="163" y="688"/>
                </a:cubicBezTo>
                <a:lnTo>
                  <a:pt x="160" y="687"/>
                </a:lnTo>
                <a:close/>
                <a:moveTo>
                  <a:pt x="175" y="674"/>
                </a:moveTo>
                <a:cubicBezTo>
                  <a:pt x="174" y="675"/>
                  <a:pt x="174" y="675"/>
                  <a:pt x="174" y="675"/>
                </a:cubicBezTo>
                <a:cubicBezTo>
                  <a:pt x="179" y="677"/>
                  <a:pt x="179" y="677"/>
                  <a:pt x="179" y="677"/>
                </a:cubicBezTo>
                <a:lnTo>
                  <a:pt x="175" y="674"/>
                </a:lnTo>
                <a:close/>
                <a:moveTo>
                  <a:pt x="178" y="657"/>
                </a:moveTo>
                <a:cubicBezTo>
                  <a:pt x="178" y="657"/>
                  <a:pt x="178" y="659"/>
                  <a:pt x="178" y="659"/>
                </a:cubicBezTo>
                <a:cubicBezTo>
                  <a:pt x="178" y="657"/>
                  <a:pt x="184" y="661"/>
                  <a:pt x="178" y="657"/>
                </a:cubicBezTo>
                <a:close/>
                <a:moveTo>
                  <a:pt x="26" y="879"/>
                </a:moveTo>
                <a:cubicBezTo>
                  <a:pt x="26" y="880"/>
                  <a:pt x="29" y="879"/>
                  <a:pt x="30" y="879"/>
                </a:cubicBezTo>
                <a:cubicBezTo>
                  <a:pt x="29" y="878"/>
                  <a:pt x="26" y="879"/>
                  <a:pt x="26" y="879"/>
                </a:cubicBezTo>
                <a:close/>
                <a:moveTo>
                  <a:pt x="19" y="872"/>
                </a:moveTo>
                <a:cubicBezTo>
                  <a:pt x="20" y="872"/>
                  <a:pt x="20" y="872"/>
                  <a:pt x="20" y="872"/>
                </a:cubicBezTo>
                <a:cubicBezTo>
                  <a:pt x="17" y="871"/>
                  <a:pt x="17" y="871"/>
                  <a:pt x="17" y="871"/>
                </a:cubicBezTo>
                <a:lnTo>
                  <a:pt x="19" y="872"/>
                </a:lnTo>
                <a:close/>
                <a:moveTo>
                  <a:pt x="19" y="864"/>
                </a:moveTo>
                <a:cubicBezTo>
                  <a:pt x="14" y="864"/>
                  <a:pt x="20" y="867"/>
                  <a:pt x="18" y="868"/>
                </a:cubicBezTo>
                <a:cubicBezTo>
                  <a:pt x="17" y="868"/>
                  <a:pt x="17" y="868"/>
                  <a:pt x="17" y="868"/>
                </a:cubicBezTo>
                <a:cubicBezTo>
                  <a:pt x="21" y="869"/>
                  <a:pt x="21" y="869"/>
                  <a:pt x="21" y="869"/>
                </a:cubicBezTo>
                <a:cubicBezTo>
                  <a:pt x="20" y="867"/>
                  <a:pt x="18" y="865"/>
                  <a:pt x="19" y="864"/>
                </a:cubicBezTo>
                <a:close/>
                <a:moveTo>
                  <a:pt x="31" y="862"/>
                </a:moveTo>
                <a:cubicBezTo>
                  <a:pt x="29" y="862"/>
                  <a:pt x="29" y="861"/>
                  <a:pt x="30" y="863"/>
                </a:cubicBezTo>
                <a:cubicBezTo>
                  <a:pt x="30" y="863"/>
                  <a:pt x="31" y="863"/>
                  <a:pt x="31" y="863"/>
                </a:cubicBezTo>
                <a:cubicBezTo>
                  <a:pt x="31" y="863"/>
                  <a:pt x="31" y="863"/>
                  <a:pt x="31" y="862"/>
                </a:cubicBezTo>
                <a:close/>
                <a:moveTo>
                  <a:pt x="31" y="863"/>
                </a:moveTo>
                <a:cubicBezTo>
                  <a:pt x="31" y="863"/>
                  <a:pt x="33" y="863"/>
                  <a:pt x="31" y="863"/>
                </a:cubicBezTo>
                <a:close/>
                <a:moveTo>
                  <a:pt x="30" y="860"/>
                </a:moveTo>
                <a:cubicBezTo>
                  <a:pt x="32" y="861"/>
                  <a:pt x="32" y="861"/>
                  <a:pt x="32" y="861"/>
                </a:cubicBezTo>
                <a:cubicBezTo>
                  <a:pt x="33" y="861"/>
                  <a:pt x="33" y="861"/>
                  <a:pt x="34" y="861"/>
                </a:cubicBezTo>
                <a:cubicBezTo>
                  <a:pt x="33" y="860"/>
                  <a:pt x="32" y="860"/>
                  <a:pt x="30" y="860"/>
                </a:cubicBezTo>
                <a:close/>
                <a:moveTo>
                  <a:pt x="27" y="858"/>
                </a:moveTo>
                <a:cubicBezTo>
                  <a:pt x="27" y="859"/>
                  <a:pt x="27" y="859"/>
                  <a:pt x="27" y="859"/>
                </a:cubicBezTo>
                <a:cubicBezTo>
                  <a:pt x="28" y="859"/>
                  <a:pt x="28" y="859"/>
                  <a:pt x="27" y="858"/>
                </a:cubicBezTo>
                <a:close/>
                <a:moveTo>
                  <a:pt x="29" y="860"/>
                </a:moveTo>
                <a:cubicBezTo>
                  <a:pt x="27" y="859"/>
                  <a:pt x="27" y="859"/>
                  <a:pt x="27" y="859"/>
                </a:cubicBezTo>
                <a:cubicBezTo>
                  <a:pt x="26" y="859"/>
                  <a:pt x="25" y="858"/>
                  <a:pt x="28" y="859"/>
                </a:cubicBezTo>
                <a:cubicBezTo>
                  <a:pt x="26" y="859"/>
                  <a:pt x="28" y="859"/>
                  <a:pt x="29" y="860"/>
                </a:cubicBezTo>
                <a:close/>
                <a:moveTo>
                  <a:pt x="28" y="860"/>
                </a:moveTo>
                <a:cubicBezTo>
                  <a:pt x="27" y="861"/>
                  <a:pt x="26" y="861"/>
                  <a:pt x="24" y="860"/>
                </a:cubicBezTo>
                <a:cubicBezTo>
                  <a:pt x="25" y="862"/>
                  <a:pt x="28" y="862"/>
                  <a:pt x="28" y="860"/>
                </a:cubicBezTo>
                <a:close/>
                <a:moveTo>
                  <a:pt x="14" y="863"/>
                </a:moveTo>
                <a:cubicBezTo>
                  <a:pt x="12" y="864"/>
                  <a:pt x="12" y="864"/>
                  <a:pt x="12" y="864"/>
                </a:cubicBezTo>
                <a:cubicBezTo>
                  <a:pt x="14" y="865"/>
                  <a:pt x="14" y="865"/>
                  <a:pt x="14" y="865"/>
                </a:cubicBezTo>
                <a:cubicBezTo>
                  <a:pt x="13" y="864"/>
                  <a:pt x="16" y="863"/>
                  <a:pt x="14" y="863"/>
                </a:cubicBezTo>
                <a:close/>
                <a:moveTo>
                  <a:pt x="34" y="856"/>
                </a:moveTo>
                <a:cubicBezTo>
                  <a:pt x="33" y="856"/>
                  <a:pt x="31" y="855"/>
                  <a:pt x="30" y="855"/>
                </a:cubicBezTo>
                <a:cubicBezTo>
                  <a:pt x="31" y="856"/>
                  <a:pt x="31" y="856"/>
                  <a:pt x="31" y="856"/>
                </a:cubicBezTo>
                <a:cubicBezTo>
                  <a:pt x="32" y="856"/>
                  <a:pt x="33" y="856"/>
                  <a:pt x="34" y="856"/>
                </a:cubicBezTo>
                <a:close/>
                <a:moveTo>
                  <a:pt x="30" y="855"/>
                </a:moveTo>
                <a:cubicBezTo>
                  <a:pt x="29" y="853"/>
                  <a:pt x="29" y="853"/>
                  <a:pt x="29" y="853"/>
                </a:cubicBezTo>
                <a:cubicBezTo>
                  <a:pt x="28" y="854"/>
                  <a:pt x="29" y="855"/>
                  <a:pt x="30" y="855"/>
                </a:cubicBezTo>
                <a:close/>
                <a:moveTo>
                  <a:pt x="21" y="856"/>
                </a:moveTo>
                <a:cubicBezTo>
                  <a:pt x="21" y="856"/>
                  <a:pt x="22" y="857"/>
                  <a:pt x="23" y="858"/>
                </a:cubicBezTo>
                <a:cubicBezTo>
                  <a:pt x="24" y="858"/>
                  <a:pt x="25" y="859"/>
                  <a:pt x="25" y="859"/>
                </a:cubicBezTo>
                <a:cubicBezTo>
                  <a:pt x="25" y="859"/>
                  <a:pt x="24" y="858"/>
                  <a:pt x="23" y="858"/>
                </a:cubicBezTo>
                <a:cubicBezTo>
                  <a:pt x="22" y="857"/>
                  <a:pt x="21" y="856"/>
                  <a:pt x="21" y="856"/>
                </a:cubicBezTo>
                <a:close/>
                <a:moveTo>
                  <a:pt x="35" y="854"/>
                </a:moveTo>
                <a:cubicBezTo>
                  <a:pt x="38" y="855"/>
                  <a:pt x="38" y="855"/>
                  <a:pt x="38" y="855"/>
                </a:cubicBezTo>
                <a:cubicBezTo>
                  <a:pt x="34" y="853"/>
                  <a:pt x="34" y="853"/>
                  <a:pt x="34" y="853"/>
                </a:cubicBezTo>
                <a:lnTo>
                  <a:pt x="35" y="854"/>
                </a:lnTo>
                <a:close/>
                <a:moveTo>
                  <a:pt x="36" y="852"/>
                </a:moveTo>
                <a:cubicBezTo>
                  <a:pt x="38" y="853"/>
                  <a:pt x="39" y="854"/>
                  <a:pt x="40" y="855"/>
                </a:cubicBezTo>
                <a:cubicBezTo>
                  <a:pt x="40" y="854"/>
                  <a:pt x="39" y="853"/>
                  <a:pt x="38" y="851"/>
                </a:cubicBezTo>
                <a:cubicBezTo>
                  <a:pt x="38" y="852"/>
                  <a:pt x="38" y="852"/>
                  <a:pt x="36" y="852"/>
                </a:cubicBezTo>
                <a:close/>
                <a:moveTo>
                  <a:pt x="36" y="850"/>
                </a:moveTo>
                <a:cubicBezTo>
                  <a:pt x="36" y="850"/>
                  <a:pt x="37" y="851"/>
                  <a:pt x="38" y="851"/>
                </a:cubicBezTo>
                <a:cubicBezTo>
                  <a:pt x="37" y="851"/>
                  <a:pt x="37" y="850"/>
                  <a:pt x="36" y="850"/>
                </a:cubicBezTo>
                <a:close/>
                <a:moveTo>
                  <a:pt x="30" y="852"/>
                </a:moveTo>
                <a:cubicBezTo>
                  <a:pt x="30" y="852"/>
                  <a:pt x="32" y="853"/>
                  <a:pt x="33" y="853"/>
                </a:cubicBezTo>
                <a:cubicBezTo>
                  <a:pt x="30" y="852"/>
                  <a:pt x="30" y="852"/>
                  <a:pt x="30" y="852"/>
                </a:cubicBezTo>
                <a:close/>
                <a:moveTo>
                  <a:pt x="30" y="852"/>
                </a:moveTo>
                <a:cubicBezTo>
                  <a:pt x="30" y="852"/>
                  <a:pt x="30" y="852"/>
                  <a:pt x="30" y="852"/>
                </a:cubicBezTo>
                <a:cubicBezTo>
                  <a:pt x="30" y="852"/>
                  <a:pt x="30" y="851"/>
                  <a:pt x="30" y="851"/>
                </a:cubicBezTo>
                <a:cubicBezTo>
                  <a:pt x="30" y="851"/>
                  <a:pt x="30" y="852"/>
                  <a:pt x="30" y="852"/>
                </a:cubicBezTo>
                <a:close/>
                <a:moveTo>
                  <a:pt x="30" y="852"/>
                </a:moveTo>
                <a:cubicBezTo>
                  <a:pt x="30" y="852"/>
                  <a:pt x="30" y="852"/>
                  <a:pt x="30" y="852"/>
                </a:cubicBezTo>
                <a:cubicBezTo>
                  <a:pt x="29" y="852"/>
                  <a:pt x="29" y="852"/>
                  <a:pt x="30" y="852"/>
                </a:cubicBezTo>
                <a:close/>
                <a:moveTo>
                  <a:pt x="25" y="855"/>
                </a:moveTo>
                <a:cubicBezTo>
                  <a:pt x="23" y="854"/>
                  <a:pt x="22" y="852"/>
                  <a:pt x="19" y="852"/>
                </a:cubicBezTo>
                <a:cubicBezTo>
                  <a:pt x="21" y="853"/>
                  <a:pt x="23" y="853"/>
                  <a:pt x="25" y="855"/>
                </a:cubicBezTo>
                <a:close/>
                <a:moveTo>
                  <a:pt x="26" y="851"/>
                </a:moveTo>
                <a:cubicBezTo>
                  <a:pt x="25" y="852"/>
                  <a:pt x="25" y="852"/>
                  <a:pt x="25" y="852"/>
                </a:cubicBezTo>
                <a:cubicBezTo>
                  <a:pt x="26" y="852"/>
                  <a:pt x="27" y="852"/>
                  <a:pt x="27" y="853"/>
                </a:cubicBezTo>
                <a:lnTo>
                  <a:pt x="26" y="851"/>
                </a:lnTo>
                <a:close/>
                <a:moveTo>
                  <a:pt x="25" y="850"/>
                </a:moveTo>
                <a:cubicBezTo>
                  <a:pt x="26" y="851"/>
                  <a:pt x="26" y="851"/>
                  <a:pt x="26" y="851"/>
                </a:cubicBezTo>
                <a:cubicBezTo>
                  <a:pt x="26" y="851"/>
                  <a:pt x="26" y="851"/>
                  <a:pt x="26" y="851"/>
                </a:cubicBezTo>
                <a:lnTo>
                  <a:pt x="25" y="850"/>
                </a:lnTo>
                <a:close/>
                <a:moveTo>
                  <a:pt x="33" y="849"/>
                </a:moveTo>
                <a:cubicBezTo>
                  <a:pt x="32" y="848"/>
                  <a:pt x="32" y="848"/>
                  <a:pt x="32" y="847"/>
                </a:cubicBezTo>
                <a:cubicBezTo>
                  <a:pt x="31" y="847"/>
                  <a:pt x="31" y="847"/>
                  <a:pt x="30" y="848"/>
                </a:cubicBezTo>
                <a:cubicBezTo>
                  <a:pt x="31" y="848"/>
                  <a:pt x="33" y="850"/>
                  <a:pt x="33" y="849"/>
                </a:cubicBezTo>
                <a:close/>
                <a:moveTo>
                  <a:pt x="31" y="850"/>
                </a:moveTo>
                <a:cubicBezTo>
                  <a:pt x="31" y="850"/>
                  <a:pt x="31" y="850"/>
                  <a:pt x="31" y="850"/>
                </a:cubicBezTo>
                <a:cubicBezTo>
                  <a:pt x="31" y="850"/>
                  <a:pt x="31" y="850"/>
                  <a:pt x="31" y="850"/>
                </a:cubicBezTo>
                <a:close/>
                <a:moveTo>
                  <a:pt x="35" y="843"/>
                </a:moveTo>
                <a:cubicBezTo>
                  <a:pt x="35" y="843"/>
                  <a:pt x="35" y="843"/>
                  <a:pt x="35" y="843"/>
                </a:cubicBezTo>
                <a:cubicBezTo>
                  <a:pt x="35" y="843"/>
                  <a:pt x="35" y="843"/>
                  <a:pt x="35" y="843"/>
                </a:cubicBezTo>
                <a:close/>
                <a:moveTo>
                  <a:pt x="30" y="848"/>
                </a:moveTo>
                <a:cubicBezTo>
                  <a:pt x="29" y="848"/>
                  <a:pt x="30" y="848"/>
                  <a:pt x="30" y="849"/>
                </a:cubicBezTo>
                <a:cubicBezTo>
                  <a:pt x="30" y="849"/>
                  <a:pt x="30" y="848"/>
                  <a:pt x="30" y="848"/>
                </a:cubicBezTo>
                <a:cubicBezTo>
                  <a:pt x="30" y="848"/>
                  <a:pt x="30" y="847"/>
                  <a:pt x="30" y="848"/>
                </a:cubicBezTo>
                <a:close/>
                <a:moveTo>
                  <a:pt x="36" y="848"/>
                </a:moveTo>
                <a:cubicBezTo>
                  <a:pt x="35" y="848"/>
                  <a:pt x="34" y="847"/>
                  <a:pt x="34" y="847"/>
                </a:cubicBezTo>
                <a:cubicBezTo>
                  <a:pt x="35" y="848"/>
                  <a:pt x="36" y="848"/>
                  <a:pt x="36" y="848"/>
                </a:cubicBezTo>
                <a:close/>
                <a:moveTo>
                  <a:pt x="32" y="850"/>
                </a:moveTo>
                <a:cubicBezTo>
                  <a:pt x="32" y="851"/>
                  <a:pt x="32" y="851"/>
                  <a:pt x="32" y="851"/>
                </a:cubicBezTo>
                <a:cubicBezTo>
                  <a:pt x="33" y="851"/>
                  <a:pt x="32" y="851"/>
                  <a:pt x="32" y="850"/>
                </a:cubicBezTo>
                <a:close/>
                <a:moveTo>
                  <a:pt x="32" y="850"/>
                </a:moveTo>
                <a:cubicBezTo>
                  <a:pt x="31" y="850"/>
                  <a:pt x="31" y="849"/>
                  <a:pt x="30" y="849"/>
                </a:cubicBezTo>
                <a:cubicBezTo>
                  <a:pt x="30" y="849"/>
                  <a:pt x="31" y="850"/>
                  <a:pt x="31" y="850"/>
                </a:cubicBezTo>
                <a:cubicBezTo>
                  <a:pt x="31" y="850"/>
                  <a:pt x="31" y="850"/>
                  <a:pt x="32" y="850"/>
                </a:cubicBezTo>
                <a:close/>
                <a:moveTo>
                  <a:pt x="23" y="828"/>
                </a:moveTo>
                <a:cubicBezTo>
                  <a:pt x="25" y="830"/>
                  <a:pt x="25" y="833"/>
                  <a:pt x="22" y="832"/>
                </a:cubicBezTo>
                <a:cubicBezTo>
                  <a:pt x="23" y="834"/>
                  <a:pt x="31" y="840"/>
                  <a:pt x="35" y="843"/>
                </a:cubicBezTo>
                <a:cubicBezTo>
                  <a:pt x="34" y="842"/>
                  <a:pt x="33" y="841"/>
                  <a:pt x="33" y="839"/>
                </a:cubicBezTo>
                <a:cubicBezTo>
                  <a:pt x="31" y="838"/>
                  <a:pt x="28" y="839"/>
                  <a:pt x="27" y="836"/>
                </a:cubicBezTo>
                <a:cubicBezTo>
                  <a:pt x="27" y="834"/>
                  <a:pt x="29" y="836"/>
                  <a:pt x="30" y="836"/>
                </a:cubicBezTo>
                <a:cubicBezTo>
                  <a:pt x="27" y="834"/>
                  <a:pt x="28" y="831"/>
                  <a:pt x="25" y="827"/>
                </a:cubicBezTo>
                <a:cubicBezTo>
                  <a:pt x="25" y="827"/>
                  <a:pt x="25" y="830"/>
                  <a:pt x="25" y="830"/>
                </a:cubicBezTo>
                <a:cubicBezTo>
                  <a:pt x="24" y="829"/>
                  <a:pt x="24" y="828"/>
                  <a:pt x="23" y="828"/>
                </a:cubicBezTo>
                <a:close/>
                <a:moveTo>
                  <a:pt x="33" y="844"/>
                </a:moveTo>
                <a:cubicBezTo>
                  <a:pt x="33" y="845"/>
                  <a:pt x="33" y="845"/>
                  <a:pt x="33" y="845"/>
                </a:cubicBezTo>
                <a:cubicBezTo>
                  <a:pt x="34" y="845"/>
                  <a:pt x="35" y="845"/>
                  <a:pt x="37" y="846"/>
                </a:cubicBezTo>
                <a:cubicBezTo>
                  <a:pt x="37" y="845"/>
                  <a:pt x="36" y="844"/>
                  <a:pt x="35" y="843"/>
                </a:cubicBezTo>
                <a:cubicBezTo>
                  <a:pt x="34" y="844"/>
                  <a:pt x="34" y="844"/>
                  <a:pt x="34" y="844"/>
                </a:cubicBezTo>
                <a:lnTo>
                  <a:pt x="33" y="844"/>
                </a:lnTo>
                <a:close/>
                <a:moveTo>
                  <a:pt x="32" y="846"/>
                </a:moveTo>
                <a:cubicBezTo>
                  <a:pt x="30" y="844"/>
                  <a:pt x="30" y="842"/>
                  <a:pt x="27" y="841"/>
                </a:cubicBezTo>
                <a:cubicBezTo>
                  <a:pt x="26" y="842"/>
                  <a:pt x="28" y="843"/>
                  <a:pt x="29" y="844"/>
                </a:cubicBezTo>
                <a:cubicBezTo>
                  <a:pt x="29" y="842"/>
                  <a:pt x="30" y="846"/>
                  <a:pt x="32" y="846"/>
                </a:cubicBezTo>
                <a:cubicBezTo>
                  <a:pt x="32" y="846"/>
                  <a:pt x="32" y="847"/>
                  <a:pt x="32" y="847"/>
                </a:cubicBezTo>
                <a:cubicBezTo>
                  <a:pt x="33" y="847"/>
                  <a:pt x="33" y="847"/>
                  <a:pt x="34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3" y="847"/>
                  <a:pt x="33" y="847"/>
                  <a:pt x="33" y="847"/>
                </a:cubicBezTo>
                <a:cubicBezTo>
                  <a:pt x="33" y="847"/>
                  <a:pt x="33" y="847"/>
                  <a:pt x="33" y="847"/>
                </a:cubicBezTo>
                <a:cubicBezTo>
                  <a:pt x="33" y="847"/>
                  <a:pt x="33" y="846"/>
                  <a:pt x="32" y="846"/>
                </a:cubicBezTo>
                <a:cubicBezTo>
                  <a:pt x="33" y="846"/>
                  <a:pt x="33" y="846"/>
                  <a:pt x="33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3" y="845"/>
                  <a:pt x="33" y="845"/>
                  <a:pt x="33" y="845"/>
                </a:cubicBezTo>
                <a:cubicBezTo>
                  <a:pt x="33" y="845"/>
                  <a:pt x="33" y="845"/>
                  <a:pt x="32" y="846"/>
                </a:cubicBezTo>
                <a:close/>
                <a:moveTo>
                  <a:pt x="13" y="848"/>
                </a:moveTo>
                <a:cubicBezTo>
                  <a:pt x="13" y="848"/>
                  <a:pt x="14" y="848"/>
                  <a:pt x="14" y="848"/>
                </a:cubicBezTo>
                <a:cubicBezTo>
                  <a:pt x="14" y="848"/>
                  <a:pt x="13" y="848"/>
                  <a:pt x="13" y="848"/>
                </a:cubicBezTo>
                <a:close/>
                <a:moveTo>
                  <a:pt x="15" y="848"/>
                </a:moveTo>
                <a:cubicBezTo>
                  <a:pt x="16" y="848"/>
                  <a:pt x="17" y="849"/>
                  <a:pt x="16" y="849"/>
                </a:cubicBezTo>
                <a:cubicBezTo>
                  <a:pt x="15" y="849"/>
                  <a:pt x="15" y="849"/>
                  <a:pt x="14" y="848"/>
                </a:cubicBezTo>
                <a:cubicBezTo>
                  <a:pt x="14" y="849"/>
                  <a:pt x="16" y="850"/>
                  <a:pt x="17" y="850"/>
                </a:cubicBezTo>
                <a:cubicBezTo>
                  <a:pt x="17" y="850"/>
                  <a:pt x="17" y="850"/>
                  <a:pt x="17" y="850"/>
                </a:cubicBezTo>
                <a:cubicBezTo>
                  <a:pt x="18" y="849"/>
                  <a:pt x="22" y="850"/>
                  <a:pt x="23" y="850"/>
                </a:cubicBezTo>
                <a:cubicBezTo>
                  <a:pt x="20" y="849"/>
                  <a:pt x="18" y="848"/>
                  <a:pt x="15" y="848"/>
                </a:cubicBezTo>
                <a:close/>
                <a:moveTo>
                  <a:pt x="23" y="846"/>
                </a:moveTo>
                <a:cubicBezTo>
                  <a:pt x="23" y="843"/>
                  <a:pt x="23" y="843"/>
                  <a:pt x="23" y="843"/>
                </a:cubicBezTo>
                <a:cubicBezTo>
                  <a:pt x="20" y="843"/>
                  <a:pt x="20" y="843"/>
                  <a:pt x="20" y="843"/>
                </a:cubicBezTo>
                <a:cubicBezTo>
                  <a:pt x="22" y="843"/>
                  <a:pt x="22" y="843"/>
                  <a:pt x="22" y="843"/>
                </a:cubicBezTo>
                <a:cubicBezTo>
                  <a:pt x="20" y="844"/>
                  <a:pt x="22" y="845"/>
                  <a:pt x="23" y="846"/>
                </a:cubicBezTo>
                <a:close/>
                <a:moveTo>
                  <a:pt x="37" y="844"/>
                </a:moveTo>
                <a:cubicBezTo>
                  <a:pt x="39" y="847"/>
                  <a:pt x="39" y="847"/>
                  <a:pt x="39" y="847"/>
                </a:cubicBezTo>
                <a:cubicBezTo>
                  <a:pt x="36" y="843"/>
                  <a:pt x="36" y="843"/>
                  <a:pt x="36" y="843"/>
                </a:cubicBezTo>
                <a:lnTo>
                  <a:pt x="37" y="844"/>
                </a:lnTo>
                <a:close/>
                <a:moveTo>
                  <a:pt x="38" y="843"/>
                </a:moveTo>
                <a:cubicBezTo>
                  <a:pt x="39" y="845"/>
                  <a:pt x="39" y="845"/>
                  <a:pt x="39" y="845"/>
                </a:cubicBezTo>
                <a:cubicBezTo>
                  <a:pt x="39" y="843"/>
                  <a:pt x="39" y="843"/>
                  <a:pt x="39" y="843"/>
                </a:cubicBezTo>
                <a:lnTo>
                  <a:pt x="38" y="843"/>
                </a:lnTo>
                <a:close/>
                <a:moveTo>
                  <a:pt x="136" y="915"/>
                </a:moveTo>
                <a:cubicBezTo>
                  <a:pt x="136" y="916"/>
                  <a:pt x="136" y="916"/>
                  <a:pt x="136" y="916"/>
                </a:cubicBezTo>
                <a:cubicBezTo>
                  <a:pt x="136" y="915"/>
                  <a:pt x="136" y="915"/>
                  <a:pt x="136" y="915"/>
                </a:cubicBezTo>
                <a:close/>
                <a:moveTo>
                  <a:pt x="140" y="910"/>
                </a:moveTo>
                <a:cubicBezTo>
                  <a:pt x="139" y="909"/>
                  <a:pt x="139" y="909"/>
                  <a:pt x="139" y="909"/>
                </a:cubicBezTo>
                <a:cubicBezTo>
                  <a:pt x="140" y="910"/>
                  <a:pt x="140" y="910"/>
                  <a:pt x="140" y="910"/>
                </a:cubicBezTo>
                <a:close/>
                <a:moveTo>
                  <a:pt x="86" y="841"/>
                </a:moveTo>
                <a:cubicBezTo>
                  <a:pt x="86" y="843"/>
                  <a:pt x="84" y="847"/>
                  <a:pt x="86" y="845"/>
                </a:cubicBezTo>
                <a:cubicBezTo>
                  <a:pt x="87" y="842"/>
                  <a:pt x="87" y="842"/>
                  <a:pt x="87" y="842"/>
                </a:cubicBezTo>
                <a:cubicBezTo>
                  <a:pt x="86" y="842"/>
                  <a:pt x="86" y="841"/>
                  <a:pt x="86" y="841"/>
                </a:cubicBezTo>
                <a:close/>
                <a:moveTo>
                  <a:pt x="129" y="862"/>
                </a:moveTo>
                <a:cubicBezTo>
                  <a:pt x="129" y="861"/>
                  <a:pt x="129" y="861"/>
                  <a:pt x="130" y="861"/>
                </a:cubicBezTo>
                <a:cubicBezTo>
                  <a:pt x="129" y="861"/>
                  <a:pt x="128" y="861"/>
                  <a:pt x="127" y="862"/>
                </a:cubicBezTo>
                <a:cubicBezTo>
                  <a:pt x="127" y="862"/>
                  <a:pt x="128" y="862"/>
                  <a:pt x="129" y="862"/>
                </a:cubicBezTo>
                <a:close/>
                <a:moveTo>
                  <a:pt x="141" y="857"/>
                </a:moveTo>
                <a:cubicBezTo>
                  <a:pt x="140" y="859"/>
                  <a:pt x="140" y="859"/>
                  <a:pt x="140" y="859"/>
                </a:cubicBezTo>
                <a:cubicBezTo>
                  <a:pt x="140" y="859"/>
                  <a:pt x="141" y="858"/>
                  <a:pt x="141" y="857"/>
                </a:cubicBezTo>
                <a:close/>
                <a:moveTo>
                  <a:pt x="112" y="938"/>
                </a:moveTo>
                <a:cubicBezTo>
                  <a:pt x="113" y="942"/>
                  <a:pt x="113" y="942"/>
                  <a:pt x="113" y="942"/>
                </a:cubicBezTo>
                <a:cubicBezTo>
                  <a:pt x="114" y="941"/>
                  <a:pt x="113" y="940"/>
                  <a:pt x="112" y="938"/>
                </a:cubicBezTo>
                <a:close/>
                <a:moveTo>
                  <a:pt x="56" y="834"/>
                </a:moveTo>
                <a:cubicBezTo>
                  <a:pt x="56" y="835"/>
                  <a:pt x="57" y="835"/>
                  <a:pt x="57" y="836"/>
                </a:cubicBezTo>
                <a:cubicBezTo>
                  <a:pt x="56" y="834"/>
                  <a:pt x="55" y="831"/>
                  <a:pt x="56" y="834"/>
                </a:cubicBezTo>
                <a:close/>
                <a:moveTo>
                  <a:pt x="112" y="892"/>
                </a:moveTo>
                <a:cubicBezTo>
                  <a:pt x="112" y="892"/>
                  <a:pt x="112" y="893"/>
                  <a:pt x="113" y="893"/>
                </a:cubicBezTo>
                <a:cubicBezTo>
                  <a:pt x="113" y="893"/>
                  <a:pt x="112" y="892"/>
                  <a:pt x="112" y="892"/>
                </a:cubicBezTo>
                <a:close/>
                <a:moveTo>
                  <a:pt x="59" y="835"/>
                </a:moveTo>
                <a:cubicBezTo>
                  <a:pt x="59" y="835"/>
                  <a:pt x="59" y="835"/>
                  <a:pt x="59" y="835"/>
                </a:cubicBezTo>
                <a:cubicBezTo>
                  <a:pt x="58" y="835"/>
                  <a:pt x="58" y="836"/>
                  <a:pt x="57" y="836"/>
                </a:cubicBezTo>
                <a:cubicBezTo>
                  <a:pt x="58" y="837"/>
                  <a:pt x="59" y="838"/>
                  <a:pt x="59" y="835"/>
                </a:cubicBezTo>
                <a:close/>
                <a:moveTo>
                  <a:pt x="8" y="898"/>
                </a:moveTo>
                <a:cubicBezTo>
                  <a:pt x="8" y="898"/>
                  <a:pt x="8" y="898"/>
                  <a:pt x="8" y="898"/>
                </a:cubicBezTo>
                <a:cubicBezTo>
                  <a:pt x="8" y="898"/>
                  <a:pt x="8" y="898"/>
                  <a:pt x="8" y="898"/>
                </a:cubicBezTo>
                <a:close/>
                <a:moveTo>
                  <a:pt x="27" y="862"/>
                </a:moveTo>
                <a:cubicBezTo>
                  <a:pt x="28" y="862"/>
                  <a:pt x="28" y="863"/>
                  <a:pt x="28" y="863"/>
                </a:cubicBezTo>
                <a:cubicBezTo>
                  <a:pt x="28" y="863"/>
                  <a:pt x="28" y="863"/>
                  <a:pt x="27" y="862"/>
                </a:cubicBezTo>
                <a:close/>
                <a:moveTo>
                  <a:pt x="44" y="840"/>
                </a:moveTo>
                <a:cubicBezTo>
                  <a:pt x="44" y="840"/>
                  <a:pt x="45" y="840"/>
                  <a:pt x="44" y="840"/>
                </a:cubicBezTo>
                <a:close/>
                <a:moveTo>
                  <a:pt x="36" y="830"/>
                </a:moveTo>
                <a:cubicBezTo>
                  <a:pt x="36" y="830"/>
                  <a:pt x="36" y="829"/>
                  <a:pt x="36" y="829"/>
                </a:cubicBezTo>
                <a:cubicBezTo>
                  <a:pt x="36" y="829"/>
                  <a:pt x="36" y="830"/>
                  <a:pt x="36" y="830"/>
                </a:cubicBezTo>
                <a:close/>
                <a:moveTo>
                  <a:pt x="64" y="816"/>
                </a:moveTo>
                <a:cubicBezTo>
                  <a:pt x="64" y="816"/>
                  <a:pt x="64" y="816"/>
                  <a:pt x="64" y="816"/>
                </a:cubicBezTo>
                <a:cubicBezTo>
                  <a:pt x="64" y="815"/>
                  <a:pt x="64" y="815"/>
                  <a:pt x="64" y="816"/>
                </a:cubicBezTo>
                <a:close/>
                <a:moveTo>
                  <a:pt x="43" y="839"/>
                </a:moveTo>
                <a:cubicBezTo>
                  <a:pt x="44" y="839"/>
                  <a:pt x="44" y="839"/>
                  <a:pt x="44" y="839"/>
                </a:cubicBezTo>
                <a:cubicBezTo>
                  <a:pt x="44" y="839"/>
                  <a:pt x="44" y="839"/>
                  <a:pt x="43" y="839"/>
                </a:cubicBezTo>
                <a:close/>
                <a:moveTo>
                  <a:pt x="44" y="840"/>
                </a:moveTo>
                <a:cubicBezTo>
                  <a:pt x="44" y="840"/>
                  <a:pt x="44" y="840"/>
                  <a:pt x="44" y="840"/>
                </a:cubicBezTo>
                <a:cubicBezTo>
                  <a:pt x="44" y="840"/>
                  <a:pt x="44" y="841"/>
                  <a:pt x="44" y="840"/>
                </a:cubicBezTo>
                <a:close/>
                <a:moveTo>
                  <a:pt x="45" y="839"/>
                </a:moveTo>
                <a:cubicBezTo>
                  <a:pt x="45" y="840"/>
                  <a:pt x="44" y="840"/>
                  <a:pt x="44" y="839"/>
                </a:cubicBezTo>
                <a:cubicBezTo>
                  <a:pt x="44" y="840"/>
                  <a:pt x="44" y="840"/>
                  <a:pt x="44" y="840"/>
                </a:cubicBezTo>
                <a:cubicBezTo>
                  <a:pt x="45" y="840"/>
                  <a:pt x="45" y="840"/>
                  <a:pt x="45" y="839"/>
                </a:cubicBezTo>
                <a:close/>
                <a:moveTo>
                  <a:pt x="55" y="935"/>
                </a:moveTo>
                <a:cubicBezTo>
                  <a:pt x="55" y="935"/>
                  <a:pt x="55" y="935"/>
                  <a:pt x="55" y="935"/>
                </a:cubicBezTo>
                <a:cubicBezTo>
                  <a:pt x="54" y="936"/>
                  <a:pt x="55" y="936"/>
                  <a:pt x="55" y="935"/>
                </a:cubicBezTo>
                <a:close/>
                <a:moveTo>
                  <a:pt x="118" y="823"/>
                </a:moveTo>
                <a:cubicBezTo>
                  <a:pt x="118" y="823"/>
                  <a:pt x="118" y="823"/>
                  <a:pt x="118" y="823"/>
                </a:cubicBezTo>
                <a:cubicBezTo>
                  <a:pt x="118" y="824"/>
                  <a:pt x="118" y="824"/>
                  <a:pt x="118" y="824"/>
                </a:cubicBezTo>
                <a:lnTo>
                  <a:pt x="118" y="823"/>
                </a:lnTo>
                <a:close/>
                <a:moveTo>
                  <a:pt x="122" y="824"/>
                </a:moveTo>
                <a:cubicBezTo>
                  <a:pt x="118" y="826"/>
                  <a:pt x="118" y="825"/>
                  <a:pt x="118" y="824"/>
                </a:cubicBezTo>
                <a:cubicBezTo>
                  <a:pt x="113" y="831"/>
                  <a:pt x="113" y="831"/>
                  <a:pt x="113" y="831"/>
                </a:cubicBezTo>
                <a:cubicBezTo>
                  <a:pt x="113" y="831"/>
                  <a:pt x="115" y="829"/>
                  <a:pt x="117" y="827"/>
                </a:cubicBezTo>
                <a:cubicBezTo>
                  <a:pt x="120" y="825"/>
                  <a:pt x="122" y="824"/>
                  <a:pt x="122" y="824"/>
                </a:cubicBezTo>
                <a:close/>
                <a:moveTo>
                  <a:pt x="128" y="924"/>
                </a:moveTo>
                <a:cubicBezTo>
                  <a:pt x="123" y="922"/>
                  <a:pt x="125" y="928"/>
                  <a:pt x="125" y="931"/>
                </a:cubicBezTo>
                <a:cubicBezTo>
                  <a:pt x="123" y="930"/>
                  <a:pt x="121" y="924"/>
                  <a:pt x="120" y="927"/>
                </a:cubicBezTo>
                <a:cubicBezTo>
                  <a:pt x="118" y="931"/>
                  <a:pt x="125" y="933"/>
                  <a:pt x="124" y="935"/>
                </a:cubicBezTo>
                <a:cubicBezTo>
                  <a:pt x="119" y="932"/>
                  <a:pt x="119" y="932"/>
                  <a:pt x="119" y="932"/>
                </a:cubicBezTo>
                <a:cubicBezTo>
                  <a:pt x="119" y="937"/>
                  <a:pt x="115" y="935"/>
                  <a:pt x="112" y="936"/>
                </a:cubicBezTo>
                <a:cubicBezTo>
                  <a:pt x="112" y="937"/>
                  <a:pt x="112" y="937"/>
                  <a:pt x="112" y="938"/>
                </a:cubicBezTo>
                <a:cubicBezTo>
                  <a:pt x="109" y="937"/>
                  <a:pt x="109" y="945"/>
                  <a:pt x="106" y="945"/>
                </a:cubicBezTo>
                <a:cubicBezTo>
                  <a:pt x="106" y="943"/>
                  <a:pt x="104" y="942"/>
                  <a:pt x="103" y="941"/>
                </a:cubicBezTo>
                <a:cubicBezTo>
                  <a:pt x="101" y="946"/>
                  <a:pt x="101" y="946"/>
                  <a:pt x="101" y="946"/>
                </a:cubicBezTo>
                <a:cubicBezTo>
                  <a:pt x="102" y="944"/>
                  <a:pt x="100" y="941"/>
                  <a:pt x="100" y="938"/>
                </a:cubicBezTo>
                <a:cubicBezTo>
                  <a:pt x="99" y="939"/>
                  <a:pt x="99" y="941"/>
                  <a:pt x="98" y="941"/>
                </a:cubicBezTo>
                <a:cubicBezTo>
                  <a:pt x="98" y="940"/>
                  <a:pt x="98" y="939"/>
                  <a:pt x="97" y="938"/>
                </a:cubicBezTo>
                <a:cubicBezTo>
                  <a:pt x="97" y="938"/>
                  <a:pt x="97" y="939"/>
                  <a:pt x="96" y="941"/>
                </a:cubicBezTo>
                <a:cubicBezTo>
                  <a:pt x="96" y="942"/>
                  <a:pt x="95" y="944"/>
                  <a:pt x="95" y="944"/>
                </a:cubicBezTo>
                <a:cubicBezTo>
                  <a:pt x="96" y="944"/>
                  <a:pt x="96" y="944"/>
                  <a:pt x="96" y="944"/>
                </a:cubicBezTo>
                <a:cubicBezTo>
                  <a:pt x="96" y="945"/>
                  <a:pt x="94" y="947"/>
                  <a:pt x="92" y="945"/>
                </a:cubicBezTo>
                <a:cubicBezTo>
                  <a:pt x="92" y="944"/>
                  <a:pt x="92" y="943"/>
                  <a:pt x="92" y="942"/>
                </a:cubicBezTo>
                <a:cubicBezTo>
                  <a:pt x="94" y="945"/>
                  <a:pt x="94" y="942"/>
                  <a:pt x="93" y="939"/>
                </a:cubicBezTo>
                <a:cubicBezTo>
                  <a:pt x="91" y="941"/>
                  <a:pt x="93" y="939"/>
                  <a:pt x="91" y="937"/>
                </a:cubicBezTo>
                <a:cubicBezTo>
                  <a:pt x="89" y="938"/>
                  <a:pt x="89" y="942"/>
                  <a:pt x="90" y="944"/>
                </a:cubicBezTo>
                <a:cubicBezTo>
                  <a:pt x="88" y="944"/>
                  <a:pt x="87" y="943"/>
                  <a:pt x="85" y="946"/>
                </a:cubicBezTo>
                <a:cubicBezTo>
                  <a:pt x="85" y="942"/>
                  <a:pt x="85" y="942"/>
                  <a:pt x="85" y="942"/>
                </a:cubicBezTo>
                <a:cubicBezTo>
                  <a:pt x="83" y="944"/>
                  <a:pt x="83" y="944"/>
                  <a:pt x="83" y="944"/>
                </a:cubicBezTo>
                <a:cubicBezTo>
                  <a:pt x="84" y="939"/>
                  <a:pt x="84" y="939"/>
                  <a:pt x="84" y="939"/>
                </a:cubicBezTo>
                <a:cubicBezTo>
                  <a:pt x="80" y="937"/>
                  <a:pt x="84" y="946"/>
                  <a:pt x="79" y="944"/>
                </a:cubicBezTo>
                <a:cubicBezTo>
                  <a:pt x="79" y="941"/>
                  <a:pt x="79" y="941"/>
                  <a:pt x="79" y="941"/>
                </a:cubicBezTo>
                <a:cubicBezTo>
                  <a:pt x="78" y="942"/>
                  <a:pt x="77" y="948"/>
                  <a:pt x="76" y="944"/>
                </a:cubicBezTo>
                <a:cubicBezTo>
                  <a:pt x="74" y="946"/>
                  <a:pt x="79" y="949"/>
                  <a:pt x="75" y="950"/>
                </a:cubicBezTo>
                <a:cubicBezTo>
                  <a:pt x="74" y="948"/>
                  <a:pt x="72" y="947"/>
                  <a:pt x="71" y="946"/>
                </a:cubicBezTo>
                <a:cubicBezTo>
                  <a:pt x="70" y="947"/>
                  <a:pt x="72" y="950"/>
                  <a:pt x="73" y="949"/>
                </a:cubicBezTo>
                <a:cubicBezTo>
                  <a:pt x="66" y="951"/>
                  <a:pt x="70" y="937"/>
                  <a:pt x="64" y="941"/>
                </a:cubicBezTo>
                <a:cubicBezTo>
                  <a:pt x="65" y="944"/>
                  <a:pt x="61" y="948"/>
                  <a:pt x="66" y="948"/>
                </a:cubicBezTo>
                <a:cubicBezTo>
                  <a:pt x="63" y="950"/>
                  <a:pt x="62" y="943"/>
                  <a:pt x="59" y="946"/>
                </a:cubicBezTo>
                <a:cubicBezTo>
                  <a:pt x="62" y="942"/>
                  <a:pt x="62" y="942"/>
                  <a:pt x="62" y="942"/>
                </a:cubicBezTo>
                <a:cubicBezTo>
                  <a:pt x="61" y="942"/>
                  <a:pt x="60" y="943"/>
                  <a:pt x="59" y="944"/>
                </a:cubicBezTo>
                <a:cubicBezTo>
                  <a:pt x="60" y="940"/>
                  <a:pt x="60" y="940"/>
                  <a:pt x="60" y="940"/>
                </a:cubicBezTo>
                <a:cubicBezTo>
                  <a:pt x="56" y="946"/>
                  <a:pt x="56" y="936"/>
                  <a:pt x="52" y="943"/>
                </a:cubicBezTo>
                <a:cubicBezTo>
                  <a:pt x="55" y="938"/>
                  <a:pt x="50" y="943"/>
                  <a:pt x="50" y="940"/>
                </a:cubicBezTo>
                <a:cubicBezTo>
                  <a:pt x="53" y="937"/>
                  <a:pt x="56" y="942"/>
                  <a:pt x="58" y="937"/>
                </a:cubicBezTo>
                <a:cubicBezTo>
                  <a:pt x="57" y="935"/>
                  <a:pt x="56" y="937"/>
                  <a:pt x="55" y="935"/>
                </a:cubicBezTo>
                <a:cubicBezTo>
                  <a:pt x="56" y="935"/>
                  <a:pt x="58" y="934"/>
                  <a:pt x="58" y="933"/>
                </a:cubicBezTo>
                <a:cubicBezTo>
                  <a:pt x="56" y="929"/>
                  <a:pt x="53" y="934"/>
                  <a:pt x="50" y="935"/>
                </a:cubicBezTo>
                <a:cubicBezTo>
                  <a:pt x="50" y="935"/>
                  <a:pt x="54" y="935"/>
                  <a:pt x="54" y="935"/>
                </a:cubicBezTo>
                <a:cubicBezTo>
                  <a:pt x="51" y="940"/>
                  <a:pt x="52" y="935"/>
                  <a:pt x="49" y="939"/>
                </a:cubicBezTo>
                <a:cubicBezTo>
                  <a:pt x="49" y="935"/>
                  <a:pt x="46" y="939"/>
                  <a:pt x="45" y="936"/>
                </a:cubicBezTo>
                <a:cubicBezTo>
                  <a:pt x="45" y="937"/>
                  <a:pt x="46" y="936"/>
                  <a:pt x="46" y="936"/>
                </a:cubicBezTo>
                <a:cubicBezTo>
                  <a:pt x="42" y="934"/>
                  <a:pt x="47" y="926"/>
                  <a:pt x="46" y="925"/>
                </a:cubicBezTo>
                <a:cubicBezTo>
                  <a:pt x="45" y="924"/>
                  <a:pt x="41" y="925"/>
                  <a:pt x="40" y="927"/>
                </a:cubicBezTo>
                <a:cubicBezTo>
                  <a:pt x="38" y="928"/>
                  <a:pt x="45" y="929"/>
                  <a:pt x="39" y="934"/>
                </a:cubicBezTo>
                <a:cubicBezTo>
                  <a:pt x="41" y="929"/>
                  <a:pt x="39" y="929"/>
                  <a:pt x="38" y="930"/>
                </a:cubicBezTo>
                <a:cubicBezTo>
                  <a:pt x="36" y="930"/>
                  <a:pt x="33" y="930"/>
                  <a:pt x="34" y="926"/>
                </a:cubicBezTo>
                <a:cubicBezTo>
                  <a:pt x="37" y="925"/>
                  <a:pt x="36" y="921"/>
                  <a:pt x="39" y="921"/>
                </a:cubicBezTo>
                <a:cubicBezTo>
                  <a:pt x="37" y="920"/>
                  <a:pt x="36" y="921"/>
                  <a:pt x="34" y="922"/>
                </a:cubicBezTo>
                <a:cubicBezTo>
                  <a:pt x="35" y="920"/>
                  <a:pt x="35" y="920"/>
                  <a:pt x="35" y="920"/>
                </a:cubicBezTo>
                <a:cubicBezTo>
                  <a:pt x="29" y="922"/>
                  <a:pt x="31" y="923"/>
                  <a:pt x="25" y="922"/>
                </a:cubicBezTo>
                <a:cubicBezTo>
                  <a:pt x="28" y="921"/>
                  <a:pt x="27" y="918"/>
                  <a:pt x="29" y="917"/>
                </a:cubicBezTo>
                <a:cubicBezTo>
                  <a:pt x="29" y="916"/>
                  <a:pt x="27" y="916"/>
                  <a:pt x="26" y="916"/>
                </a:cubicBezTo>
                <a:cubicBezTo>
                  <a:pt x="26" y="916"/>
                  <a:pt x="26" y="916"/>
                  <a:pt x="26" y="916"/>
                </a:cubicBezTo>
                <a:cubicBezTo>
                  <a:pt x="22" y="914"/>
                  <a:pt x="27" y="912"/>
                  <a:pt x="22" y="910"/>
                </a:cubicBezTo>
                <a:cubicBezTo>
                  <a:pt x="21" y="911"/>
                  <a:pt x="21" y="911"/>
                  <a:pt x="21" y="911"/>
                </a:cubicBezTo>
                <a:cubicBezTo>
                  <a:pt x="18" y="910"/>
                  <a:pt x="16" y="908"/>
                  <a:pt x="14" y="906"/>
                </a:cubicBezTo>
                <a:cubicBezTo>
                  <a:pt x="13" y="904"/>
                  <a:pt x="12" y="901"/>
                  <a:pt x="10" y="900"/>
                </a:cubicBezTo>
                <a:cubicBezTo>
                  <a:pt x="10" y="902"/>
                  <a:pt x="10" y="902"/>
                  <a:pt x="10" y="902"/>
                </a:cubicBezTo>
                <a:cubicBezTo>
                  <a:pt x="10" y="901"/>
                  <a:pt x="6" y="901"/>
                  <a:pt x="8" y="898"/>
                </a:cubicBezTo>
                <a:cubicBezTo>
                  <a:pt x="8" y="898"/>
                  <a:pt x="9" y="898"/>
                  <a:pt x="9" y="899"/>
                </a:cubicBezTo>
                <a:cubicBezTo>
                  <a:pt x="10" y="898"/>
                  <a:pt x="12" y="896"/>
                  <a:pt x="12" y="895"/>
                </a:cubicBezTo>
                <a:cubicBezTo>
                  <a:pt x="10" y="896"/>
                  <a:pt x="10" y="896"/>
                  <a:pt x="10" y="896"/>
                </a:cubicBezTo>
                <a:cubicBezTo>
                  <a:pt x="11" y="894"/>
                  <a:pt x="11" y="894"/>
                  <a:pt x="11" y="894"/>
                </a:cubicBezTo>
                <a:cubicBezTo>
                  <a:pt x="11" y="893"/>
                  <a:pt x="8" y="897"/>
                  <a:pt x="7" y="895"/>
                </a:cubicBezTo>
                <a:cubicBezTo>
                  <a:pt x="14" y="891"/>
                  <a:pt x="4" y="888"/>
                  <a:pt x="10" y="883"/>
                </a:cubicBezTo>
                <a:cubicBezTo>
                  <a:pt x="4" y="884"/>
                  <a:pt x="11" y="887"/>
                  <a:pt x="6" y="888"/>
                </a:cubicBezTo>
                <a:cubicBezTo>
                  <a:pt x="6" y="887"/>
                  <a:pt x="7" y="886"/>
                  <a:pt x="7" y="885"/>
                </a:cubicBezTo>
                <a:cubicBezTo>
                  <a:pt x="4" y="887"/>
                  <a:pt x="4" y="887"/>
                  <a:pt x="4" y="887"/>
                </a:cubicBezTo>
                <a:cubicBezTo>
                  <a:pt x="3" y="880"/>
                  <a:pt x="5" y="877"/>
                  <a:pt x="3" y="872"/>
                </a:cubicBezTo>
                <a:cubicBezTo>
                  <a:pt x="4" y="872"/>
                  <a:pt x="4" y="872"/>
                  <a:pt x="4" y="872"/>
                </a:cubicBezTo>
                <a:cubicBezTo>
                  <a:pt x="5" y="870"/>
                  <a:pt x="4" y="869"/>
                  <a:pt x="1" y="868"/>
                </a:cubicBezTo>
                <a:cubicBezTo>
                  <a:pt x="2" y="868"/>
                  <a:pt x="3" y="869"/>
                  <a:pt x="5" y="868"/>
                </a:cubicBezTo>
                <a:cubicBezTo>
                  <a:pt x="0" y="867"/>
                  <a:pt x="1" y="864"/>
                  <a:pt x="3" y="863"/>
                </a:cubicBezTo>
                <a:cubicBezTo>
                  <a:pt x="5" y="861"/>
                  <a:pt x="8" y="860"/>
                  <a:pt x="5" y="858"/>
                </a:cubicBezTo>
                <a:cubicBezTo>
                  <a:pt x="8" y="859"/>
                  <a:pt x="12" y="858"/>
                  <a:pt x="15" y="858"/>
                </a:cubicBezTo>
                <a:cubicBezTo>
                  <a:pt x="18" y="858"/>
                  <a:pt x="21" y="858"/>
                  <a:pt x="24" y="859"/>
                </a:cubicBezTo>
                <a:cubicBezTo>
                  <a:pt x="23" y="858"/>
                  <a:pt x="23" y="858"/>
                  <a:pt x="23" y="858"/>
                </a:cubicBezTo>
                <a:cubicBezTo>
                  <a:pt x="28" y="859"/>
                  <a:pt x="23" y="860"/>
                  <a:pt x="28" y="861"/>
                </a:cubicBezTo>
                <a:cubicBezTo>
                  <a:pt x="28" y="861"/>
                  <a:pt x="23" y="863"/>
                  <a:pt x="23" y="863"/>
                </a:cubicBezTo>
                <a:cubicBezTo>
                  <a:pt x="25" y="863"/>
                  <a:pt x="27" y="863"/>
                  <a:pt x="28" y="863"/>
                </a:cubicBezTo>
                <a:cubicBezTo>
                  <a:pt x="28" y="863"/>
                  <a:pt x="28" y="864"/>
                  <a:pt x="31" y="863"/>
                </a:cubicBezTo>
                <a:cubicBezTo>
                  <a:pt x="25" y="866"/>
                  <a:pt x="26" y="870"/>
                  <a:pt x="28" y="872"/>
                </a:cubicBezTo>
                <a:cubicBezTo>
                  <a:pt x="30" y="876"/>
                  <a:pt x="33" y="878"/>
                  <a:pt x="32" y="883"/>
                </a:cubicBezTo>
                <a:cubicBezTo>
                  <a:pt x="33" y="884"/>
                  <a:pt x="34" y="883"/>
                  <a:pt x="35" y="882"/>
                </a:cubicBezTo>
                <a:cubicBezTo>
                  <a:pt x="32" y="885"/>
                  <a:pt x="37" y="882"/>
                  <a:pt x="38" y="882"/>
                </a:cubicBezTo>
                <a:cubicBezTo>
                  <a:pt x="34" y="888"/>
                  <a:pt x="34" y="888"/>
                  <a:pt x="34" y="888"/>
                </a:cubicBezTo>
                <a:cubicBezTo>
                  <a:pt x="36" y="887"/>
                  <a:pt x="37" y="886"/>
                  <a:pt x="39" y="885"/>
                </a:cubicBezTo>
                <a:cubicBezTo>
                  <a:pt x="40" y="887"/>
                  <a:pt x="40" y="890"/>
                  <a:pt x="40" y="892"/>
                </a:cubicBezTo>
                <a:cubicBezTo>
                  <a:pt x="40" y="894"/>
                  <a:pt x="41" y="895"/>
                  <a:pt x="43" y="896"/>
                </a:cubicBezTo>
                <a:cubicBezTo>
                  <a:pt x="42" y="898"/>
                  <a:pt x="39" y="898"/>
                  <a:pt x="39" y="900"/>
                </a:cubicBezTo>
                <a:cubicBezTo>
                  <a:pt x="43" y="895"/>
                  <a:pt x="43" y="901"/>
                  <a:pt x="47" y="897"/>
                </a:cubicBezTo>
                <a:cubicBezTo>
                  <a:pt x="41" y="903"/>
                  <a:pt x="48" y="902"/>
                  <a:pt x="40" y="907"/>
                </a:cubicBezTo>
                <a:cubicBezTo>
                  <a:pt x="41" y="909"/>
                  <a:pt x="44" y="906"/>
                  <a:pt x="44" y="905"/>
                </a:cubicBezTo>
                <a:cubicBezTo>
                  <a:pt x="45" y="906"/>
                  <a:pt x="46" y="908"/>
                  <a:pt x="49" y="906"/>
                </a:cubicBezTo>
                <a:cubicBezTo>
                  <a:pt x="48" y="909"/>
                  <a:pt x="56" y="909"/>
                  <a:pt x="53" y="916"/>
                </a:cubicBezTo>
                <a:cubicBezTo>
                  <a:pt x="55" y="911"/>
                  <a:pt x="55" y="914"/>
                  <a:pt x="57" y="912"/>
                </a:cubicBezTo>
                <a:cubicBezTo>
                  <a:pt x="58" y="909"/>
                  <a:pt x="58" y="909"/>
                  <a:pt x="58" y="909"/>
                </a:cubicBezTo>
                <a:cubicBezTo>
                  <a:pt x="59" y="910"/>
                  <a:pt x="59" y="910"/>
                  <a:pt x="59" y="910"/>
                </a:cubicBezTo>
                <a:cubicBezTo>
                  <a:pt x="60" y="910"/>
                  <a:pt x="60" y="910"/>
                  <a:pt x="60" y="910"/>
                </a:cubicBezTo>
                <a:cubicBezTo>
                  <a:pt x="60" y="910"/>
                  <a:pt x="58" y="912"/>
                  <a:pt x="59" y="914"/>
                </a:cubicBezTo>
                <a:cubicBezTo>
                  <a:pt x="60" y="914"/>
                  <a:pt x="61" y="912"/>
                  <a:pt x="62" y="911"/>
                </a:cubicBezTo>
                <a:cubicBezTo>
                  <a:pt x="62" y="910"/>
                  <a:pt x="62" y="910"/>
                  <a:pt x="62" y="910"/>
                </a:cubicBezTo>
                <a:cubicBezTo>
                  <a:pt x="62" y="910"/>
                  <a:pt x="63" y="910"/>
                  <a:pt x="63" y="910"/>
                </a:cubicBezTo>
                <a:cubicBezTo>
                  <a:pt x="64" y="910"/>
                  <a:pt x="60" y="913"/>
                  <a:pt x="61" y="916"/>
                </a:cubicBezTo>
                <a:cubicBezTo>
                  <a:pt x="61" y="915"/>
                  <a:pt x="64" y="910"/>
                  <a:pt x="64" y="913"/>
                </a:cubicBezTo>
                <a:cubicBezTo>
                  <a:pt x="63" y="912"/>
                  <a:pt x="62" y="915"/>
                  <a:pt x="62" y="916"/>
                </a:cubicBezTo>
                <a:cubicBezTo>
                  <a:pt x="63" y="917"/>
                  <a:pt x="63" y="917"/>
                  <a:pt x="63" y="917"/>
                </a:cubicBezTo>
                <a:cubicBezTo>
                  <a:pt x="64" y="912"/>
                  <a:pt x="64" y="912"/>
                  <a:pt x="64" y="912"/>
                </a:cubicBezTo>
                <a:cubicBezTo>
                  <a:pt x="68" y="913"/>
                  <a:pt x="72" y="918"/>
                  <a:pt x="77" y="917"/>
                </a:cubicBezTo>
                <a:cubicBezTo>
                  <a:pt x="78" y="922"/>
                  <a:pt x="81" y="916"/>
                  <a:pt x="82" y="923"/>
                </a:cubicBezTo>
                <a:cubicBezTo>
                  <a:pt x="81" y="923"/>
                  <a:pt x="81" y="923"/>
                  <a:pt x="81" y="923"/>
                </a:cubicBezTo>
                <a:cubicBezTo>
                  <a:pt x="80" y="924"/>
                  <a:pt x="83" y="928"/>
                  <a:pt x="84" y="927"/>
                </a:cubicBezTo>
                <a:cubicBezTo>
                  <a:pt x="82" y="925"/>
                  <a:pt x="84" y="920"/>
                  <a:pt x="81" y="919"/>
                </a:cubicBezTo>
                <a:cubicBezTo>
                  <a:pt x="81" y="919"/>
                  <a:pt x="82" y="918"/>
                  <a:pt x="82" y="918"/>
                </a:cubicBezTo>
                <a:cubicBezTo>
                  <a:pt x="82" y="917"/>
                  <a:pt x="83" y="916"/>
                  <a:pt x="83" y="916"/>
                </a:cubicBezTo>
                <a:cubicBezTo>
                  <a:pt x="82" y="909"/>
                  <a:pt x="83" y="909"/>
                  <a:pt x="85" y="910"/>
                </a:cubicBezTo>
                <a:cubicBezTo>
                  <a:pt x="86" y="911"/>
                  <a:pt x="89" y="913"/>
                  <a:pt x="90" y="910"/>
                </a:cubicBezTo>
                <a:cubicBezTo>
                  <a:pt x="90" y="910"/>
                  <a:pt x="90" y="911"/>
                  <a:pt x="90" y="912"/>
                </a:cubicBezTo>
                <a:cubicBezTo>
                  <a:pt x="91" y="907"/>
                  <a:pt x="97" y="912"/>
                  <a:pt x="97" y="910"/>
                </a:cubicBezTo>
                <a:cubicBezTo>
                  <a:pt x="99" y="913"/>
                  <a:pt x="99" y="913"/>
                  <a:pt x="99" y="913"/>
                </a:cubicBezTo>
                <a:cubicBezTo>
                  <a:pt x="99" y="907"/>
                  <a:pt x="98" y="906"/>
                  <a:pt x="102" y="906"/>
                </a:cubicBezTo>
                <a:cubicBezTo>
                  <a:pt x="102" y="907"/>
                  <a:pt x="103" y="908"/>
                  <a:pt x="103" y="908"/>
                </a:cubicBezTo>
                <a:cubicBezTo>
                  <a:pt x="103" y="906"/>
                  <a:pt x="101" y="903"/>
                  <a:pt x="104" y="902"/>
                </a:cubicBezTo>
                <a:cubicBezTo>
                  <a:pt x="104" y="903"/>
                  <a:pt x="104" y="903"/>
                  <a:pt x="104" y="903"/>
                </a:cubicBezTo>
                <a:cubicBezTo>
                  <a:pt x="106" y="901"/>
                  <a:pt x="106" y="901"/>
                  <a:pt x="106" y="901"/>
                </a:cubicBezTo>
                <a:cubicBezTo>
                  <a:pt x="110" y="905"/>
                  <a:pt x="110" y="903"/>
                  <a:pt x="110" y="901"/>
                </a:cubicBezTo>
                <a:cubicBezTo>
                  <a:pt x="110" y="898"/>
                  <a:pt x="110" y="896"/>
                  <a:pt x="115" y="900"/>
                </a:cubicBezTo>
                <a:cubicBezTo>
                  <a:pt x="113" y="897"/>
                  <a:pt x="113" y="895"/>
                  <a:pt x="113" y="893"/>
                </a:cubicBezTo>
                <a:cubicBezTo>
                  <a:pt x="113" y="894"/>
                  <a:pt x="114" y="894"/>
                  <a:pt x="114" y="894"/>
                </a:cubicBezTo>
                <a:cubicBezTo>
                  <a:pt x="110" y="890"/>
                  <a:pt x="118" y="893"/>
                  <a:pt x="118" y="891"/>
                </a:cubicBezTo>
                <a:cubicBezTo>
                  <a:pt x="117" y="890"/>
                  <a:pt x="115" y="889"/>
                  <a:pt x="113" y="888"/>
                </a:cubicBezTo>
                <a:cubicBezTo>
                  <a:pt x="116" y="889"/>
                  <a:pt x="115" y="887"/>
                  <a:pt x="114" y="886"/>
                </a:cubicBezTo>
                <a:cubicBezTo>
                  <a:pt x="113" y="884"/>
                  <a:pt x="111" y="883"/>
                  <a:pt x="112" y="884"/>
                </a:cubicBezTo>
                <a:cubicBezTo>
                  <a:pt x="113" y="883"/>
                  <a:pt x="116" y="885"/>
                  <a:pt x="119" y="886"/>
                </a:cubicBezTo>
                <a:cubicBezTo>
                  <a:pt x="118" y="885"/>
                  <a:pt x="109" y="883"/>
                  <a:pt x="114" y="883"/>
                </a:cubicBezTo>
                <a:cubicBezTo>
                  <a:pt x="114" y="883"/>
                  <a:pt x="114" y="884"/>
                  <a:pt x="115" y="884"/>
                </a:cubicBezTo>
                <a:cubicBezTo>
                  <a:pt x="116" y="884"/>
                  <a:pt x="119" y="884"/>
                  <a:pt x="122" y="885"/>
                </a:cubicBezTo>
                <a:cubicBezTo>
                  <a:pt x="125" y="885"/>
                  <a:pt x="128" y="885"/>
                  <a:pt x="127" y="884"/>
                </a:cubicBezTo>
                <a:cubicBezTo>
                  <a:pt x="125" y="884"/>
                  <a:pt x="125" y="884"/>
                  <a:pt x="125" y="884"/>
                </a:cubicBezTo>
                <a:cubicBezTo>
                  <a:pt x="123" y="883"/>
                  <a:pt x="126" y="883"/>
                  <a:pt x="128" y="882"/>
                </a:cubicBezTo>
                <a:cubicBezTo>
                  <a:pt x="129" y="881"/>
                  <a:pt x="131" y="881"/>
                  <a:pt x="127" y="881"/>
                </a:cubicBezTo>
                <a:cubicBezTo>
                  <a:pt x="123" y="881"/>
                  <a:pt x="123" y="881"/>
                  <a:pt x="123" y="881"/>
                </a:cubicBezTo>
                <a:cubicBezTo>
                  <a:pt x="128" y="878"/>
                  <a:pt x="122" y="880"/>
                  <a:pt x="125" y="877"/>
                </a:cubicBezTo>
                <a:cubicBezTo>
                  <a:pt x="125" y="877"/>
                  <a:pt x="125" y="877"/>
                  <a:pt x="125" y="877"/>
                </a:cubicBezTo>
                <a:cubicBezTo>
                  <a:pt x="126" y="877"/>
                  <a:pt x="126" y="877"/>
                  <a:pt x="126" y="877"/>
                </a:cubicBezTo>
                <a:cubicBezTo>
                  <a:pt x="125" y="876"/>
                  <a:pt x="129" y="874"/>
                  <a:pt x="123" y="875"/>
                </a:cubicBezTo>
                <a:cubicBezTo>
                  <a:pt x="123" y="875"/>
                  <a:pt x="123" y="876"/>
                  <a:pt x="123" y="876"/>
                </a:cubicBezTo>
                <a:cubicBezTo>
                  <a:pt x="122" y="874"/>
                  <a:pt x="122" y="874"/>
                  <a:pt x="122" y="872"/>
                </a:cubicBezTo>
                <a:cubicBezTo>
                  <a:pt x="121" y="872"/>
                  <a:pt x="120" y="872"/>
                  <a:pt x="121" y="871"/>
                </a:cubicBezTo>
                <a:cubicBezTo>
                  <a:pt x="117" y="872"/>
                  <a:pt x="118" y="868"/>
                  <a:pt x="118" y="867"/>
                </a:cubicBezTo>
                <a:cubicBezTo>
                  <a:pt x="119" y="868"/>
                  <a:pt x="121" y="867"/>
                  <a:pt x="122" y="866"/>
                </a:cubicBezTo>
                <a:cubicBezTo>
                  <a:pt x="118" y="866"/>
                  <a:pt x="118" y="866"/>
                  <a:pt x="120" y="864"/>
                </a:cubicBezTo>
                <a:cubicBezTo>
                  <a:pt x="114" y="866"/>
                  <a:pt x="109" y="868"/>
                  <a:pt x="108" y="867"/>
                </a:cubicBezTo>
                <a:cubicBezTo>
                  <a:pt x="108" y="867"/>
                  <a:pt x="109" y="867"/>
                  <a:pt x="110" y="866"/>
                </a:cubicBezTo>
                <a:cubicBezTo>
                  <a:pt x="111" y="865"/>
                  <a:pt x="110" y="866"/>
                  <a:pt x="109" y="866"/>
                </a:cubicBezTo>
                <a:cubicBezTo>
                  <a:pt x="110" y="865"/>
                  <a:pt x="111" y="865"/>
                  <a:pt x="113" y="864"/>
                </a:cubicBezTo>
                <a:cubicBezTo>
                  <a:pt x="108" y="865"/>
                  <a:pt x="112" y="862"/>
                  <a:pt x="109" y="861"/>
                </a:cubicBezTo>
                <a:cubicBezTo>
                  <a:pt x="111" y="861"/>
                  <a:pt x="111" y="860"/>
                  <a:pt x="113" y="859"/>
                </a:cubicBezTo>
                <a:cubicBezTo>
                  <a:pt x="107" y="862"/>
                  <a:pt x="116" y="853"/>
                  <a:pt x="110" y="858"/>
                </a:cubicBezTo>
                <a:cubicBezTo>
                  <a:pt x="111" y="855"/>
                  <a:pt x="109" y="853"/>
                  <a:pt x="108" y="851"/>
                </a:cubicBezTo>
                <a:cubicBezTo>
                  <a:pt x="106" y="849"/>
                  <a:pt x="105" y="847"/>
                  <a:pt x="107" y="845"/>
                </a:cubicBezTo>
                <a:cubicBezTo>
                  <a:pt x="108" y="843"/>
                  <a:pt x="104" y="845"/>
                  <a:pt x="104" y="844"/>
                </a:cubicBezTo>
                <a:cubicBezTo>
                  <a:pt x="106" y="842"/>
                  <a:pt x="106" y="842"/>
                  <a:pt x="106" y="842"/>
                </a:cubicBezTo>
                <a:cubicBezTo>
                  <a:pt x="101" y="845"/>
                  <a:pt x="103" y="843"/>
                  <a:pt x="98" y="845"/>
                </a:cubicBezTo>
                <a:cubicBezTo>
                  <a:pt x="101" y="843"/>
                  <a:pt x="102" y="842"/>
                  <a:pt x="103" y="839"/>
                </a:cubicBezTo>
                <a:cubicBezTo>
                  <a:pt x="103" y="839"/>
                  <a:pt x="101" y="840"/>
                  <a:pt x="100" y="841"/>
                </a:cubicBezTo>
                <a:cubicBezTo>
                  <a:pt x="99" y="842"/>
                  <a:pt x="98" y="842"/>
                  <a:pt x="98" y="842"/>
                </a:cubicBezTo>
                <a:cubicBezTo>
                  <a:pt x="100" y="839"/>
                  <a:pt x="100" y="839"/>
                  <a:pt x="100" y="839"/>
                </a:cubicBezTo>
                <a:cubicBezTo>
                  <a:pt x="99" y="840"/>
                  <a:pt x="98" y="839"/>
                  <a:pt x="98" y="838"/>
                </a:cubicBezTo>
                <a:cubicBezTo>
                  <a:pt x="99" y="838"/>
                  <a:pt x="99" y="837"/>
                  <a:pt x="99" y="837"/>
                </a:cubicBezTo>
                <a:cubicBezTo>
                  <a:pt x="95" y="841"/>
                  <a:pt x="93" y="839"/>
                  <a:pt x="91" y="841"/>
                </a:cubicBezTo>
                <a:cubicBezTo>
                  <a:pt x="94" y="836"/>
                  <a:pt x="89" y="842"/>
                  <a:pt x="91" y="837"/>
                </a:cubicBezTo>
                <a:cubicBezTo>
                  <a:pt x="91" y="837"/>
                  <a:pt x="90" y="838"/>
                  <a:pt x="90" y="838"/>
                </a:cubicBezTo>
                <a:cubicBezTo>
                  <a:pt x="89" y="840"/>
                  <a:pt x="87" y="843"/>
                  <a:pt x="87" y="842"/>
                </a:cubicBezTo>
                <a:cubicBezTo>
                  <a:pt x="87" y="842"/>
                  <a:pt x="87" y="842"/>
                  <a:pt x="87" y="842"/>
                </a:cubicBezTo>
                <a:cubicBezTo>
                  <a:pt x="89" y="839"/>
                  <a:pt x="89" y="839"/>
                  <a:pt x="89" y="839"/>
                </a:cubicBezTo>
                <a:cubicBezTo>
                  <a:pt x="88" y="839"/>
                  <a:pt x="87" y="839"/>
                  <a:pt x="87" y="839"/>
                </a:cubicBezTo>
                <a:cubicBezTo>
                  <a:pt x="87" y="839"/>
                  <a:pt x="86" y="840"/>
                  <a:pt x="86" y="841"/>
                </a:cubicBezTo>
                <a:cubicBezTo>
                  <a:pt x="86" y="840"/>
                  <a:pt x="86" y="839"/>
                  <a:pt x="86" y="839"/>
                </a:cubicBezTo>
                <a:cubicBezTo>
                  <a:pt x="86" y="839"/>
                  <a:pt x="86" y="839"/>
                  <a:pt x="86" y="839"/>
                </a:cubicBezTo>
                <a:cubicBezTo>
                  <a:pt x="86" y="839"/>
                  <a:pt x="86" y="839"/>
                  <a:pt x="86" y="839"/>
                </a:cubicBezTo>
                <a:cubicBezTo>
                  <a:pt x="87" y="838"/>
                  <a:pt x="86" y="837"/>
                  <a:pt x="85" y="838"/>
                </a:cubicBezTo>
                <a:cubicBezTo>
                  <a:pt x="85" y="835"/>
                  <a:pt x="83" y="836"/>
                  <a:pt x="82" y="837"/>
                </a:cubicBezTo>
                <a:cubicBezTo>
                  <a:pt x="80" y="838"/>
                  <a:pt x="79" y="839"/>
                  <a:pt x="79" y="835"/>
                </a:cubicBezTo>
                <a:cubicBezTo>
                  <a:pt x="79" y="836"/>
                  <a:pt x="79" y="836"/>
                  <a:pt x="80" y="835"/>
                </a:cubicBezTo>
                <a:cubicBezTo>
                  <a:pt x="78" y="835"/>
                  <a:pt x="77" y="830"/>
                  <a:pt x="75" y="832"/>
                </a:cubicBezTo>
                <a:cubicBezTo>
                  <a:pt x="74" y="835"/>
                  <a:pt x="74" y="835"/>
                  <a:pt x="74" y="835"/>
                </a:cubicBezTo>
                <a:cubicBezTo>
                  <a:pt x="73" y="836"/>
                  <a:pt x="71" y="837"/>
                  <a:pt x="70" y="836"/>
                </a:cubicBezTo>
                <a:cubicBezTo>
                  <a:pt x="70" y="840"/>
                  <a:pt x="70" y="840"/>
                  <a:pt x="70" y="840"/>
                </a:cubicBezTo>
                <a:cubicBezTo>
                  <a:pt x="68" y="838"/>
                  <a:pt x="65" y="844"/>
                  <a:pt x="64" y="836"/>
                </a:cubicBezTo>
                <a:cubicBezTo>
                  <a:pt x="64" y="839"/>
                  <a:pt x="62" y="836"/>
                  <a:pt x="61" y="836"/>
                </a:cubicBezTo>
                <a:cubicBezTo>
                  <a:pt x="61" y="834"/>
                  <a:pt x="61" y="834"/>
                  <a:pt x="61" y="834"/>
                </a:cubicBezTo>
                <a:cubicBezTo>
                  <a:pt x="60" y="833"/>
                  <a:pt x="59" y="834"/>
                  <a:pt x="59" y="835"/>
                </a:cubicBezTo>
                <a:cubicBezTo>
                  <a:pt x="56" y="829"/>
                  <a:pt x="54" y="835"/>
                  <a:pt x="52" y="835"/>
                </a:cubicBezTo>
                <a:cubicBezTo>
                  <a:pt x="52" y="834"/>
                  <a:pt x="52" y="834"/>
                  <a:pt x="52" y="834"/>
                </a:cubicBezTo>
                <a:cubicBezTo>
                  <a:pt x="51" y="837"/>
                  <a:pt x="51" y="837"/>
                  <a:pt x="51" y="837"/>
                </a:cubicBezTo>
                <a:cubicBezTo>
                  <a:pt x="50" y="834"/>
                  <a:pt x="51" y="839"/>
                  <a:pt x="50" y="838"/>
                </a:cubicBezTo>
                <a:cubicBezTo>
                  <a:pt x="50" y="839"/>
                  <a:pt x="49" y="839"/>
                  <a:pt x="47" y="838"/>
                </a:cubicBezTo>
                <a:cubicBezTo>
                  <a:pt x="46" y="838"/>
                  <a:pt x="46" y="838"/>
                  <a:pt x="46" y="838"/>
                </a:cubicBezTo>
                <a:cubicBezTo>
                  <a:pt x="47" y="836"/>
                  <a:pt x="45" y="834"/>
                  <a:pt x="43" y="831"/>
                </a:cubicBezTo>
                <a:cubicBezTo>
                  <a:pt x="43" y="834"/>
                  <a:pt x="43" y="834"/>
                  <a:pt x="43" y="834"/>
                </a:cubicBezTo>
                <a:cubicBezTo>
                  <a:pt x="42" y="833"/>
                  <a:pt x="43" y="831"/>
                  <a:pt x="42" y="831"/>
                </a:cubicBezTo>
                <a:cubicBezTo>
                  <a:pt x="42" y="833"/>
                  <a:pt x="40" y="834"/>
                  <a:pt x="42" y="837"/>
                </a:cubicBezTo>
                <a:cubicBezTo>
                  <a:pt x="42" y="838"/>
                  <a:pt x="43" y="838"/>
                  <a:pt x="43" y="839"/>
                </a:cubicBezTo>
                <a:cubicBezTo>
                  <a:pt x="43" y="838"/>
                  <a:pt x="43" y="838"/>
                  <a:pt x="43" y="839"/>
                </a:cubicBezTo>
                <a:cubicBezTo>
                  <a:pt x="43" y="839"/>
                  <a:pt x="43" y="839"/>
                  <a:pt x="43" y="839"/>
                </a:cubicBezTo>
                <a:cubicBezTo>
                  <a:pt x="43" y="839"/>
                  <a:pt x="43" y="839"/>
                  <a:pt x="43" y="839"/>
                </a:cubicBezTo>
                <a:cubicBezTo>
                  <a:pt x="43" y="839"/>
                  <a:pt x="43" y="840"/>
                  <a:pt x="44" y="840"/>
                </a:cubicBezTo>
                <a:cubicBezTo>
                  <a:pt x="42" y="840"/>
                  <a:pt x="43" y="841"/>
                  <a:pt x="44" y="842"/>
                </a:cubicBezTo>
                <a:cubicBezTo>
                  <a:pt x="41" y="838"/>
                  <a:pt x="42" y="841"/>
                  <a:pt x="38" y="837"/>
                </a:cubicBezTo>
                <a:cubicBezTo>
                  <a:pt x="43" y="842"/>
                  <a:pt x="36" y="838"/>
                  <a:pt x="40" y="843"/>
                </a:cubicBezTo>
                <a:cubicBezTo>
                  <a:pt x="37" y="840"/>
                  <a:pt x="40" y="843"/>
                  <a:pt x="37" y="840"/>
                </a:cubicBezTo>
                <a:cubicBezTo>
                  <a:pt x="38" y="841"/>
                  <a:pt x="36" y="836"/>
                  <a:pt x="36" y="834"/>
                </a:cubicBezTo>
                <a:cubicBezTo>
                  <a:pt x="33" y="832"/>
                  <a:pt x="33" y="832"/>
                  <a:pt x="33" y="832"/>
                </a:cubicBezTo>
                <a:cubicBezTo>
                  <a:pt x="31" y="826"/>
                  <a:pt x="37" y="832"/>
                  <a:pt x="36" y="830"/>
                </a:cubicBezTo>
                <a:cubicBezTo>
                  <a:pt x="37" y="831"/>
                  <a:pt x="35" y="831"/>
                  <a:pt x="34" y="830"/>
                </a:cubicBezTo>
                <a:cubicBezTo>
                  <a:pt x="37" y="833"/>
                  <a:pt x="37" y="833"/>
                  <a:pt x="37" y="833"/>
                </a:cubicBezTo>
                <a:cubicBezTo>
                  <a:pt x="39" y="834"/>
                  <a:pt x="39" y="830"/>
                  <a:pt x="39" y="828"/>
                </a:cubicBezTo>
                <a:cubicBezTo>
                  <a:pt x="37" y="827"/>
                  <a:pt x="39" y="825"/>
                  <a:pt x="37" y="822"/>
                </a:cubicBezTo>
                <a:cubicBezTo>
                  <a:pt x="36" y="823"/>
                  <a:pt x="36" y="823"/>
                  <a:pt x="36" y="823"/>
                </a:cubicBezTo>
                <a:cubicBezTo>
                  <a:pt x="35" y="822"/>
                  <a:pt x="35" y="820"/>
                  <a:pt x="35" y="819"/>
                </a:cubicBezTo>
                <a:cubicBezTo>
                  <a:pt x="40" y="820"/>
                  <a:pt x="45" y="816"/>
                  <a:pt x="47" y="819"/>
                </a:cubicBezTo>
                <a:cubicBezTo>
                  <a:pt x="46" y="818"/>
                  <a:pt x="45" y="819"/>
                  <a:pt x="45" y="821"/>
                </a:cubicBezTo>
                <a:cubicBezTo>
                  <a:pt x="47" y="822"/>
                  <a:pt x="47" y="822"/>
                  <a:pt x="47" y="822"/>
                </a:cubicBezTo>
                <a:cubicBezTo>
                  <a:pt x="46" y="823"/>
                  <a:pt x="43" y="819"/>
                  <a:pt x="42" y="821"/>
                </a:cubicBezTo>
                <a:cubicBezTo>
                  <a:pt x="43" y="824"/>
                  <a:pt x="44" y="828"/>
                  <a:pt x="46" y="831"/>
                </a:cubicBezTo>
                <a:cubicBezTo>
                  <a:pt x="50" y="834"/>
                  <a:pt x="46" y="823"/>
                  <a:pt x="50" y="823"/>
                </a:cubicBezTo>
                <a:cubicBezTo>
                  <a:pt x="50" y="822"/>
                  <a:pt x="50" y="828"/>
                  <a:pt x="52" y="826"/>
                </a:cubicBezTo>
                <a:cubicBezTo>
                  <a:pt x="54" y="823"/>
                  <a:pt x="55" y="816"/>
                  <a:pt x="55" y="810"/>
                </a:cubicBezTo>
                <a:cubicBezTo>
                  <a:pt x="54" y="812"/>
                  <a:pt x="52" y="816"/>
                  <a:pt x="50" y="812"/>
                </a:cubicBezTo>
                <a:cubicBezTo>
                  <a:pt x="51" y="810"/>
                  <a:pt x="54" y="808"/>
                  <a:pt x="54" y="805"/>
                </a:cubicBezTo>
                <a:cubicBezTo>
                  <a:pt x="56" y="810"/>
                  <a:pt x="51" y="807"/>
                  <a:pt x="54" y="811"/>
                </a:cubicBezTo>
                <a:cubicBezTo>
                  <a:pt x="54" y="811"/>
                  <a:pt x="55" y="809"/>
                  <a:pt x="55" y="808"/>
                </a:cubicBezTo>
                <a:cubicBezTo>
                  <a:pt x="55" y="811"/>
                  <a:pt x="56" y="812"/>
                  <a:pt x="57" y="813"/>
                </a:cubicBezTo>
                <a:cubicBezTo>
                  <a:pt x="60" y="813"/>
                  <a:pt x="61" y="815"/>
                  <a:pt x="64" y="816"/>
                </a:cubicBezTo>
                <a:cubicBezTo>
                  <a:pt x="64" y="816"/>
                  <a:pt x="65" y="818"/>
                  <a:pt x="64" y="819"/>
                </a:cubicBezTo>
                <a:cubicBezTo>
                  <a:pt x="66" y="818"/>
                  <a:pt x="69" y="810"/>
                  <a:pt x="68" y="807"/>
                </a:cubicBezTo>
                <a:cubicBezTo>
                  <a:pt x="70" y="807"/>
                  <a:pt x="70" y="810"/>
                  <a:pt x="72" y="808"/>
                </a:cubicBezTo>
                <a:cubicBezTo>
                  <a:pt x="70" y="804"/>
                  <a:pt x="72" y="809"/>
                  <a:pt x="73" y="804"/>
                </a:cubicBezTo>
                <a:cubicBezTo>
                  <a:pt x="75" y="804"/>
                  <a:pt x="74" y="807"/>
                  <a:pt x="74" y="808"/>
                </a:cubicBezTo>
                <a:cubicBezTo>
                  <a:pt x="75" y="808"/>
                  <a:pt x="76" y="806"/>
                  <a:pt x="76" y="805"/>
                </a:cubicBezTo>
                <a:cubicBezTo>
                  <a:pt x="76" y="809"/>
                  <a:pt x="72" y="814"/>
                  <a:pt x="73" y="819"/>
                </a:cubicBezTo>
                <a:cubicBezTo>
                  <a:pt x="73" y="822"/>
                  <a:pt x="75" y="827"/>
                  <a:pt x="75" y="827"/>
                </a:cubicBezTo>
                <a:cubicBezTo>
                  <a:pt x="76" y="823"/>
                  <a:pt x="80" y="807"/>
                  <a:pt x="80" y="801"/>
                </a:cubicBezTo>
                <a:cubicBezTo>
                  <a:pt x="81" y="798"/>
                  <a:pt x="81" y="804"/>
                  <a:pt x="82" y="805"/>
                </a:cubicBezTo>
                <a:cubicBezTo>
                  <a:pt x="83" y="810"/>
                  <a:pt x="86" y="802"/>
                  <a:pt x="88" y="805"/>
                </a:cubicBezTo>
                <a:cubicBezTo>
                  <a:pt x="86" y="807"/>
                  <a:pt x="86" y="807"/>
                  <a:pt x="86" y="807"/>
                </a:cubicBezTo>
                <a:cubicBezTo>
                  <a:pt x="86" y="808"/>
                  <a:pt x="89" y="807"/>
                  <a:pt x="90" y="806"/>
                </a:cubicBezTo>
                <a:cubicBezTo>
                  <a:pt x="89" y="807"/>
                  <a:pt x="85" y="813"/>
                  <a:pt x="86" y="815"/>
                </a:cubicBezTo>
                <a:cubicBezTo>
                  <a:pt x="88" y="817"/>
                  <a:pt x="94" y="810"/>
                  <a:pt x="96" y="805"/>
                </a:cubicBezTo>
                <a:cubicBezTo>
                  <a:pt x="96" y="805"/>
                  <a:pt x="94" y="806"/>
                  <a:pt x="93" y="807"/>
                </a:cubicBezTo>
                <a:cubicBezTo>
                  <a:pt x="91" y="808"/>
                  <a:pt x="89" y="808"/>
                  <a:pt x="89" y="808"/>
                </a:cubicBezTo>
                <a:cubicBezTo>
                  <a:pt x="91" y="804"/>
                  <a:pt x="94" y="806"/>
                  <a:pt x="96" y="801"/>
                </a:cubicBezTo>
                <a:cubicBezTo>
                  <a:pt x="100" y="805"/>
                  <a:pt x="100" y="805"/>
                  <a:pt x="100" y="805"/>
                </a:cubicBezTo>
                <a:cubicBezTo>
                  <a:pt x="99" y="804"/>
                  <a:pt x="97" y="805"/>
                  <a:pt x="97" y="807"/>
                </a:cubicBezTo>
                <a:cubicBezTo>
                  <a:pt x="99" y="808"/>
                  <a:pt x="98" y="808"/>
                  <a:pt x="98" y="810"/>
                </a:cubicBezTo>
                <a:cubicBezTo>
                  <a:pt x="94" y="814"/>
                  <a:pt x="85" y="825"/>
                  <a:pt x="82" y="830"/>
                </a:cubicBezTo>
                <a:cubicBezTo>
                  <a:pt x="85" y="829"/>
                  <a:pt x="85" y="829"/>
                  <a:pt x="85" y="829"/>
                </a:cubicBezTo>
                <a:cubicBezTo>
                  <a:pt x="84" y="831"/>
                  <a:pt x="84" y="831"/>
                  <a:pt x="84" y="831"/>
                </a:cubicBezTo>
                <a:cubicBezTo>
                  <a:pt x="87" y="829"/>
                  <a:pt x="96" y="815"/>
                  <a:pt x="99" y="812"/>
                </a:cubicBezTo>
                <a:cubicBezTo>
                  <a:pt x="100" y="814"/>
                  <a:pt x="96" y="821"/>
                  <a:pt x="95" y="823"/>
                </a:cubicBezTo>
                <a:cubicBezTo>
                  <a:pt x="97" y="825"/>
                  <a:pt x="103" y="813"/>
                  <a:pt x="106" y="816"/>
                </a:cubicBezTo>
                <a:cubicBezTo>
                  <a:pt x="106" y="814"/>
                  <a:pt x="106" y="814"/>
                  <a:pt x="106" y="814"/>
                </a:cubicBezTo>
                <a:cubicBezTo>
                  <a:pt x="107" y="814"/>
                  <a:pt x="109" y="817"/>
                  <a:pt x="109" y="816"/>
                </a:cubicBezTo>
                <a:cubicBezTo>
                  <a:pt x="109" y="818"/>
                  <a:pt x="106" y="823"/>
                  <a:pt x="105" y="824"/>
                </a:cubicBezTo>
                <a:cubicBezTo>
                  <a:pt x="105" y="824"/>
                  <a:pt x="106" y="822"/>
                  <a:pt x="108" y="821"/>
                </a:cubicBezTo>
                <a:cubicBezTo>
                  <a:pt x="110" y="820"/>
                  <a:pt x="112" y="819"/>
                  <a:pt x="112" y="819"/>
                </a:cubicBezTo>
                <a:cubicBezTo>
                  <a:pt x="111" y="819"/>
                  <a:pt x="107" y="825"/>
                  <a:pt x="106" y="826"/>
                </a:cubicBezTo>
                <a:cubicBezTo>
                  <a:pt x="107" y="827"/>
                  <a:pt x="113" y="821"/>
                  <a:pt x="113" y="819"/>
                </a:cubicBezTo>
                <a:cubicBezTo>
                  <a:pt x="112" y="825"/>
                  <a:pt x="113" y="822"/>
                  <a:pt x="111" y="828"/>
                </a:cubicBezTo>
                <a:cubicBezTo>
                  <a:pt x="111" y="828"/>
                  <a:pt x="115" y="822"/>
                  <a:pt x="115" y="821"/>
                </a:cubicBezTo>
                <a:cubicBezTo>
                  <a:pt x="118" y="821"/>
                  <a:pt x="118" y="822"/>
                  <a:pt x="118" y="823"/>
                </a:cubicBezTo>
                <a:cubicBezTo>
                  <a:pt x="114" y="824"/>
                  <a:pt x="107" y="835"/>
                  <a:pt x="103" y="838"/>
                </a:cubicBezTo>
                <a:cubicBezTo>
                  <a:pt x="103" y="838"/>
                  <a:pt x="108" y="835"/>
                  <a:pt x="112" y="832"/>
                </a:cubicBezTo>
                <a:cubicBezTo>
                  <a:pt x="117" y="829"/>
                  <a:pt x="121" y="827"/>
                  <a:pt x="121" y="827"/>
                </a:cubicBezTo>
                <a:cubicBezTo>
                  <a:pt x="120" y="828"/>
                  <a:pt x="115" y="832"/>
                  <a:pt x="115" y="833"/>
                </a:cubicBezTo>
                <a:cubicBezTo>
                  <a:pt x="117" y="831"/>
                  <a:pt x="120" y="831"/>
                  <a:pt x="122" y="831"/>
                </a:cubicBezTo>
                <a:cubicBezTo>
                  <a:pt x="124" y="832"/>
                  <a:pt x="126" y="834"/>
                  <a:pt x="126" y="836"/>
                </a:cubicBezTo>
                <a:cubicBezTo>
                  <a:pt x="126" y="836"/>
                  <a:pt x="126" y="836"/>
                  <a:pt x="126" y="836"/>
                </a:cubicBezTo>
                <a:cubicBezTo>
                  <a:pt x="124" y="837"/>
                  <a:pt x="124" y="840"/>
                  <a:pt x="127" y="839"/>
                </a:cubicBezTo>
                <a:cubicBezTo>
                  <a:pt x="126" y="840"/>
                  <a:pt x="126" y="839"/>
                  <a:pt x="125" y="839"/>
                </a:cubicBezTo>
                <a:cubicBezTo>
                  <a:pt x="123" y="843"/>
                  <a:pt x="135" y="836"/>
                  <a:pt x="131" y="841"/>
                </a:cubicBezTo>
                <a:cubicBezTo>
                  <a:pt x="131" y="839"/>
                  <a:pt x="128" y="840"/>
                  <a:pt x="127" y="841"/>
                </a:cubicBezTo>
                <a:cubicBezTo>
                  <a:pt x="129" y="841"/>
                  <a:pt x="129" y="846"/>
                  <a:pt x="135" y="841"/>
                </a:cubicBezTo>
                <a:cubicBezTo>
                  <a:pt x="134" y="843"/>
                  <a:pt x="136" y="843"/>
                  <a:pt x="132" y="845"/>
                </a:cubicBezTo>
                <a:cubicBezTo>
                  <a:pt x="132" y="845"/>
                  <a:pt x="134" y="846"/>
                  <a:pt x="135" y="846"/>
                </a:cubicBezTo>
                <a:cubicBezTo>
                  <a:pt x="137" y="846"/>
                  <a:pt x="138" y="847"/>
                  <a:pt x="138" y="847"/>
                </a:cubicBezTo>
                <a:cubicBezTo>
                  <a:pt x="137" y="847"/>
                  <a:pt x="135" y="848"/>
                  <a:pt x="136" y="849"/>
                </a:cubicBezTo>
                <a:cubicBezTo>
                  <a:pt x="135" y="846"/>
                  <a:pt x="128" y="848"/>
                  <a:pt x="132" y="845"/>
                </a:cubicBezTo>
                <a:cubicBezTo>
                  <a:pt x="128" y="847"/>
                  <a:pt x="126" y="849"/>
                  <a:pt x="123" y="850"/>
                </a:cubicBezTo>
                <a:cubicBezTo>
                  <a:pt x="126" y="852"/>
                  <a:pt x="134" y="850"/>
                  <a:pt x="140" y="851"/>
                </a:cubicBezTo>
                <a:cubicBezTo>
                  <a:pt x="139" y="856"/>
                  <a:pt x="139" y="856"/>
                  <a:pt x="139" y="856"/>
                </a:cubicBezTo>
                <a:cubicBezTo>
                  <a:pt x="141" y="855"/>
                  <a:pt x="141" y="855"/>
                  <a:pt x="141" y="855"/>
                </a:cubicBezTo>
                <a:cubicBezTo>
                  <a:pt x="136" y="858"/>
                  <a:pt x="136" y="858"/>
                  <a:pt x="136" y="858"/>
                </a:cubicBezTo>
                <a:cubicBezTo>
                  <a:pt x="138" y="857"/>
                  <a:pt x="139" y="857"/>
                  <a:pt x="138" y="858"/>
                </a:cubicBezTo>
                <a:cubicBezTo>
                  <a:pt x="138" y="858"/>
                  <a:pt x="137" y="858"/>
                  <a:pt x="137" y="858"/>
                </a:cubicBezTo>
                <a:cubicBezTo>
                  <a:pt x="137" y="858"/>
                  <a:pt x="138" y="859"/>
                  <a:pt x="138" y="859"/>
                </a:cubicBezTo>
                <a:cubicBezTo>
                  <a:pt x="136" y="860"/>
                  <a:pt x="132" y="860"/>
                  <a:pt x="130" y="861"/>
                </a:cubicBezTo>
                <a:cubicBezTo>
                  <a:pt x="130" y="860"/>
                  <a:pt x="131" y="860"/>
                  <a:pt x="132" y="859"/>
                </a:cubicBezTo>
                <a:cubicBezTo>
                  <a:pt x="129" y="859"/>
                  <a:pt x="127" y="860"/>
                  <a:pt x="125" y="862"/>
                </a:cubicBezTo>
                <a:cubicBezTo>
                  <a:pt x="126" y="862"/>
                  <a:pt x="126" y="862"/>
                  <a:pt x="127" y="862"/>
                </a:cubicBezTo>
                <a:cubicBezTo>
                  <a:pt x="125" y="862"/>
                  <a:pt x="123" y="862"/>
                  <a:pt x="122" y="863"/>
                </a:cubicBezTo>
                <a:cubicBezTo>
                  <a:pt x="126" y="864"/>
                  <a:pt x="126" y="864"/>
                  <a:pt x="126" y="864"/>
                </a:cubicBezTo>
                <a:cubicBezTo>
                  <a:pt x="126" y="864"/>
                  <a:pt x="128" y="863"/>
                  <a:pt x="129" y="862"/>
                </a:cubicBezTo>
                <a:cubicBezTo>
                  <a:pt x="133" y="862"/>
                  <a:pt x="137" y="862"/>
                  <a:pt x="140" y="859"/>
                </a:cubicBezTo>
                <a:cubicBezTo>
                  <a:pt x="138" y="862"/>
                  <a:pt x="138" y="862"/>
                  <a:pt x="138" y="862"/>
                </a:cubicBezTo>
                <a:cubicBezTo>
                  <a:pt x="144" y="863"/>
                  <a:pt x="142" y="863"/>
                  <a:pt x="147" y="865"/>
                </a:cubicBezTo>
                <a:cubicBezTo>
                  <a:pt x="145" y="866"/>
                  <a:pt x="144" y="865"/>
                  <a:pt x="143" y="866"/>
                </a:cubicBezTo>
                <a:cubicBezTo>
                  <a:pt x="149" y="867"/>
                  <a:pt x="138" y="874"/>
                  <a:pt x="143" y="873"/>
                </a:cubicBezTo>
                <a:cubicBezTo>
                  <a:pt x="143" y="874"/>
                  <a:pt x="144" y="874"/>
                  <a:pt x="144" y="874"/>
                </a:cubicBezTo>
                <a:cubicBezTo>
                  <a:pt x="146" y="875"/>
                  <a:pt x="148" y="874"/>
                  <a:pt x="149" y="875"/>
                </a:cubicBezTo>
                <a:cubicBezTo>
                  <a:pt x="149" y="875"/>
                  <a:pt x="148" y="875"/>
                  <a:pt x="148" y="875"/>
                </a:cubicBezTo>
                <a:cubicBezTo>
                  <a:pt x="148" y="875"/>
                  <a:pt x="149" y="876"/>
                  <a:pt x="150" y="876"/>
                </a:cubicBezTo>
                <a:cubicBezTo>
                  <a:pt x="151" y="876"/>
                  <a:pt x="152" y="877"/>
                  <a:pt x="152" y="877"/>
                </a:cubicBezTo>
                <a:cubicBezTo>
                  <a:pt x="150" y="878"/>
                  <a:pt x="149" y="875"/>
                  <a:pt x="147" y="877"/>
                </a:cubicBezTo>
                <a:cubicBezTo>
                  <a:pt x="149" y="879"/>
                  <a:pt x="150" y="881"/>
                  <a:pt x="151" y="882"/>
                </a:cubicBezTo>
                <a:cubicBezTo>
                  <a:pt x="151" y="884"/>
                  <a:pt x="151" y="885"/>
                  <a:pt x="150" y="886"/>
                </a:cubicBezTo>
                <a:cubicBezTo>
                  <a:pt x="150" y="891"/>
                  <a:pt x="158" y="885"/>
                  <a:pt x="156" y="889"/>
                </a:cubicBezTo>
                <a:cubicBezTo>
                  <a:pt x="153" y="890"/>
                  <a:pt x="150" y="889"/>
                  <a:pt x="148" y="891"/>
                </a:cubicBezTo>
                <a:cubicBezTo>
                  <a:pt x="150" y="893"/>
                  <a:pt x="153" y="894"/>
                  <a:pt x="153" y="896"/>
                </a:cubicBezTo>
                <a:cubicBezTo>
                  <a:pt x="149" y="895"/>
                  <a:pt x="149" y="895"/>
                  <a:pt x="149" y="895"/>
                </a:cubicBezTo>
                <a:cubicBezTo>
                  <a:pt x="148" y="897"/>
                  <a:pt x="148" y="899"/>
                  <a:pt x="145" y="897"/>
                </a:cubicBezTo>
                <a:cubicBezTo>
                  <a:pt x="146" y="899"/>
                  <a:pt x="145" y="900"/>
                  <a:pt x="144" y="901"/>
                </a:cubicBezTo>
                <a:cubicBezTo>
                  <a:pt x="145" y="903"/>
                  <a:pt x="147" y="904"/>
                  <a:pt x="149" y="904"/>
                </a:cubicBezTo>
                <a:cubicBezTo>
                  <a:pt x="152" y="904"/>
                  <a:pt x="155" y="903"/>
                  <a:pt x="156" y="903"/>
                </a:cubicBezTo>
                <a:cubicBezTo>
                  <a:pt x="154" y="904"/>
                  <a:pt x="152" y="905"/>
                  <a:pt x="151" y="906"/>
                </a:cubicBezTo>
                <a:cubicBezTo>
                  <a:pt x="150" y="906"/>
                  <a:pt x="149" y="907"/>
                  <a:pt x="146" y="906"/>
                </a:cubicBezTo>
                <a:cubicBezTo>
                  <a:pt x="146" y="903"/>
                  <a:pt x="146" y="903"/>
                  <a:pt x="146" y="903"/>
                </a:cubicBezTo>
                <a:cubicBezTo>
                  <a:pt x="139" y="904"/>
                  <a:pt x="149" y="911"/>
                  <a:pt x="140" y="907"/>
                </a:cubicBezTo>
                <a:cubicBezTo>
                  <a:pt x="141" y="906"/>
                  <a:pt x="140" y="903"/>
                  <a:pt x="137" y="903"/>
                </a:cubicBezTo>
                <a:cubicBezTo>
                  <a:pt x="138" y="906"/>
                  <a:pt x="138" y="906"/>
                  <a:pt x="138" y="906"/>
                </a:cubicBezTo>
                <a:cubicBezTo>
                  <a:pt x="137" y="905"/>
                  <a:pt x="138" y="904"/>
                  <a:pt x="136" y="904"/>
                </a:cubicBezTo>
                <a:cubicBezTo>
                  <a:pt x="137" y="905"/>
                  <a:pt x="138" y="908"/>
                  <a:pt x="139" y="909"/>
                </a:cubicBezTo>
                <a:cubicBezTo>
                  <a:pt x="139" y="909"/>
                  <a:pt x="139" y="909"/>
                  <a:pt x="139" y="909"/>
                </a:cubicBezTo>
                <a:cubicBezTo>
                  <a:pt x="137" y="912"/>
                  <a:pt x="137" y="912"/>
                  <a:pt x="137" y="912"/>
                </a:cubicBezTo>
                <a:cubicBezTo>
                  <a:pt x="138" y="912"/>
                  <a:pt x="136" y="911"/>
                  <a:pt x="136" y="911"/>
                </a:cubicBezTo>
                <a:cubicBezTo>
                  <a:pt x="136" y="915"/>
                  <a:pt x="136" y="915"/>
                  <a:pt x="136" y="915"/>
                </a:cubicBezTo>
                <a:cubicBezTo>
                  <a:pt x="136" y="913"/>
                  <a:pt x="134" y="913"/>
                  <a:pt x="133" y="913"/>
                </a:cubicBezTo>
                <a:cubicBezTo>
                  <a:pt x="130" y="915"/>
                  <a:pt x="139" y="923"/>
                  <a:pt x="133" y="921"/>
                </a:cubicBezTo>
                <a:cubicBezTo>
                  <a:pt x="134" y="921"/>
                  <a:pt x="133" y="920"/>
                  <a:pt x="134" y="920"/>
                </a:cubicBezTo>
                <a:cubicBezTo>
                  <a:pt x="131" y="920"/>
                  <a:pt x="131" y="920"/>
                  <a:pt x="131" y="920"/>
                </a:cubicBezTo>
                <a:cubicBezTo>
                  <a:pt x="138" y="927"/>
                  <a:pt x="126" y="926"/>
                  <a:pt x="133" y="933"/>
                </a:cubicBezTo>
                <a:cubicBezTo>
                  <a:pt x="128" y="932"/>
                  <a:pt x="131" y="932"/>
                  <a:pt x="130" y="927"/>
                </a:cubicBezTo>
                <a:cubicBezTo>
                  <a:pt x="126" y="926"/>
                  <a:pt x="126" y="926"/>
                  <a:pt x="126" y="926"/>
                </a:cubicBezTo>
                <a:cubicBezTo>
                  <a:pt x="127" y="925"/>
                  <a:pt x="128" y="925"/>
                  <a:pt x="128" y="924"/>
                </a:cubicBezTo>
                <a:close/>
                <a:moveTo>
                  <a:pt x="144" y="904"/>
                </a:moveTo>
                <a:cubicBezTo>
                  <a:pt x="146" y="904"/>
                  <a:pt x="144" y="902"/>
                  <a:pt x="144" y="901"/>
                </a:cubicBezTo>
                <a:cubicBezTo>
                  <a:pt x="142" y="901"/>
                  <a:pt x="141" y="901"/>
                  <a:pt x="144" y="904"/>
                </a:cubicBezTo>
                <a:close/>
                <a:moveTo>
                  <a:pt x="133" y="857"/>
                </a:moveTo>
                <a:cubicBezTo>
                  <a:pt x="134" y="856"/>
                  <a:pt x="135" y="855"/>
                  <a:pt x="133" y="855"/>
                </a:cubicBezTo>
                <a:cubicBezTo>
                  <a:pt x="133" y="856"/>
                  <a:pt x="133" y="857"/>
                  <a:pt x="133" y="857"/>
                </a:cubicBezTo>
                <a:close/>
                <a:moveTo>
                  <a:pt x="48" y="835"/>
                </a:moveTo>
                <a:cubicBezTo>
                  <a:pt x="48" y="835"/>
                  <a:pt x="48" y="835"/>
                  <a:pt x="48" y="835"/>
                </a:cubicBezTo>
                <a:cubicBezTo>
                  <a:pt x="48" y="836"/>
                  <a:pt x="49" y="836"/>
                  <a:pt x="48" y="835"/>
                </a:cubicBezTo>
                <a:close/>
                <a:moveTo>
                  <a:pt x="47" y="835"/>
                </a:moveTo>
                <a:cubicBezTo>
                  <a:pt x="46" y="835"/>
                  <a:pt x="46" y="835"/>
                  <a:pt x="46" y="836"/>
                </a:cubicBezTo>
                <a:cubicBezTo>
                  <a:pt x="46" y="835"/>
                  <a:pt x="46" y="835"/>
                  <a:pt x="46" y="835"/>
                </a:cubicBezTo>
                <a:cubicBezTo>
                  <a:pt x="46" y="834"/>
                  <a:pt x="46" y="834"/>
                  <a:pt x="47" y="835"/>
                </a:cubicBezTo>
                <a:close/>
                <a:moveTo>
                  <a:pt x="59" y="912"/>
                </a:moveTo>
                <a:cubicBezTo>
                  <a:pt x="59" y="911"/>
                  <a:pt x="59" y="911"/>
                  <a:pt x="59" y="911"/>
                </a:cubicBezTo>
                <a:cubicBezTo>
                  <a:pt x="58" y="912"/>
                  <a:pt x="58" y="913"/>
                  <a:pt x="59" y="912"/>
                </a:cubicBezTo>
                <a:close/>
                <a:moveTo>
                  <a:pt x="140" y="858"/>
                </a:moveTo>
                <a:cubicBezTo>
                  <a:pt x="139" y="858"/>
                  <a:pt x="139" y="858"/>
                  <a:pt x="138" y="859"/>
                </a:cubicBezTo>
                <a:cubicBezTo>
                  <a:pt x="139" y="859"/>
                  <a:pt x="139" y="858"/>
                  <a:pt x="140" y="858"/>
                </a:cubicBezTo>
                <a:close/>
                <a:moveTo>
                  <a:pt x="112" y="938"/>
                </a:moveTo>
                <a:cubicBezTo>
                  <a:pt x="112" y="938"/>
                  <a:pt x="112" y="938"/>
                  <a:pt x="112" y="938"/>
                </a:cubicBezTo>
                <a:cubicBezTo>
                  <a:pt x="112" y="938"/>
                  <a:pt x="112" y="938"/>
                  <a:pt x="112" y="938"/>
                </a:cubicBezTo>
                <a:close/>
                <a:moveTo>
                  <a:pt x="75" y="803"/>
                </a:moveTo>
                <a:cubicBezTo>
                  <a:pt x="76" y="803"/>
                  <a:pt x="76" y="804"/>
                  <a:pt x="76" y="805"/>
                </a:cubicBezTo>
                <a:cubicBezTo>
                  <a:pt x="76" y="804"/>
                  <a:pt x="76" y="803"/>
                  <a:pt x="75" y="803"/>
                </a:cubicBezTo>
                <a:close/>
                <a:moveTo>
                  <a:pt x="42" y="843"/>
                </a:moveTo>
                <a:cubicBezTo>
                  <a:pt x="42" y="842"/>
                  <a:pt x="42" y="842"/>
                  <a:pt x="42" y="842"/>
                </a:cubicBezTo>
                <a:cubicBezTo>
                  <a:pt x="42" y="842"/>
                  <a:pt x="41" y="842"/>
                  <a:pt x="41" y="841"/>
                </a:cubicBezTo>
                <a:cubicBezTo>
                  <a:pt x="41" y="842"/>
                  <a:pt x="42" y="843"/>
                  <a:pt x="42" y="843"/>
                </a:cubicBezTo>
                <a:close/>
                <a:moveTo>
                  <a:pt x="21" y="833"/>
                </a:moveTo>
                <a:cubicBezTo>
                  <a:pt x="21" y="834"/>
                  <a:pt x="20" y="834"/>
                  <a:pt x="20" y="834"/>
                </a:cubicBezTo>
                <a:cubicBezTo>
                  <a:pt x="22" y="835"/>
                  <a:pt x="22" y="835"/>
                  <a:pt x="22" y="835"/>
                </a:cubicBezTo>
                <a:cubicBezTo>
                  <a:pt x="22" y="834"/>
                  <a:pt x="22" y="833"/>
                  <a:pt x="21" y="833"/>
                </a:cubicBezTo>
                <a:close/>
                <a:moveTo>
                  <a:pt x="34" y="834"/>
                </a:moveTo>
                <a:cubicBezTo>
                  <a:pt x="33" y="832"/>
                  <a:pt x="33" y="833"/>
                  <a:pt x="32" y="834"/>
                </a:cubicBezTo>
                <a:cubicBezTo>
                  <a:pt x="32" y="834"/>
                  <a:pt x="32" y="834"/>
                  <a:pt x="32" y="834"/>
                </a:cubicBezTo>
                <a:cubicBezTo>
                  <a:pt x="35" y="837"/>
                  <a:pt x="35" y="836"/>
                  <a:pt x="34" y="834"/>
                </a:cubicBezTo>
                <a:close/>
                <a:moveTo>
                  <a:pt x="32" y="834"/>
                </a:moveTo>
                <a:cubicBezTo>
                  <a:pt x="32" y="834"/>
                  <a:pt x="32" y="835"/>
                  <a:pt x="32" y="835"/>
                </a:cubicBezTo>
                <a:cubicBezTo>
                  <a:pt x="33" y="836"/>
                  <a:pt x="32" y="835"/>
                  <a:pt x="32" y="834"/>
                </a:cubicBezTo>
                <a:close/>
                <a:moveTo>
                  <a:pt x="45" y="837"/>
                </a:moveTo>
                <a:cubicBezTo>
                  <a:pt x="44" y="837"/>
                  <a:pt x="46" y="841"/>
                  <a:pt x="45" y="840"/>
                </a:cubicBezTo>
                <a:cubicBezTo>
                  <a:pt x="47" y="843"/>
                  <a:pt x="45" y="834"/>
                  <a:pt x="45" y="837"/>
                </a:cubicBezTo>
                <a:close/>
                <a:moveTo>
                  <a:pt x="28" y="827"/>
                </a:moveTo>
                <a:cubicBezTo>
                  <a:pt x="31" y="829"/>
                  <a:pt x="31" y="829"/>
                  <a:pt x="31" y="829"/>
                </a:cubicBezTo>
                <a:cubicBezTo>
                  <a:pt x="29" y="827"/>
                  <a:pt x="29" y="827"/>
                  <a:pt x="29" y="827"/>
                </a:cubicBezTo>
                <a:lnTo>
                  <a:pt x="28" y="827"/>
                </a:lnTo>
                <a:close/>
                <a:moveTo>
                  <a:pt x="36" y="825"/>
                </a:moveTo>
                <a:cubicBezTo>
                  <a:pt x="36" y="825"/>
                  <a:pt x="34" y="825"/>
                  <a:pt x="34" y="825"/>
                </a:cubicBezTo>
                <a:cubicBezTo>
                  <a:pt x="34" y="825"/>
                  <a:pt x="34" y="826"/>
                  <a:pt x="34" y="826"/>
                </a:cubicBezTo>
                <a:cubicBezTo>
                  <a:pt x="35" y="826"/>
                  <a:pt x="36" y="826"/>
                  <a:pt x="36" y="825"/>
                </a:cubicBezTo>
                <a:close/>
                <a:moveTo>
                  <a:pt x="34" y="826"/>
                </a:moveTo>
                <a:cubicBezTo>
                  <a:pt x="34" y="826"/>
                  <a:pt x="34" y="827"/>
                  <a:pt x="34" y="827"/>
                </a:cubicBezTo>
                <a:cubicBezTo>
                  <a:pt x="34" y="827"/>
                  <a:pt x="34" y="827"/>
                  <a:pt x="34" y="826"/>
                </a:cubicBezTo>
                <a:close/>
                <a:moveTo>
                  <a:pt x="29" y="825"/>
                </a:moveTo>
                <a:cubicBezTo>
                  <a:pt x="30" y="825"/>
                  <a:pt x="30" y="825"/>
                  <a:pt x="30" y="825"/>
                </a:cubicBezTo>
                <a:cubicBezTo>
                  <a:pt x="31" y="825"/>
                  <a:pt x="31" y="825"/>
                  <a:pt x="31" y="825"/>
                </a:cubicBezTo>
                <a:lnTo>
                  <a:pt x="29" y="825"/>
                </a:lnTo>
                <a:close/>
                <a:moveTo>
                  <a:pt x="51" y="820"/>
                </a:moveTo>
                <a:cubicBezTo>
                  <a:pt x="52" y="819"/>
                  <a:pt x="52" y="819"/>
                  <a:pt x="52" y="819"/>
                </a:cubicBezTo>
                <a:cubicBezTo>
                  <a:pt x="52" y="818"/>
                  <a:pt x="52" y="817"/>
                  <a:pt x="51" y="818"/>
                </a:cubicBezTo>
                <a:cubicBezTo>
                  <a:pt x="51" y="819"/>
                  <a:pt x="50" y="819"/>
                  <a:pt x="51" y="820"/>
                </a:cubicBezTo>
                <a:close/>
                <a:moveTo>
                  <a:pt x="43" y="812"/>
                </a:moveTo>
                <a:cubicBezTo>
                  <a:pt x="44" y="813"/>
                  <a:pt x="44" y="813"/>
                  <a:pt x="45" y="814"/>
                </a:cubicBezTo>
                <a:cubicBezTo>
                  <a:pt x="44" y="810"/>
                  <a:pt x="44" y="810"/>
                  <a:pt x="44" y="810"/>
                </a:cubicBezTo>
                <a:lnTo>
                  <a:pt x="43" y="812"/>
                </a:lnTo>
                <a:close/>
                <a:moveTo>
                  <a:pt x="49" y="810"/>
                </a:moveTo>
                <a:cubicBezTo>
                  <a:pt x="48" y="808"/>
                  <a:pt x="51" y="806"/>
                  <a:pt x="48" y="806"/>
                </a:cubicBezTo>
                <a:cubicBezTo>
                  <a:pt x="48" y="808"/>
                  <a:pt x="47" y="809"/>
                  <a:pt x="49" y="810"/>
                </a:cubicBezTo>
                <a:close/>
                <a:moveTo>
                  <a:pt x="76" y="816"/>
                </a:moveTo>
                <a:cubicBezTo>
                  <a:pt x="75" y="816"/>
                  <a:pt x="75" y="816"/>
                  <a:pt x="75" y="816"/>
                </a:cubicBezTo>
                <a:cubicBezTo>
                  <a:pt x="74" y="823"/>
                  <a:pt x="74" y="823"/>
                  <a:pt x="74" y="823"/>
                </a:cubicBezTo>
                <a:lnTo>
                  <a:pt x="76" y="816"/>
                </a:lnTo>
                <a:close/>
                <a:moveTo>
                  <a:pt x="106" y="808"/>
                </a:moveTo>
                <a:cubicBezTo>
                  <a:pt x="105" y="806"/>
                  <a:pt x="103" y="812"/>
                  <a:pt x="102" y="809"/>
                </a:cubicBezTo>
                <a:cubicBezTo>
                  <a:pt x="101" y="810"/>
                  <a:pt x="103" y="812"/>
                  <a:pt x="102" y="813"/>
                </a:cubicBezTo>
                <a:cubicBezTo>
                  <a:pt x="104" y="812"/>
                  <a:pt x="104" y="813"/>
                  <a:pt x="106" y="808"/>
                </a:cubicBezTo>
                <a:close/>
                <a:moveTo>
                  <a:pt x="102" y="813"/>
                </a:moveTo>
                <a:cubicBezTo>
                  <a:pt x="102" y="813"/>
                  <a:pt x="101" y="813"/>
                  <a:pt x="101" y="813"/>
                </a:cubicBezTo>
                <a:cubicBezTo>
                  <a:pt x="101" y="813"/>
                  <a:pt x="102" y="813"/>
                  <a:pt x="102" y="813"/>
                </a:cubicBezTo>
                <a:close/>
                <a:moveTo>
                  <a:pt x="32" y="860"/>
                </a:moveTo>
                <a:cubicBezTo>
                  <a:pt x="33" y="860"/>
                  <a:pt x="33" y="860"/>
                  <a:pt x="33" y="860"/>
                </a:cubicBezTo>
                <a:cubicBezTo>
                  <a:pt x="31" y="860"/>
                  <a:pt x="31" y="860"/>
                  <a:pt x="31" y="860"/>
                </a:cubicBezTo>
                <a:lnTo>
                  <a:pt x="32" y="860"/>
                </a:lnTo>
                <a:close/>
                <a:moveTo>
                  <a:pt x="26" y="858"/>
                </a:moveTo>
                <a:cubicBezTo>
                  <a:pt x="31" y="859"/>
                  <a:pt x="31" y="859"/>
                  <a:pt x="31" y="859"/>
                </a:cubicBezTo>
                <a:cubicBezTo>
                  <a:pt x="27" y="858"/>
                  <a:pt x="27" y="858"/>
                  <a:pt x="27" y="858"/>
                </a:cubicBezTo>
                <a:cubicBezTo>
                  <a:pt x="27" y="858"/>
                  <a:pt x="27" y="858"/>
                  <a:pt x="26" y="858"/>
                </a:cubicBezTo>
                <a:close/>
                <a:moveTo>
                  <a:pt x="155" y="899"/>
                </a:moveTo>
                <a:cubicBezTo>
                  <a:pt x="154" y="898"/>
                  <a:pt x="154" y="898"/>
                  <a:pt x="154" y="898"/>
                </a:cubicBezTo>
                <a:cubicBezTo>
                  <a:pt x="153" y="898"/>
                  <a:pt x="153" y="899"/>
                  <a:pt x="152" y="900"/>
                </a:cubicBezTo>
                <a:lnTo>
                  <a:pt x="155" y="899"/>
                </a:lnTo>
                <a:close/>
                <a:moveTo>
                  <a:pt x="138" y="919"/>
                </a:moveTo>
                <a:cubicBezTo>
                  <a:pt x="139" y="919"/>
                  <a:pt x="139" y="919"/>
                  <a:pt x="139" y="919"/>
                </a:cubicBezTo>
                <a:cubicBezTo>
                  <a:pt x="135" y="917"/>
                  <a:pt x="135" y="917"/>
                  <a:pt x="135" y="917"/>
                </a:cubicBezTo>
                <a:lnTo>
                  <a:pt x="138" y="919"/>
                </a:lnTo>
                <a:close/>
                <a:moveTo>
                  <a:pt x="128" y="936"/>
                </a:moveTo>
                <a:cubicBezTo>
                  <a:pt x="128" y="936"/>
                  <a:pt x="129" y="935"/>
                  <a:pt x="129" y="934"/>
                </a:cubicBezTo>
                <a:cubicBezTo>
                  <a:pt x="128" y="936"/>
                  <a:pt x="124" y="932"/>
                  <a:pt x="128" y="936"/>
                </a:cubicBezTo>
                <a:close/>
                <a:moveTo>
                  <a:pt x="122" y="888"/>
                </a:moveTo>
                <a:cubicBezTo>
                  <a:pt x="122" y="888"/>
                  <a:pt x="121" y="885"/>
                  <a:pt x="121" y="885"/>
                </a:cubicBezTo>
                <a:cubicBezTo>
                  <a:pt x="121" y="886"/>
                  <a:pt x="122" y="889"/>
                  <a:pt x="122" y="888"/>
                </a:cubicBezTo>
                <a:close/>
                <a:moveTo>
                  <a:pt x="115" y="896"/>
                </a:moveTo>
                <a:cubicBezTo>
                  <a:pt x="115" y="895"/>
                  <a:pt x="115" y="895"/>
                  <a:pt x="115" y="895"/>
                </a:cubicBezTo>
                <a:cubicBezTo>
                  <a:pt x="115" y="898"/>
                  <a:pt x="115" y="898"/>
                  <a:pt x="115" y="898"/>
                </a:cubicBezTo>
                <a:lnTo>
                  <a:pt x="115" y="896"/>
                </a:lnTo>
                <a:close/>
                <a:moveTo>
                  <a:pt x="109" y="897"/>
                </a:moveTo>
                <a:cubicBezTo>
                  <a:pt x="110" y="902"/>
                  <a:pt x="111" y="896"/>
                  <a:pt x="112" y="897"/>
                </a:cubicBezTo>
                <a:cubicBezTo>
                  <a:pt x="113" y="899"/>
                  <a:pt x="113" y="899"/>
                  <a:pt x="113" y="899"/>
                </a:cubicBezTo>
                <a:cubicBezTo>
                  <a:pt x="113" y="894"/>
                  <a:pt x="113" y="894"/>
                  <a:pt x="113" y="894"/>
                </a:cubicBezTo>
                <a:cubicBezTo>
                  <a:pt x="111" y="895"/>
                  <a:pt x="110" y="898"/>
                  <a:pt x="109" y="897"/>
                </a:cubicBezTo>
                <a:close/>
                <a:moveTo>
                  <a:pt x="104" y="886"/>
                </a:moveTo>
                <a:cubicBezTo>
                  <a:pt x="104" y="888"/>
                  <a:pt x="103" y="888"/>
                  <a:pt x="105" y="887"/>
                </a:cubicBezTo>
                <a:cubicBezTo>
                  <a:pt x="105" y="886"/>
                  <a:pt x="105" y="886"/>
                  <a:pt x="105" y="886"/>
                </a:cubicBezTo>
                <a:cubicBezTo>
                  <a:pt x="105" y="886"/>
                  <a:pt x="104" y="886"/>
                  <a:pt x="104" y="886"/>
                </a:cubicBezTo>
                <a:close/>
                <a:moveTo>
                  <a:pt x="105" y="886"/>
                </a:moveTo>
                <a:cubicBezTo>
                  <a:pt x="105" y="886"/>
                  <a:pt x="104" y="884"/>
                  <a:pt x="105" y="886"/>
                </a:cubicBezTo>
                <a:close/>
                <a:moveTo>
                  <a:pt x="102" y="888"/>
                </a:moveTo>
                <a:cubicBezTo>
                  <a:pt x="102" y="886"/>
                  <a:pt x="102" y="886"/>
                  <a:pt x="102" y="886"/>
                </a:cubicBezTo>
                <a:cubicBezTo>
                  <a:pt x="102" y="885"/>
                  <a:pt x="101" y="884"/>
                  <a:pt x="102" y="883"/>
                </a:cubicBezTo>
                <a:cubicBezTo>
                  <a:pt x="101" y="885"/>
                  <a:pt x="101" y="886"/>
                  <a:pt x="102" y="888"/>
                </a:cubicBezTo>
                <a:close/>
                <a:moveTo>
                  <a:pt x="101" y="891"/>
                </a:moveTo>
                <a:cubicBezTo>
                  <a:pt x="102" y="891"/>
                  <a:pt x="102" y="891"/>
                  <a:pt x="102" y="891"/>
                </a:cubicBezTo>
                <a:cubicBezTo>
                  <a:pt x="102" y="890"/>
                  <a:pt x="101" y="890"/>
                  <a:pt x="101" y="891"/>
                </a:cubicBezTo>
                <a:close/>
                <a:moveTo>
                  <a:pt x="102" y="889"/>
                </a:moveTo>
                <a:cubicBezTo>
                  <a:pt x="102" y="891"/>
                  <a:pt x="102" y="891"/>
                  <a:pt x="102" y="891"/>
                </a:cubicBezTo>
                <a:cubicBezTo>
                  <a:pt x="102" y="891"/>
                  <a:pt x="102" y="893"/>
                  <a:pt x="102" y="890"/>
                </a:cubicBezTo>
                <a:cubicBezTo>
                  <a:pt x="102" y="892"/>
                  <a:pt x="102" y="890"/>
                  <a:pt x="102" y="889"/>
                </a:cubicBezTo>
                <a:close/>
                <a:moveTo>
                  <a:pt x="103" y="890"/>
                </a:moveTo>
                <a:cubicBezTo>
                  <a:pt x="104" y="891"/>
                  <a:pt x="104" y="891"/>
                  <a:pt x="104" y="893"/>
                </a:cubicBezTo>
                <a:cubicBezTo>
                  <a:pt x="105" y="892"/>
                  <a:pt x="105" y="889"/>
                  <a:pt x="103" y="890"/>
                </a:cubicBezTo>
                <a:close/>
                <a:moveTo>
                  <a:pt x="109" y="902"/>
                </a:moveTo>
                <a:cubicBezTo>
                  <a:pt x="110" y="904"/>
                  <a:pt x="110" y="904"/>
                  <a:pt x="110" y="904"/>
                </a:cubicBezTo>
                <a:cubicBezTo>
                  <a:pt x="110" y="902"/>
                  <a:pt x="110" y="902"/>
                  <a:pt x="110" y="902"/>
                </a:cubicBezTo>
                <a:cubicBezTo>
                  <a:pt x="110" y="903"/>
                  <a:pt x="109" y="901"/>
                  <a:pt x="109" y="902"/>
                </a:cubicBezTo>
                <a:close/>
                <a:moveTo>
                  <a:pt x="96" y="885"/>
                </a:moveTo>
                <a:cubicBezTo>
                  <a:pt x="96" y="886"/>
                  <a:pt x="97" y="888"/>
                  <a:pt x="97" y="890"/>
                </a:cubicBezTo>
                <a:cubicBezTo>
                  <a:pt x="98" y="888"/>
                  <a:pt x="98" y="888"/>
                  <a:pt x="98" y="888"/>
                </a:cubicBezTo>
                <a:cubicBezTo>
                  <a:pt x="97" y="888"/>
                  <a:pt x="97" y="887"/>
                  <a:pt x="96" y="885"/>
                </a:cubicBezTo>
                <a:close/>
                <a:moveTo>
                  <a:pt x="97" y="890"/>
                </a:moveTo>
                <a:cubicBezTo>
                  <a:pt x="96" y="892"/>
                  <a:pt x="96" y="892"/>
                  <a:pt x="96" y="892"/>
                </a:cubicBezTo>
                <a:cubicBezTo>
                  <a:pt x="97" y="892"/>
                  <a:pt x="97" y="891"/>
                  <a:pt x="97" y="890"/>
                </a:cubicBezTo>
                <a:close/>
                <a:moveTo>
                  <a:pt x="102" y="897"/>
                </a:moveTo>
                <a:cubicBezTo>
                  <a:pt x="103" y="893"/>
                  <a:pt x="103" y="893"/>
                  <a:pt x="103" y="893"/>
                </a:cubicBezTo>
                <a:cubicBezTo>
                  <a:pt x="101" y="897"/>
                  <a:pt x="101" y="897"/>
                  <a:pt x="101" y="897"/>
                </a:cubicBezTo>
                <a:lnTo>
                  <a:pt x="102" y="897"/>
                </a:lnTo>
                <a:close/>
                <a:moveTo>
                  <a:pt x="93" y="885"/>
                </a:moveTo>
                <a:cubicBezTo>
                  <a:pt x="93" y="883"/>
                  <a:pt x="93" y="883"/>
                  <a:pt x="93" y="883"/>
                </a:cubicBezTo>
                <a:cubicBezTo>
                  <a:pt x="93" y="887"/>
                  <a:pt x="93" y="887"/>
                  <a:pt x="93" y="887"/>
                </a:cubicBezTo>
                <a:lnTo>
                  <a:pt x="93" y="885"/>
                </a:lnTo>
                <a:close/>
                <a:moveTo>
                  <a:pt x="91" y="886"/>
                </a:moveTo>
                <a:cubicBezTo>
                  <a:pt x="91" y="884"/>
                  <a:pt x="90" y="882"/>
                  <a:pt x="91" y="881"/>
                </a:cubicBezTo>
                <a:cubicBezTo>
                  <a:pt x="90" y="881"/>
                  <a:pt x="90" y="883"/>
                  <a:pt x="89" y="885"/>
                </a:cubicBezTo>
                <a:cubicBezTo>
                  <a:pt x="90" y="884"/>
                  <a:pt x="90" y="884"/>
                  <a:pt x="91" y="886"/>
                </a:cubicBezTo>
                <a:close/>
                <a:moveTo>
                  <a:pt x="88" y="887"/>
                </a:moveTo>
                <a:cubicBezTo>
                  <a:pt x="89" y="887"/>
                  <a:pt x="89" y="886"/>
                  <a:pt x="89" y="885"/>
                </a:cubicBezTo>
                <a:cubicBezTo>
                  <a:pt x="89" y="885"/>
                  <a:pt x="89" y="886"/>
                  <a:pt x="88" y="887"/>
                </a:cubicBezTo>
                <a:close/>
                <a:moveTo>
                  <a:pt x="95" y="891"/>
                </a:moveTo>
                <a:cubicBezTo>
                  <a:pt x="94" y="890"/>
                  <a:pt x="94" y="889"/>
                  <a:pt x="94" y="888"/>
                </a:cubicBezTo>
                <a:cubicBezTo>
                  <a:pt x="94" y="891"/>
                  <a:pt x="94" y="891"/>
                  <a:pt x="94" y="891"/>
                </a:cubicBezTo>
                <a:lnTo>
                  <a:pt x="95" y="891"/>
                </a:lnTo>
                <a:close/>
                <a:moveTo>
                  <a:pt x="94" y="891"/>
                </a:moveTo>
                <a:cubicBezTo>
                  <a:pt x="94" y="891"/>
                  <a:pt x="94" y="891"/>
                  <a:pt x="94" y="891"/>
                </a:cubicBezTo>
                <a:cubicBezTo>
                  <a:pt x="94" y="891"/>
                  <a:pt x="94" y="891"/>
                  <a:pt x="93" y="891"/>
                </a:cubicBezTo>
                <a:cubicBezTo>
                  <a:pt x="94" y="891"/>
                  <a:pt x="94" y="891"/>
                  <a:pt x="94" y="891"/>
                </a:cubicBezTo>
                <a:close/>
                <a:moveTo>
                  <a:pt x="95" y="891"/>
                </a:moveTo>
                <a:cubicBezTo>
                  <a:pt x="95" y="891"/>
                  <a:pt x="95" y="891"/>
                  <a:pt x="95" y="891"/>
                </a:cubicBezTo>
                <a:cubicBezTo>
                  <a:pt x="95" y="891"/>
                  <a:pt x="95" y="892"/>
                  <a:pt x="95" y="891"/>
                </a:cubicBezTo>
                <a:close/>
                <a:moveTo>
                  <a:pt x="99" y="895"/>
                </a:moveTo>
                <a:cubicBezTo>
                  <a:pt x="98" y="896"/>
                  <a:pt x="97" y="898"/>
                  <a:pt x="99" y="901"/>
                </a:cubicBezTo>
                <a:cubicBezTo>
                  <a:pt x="99" y="899"/>
                  <a:pt x="98" y="897"/>
                  <a:pt x="99" y="895"/>
                </a:cubicBezTo>
                <a:close/>
                <a:moveTo>
                  <a:pt x="95" y="895"/>
                </a:moveTo>
                <a:cubicBezTo>
                  <a:pt x="96" y="896"/>
                  <a:pt x="96" y="896"/>
                  <a:pt x="96" y="896"/>
                </a:cubicBezTo>
                <a:cubicBezTo>
                  <a:pt x="96" y="895"/>
                  <a:pt x="96" y="894"/>
                  <a:pt x="96" y="893"/>
                </a:cubicBezTo>
                <a:lnTo>
                  <a:pt x="95" y="895"/>
                </a:lnTo>
                <a:close/>
                <a:moveTo>
                  <a:pt x="95" y="896"/>
                </a:moveTo>
                <a:cubicBezTo>
                  <a:pt x="95" y="895"/>
                  <a:pt x="95" y="895"/>
                  <a:pt x="95" y="895"/>
                </a:cubicBezTo>
                <a:cubicBezTo>
                  <a:pt x="95" y="895"/>
                  <a:pt x="95" y="895"/>
                  <a:pt x="95" y="895"/>
                </a:cubicBezTo>
                <a:lnTo>
                  <a:pt x="95" y="896"/>
                </a:lnTo>
                <a:close/>
                <a:moveTo>
                  <a:pt x="90" y="890"/>
                </a:moveTo>
                <a:cubicBezTo>
                  <a:pt x="90" y="891"/>
                  <a:pt x="89" y="892"/>
                  <a:pt x="89" y="892"/>
                </a:cubicBezTo>
                <a:cubicBezTo>
                  <a:pt x="89" y="892"/>
                  <a:pt x="90" y="893"/>
                  <a:pt x="90" y="893"/>
                </a:cubicBezTo>
                <a:cubicBezTo>
                  <a:pt x="90" y="892"/>
                  <a:pt x="91" y="890"/>
                  <a:pt x="90" y="890"/>
                </a:cubicBezTo>
                <a:close/>
                <a:moveTo>
                  <a:pt x="92" y="891"/>
                </a:moveTo>
                <a:cubicBezTo>
                  <a:pt x="92" y="891"/>
                  <a:pt x="92" y="891"/>
                  <a:pt x="92" y="891"/>
                </a:cubicBezTo>
                <a:cubicBezTo>
                  <a:pt x="92" y="891"/>
                  <a:pt x="92" y="891"/>
                  <a:pt x="92" y="891"/>
                </a:cubicBezTo>
                <a:close/>
                <a:moveTo>
                  <a:pt x="84" y="892"/>
                </a:moveTo>
                <a:cubicBezTo>
                  <a:pt x="84" y="892"/>
                  <a:pt x="84" y="892"/>
                  <a:pt x="84" y="892"/>
                </a:cubicBezTo>
                <a:cubicBezTo>
                  <a:pt x="84" y="892"/>
                  <a:pt x="84" y="892"/>
                  <a:pt x="84" y="892"/>
                </a:cubicBezTo>
                <a:close/>
                <a:moveTo>
                  <a:pt x="90" y="893"/>
                </a:moveTo>
                <a:cubicBezTo>
                  <a:pt x="91" y="894"/>
                  <a:pt x="91" y="893"/>
                  <a:pt x="91" y="892"/>
                </a:cubicBezTo>
                <a:cubicBezTo>
                  <a:pt x="91" y="892"/>
                  <a:pt x="91" y="893"/>
                  <a:pt x="90" y="893"/>
                </a:cubicBezTo>
                <a:cubicBezTo>
                  <a:pt x="90" y="893"/>
                  <a:pt x="90" y="893"/>
                  <a:pt x="90" y="893"/>
                </a:cubicBezTo>
                <a:close/>
                <a:moveTo>
                  <a:pt x="87" y="889"/>
                </a:moveTo>
                <a:cubicBezTo>
                  <a:pt x="87" y="889"/>
                  <a:pt x="88" y="890"/>
                  <a:pt x="88" y="890"/>
                </a:cubicBezTo>
                <a:cubicBezTo>
                  <a:pt x="88" y="889"/>
                  <a:pt x="87" y="888"/>
                  <a:pt x="87" y="889"/>
                </a:cubicBezTo>
                <a:close/>
                <a:moveTo>
                  <a:pt x="92" y="890"/>
                </a:moveTo>
                <a:cubicBezTo>
                  <a:pt x="92" y="890"/>
                  <a:pt x="92" y="890"/>
                  <a:pt x="92" y="890"/>
                </a:cubicBezTo>
                <a:cubicBezTo>
                  <a:pt x="92" y="889"/>
                  <a:pt x="92" y="890"/>
                  <a:pt x="92" y="890"/>
                </a:cubicBezTo>
                <a:close/>
                <a:moveTo>
                  <a:pt x="92" y="890"/>
                </a:moveTo>
                <a:cubicBezTo>
                  <a:pt x="92" y="891"/>
                  <a:pt x="91" y="891"/>
                  <a:pt x="91" y="892"/>
                </a:cubicBezTo>
                <a:cubicBezTo>
                  <a:pt x="92" y="892"/>
                  <a:pt x="92" y="892"/>
                  <a:pt x="92" y="891"/>
                </a:cubicBezTo>
                <a:cubicBezTo>
                  <a:pt x="92" y="891"/>
                  <a:pt x="92" y="891"/>
                  <a:pt x="92" y="890"/>
                </a:cubicBezTo>
                <a:close/>
                <a:moveTo>
                  <a:pt x="81" y="911"/>
                </a:moveTo>
                <a:cubicBezTo>
                  <a:pt x="81" y="908"/>
                  <a:pt x="82" y="906"/>
                  <a:pt x="83" y="909"/>
                </a:cubicBezTo>
                <a:cubicBezTo>
                  <a:pt x="84" y="907"/>
                  <a:pt x="84" y="897"/>
                  <a:pt x="84" y="892"/>
                </a:cubicBezTo>
                <a:cubicBezTo>
                  <a:pt x="84" y="893"/>
                  <a:pt x="84" y="894"/>
                  <a:pt x="83" y="896"/>
                </a:cubicBezTo>
                <a:cubicBezTo>
                  <a:pt x="83" y="898"/>
                  <a:pt x="85" y="900"/>
                  <a:pt x="84" y="903"/>
                </a:cubicBezTo>
                <a:cubicBezTo>
                  <a:pt x="82" y="904"/>
                  <a:pt x="82" y="901"/>
                  <a:pt x="82" y="900"/>
                </a:cubicBezTo>
                <a:cubicBezTo>
                  <a:pt x="82" y="903"/>
                  <a:pt x="80" y="905"/>
                  <a:pt x="80" y="910"/>
                </a:cubicBezTo>
                <a:cubicBezTo>
                  <a:pt x="81" y="908"/>
                  <a:pt x="81" y="908"/>
                  <a:pt x="81" y="908"/>
                </a:cubicBezTo>
                <a:cubicBezTo>
                  <a:pt x="81" y="909"/>
                  <a:pt x="80" y="911"/>
                  <a:pt x="81" y="911"/>
                </a:cubicBezTo>
                <a:close/>
                <a:moveTo>
                  <a:pt x="86" y="892"/>
                </a:moveTo>
                <a:cubicBezTo>
                  <a:pt x="86" y="892"/>
                  <a:pt x="86" y="892"/>
                  <a:pt x="86" y="892"/>
                </a:cubicBezTo>
                <a:cubicBezTo>
                  <a:pt x="86" y="892"/>
                  <a:pt x="85" y="890"/>
                  <a:pt x="85" y="888"/>
                </a:cubicBezTo>
                <a:cubicBezTo>
                  <a:pt x="84" y="890"/>
                  <a:pt x="84" y="891"/>
                  <a:pt x="84" y="892"/>
                </a:cubicBezTo>
                <a:cubicBezTo>
                  <a:pt x="84" y="892"/>
                  <a:pt x="86" y="892"/>
                  <a:pt x="86" y="892"/>
                </a:cubicBezTo>
                <a:close/>
                <a:moveTo>
                  <a:pt x="88" y="892"/>
                </a:moveTo>
                <a:cubicBezTo>
                  <a:pt x="87" y="895"/>
                  <a:pt x="86" y="897"/>
                  <a:pt x="87" y="900"/>
                </a:cubicBezTo>
                <a:cubicBezTo>
                  <a:pt x="88" y="900"/>
                  <a:pt x="88" y="897"/>
                  <a:pt x="88" y="896"/>
                </a:cubicBezTo>
                <a:cubicBezTo>
                  <a:pt x="87" y="897"/>
                  <a:pt x="89" y="894"/>
                  <a:pt x="88" y="893"/>
                </a:cubicBezTo>
                <a:cubicBezTo>
                  <a:pt x="88" y="892"/>
                  <a:pt x="88" y="892"/>
                  <a:pt x="89" y="892"/>
                </a:cubicBezTo>
                <a:cubicBezTo>
                  <a:pt x="88" y="891"/>
                  <a:pt x="88" y="891"/>
                  <a:pt x="88" y="890"/>
                </a:cubicBezTo>
                <a:cubicBezTo>
                  <a:pt x="88" y="890"/>
                  <a:pt x="88" y="890"/>
                  <a:pt x="88" y="890"/>
                </a:cubicBezTo>
                <a:cubicBezTo>
                  <a:pt x="88" y="890"/>
                  <a:pt x="88" y="890"/>
                  <a:pt x="88" y="890"/>
                </a:cubicBezTo>
                <a:cubicBezTo>
                  <a:pt x="88" y="891"/>
                  <a:pt x="88" y="891"/>
                  <a:pt x="88" y="891"/>
                </a:cubicBezTo>
                <a:cubicBezTo>
                  <a:pt x="88" y="891"/>
                  <a:pt x="88" y="891"/>
                  <a:pt x="88" y="891"/>
                </a:cubicBezTo>
                <a:cubicBezTo>
                  <a:pt x="88" y="891"/>
                  <a:pt x="88" y="891"/>
                  <a:pt x="88" y="891"/>
                </a:cubicBezTo>
                <a:cubicBezTo>
                  <a:pt x="88" y="891"/>
                  <a:pt x="88" y="892"/>
                  <a:pt x="88" y="892"/>
                </a:cubicBezTo>
                <a:cubicBezTo>
                  <a:pt x="87" y="891"/>
                  <a:pt x="88" y="891"/>
                  <a:pt x="88" y="891"/>
                </a:cubicBezTo>
                <a:cubicBezTo>
                  <a:pt x="88" y="891"/>
                  <a:pt x="88" y="891"/>
                  <a:pt x="88" y="891"/>
                </a:cubicBezTo>
                <a:cubicBezTo>
                  <a:pt x="88" y="890"/>
                  <a:pt x="88" y="890"/>
                  <a:pt x="88" y="890"/>
                </a:cubicBezTo>
                <a:cubicBezTo>
                  <a:pt x="86" y="892"/>
                  <a:pt x="86" y="892"/>
                  <a:pt x="86" y="892"/>
                </a:cubicBezTo>
                <a:cubicBezTo>
                  <a:pt x="86" y="893"/>
                  <a:pt x="87" y="893"/>
                  <a:pt x="88" y="892"/>
                </a:cubicBezTo>
                <a:close/>
                <a:moveTo>
                  <a:pt x="98" y="908"/>
                </a:moveTo>
                <a:cubicBezTo>
                  <a:pt x="98" y="907"/>
                  <a:pt x="98" y="907"/>
                  <a:pt x="98" y="907"/>
                </a:cubicBezTo>
                <a:cubicBezTo>
                  <a:pt x="98" y="907"/>
                  <a:pt x="98" y="908"/>
                  <a:pt x="98" y="908"/>
                </a:cubicBezTo>
                <a:close/>
                <a:moveTo>
                  <a:pt x="97" y="906"/>
                </a:moveTo>
                <a:cubicBezTo>
                  <a:pt x="97" y="905"/>
                  <a:pt x="97" y="904"/>
                  <a:pt x="98" y="904"/>
                </a:cubicBezTo>
                <a:cubicBezTo>
                  <a:pt x="98" y="905"/>
                  <a:pt x="98" y="906"/>
                  <a:pt x="98" y="907"/>
                </a:cubicBezTo>
                <a:cubicBezTo>
                  <a:pt x="98" y="906"/>
                  <a:pt x="99" y="905"/>
                  <a:pt x="98" y="903"/>
                </a:cubicBezTo>
                <a:cubicBezTo>
                  <a:pt x="98" y="904"/>
                  <a:pt x="98" y="904"/>
                  <a:pt x="98" y="904"/>
                </a:cubicBezTo>
                <a:cubicBezTo>
                  <a:pt x="97" y="903"/>
                  <a:pt x="96" y="899"/>
                  <a:pt x="96" y="898"/>
                </a:cubicBezTo>
                <a:cubicBezTo>
                  <a:pt x="96" y="901"/>
                  <a:pt x="96" y="903"/>
                  <a:pt x="97" y="906"/>
                </a:cubicBezTo>
                <a:close/>
                <a:moveTo>
                  <a:pt x="92" y="900"/>
                </a:moveTo>
                <a:cubicBezTo>
                  <a:pt x="90" y="901"/>
                  <a:pt x="90" y="901"/>
                  <a:pt x="90" y="901"/>
                </a:cubicBezTo>
                <a:cubicBezTo>
                  <a:pt x="91" y="904"/>
                  <a:pt x="91" y="904"/>
                  <a:pt x="91" y="904"/>
                </a:cubicBezTo>
                <a:cubicBezTo>
                  <a:pt x="91" y="903"/>
                  <a:pt x="91" y="903"/>
                  <a:pt x="91" y="903"/>
                </a:cubicBezTo>
                <a:cubicBezTo>
                  <a:pt x="92" y="903"/>
                  <a:pt x="92" y="901"/>
                  <a:pt x="92" y="900"/>
                </a:cubicBezTo>
                <a:close/>
                <a:moveTo>
                  <a:pt x="84" y="890"/>
                </a:moveTo>
                <a:cubicBezTo>
                  <a:pt x="84" y="887"/>
                  <a:pt x="84" y="887"/>
                  <a:pt x="84" y="887"/>
                </a:cubicBezTo>
                <a:cubicBezTo>
                  <a:pt x="83" y="891"/>
                  <a:pt x="83" y="891"/>
                  <a:pt x="83" y="891"/>
                </a:cubicBezTo>
                <a:lnTo>
                  <a:pt x="84" y="890"/>
                </a:lnTo>
                <a:close/>
                <a:moveTo>
                  <a:pt x="82" y="890"/>
                </a:moveTo>
                <a:cubicBezTo>
                  <a:pt x="82" y="887"/>
                  <a:pt x="82" y="887"/>
                  <a:pt x="82" y="887"/>
                </a:cubicBezTo>
                <a:cubicBezTo>
                  <a:pt x="82" y="889"/>
                  <a:pt x="82" y="889"/>
                  <a:pt x="82" y="889"/>
                </a:cubicBezTo>
                <a:lnTo>
                  <a:pt x="82" y="890"/>
                </a:lnTo>
                <a:close/>
                <a:moveTo>
                  <a:pt x="113" y="857"/>
                </a:moveTo>
                <a:cubicBezTo>
                  <a:pt x="114" y="857"/>
                  <a:pt x="114" y="857"/>
                  <a:pt x="114" y="857"/>
                </a:cubicBezTo>
                <a:cubicBezTo>
                  <a:pt x="113" y="857"/>
                  <a:pt x="113" y="857"/>
                  <a:pt x="113" y="857"/>
                </a:cubicBezTo>
                <a:close/>
                <a:moveTo>
                  <a:pt x="109" y="851"/>
                </a:moveTo>
                <a:cubicBezTo>
                  <a:pt x="107" y="851"/>
                  <a:pt x="107" y="851"/>
                  <a:pt x="107" y="851"/>
                </a:cubicBezTo>
                <a:cubicBezTo>
                  <a:pt x="108" y="851"/>
                  <a:pt x="109" y="851"/>
                  <a:pt x="109" y="851"/>
                </a:cubicBezTo>
                <a:close/>
                <a:moveTo>
                  <a:pt x="65" y="866"/>
                </a:moveTo>
                <a:cubicBezTo>
                  <a:pt x="67" y="865"/>
                  <a:pt x="71" y="863"/>
                  <a:pt x="68" y="864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6" y="865"/>
                  <a:pt x="66" y="866"/>
                  <a:pt x="65" y="866"/>
                </a:cubicBezTo>
                <a:close/>
                <a:moveTo>
                  <a:pt x="65" y="842"/>
                </a:moveTo>
                <a:cubicBezTo>
                  <a:pt x="65" y="842"/>
                  <a:pt x="64" y="842"/>
                  <a:pt x="64" y="841"/>
                </a:cubicBezTo>
                <a:cubicBezTo>
                  <a:pt x="64" y="842"/>
                  <a:pt x="65" y="843"/>
                  <a:pt x="65" y="844"/>
                </a:cubicBezTo>
                <a:cubicBezTo>
                  <a:pt x="65" y="843"/>
                  <a:pt x="65" y="843"/>
                  <a:pt x="65" y="842"/>
                </a:cubicBezTo>
                <a:close/>
                <a:moveTo>
                  <a:pt x="61" y="830"/>
                </a:moveTo>
                <a:cubicBezTo>
                  <a:pt x="63" y="831"/>
                  <a:pt x="63" y="831"/>
                  <a:pt x="63" y="831"/>
                </a:cubicBezTo>
                <a:cubicBezTo>
                  <a:pt x="62" y="831"/>
                  <a:pt x="62" y="830"/>
                  <a:pt x="61" y="830"/>
                </a:cubicBezTo>
                <a:close/>
                <a:moveTo>
                  <a:pt x="121" y="889"/>
                </a:moveTo>
                <a:cubicBezTo>
                  <a:pt x="124" y="892"/>
                  <a:pt x="124" y="892"/>
                  <a:pt x="124" y="892"/>
                </a:cubicBezTo>
                <a:cubicBezTo>
                  <a:pt x="124" y="890"/>
                  <a:pt x="123" y="890"/>
                  <a:pt x="121" y="889"/>
                </a:cubicBezTo>
                <a:close/>
                <a:moveTo>
                  <a:pt x="70" y="888"/>
                </a:moveTo>
                <a:cubicBezTo>
                  <a:pt x="70" y="887"/>
                  <a:pt x="71" y="886"/>
                  <a:pt x="71" y="886"/>
                </a:cubicBezTo>
                <a:cubicBezTo>
                  <a:pt x="70" y="888"/>
                  <a:pt x="68" y="890"/>
                  <a:pt x="70" y="888"/>
                </a:cubicBezTo>
                <a:close/>
                <a:moveTo>
                  <a:pt x="82" y="863"/>
                </a:moveTo>
                <a:cubicBezTo>
                  <a:pt x="82" y="863"/>
                  <a:pt x="83" y="863"/>
                  <a:pt x="83" y="863"/>
                </a:cubicBezTo>
                <a:cubicBezTo>
                  <a:pt x="83" y="863"/>
                  <a:pt x="82" y="863"/>
                  <a:pt x="82" y="863"/>
                </a:cubicBezTo>
                <a:close/>
                <a:moveTo>
                  <a:pt x="70" y="886"/>
                </a:moveTo>
                <a:cubicBezTo>
                  <a:pt x="70" y="886"/>
                  <a:pt x="70" y="886"/>
                  <a:pt x="70" y="886"/>
                </a:cubicBezTo>
                <a:cubicBezTo>
                  <a:pt x="70" y="886"/>
                  <a:pt x="71" y="886"/>
                  <a:pt x="71" y="886"/>
                </a:cubicBezTo>
                <a:cubicBezTo>
                  <a:pt x="72" y="885"/>
                  <a:pt x="72" y="884"/>
                  <a:pt x="70" y="886"/>
                </a:cubicBezTo>
                <a:close/>
                <a:moveTo>
                  <a:pt x="28" y="879"/>
                </a:moveTo>
                <a:cubicBezTo>
                  <a:pt x="28" y="879"/>
                  <a:pt x="28" y="879"/>
                  <a:pt x="28" y="878"/>
                </a:cubicBezTo>
                <a:cubicBezTo>
                  <a:pt x="28" y="879"/>
                  <a:pt x="28" y="879"/>
                  <a:pt x="28" y="879"/>
                </a:cubicBezTo>
                <a:close/>
                <a:moveTo>
                  <a:pt x="58" y="856"/>
                </a:moveTo>
                <a:cubicBezTo>
                  <a:pt x="58" y="857"/>
                  <a:pt x="58" y="857"/>
                  <a:pt x="58" y="857"/>
                </a:cubicBezTo>
                <a:cubicBezTo>
                  <a:pt x="58" y="857"/>
                  <a:pt x="58" y="857"/>
                  <a:pt x="58" y="856"/>
                </a:cubicBezTo>
                <a:close/>
                <a:moveTo>
                  <a:pt x="76" y="888"/>
                </a:moveTo>
                <a:cubicBezTo>
                  <a:pt x="76" y="888"/>
                  <a:pt x="76" y="887"/>
                  <a:pt x="76" y="888"/>
                </a:cubicBezTo>
                <a:close/>
                <a:moveTo>
                  <a:pt x="75" y="900"/>
                </a:moveTo>
                <a:cubicBezTo>
                  <a:pt x="75" y="901"/>
                  <a:pt x="74" y="901"/>
                  <a:pt x="74" y="902"/>
                </a:cubicBezTo>
                <a:cubicBezTo>
                  <a:pt x="74" y="901"/>
                  <a:pt x="75" y="901"/>
                  <a:pt x="75" y="900"/>
                </a:cubicBezTo>
                <a:close/>
                <a:moveTo>
                  <a:pt x="52" y="895"/>
                </a:moveTo>
                <a:cubicBezTo>
                  <a:pt x="52" y="895"/>
                  <a:pt x="52" y="895"/>
                  <a:pt x="52" y="895"/>
                </a:cubicBezTo>
                <a:cubicBezTo>
                  <a:pt x="52" y="896"/>
                  <a:pt x="52" y="895"/>
                  <a:pt x="52" y="895"/>
                </a:cubicBezTo>
                <a:close/>
                <a:moveTo>
                  <a:pt x="76" y="889"/>
                </a:moveTo>
                <a:cubicBezTo>
                  <a:pt x="76" y="889"/>
                  <a:pt x="76" y="889"/>
                  <a:pt x="76" y="888"/>
                </a:cubicBezTo>
                <a:cubicBezTo>
                  <a:pt x="76" y="888"/>
                  <a:pt x="76" y="889"/>
                  <a:pt x="76" y="889"/>
                </a:cubicBezTo>
                <a:close/>
                <a:moveTo>
                  <a:pt x="76" y="888"/>
                </a:moveTo>
                <a:cubicBezTo>
                  <a:pt x="76" y="888"/>
                  <a:pt x="76" y="888"/>
                  <a:pt x="76" y="888"/>
                </a:cubicBezTo>
                <a:cubicBezTo>
                  <a:pt x="76" y="888"/>
                  <a:pt x="77" y="887"/>
                  <a:pt x="76" y="888"/>
                </a:cubicBezTo>
                <a:close/>
                <a:moveTo>
                  <a:pt x="75" y="888"/>
                </a:moveTo>
                <a:cubicBezTo>
                  <a:pt x="75" y="888"/>
                  <a:pt x="76" y="888"/>
                  <a:pt x="76" y="888"/>
                </a:cubicBezTo>
                <a:cubicBezTo>
                  <a:pt x="76" y="888"/>
                  <a:pt x="76" y="888"/>
                  <a:pt x="76" y="888"/>
                </a:cubicBezTo>
                <a:cubicBezTo>
                  <a:pt x="76" y="888"/>
                  <a:pt x="75" y="888"/>
                  <a:pt x="75" y="888"/>
                </a:cubicBezTo>
                <a:close/>
                <a:moveTo>
                  <a:pt x="77" y="905"/>
                </a:moveTo>
                <a:cubicBezTo>
                  <a:pt x="77" y="905"/>
                  <a:pt x="76" y="905"/>
                  <a:pt x="76" y="904"/>
                </a:cubicBezTo>
                <a:cubicBezTo>
                  <a:pt x="76" y="906"/>
                  <a:pt x="76" y="905"/>
                  <a:pt x="77" y="905"/>
                </a:cubicBezTo>
                <a:close/>
                <a:moveTo>
                  <a:pt x="32" y="855"/>
                </a:moveTo>
                <a:cubicBezTo>
                  <a:pt x="32" y="855"/>
                  <a:pt x="32" y="855"/>
                  <a:pt x="32" y="855"/>
                </a:cubicBezTo>
                <a:cubicBezTo>
                  <a:pt x="32" y="855"/>
                  <a:pt x="32" y="855"/>
                  <a:pt x="32" y="855"/>
                </a:cubicBezTo>
                <a:close/>
                <a:moveTo>
                  <a:pt x="31" y="852"/>
                </a:moveTo>
                <a:cubicBezTo>
                  <a:pt x="34" y="854"/>
                  <a:pt x="33" y="854"/>
                  <a:pt x="32" y="855"/>
                </a:cubicBezTo>
                <a:cubicBezTo>
                  <a:pt x="32" y="855"/>
                  <a:pt x="35" y="855"/>
                  <a:pt x="37" y="856"/>
                </a:cubicBezTo>
                <a:cubicBezTo>
                  <a:pt x="39" y="856"/>
                  <a:pt x="42" y="856"/>
                  <a:pt x="42" y="856"/>
                </a:cubicBezTo>
                <a:cubicBezTo>
                  <a:pt x="42" y="856"/>
                  <a:pt x="39" y="855"/>
                  <a:pt x="36" y="854"/>
                </a:cubicBezTo>
                <a:cubicBezTo>
                  <a:pt x="33" y="853"/>
                  <a:pt x="31" y="852"/>
                  <a:pt x="31" y="852"/>
                </a:cubicBezTo>
                <a:close/>
                <a:moveTo>
                  <a:pt x="118" y="868"/>
                </a:moveTo>
                <a:cubicBezTo>
                  <a:pt x="114" y="870"/>
                  <a:pt x="120" y="873"/>
                  <a:pt x="123" y="875"/>
                </a:cubicBezTo>
                <a:cubicBezTo>
                  <a:pt x="122" y="876"/>
                  <a:pt x="115" y="873"/>
                  <a:pt x="117" y="876"/>
                </a:cubicBezTo>
                <a:cubicBezTo>
                  <a:pt x="119" y="880"/>
                  <a:pt x="125" y="877"/>
                  <a:pt x="126" y="879"/>
                </a:cubicBezTo>
                <a:cubicBezTo>
                  <a:pt x="126" y="879"/>
                  <a:pt x="124" y="880"/>
                  <a:pt x="123" y="880"/>
                </a:cubicBezTo>
                <a:cubicBezTo>
                  <a:pt x="122" y="880"/>
                  <a:pt x="120" y="880"/>
                  <a:pt x="120" y="880"/>
                </a:cubicBezTo>
                <a:cubicBezTo>
                  <a:pt x="124" y="884"/>
                  <a:pt x="120" y="885"/>
                  <a:pt x="119" y="887"/>
                </a:cubicBezTo>
                <a:cubicBezTo>
                  <a:pt x="120" y="888"/>
                  <a:pt x="120" y="888"/>
                  <a:pt x="121" y="889"/>
                </a:cubicBezTo>
                <a:cubicBezTo>
                  <a:pt x="118" y="890"/>
                  <a:pt x="123" y="897"/>
                  <a:pt x="121" y="898"/>
                </a:cubicBezTo>
                <a:cubicBezTo>
                  <a:pt x="120" y="897"/>
                  <a:pt x="117" y="897"/>
                  <a:pt x="116" y="896"/>
                </a:cubicBezTo>
                <a:cubicBezTo>
                  <a:pt x="116" y="896"/>
                  <a:pt x="117" y="898"/>
                  <a:pt x="117" y="899"/>
                </a:cubicBezTo>
                <a:cubicBezTo>
                  <a:pt x="117" y="900"/>
                  <a:pt x="117" y="901"/>
                  <a:pt x="117" y="901"/>
                </a:cubicBezTo>
                <a:cubicBezTo>
                  <a:pt x="117" y="899"/>
                  <a:pt x="114" y="897"/>
                  <a:pt x="112" y="895"/>
                </a:cubicBezTo>
                <a:cubicBezTo>
                  <a:pt x="112" y="897"/>
                  <a:pt x="113" y="898"/>
                  <a:pt x="113" y="899"/>
                </a:cubicBezTo>
                <a:cubicBezTo>
                  <a:pt x="112" y="898"/>
                  <a:pt x="112" y="897"/>
                  <a:pt x="110" y="896"/>
                </a:cubicBezTo>
                <a:cubicBezTo>
                  <a:pt x="110" y="896"/>
                  <a:pt x="111" y="898"/>
                  <a:pt x="111" y="899"/>
                </a:cubicBezTo>
                <a:cubicBezTo>
                  <a:pt x="111" y="901"/>
                  <a:pt x="112" y="902"/>
                  <a:pt x="112" y="902"/>
                </a:cubicBezTo>
                <a:cubicBezTo>
                  <a:pt x="112" y="903"/>
                  <a:pt x="113" y="902"/>
                  <a:pt x="113" y="902"/>
                </a:cubicBezTo>
                <a:cubicBezTo>
                  <a:pt x="113" y="903"/>
                  <a:pt x="113" y="903"/>
                  <a:pt x="112" y="904"/>
                </a:cubicBezTo>
                <a:cubicBezTo>
                  <a:pt x="112" y="905"/>
                  <a:pt x="111" y="905"/>
                  <a:pt x="110" y="905"/>
                </a:cubicBezTo>
                <a:cubicBezTo>
                  <a:pt x="109" y="904"/>
                  <a:pt x="109" y="903"/>
                  <a:pt x="108" y="902"/>
                </a:cubicBezTo>
                <a:cubicBezTo>
                  <a:pt x="110" y="903"/>
                  <a:pt x="110" y="902"/>
                  <a:pt x="109" y="900"/>
                </a:cubicBezTo>
                <a:cubicBezTo>
                  <a:pt x="108" y="899"/>
                  <a:pt x="108" y="899"/>
                  <a:pt x="108" y="899"/>
                </a:cubicBezTo>
                <a:cubicBezTo>
                  <a:pt x="108" y="899"/>
                  <a:pt x="108" y="899"/>
                  <a:pt x="108" y="899"/>
                </a:cubicBezTo>
                <a:cubicBezTo>
                  <a:pt x="107" y="901"/>
                  <a:pt x="107" y="899"/>
                  <a:pt x="105" y="898"/>
                </a:cubicBezTo>
                <a:cubicBezTo>
                  <a:pt x="104" y="900"/>
                  <a:pt x="106" y="903"/>
                  <a:pt x="108" y="905"/>
                </a:cubicBezTo>
                <a:cubicBezTo>
                  <a:pt x="106" y="905"/>
                  <a:pt x="105" y="905"/>
                  <a:pt x="105" y="908"/>
                </a:cubicBezTo>
                <a:cubicBezTo>
                  <a:pt x="103" y="905"/>
                  <a:pt x="103" y="905"/>
                  <a:pt x="103" y="905"/>
                </a:cubicBezTo>
                <a:cubicBezTo>
                  <a:pt x="102" y="907"/>
                  <a:pt x="102" y="907"/>
                  <a:pt x="102" y="907"/>
                </a:cubicBezTo>
                <a:cubicBezTo>
                  <a:pt x="102" y="907"/>
                  <a:pt x="101" y="906"/>
                  <a:pt x="101" y="904"/>
                </a:cubicBezTo>
                <a:cubicBezTo>
                  <a:pt x="101" y="903"/>
                  <a:pt x="100" y="902"/>
                  <a:pt x="100" y="902"/>
                </a:cubicBezTo>
                <a:cubicBezTo>
                  <a:pt x="96" y="901"/>
                  <a:pt x="104" y="908"/>
                  <a:pt x="99" y="908"/>
                </a:cubicBezTo>
                <a:cubicBezTo>
                  <a:pt x="97" y="905"/>
                  <a:pt x="97" y="905"/>
                  <a:pt x="97" y="905"/>
                </a:cubicBezTo>
                <a:cubicBezTo>
                  <a:pt x="96" y="906"/>
                  <a:pt x="99" y="912"/>
                  <a:pt x="96" y="909"/>
                </a:cubicBezTo>
                <a:cubicBezTo>
                  <a:pt x="95" y="911"/>
                  <a:pt x="101" y="912"/>
                  <a:pt x="97" y="914"/>
                </a:cubicBezTo>
                <a:cubicBezTo>
                  <a:pt x="96" y="913"/>
                  <a:pt x="94" y="912"/>
                  <a:pt x="93" y="911"/>
                </a:cubicBezTo>
                <a:cubicBezTo>
                  <a:pt x="92" y="913"/>
                  <a:pt x="95" y="915"/>
                  <a:pt x="96" y="914"/>
                </a:cubicBezTo>
                <a:cubicBezTo>
                  <a:pt x="91" y="917"/>
                  <a:pt x="88" y="904"/>
                  <a:pt x="85" y="909"/>
                </a:cubicBezTo>
                <a:cubicBezTo>
                  <a:pt x="88" y="911"/>
                  <a:pt x="86" y="916"/>
                  <a:pt x="90" y="915"/>
                </a:cubicBezTo>
                <a:cubicBezTo>
                  <a:pt x="88" y="917"/>
                  <a:pt x="85" y="910"/>
                  <a:pt x="83" y="914"/>
                </a:cubicBezTo>
                <a:cubicBezTo>
                  <a:pt x="84" y="910"/>
                  <a:pt x="84" y="910"/>
                  <a:pt x="84" y="910"/>
                </a:cubicBezTo>
                <a:cubicBezTo>
                  <a:pt x="83" y="910"/>
                  <a:pt x="83" y="911"/>
                  <a:pt x="82" y="912"/>
                </a:cubicBezTo>
                <a:cubicBezTo>
                  <a:pt x="82" y="908"/>
                  <a:pt x="82" y="908"/>
                  <a:pt x="82" y="908"/>
                </a:cubicBezTo>
                <a:cubicBezTo>
                  <a:pt x="80" y="914"/>
                  <a:pt x="77" y="905"/>
                  <a:pt x="77" y="913"/>
                </a:cubicBezTo>
                <a:cubicBezTo>
                  <a:pt x="77" y="907"/>
                  <a:pt x="75" y="913"/>
                  <a:pt x="74" y="911"/>
                </a:cubicBezTo>
                <a:cubicBezTo>
                  <a:pt x="76" y="907"/>
                  <a:pt x="79" y="911"/>
                  <a:pt x="79" y="906"/>
                </a:cubicBezTo>
                <a:cubicBezTo>
                  <a:pt x="78" y="904"/>
                  <a:pt x="78" y="907"/>
                  <a:pt x="77" y="905"/>
                </a:cubicBezTo>
                <a:cubicBezTo>
                  <a:pt x="77" y="904"/>
                  <a:pt x="78" y="902"/>
                  <a:pt x="78" y="901"/>
                </a:cubicBezTo>
                <a:cubicBezTo>
                  <a:pt x="75" y="898"/>
                  <a:pt x="74" y="904"/>
                  <a:pt x="72" y="906"/>
                </a:cubicBezTo>
                <a:cubicBezTo>
                  <a:pt x="75" y="905"/>
                  <a:pt x="75" y="905"/>
                  <a:pt x="75" y="905"/>
                </a:cubicBezTo>
                <a:cubicBezTo>
                  <a:pt x="75" y="910"/>
                  <a:pt x="74" y="905"/>
                  <a:pt x="73" y="910"/>
                </a:cubicBezTo>
                <a:cubicBezTo>
                  <a:pt x="72" y="907"/>
                  <a:pt x="70" y="911"/>
                  <a:pt x="69" y="909"/>
                </a:cubicBezTo>
                <a:cubicBezTo>
                  <a:pt x="69" y="909"/>
                  <a:pt x="69" y="908"/>
                  <a:pt x="70" y="908"/>
                </a:cubicBezTo>
                <a:cubicBezTo>
                  <a:pt x="66" y="908"/>
                  <a:pt x="67" y="898"/>
                  <a:pt x="66" y="898"/>
                </a:cubicBezTo>
                <a:cubicBezTo>
                  <a:pt x="65" y="897"/>
                  <a:pt x="62" y="899"/>
                  <a:pt x="62" y="901"/>
                </a:cubicBezTo>
                <a:cubicBezTo>
                  <a:pt x="61" y="903"/>
                  <a:pt x="67" y="901"/>
                  <a:pt x="63" y="908"/>
                </a:cubicBezTo>
                <a:cubicBezTo>
                  <a:pt x="63" y="903"/>
                  <a:pt x="62" y="904"/>
                  <a:pt x="61" y="904"/>
                </a:cubicBezTo>
                <a:cubicBezTo>
                  <a:pt x="59" y="905"/>
                  <a:pt x="57" y="906"/>
                  <a:pt x="56" y="902"/>
                </a:cubicBezTo>
                <a:cubicBezTo>
                  <a:pt x="59" y="900"/>
                  <a:pt x="58" y="897"/>
                  <a:pt x="60" y="896"/>
                </a:cubicBezTo>
                <a:cubicBezTo>
                  <a:pt x="58" y="896"/>
                  <a:pt x="57" y="897"/>
                  <a:pt x="55" y="899"/>
                </a:cubicBezTo>
                <a:cubicBezTo>
                  <a:pt x="56" y="896"/>
                  <a:pt x="56" y="896"/>
                  <a:pt x="56" y="896"/>
                </a:cubicBezTo>
                <a:cubicBezTo>
                  <a:pt x="51" y="900"/>
                  <a:pt x="53" y="900"/>
                  <a:pt x="48" y="901"/>
                </a:cubicBezTo>
                <a:cubicBezTo>
                  <a:pt x="50" y="900"/>
                  <a:pt x="49" y="897"/>
                  <a:pt x="51" y="896"/>
                </a:cubicBezTo>
                <a:cubicBezTo>
                  <a:pt x="50" y="895"/>
                  <a:pt x="49" y="895"/>
                  <a:pt x="48" y="896"/>
                </a:cubicBezTo>
                <a:cubicBezTo>
                  <a:pt x="48" y="896"/>
                  <a:pt x="48" y="896"/>
                  <a:pt x="48" y="896"/>
                </a:cubicBezTo>
                <a:cubicBezTo>
                  <a:pt x="44" y="895"/>
                  <a:pt x="48" y="892"/>
                  <a:pt x="43" y="891"/>
                </a:cubicBezTo>
                <a:cubicBezTo>
                  <a:pt x="42" y="893"/>
                  <a:pt x="42" y="893"/>
                  <a:pt x="42" y="893"/>
                </a:cubicBezTo>
                <a:cubicBezTo>
                  <a:pt x="36" y="893"/>
                  <a:pt x="34" y="885"/>
                  <a:pt x="30" y="882"/>
                </a:cubicBezTo>
                <a:cubicBezTo>
                  <a:pt x="30" y="884"/>
                  <a:pt x="30" y="884"/>
                  <a:pt x="30" y="884"/>
                </a:cubicBezTo>
                <a:cubicBezTo>
                  <a:pt x="30" y="883"/>
                  <a:pt x="26" y="881"/>
                  <a:pt x="28" y="879"/>
                </a:cubicBezTo>
                <a:cubicBezTo>
                  <a:pt x="28" y="879"/>
                  <a:pt x="29" y="879"/>
                  <a:pt x="29" y="880"/>
                </a:cubicBezTo>
                <a:cubicBezTo>
                  <a:pt x="30" y="879"/>
                  <a:pt x="33" y="877"/>
                  <a:pt x="33" y="876"/>
                </a:cubicBezTo>
                <a:cubicBezTo>
                  <a:pt x="30" y="877"/>
                  <a:pt x="30" y="877"/>
                  <a:pt x="30" y="877"/>
                </a:cubicBezTo>
                <a:cubicBezTo>
                  <a:pt x="32" y="876"/>
                  <a:pt x="32" y="876"/>
                  <a:pt x="32" y="876"/>
                </a:cubicBezTo>
                <a:cubicBezTo>
                  <a:pt x="31" y="874"/>
                  <a:pt x="28" y="877"/>
                  <a:pt x="28" y="875"/>
                </a:cubicBezTo>
                <a:cubicBezTo>
                  <a:pt x="31" y="874"/>
                  <a:pt x="31" y="872"/>
                  <a:pt x="31" y="870"/>
                </a:cubicBezTo>
                <a:cubicBezTo>
                  <a:pt x="31" y="868"/>
                  <a:pt x="30" y="866"/>
                  <a:pt x="34" y="865"/>
                </a:cubicBezTo>
                <a:cubicBezTo>
                  <a:pt x="28" y="864"/>
                  <a:pt x="33" y="868"/>
                  <a:pt x="28" y="868"/>
                </a:cubicBezTo>
                <a:cubicBezTo>
                  <a:pt x="29" y="867"/>
                  <a:pt x="30" y="866"/>
                  <a:pt x="30" y="865"/>
                </a:cubicBezTo>
                <a:cubicBezTo>
                  <a:pt x="27" y="866"/>
                  <a:pt x="27" y="866"/>
                  <a:pt x="27" y="866"/>
                </a:cubicBezTo>
                <a:cubicBezTo>
                  <a:pt x="28" y="860"/>
                  <a:pt x="32" y="858"/>
                  <a:pt x="32" y="853"/>
                </a:cubicBezTo>
                <a:cubicBezTo>
                  <a:pt x="32" y="854"/>
                  <a:pt x="32" y="854"/>
                  <a:pt x="32" y="854"/>
                </a:cubicBezTo>
                <a:cubicBezTo>
                  <a:pt x="34" y="852"/>
                  <a:pt x="34" y="851"/>
                  <a:pt x="31" y="850"/>
                </a:cubicBezTo>
                <a:cubicBezTo>
                  <a:pt x="33" y="850"/>
                  <a:pt x="33" y="851"/>
                  <a:pt x="35" y="851"/>
                </a:cubicBezTo>
                <a:cubicBezTo>
                  <a:pt x="31" y="848"/>
                  <a:pt x="33" y="847"/>
                  <a:pt x="35" y="847"/>
                </a:cubicBezTo>
                <a:cubicBezTo>
                  <a:pt x="38" y="846"/>
                  <a:pt x="40" y="847"/>
                  <a:pt x="38" y="844"/>
                </a:cubicBezTo>
                <a:cubicBezTo>
                  <a:pt x="41" y="846"/>
                  <a:pt x="44" y="847"/>
                  <a:pt x="47" y="848"/>
                </a:cubicBezTo>
                <a:cubicBezTo>
                  <a:pt x="51" y="849"/>
                  <a:pt x="53" y="851"/>
                  <a:pt x="55" y="853"/>
                </a:cubicBezTo>
                <a:cubicBezTo>
                  <a:pt x="55" y="852"/>
                  <a:pt x="55" y="852"/>
                  <a:pt x="55" y="852"/>
                </a:cubicBezTo>
                <a:cubicBezTo>
                  <a:pt x="59" y="854"/>
                  <a:pt x="54" y="853"/>
                  <a:pt x="58" y="856"/>
                </a:cubicBezTo>
                <a:cubicBezTo>
                  <a:pt x="58" y="856"/>
                  <a:pt x="53" y="855"/>
                  <a:pt x="53" y="855"/>
                </a:cubicBezTo>
                <a:cubicBezTo>
                  <a:pt x="55" y="856"/>
                  <a:pt x="57" y="857"/>
                  <a:pt x="58" y="857"/>
                </a:cubicBezTo>
                <a:cubicBezTo>
                  <a:pt x="58" y="857"/>
                  <a:pt x="58" y="858"/>
                  <a:pt x="60" y="858"/>
                </a:cubicBezTo>
                <a:cubicBezTo>
                  <a:pt x="54" y="857"/>
                  <a:pt x="54" y="860"/>
                  <a:pt x="54" y="862"/>
                </a:cubicBezTo>
                <a:cubicBezTo>
                  <a:pt x="55" y="864"/>
                  <a:pt x="56" y="866"/>
                  <a:pt x="54" y="869"/>
                </a:cubicBezTo>
                <a:cubicBezTo>
                  <a:pt x="55" y="869"/>
                  <a:pt x="56" y="868"/>
                  <a:pt x="57" y="868"/>
                </a:cubicBezTo>
                <a:cubicBezTo>
                  <a:pt x="53" y="870"/>
                  <a:pt x="60" y="867"/>
                  <a:pt x="60" y="867"/>
                </a:cubicBezTo>
                <a:cubicBezTo>
                  <a:pt x="60" y="867"/>
                  <a:pt x="59" y="868"/>
                  <a:pt x="57" y="869"/>
                </a:cubicBezTo>
                <a:cubicBezTo>
                  <a:pt x="56" y="870"/>
                  <a:pt x="55" y="871"/>
                  <a:pt x="55" y="871"/>
                </a:cubicBezTo>
                <a:cubicBezTo>
                  <a:pt x="57" y="870"/>
                  <a:pt x="58" y="869"/>
                  <a:pt x="59" y="869"/>
                </a:cubicBezTo>
                <a:cubicBezTo>
                  <a:pt x="60" y="869"/>
                  <a:pt x="60" y="870"/>
                  <a:pt x="59" y="872"/>
                </a:cubicBezTo>
                <a:cubicBezTo>
                  <a:pt x="59" y="873"/>
                  <a:pt x="59" y="874"/>
                  <a:pt x="61" y="873"/>
                </a:cubicBezTo>
                <a:cubicBezTo>
                  <a:pt x="60" y="875"/>
                  <a:pt x="57" y="877"/>
                  <a:pt x="57" y="878"/>
                </a:cubicBezTo>
                <a:cubicBezTo>
                  <a:pt x="61" y="873"/>
                  <a:pt x="61" y="877"/>
                  <a:pt x="64" y="873"/>
                </a:cubicBezTo>
                <a:cubicBezTo>
                  <a:pt x="60" y="879"/>
                  <a:pt x="65" y="876"/>
                  <a:pt x="59" y="884"/>
                </a:cubicBezTo>
                <a:cubicBezTo>
                  <a:pt x="60" y="885"/>
                  <a:pt x="62" y="881"/>
                  <a:pt x="62" y="880"/>
                </a:cubicBezTo>
                <a:cubicBezTo>
                  <a:pt x="63" y="881"/>
                  <a:pt x="64" y="882"/>
                  <a:pt x="66" y="879"/>
                </a:cubicBezTo>
                <a:cubicBezTo>
                  <a:pt x="66" y="880"/>
                  <a:pt x="67" y="880"/>
                  <a:pt x="68" y="881"/>
                </a:cubicBezTo>
                <a:cubicBezTo>
                  <a:pt x="69" y="881"/>
                  <a:pt x="70" y="882"/>
                  <a:pt x="70" y="886"/>
                </a:cubicBezTo>
                <a:cubicBezTo>
                  <a:pt x="70" y="881"/>
                  <a:pt x="70" y="884"/>
                  <a:pt x="71" y="882"/>
                </a:cubicBezTo>
                <a:cubicBezTo>
                  <a:pt x="71" y="877"/>
                  <a:pt x="71" y="877"/>
                  <a:pt x="71" y="877"/>
                </a:cubicBezTo>
                <a:cubicBezTo>
                  <a:pt x="72" y="878"/>
                  <a:pt x="72" y="878"/>
                  <a:pt x="72" y="878"/>
                </a:cubicBezTo>
                <a:cubicBezTo>
                  <a:pt x="72" y="878"/>
                  <a:pt x="72" y="878"/>
                  <a:pt x="72" y="878"/>
                </a:cubicBezTo>
                <a:cubicBezTo>
                  <a:pt x="73" y="878"/>
                  <a:pt x="72" y="881"/>
                  <a:pt x="72" y="882"/>
                </a:cubicBezTo>
                <a:cubicBezTo>
                  <a:pt x="73" y="882"/>
                  <a:pt x="73" y="880"/>
                  <a:pt x="74" y="878"/>
                </a:cubicBezTo>
                <a:cubicBezTo>
                  <a:pt x="74" y="877"/>
                  <a:pt x="74" y="877"/>
                  <a:pt x="74" y="877"/>
                </a:cubicBezTo>
                <a:cubicBezTo>
                  <a:pt x="74" y="877"/>
                  <a:pt x="74" y="877"/>
                  <a:pt x="74" y="877"/>
                </a:cubicBezTo>
                <a:cubicBezTo>
                  <a:pt x="74" y="877"/>
                  <a:pt x="73" y="881"/>
                  <a:pt x="74" y="883"/>
                </a:cubicBezTo>
                <a:cubicBezTo>
                  <a:pt x="74" y="882"/>
                  <a:pt x="74" y="876"/>
                  <a:pt x="75" y="880"/>
                </a:cubicBezTo>
                <a:cubicBezTo>
                  <a:pt x="74" y="879"/>
                  <a:pt x="75" y="882"/>
                  <a:pt x="75" y="884"/>
                </a:cubicBezTo>
                <a:cubicBezTo>
                  <a:pt x="76" y="884"/>
                  <a:pt x="76" y="884"/>
                  <a:pt x="76" y="884"/>
                </a:cubicBezTo>
                <a:cubicBezTo>
                  <a:pt x="75" y="879"/>
                  <a:pt x="75" y="879"/>
                  <a:pt x="75" y="879"/>
                </a:cubicBezTo>
                <a:cubicBezTo>
                  <a:pt x="77" y="879"/>
                  <a:pt x="81" y="883"/>
                  <a:pt x="84" y="882"/>
                </a:cubicBezTo>
                <a:cubicBezTo>
                  <a:pt x="87" y="887"/>
                  <a:pt x="86" y="881"/>
                  <a:pt x="91" y="888"/>
                </a:cubicBezTo>
                <a:cubicBezTo>
                  <a:pt x="90" y="888"/>
                  <a:pt x="90" y="888"/>
                  <a:pt x="90" y="888"/>
                </a:cubicBezTo>
                <a:cubicBezTo>
                  <a:pt x="90" y="889"/>
                  <a:pt x="94" y="893"/>
                  <a:pt x="95" y="892"/>
                </a:cubicBezTo>
                <a:cubicBezTo>
                  <a:pt x="92" y="890"/>
                  <a:pt x="91" y="884"/>
                  <a:pt x="88" y="884"/>
                </a:cubicBezTo>
                <a:cubicBezTo>
                  <a:pt x="88" y="884"/>
                  <a:pt x="88" y="883"/>
                  <a:pt x="87" y="882"/>
                </a:cubicBezTo>
                <a:cubicBezTo>
                  <a:pt x="87" y="881"/>
                  <a:pt x="87" y="880"/>
                  <a:pt x="87" y="880"/>
                </a:cubicBezTo>
                <a:cubicBezTo>
                  <a:pt x="83" y="875"/>
                  <a:pt x="82" y="874"/>
                  <a:pt x="83" y="875"/>
                </a:cubicBezTo>
                <a:cubicBezTo>
                  <a:pt x="84" y="875"/>
                  <a:pt x="88" y="877"/>
                  <a:pt x="86" y="874"/>
                </a:cubicBezTo>
                <a:cubicBezTo>
                  <a:pt x="87" y="875"/>
                  <a:pt x="88" y="875"/>
                  <a:pt x="88" y="876"/>
                </a:cubicBezTo>
                <a:cubicBezTo>
                  <a:pt x="86" y="873"/>
                  <a:pt x="87" y="874"/>
                  <a:pt x="88" y="874"/>
                </a:cubicBezTo>
                <a:cubicBezTo>
                  <a:pt x="90" y="874"/>
                  <a:pt x="91" y="874"/>
                  <a:pt x="90" y="873"/>
                </a:cubicBezTo>
                <a:cubicBezTo>
                  <a:pt x="94" y="874"/>
                  <a:pt x="94" y="874"/>
                  <a:pt x="94" y="874"/>
                </a:cubicBezTo>
                <a:cubicBezTo>
                  <a:pt x="88" y="870"/>
                  <a:pt x="88" y="871"/>
                  <a:pt x="89" y="870"/>
                </a:cubicBezTo>
                <a:cubicBezTo>
                  <a:pt x="90" y="870"/>
                  <a:pt x="91" y="870"/>
                  <a:pt x="92" y="870"/>
                </a:cubicBezTo>
                <a:cubicBezTo>
                  <a:pt x="89" y="869"/>
                  <a:pt x="86" y="868"/>
                  <a:pt x="87" y="868"/>
                </a:cubicBezTo>
                <a:cubicBezTo>
                  <a:pt x="88" y="868"/>
                  <a:pt x="88" y="868"/>
                  <a:pt x="88" y="868"/>
                </a:cubicBezTo>
                <a:cubicBezTo>
                  <a:pt x="87" y="866"/>
                  <a:pt x="87" y="866"/>
                  <a:pt x="87" y="866"/>
                </a:cubicBezTo>
                <a:cubicBezTo>
                  <a:pt x="92" y="867"/>
                  <a:pt x="90" y="866"/>
                  <a:pt x="88" y="865"/>
                </a:cubicBezTo>
                <a:cubicBezTo>
                  <a:pt x="86" y="865"/>
                  <a:pt x="85" y="864"/>
                  <a:pt x="89" y="863"/>
                </a:cubicBezTo>
                <a:cubicBezTo>
                  <a:pt x="86" y="863"/>
                  <a:pt x="85" y="863"/>
                  <a:pt x="83" y="863"/>
                </a:cubicBezTo>
                <a:cubicBezTo>
                  <a:pt x="84" y="862"/>
                  <a:pt x="84" y="862"/>
                  <a:pt x="84" y="862"/>
                </a:cubicBezTo>
                <a:cubicBezTo>
                  <a:pt x="80" y="863"/>
                  <a:pt x="85" y="861"/>
                  <a:pt x="83" y="860"/>
                </a:cubicBezTo>
                <a:cubicBezTo>
                  <a:pt x="82" y="860"/>
                  <a:pt x="81" y="861"/>
                  <a:pt x="80" y="862"/>
                </a:cubicBezTo>
                <a:cubicBezTo>
                  <a:pt x="81" y="861"/>
                  <a:pt x="80" y="861"/>
                  <a:pt x="79" y="861"/>
                </a:cubicBezTo>
                <a:cubicBezTo>
                  <a:pt x="78" y="862"/>
                  <a:pt x="77" y="862"/>
                  <a:pt x="77" y="862"/>
                </a:cubicBezTo>
                <a:cubicBezTo>
                  <a:pt x="77" y="861"/>
                  <a:pt x="79" y="860"/>
                  <a:pt x="80" y="859"/>
                </a:cubicBezTo>
                <a:cubicBezTo>
                  <a:pt x="79" y="859"/>
                  <a:pt x="76" y="863"/>
                  <a:pt x="77" y="861"/>
                </a:cubicBezTo>
                <a:cubicBezTo>
                  <a:pt x="77" y="861"/>
                  <a:pt x="78" y="860"/>
                  <a:pt x="78" y="860"/>
                </a:cubicBezTo>
                <a:cubicBezTo>
                  <a:pt x="78" y="860"/>
                  <a:pt x="82" y="852"/>
                  <a:pt x="80" y="853"/>
                </a:cubicBezTo>
                <a:cubicBezTo>
                  <a:pt x="80" y="855"/>
                  <a:pt x="80" y="855"/>
                  <a:pt x="80" y="855"/>
                </a:cubicBezTo>
                <a:cubicBezTo>
                  <a:pt x="79" y="855"/>
                  <a:pt x="79" y="853"/>
                  <a:pt x="79" y="852"/>
                </a:cubicBezTo>
                <a:cubicBezTo>
                  <a:pt x="79" y="851"/>
                  <a:pt x="79" y="850"/>
                  <a:pt x="78" y="852"/>
                </a:cubicBezTo>
                <a:cubicBezTo>
                  <a:pt x="77" y="854"/>
                  <a:pt x="77" y="854"/>
                  <a:pt x="77" y="854"/>
                </a:cubicBezTo>
                <a:cubicBezTo>
                  <a:pt x="76" y="850"/>
                  <a:pt x="77" y="855"/>
                  <a:pt x="75" y="851"/>
                </a:cubicBezTo>
                <a:cubicBezTo>
                  <a:pt x="75" y="851"/>
                  <a:pt x="75" y="851"/>
                  <a:pt x="75" y="851"/>
                </a:cubicBezTo>
                <a:cubicBezTo>
                  <a:pt x="75" y="851"/>
                  <a:pt x="74" y="848"/>
                  <a:pt x="74" y="851"/>
                </a:cubicBezTo>
                <a:cubicBezTo>
                  <a:pt x="74" y="852"/>
                  <a:pt x="74" y="852"/>
                  <a:pt x="74" y="852"/>
                </a:cubicBezTo>
                <a:cubicBezTo>
                  <a:pt x="73" y="852"/>
                  <a:pt x="73" y="852"/>
                  <a:pt x="72" y="851"/>
                </a:cubicBezTo>
                <a:cubicBezTo>
                  <a:pt x="72" y="852"/>
                  <a:pt x="71" y="852"/>
                  <a:pt x="71" y="851"/>
                </a:cubicBezTo>
                <a:cubicBezTo>
                  <a:pt x="72" y="855"/>
                  <a:pt x="70" y="852"/>
                  <a:pt x="69" y="852"/>
                </a:cubicBezTo>
                <a:cubicBezTo>
                  <a:pt x="69" y="852"/>
                  <a:pt x="69" y="850"/>
                  <a:pt x="68" y="849"/>
                </a:cubicBezTo>
                <a:cubicBezTo>
                  <a:pt x="68" y="851"/>
                  <a:pt x="68" y="852"/>
                  <a:pt x="67" y="850"/>
                </a:cubicBezTo>
                <a:cubicBezTo>
                  <a:pt x="69" y="854"/>
                  <a:pt x="71" y="859"/>
                  <a:pt x="70" y="859"/>
                </a:cubicBezTo>
                <a:cubicBezTo>
                  <a:pt x="70" y="859"/>
                  <a:pt x="70" y="858"/>
                  <a:pt x="69" y="857"/>
                </a:cubicBezTo>
                <a:cubicBezTo>
                  <a:pt x="69" y="856"/>
                  <a:pt x="69" y="857"/>
                  <a:pt x="69" y="858"/>
                </a:cubicBezTo>
                <a:cubicBezTo>
                  <a:pt x="69" y="857"/>
                  <a:pt x="69" y="856"/>
                  <a:pt x="68" y="855"/>
                </a:cubicBezTo>
                <a:cubicBezTo>
                  <a:pt x="70" y="859"/>
                  <a:pt x="67" y="855"/>
                  <a:pt x="67" y="857"/>
                </a:cubicBezTo>
                <a:cubicBezTo>
                  <a:pt x="66" y="855"/>
                  <a:pt x="66" y="855"/>
                  <a:pt x="64" y="853"/>
                </a:cubicBezTo>
                <a:cubicBezTo>
                  <a:pt x="68" y="858"/>
                  <a:pt x="59" y="850"/>
                  <a:pt x="65" y="856"/>
                </a:cubicBezTo>
                <a:cubicBezTo>
                  <a:pt x="63" y="854"/>
                  <a:pt x="61" y="855"/>
                  <a:pt x="60" y="856"/>
                </a:cubicBezTo>
                <a:cubicBezTo>
                  <a:pt x="60" y="857"/>
                  <a:pt x="59" y="858"/>
                  <a:pt x="56" y="857"/>
                </a:cubicBezTo>
                <a:cubicBezTo>
                  <a:pt x="54" y="856"/>
                  <a:pt x="57" y="858"/>
                  <a:pt x="57" y="859"/>
                </a:cubicBezTo>
                <a:cubicBezTo>
                  <a:pt x="55" y="858"/>
                  <a:pt x="55" y="858"/>
                  <a:pt x="55" y="858"/>
                </a:cubicBezTo>
                <a:cubicBezTo>
                  <a:pt x="59" y="860"/>
                  <a:pt x="56" y="859"/>
                  <a:pt x="61" y="861"/>
                </a:cubicBezTo>
                <a:cubicBezTo>
                  <a:pt x="58" y="860"/>
                  <a:pt x="56" y="860"/>
                  <a:pt x="54" y="860"/>
                </a:cubicBezTo>
                <a:cubicBezTo>
                  <a:pt x="54" y="860"/>
                  <a:pt x="55" y="861"/>
                  <a:pt x="56" y="861"/>
                </a:cubicBezTo>
                <a:cubicBezTo>
                  <a:pt x="58" y="861"/>
                  <a:pt x="59" y="862"/>
                  <a:pt x="59" y="862"/>
                </a:cubicBezTo>
                <a:cubicBezTo>
                  <a:pt x="55" y="862"/>
                  <a:pt x="55" y="862"/>
                  <a:pt x="55" y="862"/>
                </a:cubicBezTo>
                <a:cubicBezTo>
                  <a:pt x="57" y="862"/>
                  <a:pt x="56" y="862"/>
                  <a:pt x="55" y="863"/>
                </a:cubicBezTo>
                <a:cubicBezTo>
                  <a:pt x="55" y="863"/>
                  <a:pt x="55" y="863"/>
                  <a:pt x="54" y="863"/>
                </a:cubicBezTo>
                <a:cubicBezTo>
                  <a:pt x="60" y="863"/>
                  <a:pt x="59" y="864"/>
                  <a:pt x="62" y="864"/>
                </a:cubicBezTo>
                <a:cubicBezTo>
                  <a:pt x="56" y="865"/>
                  <a:pt x="64" y="864"/>
                  <a:pt x="59" y="866"/>
                </a:cubicBezTo>
                <a:cubicBezTo>
                  <a:pt x="59" y="865"/>
                  <a:pt x="60" y="865"/>
                  <a:pt x="61" y="865"/>
                </a:cubicBezTo>
                <a:cubicBezTo>
                  <a:pt x="62" y="865"/>
                  <a:pt x="63" y="865"/>
                  <a:pt x="64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2" y="866"/>
                  <a:pt x="62" y="866"/>
                  <a:pt x="62" y="866"/>
                </a:cubicBezTo>
                <a:cubicBezTo>
                  <a:pt x="63" y="866"/>
                  <a:pt x="63" y="867"/>
                  <a:pt x="63" y="868"/>
                </a:cubicBezTo>
                <a:cubicBezTo>
                  <a:pt x="64" y="867"/>
                  <a:pt x="64" y="867"/>
                  <a:pt x="65" y="866"/>
                </a:cubicBezTo>
                <a:cubicBezTo>
                  <a:pt x="64" y="867"/>
                  <a:pt x="64" y="867"/>
                  <a:pt x="63" y="868"/>
                </a:cubicBezTo>
                <a:cubicBezTo>
                  <a:pt x="64" y="868"/>
                  <a:pt x="64" y="868"/>
                  <a:pt x="64" y="868"/>
                </a:cubicBezTo>
                <a:cubicBezTo>
                  <a:pt x="63" y="868"/>
                  <a:pt x="63" y="868"/>
                  <a:pt x="63" y="868"/>
                </a:cubicBezTo>
                <a:cubicBezTo>
                  <a:pt x="63" y="869"/>
                  <a:pt x="62" y="869"/>
                  <a:pt x="64" y="870"/>
                </a:cubicBezTo>
                <a:cubicBezTo>
                  <a:pt x="59" y="873"/>
                  <a:pt x="72" y="874"/>
                  <a:pt x="65" y="877"/>
                </a:cubicBezTo>
                <a:cubicBezTo>
                  <a:pt x="66" y="877"/>
                  <a:pt x="66" y="876"/>
                  <a:pt x="65" y="877"/>
                </a:cubicBezTo>
                <a:cubicBezTo>
                  <a:pt x="65" y="878"/>
                  <a:pt x="61" y="881"/>
                  <a:pt x="63" y="882"/>
                </a:cubicBezTo>
                <a:cubicBezTo>
                  <a:pt x="67" y="881"/>
                  <a:pt x="67" y="881"/>
                  <a:pt x="67" y="881"/>
                </a:cubicBezTo>
                <a:cubicBezTo>
                  <a:pt x="68" y="882"/>
                  <a:pt x="69" y="881"/>
                  <a:pt x="69" y="882"/>
                </a:cubicBezTo>
                <a:cubicBezTo>
                  <a:pt x="73" y="881"/>
                  <a:pt x="73" y="881"/>
                  <a:pt x="73" y="881"/>
                </a:cubicBezTo>
                <a:cubicBezTo>
                  <a:pt x="72" y="882"/>
                  <a:pt x="77" y="880"/>
                  <a:pt x="70" y="884"/>
                </a:cubicBezTo>
                <a:cubicBezTo>
                  <a:pt x="73" y="882"/>
                  <a:pt x="70" y="885"/>
                  <a:pt x="71" y="884"/>
                </a:cubicBezTo>
                <a:cubicBezTo>
                  <a:pt x="68" y="886"/>
                  <a:pt x="68" y="886"/>
                  <a:pt x="68" y="886"/>
                </a:cubicBezTo>
                <a:cubicBezTo>
                  <a:pt x="68" y="887"/>
                  <a:pt x="69" y="887"/>
                  <a:pt x="70" y="886"/>
                </a:cubicBezTo>
                <a:cubicBezTo>
                  <a:pt x="68" y="889"/>
                  <a:pt x="68" y="889"/>
                  <a:pt x="69" y="889"/>
                </a:cubicBezTo>
                <a:cubicBezTo>
                  <a:pt x="70" y="889"/>
                  <a:pt x="71" y="888"/>
                  <a:pt x="72" y="888"/>
                </a:cubicBezTo>
                <a:cubicBezTo>
                  <a:pt x="71" y="889"/>
                  <a:pt x="71" y="889"/>
                  <a:pt x="71" y="889"/>
                </a:cubicBezTo>
                <a:cubicBezTo>
                  <a:pt x="71" y="889"/>
                  <a:pt x="73" y="888"/>
                  <a:pt x="73" y="887"/>
                </a:cubicBezTo>
                <a:cubicBezTo>
                  <a:pt x="71" y="890"/>
                  <a:pt x="74" y="886"/>
                  <a:pt x="74" y="887"/>
                </a:cubicBezTo>
                <a:cubicBezTo>
                  <a:pt x="75" y="886"/>
                  <a:pt x="74" y="886"/>
                  <a:pt x="74" y="888"/>
                </a:cubicBezTo>
                <a:cubicBezTo>
                  <a:pt x="74" y="888"/>
                  <a:pt x="74" y="888"/>
                  <a:pt x="74" y="888"/>
                </a:cubicBezTo>
                <a:cubicBezTo>
                  <a:pt x="73" y="890"/>
                  <a:pt x="73" y="892"/>
                  <a:pt x="72" y="895"/>
                </a:cubicBezTo>
                <a:cubicBezTo>
                  <a:pt x="73" y="893"/>
                  <a:pt x="73" y="893"/>
                  <a:pt x="73" y="893"/>
                </a:cubicBezTo>
                <a:cubicBezTo>
                  <a:pt x="73" y="895"/>
                  <a:pt x="72" y="895"/>
                  <a:pt x="72" y="896"/>
                </a:cubicBezTo>
                <a:cubicBezTo>
                  <a:pt x="73" y="894"/>
                  <a:pt x="75" y="895"/>
                  <a:pt x="76" y="892"/>
                </a:cubicBezTo>
                <a:cubicBezTo>
                  <a:pt x="76" y="891"/>
                  <a:pt x="76" y="890"/>
                  <a:pt x="76" y="890"/>
                </a:cubicBezTo>
                <a:cubicBezTo>
                  <a:pt x="76" y="890"/>
                  <a:pt x="76" y="890"/>
                  <a:pt x="76" y="889"/>
                </a:cubicBezTo>
                <a:cubicBezTo>
                  <a:pt x="76" y="889"/>
                  <a:pt x="76" y="889"/>
                  <a:pt x="76" y="889"/>
                </a:cubicBezTo>
                <a:cubicBezTo>
                  <a:pt x="76" y="889"/>
                  <a:pt x="76" y="889"/>
                  <a:pt x="76" y="889"/>
                </a:cubicBezTo>
                <a:cubicBezTo>
                  <a:pt x="76" y="889"/>
                  <a:pt x="76" y="889"/>
                  <a:pt x="76" y="888"/>
                </a:cubicBezTo>
                <a:cubicBezTo>
                  <a:pt x="77" y="889"/>
                  <a:pt x="77" y="888"/>
                  <a:pt x="77" y="886"/>
                </a:cubicBezTo>
                <a:cubicBezTo>
                  <a:pt x="77" y="891"/>
                  <a:pt x="78" y="888"/>
                  <a:pt x="78" y="894"/>
                </a:cubicBezTo>
                <a:cubicBezTo>
                  <a:pt x="78" y="887"/>
                  <a:pt x="80" y="894"/>
                  <a:pt x="80" y="888"/>
                </a:cubicBezTo>
                <a:cubicBezTo>
                  <a:pt x="81" y="893"/>
                  <a:pt x="81" y="888"/>
                  <a:pt x="81" y="893"/>
                </a:cubicBezTo>
                <a:cubicBezTo>
                  <a:pt x="80" y="891"/>
                  <a:pt x="78" y="896"/>
                  <a:pt x="77" y="898"/>
                </a:cubicBezTo>
                <a:cubicBezTo>
                  <a:pt x="77" y="901"/>
                  <a:pt x="77" y="901"/>
                  <a:pt x="77" y="901"/>
                </a:cubicBezTo>
                <a:cubicBezTo>
                  <a:pt x="76" y="907"/>
                  <a:pt x="76" y="898"/>
                  <a:pt x="75" y="900"/>
                </a:cubicBezTo>
                <a:cubicBezTo>
                  <a:pt x="75" y="899"/>
                  <a:pt x="76" y="901"/>
                  <a:pt x="76" y="902"/>
                </a:cubicBezTo>
                <a:cubicBezTo>
                  <a:pt x="76" y="897"/>
                  <a:pt x="76" y="897"/>
                  <a:pt x="76" y="897"/>
                </a:cubicBezTo>
                <a:cubicBezTo>
                  <a:pt x="75" y="895"/>
                  <a:pt x="74" y="899"/>
                  <a:pt x="72" y="901"/>
                </a:cubicBezTo>
                <a:cubicBezTo>
                  <a:pt x="73" y="902"/>
                  <a:pt x="70" y="903"/>
                  <a:pt x="70" y="906"/>
                </a:cubicBezTo>
                <a:cubicBezTo>
                  <a:pt x="71" y="906"/>
                  <a:pt x="71" y="906"/>
                  <a:pt x="71" y="906"/>
                </a:cubicBezTo>
                <a:cubicBezTo>
                  <a:pt x="71" y="907"/>
                  <a:pt x="70" y="908"/>
                  <a:pt x="69" y="910"/>
                </a:cubicBezTo>
                <a:cubicBezTo>
                  <a:pt x="68" y="906"/>
                  <a:pt x="62" y="907"/>
                  <a:pt x="63" y="903"/>
                </a:cubicBezTo>
                <a:cubicBezTo>
                  <a:pt x="63" y="904"/>
                  <a:pt x="64" y="904"/>
                  <a:pt x="65" y="903"/>
                </a:cubicBezTo>
                <a:cubicBezTo>
                  <a:pt x="65" y="901"/>
                  <a:pt x="65" y="901"/>
                  <a:pt x="65" y="901"/>
                </a:cubicBezTo>
                <a:cubicBezTo>
                  <a:pt x="66" y="901"/>
                  <a:pt x="65" y="905"/>
                  <a:pt x="67" y="904"/>
                </a:cubicBezTo>
                <a:cubicBezTo>
                  <a:pt x="68" y="901"/>
                  <a:pt x="70" y="898"/>
                  <a:pt x="71" y="894"/>
                </a:cubicBezTo>
                <a:cubicBezTo>
                  <a:pt x="71" y="890"/>
                  <a:pt x="66" y="900"/>
                  <a:pt x="64" y="898"/>
                </a:cubicBezTo>
                <a:cubicBezTo>
                  <a:pt x="63" y="899"/>
                  <a:pt x="67" y="894"/>
                  <a:pt x="65" y="895"/>
                </a:cubicBezTo>
                <a:cubicBezTo>
                  <a:pt x="65" y="895"/>
                  <a:pt x="64" y="896"/>
                  <a:pt x="63" y="896"/>
                </a:cubicBezTo>
                <a:cubicBezTo>
                  <a:pt x="60" y="898"/>
                  <a:pt x="55" y="902"/>
                  <a:pt x="52" y="905"/>
                </a:cubicBezTo>
                <a:cubicBezTo>
                  <a:pt x="53" y="905"/>
                  <a:pt x="56" y="904"/>
                  <a:pt x="56" y="904"/>
                </a:cubicBezTo>
                <a:cubicBezTo>
                  <a:pt x="56" y="905"/>
                  <a:pt x="56" y="905"/>
                  <a:pt x="56" y="906"/>
                </a:cubicBezTo>
                <a:cubicBezTo>
                  <a:pt x="55" y="906"/>
                  <a:pt x="55" y="907"/>
                  <a:pt x="54" y="907"/>
                </a:cubicBezTo>
                <a:cubicBezTo>
                  <a:pt x="53" y="907"/>
                  <a:pt x="51" y="907"/>
                  <a:pt x="49" y="909"/>
                </a:cubicBezTo>
                <a:cubicBezTo>
                  <a:pt x="52" y="904"/>
                  <a:pt x="52" y="909"/>
                  <a:pt x="53" y="905"/>
                </a:cubicBezTo>
                <a:cubicBezTo>
                  <a:pt x="53" y="905"/>
                  <a:pt x="51" y="905"/>
                  <a:pt x="50" y="906"/>
                </a:cubicBezTo>
                <a:cubicBezTo>
                  <a:pt x="52" y="905"/>
                  <a:pt x="52" y="903"/>
                  <a:pt x="53" y="902"/>
                </a:cubicBezTo>
                <a:cubicBezTo>
                  <a:pt x="52" y="900"/>
                  <a:pt x="53" y="897"/>
                  <a:pt x="52" y="895"/>
                </a:cubicBezTo>
                <a:cubicBezTo>
                  <a:pt x="53" y="895"/>
                  <a:pt x="54" y="894"/>
                  <a:pt x="55" y="893"/>
                </a:cubicBezTo>
                <a:cubicBezTo>
                  <a:pt x="54" y="893"/>
                  <a:pt x="46" y="895"/>
                  <a:pt x="43" y="897"/>
                </a:cubicBezTo>
                <a:cubicBezTo>
                  <a:pt x="43" y="895"/>
                  <a:pt x="45" y="894"/>
                  <a:pt x="43" y="893"/>
                </a:cubicBezTo>
                <a:cubicBezTo>
                  <a:pt x="39" y="897"/>
                  <a:pt x="44" y="892"/>
                  <a:pt x="39" y="894"/>
                </a:cubicBezTo>
                <a:cubicBezTo>
                  <a:pt x="38" y="892"/>
                  <a:pt x="41" y="893"/>
                  <a:pt x="42" y="891"/>
                </a:cubicBezTo>
                <a:cubicBezTo>
                  <a:pt x="41" y="891"/>
                  <a:pt x="40" y="891"/>
                  <a:pt x="38" y="892"/>
                </a:cubicBezTo>
                <a:cubicBezTo>
                  <a:pt x="42" y="890"/>
                  <a:pt x="48" y="890"/>
                  <a:pt x="52" y="888"/>
                </a:cubicBezTo>
                <a:cubicBezTo>
                  <a:pt x="55" y="886"/>
                  <a:pt x="59" y="883"/>
                  <a:pt x="59" y="883"/>
                </a:cubicBezTo>
                <a:cubicBezTo>
                  <a:pt x="55" y="884"/>
                  <a:pt x="38" y="887"/>
                  <a:pt x="33" y="889"/>
                </a:cubicBezTo>
                <a:cubicBezTo>
                  <a:pt x="30" y="890"/>
                  <a:pt x="36" y="887"/>
                  <a:pt x="36" y="887"/>
                </a:cubicBezTo>
                <a:cubicBezTo>
                  <a:pt x="40" y="884"/>
                  <a:pt x="32" y="885"/>
                  <a:pt x="33" y="883"/>
                </a:cubicBezTo>
                <a:cubicBezTo>
                  <a:pt x="36" y="884"/>
                  <a:pt x="36" y="884"/>
                  <a:pt x="36" y="884"/>
                </a:cubicBezTo>
                <a:cubicBezTo>
                  <a:pt x="37" y="883"/>
                  <a:pt x="36" y="882"/>
                  <a:pt x="34" y="882"/>
                </a:cubicBezTo>
                <a:cubicBezTo>
                  <a:pt x="35" y="881"/>
                  <a:pt x="42" y="881"/>
                  <a:pt x="44" y="880"/>
                </a:cubicBezTo>
                <a:cubicBezTo>
                  <a:pt x="45" y="878"/>
                  <a:pt x="35" y="878"/>
                  <a:pt x="31" y="879"/>
                </a:cubicBezTo>
                <a:cubicBezTo>
                  <a:pt x="31" y="879"/>
                  <a:pt x="32" y="879"/>
                  <a:pt x="33" y="880"/>
                </a:cubicBezTo>
                <a:cubicBezTo>
                  <a:pt x="35" y="880"/>
                  <a:pt x="36" y="881"/>
                  <a:pt x="36" y="881"/>
                </a:cubicBezTo>
                <a:cubicBezTo>
                  <a:pt x="32" y="882"/>
                  <a:pt x="32" y="879"/>
                  <a:pt x="27" y="880"/>
                </a:cubicBezTo>
                <a:cubicBezTo>
                  <a:pt x="28" y="877"/>
                  <a:pt x="28" y="877"/>
                  <a:pt x="28" y="877"/>
                </a:cubicBezTo>
                <a:cubicBezTo>
                  <a:pt x="28" y="878"/>
                  <a:pt x="29" y="878"/>
                  <a:pt x="32" y="878"/>
                </a:cubicBezTo>
                <a:cubicBezTo>
                  <a:pt x="31" y="877"/>
                  <a:pt x="32" y="877"/>
                  <a:pt x="34" y="876"/>
                </a:cubicBezTo>
                <a:cubicBezTo>
                  <a:pt x="39" y="876"/>
                  <a:pt x="53" y="877"/>
                  <a:pt x="59" y="877"/>
                </a:cubicBezTo>
                <a:cubicBezTo>
                  <a:pt x="56" y="876"/>
                  <a:pt x="56" y="876"/>
                  <a:pt x="56" y="876"/>
                </a:cubicBezTo>
                <a:cubicBezTo>
                  <a:pt x="59" y="875"/>
                  <a:pt x="59" y="875"/>
                  <a:pt x="59" y="875"/>
                </a:cubicBezTo>
                <a:cubicBezTo>
                  <a:pt x="55" y="873"/>
                  <a:pt x="39" y="874"/>
                  <a:pt x="35" y="875"/>
                </a:cubicBezTo>
                <a:cubicBezTo>
                  <a:pt x="36" y="874"/>
                  <a:pt x="44" y="872"/>
                  <a:pt x="46" y="872"/>
                </a:cubicBezTo>
                <a:cubicBezTo>
                  <a:pt x="46" y="871"/>
                  <a:pt x="43" y="871"/>
                  <a:pt x="40" y="871"/>
                </a:cubicBezTo>
                <a:cubicBezTo>
                  <a:pt x="37" y="872"/>
                  <a:pt x="34" y="871"/>
                  <a:pt x="34" y="869"/>
                </a:cubicBezTo>
                <a:cubicBezTo>
                  <a:pt x="32" y="871"/>
                  <a:pt x="32" y="871"/>
                  <a:pt x="32" y="871"/>
                </a:cubicBezTo>
                <a:cubicBezTo>
                  <a:pt x="31" y="870"/>
                  <a:pt x="33" y="867"/>
                  <a:pt x="31" y="867"/>
                </a:cubicBezTo>
                <a:cubicBezTo>
                  <a:pt x="33" y="866"/>
                  <a:pt x="39" y="865"/>
                  <a:pt x="40" y="866"/>
                </a:cubicBezTo>
                <a:cubicBezTo>
                  <a:pt x="40" y="866"/>
                  <a:pt x="32" y="864"/>
                  <a:pt x="32" y="863"/>
                </a:cubicBezTo>
                <a:cubicBezTo>
                  <a:pt x="33" y="864"/>
                  <a:pt x="40" y="863"/>
                  <a:pt x="41" y="864"/>
                </a:cubicBezTo>
                <a:cubicBezTo>
                  <a:pt x="41" y="863"/>
                  <a:pt x="33" y="861"/>
                  <a:pt x="32" y="862"/>
                </a:cubicBezTo>
                <a:cubicBezTo>
                  <a:pt x="37" y="860"/>
                  <a:pt x="34" y="860"/>
                  <a:pt x="40" y="859"/>
                </a:cubicBezTo>
                <a:cubicBezTo>
                  <a:pt x="40" y="859"/>
                  <a:pt x="33" y="858"/>
                  <a:pt x="32" y="859"/>
                </a:cubicBezTo>
                <a:cubicBezTo>
                  <a:pt x="30" y="857"/>
                  <a:pt x="31" y="856"/>
                  <a:pt x="32" y="855"/>
                </a:cubicBezTo>
                <a:cubicBezTo>
                  <a:pt x="35" y="859"/>
                  <a:pt x="48" y="859"/>
                  <a:pt x="53" y="860"/>
                </a:cubicBezTo>
                <a:cubicBezTo>
                  <a:pt x="53" y="860"/>
                  <a:pt x="48" y="858"/>
                  <a:pt x="43" y="856"/>
                </a:cubicBezTo>
                <a:cubicBezTo>
                  <a:pt x="38" y="854"/>
                  <a:pt x="34" y="850"/>
                  <a:pt x="34" y="850"/>
                </a:cubicBezTo>
                <a:cubicBezTo>
                  <a:pt x="35" y="851"/>
                  <a:pt x="41" y="854"/>
                  <a:pt x="42" y="854"/>
                </a:cubicBezTo>
                <a:cubicBezTo>
                  <a:pt x="36" y="852"/>
                  <a:pt x="38" y="844"/>
                  <a:pt x="41" y="843"/>
                </a:cubicBezTo>
                <a:cubicBezTo>
                  <a:pt x="40" y="843"/>
                  <a:pt x="40" y="843"/>
                  <a:pt x="40" y="843"/>
                </a:cubicBezTo>
                <a:cubicBezTo>
                  <a:pt x="42" y="845"/>
                  <a:pt x="45" y="844"/>
                  <a:pt x="44" y="842"/>
                </a:cubicBezTo>
                <a:cubicBezTo>
                  <a:pt x="45" y="843"/>
                  <a:pt x="44" y="843"/>
                  <a:pt x="44" y="843"/>
                </a:cubicBezTo>
                <a:cubicBezTo>
                  <a:pt x="49" y="845"/>
                  <a:pt x="38" y="835"/>
                  <a:pt x="44" y="837"/>
                </a:cubicBezTo>
                <a:cubicBezTo>
                  <a:pt x="42" y="838"/>
                  <a:pt x="44" y="840"/>
                  <a:pt x="46" y="841"/>
                </a:cubicBezTo>
                <a:cubicBezTo>
                  <a:pt x="45" y="839"/>
                  <a:pt x="50" y="839"/>
                  <a:pt x="44" y="834"/>
                </a:cubicBezTo>
                <a:cubicBezTo>
                  <a:pt x="46" y="834"/>
                  <a:pt x="46" y="833"/>
                  <a:pt x="49" y="836"/>
                </a:cubicBezTo>
                <a:cubicBezTo>
                  <a:pt x="49" y="836"/>
                  <a:pt x="49" y="830"/>
                  <a:pt x="50" y="830"/>
                </a:cubicBezTo>
                <a:cubicBezTo>
                  <a:pt x="50" y="831"/>
                  <a:pt x="51" y="833"/>
                  <a:pt x="52" y="833"/>
                </a:cubicBezTo>
                <a:cubicBezTo>
                  <a:pt x="49" y="833"/>
                  <a:pt x="52" y="840"/>
                  <a:pt x="48" y="836"/>
                </a:cubicBezTo>
                <a:cubicBezTo>
                  <a:pt x="51" y="840"/>
                  <a:pt x="53" y="841"/>
                  <a:pt x="55" y="845"/>
                </a:cubicBezTo>
                <a:cubicBezTo>
                  <a:pt x="56" y="842"/>
                  <a:pt x="54" y="835"/>
                  <a:pt x="54" y="829"/>
                </a:cubicBezTo>
                <a:cubicBezTo>
                  <a:pt x="54" y="829"/>
                  <a:pt x="55" y="829"/>
                  <a:pt x="56" y="830"/>
                </a:cubicBezTo>
                <a:cubicBezTo>
                  <a:pt x="58" y="830"/>
                  <a:pt x="59" y="831"/>
                  <a:pt x="59" y="831"/>
                </a:cubicBezTo>
                <a:cubicBezTo>
                  <a:pt x="58" y="829"/>
                  <a:pt x="58" y="829"/>
                  <a:pt x="58" y="829"/>
                </a:cubicBezTo>
                <a:cubicBezTo>
                  <a:pt x="61" y="834"/>
                  <a:pt x="61" y="834"/>
                  <a:pt x="61" y="834"/>
                </a:cubicBezTo>
                <a:cubicBezTo>
                  <a:pt x="61" y="833"/>
                  <a:pt x="61" y="832"/>
                  <a:pt x="61" y="832"/>
                </a:cubicBezTo>
                <a:cubicBezTo>
                  <a:pt x="61" y="833"/>
                  <a:pt x="62" y="833"/>
                  <a:pt x="62" y="834"/>
                </a:cubicBezTo>
                <a:cubicBezTo>
                  <a:pt x="62" y="834"/>
                  <a:pt x="62" y="833"/>
                  <a:pt x="62" y="833"/>
                </a:cubicBezTo>
                <a:cubicBezTo>
                  <a:pt x="63" y="836"/>
                  <a:pt x="64" y="839"/>
                  <a:pt x="64" y="841"/>
                </a:cubicBezTo>
                <a:cubicBezTo>
                  <a:pt x="64" y="840"/>
                  <a:pt x="63" y="839"/>
                  <a:pt x="62" y="839"/>
                </a:cubicBezTo>
                <a:cubicBezTo>
                  <a:pt x="63" y="841"/>
                  <a:pt x="64" y="844"/>
                  <a:pt x="65" y="845"/>
                </a:cubicBezTo>
                <a:cubicBezTo>
                  <a:pt x="65" y="845"/>
                  <a:pt x="65" y="844"/>
                  <a:pt x="65" y="844"/>
                </a:cubicBezTo>
                <a:cubicBezTo>
                  <a:pt x="65" y="846"/>
                  <a:pt x="66" y="847"/>
                  <a:pt x="66" y="847"/>
                </a:cubicBezTo>
                <a:cubicBezTo>
                  <a:pt x="66" y="847"/>
                  <a:pt x="67" y="845"/>
                  <a:pt x="67" y="846"/>
                </a:cubicBezTo>
                <a:cubicBezTo>
                  <a:pt x="67" y="845"/>
                  <a:pt x="66" y="844"/>
                  <a:pt x="65" y="842"/>
                </a:cubicBezTo>
                <a:cubicBezTo>
                  <a:pt x="65" y="839"/>
                  <a:pt x="66" y="835"/>
                  <a:pt x="63" y="831"/>
                </a:cubicBezTo>
                <a:cubicBezTo>
                  <a:pt x="63" y="831"/>
                  <a:pt x="64" y="832"/>
                  <a:pt x="65" y="833"/>
                </a:cubicBezTo>
                <a:cubicBezTo>
                  <a:pt x="65" y="834"/>
                  <a:pt x="66" y="835"/>
                  <a:pt x="66" y="835"/>
                </a:cubicBezTo>
                <a:cubicBezTo>
                  <a:pt x="67" y="830"/>
                  <a:pt x="67" y="830"/>
                  <a:pt x="70" y="827"/>
                </a:cubicBezTo>
                <a:cubicBezTo>
                  <a:pt x="70" y="829"/>
                  <a:pt x="70" y="830"/>
                  <a:pt x="70" y="832"/>
                </a:cubicBezTo>
                <a:cubicBezTo>
                  <a:pt x="71" y="829"/>
                  <a:pt x="73" y="831"/>
                  <a:pt x="74" y="833"/>
                </a:cubicBezTo>
                <a:cubicBezTo>
                  <a:pt x="75" y="836"/>
                  <a:pt x="76" y="838"/>
                  <a:pt x="76" y="835"/>
                </a:cubicBezTo>
                <a:cubicBezTo>
                  <a:pt x="78" y="835"/>
                  <a:pt x="78" y="831"/>
                  <a:pt x="79" y="830"/>
                </a:cubicBezTo>
                <a:cubicBezTo>
                  <a:pt x="79" y="831"/>
                  <a:pt x="79" y="832"/>
                  <a:pt x="79" y="832"/>
                </a:cubicBezTo>
                <a:cubicBezTo>
                  <a:pt x="79" y="832"/>
                  <a:pt x="80" y="831"/>
                  <a:pt x="80" y="830"/>
                </a:cubicBezTo>
                <a:cubicBezTo>
                  <a:pt x="81" y="830"/>
                  <a:pt x="82" y="829"/>
                  <a:pt x="82" y="829"/>
                </a:cubicBezTo>
                <a:cubicBezTo>
                  <a:pt x="82" y="830"/>
                  <a:pt x="80" y="831"/>
                  <a:pt x="81" y="833"/>
                </a:cubicBezTo>
                <a:cubicBezTo>
                  <a:pt x="85" y="832"/>
                  <a:pt x="88" y="831"/>
                  <a:pt x="89" y="834"/>
                </a:cubicBezTo>
                <a:cubicBezTo>
                  <a:pt x="94" y="836"/>
                  <a:pt x="91" y="827"/>
                  <a:pt x="94" y="829"/>
                </a:cubicBezTo>
                <a:cubicBezTo>
                  <a:pt x="93" y="832"/>
                  <a:pt x="92" y="836"/>
                  <a:pt x="93" y="837"/>
                </a:cubicBezTo>
                <a:cubicBezTo>
                  <a:pt x="95" y="836"/>
                  <a:pt x="97" y="834"/>
                  <a:pt x="99" y="835"/>
                </a:cubicBezTo>
                <a:cubicBezTo>
                  <a:pt x="96" y="838"/>
                  <a:pt x="96" y="838"/>
                  <a:pt x="96" y="838"/>
                </a:cubicBezTo>
                <a:cubicBezTo>
                  <a:pt x="98" y="839"/>
                  <a:pt x="100" y="840"/>
                  <a:pt x="97" y="842"/>
                </a:cubicBezTo>
                <a:cubicBezTo>
                  <a:pt x="100" y="842"/>
                  <a:pt x="100" y="843"/>
                  <a:pt x="100" y="844"/>
                </a:cubicBezTo>
                <a:cubicBezTo>
                  <a:pt x="102" y="844"/>
                  <a:pt x="104" y="842"/>
                  <a:pt x="105" y="840"/>
                </a:cubicBezTo>
                <a:cubicBezTo>
                  <a:pt x="106" y="838"/>
                  <a:pt x="106" y="835"/>
                  <a:pt x="107" y="834"/>
                </a:cubicBezTo>
                <a:cubicBezTo>
                  <a:pt x="107" y="839"/>
                  <a:pt x="110" y="840"/>
                  <a:pt x="106" y="844"/>
                </a:cubicBezTo>
                <a:cubicBezTo>
                  <a:pt x="103" y="843"/>
                  <a:pt x="103" y="843"/>
                  <a:pt x="103" y="843"/>
                </a:cubicBezTo>
                <a:cubicBezTo>
                  <a:pt x="103" y="846"/>
                  <a:pt x="105" y="846"/>
                  <a:pt x="107" y="847"/>
                </a:cubicBezTo>
                <a:cubicBezTo>
                  <a:pt x="108" y="847"/>
                  <a:pt x="110" y="847"/>
                  <a:pt x="106" y="850"/>
                </a:cubicBezTo>
                <a:cubicBezTo>
                  <a:pt x="105" y="848"/>
                  <a:pt x="101" y="848"/>
                  <a:pt x="100" y="850"/>
                </a:cubicBezTo>
                <a:cubicBezTo>
                  <a:pt x="100" y="850"/>
                  <a:pt x="101" y="850"/>
                  <a:pt x="101" y="851"/>
                </a:cubicBezTo>
                <a:cubicBezTo>
                  <a:pt x="102" y="851"/>
                  <a:pt x="103" y="851"/>
                  <a:pt x="103" y="851"/>
                </a:cubicBezTo>
                <a:cubicBezTo>
                  <a:pt x="102" y="852"/>
                  <a:pt x="102" y="850"/>
                  <a:pt x="101" y="852"/>
                </a:cubicBezTo>
                <a:cubicBezTo>
                  <a:pt x="102" y="852"/>
                  <a:pt x="105" y="852"/>
                  <a:pt x="107" y="851"/>
                </a:cubicBezTo>
                <a:cubicBezTo>
                  <a:pt x="107" y="852"/>
                  <a:pt x="107" y="852"/>
                  <a:pt x="107" y="852"/>
                </a:cubicBezTo>
                <a:cubicBezTo>
                  <a:pt x="107" y="852"/>
                  <a:pt x="108" y="852"/>
                  <a:pt x="109" y="853"/>
                </a:cubicBezTo>
                <a:cubicBezTo>
                  <a:pt x="110" y="854"/>
                  <a:pt x="110" y="855"/>
                  <a:pt x="110" y="855"/>
                </a:cubicBezTo>
                <a:cubicBezTo>
                  <a:pt x="110" y="854"/>
                  <a:pt x="108" y="854"/>
                  <a:pt x="109" y="855"/>
                </a:cubicBezTo>
                <a:cubicBezTo>
                  <a:pt x="109" y="855"/>
                  <a:pt x="110" y="856"/>
                  <a:pt x="111" y="856"/>
                </a:cubicBezTo>
                <a:cubicBezTo>
                  <a:pt x="112" y="856"/>
                  <a:pt x="113" y="857"/>
                  <a:pt x="113" y="857"/>
                </a:cubicBezTo>
                <a:cubicBezTo>
                  <a:pt x="111" y="856"/>
                  <a:pt x="110" y="857"/>
                  <a:pt x="110" y="859"/>
                </a:cubicBezTo>
                <a:cubicBezTo>
                  <a:pt x="110" y="861"/>
                  <a:pt x="122" y="860"/>
                  <a:pt x="118" y="863"/>
                </a:cubicBezTo>
                <a:cubicBezTo>
                  <a:pt x="118" y="862"/>
                  <a:pt x="118" y="862"/>
                  <a:pt x="117" y="862"/>
                </a:cubicBezTo>
                <a:cubicBezTo>
                  <a:pt x="116" y="863"/>
                  <a:pt x="116" y="863"/>
                  <a:pt x="116" y="863"/>
                </a:cubicBezTo>
                <a:cubicBezTo>
                  <a:pt x="121" y="863"/>
                  <a:pt x="122" y="865"/>
                  <a:pt x="123" y="867"/>
                </a:cubicBezTo>
                <a:cubicBezTo>
                  <a:pt x="124" y="869"/>
                  <a:pt x="124" y="871"/>
                  <a:pt x="130" y="872"/>
                </a:cubicBezTo>
                <a:cubicBezTo>
                  <a:pt x="126" y="874"/>
                  <a:pt x="127" y="872"/>
                  <a:pt x="122" y="869"/>
                </a:cubicBezTo>
                <a:cubicBezTo>
                  <a:pt x="119" y="870"/>
                  <a:pt x="119" y="870"/>
                  <a:pt x="119" y="870"/>
                </a:cubicBezTo>
                <a:cubicBezTo>
                  <a:pt x="118" y="870"/>
                  <a:pt x="119" y="869"/>
                  <a:pt x="118" y="868"/>
                </a:cubicBezTo>
                <a:close/>
                <a:moveTo>
                  <a:pt x="103" y="845"/>
                </a:moveTo>
                <a:cubicBezTo>
                  <a:pt x="104" y="844"/>
                  <a:pt x="101" y="844"/>
                  <a:pt x="100" y="844"/>
                </a:cubicBezTo>
                <a:cubicBezTo>
                  <a:pt x="100" y="846"/>
                  <a:pt x="99" y="847"/>
                  <a:pt x="103" y="845"/>
                </a:cubicBezTo>
                <a:close/>
                <a:moveTo>
                  <a:pt x="61" y="837"/>
                </a:moveTo>
                <a:cubicBezTo>
                  <a:pt x="60" y="835"/>
                  <a:pt x="59" y="835"/>
                  <a:pt x="59" y="836"/>
                </a:cubicBezTo>
                <a:cubicBezTo>
                  <a:pt x="60" y="837"/>
                  <a:pt x="60" y="837"/>
                  <a:pt x="61" y="837"/>
                </a:cubicBezTo>
                <a:close/>
                <a:moveTo>
                  <a:pt x="73" y="890"/>
                </a:moveTo>
                <a:cubicBezTo>
                  <a:pt x="73" y="890"/>
                  <a:pt x="73" y="890"/>
                  <a:pt x="73" y="890"/>
                </a:cubicBezTo>
                <a:cubicBezTo>
                  <a:pt x="73" y="889"/>
                  <a:pt x="73" y="889"/>
                  <a:pt x="73" y="890"/>
                </a:cubicBezTo>
                <a:close/>
                <a:moveTo>
                  <a:pt x="73" y="891"/>
                </a:moveTo>
                <a:cubicBezTo>
                  <a:pt x="73" y="891"/>
                  <a:pt x="73" y="891"/>
                  <a:pt x="73" y="890"/>
                </a:cubicBezTo>
                <a:cubicBezTo>
                  <a:pt x="73" y="891"/>
                  <a:pt x="73" y="891"/>
                  <a:pt x="73" y="891"/>
                </a:cubicBezTo>
                <a:cubicBezTo>
                  <a:pt x="72" y="892"/>
                  <a:pt x="72" y="892"/>
                  <a:pt x="73" y="891"/>
                </a:cubicBezTo>
                <a:close/>
                <a:moveTo>
                  <a:pt x="72" y="881"/>
                </a:moveTo>
                <a:cubicBezTo>
                  <a:pt x="72" y="880"/>
                  <a:pt x="72" y="880"/>
                  <a:pt x="72" y="880"/>
                </a:cubicBezTo>
                <a:cubicBezTo>
                  <a:pt x="72" y="881"/>
                  <a:pt x="72" y="881"/>
                  <a:pt x="72" y="881"/>
                </a:cubicBezTo>
                <a:close/>
                <a:moveTo>
                  <a:pt x="61" y="831"/>
                </a:moveTo>
                <a:cubicBezTo>
                  <a:pt x="62" y="832"/>
                  <a:pt x="62" y="832"/>
                  <a:pt x="62" y="833"/>
                </a:cubicBezTo>
                <a:cubicBezTo>
                  <a:pt x="62" y="832"/>
                  <a:pt x="62" y="832"/>
                  <a:pt x="61" y="831"/>
                </a:cubicBezTo>
                <a:close/>
                <a:moveTo>
                  <a:pt x="121" y="889"/>
                </a:moveTo>
                <a:cubicBezTo>
                  <a:pt x="121" y="889"/>
                  <a:pt x="121" y="889"/>
                  <a:pt x="121" y="889"/>
                </a:cubicBezTo>
                <a:cubicBezTo>
                  <a:pt x="121" y="889"/>
                  <a:pt x="121" y="889"/>
                  <a:pt x="121" y="889"/>
                </a:cubicBezTo>
                <a:close/>
                <a:moveTo>
                  <a:pt x="37" y="893"/>
                </a:moveTo>
                <a:cubicBezTo>
                  <a:pt x="37" y="892"/>
                  <a:pt x="38" y="892"/>
                  <a:pt x="38" y="892"/>
                </a:cubicBezTo>
                <a:cubicBezTo>
                  <a:pt x="37" y="892"/>
                  <a:pt x="37" y="892"/>
                  <a:pt x="37" y="893"/>
                </a:cubicBezTo>
                <a:close/>
                <a:moveTo>
                  <a:pt x="79" y="887"/>
                </a:moveTo>
                <a:cubicBezTo>
                  <a:pt x="78" y="888"/>
                  <a:pt x="78" y="888"/>
                  <a:pt x="78" y="888"/>
                </a:cubicBezTo>
                <a:cubicBezTo>
                  <a:pt x="79" y="888"/>
                  <a:pt x="79" y="888"/>
                  <a:pt x="79" y="889"/>
                </a:cubicBezTo>
                <a:cubicBezTo>
                  <a:pt x="79" y="888"/>
                  <a:pt x="79" y="887"/>
                  <a:pt x="79" y="887"/>
                </a:cubicBezTo>
                <a:close/>
                <a:moveTo>
                  <a:pt x="85" y="909"/>
                </a:moveTo>
                <a:cubicBezTo>
                  <a:pt x="85" y="909"/>
                  <a:pt x="85" y="909"/>
                  <a:pt x="86" y="909"/>
                </a:cubicBezTo>
                <a:cubicBezTo>
                  <a:pt x="86" y="907"/>
                  <a:pt x="86" y="907"/>
                  <a:pt x="86" y="907"/>
                </a:cubicBezTo>
                <a:cubicBezTo>
                  <a:pt x="85" y="907"/>
                  <a:pt x="84" y="909"/>
                  <a:pt x="85" y="909"/>
                </a:cubicBezTo>
                <a:close/>
                <a:moveTo>
                  <a:pt x="78" y="899"/>
                </a:moveTo>
                <a:cubicBezTo>
                  <a:pt x="78" y="901"/>
                  <a:pt x="79" y="901"/>
                  <a:pt x="79" y="900"/>
                </a:cubicBezTo>
                <a:cubicBezTo>
                  <a:pt x="79" y="900"/>
                  <a:pt x="79" y="900"/>
                  <a:pt x="79" y="900"/>
                </a:cubicBezTo>
                <a:cubicBezTo>
                  <a:pt x="80" y="896"/>
                  <a:pt x="79" y="897"/>
                  <a:pt x="78" y="899"/>
                </a:cubicBezTo>
                <a:close/>
                <a:moveTo>
                  <a:pt x="80" y="900"/>
                </a:moveTo>
                <a:cubicBezTo>
                  <a:pt x="80" y="900"/>
                  <a:pt x="80" y="900"/>
                  <a:pt x="80" y="900"/>
                </a:cubicBezTo>
                <a:cubicBezTo>
                  <a:pt x="80" y="898"/>
                  <a:pt x="80" y="900"/>
                  <a:pt x="80" y="900"/>
                </a:cubicBezTo>
                <a:close/>
                <a:moveTo>
                  <a:pt x="74" y="890"/>
                </a:moveTo>
                <a:cubicBezTo>
                  <a:pt x="74" y="891"/>
                  <a:pt x="75" y="886"/>
                  <a:pt x="75" y="887"/>
                </a:cubicBezTo>
                <a:cubicBezTo>
                  <a:pt x="76" y="884"/>
                  <a:pt x="73" y="892"/>
                  <a:pt x="74" y="890"/>
                </a:cubicBezTo>
                <a:close/>
                <a:moveTo>
                  <a:pt x="77" y="908"/>
                </a:moveTo>
                <a:cubicBezTo>
                  <a:pt x="78" y="905"/>
                  <a:pt x="78" y="905"/>
                  <a:pt x="78" y="905"/>
                </a:cubicBezTo>
                <a:cubicBezTo>
                  <a:pt x="77" y="907"/>
                  <a:pt x="77" y="907"/>
                  <a:pt x="77" y="907"/>
                </a:cubicBezTo>
                <a:lnTo>
                  <a:pt x="77" y="908"/>
                </a:lnTo>
                <a:close/>
                <a:moveTo>
                  <a:pt x="72" y="905"/>
                </a:moveTo>
                <a:cubicBezTo>
                  <a:pt x="73" y="906"/>
                  <a:pt x="73" y="906"/>
                  <a:pt x="73" y="906"/>
                </a:cubicBezTo>
                <a:cubicBezTo>
                  <a:pt x="73" y="905"/>
                  <a:pt x="74" y="905"/>
                  <a:pt x="74" y="905"/>
                </a:cubicBezTo>
                <a:cubicBezTo>
                  <a:pt x="73" y="904"/>
                  <a:pt x="73" y="904"/>
                  <a:pt x="72" y="905"/>
                </a:cubicBezTo>
                <a:close/>
                <a:moveTo>
                  <a:pt x="74" y="905"/>
                </a:moveTo>
                <a:cubicBezTo>
                  <a:pt x="74" y="905"/>
                  <a:pt x="74" y="905"/>
                  <a:pt x="75" y="904"/>
                </a:cubicBezTo>
                <a:cubicBezTo>
                  <a:pt x="75" y="904"/>
                  <a:pt x="74" y="904"/>
                  <a:pt x="74" y="905"/>
                </a:cubicBezTo>
                <a:close/>
                <a:moveTo>
                  <a:pt x="76" y="909"/>
                </a:moveTo>
                <a:cubicBezTo>
                  <a:pt x="75" y="908"/>
                  <a:pt x="75" y="908"/>
                  <a:pt x="75" y="908"/>
                </a:cubicBezTo>
                <a:cubicBezTo>
                  <a:pt x="75" y="908"/>
                  <a:pt x="75" y="908"/>
                  <a:pt x="75" y="908"/>
                </a:cubicBezTo>
                <a:lnTo>
                  <a:pt x="76" y="909"/>
                </a:lnTo>
                <a:close/>
                <a:moveTo>
                  <a:pt x="62" y="900"/>
                </a:moveTo>
                <a:cubicBezTo>
                  <a:pt x="60" y="900"/>
                  <a:pt x="60" y="900"/>
                  <a:pt x="60" y="900"/>
                </a:cubicBezTo>
                <a:cubicBezTo>
                  <a:pt x="59" y="901"/>
                  <a:pt x="59" y="902"/>
                  <a:pt x="60" y="902"/>
                </a:cubicBezTo>
                <a:cubicBezTo>
                  <a:pt x="61" y="901"/>
                  <a:pt x="61" y="901"/>
                  <a:pt x="62" y="900"/>
                </a:cubicBezTo>
                <a:close/>
                <a:moveTo>
                  <a:pt x="60" y="910"/>
                </a:moveTo>
                <a:cubicBezTo>
                  <a:pt x="60" y="909"/>
                  <a:pt x="60" y="909"/>
                  <a:pt x="61" y="907"/>
                </a:cubicBezTo>
                <a:cubicBezTo>
                  <a:pt x="58" y="911"/>
                  <a:pt x="58" y="911"/>
                  <a:pt x="58" y="911"/>
                </a:cubicBezTo>
                <a:lnTo>
                  <a:pt x="60" y="910"/>
                </a:lnTo>
                <a:close/>
                <a:moveTo>
                  <a:pt x="55" y="909"/>
                </a:moveTo>
                <a:cubicBezTo>
                  <a:pt x="54" y="910"/>
                  <a:pt x="51" y="910"/>
                  <a:pt x="53" y="911"/>
                </a:cubicBezTo>
                <a:cubicBezTo>
                  <a:pt x="54" y="910"/>
                  <a:pt x="56" y="910"/>
                  <a:pt x="55" y="909"/>
                </a:cubicBezTo>
                <a:close/>
                <a:moveTo>
                  <a:pt x="48" y="887"/>
                </a:moveTo>
                <a:cubicBezTo>
                  <a:pt x="48" y="887"/>
                  <a:pt x="48" y="887"/>
                  <a:pt x="48" y="887"/>
                </a:cubicBezTo>
                <a:cubicBezTo>
                  <a:pt x="55" y="885"/>
                  <a:pt x="55" y="885"/>
                  <a:pt x="55" y="885"/>
                </a:cubicBezTo>
                <a:lnTo>
                  <a:pt x="48" y="887"/>
                </a:lnTo>
                <a:close/>
                <a:moveTo>
                  <a:pt x="28" y="874"/>
                </a:moveTo>
                <a:cubicBezTo>
                  <a:pt x="27" y="876"/>
                  <a:pt x="33" y="874"/>
                  <a:pt x="31" y="875"/>
                </a:cubicBezTo>
                <a:cubicBezTo>
                  <a:pt x="31" y="875"/>
                  <a:pt x="32" y="875"/>
                  <a:pt x="32" y="875"/>
                </a:cubicBezTo>
                <a:cubicBezTo>
                  <a:pt x="33" y="874"/>
                  <a:pt x="33" y="874"/>
                  <a:pt x="34" y="874"/>
                </a:cubicBezTo>
                <a:cubicBezTo>
                  <a:pt x="32" y="873"/>
                  <a:pt x="33" y="873"/>
                  <a:pt x="28" y="874"/>
                </a:cubicBezTo>
                <a:close/>
                <a:moveTo>
                  <a:pt x="34" y="874"/>
                </a:moveTo>
                <a:cubicBezTo>
                  <a:pt x="34" y="874"/>
                  <a:pt x="34" y="874"/>
                  <a:pt x="35" y="874"/>
                </a:cubicBezTo>
                <a:cubicBezTo>
                  <a:pt x="34" y="874"/>
                  <a:pt x="34" y="874"/>
                  <a:pt x="34" y="874"/>
                </a:cubicBezTo>
                <a:close/>
                <a:moveTo>
                  <a:pt x="62" y="857"/>
                </a:moveTo>
                <a:cubicBezTo>
                  <a:pt x="63" y="857"/>
                  <a:pt x="63" y="857"/>
                  <a:pt x="63" y="857"/>
                </a:cubicBezTo>
                <a:cubicBezTo>
                  <a:pt x="61" y="856"/>
                  <a:pt x="61" y="856"/>
                  <a:pt x="61" y="856"/>
                </a:cubicBezTo>
                <a:lnTo>
                  <a:pt x="62" y="857"/>
                </a:lnTo>
                <a:close/>
                <a:moveTo>
                  <a:pt x="58" y="853"/>
                </a:moveTo>
                <a:cubicBezTo>
                  <a:pt x="62" y="856"/>
                  <a:pt x="62" y="856"/>
                  <a:pt x="62" y="856"/>
                </a:cubicBezTo>
                <a:cubicBezTo>
                  <a:pt x="58" y="853"/>
                  <a:pt x="58" y="853"/>
                  <a:pt x="58" y="853"/>
                </a:cubicBezTo>
                <a:cubicBezTo>
                  <a:pt x="59" y="853"/>
                  <a:pt x="59" y="854"/>
                  <a:pt x="58" y="853"/>
                </a:cubicBezTo>
                <a:close/>
                <a:moveTo>
                  <a:pt x="103" y="834"/>
                </a:moveTo>
                <a:cubicBezTo>
                  <a:pt x="102" y="834"/>
                  <a:pt x="102" y="834"/>
                  <a:pt x="102" y="834"/>
                </a:cubicBezTo>
                <a:cubicBezTo>
                  <a:pt x="101" y="835"/>
                  <a:pt x="102" y="836"/>
                  <a:pt x="102" y="837"/>
                </a:cubicBezTo>
                <a:lnTo>
                  <a:pt x="103" y="834"/>
                </a:lnTo>
                <a:close/>
                <a:moveTo>
                  <a:pt x="119" y="858"/>
                </a:moveTo>
                <a:cubicBezTo>
                  <a:pt x="119" y="857"/>
                  <a:pt x="119" y="857"/>
                  <a:pt x="119" y="857"/>
                </a:cubicBezTo>
                <a:cubicBezTo>
                  <a:pt x="114" y="859"/>
                  <a:pt x="114" y="859"/>
                  <a:pt x="114" y="859"/>
                </a:cubicBezTo>
                <a:lnTo>
                  <a:pt x="119" y="858"/>
                </a:lnTo>
                <a:close/>
                <a:moveTo>
                  <a:pt x="129" y="878"/>
                </a:moveTo>
                <a:cubicBezTo>
                  <a:pt x="130" y="877"/>
                  <a:pt x="129" y="876"/>
                  <a:pt x="129" y="875"/>
                </a:cubicBezTo>
                <a:cubicBezTo>
                  <a:pt x="130" y="877"/>
                  <a:pt x="124" y="877"/>
                  <a:pt x="129" y="878"/>
                </a:cubicBezTo>
                <a:close/>
                <a:moveTo>
                  <a:pt x="98" y="873"/>
                </a:moveTo>
                <a:cubicBezTo>
                  <a:pt x="97" y="873"/>
                  <a:pt x="95" y="875"/>
                  <a:pt x="95" y="875"/>
                </a:cubicBezTo>
                <a:cubicBezTo>
                  <a:pt x="95" y="874"/>
                  <a:pt x="97" y="874"/>
                  <a:pt x="98" y="873"/>
                </a:cubicBezTo>
                <a:close/>
                <a:moveTo>
                  <a:pt x="88" y="878"/>
                </a:moveTo>
                <a:cubicBezTo>
                  <a:pt x="89" y="877"/>
                  <a:pt x="89" y="877"/>
                  <a:pt x="89" y="877"/>
                </a:cubicBezTo>
                <a:cubicBezTo>
                  <a:pt x="87" y="878"/>
                  <a:pt x="87" y="878"/>
                  <a:pt x="87" y="878"/>
                </a:cubicBezTo>
                <a:lnTo>
                  <a:pt x="88" y="878"/>
                </a:lnTo>
                <a:close/>
                <a:moveTo>
                  <a:pt x="88" y="877"/>
                </a:moveTo>
                <a:cubicBezTo>
                  <a:pt x="83" y="879"/>
                  <a:pt x="89" y="877"/>
                  <a:pt x="87" y="878"/>
                </a:cubicBezTo>
                <a:cubicBezTo>
                  <a:pt x="86" y="878"/>
                  <a:pt x="86" y="878"/>
                  <a:pt x="86" y="878"/>
                </a:cubicBezTo>
                <a:cubicBezTo>
                  <a:pt x="90" y="876"/>
                  <a:pt x="90" y="876"/>
                  <a:pt x="90" y="876"/>
                </a:cubicBezTo>
                <a:cubicBezTo>
                  <a:pt x="89" y="877"/>
                  <a:pt x="87" y="878"/>
                  <a:pt x="88" y="877"/>
                </a:cubicBezTo>
                <a:close/>
                <a:moveTo>
                  <a:pt x="98" y="872"/>
                </a:moveTo>
                <a:cubicBezTo>
                  <a:pt x="96" y="873"/>
                  <a:pt x="96" y="872"/>
                  <a:pt x="97" y="872"/>
                </a:cubicBezTo>
                <a:cubicBezTo>
                  <a:pt x="98" y="872"/>
                  <a:pt x="98" y="872"/>
                  <a:pt x="98" y="872"/>
                </a:cubicBezTo>
                <a:cubicBezTo>
                  <a:pt x="98" y="872"/>
                  <a:pt x="98" y="872"/>
                  <a:pt x="98" y="872"/>
                </a:cubicBezTo>
                <a:close/>
                <a:moveTo>
                  <a:pt x="98" y="872"/>
                </a:moveTo>
                <a:cubicBezTo>
                  <a:pt x="98" y="872"/>
                  <a:pt x="99" y="871"/>
                  <a:pt x="98" y="872"/>
                </a:cubicBezTo>
                <a:close/>
                <a:moveTo>
                  <a:pt x="97" y="872"/>
                </a:moveTo>
                <a:cubicBezTo>
                  <a:pt x="98" y="871"/>
                  <a:pt x="98" y="871"/>
                  <a:pt x="98" y="871"/>
                </a:cubicBezTo>
                <a:cubicBezTo>
                  <a:pt x="99" y="871"/>
                  <a:pt x="100" y="871"/>
                  <a:pt x="100" y="870"/>
                </a:cubicBezTo>
                <a:cubicBezTo>
                  <a:pt x="100" y="871"/>
                  <a:pt x="99" y="871"/>
                  <a:pt x="97" y="872"/>
                </a:cubicBezTo>
                <a:close/>
                <a:moveTo>
                  <a:pt x="93" y="874"/>
                </a:move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5" y="873"/>
                  <a:pt x="93" y="874"/>
                </a:cubicBezTo>
                <a:close/>
                <a:moveTo>
                  <a:pt x="96" y="873"/>
                </a:moveTo>
                <a:cubicBezTo>
                  <a:pt x="94" y="873"/>
                  <a:pt x="94" y="873"/>
                  <a:pt x="94" y="873"/>
                </a:cubicBezTo>
                <a:cubicBezTo>
                  <a:pt x="93" y="874"/>
                  <a:pt x="92" y="875"/>
                  <a:pt x="95" y="873"/>
                </a:cubicBezTo>
                <a:cubicBezTo>
                  <a:pt x="93" y="874"/>
                  <a:pt x="95" y="873"/>
                  <a:pt x="96" y="873"/>
                </a:cubicBezTo>
                <a:close/>
                <a:moveTo>
                  <a:pt x="95" y="873"/>
                </a:moveTo>
                <a:cubicBezTo>
                  <a:pt x="94" y="874"/>
                  <a:pt x="93" y="874"/>
                  <a:pt x="92" y="875"/>
                </a:cubicBezTo>
                <a:cubicBezTo>
                  <a:pt x="92" y="875"/>
                  <a:pt x="96" y="873"/>
                  <a:pt x="95" y="873"/>
                </a:cubicBezTo>
                <a:close/>
                <a:moveTo>
                  <a:pt x="83" y="879"/>
                </a:moveTo>
                <a:cubicBezTo>
                  <a:pt x="82" y="880"/>
                  <a:pt x="82" y="880"/>
                  <a:pt x="82" y="880"/>
                </a:cubicBezTo>
                <a:cubicBezTo>
                  <a:pt x="83" y="879"/>
                  <a:pt x="83" y="879"/>
                  <a:pt x="83" y="879"/>
                </a:cubicBezTo>
                <a:cubicBezTo>
                  <a:pt x="83" y="880"/>
                  <a:pt x="85" y="879"/>
                  <a:pt x="83" y="879"/>
                </a:cubicBezTo>
                <a:close/>
                <a:moveTo>
                  <a:pt x="99" y="871"/>
                </a:moveTo>
                <a:cubicBezTo>
                  <a:pt x="98" y="871"/>
                  <a:pt x="96" y="872"/>
                  <a:pt x="95" y="873"/>
                </a:cubicBezTo>
                <a:cubicBezTo>
                  <a:pt x="96" y="872"/>
                  <a:pt x="96" y="872"/>
                  <a:pt x="96" y="872"/>
                </a:cubicBezTo>
                <a:cubicBezTo>
                  <a:pt x="97" y="872"/>
                  <a:pt x="98" y="871"/>
                  <a:pt x="99" y="871"/>
                </a:cubicBezTo>
                <a:close/>
                <a:moveTo>
                  <a:pt x="95" y="873"/>
                </a:move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4" y="873"/>
                  <a:pt x="95" y="873"/>
                </a:cubicBezTo>
                <a:close/>
                <a:moveTo>
                  <a:pt x="88" y="876"/>
                </a:moveTo>
                <a:cubicBezTo>
                  <a:pt x="92" y="875"/>
                  <a:pt x="92" y="875"/>
                  <a:pt x="92" y="875"/>
                </a:cubicBezTo>
                <a:cubicBezTo>
                  <a:pt x="88" y="876"/>
                  <a:pt x="88" y="876"/>
                  <a:pt x="88" y="876"/>
                </a:cubicBezTo>
                <a:close/>
                <a:moveTo>
                  <a:pt x="99" y="870"/>
                </a:moveTo>
                <a:cubicBezTo>
                  <a:pt x="101" y="869"/>
                  <a:pt x="101" y="869"/>
                  <a:pt x="101" y="869"/>
                </a:cubicBezTo>
                <a:cubicBezTo>
                  <a:pt x="98" y="871"/>
                  <a:pt x="98" y="871"/>
                  <a:pt x="98" y="871"/>
                </a:cubicBezTo>
                <a:lnTo>
                  <a:pt x="99" y="870"/>
                </a:lnTo>
                <a:close/>
                <a:moveTo>
                  <a:pt x="99" y="870"/>
                </a:moveTo>
                <a:cubicBezTo>
                  <a:pt x="101" y="870"/>
                  <a:pt x="102" y="869"/>
                  <a:pt x="103" y="868"/>
                </a:cubicBezTo>
                <a:cubicBezTo>
                  <a:pt x="103" y="869"/>
                  <a:pt x="101" y="869"/>
                  <a:pt x="100" y="870"/>
                </a:cubicBezTo>
                <a:cubicBezTo>
                  <a:pt x="100" y="870"/>
                  <a:pt x="100" y="870"/>
                  <a:pt x="99" y="870"/>
                </a:cubicBezTo>
                <a:close/>
                <a:moveTo>
                  <a:pt x="97" y="871"/>
                </a:moveTo>
                <a:cubicBezTo>
                  <a:pt x="98" y="871"/>
                  <a:pt x="99" y="870"/>
                  <a:pt x="100" y="870"/>
                </a:cubicBezTo>
                <a:cubicBezTo>
                  <a:pt x="99" y="870"/>
                  <a:pt x="98" y="870"/>
                  <a:pt x="97" y="871"/>
                </a:cubicBezTo>
                <a:close/>
                <a:moveTo>
                  <a:pt x="94" y="873"/>
                </a:moveTo>
                <a:cubicBezTo>
                  <a:pt x="94" y="873"/>
                  <a:pt x="96" y="872"/>
                  <a:pt x="97" y="872"/>
                </a:cubicBezTo>
                <a:cubicBezTo>
                  <a:pt x="94" y="873"/>
                  <a:pt x="94" y="873"/>
                  <a:pt x="94" y="873"/>
                </a:cubicBezTo>
                <a:close/>
                <a:moveTo>
                  <a:pt x="94" y="873"/>
                </a:move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4" y="873"/>
                  <a:pt x="94" y="873"/>
                </a:cubicBezTo>
                <a:close/>
                <a:moveTo>
                  <a:pt x="94" y="873"/>
                </a:move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3" y="873"/>
                  <a:pt x="94" y="873"/>
                </a:cubicBezTo>
                <a:close/>
                <a:moveTo>
                  <a:pt x="91" y="875"/>
                </a:moveTo>
                <a:cubicBezTo>
                  <a:pt x="89" y="876"/>
                  <a:pt x="87" y="876"/>
                  <a:pt x="85" y="878"/>
                </a:cubicBezTo>
                <a:cubicBezTo>
                  <a:pt x="87" y="877"/>
                  <a:pt x="88" y="876"/>
                  <a:pt x="91" y="875"/>
                </a:cubicBezTo>
                <a:close/>
                <a:moveTo>
                  <a:pt x="90" y="875"/>
                </a:moveTo>
                <a:cubicBezTo>
                  <a:pt x="90" y="875"/>
                  <a:pt x="90" y="875"/>
                  <a:pt x="90" y="875"/>
                </a:cubicBezTo>
                <a:cubicBezTo>
                  <a:pt x="90" y="875"/>
                  <a:pt x="91" y="874"/>
                  <a:pt x="92" y="874"/>
                </a:cubicBezTo>
                <a:lnTo>
                  <a:pt x="90" y="875"/>
                </a:lnTo>
                <a:close/>
                <a:moveTo>
                  <a:pt x="89" y="875"/>
                </a:moveTo>
                <a:cubicBezTo>
                  <a:pt x="90" y="875"/>
                  <a:pt x="90" y="875"/>
                  <a:pt x="90" y="875"/>
                </a:cubicBezTo>
                <a:cubicBezTo>
                  <a:pt x="90" y="875"/>
                  <a:pt x="90" y="875"/>
                  <a:pt x="90" y="875"/>
                </a:cubicBezTo>
                <a:lnTo>
                  <a:pt x="89" y="875"/>
                </a:lnTo>
                <a:close/>
                <a:moveTo>
                  <a:pt x="95" y="872"/>
                </a:move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2" y="873"/>
                  <a:pt x="92" y="873"/>
                </a:cubicBezTo>
                <a:cubicBezTo>
                  <a:pt x="93" y="873"/>
                  <a:pt x="95" y="872"/>
                  <a:pt x="95" y="872"/>
                </a:cubicBezTo>
                <a:close/>
                <a:moveTo>
                  <a:pt x="94" y="873"/>
                </a:move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4" y="873"/>
                  <a:pt x="94" y="873"/>
                </a:cubicBezTo>
                <a:close/>
                <a:moveTo>
                  <a:pt x="93" y="872"/>
                </a:moveTo>
                <a:cubicBezTo>
                  <a:pt x="93" y="872"/>
                  <a:pt x="93" y="873"/>
                  <a:pt x="92" y="873"/>
                </a:cubicBezTo>
                <a:cubicBezTo>
                  <a:pt x="93" y="872"/>
                  <a:pt x="93" y="872"/>
                  <a:pt x="93" y="872"/>
                </a:cubicBezTo>
                <a:close/>
                <a:moveTo>
                  <a:pt x="92" y="874"/>
                </a:moveTo>
                <a:cubicBezTo>
                  <a:pt x="91" y="874"/>
                  <a:pt x="92" y="874"/>
                  <a:pt x="93" y="873"/>
                </a:cubicBezTo>
                <a:cubicBezTo>
                  <a:pt x="93" y="873"/>
                  <a:pt x="92" y="873"/>
                  <a:pt x="92" y="873"/>
                </a:cubicBezTo>
                <a:cubicBezTo>
                  <a:pt x="92" y="873"/>
                  <a:pt x="92" y="874"/>
                  <a:pt x="92" y="874"/>
                </a:cubicBezTo>
                <a:close/>
                <a:moveTo>
                  <a:pt x="96" y="871"/>
                </a:moveTo>
                <a:cubicBezTo>
                  <a:pt x="95" y="872"/>
                  <a:pt x="95" y="872"/>
                  <a:pt x="94" y="872"/>
                </a:cubicBezTo>
                <a:cubicBezTo>
                  <a:pt x="95" y="872"/>
                  <a:pt x="97" y="871"/>
                  <a:pt x="96" y="871"/>
                </a:cubicBezTo>
                <a:close/>
                <a:moveTo>
                  <a:pt x="95" y="872"/>
                </a:moveTo>
                <a:cubicBezTo>
                  <a:pt x="95" y="872"/>
                  <a:pt x="95" y="872"/>
                  <a:pt x="95" y="872"/>
                </a:cubicBezTo>
                <a:cubicBezTo>
                  <a:pt x="95" y="872"/>
                  <a:pt x="95" y="872"/>
                  <a:pt x="95" y="872"/>
                </a:cubicBezTo>
                <a:close/>
                <a:moveTo>
                  <a:pt x="95" y="872"/>
                </a:moveTo>
                <a:cubicBezTo>
                  <a:pt x="94" y="873"/>
                  <a:pt x="93" y="873"/>
                  <a:pt x="93" y="873"/>
                </a:cubicBezTo>
                <a:cubicBezTo>
                  <a:pt x="93" y="873"/>
                  <a:pt x="93" y="873"/>
                  <a:pt x="94" y="873"/>
                </a:cubicBezTo>
                <a:cubicBezTo>
                  <a:pt x="94" y="873"/>
                  <a:pt x="94" y="873"/>
                  <a:pt x="95" y="872"/>
                </a:cubicBezTo>
                <a:close/>
                <a:moveTo>
                  <a:pt x="75" y="880"/>
                </a:moveTo>
                <a:cubicBezTo>
                  <a:pt x="77" y="879"/>
                  <a:pt x="80" y="878"/>
                  <a:pt x="77" y="880"/>
                </a:cubicBezTo>
                <a:cubicBezTo>
                  <a:pt x="79" y="879"/>
                  <a:pt x="88" y="875"/>
                  <a:pt x="92" y="873"/>
                </a:cubicBezTo>
                <a:cubicBezTo>
                  <a:pt x="91" y="873"/>
                  <a:pt x="90" y="874"/>
                  <a:pt x="89" y="874"/>
                </a:cubicBezTo>
                <a:cubicBezTo>
                  <a:pt x="87" y="875"/>
                  <a:pt x="85" y="876"/>
                  <a:pt x="83" y="877"/>
                </a:cubicBezTo>
                <a:cubicBezTo>
                  <a:pt x="82" y="877"/>
                  <a:pt x="84" y="876"/>
                  <a:pt x="85" y="876"/>
                </a:cubicBezTo>
                <a:cubicBezTo>
                  <a:pt x="82" y="877"/>
                  <a:pt x="80" y="878"/>
                  <a:pt x="75" y="880"/>
                </a:cubicBezTo>
                <a:cubicBezTo>
                  <a:pt x="77" y="879"/>
                  <a:pt x="77" y="879"/>
                  <a:pt x="77" y="879"/>
                </a:cubicBezTo>
                <a:cubicBezTo>
                  <a:pt x="76" y="879"/>
                  <a:pt x="75" y="880"/>
                  <a:pt x="75" y="880"/>
                </a:cubicBezTo>
                <a:close/>
                <a:moveTo>
                  <a:pt x="92" y="873"/>
                </a:move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4" y="872"/>
                  <a:pt x="96" y="871"/>
                </a:cubicBezTo>
                <a:cubicBezTo>
                  <a:pt x="95" y="872"/>
                  <a:pt x="94" y="872"/>
                  <a:pt x="93" y="872"/>
                </a:cubicBezTo>
                <a:cubicBezTo>
                  <a:pt x="93" y="873"/>
                  <a:pt x="93" y="873"/>
                  <a:pt x="93" y="873"/>
                </a:cubicBezTo>
                <a:lnTo>
                  <a:pt x="92" y="873"/>
                </a:lnTo>
                <a:close/>
                <a:moveTo>
                  <a:pt x="93" y="873"/>
                </a:moveTo>
                <a:cubicBezTo>
                  <a:pt x="90" y="874"/>
                  <a:pt x="89" y="875"/>
                  <a:pt x="85" y="876"/>
                </a:cubicBezTo>
                <a:cubicBezTo>
                  <a:pt x="86" y="876"/>
                  <a:pt x="88" y="875"/>
                  <a:pt x="89" y="875"/>
                </a:cubicBezTo>
                <a:cubicBezTo>
                  <a:pt x="88" y="875"/>
                  <a:pt x="91" y="874"/>
                  <a:pt x="92" y="873"/>
                </a:cubicBez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3" y="873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3" y="873"/>
                  <a:pt x="93" y="873"/>
                  <a:pt x="93" y="873"/>
                </a:cubicBezTo>
                <a:cubicBezTo>
                  <a:pt x="92" y="873"/>
                  <a:pt x="92" y="873"/>
                  <a:pt x="93" y="873"/>
                </a:cubicBezTo>
                <a:close/>
                <a:moveTo>
                  <a:pt x="79" y="880"/>
                </a:moveTo>
                <a:cubicBezTo>
                  <a:pt x="79" y="880"/>
                  <a:pt x="79" y="880"/>
                  <a:pt x="79" y="880"/>
                </a:cubicBezTo>
                <a:cubicBezTo>
                  <a:pt x="79" y="880"/>
                  <a:pt x="79" y="880"/>
                  <a:pt x="79" y="880"/>
                </a:cubicBezTo>
                <a:close/>
                <a:moveTo>
                  <a:pt x="80" y="879"/>
                </a:moveTo>
                <a:cubicBezTo>
                  <a:pt x="81" y="879"/>
                  <a:pt x="82" y="879"/>
                  <a:pt x="82" y="879"/>
                </a:cubicBezTo>
                <a:cubicBezTo>
                  <a:pt x="81" y="879"/>
                  <a:pt x="80" y="880"/>
                  <a:pt x="79" y="880"/>
                </a:cubicBezTo>
                <a:cubicBezTo>
                  <a:pt x="80" y="880"/>
                  <a:pt x="81" y="879"/>
                  <a:pt x="83" y="878"/>
                </a:cubicBezTo>
                <a:cubicBezTo>
                  <a:pt x="82" y="879"/>
                  <a:pt x="82" y="879"/>
                  <a:pt x="82" y="879"/>
                </a:cubicBezTo>
                <a:cubicBezTo>
                  <a:pt x="83" y="878"/>
                  <a:pt x="87" y="876"/>
                  <a:pt x="87" y="876"/>
                </a:cubicBezTo>
                <a:cubicBezTo>
                  <a:pt x="85" y="877"/>
                  <a:pt x="83" y="878"/>
                  <a:pt x="80" y="879"/>
                </a:cubicBezTo>
                <a:close/>
                <a:moveTo>
                  <a:pt x="86" y="876"/>
                </a:moveTo>
                <a:cubicBezTo>
                  <a:pt x="84" y="877"/>
                  <a:pt x="84" y="877"/>
                  <a:pt x="84" y="877"/>
                </a:cubicBezTo>
                <a:cubicBezTo>
                  <a:pt x="82" y="878"/>
                  <a:pt x="82" y="878"/>
                  <a:pt x="82" y="878"/>
                </a:cubicBezTo>
                <a:cubicBezTo>
                  <a:pt x="83" y="877"/>
                  <a:pt x="83" y="877"/>
                  <a:pt x="83" y="877"/>
                </a:cubicBezTo>
                <a:cubicBezTo>
                  <a:pt x="83" y="878"/>
                  <a:pt x="85" y="877"/>
                  <a:pt x="86" y="876"/>
                </a:cubicBezTo>
                <a:close/>
                <a:moveTo>
                  <a:pt x="94" y="872"/>
                </a:moveTo>
                <a:cubicBezTo>
                  <a:pt x="97" y="870"/>
                  <a:pt x="97" y="870"/>
                  <a:pt x="97" y="870"/>
                </a:cubicBezTo>
                <a:cubicBezTo>
                  <a:pt x="93" y="872"/>
                  <a:pt x="93" y="872"/>
                  <a:pt x="93" y="872"/>
                </a:cubicBezTo>
                <a:lnTo>
                  <a:pt x="94" y="872"/>
                </a:lnTo>
                <a:close/>
                <a:moveTo>
                  <a:pt x="94" y="872"/>
                </a:moveTo>
                <a:cubicBezTo>
                  <a:pt x="97" y="871"/>
                  <a:pt x="97" y="871"/>
                  <a:pt x="97" y="871"/>
                </a:cubicBezTo>
                <a:cubicBezTo>
                  <a:pt x="95" y="871"/>
                  <a:pt x="95" y="871"/>
                  <a:pt x="95" y="871"/>
                </a:cubicBezTo>
                <a:lnTo>
                  <a:pt x="94" y="872"/>
                </a:lnTo>
                <a:close/>
                <a:moveTo>
                  <a:pt x="55" y="870"/>
                </a:moveTo>
                <a:cubicBezTo>
                  <a:pt x="56" y="870"/>
                  <a:pt x="56" y="870"/>
                  <a:pt x="56" y="870"/>
                </a:cubicBezTo>
                <a:cubicBezTo>
                  <a:pt x="56" y="870"/>
                  <a:pt x="56" y="870"/>
                  <a:pt x="55" y="870"/>
                </a:cubicBezTo>
                <a:close/>
                <a:moveTo>
                  <a:pt x="56" y="870"/>
                </a:moveTo>
                <a:cubicBezTo>
                  <a:pt x="57" y="870"/>
                  <a:pt x="57" y="870"/>
                  <a:pt x="57" y="870"/>
                </a:cubicBezTo>
                <a:cubicBezTo>
                  <a:pt x="57" y="870"/>
                  <a:pt x="56" y="870"/>
                  <a:pt x="56" y="870"/>
                </a:cubicBezTo>
                <a:close/>
                <a:moveTo>
                  <a:pt x="92" y="868"/>
                </a:moveTo>
                <a:cubicBezTo>
                  <a:pt x="95" y="867"/>
                  <a:pt x="99" y="866"/>
                  <a:pt x="96" y="867"/>
                </a:cubicBezTo>
                <a:cubicBezTo>
                  <a:pt x="93" y="868"/>
                  <a:pt x="93" y="868"/>
                  <a:pt x="93" y="868"/>
                </a:cubicBezTo>
                <a:cubicBezTo>
                  <a:pt x="93" y="868"/>
                  <a:pt x="93" y="868"/>
                  <a:pt x="92" y="868"/>
                </a:cubicBezTo>
                <a:close/>
                <a:moveTo>
                  <a:pt x="73" y="870"/>
                </a:moveTo>
                <a:cubicBezTo>
                  <a:pt x="73" y="870"/>
                  <a:pt x="73" y="870"/>
                  <a:pt x="72" y="870"/>
                </a:cubicBezTo>
                <a:cubicBezTo>
                  <a:pt x="73" y="870"/>
                  <a:pt x="74" y="870"/>
                  <a:pt x="75" y="870"/>
                </a:cubicBezTo>
                <a:cubicBezTo>
                  <a:pt x="75" y="870"/>
                  <a:pt x="74" y="870"/>
                  <a:pt x="73" y="870"/>
                </a:cubicBezTo>
                <a:close/>
                <a:moveTo>
                  <a:pt x="60" y="873"/>
                </a:moveTo>
                <a:cubicBezTo>
                  <a:pt x="62" y="873"/>
                  <a:pt x="62" y="873"/>
                  <a:pt x="62" y="873"/>
                </a:cubicBezTo>
                <a:cubicBezTo>
                  <a:pt x="62" y="873"/>
                  <a:pt x="61" y="873"/>
                  <a:pt x="60" y="873"/>
                </a:cubicBezTo>
                <a:close/>
                <a:moveTo>
                  <a:pt x="52" y="868"/>
                </a:moveTo>
                <a:cubicBezTo>
                  <a:pt x="49" y="868"/>
                  <a:pt x="49" y="868"/>
                  <a:pt x="49" y="868"/>
                </a:cubicBezTo>
                <a:cubicBezTo>
                  <a:pt x="49" y="868"/>
                  <a:pt x="51" y="868"/>
                  <a:pt x="52" y="868"/>
                </a:cubicBezTo>
                <a:close/>
                <a:moveTo>
                  <a:pt x="92" y="871"/>
                </a:moveTo>
                <a:cubicBezTo>
                  <a:pt x="93" y="870"/>
                  <a:pt x="94" y="870"/>
                  <a:pt x="94" y="870"/>
                </a:cubicBezTo>
                <a:cubicBezTo>
                  <a:pt x="92" y="871"/>
                  <a:pt x="90" y="872"/>
                  <a:pt x="92" y="871"/>
                </a:cubicBezTo>
                <a:close/>
                <a:moveTo>
                  <a:pt x="89" y="864"/>
                </a:moveTo>
                <a:cubicBezTo>
                  <a:pt x="89" y="864"/>
                  <a:pt x="88" y="864"/>
                  <a:pt x="87" y="864"/>
                </a:cubicBezTo>
                <a:cubicBezTo>
                  <a:pt x="88" y="864"/>
                  <a:pt x="88" y="864"/>
                  <a:pt x="89" y="864"/>
                </a:cubicBezTo>
                <a:close/>
                <a:moveTo>
                  <a:pt x="94" y="870"/>
                </a:moveTo>
                <a:cubicBezTo>
                  <a:pt x="94" y="870"/>
                  <a:pt x="94" y="870"/>
                  <a:pt x="93" y="870"/>
                </a:cubicBezTo>
                <a:cubicBezTo>
                  <a:pt x="94" y="870"/>
                  <a:pt x="94" y="870"/>
                  <a:pt x="94" y="870"/>
                </a:cubicBezTo>
                <a:cubicBezTo>
                  <a:pt x="95" y="869"/>
                  <a:pt x="96" y="869"/>
                  <a:pt x="94" y="870"/>
                </a:cubicBezTo>
                <a:close/>
                <a:moveTo>
                  <a:pt x="54" y="857"/>
                </a:moveTo>
                <a:cubicBezTo>
                  <a:pt x="54" y="857"/>
                  <a:pt x="54" y="857"/>
                  <a:pt x="55" y="857"/>
                </a:cubicBezTo>
                <a:cubicBezTo>
                  <a:pt x="54" y="857"/>
                  <a:pt x="54" y="857"/>
                  <a:pt x="54" y="857"/>
                </a:cubicBezTo>
                <a:close/>
                <a:moveTo>
                  <a:pt x="86" y="855"/>
                </a:moveTo>
                <a:cubicBezTo>
                  <a:pt x="86" y="855"/>
                  <a:pt x="86" y="855"/>
                  <a:pt x="86" y="855"/>
                </a:cubicBezTo>
                <a:cubicBezTo>
                  <a:pt x="87" y="855"/>
                  <a:pt x="87" y="855"/>
                  <a:pt x="86" y="855"/>
                </a:cubicBezTo>
                <a:close/>
                <a:moveTo>
                  <a:pt x="95" y="871"/>
                </a:moveTo>
                <a:cubicBezTo>
                  <a:pt x="95" y="871"/>
                  <a:pt x="95" y="871"/>
                  <a:pt x="95" y="871"/>
                </a:cubicBezTo>
                <a:close/>
                <a:moveTo>
                  <a:pt x="82" y="876"/>
                </a:moveTo>
                <a:cubicBezTo>
                  <a:pt x="83" y="876"/>
                  <a:pt x="83" y="876"/>
                  <a:pt x="84" y="876"/>
                </a:cubicBezTo>
                <a:cubicBezTo>
                  <a:pt x="83" y="876"/>
                  <a:pt x="83" y="876"/>
                  <a:pt x="82" y="876"/>
                </a:cubicBezTo>
                <a:close/>
                <a:moveTo>
                  <a:pt x="75" y="876"/>
                </a:moveTo>
                <a:cubicBezTo>
                  <a:pt x="75" y="876"/>
                  <a:pt x="75" y="876"/>
                  <a:pt x="75" y="876"/>
                </a:cubicBezTo>
                <a:cubicBezTo>
                  <a:pt x="75" y="877"/>
                  <a:pt x="75" y="876"/>
                  <a:pt x="75" y="876"/>
                </a:cubicBezTo>
                <a:close/>
                <a:moveTo>
                  <a:pt x="95" y="871"/>
                </a:moveTo>
                <a:cubicBezTo>
                  <a:pt x="94" y="871"/>
                  <a:pt x="94" y="871"/>
                  <a:pt x="94" y="871"/>
                </a:cubicBezTo>
                <a:cubicBezTo>
                  <a:pt x="94" y="871"/>
                  <a:pt x="94" y="871"/>
                  <a:pt x="95" y="871"/>
                </a:cubicBezTo>
                <a:close/>
                <a:moveTo>
                  <a:pt x="95" y="871"/>
                </a:moveTo>
                <a:cubicBezTo>
                  <a:pt x="95" y="871"/>
                  <a:pt x="95" y="871"/>
                  <a:pt x="95" y="871"/>
                </a:cubicBezTo>
                <a:cubicBezTo>
                  <a:pt x="95" y="871"/>
                  <a:pt x="96" y="870"/>
                  <a:pt x="95" y="871"/>
                </a:cubicBezTo>
                <a:close/>
                <a:moveTo>
                  <a:pt x="95" y="871"/>
                </a:moveTo>
                <a:cubicBezTo>
                  <a:pt x="95" y="871"/>
                  <a:pt x="95" y="871"/>
                  <a:pt x="95" y="871"/>
                </a:cubicBezTo>
                <a:cubicBezTo>
                  <a:pt x="95" y="871"/>
                  <a:pt x="95" y="871"/>
                  <a:pt x="95" y="871"/>
                </a:cubicBezTo>
                <a:close/>
                <a:moveTo>
                  <a:pt x="63" y="862"/>
                </a:moveTo>
                <a:cubicBezTo>
                  <a:pt x="63" y="862"/>
                  <a:pt x="63" y="862"/>
                  <a:pt x="63" y="862"/>
                </a:cubicBezTo>
                <a:cubicBezTo>
                  <a:pt x="62" y="862"/>
                  <a:pt x="62" y="862"/>
                  <a:pt x="63" y="862"/>
                </a:cubicBezTo>
                <a:close/>
                <a:moveTo>
                  <a:pt x="61" y="877"/>
                </a:moveTo>
                <a:cubicBezTo>
                  <a:pt x="61" y="877"/>
                  <a:pt x="61" y="877"/>
                  <a:pt x="61" y="877"/>
                </a:cubicBezTo>
                <a:cubicBezTo>
                  <a:pt x="61" y="877"/>
                  <a:pt x="61" y="877"/>
                  <a:pt x="61" y="877"/>
                </a:cubicBezTo>
                <a:close/>
                <a:moveTo>
                  <a:pt x="58" y="877"/>
                </a:moveTo>
                <a:cubicBezTo>
                  <a:pt x="62" y="876"/>
                  <a:pt x="62" y="876"/>
                  <a:pt x="61" y="877"/>
                </a:cubicBezTo>
                <a:cubicBezTo>
                  <a:pt x="70" y="874"/>
                  <a:pt x="70" y="874"/>
                  <a:pt x="70" y="874"/>
                </a:cubicBezTo>
                <a:lnTo>
                  <a:pt x="58" y="877"/>
                </a:lnTo>
                <a:close/>
                <a:moveTo>
                  <a:pt x="56" y="869"/>
                </a:moveTo>
                <a:cubicBezTo>
                  <a:pt x="60" y="868"/>
                  <a:pt x="55" y="869"/>
                  <a:pt x="52" y="869"/>
                </a:cubicBezTo>
                <a:cubicBezTo>
                  <a:pt x="53" y="869"/>
                  <a:pt x="59" y="868"/>
                  <a:pt x="58" y="868"/>
                </a:cubicBezTo>
                <a:cubicBezTo>
                  <a:pt x="56" y="868"/>
                  <a:pt x="51" y="869"/>
                  <a:pt x="49" y="869"/>
                </a:cubicBezTo>
                <a:cubicBezTo>
                  <a:pt x="54" y="868"/>
                  <a:pt x="54" y="868"/>
                  <a:pt x="54" y="868"/>
                </a:cubicBezTo>
                <a:cubicBezTo>
                  <a:pt x="50" y="868"/>
                  <a:pt x="54" y="868"/>
                  <a:pt x="55" y="867"/>
                </a:cubicBezTo>
                <a:cubicBezTo>
                  <a:pt x="54" y="867"/>
                  <a:pt x="54" y="867"/>
                  <a:pt x="53" y="867"/>
                </a:cubicBezTo>
                <a:cubicBezTo>
                  <a:pt x="55" y="867"/>
                  <a:pt x="48" y="868"/>
                  <a:pt x="50" y="867"/>
                </a:cubicBezTo>
                <a:cubicBezTo>
                  <a:pt x="51" y="867"/>
                  <a:pt x="53" y="867"/>
                  <a:pt x="54" y="867"/>
                </a:cubicBezTo>
                <a:cubicBezTo>
                  <a:pt x="51" y="867"/>
                  <a:pt x="51" y="867"/>
                  <a:pt x="51" y="867"/>
                </a:cubicBezTo>
                <a:cubicBezTo>
                  <a:pt x="52" y="867"/>
                  <a:pt x="55" y="866"/>
                  <a:pt x="58" y="866"/>
                </a:cubicBezTo>
                <a:cubicBezTo>
                  <a:pt x="58" y="866"/>
                  <a:pt x="56" y="866"/>
                  <a:pt x="56" y="866"/>
                </a:cubicBezTo>
                <a:cubicBezTo>
                  <a:pt x="57" y="866"/>
                  <a:pt x="58" y="866"/>
                  <a:pt x="59" y="866"/>
                </a:cubicBezTo>
                <a:cubicBezTo>
                  <a:pt x="54" y="866"/>
                  <a:pt x="54" y="866"/>
                  <a:pt x="54" y="866"/>
                </a:cubicBezTo>
                <a:cubicBezTo>
                  <a:pt x="54" y="866"/>
                  <a:pt x="54" y="866"/>
                  <a:pt x="53" y="866"/>
                </a:cubicBezTo>
                <a:cubicBezTo>
                  <a:pt x="53" y="866"/>
                  <a:pt x="51" y="866"/>
                  <a:pt x="54" y="866"/>
                </a:cubicBezTo>
                <a:cubicBezTo>
                  <a:pt x="55" y="865"/>
                  <a:pt x="56" y="865"/>
                  <a:pt x="57" y="865"/>
                </a:cubicBezTo>
                <a:cubicBezTo>
                  <a:pt x="54" y="866"/>
                  <a:pt x="57" y="865"/>
                  <a:pt x="59" y="865"/>
                </a:cubicBezTo>
                <a:cubicBezTo>
                  <a:pt x="58" y="865"/>
                  <a:pt x="60" y="865"/>
                  <a:pt x="62" y="865"/>
                </a:cubicBezTo>
                <a:cubicBezTo>
                  <a:pt x="62" y="865"/>
                  <a:pt x="58" y="865"/>
                  <a:pt x="55" y="865"/>
                </a:cubicBezTo>
                <a:cubicBezTo>
                  <a:pt x="56" y="865"/>
                  <a:pt x="57" y="865"/>
                  <a:pt x="54" y="865"/>
                </a:cubicBezTo>
                <a:cubicBezTo>
                  <a:pt x="58" y="865"/>
                  <a:pt x="58" y="865"/>
                  <a:pt x="58" y="865"/>
                </a:cubicBezTo>
                <a:cubicBezTo>
                  <a:pt x="57" y="865"/>
                  <a:pt x="57" y="865"/>
                  <a:pt x="57" y="865"/>
                </a:cubicBezTo>
                <a:cubicBezTo>
                  <a:pt x="62" y="864"/>
                  <a:pt x="62" y="864"/>
                  <a:pt x="62" y="864"/>
                </a:cubicBezTo>
                <a:cubicBezTo>
                  <a:pt x="64" y="864"/>
                  <a:pt x="55" y="865"/>
                  <a:pt x="57" y="864"/>
                </a:cubicBezTo>
                <a:cubicBezTo>
                  <a:pt x="61" y="864"/>
                  <a:pt x="61" y="864"/>
                  <a:pt x="61" y="864"/>
                </a:cubicBezTo>
                <a:cubicBezTo>
                  <a:pt x="59" y="864"/>
                  <a:pt x="53" y="865"/>
                  <a:pt x="57" y="864"/>
                </a:cubicBezTo>
                <a:cubicBezTo>
                  <a:pt x="55" y="864"/>
                  <a:pt x="53" y="865"/>
                  <a:pt x="52" y="864"/>
                </a:cubicBezTo>
                <a:cubicBezTo>
                  <a:pt x="54" y="864"/>
                  <a:pt x="55" y="864"/>
                  <a:pt x="56" y="864"/>
                </a:cubicBezTo>
                <a:cubicBezTo>
                  <a:pt x="54" y="864"/>
                  <a:pt x="51" y="864"/>
                  <a:pt x="52" y="864"/>
                </a:cubicBezTo>
                <a:cubicBezTo>
                  <a:pt x="50" y="864"/>
                  <a:pt x="64" y="863"/>
                  <a:pt x="59" y="863"/>
                </a:cubicBezTo>
                <a:cubicBezTo>
                  <a:pt x="57" y="863"/>
                  <a:pt x="52" y="863"/>
                  <a:pt x="53" y="864"/>
                </a:cubicBezTo>
                <a:cubicBezTo>
                  <a:pt x="51" y="864"/>
                  <a:pt x="58" y="863"/>
                  <a:pt x="54" y="863"/>
                </a:cubicBezTo>
                <a:cubicBezTo>
                  <a:pt x="58" y="863"/>
                  <a:pt x="58" y="863"/>
                  <a:pt x="58" y="863"/>
                </a:cubicBezTo>
                <a:cubicBezTo>
                  <a:pt x="58" y="863"/>
                  <a:pt x="57" y="863"/>
                  <a:pt x="56" y="863"/>
                </a:cubicBezTo>
                <a:cubicBezTo>
                  <a:pt x="60" y="863"/>
                  <a:pt x="60" y="863"/>
                  <a:pt x="60" y="863"/>
                </a:cubicBezTo>
                <a:cubicBezTo>
                  <a:pt x="54" y="863"/>
                  <a:pt x="63" y="862"/>
                  <a:pt x="55" y="863"/>
                </a:cubicBezTo>
                <a:cubicBezTo>
                  <a:pt x="61" y="862"/>
                  <a:pt x="54" y="862"/>
                  <a:pt x="57" y="862"/>
                </a:cubicBezTo>
                <a:cubicBezTo>
                  <a:pt x="61" y="862"/>
                  <a:pt x="57" y="863"/>
                  <a:pt x="62" y="862"/>
                </a:cubicBezTo>
                <a:cubicBezTo>
                  <a:pt x="64" y="862"/>
                  <a:pt x="61" y="862"/>
                  <a:pt x="63" y="862"/>
                </a:cubicBezTo>
                <a:cubicBezTo>
                  <a:pt x="64" y="862"/>
                  <a:pt x="65" y="862"/>
                  <a:pt x="66" y="862"/>
                </a:cubicBezTo>
                <a:cubicBezTo>
                  <a:pt x="70" y="861"/>
                  <a:pt x="63" y="862"/>
                  <a:pt x="61" y="862"/>
                </a:cubicBezTo>
                <a:cubicBezTo>
                  <a:pt x="63" y="862"/>
                  <a:pt x="63" y="862"/>
                  <a:pt x="63" y="862"/>
                </a:cubicBezTo>
                <a:cubicBezTo>
                  <a:pt x="57" y="862"/>
                  <a:pt x="62" y="862"/>
                  <a:pt x="57" y="862"/>
                </a:cubicBezTo>
                <a:cubicBezTo>
                  <a:pt x="60" y="862"/>
                  <a:pt x="56" y="862"/>
                  <a:pt x="58" y="862"/>
                </a:cubicBezTo>
                <a:cubicBezTo>
                  <a:pt x="58" y="862"/>
                  <a:pt x="58" y="862"/>
                  <a:pt x="58" y="862"/>
                </a:cubicBezTo>
                <a:cubicBezTo>
                  <a:pt x="58" y="861"/>
                  <a:pt x="67" y="861"/>
                  <a:pt x="68" y="861"/>
                </a:cubicBezTo>
                <a:cubicBezTo>
                  <a:pt x="68" y="860"/>
                  <a:pt x="65" y="860"/>
                  <a:pt x="63" y="861"/>
                </a:cubicBezTo>
                <a:cubicBezTo>
                  <a:pt x="61" y="861"/>
                  <a:pt x="65" y="861"/>
                  <a:pt x="57" y="861"/>
                </a:cubicBezTo>
                <a:cubicBezTo>
                  <a:pt x="66" y="860"/>
                  <a:pt x="54" y="861"/>
                  <a:pt x="60" y="860"/>
                </a:cubicBezTo>
                <a:cubicBezTo>
                  <a:pt x="63" y="860"/>
                  <a:pt x="65" y="860"/>
                  <a:pt x="67" y="860"/>
                </a:cubicBezTo>
                <a:cubicBezTo>
                  <a:pt x="66" y="860"/>
                  <a:pt x="65" y="860"/>
                  <a:pt x="62" y="860"/>
                </a:cubicBezTo>
                <a:cubicBezTo>
                  <a:pt x="65" y="860"/>
                  <a:pt x="65" y="860"/>
                  <a:pt x="65" y="860"/>
                </a:cubicBezTo>
                <a:cubicBezTo>
                  <a:pt x="59" y="860"/>
                  <a:pt x="60" y="860"/>
                  <a:pt x="57" y="860"/>
                </a:cubicBezTo>
                <a:cubicBezTo>
                  <a:pt x="59" y="860"/>
                  <a:pt x="60" y="859"/>
                  <a:pt x="62" y="859"/>
                </a:cubicBezTo>
                <a:cubicBezTo>
                  <a:pt x="63" y="859"/>
                  <a:pt x="62" y="859"/>
                  <a:pt x="60" y="859"/>
                </a:cubicBezTo>
                <a:cubicBezTo>
                  <a:pt x="60" y="859"/>
                  <a:pt x="60" y="859"/>
                  <a:pt x="60" y="859"/>
                </a:cubicBezTo>
                <a:cubicBezTo>
                  <a:pt x="59" y="859"/>
                  <a:pt x="64" y="859"/>
                  <a:pt x="61" y="859"/>
                </a:cubicBezTo>
                <a:cubicBezTo>
                  <a:pt x="59" y="859"/>
                  <a:pt x="59" y="859"/>
                  <a:pt x="59" y="859"/>
                </a:cubicBezTo>
                <a:cubicBezTo>
                  <a:pt x="55" y="859"/>
                  <a:pt x="58" y="858"/>
                  <a:pt x="56" y="858"/>
                </a:cubicBezTo>
                <a:cubicBezTo>
                  <a:pt x="54" y="858"/>
                  <a:pt x="54" y="858"/>
                  <a:pt x="54" y="858"/>
                </a:cubicBezTo>
                <a:cubicBezTo>
                  <a:pt x="55" y="858"/>
                  <a:pt x="52" y="857"/>
                  <a:pt x="54" y="857"/>
                </a:cubicBezTo>
                <a:cubicBezTo>
                  <a:pt x="54" y="857"/>
                  <a:pt x="55" y="857"/>
                  <a:pt x="55" y="857"/>
                </a:cubicBezTo>
                <a:cubicBezTo>
                  <a:pt x="57" y="857"/>
                  <a:pt x="59" y="857"/>
                  <a:pt x="60" y="857"/>
                </a:cubicBezTo>
                <a:cubicBezTo>
                  <a:pt x="57" y="857"/>
                  <a:pt x="57" y="857"/>
                  <a:pt x="57" y="857"/>
                </a:cubicBezTo>
                <a:cubicBezTo>
                  <a:pt x="59" y="857"/>
                  <a:pt x="59" y="857"/>
                  <a:pt x="59" y="857"/>
                </a:cubicBezTo>
                <a:cubicBezTo>
                  <a:pt x="59" y="857"/>
                  <a:pt x="55" y="857"/>
                  <a:pt x="55" y="857"/>
                </a:cubicBezTo>
                <a:cubicBezTo>
                  <a:pt x="63" y="857"/>
                  <a:pt x="56" y="856"/>
                  <a:pt x="63" y="856"/>
                </a:cubicBezTo>
                <a:cubicBezTo>
                  <a:pt x="58" y="856"/>
                  <a:pt x="63" y="856"/>
                  <a:pt x="57" y="856"/>
                </a:cubicBezTo>
                <a:cubicBezTo>
                  <a:pt x="58" y="856"/>
                  <a:pt x="59" y="856"/>
                  <a:pt x="60" y="856"/>
                </a:cubicBezTo>
                <a:cubicBezTo>
                  <a:pt x="56" y="856"/>
                  <a:pt x="56" y="856"/>
                  <a:pt x="56" y="856"/>
                </a:cubicBezTo>
                <a:cubicBezTo>
                  <a:pt x="58" y="856"/>
                  <a:pt x="61" y="856"/>
                  <a:pt x="60" y="855"/>
                </a:cubicBezTo>
                <a:cubicBezTo>
                  <a:pt x="61" y="855"/>
                  <a:pt x="61" y="855"/>
                  <a:pt x="61" y="855"/>
                </a:cubicBezTo>
                <a:cubicBezTo>
                  <a:pt x="63" y="855"/>
                  <a:pt x="62" y="855"/>
                  <a:pt x="59" y="855"/>
                </a:cubicBezTo>
                <a:cubicBezTo>
                  <a:pt x="61" y="855"/>
                  <a:pt x="61" y="855"/>
                  <a:pt x="63" y="855"/>
                </a:cubicBezTo>
                <a:cubicBezTo>
                  <a:pt x="54" y="854"/>
                  <a:pt x="69" y="855"/>
                  <a:pt x="63" y="854"/>
                </a:cubicBezTo>
                <a:cubicBezTo>
                  <a:pt x="70" y="854"/>
                  <a:pt x="77" y="854"/>
                  <a:pt x="82" y="855"/>
                </a:cubicBezTo>
                <a:cubicBezTo>
                  <a:pt x="81" y="855"/>
                  <a:pt x="81" y="855"/>
                  <a:pt x="81" y="855"/>
                </a:cubicBezTo>
                <a:cubicBezTo>
                  <a:pt x="86" y="855"/>
                  <a:pt x="81" y="855"/>
                  <a:pt x="86" y="855"/>
                </a:cubicBezTo>
                <a:cubicBezTo>
                  <a:pt x="81" y="855"/>
                  <a:pt x="81" y="855"/>
                  <a:pt x="81" y="855"/>
                </a:cubicBezTo>
                <a:cubicBezTo>
                  <a:pt x="83" y="855"/>
                  <a:pt x="86" y="855"/>
                  <a:pt x="86" y="855"/>
                </a:cubicBezTo>
                <a:cubicBezTo>
                  <a:pt x="86" y="855"/>
                  <a:pt x="87" y="855"/>
                  <a:pt x="89" y="855"/>
                </a:cubicBezTo>
                <a:cubicBezTo>
                  <a:pt x="77" y="856"/>
                  <a:pt x="89" y="856"/>
                  <a:pt x="83" y="857"/>
                </a:cubicBezTo>
                <a:cubicBezTo>
                  <a:pt x="83" y="857"/>
                  <a:pt x="85" y="857"/>
                  <a:pt x="86" y="857"/>
                </a:cubicBezTo>
                <a:cubicBezTo>
                  <a:pt x="81" y="857"/>
                  <a:pt x="88" y="857"/>
                  <a:pt x="89" y="857"/>
                </a:cubicBezTo>
                <a:cubicBezTo>
                  <a:pt x="82" y="857"/>
                  <a:pt x="82" y="857"/>
                  <a:pt x="82" y="857"/>
                </a:cubicBezTo>
                <a:cubicBezTo>
                  <a:pt x="84" y="857"/>
                  <a:pt x="86" y="857"/>
                  <a:pt x="87" y="857"/>
                </a:cubicBezTo>
                <a:cubicBezTo>
                  <a:pt x="89" y="857"/>
                  <a:pt x="82" y="858"/>
                  <a:pt x="86" y="858"/>
                </a:cubicBezTo>
                <a:cubicBezTo>
                  <a:pt x="84" y="858"/>
                  <a:pt x="81" y="858"/>
                  <a:pt x="80" y="858"/>
                </a:cubicBezTo>
                <a:cubicBezTo>
                  <a:pt x="87" y="858"/>
                  <a:pt x="83" y="858"/>
                  <a:pt x="88" y="858"/>
                </a:cubicBezTo>
                <a:cubicBezTo>
                  <a:pt x="81" y="858"/>
                  <a:pt x="87" y="858"/>
                  <a:pt x="77" y="859"/>
                </a:cubicBezTo>
                <a:cubicBezTo>
                  <a:pt x="76" y="859"/>
                  <a:pt x="81" y="859"/>
                  <a:pt x="82" y="859"/>
                </a:cubicBezTo>
                <a:cubicBezTo>
                  <a:pt x="81" y="859"/>
                  <a:pt x="81" y="859"/>
                  <a:pt x="84" y="859"/>
                </a:cubicBezTo>
                <a:cubicBezTo>
                  <a:pt x="82" y="859"/>
                  <a:pt x="87" y="859"/>
                  <a:pt x="80" y="860"/>
                </a:cubicBezTo>
                <a:cubicBezTo>
                  <a:pt x="84" y="859"/>
                  <a:pt x="82" y="860"/>
                  <a:pt x="84" y="860"/>
                </a:cubicBezTo>
                <a:cubicBezTo>
                  <a:pt x="88" y="859"/>
                  <a:pt x="88" y="859"/>
                  <a:pt x="88" y="859"/>
                </a:cubicBezTo>
                <a:cubicBezTo>
                  <a:pt x="88" y="859"/>
                  <a:pt x="88" y="859"/>
                  <a:pt x="88" y="859"/>
                </a:cubicBezTo>
                <a:cubicBezTo>
                  <a:pt x="88" y="859"/>
                  <a:pt x="88" y="859"/>
                  <a:pt x="88" y="859"/>
                </a:cubicBezTo>
                <a:cubicBezTo>
                  <a:pt x="88" y="859"/>
                  <a:pt x="85" y="860"/>
                  <a:pt x="84" y="860"/>
                </a:cubicBezTo>
                <a:cubicBezTo>
                  <a:pt x="84" y="860"/>
                  <a:pt x="86" y="860"/>
                  <a:pt x="89" y="860"/>
                </a:cubicBezTo>
                <a:cubicBezTo>
                  <a:pt x="89" y="859"/>
                  <a:pt x="89" y="859"/>
                  <a:pt x="89" y="859"/>
                </a:cubicBezTo>
                <a:cubicBezTo>
                  <a:pt x="90" y="860"/>
                  <a:pt x="90" y="860"/>
                  <a:pt x="90" y="860"/>
                </a:cubicBezTo>
                <a:cubicBezTo>
                  <a:pt x="89" y="860"/>
                  <a:pt x="85" y="860"/>
                  <a:pt x="83" y="860"/>
                </a:cubicBezTo>
                <a:cubicBezTo>
                  <a:pt x="84" y="860"/>
                  <a:pt x="90" y="860"/>
                  <a:pt x="87" y="860"/>
                </a:cubicBezTo>
                <a:cubicBezTo>
                  <a:pt x="87" y="860"/>
                  <a:pt x="84" y="860"/>
                  <a:pt x="83" y="860"/>
                </a:cubicBezTo>
                <a:cubicBezTo>
                  <a:pt x="83" y="860"/>
                  <a:pt x="83" y="860"/>
                  <a:pt x="83" y="860"/>
                </a:cubicBezTo>
                <a:cubicBezTo>
                  <a:pt x="88" y="860"/>
                  <a:pt x="88" y="860"/>
                  <a:pt x="88" y="860"/>
                </a:cubicBezTo>
                <a:cubicBezTo>
                  <a:pt x="88" y="860"/>
                  <a:pt x="84" y="861"/>
                  <a:pt x="84" y="861"/>
                </a:cubicBezTo>
                <a:cubicBezTo>
                  <a:pt x="80" y="862"/>
                  <a:pt x="84" y="862"/>
                  <a:pt x="77" y="862"/>
                </a:cubicBezTo>
                <a:cubicBezTo>
                  <a:pt x="78" y="862"/>
                  <a:pt x="78" y="862"/>
                  <a:pt x="78" y="862"/>
                </a:cubicBezTo>
                <a:cubicBezTo>
                  <a:pt x="77" y="862"/>
                  <a:pt x="73" y="863"/>
                  <a:pt x="73" y="863"/>
                </a:cubicBezTo>
                <a:cubicBezTo>
                  <a:pt x="76" y="863"/>
                  <a:pt x="80" y="862"/>
                  <a:pt x="81" y="862"/>
                </a:cubicBezTo>
                <a:cubicBezTo>
                  <a:pt x="84" y="862"/>
                  <a:pt x="84" y="862"/>
                  <a:pt x="84" y="862"/>
                </a:cubicBezTo>
                <a:cubicBezTo>
                  <a:pt x="98" y="860"/>
                  <a:pt x="83" y="862"/>
                  <a:pt x="88" y="862"/>
                </a:cubicBezTo>
                <a:cubicBezTo>
                  <a:pt x="87" y="862"/>
                  <a:pt x="86" y="862"/>
                  <a:pt x="86" y="862"/>
                </a:cubicBezTo>
                <a:cubicBezTo>
                  <a:pt x="90" y="862"/>
                  <a:pt x="83" y="863"/>
                  <a:pt x="85" y="863"/>
                </a:cubicBezTo>
                <a:cubicBezTo>
                  <a:pt x="81" y="863"/>
                  <a:pt x="81" y="863"/>
                  <a:pt x="81" y="863"/>
                </a:cubicBezTo>
                <a:cubicBezTo>
                  <a:pt x="87" y="863"/>
                  <a:pt x="87" y="863"/>
                  <a:pt x="85" y="863"/>
                </a:cubicBezTo>
                <a:cubicBezTo>
                  <a:pt x="84" y="863"/>
                  <a:pt x="83" y="864"/>
                  <a:pt x="83" y="864"/>
                </a:cubicBezTo>
                <a:cubicBezTo>
                  <a:pt x="85" y="863"/>
                  <a:pt x="88" y="863"/>
                  <a:pt x="87" y="863"/>
                </a:cubicBezTo>
                <a:cubicBezTo>
                  <a:pt x="86" y="863"/>
                  <a:pt x="86" y="863"/>
                  <a:pt x="86" y="863"/>
                </a:cubicBezTo>
                <a:cubicBezTo>
                  <a:pt x="87" y="863"/>
                  <a:pt x="87" y="863"/>
                  <a:pt x="87" y="863"/>
                </a:cubicBezTo>
                <a:cubicBezTo>
                  <a:pt x="76" y="865"/>
                  <a:pt x="93" y="863"/>
                  <a:pt x="82" y="865"/>
                </a:cubicBezTo>
                <a:cubicBezTo>
                  <a:pt x="85" y="864"/>
                  <a:pt x="86" y="864"/>
                  <a:pt x="87" y="864"/>
                </a:cubicBezTo>
                <a:cubicBezTo>
                  <a:pt x="87" y="864"/>
                  <a:pt x="86" y="864"/>
                  <a:pt x="86" y="864"/>
                </a:cubicBezTo>
                <a:cubicBezTo>
                  <a:pt x="92" y="863"/>
                  <a:pt x="84" y="865"/>
                  <a:pt x="85" y="865"/>
                </a:cubicBezTo>
                <a:cubicBezTo>
                  <a:pt x="86" y="865"/>
                  <a:pt x="88" y="864"/>
                  <a:pt x="90" y="864"/>
                </a:cubicBezTo>
                <a:cubicBezTo>
                  <a:pt x="85" y="865"/>
                  <a:pt x="95" y="863"/>
                  <a:pt x="93" y="864"/>
                </a:cubicBezTo>
                <a:cubicBezTo>
                  <a:pt x="93" y="864"/>
                  <a:pt x="89" y="865"/>
                  <a:pt x="87" y="865"/>
                </a:cubicBezTo>
                <a:cubicBezTo>
                  <a:pt x="88" y="865"/>
                  <a:pt x="96" y="863"/>
                  <a:pt x="92" y="864"/>
                </a:cubicBezTo>
                <a:cubicBezTo>
                  <a:pt x="92" y="864"/>
                  <a:pt x="91" y="864"/>
                  <a:pt x="91" y="864"/>
                </a:cubicBezTo>
                <a:cubicBezTo>
                  <a:pt x="90" y="865"/>
                  <a:pt x="77" y="867"/>
                  <a:pt x="80" y="867"/>
                </a:cubicBezTo>
                <a:cubicBezTo>
                  <a:pt x="82" y="866"/>
                  <a:pt x="82" y="866"/>
                  <a:pt x="82" y="866"/>
                </a:cubicBezTo>
                <a:cubicBezTo>
                  <a:pt x="85" y="866"/>
                  <a:pt x="73" y="869"/>
                  <a:pt x="80" y="867"/>
                </a:cubicBezTo>
                <a:cubicBezTo>
                  <a:pt x="84" y="866"/>
                  <a:pt x="84" y="866"/>
                  <a:pt x="84" y="866"/>
                </a:cubicBezTo>
                <a:cubicBezTo>
                  <a:pt x="79" y="868"/>
                  <a:pt x="85" y="866"/>
                  <a:pt x="81" y="867"/>
                </a:cubicBezTo>
                <a:cubicBezTo>
                  <a:pt x="81" y="867"/>
                  <a:pt x="81" y="867"/>
                  <a:pt x="81" y="867"/>
                </a:cubicBezTo>
                <a:cubicBezTo>
                  <a:pt x="81" y="867"/>
                  <a:pt x="77" y="868"/>
                  <a:pt x="82" y="867"/>
                </a:cubicBezTo>
                <a:cubicBezTo>
                  <a:pt x="83" y="867"/>
                  <a:pt x="83" y="867"/>
                  <a:pt x="83" y="867"/>
                </a:cubicBezTo>
                <a:cubicBezTo>
                  <a:pt x="84" y="867"/>
                  <a:pt x="83" y="867"/>
                  <a:pt x="83" y="867"/>
                </a:cubicBezTo>
                <a:cubicBezTo>
                  <a:pt x="84" y="867"/>
                  <a:pt x="84" y="867"/>
                  <a:pt x="83" y="867"/>
                </a:cubicBezTo>
                <a:cubicBezTo>
                  <a:pt x="88" y="866"/>
                  <a:pt x="85" y="867"/>
                  <a:pt x="85" y="867"/>
                </a:cubicBezTo>
                <a:cubicBezTo>
                  <a:pt x="84" y="867"/>
                  <a:pt x="83" y="868"/>
                  <a:pt x="81" y="868"/>
                </a:cubicBezTo>
                <a:cubicBezTo>
                  <a:pt x="84" y="867"/>
                  <a:pt x="85" y="867"/>
                  <a:pt x="82" y="868"/>
                </a:cubicBezTo>
                <a:cubicBezTo>
                  <a:pt x="88" y="867"/>
                  <a:pt x="94" y="865"/>
                  <a:pt x="94" y="865"/>
                </a:cubicBezTo>
                <a:cubicBezTo>
                  <a:pt x="93" y="865"/>
                  <a:pt x="93" y="866"/>
                  <a:pt x="92" y="866"/>
                </a:cubicBezTo>
                <a:cubicBezTo>
                  <a:pt x="90" y="866"/>
                  <a:pt x="92" y="866"/>
                  <a:pt x="92" y="866"/>
                </a:cubicBezTo>
                <a:cubicBezTo>
                  <a:pt x="91" y="866"/>
                  <a:pt x="90" y="866"/>
                  <a:pt x="88" y="867"/>
                </a:cubicBezTo>
                <a:cubicBezTo>
                  <a:pt x="94" y="866"/>
                  <a:pt x="89" y="867"/>
                  <a:pt x="91" y="867"/>
                </a:cubicBezTo>
                <a:cubicBezTo>
                  <a:pt x="89" y="867"/>
                  <a:pt x="88" y="867"/>
                  <a:pt x="86" y="868"/>
                </a:cubicBezTo>
                <a:cubicBezTo>
                  <a:pt x="92" y="866"/>
                  <a:pt x="80" y="869"/>
                  <a:pt x="89" y="867"/>
                </a:cubicBezTo>
                <a:cubicBezTo>
                  <a:pt x="84" y="869"/>
                  <a:pt x="88" y="868"/>
                  <a:pt x="83" y="870"/>
                </a:cubicBezTo>
                <a:cubicBezTo>
                  <a:pt x="81" y="870"/>
                  <a:pt x="85" y="869"/>
                  <a:pt x="85" y="869"/>
                </a:cubicBezTo>
                <a:cubicBezTo>
                  <a:pt x="82" y="870"/>
                  <a:pt x="82" y="870"/>
                  <a:pt x="82" y="870"/>
                </a:cubicBezTo>
                <a:cubicBezTo>
                  <a:pt x="87" y="869"/>
                  <a:pt x="84" y="870"/>
                  <a:pt x="89" y="868"/>
                </a:cubicBezTo>
                <a:cubicBezTo>
                  <a:pt x="86" y="869"/>
                  <a:pt x="84" y="870"/>
                  <a:pt x="82" y="871"/>
                </a:cubicBezTo>
                <a:cubicBezTo>
                  <a:pt x="87" y="869"/>
                  <a:pt x="87" y="869"/>
                  <a:pt x="87" y="869"/>
                </a:cubicBezTo>
                <a:cubicBezTo>
                  <a:pt x="83" y="870"/>
                  <a:pt x="83" y="870"/>
                  <a:pt x="83" y="870"/>
                </a:cubicBezTo>
                <a:cubicBezTo>
                  <a:pt x="85" y="870"/>
                  <a:pt x="84" y="870"/>
                  <a:pt x="83" y="870"/>
                </a:cubicBezTo>
                <a:cubicBezTo>
                  <a:pt x="83" y="870"/>
                  <a:pt x="83" y="870"/>
                  <a:pt x="82" y="871"/>
                </a:cubicBezTo>
                <a:cubicBezTo>
                  <a:pt x="88" y="869"/>
                  <a:pt x="88" y="869"/>
                  <a:pt x="90" y="869"/>
                </a:cubicBezTo>
                <a:cubicBezTo>
                  <a:pt x="85" y="870"/>
                  <a:pt x="92" y="868"/>
                  <a:pt x="86" y="870"/>
                </a:cubicBezTo>
                <a:cubicBezTo>
                  <a:pt x="87" y="870"/>
                  <a:pt x="88" y="869"/>
                  <a:pt x="89" y="869"/>
                </a:cubicBezTo>
                <a:cubicBezTo>
                  <a:pt x="91" y="869"/>
                  <a:pt x="94" y="868"/>
                  <a:pt x="93" y="868"/>
                </a:cubicBezTo>
                <a:cubicBezTo>
                  <a:pt x="93" y="868"/>
                  <a:pt x="93" y="868"/>
                  <a:pt x="93" y="868"/>
                </a:cubicBezTo>
                <a:cubicBezTo>
                  <a:pt x="89" y="869"/>
                  <a:pt x="89" y="869"/>
                  <a:pt x="89" y="869"/>
                </a:cubicBezTo>
                <a:cubicBezTo>
                  <a:pt x="90" y="869"/>
                  <a:pt x="91" y="869"/>
                  <a:pt x="91" y="869"/>
                </a:cubicBezTo>
                <a:cubicBezTo>
                  <a:pt x="91" y="869"/>
                  <a:pt x="92" y="869"/>
                  <a:pt x="92" y="868"/>
                </a:cubicBezTo>
                <a:cubicBezTo>
                  <a:pt x="92" y="868"/>
                  <a:pt x="91" y="869"/>
                  <a:pt x="91" y="869"/>
                </a:cubicBezTo>
                <a:cubicBezTo>
                  <a:pt x="91" y="869"/>
                  <a:pt x="91" y="869"/>
                  <a:pt x="91" y="869"/>
                </a:cubicBezTo>
                <a:cubicBezTo>
                  <a:pt x="91" y="869"/>
                  <a:pt x="90" y="869"/>
                  <a:pt x="90" y="869"/>
                </a:cubicBezTo>
                <a:cubicBezTo>
                  <a:pt x="90" y="869"/>
                  <a:pt x="89" y="869"/>
                  <a:pt x="90" y="869"/>
                </a:cubicBezTo>
                <a:cubicBezTo>
                  <a:pt x="85" y="871"/>
                  <a:pt x="98" y="867"/>
                  <a:pt x="91" y="869"/>
                </a:cubicBezTo>
                <a:cubicBezTo>
                  <a:pt x="91" y="869"/>
                  <a:pt x="92" y="869"/>
                  <a:pt x="90" y="869"/>
                </a:cubicBezTo>
                <a:cubicBezTo>
                  <a:pt x="91" y="869"/>
                  <a:pt x="86" y="871"/>
                  <a:pt x="89" y="870"/>
                </a:cubicBezTo>
                <a:cubicBezTo>
                  <a:pt x="92" y="869"/>
                  <a:pt x="92" y="869"/>
                  <a:pt x="92" y="869"/>
                </a:cubicBezTo>
                <a:cubicBezTo>
                  <a:pt x="93" y="869"/>
                  <a:pt x="94" y="869"/>
                  <a:pt x="94" y="869"/>
                </a:cubicBezTo>
                <a:cubicBezTo>
                  <a:pt x="98" y="868"/>
                  <a:pt x="98" y="868"/>
                  <a:pt x="98" y="868"/>
                </a:cubicBezTo>
                <a:cubicBezTo>
                  <a:pt x="96" y="868"/>
                  <a:pt x="102" y="866"/>
                  <a:pt x="95" y="869"/>
                </a:cubicBezTo>
                <a:cubicBezTo>
                  <a:pt x="98" y="868"/>
                  <a:pt x="94" y="869"/>
                  <a:pt x="95" y="869"/>
                </a:cubicBezTo>
                <a:cubicBezTo>
                  <a:pt x="92" y="870"/>
                  <a:pt x="92" y="870"/>
                  <a:pt x="92" y="870"/>
                </a:cubicBezTo>
                <a:cubicBezTo>
                  <a:pt x="92" y="871"/>
                  <a:pt x="92" y="870"/>
                  <a:pt x="93" y="870"/>
                </a:cubicBezTo>
                <a:cubicBezTo>
                  <a:pt x="88" y="872"/>
                  <a:pt x="93" y="870"/>
                  <a:pt x="93" y="871"/>
                </a:cubicBezTo>
                <a:cubicBezTo>
                  <a:pt x="92" y="871"/>
                  <a:pt x="92" y="871"/>
                  <a:pt x="92" y="871"/>
                </a:cubicBezTo>
                <a:cubicBezTo>
                  <a:pt x="94" y="870"/>
                  <a:pt x="94" y="870"/>
                  <a:pt x="94" y="870"/>
                </a:cubicBezTo>
                <a:cubicBezTo>
                  <a:pt x="92" y="871"/>
                  <a:pt x="96" y="870"/>
                  <a:pt x="95" y="870"/>
                </a:cubicBezTo>
                <a:cubicBezTo>
                  <a:pt x="96" y="870"/>
                  <a:pt x="96" y="870"/>
                  <a:pt x="94" y="871"/>
                </a:cubicBezTo>
                <a:cubicBezTo>
                  <a:pt x="94" y="871"/>
                  <a:pt x="94" y="871"/>
                  <a:pt x="94" y="871"/>
                </a:cubicBezTo>
                <a:cubicBezTo>
                  <a:pt x="92" y="871"/>
                  <a:pt x="90" y="872"/>
                  <a:pt x="87" y="874"/>
                </a:cubicBezTo>
                <a:cubicBezTo>
                  <a:pt x="90" y="873"/>
                  <a:pt x="90" y="873"/>
                  <a:pt x="90" y="873"/>
                </a:cubicBezTo>
                <a:cubicBezTo>
                  <a:pt x="88" y="873"/>
                  <a:pt x="87" y="874"/>
                  <a:pt x="87" y="874"/>
                </a:cubicBezTo>
                <a:cubicBezTo>
                  <a:pt x="88" y="873"/>
                  <a:pt x="88" y="874"/>
                  <a:pt x="91" y="872"/>
                </a:cubicBezTo>
                <a:cubicBezTo>
                  <a:pt x="92" y="872"/>
                  <a:pt x="93" y="872"/>
                  <a:pt x="93" y="871"/>
                </a:cubicBezTo>
                <a:cubicBezTo>
                  <a:pt x="93" y="871"/>
                  <a:pt x="93" y="871"/>
                  <a:pt x="94" y="871"/>
                </a:cubicBezTo>
                <a:cubicBezTo>
                  <a:pt x="94" y="871"/>
                  <a:pt x="94" y="871"/>
                  <a:pt x="94" y="871"/>
                </a:cubicBezTo>
                <a:cubicBezTo>
                  <a:pt x="94" y="871"/>
                  <a:pt x="94" y="871"/>
                  <a:pt x="94" y="871"/>
                </a:cubicBezTo>
                <a:cubicBezTo>
                  <a:pt x="94" y="871"/>
                  <a:pt x="94" y="871"/>
                  <a:pt x="95" y="871"/>
                </a:cubicBezTo>
                <a:cubicBezTo>
                  <a:pt x="94" y="871"/>
                  <a:pt x="95" y="871"/>
                  <a:pt x="97" y="870"/>
                </a:cubicBezTo>
                <a:cubicBezTo>
                  <a:pt x="92" y="872"/>
                  <a:pt x="95" y="871"/>
                  <a:pt x="90" y="873"/>
                </a:cubicBezTo>
                <a:cubicBezTo>
                  <a:pt x="96" y="870"/>
                  <a:pt x="90" y="873"/>
                  <a:pt x="96" y="871"/>
                </a:cubicBezTo>
                <a:cubicBezTo>
                  <a:pt x="91" y="873"/>
                  <a:pt x="96" y="871"/>
                  <a:pt x="92" y="873"/>
                </a:cubicBezTo>
                <a:cubicBezTo>
                  <a:pt x="93" y="872"/>
                  <a:pt x="88" y="874"/>
                  <a:pt x="86" y="875"/>
                </a:cubicBezTo>
                <a:cubicBezTo>
                  <a:pt x="83" y="876"/>
                  <a:pt x="83" y="876"/>
                  <a:pt x="83" y="876"/>
                </a:cubicBezTo>
                <a:cubicBezTo>
                  <a:pt x="78" y="878"/>
                  <a:pt x="85" y="875"/>
                  <a:pt x="84" y="876"/>
                </a:cubicBezTo>
                <a:cubicBezTo>
                  <a:pt x="85" y="875"/>
                  <a:pt x="84" y="876"/>
                  <a:pt x="82" y="876"/>
                </a:cubicBezTo>
                <a:cubicBezTo>
                  <a:pt x="87" y="874"/>
                  <a:pt x="87" y="874"/>
                  <a:pt x="87" y="874"/>
                </a:cubicBezTo>
                <a:cubicBezTo>
                  <a:pt x="88" y="874"/>
                  <a:pt x="85" y="875"/>
                  <a:pt x="83" y="876"/>
                </a:cubicBezTo>
                <a:cubicBezTo>
                  <a:pt x="81" y="876"/>
                  <a:pt x="80" y="877"/>
                  <a:pt x="77" y="878"/>
                </a:cubicBezTo>
                <a:cubicBezTo>
                  <a:pt x="78" y="878"/>
                  <a:pt x="78" y="878"/>
                  <a:pt x="78" y="878"/>
                </a:cubicBezTo>
                <a:cubicBezTo>
                  <a:pt x="76" y="878"/>
                  <a:pt x="75" y="879"/>
                  <a:pt x="74" y="879"/>
                </a:cubicBezTo>
                <a:cubicBezTo>
                  <a:pt x="77" y="878"/>
                  <a:pt x="74" y="878"/>
                  <a:pt x="77" y="877"/>
                </a:cubicBezTo>
                <a:cubicBezTo>
                  <a:pt x="76" y="878"/>
                  <a:pt x="77" y="877"/>
                  <a:pt x="78" y="877"/>
                </a:cubicBezTo>
                <a:cubicBezTo>
                  <a:pt x="80" y="876"/>
                  <a:pt x="80" y="876"/>
                  <a:pt x="80" y="876"/>
                </a:cubicBezTo>
                <a:cubicBezTo>
                  <a:pt x="80" y="876"/>
                  <a:pt x="77" y="878"/>
                  <a:pt x="78" y="877"/>
                </a:cubicBezTo>
                <a:cubicBezTo>
                  <a:pt x="81" y="876"/>
                  <a:pt x="84" y="875"/>
                  <a:pt x="88" y="873"/>
                </a:cubicBezTo>
                <a:cubicBezTo>
                  <a:pt x="92" y="871"/>
                  <a:pt x="81" y="876"/>
                  <a:pt x="82" y="875"/>
                </a:cubicBezTo>
                <a:cubicBezTo>
                  <a:pt x="81" y="875"/>
                  <a:pt x="86" y="873"/>
                  <a:pt x="85" y="874"/>
                </a:cubicBezTo>
                <a:cubicBezTo>
                  <a:pt x="82" y="875"/>
                  <a:pt x="76" y="877"/>
                  <a:pt x="70" y="879"/>
                </a:cubicBezTo>
                <a:cubicBezTo>
                  <a:pt x="72" y="878"/>
                  <a:pt x="75" y="877"/>
                  <a:pt x="71" y="879"/>
                </a:cubicBezTo>
                <a:cubicBezTo>
                  <a:pt x="69" y="880"/>
                  <a:pt x="68" y="880"/>
                  <a:pt x="66" y="881"/>
                </a:cubicBezTo>
                <a:cubicBezTo>
                  <a:pt x="70" y="879"/>
                  <a:pt x="67" y="880"/>
                  <a:pt x="71" y="879"/>
                </a:cubicBezTo>
                <a:cubicBezTo>
                  <a:pt x="71" y="879"/>
                  <a:pt x="69" y="879"/>
                  <a:pt x="69" y="880"/>
                </a:cubicBezTo>
                <a:cubicBezTo>
                  <a:pt x="71" y="879"/>
                  <a:pt x="72" y="878"/>
                  <a:pt x="73" y="878"/>
                </a:cubicBezTo>
                <a:cubicBezTo>
                  <a:pt x="73" y="878"/>
                  <a:pt x="75" y="877"/>
                  <a:pt x="75" y="876"/>
                </a:cubicBezTo>
                <a:cubicBezTo>
                  <a:pt x="76" y="876"/>
                  <a:pt x="78" y="875"/>
                  <a:pt x="79" y="875"/>
                </a:cubicBezTo>
                <a:cubicBezTo>
                  <a:pt x="77" y="875"/>
                  <a:pt x="70" y="878"/>
                  <a:pt x="67" y="879"/>
                </a:cubicBezTo>
                <a:cubicBezTo>
                  <a:pt x="67" y="879"/>
                  <a:pt x="69" y="878"/>
                  <a:pt x="68" y="878"/>
                </a:cubicBezTo>
                <a:cubicBezTo>
                  <a:pt x="63" y="880"/>
                  <a:pt x="68" y="878"/>
                  <a:pt x="64" y="880"/>
                </a:cubicBezTo>
                <a:cubicBezTo>
                  <a:pt x="63" y="880"/>
                  <a:pt x="66" y="879"/>
                  <a:pt x="67" y="879"/>
                </a:cubicBezTo>
                <a:cubicBezTo>
                  <a:pt x="67" y="879"/>
                  <a:pt x="65" y="879"/>
                  <a:pt x="64" y="880"/>
                </a:cubicBezTo>
                <a:cubicBezTo>
                  <a:pt x="67" y="878"/>
                  <a:pt x="73" y="876"/>
                  <a:pt x="77" y="875"/>
                </a:cubicBezTo>
                <a:cubicBezTo>
                  <a:pt x="80" y="874"/>
                  <a:pt x="84" y="872"/>
                  <a:pt x="85" y="872"/>
                </a:cubicBezTo>
                <a:cubicBezTo>
                  <a:pt x="81" y="873"/>
                  <a:pt x="64" y="879"/>
                  <a:pt x="59" y="881"/>
                </a:cubicBezTo>
                <a:cubicBezTo>
                  <a:pt x="56" y="882"/>
                  <a:pt x="62" y="880"/>
                  <a:pt x="62" y="880"/>
                </a:cubicBezTo>
                <a:cubicBezTo>
                  <a:pt x="67" y="878"/>
                  <a:pt x="59" y="881"/>
                  <a:pt x="60" y="880"/>
                </a:cubicBezTo>
                <a:cubicBezTo>
                  <a:pt x="63" y="879"/>
                  <a:pt x="63" y="879"/>
                  <a:pt x="63" y="879"/>
                </a:cubicBezTo>
                <a:cubicBezTo>
                  <a:pt x="64" y="879"/>
                  <a:pt x="63" y="879"/>
                  <a:pt x="61" y="879"/>
                </a:cubicBezTo>
                <a:cubicBezTo>
                  <a:pt x="62" y="879"/>
                  <a:pt x="69" y="877"/>
                  <a:pt x="71" y="876"/>
                </a:cubicBezTo>
                <a:cubicBezTo>
                  <a:pt x="72" y="876"/>
                  <a:pt x="63" y="878"/>
                  <a:pt x="58" y="880"/>
                </a:cubicBezTo>
                <a:cubicBezTo>
                  <a:pt x="63" y="879"/>
                  <a:pt x="63" y="879"/>
                  <a:pt x="63" y="879"/>
                </a:cubicBezTo>
                <a:cubicBezTo>
                  <a:pt x="59" y="880"/>
                  <a:pt x="59" y="880"/>
                  <a:pt x="55" y="881"/>
                </a:cubicBezTo>
                <a:cubicBezTo>
                  <a:pt x="56" y="880"/>
                  <a:pt x="56" y="880"/>
                  <a:pt x="56" y="880"/>
                </a:cubicBezTo>
                <a:cubicBezTo>
                  <a:pt x="56" y="880"/>
                  <a:pt x="57" y="880"/>
                  <a:pt x="59" y="879"/>
                </a:cubicBezTo>
                <a:cubicBezTo>
                  <a:pt x="59" y="879"/>
                  <a:pt x="60" y="879"/>
                  <a:pt x="62" y="878"/>
                </a:cubicBezTo>
                <a:cubicBezTo>
                  <a:pt x="67" y="877"/>
                  <a:pt x="79" y="873"/>
                  <a:pt x="85" y="871"/>
                </a:cubicBezTo>
                <a:cubicBezTo>
                  <a:pt x="83" y="872"/>
                  <a:pt x="83" y="872"/>
                  <a:pt x="83" y="872"/>
                </a:cubicBezTo>
                <a:cubicBezTo>
                  <a:pt x="85" y="871"/>
                  <a:pt x="85" y="871"/>
                  <a:pt x="85" y="871"/>
                </a:cubicBezTo>
                <a:cubicBezTo>
                  <a:pt x="82" y="872"/>
                  <a:pt x="67" y="877"/>
                  <a:pt x="63" y="878"/>
                </a:cubicBezTo>
                <a:cubicBezTo>
                  <a:pt x="64" y="877"/>
                  <a:pt x="72" y="875"/>
                  <a:pt x="73" y="874"/>
                </a:cubicBezTo>
                <a:cubicBezTo>
                  <a:pt x="74" y="874"/>
                  <a:pt x="62" y="878"/>
                  <a:pt x="63" y="877"/>
                </a:cubicBezTo>
                <a:cubicBezTo>
                  <a:pt x="61" y="878"/>
                  <a:pt x="61" y="878"/>
                  <a:pt x="61" y="878"/>
                </a:cubicBezTo>
                <a:cubicBezTo>
                  <a:pt x="60" y="878"/>
                  <a:pt x="62" y="877"/>
                  <a:pt x="60" y="878"/>
                </a:cubicBezTo>
                <a:cubicBezTo>
                  <a:pt x="62" y="877"/>
                  <a:pt x="68" y="875"/>
                  <a:pt x="69" y="875"/>
                </a:cubicBezTo>
                <a:cubicBezTo>
                  <a:pt x="61" y="877"/>
                  <a:pt x="61" y="877"/>
                  <a:pt x="61" y="877"/>
                </a:cubicBezTo>
                <a:cubicBezTo>
                  <a:pt x="62" y="877"/>
                  <a:pt x="69" y="875"/>
                  <a:pt x="70" y="875"/>
                </a:cubicBezTo>
                <a:cubicBezTo>
                  <a:pt x="70" y="874"/>
                  <a:pt x="62" y="877"/>
                  <a:pt x="61" y="877"/>
                </a:cubicBezTo>
                <a:cubicBezTo>
                  <a:pt x="66" y="876"/>
                  <a:pt x="63" y="876"/>
                  <a:pt x="69" y="875"/>
                </a:cubicBezTo>
                <a:cubicBezTo>
                  <a:pt x="68" y="875"/>
                  <a:pt x="62" y="877"/>
                  <a:pt x="61" y="877"/>
                </a:cubicBezTo>
                <a:cubicBezTo>
                  <a:pt x="59" y="877"/>
                  <a:pt x="60" y="877"/>
                  <a:pt x="61" y="877"/>
                </a:cubicBezTo>
                <a:cubicBezTo>
                  <a:pt x="64" y="876"/>
                  <a:pt x="76" y="872"/>
                  <a:pt x="81" y="871"/>
                </a:cubicBezTo>
                <a:cubicBezTo>
                  <a:pt x="61" y="876"/>
                  <a:pt x="61" y="876"/>
                  <a:pt x="61" y="876"/>
                </a:cubicBezTo>
                <a:cubicBezTo>
                  <a:pt x="62" y="876"/>
                  <a:pt x="68" y="874"/>
                  <a:pt x="69" y="874"/>
                </a:cubicBezTo>
                <a:cubicBezTo>
                  <a:pt x="63" y="876"/>
                  <a:pt x="62" y="875"/>
                  <a:pt x="63" y="875"/>
                </a:cubicBezTo>
                <a:cubicBezTo>
                  <a:pt x="63" y="875"/>
                  <a:pt x="63" y="875"/>
                  <a:pt x="63" y="875"/>
                </a:cubicBezTo>
                <a:cubicBezTo>
                  <a:pt x="65" y="874"/>
                  <a:pt x="67" y="874"/>
                  <a:pt x="65" y="874"/>
                </a:cubicBezTo>
                <a:cubicBezTo>
                  <a:pt x="66" y="874"/>
                  <a:pt x="65" y="874"/>
                  <a:pt x="66" y="874"/>
                </a:cubicBezTo>
                <a:cubicBezTo>
                  <a:pt x="70" y="873"/>
                  <a:pt x="56" y="876"/>
                  <a:pt x="62" y="875"/>
                </a:cubicBezTo>
                <a:cubicBezTo>
                  <a:pt x="61" y="875"/>
                  <a:pt x="64" y="874"/>
                  <a:pt x="66" y="874"/>
                </a:cubicBezTo>
                <a:cubicBezTo>
                  <a:pt x="64" y="874"/>
                  <a:pt x="66" y="873"/>
                  <a:pt x="59" y="875"/>
                </a:cubicBezTo>
                <a:cubicBezTo>
                  <a:pt x="60" y="875"/>
                  <a:pt x="59" y="875"/>
                  <a:pt x="63" y="874"/>
                </a:cubicBezTo>
                <a:cubicBezTo>
                  <a:pt x="59" y="875"/>
                  <a:pt x="59" y="875"/>
                  <a:pt x="59" y="875"/>
                </a:cubicBezTo>
                <a:cubicBezTo>
                  <a:pt x="59" y="874"/>
                  <a:pt x="62" y="874"/>
                  <a:pt x="62" y="874"/>
                </a:cubicBezTo>
                <a:cubicBezTo>
                  <a:pt x="61" y="874"/>
                  <a:pt x="68" y="873"/>
                  <a:pt x="63" y="874"/>
                </a:cubicBezTo>
                <a:cubicBezTo>
                  <a:pt x="68" y="873"/>
                  <a:pt x="70" y="872"/>
                  <a:pt x="74" y="871"/>
                </a:cubicBezTo>
                <a:cubicBezTo>
                  <a:pt x="71" y="871"/>
                  <a:pt x="64" y="873"/>
                  <a:pt x="59" y="874"/>
                </a:cubicBezTo>
                <a:cubicBezTo>
                  <a:pt x="62" y="873"/>
                  <a:pt x="62" y="873"/>
                  <a:pt x="62" y="873"/>
                </a:cubicBezTo>
                <a:cubicBezTo>
                  <a:pt x="60" y="874"/>
                  <a:pt x="60" y="874"/>
                  <a:pt x="60" y="874"/>
                </a:cubicBezTo>
                <a:cubicBezTo>
                  <a:pt x="65" y="872"/>
                  <a:pt x="65" y="872"/>
                  <a:pt x="65" y="872"/>
                </a:cubicBezTo>
                <a:cubicBezTo>
                  <a:pt x="64" y="873"/>
                  <a:pt x="63" y="873"/>
                  <a:pt x="63" y="873"/>
                </a:cubicBezTo>
                <a:cubicBezTo>
                  <a:pt x="64" y="873"/>
                  <a:pt x="64" y="872"/>
                  <a:pt x="65" y="872"/>
                </a:cubicBezTo>
                <a:cubicBezTo>
                  <a:pt x="65" y="872"/>
                  <a:pt x="64" y="872"/>
                  <a:pt x="64" y="872"/>
                </a:cubicBezTo>
                <a:cubicBezTo>
                  <a:pt x="66" y="872"/>
                  <a:pt x="70" y="871"/>
                  <a:pt x="72" y="870"/>
                </a:cubicBezTo>
                <a:cubicBezTo>
                  <a:pt x="71" y="871"/>
                  <a:pt x="70" y="871"/>
                  <a:pt x="70" y="871"/>
                </a:cubicBezTo>
                <a:cubicBezTo>
                  <a:pt x="72" y="871"/>
                  <a:pt x="75" y="870"/>
                  <a:pt x="76" y="870"/>
                </a:cubicBezTo>
                <a:cubicBezTo>
                  <a:pt x="76" y="870"/>
                  <a:pt x="76" y="870"/>
                  <a:pt x="75" y="870"/>
                </a:cubicBezTo>
                <a:cubicBezTo>
                  <a:pt x="77" y="869"/>
                  <a:pt x="79" y="869"/>
                  <a:pt x="79" y="869"/>
                </a:cubicBezTo>
                <a:cubicBezTo>
                  <a:pt x="77" y="869"/>
                  <a:pt x="77" y="869"/>
                  <a:pt x="77" y="869"/>
                </a:cubicBezTo>
                <a:cubicBezTo>
                  <a:pt x="76" y="869"/>
                  <a:pt x="75" y="870"/>
                  <a:pt x="73" y="870"/>
                </a:cubicBezTo>
                <a:cubicBezTo>
                  <a:pt x="70" y="871"/>
                  <a:pt x="66" y="872"/>
                  <a:pt x="62" y="873"/>
                </a:cubicBezTo>
                <a:cubicBezTo>
                  <a:pt x="65" y="872"/>
                  <a:pt x="65" y="872"/>
                  <a:pt x="65" y="872"/>
                </a:cubicBezTo>
                <a:cubicBezTo>
                  <a:pt x="60" y="873"/>
                  <a:pt x="61" y="873"/>
                  <a:pt x="58" y="873"/>
                </a:cubicBezTo>
                <a:cubicBezTo>
                  <a:pt x="59" y="873"/>
                  <a:pt x="61" y="872"/>
                  <a:pt x="62" y="872"/>
                </a:cubicBezTo>
                <a:cubicBezTo>
                  <a:pt x="56" y="873"/>
                  <a:pt x="69" y="870"/>
                  <a:pt x="64" y="871"/>
                </a:cubicBezTo>
                <a:cubicBezTo>
                  <a:pt x="62" y="871"/>
                  <a:pt x="59" y="872"/>
                  <a:pt x="58" y="872"/>
                </a:cubicBezTo>
                <a:cubicBezTo>
                  <a:pt x="58" y="872"/>
                  <a:pt x="59" y="872"/>
                  <a:pt x="60" y="872"/>
                </a:cubicBezTo>
                <a:cubicBezTo>
                  <a:pt x="56" y="873"/>
                  <a:pt x="56" y="873"/>
                  <a:pt x="56" y="873"/>
                </a:cubicBezTo>
                <a:cubicBezTo>
                  <a:pt x="57" y="872"/>
                  <a:pt x="58" y="872"/>
                  <a:pt x="60" y="872"/>
                </a:cubicBezTo>
                <a:cubicBezTo>
                  <a:pt x="57" y="872"/>
                  <a:pt x="55" y="872"/>
                  <a:pt x="57" y="872"/>
                </a:cubicBezTo>
                <a:cubicBezTo>
                  <a:pt x="56" y="872"/>
                  <a:pt x="50" y="873"/>
                  <a:pt x="50" y="873"/>
                </a:cubicBezTo>
                <a:cubicBezTo>
                  <a:pt x="53" y="872"/>
                  <a:pt x="57" y="872"/>
                  <a:pt x="57" y="871"/>
                </a:cubicBezTo>
                <a:cubicBezTo>
                  <a:pt x="55" y="872"/>
                  <a:pt x="53" y="872"/>
                  <a:pt x="52" y="872"/>
                </a:cubicBezTo>
                <a:cubicBezTo>
                  <a:pt x="56" y="871"/>
                  <a:pt x="56" y="871"/>
                  <a:pt x="56" y="871"/>
                </a:cubicBezTo>
                <a:cubicBezTo>
                  <a:pt x="56" y="871"/>
                  <a:pt x="55" y="871"/>
                  <a:pt x="59" y="871"/>
                </a:cubicBezTo>
                <a:cubicBezTo>
                  <a:pt x="57" y="871"/>
                  <a:pt x="57" y="871"/>
                  <a:pt x="58" y="871"/>
                </a:cubicBezTo>
                <a:cubicBezTo>
                  <a:pt x="55" y="871"/>
                  <a:pt x="48" y="873"/>
                  <a:pt x="47" y="873"/>
                </a:cubicBezTo>
                <a:cubicBezTo>
                  <a:pt x="50" y="872"/>
                  <a:pt x="48" y="872"/>
                  <a:pt x="53" y="871"/>
                </a:cubicBezTo>
                <a:cubicBezTo>
                  <a:pt x="55" y="871"/>
                  <a:pt x="55" y="871"/>
                  <a:pt x="55" y="871"/>
                </a:cubicBezTo>
                <a:cubicBezTo>
                  <a:pt x="60" y="870"/>
                  <a:pt x="48" y="872"/>
                  <a:pt x="58" y="870"/>
                </a:cubicBezTo>
                <a:cubicBezTo>
                  <a:pt x="58" y="870"/>
                  <a:pt x="60" y="870"/>
                  <a:pt x="63" y="869"/>
                </a:cubicBezTo>
                <a:cubicBezTo>
                  <a:pt x="60" y="870"/>
                  <a:pt x="60" y="870"/>
                  <a:pt x="60" y="870"/>
                </a:cubicBezTo>
                <a:cubicBezTo>
                  <a:pt x="61" y="869"/>
                  <a:pt x="61" y="870"/>
                  <a:pt x="62" y="869"/>
                </a:cubicBezTo>
                <a:cubicBezTo>
                  <a:pt x="61" y="869"/>
                  <a:pt x="59" y="870"/>
                  <a:pt x="57" y="870"/>
                </a:cubicBezTo>
                <a:cubicBezTo>
                  <a:pt x="58" y="870"/>
                  <a:pt x="58" y="870"/>
                  <a:pt x="58" y="870"/>
                </a:cubicBezTo>
                <a:cubicBezTo>
                  <a:pt x="57" y="870"/>
                  <a:pt x="57" y="870"/>
                  <a:pt x="57" y="870"/>
                </a:cubicBezTo>
                <a:cubicBezTo>
                  <a:pt x="57" y="870"/>
                  <a:pt x="58" y="870"/>
                  <a:pt x="59" y="869"/>
                </a:cubicBezTo>
                <a:cubicBezTo>
                  <a:pt x="56" y="870"/>
                  <a:pt x="56" y="870"/>
                  <a:pt x="56" y="870"/>
                </a:cubicBezTo>
                <a:cubicBezTo>
                  <a:pt x="57" y="870"/>
                  <a:pt x="59" y="869"/>
                  <a:pt x="59" y="869"/>
                </a:cubicBezTo>
                <a:cubicBezTo>
                  <a:pt x="61" y="869"/>
                  <a:pt x="49" y="871"/>
                  <a:pt x="54" y="870"/>
                </a:cubicBezTo>
                <a:cubicBezTo>
                  <a:pt x="54" y="870"/>
                  <a:pt x="54" y="870"/>
                  <a:pt x="54" y="870"/>
                </a:cubicBezTo>
                <a:cubicBezTo>
                  <a:pt x="56" y="869"/>
                  <a:pt x="56" y="869"/>
                  <a:pt x="56" y="869"/>
                </a:cubicBezTo>
                <a:cubicBezTo>
                  <a:pt x="46" y="871"/>
                  <a:pt x="55" y="869"/>
                  <a:pt x="45" y="870"/>
                </a:cubicBezTo>
                <a:cubicBezTo>
                  <a:pt x="49" y="869"/>
                  <a:pt x="48" y="870"/>
                  <a:pt x="52" y="869"/>
                </a:cubicBezTo>
                <a:cubicBezTo>
                  <a:pt x="55" y="869"/>
                  <a:pt x="55" y="869"/>
                  <a:pt x="55" y="869"/>
                </a:cubicBezTo>
                <a:cubicBezTo>
                  <a:pt x="55" y="869"/>
                  <a:pt x="55" y="869"/>
                  <a:pt x="56" y="869"/>
                </a:cubicBezTo>
                <a:close/>
                <a:moveTo>
                  <a:pt x="57" y="871"/>
                </a:moveTo>
                <a:cubicBezTo>
                  <a:pt x="55" y="871"/>
                  <a:pt x="57" y="871"/>
                  <a:pt x="58" y="871"/>
                </a:cubicBezTo>
                <a:cubicBezTo>
                  <a:pt x="59" y="870"/>
                  <a:pt x="61" y="870"/>
                  <a:pt x="57" y="871"/>
                </a:cubicBezTo>
                <a:close/>
                <a:moveTo>
                  <a:pt x="67" y="872"/>
                </a:moveTo>
                <a:cubicBezTo>
                  <a:pt x="66" y="872"/>
                  <a:pt x="66" y="872"/>
                  <a:pt x="67" y="872"/>
                </a:cubicBezTo>
                <a:cubicBezTo>
                  <a:pt x="68" y="872"/>
                  <a:pt x="68" y="872"/>
                  <a:pt x="67" y="872"/>
                </a:cubicBezTo>
                <a:close/>
                <a:moveTo>
                  <a:pt x="92" y="871"/>
                </a:moveTo>
                <a:cubicBezTo>
                  <a:pt x="92" y="871"/>
                  <a:pt x="92" y="871"/>
                  <a:pt x="92" y="871"/>
                </a:cubicBezTo>
                <a:cubicBezTo>
                  <a:pt x="93" y="871"/>
                  <a:pt x="93" y="871"/>
                  <a:pt x="92" y="871"/>
                </a:cubicBezTo>
                <a:close/>
                <a:moveTo>
                  <a:pt x="92" y="872"/>
                </a:moveTo>
                <a:cubicBezTo>
                  <a:pt x="91" y="872"/>
                  <a:pt x="91" y="872"/>
                  <a:pt x="92" y="872"/>
                </a:cubicBezTo>
                <a:cubicBezTo>
                  <a:pt x="91" y="872"/>
                  <a:pt x="91" y="872"/>
                  <a:pt x="91" y="872"/>
                </a:cubicBezTo>
                <a:cubicBezTo>
                  <a:pt x="90" y="872"/>
                  <a:pt x="91" y="872"/>
                  <a:pt x="92" y="872"/>
                </a:cubicBezTo>
                <a:close/>
                <a:moveTo>
                  <a:pt x="86" y="860"/>
                </a:moveTo>
                <a:cubicBezTo>
                  <a:pt x="86" y="859"/>
                  <a:pt x="86" y="859"/>
                  <a:pt x="86" y="859"/>
                </a:cubicBezTo>
                <a:cubicBezTo>
                  <a:pt x="85" y="860"/>
                  <a:pt x="85" y="860"/>
                  <a:pt x="86" y="860"/>
                </a:cubicBezTo>
                <a:close/>
                <a:moveTo>
                  <a:pt x="62" y="873"/>
                </a:moveTo>
                <a:cubicBezTo>
                  <a:pt x="63" y="873"/>
                  <a:pt x="63" y="873"/>
                  <a:pt x="64" y="872"/>
                </a:cubicBezTo>
                <a:cubicBezTo>
                  <a:pt x="63" y="873"/>
                  <a:pt x="63" y="873"/>
                  <a:pt x="62" y="873"/>
                </a:cubicBezTo>
                <a:close/>
                <a:moveTo>
                  <a:pt x="53" y="867"/>
                </a:moveTo>
                <a:cubicBezTo>
                  <a:pt x="53" y="867"/>
                  <a:pt x="53" y="867"/>
                  <a:pt x="53" y="867"/>
                </a:cubicBezTo>
                <a:cubicBezTo>
                  <a:pt x="52" y="868"/>
                  <a:pt x="52" y="868"/>
                  <a:pt x="52" y="868"/>
                </a:cubicBezTo>
                <a:lnTo>
                  <a:pt x="53" y="867"/>
                </a:lnTo>
                <a:close/>
                <a:moveTo>
                  <a:pt x="62" y="880"/>
                </a:moveTo>
                <a:cubicBezTo>
                  <a:pt x="63" y="880"/>
                  <a:pt x="63" y="880"/>
                  <a:pt x="64" y="880"/>
                </a:cubicBezTo>
                <a:cubicBezTo>
                  <a:pt x="63" y="880"/>
                  <a:pt x="62" y="880"/>
                  <a:pt x="62" y="880"/>
                </a:cubicBezTo>
                <a:close/>
                <a:moveTo>
                  <a:pt x="97" y="870"/>
                </a:moveTo>
                <a:cubicBezTo>
                  <a:pt x="96" y="871"/>
                  <a:pt x="96" y="871"/>
                  <a:pt x="96" y="871"/>
                </a:cubicBezTo>
                <a:cubicBezTo>
                  <a:pt x="96" y="871"/>
                  <a:pt x="95" y="871"/>
                  <a:pt x="95" y="871"/>
                </a:cubicBezTo>
                <a:cubicBezTo>
                  <a:pt x="95" y="871"/>
                  <a:pt x="97" y="870"/>
                  <a:pt x="97" y="870"/>
                </a:cubicBezTo>
                <a:close/>
                <a:moveTo>
                  <a:pt x="77" y="880"/>
                </a:moveTo>
                <a:cubicBezTo>
                  <a:pt x="77" y="880"/>
                  <a:pt x="77" y="880"/>
                  <a:pt x="77" y="880"/>
                </a:cubicBezTo>
                <a:cubicBezTo>
                  <a:pt x="79" y="879"/>
                  <a:pt x="79" y="879"/>
                  <a:pt x="79" y="879"/>
                </a:cubicBezTo>
                <a:cubicBezTo>
                  <a:pt x="79" y="879"/>
                  <a:pt x="78" y="879"/>
                  <a:pt x="77" y="880"/>
                </a:cubicBezTo>
                <a:close/>
                <a:moveTo>
                  <a:pt x="86" y="875"/>
                </a:moveTo>
                <a:cubicBezTo>
                  <a:pt x="83" y="876"/>
                  <a:pt x="84" y="876"/>
                  <a:pt x="85" y="876"/>
                </a:cubicBezTo>
                <a:cubicBezTo>
                  <a:pt x="85" y="876"/>
                  <a:pt x="85" y="876"/>
                  <a:pt x="85" y="876"/>
                </a:cubicBezTo>
                <a:cubicBezTo>
                  <a:pt x="88" y="874"/>
                  <a:pt x="87" y="875"/>
                  <a:pt x="86" y="875"/>
                </a:cubicBezTo>
                <a:close/>
                <a:moveTo>
                  <a:pt x="85" y="876"/>
                </a:moveTo>
                <a:cubicBezTo>
                  <a:pt x="85" y="876"/>
                  <a:pt x="85" y="876"/>
                  <a:pt x="85" y="876"/>
                </a:cubicBezTo>
                <a:cubicBezTo>
                  <a:pt x="86" y="875"/>
                  <a:pt x="85" y="876"/>
                  <a:pt x="85" y="876"/>
                </a:cubicBezTo>
                <a:close/>
                <a:moveTo>
                  <a:pt x="93" y="871"/>
                </a:moveTo>
                <a:cubicBezTo>
                  <a:pt x="92" y="872"/>
                  <a:pt x="96" y="870"/>
                  <a:pt x="95" y="871"/>
                </a:cubicBezTo>
                <a:cubicBezTo>
                  <a:pt x="99" y="869"/>
                  <a:pt x="91" y="872"/>
                  <a:pt x="93" y="871"/>
                </a:cubicBezTo>
                <a:close/>
                <a:moveTo>
                  <a:pt x="77" y="879"/>
                </a:moveTo>
                <a:cubicBezTo>
                  <a:pt x="80" y="877"/>
                  <a:pt x="80" y="877"/>
                  <a:pt x="80" y="877"/>
                </a:cubicBezTo>
                <a:cubicBezTo>
                  <a:pt x="78" y="879"/>
                  <a:pt x="78" y="879"/>
                  <a:pt x="78" y="879"/>
                </a:cubicBezTo>
                <a:lnTo>
                  <a:pt x="77" y="879"/>
                </a:lnTo>
                <a:close/>
                <a:moveTo>
                  <a:pt x="79" y="877"/>
                </a:moveTo>
                <a:cubicBezTo>
                  <a:pt x="78" y="878"/>
                  <a:pt x="78" y="878"/>
                  <a:pt x="78" y="878"/>
                </a:cubicBezTo>
                <a:cubicBezTo>
                  <a:pt x="79" y="878"/>
                  <a:pt x="79" y="877"/>
                  <a:pt x="79" y="877"/>
                </a:cubicBezTo>
                <a:cubicBezTo>
                  <a:pt x="80" y="877"/>
                  <a:pt x="80" y="877"/>
                  <a:pt x="79" y="877"/>
                </a:cubicBezTo>
                <a:close/>
                <a:moveTo>
                  <a:pt x="79" y="877"/>
                </a:moveTo>
                <a:cubicBezTo>
                  <a:pt x="79" y="877"/>
                  <a:pt x="79" y="877"/>
                  <a:pt x="80" y="877"/>
                </a:cubicBezTo>
                <a:cubicBezTo>
                  <a:pt x="80" y="877"/>
                  <a:pt x="80" y="877"/>
                  <a:pt x="79" y="877"/>
                </a:cubicBezTo>
                <a:close/>
                <a:moveTo>
                  <a:pt x="76" y="879"/>
                </a:moveTo>
                <a:cubicBezTo>
                  <a:pt x="77" y="879"/>
                  <a:pt x="77" y="879"/>
                  <a:pt x="77" y="879"/>
                </a:cubicBezTo>
                <a:cubicBezTo>
                  <a:pt x="77" y="879"/>
                  <a:pt x="77" y="879"/>
                  <a:pt x="77" y="879"/>
                </a:cubicBezTo>
                <a:lnTo>
                  <a:pt x="76" y="879"/>
                </a:lnTo>
                <a:close/>
                <a:moveTo>
                  <a:pt x="79" y="876"/>
                </a:moveTo>
                <a:cubicBezTo>
                  <a:pt x="78" y="876"/>
                  <a:pt x="78" y="876"/>
                  <a:pt x="78" y="876"/>
                </a:cubicBezTo>
                <a:cubicBezTo>
                  <a:pt x="77" y="877"/>
                  <a:pt x="76" y="877"/>
                  <a:pt x="77" y="877"/>
                </a:cubicBezTo>
                <a:cubicBezTo>
                  <a:pt x="78" y="877"/>
                  <a:pt x="78" y="876"/>
                  <a:pt x="79" y="876"/>
                </a:cubicBezTo>
                <a:close/>
                <a:moveTo>
                  <a:pt x="70" y="880"/>
                </a:moveTo>
                <a:cubicBezTo>
                  <a:pt x="71" y="880"/>
                  <a:pt x="72" y="879"/>
                  <a:pt x="73" y="879"/>
                </a:cubicBezTo>
                <a:cubicBezTo>
                  <a:pt x="69" y="881"/>
                  <a:pt x="69" y="881"/>
                  <a:pt x="69" y="881"/>
                </a:cubicBezTo>
                <a:lnTo>
                  <a:pt x="70" y="880"/>
                </a:lnTo>
                <a:close/>
                <a:moveTo>
                  <a:pt x="69" y="880"/>
                </a:moveTo>
                <a:cubicBezTo>
                  <a:pt x="68" y="880"/>
                  <a:pt x="66" y="881"/>
                  <a:pt x="66" y="881"/>
                </a:cubicBezTo>
                <a:cubicBezTo>
                  <a:pt x="67" y="881"/>
                  <a:pt x="68" y="880"/>
                  <a:pt x="69" y="880"/>
                </a:cubicBezTo>
                <a:close/>
                <a:moveTo>
                  <a:pt x="74" y="876"/>
                </a:moveTo>
                <a:cubicBezTo>
                  <a:pt x="74" y="876"/>
                  <a:pt x="74" y="876"/>
                  <a:pt x="74" y="876"/>
                </a:cubicBezTo>
                <a:cubicBezTo>
                  <a:pt x="81" y="874"/>
                  <a:pt x="81" y="874"/>
                  <a:pt x="81" y="874"/>
                </a:cubicBezTo>
                <a:lnTo>
                  <a:pt x="74" y="876"/>
                </a:lnTo>
                <a:close/>
                <a:moveTo>
                  <a:pt x="56" y="880"/>
                </a:moveTo>
                <a:cubicBezTo>
                  <a:pt x="55" y="880"/>
                  <a:pt x="61" y="878"/>
                  <a:pt x="59" y="879"/>
                </a:cubicBezTo>
                <a:cubicBezTo>
                  <a:pt x="60" y="879"/>
                  <a:pt x="60" y="878"/>
                  <a:pt x="62" y="878"/>
                </a:cubicBezTo>
                <a:cubicBezTo>
                  <a:pt x="60" y="878"/>
                  <a:pt x="61" y="878"/>
                  <a:pt x="56" y="880"/>
                </a:cubicBezTo>
                <a:close/>
                <a:moveTo>
                  <a:pt x="62" y="878"/>
                </a:moveTo>
                <a:cubicBezTo>
                  <a:pt x="62" y="878"/>
                  <a:pt x="62" y="878"/>
                  <a:pt x="63" y="878"/>
                </a:cubicBezTo>
                <a:cubicBezTo>
                  <a:pt x="62" y="878"/>
                  <a:pt x="62" y="878"/>
                  <a:pt x="62" y="878"/>
                </a:cubicBezTo>
                <a:close/>
                <a:moveTo>
                  <a:pt x="90" y="855"/>
                </a:moveTo>
                <a:cubicBezTo>
                  <a:pt x="92" y="855"/>
                  <a:pt x="92" y="855"/>
                  <a:pt x="92" y="855"/>
                </a:cubicBezTo>
                <a:cubicBezTo>
                  <a:pt x="89" y="855"/>
                  <a:pt x="89" y="855"/>
                  <a:pt x="89" y="855"/>
                </a:cubicBezTo>
                <a:lnTo>
                  <a:pt x="90" y="855"/>
                </a:lnTo>
                <a:close/>
                <a:moveTo>
                  <a:pt x="85" y="855"/>
                </a:moveTo>
                <a:cubicBezTo>
                  <a:pt x="89" y="855"/>
                  <a:pt x="89" y="855"/>
                  <a:pt x="89" y="855"/>
                </a:cubicBezTo>
                <a:cubicBezTo>
                  <a:pt x="85" y="855"/>
                  <a:pt x="85" y="855"/>
                  <a:pt x="85" y="855"/>
                </a:cubicBezTo>
                <a:cubicBezTo>
                  <a:pt x="85" y="855"/>
                  <a:pt x="86" y="855"/>
                  <a:pt x="85" y="855"/>
                </a:cubicBezTo>
                <a:close/>
                <a:moveTo>
                  <a:pt x="48" y="873"/>
                </a:moveTo>
                <a:cubicBezTo>
                  <a:pt x="50" y="873"/>
                  <a:pt x="50" y="873"/>
                  <a:pt x="50" y="873"/>
                </a:cubicBezTo>
                <a:cubicBezTo>
                  <a:pt x="51" y="872"/>
                  <a:pt x="51" y="872"/>
                  <a:pt x="51" y="872"/>
                </a:cubicBezTo>
                <a:lnTo>
                  <a:pt x="48" y="873"/>
                </a:lnTo>
                <a:close/>
                <a:moveTo>
                  <a:pt x="52" y="870"/>
                </a:moveTo>
                <a:cubicBezTo>
                  <a:pt x="51" y="870"/>
                  <a:pt x="51" y="870"/>
                  <a:pt x="51" y="870"/>
                </a:cubicBezTo>
                <a:cubicBezTo>
                  <a:pt x="56" y="870"/>
                  <a:pt x="56" y="870"/>
                  <a:pt x="56" y="870"/>
                </a:cubicBezTo>
                <a:lnTo>
                  <a:pt x="52" y="870"/>
                </a:lnTo>
                <a:close/>
                <a:moveTo>
                  <a:pt x="46" y="870"/>
                </a:moveTo>
                <a:cubicBezTo>
                  <a:pt x="46" y="870"/>
                  <a:pt x="47" y="870"/>
                  <a:pt x="47" y="870"/>
                </a:cubicBezTo>
                <a:cubicBezTo>
                  <a:pt x="46" y="870"/>
                  <a:pt x="51" y="869"/>
                  <a:pt x="46" y="8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31" name="indicator"/>
          <p:cNvSpPr>
            <a:spLocks noEditPoints="1"/>
          </p:cNvSpPr>
          <p:nvPr/>
        </p:nvSpPr>
        <p:spPr bwMode="auto">
          <a:xfrm rot="21197659" flipH="1">
            <a:off x="6556742" y="3281073"/>
            <a:ext cx="792860" cy="2221299"/>
          </a:xfrm>
          <a:custGeom>
            <a:avLst/>
            <a:gdLst>
              <a:gd name="T0" fmla="*/ 319 w 332"/>
              <a:gd name="T1" fmla="*/ 578 h 951"/>
              <a:gd name="T2" fmla="*/ 318 w 332"/>
              <a:gd name="T3" fmla="*/ 552 h 951"/>
              <a:gd name="T4" fmla="*/ 319 w 332"/>
              <a:gd name="T5" fmla="*/ 530 h 951"/>
              <a:gd name="T6" fmla="*/ 256 w 332"/>
              <a:gd name="T7" fmla="*/ 145 h 951"/>
              <a:gd name="T8" fmla="*/ 286 w 332"/>
              <a:gd name="T9" fmla="*/ 90 h 951"/>
              <a:gd name="T10" fmla="*/ 297 w 332"/>
              <a:gd name="T11" fmla="*/ 332 h 951"/>
              <a:gd name="T12" fmla="*/ 307 w 332"/>
              <a:gd name="T13" fmla="*/ 529 h 951"/>
              <a:gd name="T14" fmla="*/ 262 w 332"/>
              <a:gd name="T15" fmla="*/ 438 h 951"/>
              <a:gd name="T16" fmla="*/ 271 w 332"/>
              <a:gd name="T17" fmla="*/ 323 h 951"/>
              <a:gd name="T18" fmla="*/ 254 w 332"/>
              <a:gd name="T19" fmla="*/ 226 h 951"/>
              <a:gd name="T20" fmla="*/ 287 w 332"/>
              <a:gd name="T21" fmla="*/ 465 h 951"/>
              <a:gd name="T22" fmla="*/ 88 w 332"/>
              <a:gd name="T23" fmla="*/ 888 h 951"/>
              <a:gd name="T24" fmla="*/ 88 w 332"/>
              <a:gd name="T25" fmla="*/ 873 h 951"/>
              <a:gd name="T26" fmla="*/ 98 w 332"/>
              <a:gd name="T27" fmla="*/ 867 h 951"/>
              <a:gd name="T28" fmla="*/ 156 w 332"/>
              <a:gd name="T29" fmla="*/ 722 h 951"/>
              <a:gd name="T30" fmla="*/ 191 w 332"/>
              <a:gd name="T31" fmla="*/ 666 h 951"/>
              <a:gd name="T32" fmla="*/ 244 w 332"/>
              <a:gd name="T33" fmla="*/ 593 h 951"/>
              <a:gd name="T34" fmla="*/ 255 w 332"/>
              <a:gd name="T35" fmla="*/ 637 h 951"/>
              <a:gd name="T36" fmla="*/ 152 w 332"/>
              <a:gd name="T37" fmla="*/ 770 h 951"/>
              <a:gd name="T38" fmla="*/ 102 w 332"/>
              <a:gd name="T39" fmla="*/ 838 h 951"/>
              <a:gd name="T40" fmla="*/ 128 w 332"/>
              <a:gd name="T41" fmla="*/ 755 h 951"/>
              <a:gd name="T42" fmla="*/ 180 w 332"/>
              <a:gd name="T43" fmla="*/ 692 h 951"/>
              <a:gd name="T44" fmla="*/ 97 w 332"/>
              <a:gd name="T45" fmla="*/ 848 h 951"/>
              <a:gd name="T46" fmla="*/ 316 w 332"/>
              <a:gd name="T47" fmla="*/ 560 h 951"/>
              <a:gd name="T48" fmla="*/ 31 w 332"/>
              <a:gd name="T49" fmla="*/ 856 h 951"/>
              <a:gd name="T50" fmla="*/ 35 w 332"/>
              <a:gd name="T51" fmla="*/ 843 h 951"/>
              <a:gd name="T52" fmla="*/ 16 w 332"/>
              <a:gd name="T53" fmla="*/ 849 h 951"/>
              <a:gd name="T54" fmla="*/ 8 w 332"/>
              <a:gd name="T55" fmla="*/ 898 h 951"/>
              <a:gd name="T56" fmla="*/ 92 w 332"/>
              <a:gd name="T57" fmla="*/ 942 h 951"/>
              <a:gd name="T58" fmla="*/ 11 w 332"/>
              <a:gd name="T59" fmla="*/ 894 h 951"/>
              <a:gd name="T60" fmla="*/ 82 w 332"/>
              <a:gd name="T61" fmla="*/ 918 h 951"/>
              <a:gd name="T62" fmla="*/ 103 w 332"/>
              <a:gd name="T63" fmla="*/ 839 h 951"/>
              <a:gd name="T64" fmla="*/ 34 w 332"/>
              <a:gd name="T65" fmla="*/ 830 h 951"/>
              <a:gd name="T66" fmla="*/ 112 w 332"/>
              <a:gd name="T67" fmla="*/ 819 h 951"/>
              <a:gd name="T68" fmla="*/ 156 w 332"/>
              <a:gd name="T69" fmla="*/ 889 h 951"/>
              <a:gd name="T70" fmla="*/ 76 w 332"/>
              <a:gd name="T71" fmla="*/ 805 h 951"/>
              <a:gd name="T72" fmla="*/ 102 w 332"/>
              <a:gd name="T73" fmla="*/ 809 h 951"/>
              <a:gd name="T74" fmla="*/ 102 w 332"/>
              <a:gd name="T75" fmla="*/ 891 h 951"/>
              <a:gd name="T76" fmla="*/ 95 w 332"/>
              <a:gd name="T77" fmla="*/ 895 h 951"/>
              <a:gd name="T78" fmla="*/ 88 w 332"/>
              <a:gd name="T79" fmla="*/ 891 h 951"/>
              <a:gd name="T80" fmla="*/ 71 w 332"/>
              <a:gd name="T81" fmla="*/ 886 h 951"/>
              <a:gd name="T82" fmla="*/ 119 w 332"/>
              <a:gd name="T83" fmla="*/ 887 h 951"/>
              <a:gd name="T84" fmla="*/ 56 w 332"/>
              <a:gd name="T85" fmla="*/ 902 h 951"/>
              <a:gd name="T86" fmla="*/ 70 w 332"/>
              <a:gd name="T87" fmla="*/ 886 h 951"/>
              <a:gd name="T88" fmla="*/ 74 w 332"/>
              <a:gd name="T89" fmla="*/ 852 h 951"/>
              <a:gd name="T90" fmla="*/ 73 w 332"/>
              <a:gd name="T91" fmla="*/ 881 h 951"/>
              <a:gd name="T92" fmla="*/ 55 w 332"/>
              <a:gd name="T93" fmla="*/ 893 h 951"/>
              <a:gd name="T94" fmla="*/ 48 w 332"/>
              <a:gd name="T95" fmla="*/ 836 h 951"/>
              <a:gd name="T96" fmla="*/ 111 w 332"/>
              <a:gd name="T97" fmla="*/ 856 h 951"/>
              <a:gd name="T98" fmla="*/ 74 w 332"/>
              <a:gd name="T99" fmla="*/ 890 h 951"/>
              <a:gd name="T100" fmla="*/ 102 w 332"/>
              <a:gd name="T101" fmla="*/ 837 h 951"/>
              <a:gd name="T102" fmla="*/ 95 w 332"/>
              <a:gd name="T103" fmla="*/ 873 h 951"/>
              <a:gd name="T104" fmla="*/ 94 w 332"/>
              <a:gd name="T105" fmla="*/ 872 h 951"/>
              <a:gd name="T106" fmla="*/ 86 w 332"/>
              <a:gd name="T107" fmla="*/ 876 h 951"/>
              <a:gd name="T108" fmla="*/ 82 w 332"/>
              <a:gd name="T109" fmla="*/ 876 h 951"/>
              <a:gd name="T110" fmla="*/ 57 w 332"/>
              <a:gd name="T111" fmla="*/ 864 h 951"/>
              <a:gd name="T112" fmla="*/ 81 w 332"/>
              <a:gd name="T113" fmla="*/ 855 h 951"/>
              <a:gd name="T114" fmla="*/ 87 w 332"/>
              <a:gd name="T115" fmla="*/ 865 h 951"/>
              <a:gd name="T116" fmla="*/ 95 w 332"/>
              <a:gd name="T117" fmla="*/ 869 h 951"/>
              <a:gd name="T118" fmla="*/ 77 w 332"/>
              <a:gd name="T119" fmla="*/ 875 h 951"/>
              <a:gd name="T120" fmla="*/ 72 w 332"/>
              <a:gd name="T121" fmla="*/ 870 h 951"/>
              <a:gd name="T122" fmla="*/ 92 w 332"/>
              <a:gd name="T123" fmla="*/ 871 h 951"/>
              <a:gd name="T124" fmla="*/ 79 w 332"/>
              <a:gd name="T125" fmla="*/ 876 h 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2" h="951">
                <a:moveTo>
                  <a:pt x="249" y="72"/>
                </a:moveTo>
                <a:cubicBezTo>
                  <a:pt x="250" y="75"/>
                  <a:pt x="254" y="73"/>
                  <a:pt x="256" y="72"/>
                </a:cubicBezTo>
                <a:cubicBezTo>
                  <a:pt x="253" y="70"/>
                  <a:pt x="252" y="67"/>
                  <a:pt x="249" y="72"/>
                </a:cubicBezTo>
                <a:close/>
                <a:moveTo>
                  <a:pt x="268" y="86"/>
                </a:moveTo>
                <a:cubicBezTo>
                  <a:pt x="268" y="85"/>
                  <a:pt x="268" y="85"/>
                  <a:pt x="268" y="85"/>
                </a:cubicBezTo>
                <a:cubicBezTo>
                  <a:pt x="268" y="83"/>
                  <a:pt x="267" y="83"/>
                  <a:pt x="264" y="82"/>
                </a:cubicBezTo>
                <a:lnTo>
                  <a:pt x="268" y="86"/>
                </a:lnTo>
                <a:close/>
                <a:moveTo>
                  <a:pt x="326" y="581"/>
                </a:moveTo>
                <a:cubicBezTo>
                  <a:pt x="330" y="583"/>
                  <a:pt x="330" y="583"/>
                  <a:pt x="330" y="583"/>
                </a:cubicBezTo>
                <a:cubicBezTo>
                  <a:pt x="324" y="580"/>
                  <a:pt x="324" y="580"/>
                  <a:pt x="324" y="580"/>
                </a:cubicBezTo>
                <a:lnTo>
                  <a:pt x="326" y="581"/>
                </a:lnTo>
                <a:close/>
                <a:moveTo>
                  <a:pt x="325" y="576"/>
                </a:moveTo>
                <a:cubicBezTo>
                  <a:pt x="328" y="577"/>
                  <a:pt x="330" y="574"/>
                  <a:pt x="332" y="575"/>
                </a:cubicBezTo>
                <a:cubicBezTo>
                  <a:pt x="331" y="574"/>
                  <a:pt x="329" y="572"/>
                  <a:pt x="326" y="571"/>
                </a:cubicBezTo>
                <a:cubicBezTo>
                  <a:pt x="328" y="572"/>
                  <a:pt x="327" y="574"/>
                  <a:pt x="325" y="576"/>
                </a:cubicBezTo>
                <a:close/>
                <a:moveTo>
                  <a:pt x="323" y="569"/>
                </a:moveTo>
                <a:cubicBezTo>
                  <a:pt x="324" y="570"/>
                  <a:pt x="325" y="571"/>
                  <a:pt x="326" y="571"/>
                </a:cubicBezTo>
                <a:cubicBezTo>
                  <a:pt x="326" y="571"/>
                  <a:pt x="325" y="570"/>
                  <a:pt x="323" y="569"/>
                </a:cubicBezTo>
                <a:close/>
                <a:moveTo>
                  <a:pt x="318" y="585"/>
                </a:moveTo>
                <a:cubicBezTo>
                  <a:pt x="319" y="585"/>
                  <a:pt x="322" y="584"/>
                  <a:pt x="323" y="583"/>
                </a:cubicBezTo>
                <a:cubicBezTo>
                  <a:pt x="318" y="584"/>
                  <a:pt x="318" y="584"/>
                  <a:pt x="318" y="584"/>
                </a:cubicBezTo>
                <a:cubicBezTo>
                  <a:pt x="318" y="584"/>
                  <a:pt x="318" y="585"/>
                  <a:pt x="318" y="585"/>
                </a:cubicBezTo>
                <a:close/>
                <a:moveTo>
                  <a:pt x="318" y="584"/>
                </a:moveTo>
                <a:cubicBezTo>
                  <a:pt x="318" y="584"/>
                  <a:pt x="318" y="584"/>
                  <a:pt x="318" y="584"/>
                </a:cubicBezTo>
                <a:cubicBezTo>
                  <a:pt x="319" y="583"/>
                  <a:pt x="319" y="583"/>
                  <a:pt x="319" y="582"/>
                </a:cubicBezTo>
                <a:cubicBezTo>
                  <a:pt x="319" y="582"/>
                  <a:pt x="319" y="583"/>
                  <a:pt x="318" y="584"/>
                </a:cubicBezTo>
                <a:close/>
                <a:moveTo>
                  <a:pt x="318" y="585"/>
                </a:moveTo>
                <a:cubicBezTo>
                  <a:pt x="318" y="585"/>
                  <a:pt x="318" y="585"/>
                  <a:pt x="318" y="585"/>
                </a:cubicBezTo>
                <a:cubicBezTo>
                  <a:pt x="318" y="585"/>
                  <a:pt x="318" y="585"/>
                  <a:pt x="318" y="585"/>
                </a:cubicBezTo>
                <a:close/>
                <a:moveTo>
                  <a:pt x="328" y="576"/>
                </a:moveTo>
                <a:cubicBezTo>
                  <a:pt x="330" y="577"/>
                  <a:pt x="330" y="577"/>
                  <a:pt x="330" y="577"/>
                </a:cubicBezTo>
                <a:cubicBezTo>
                  <a:pt x="314" y="586"/>
                  <a:pt x="314" y="586"/>
                  <a:pt x="314" y="586"/>
                </a:cubicBezTo>
                <a:lnTo>
                  <a:pt x="328" y="576"/>
                </a:lnTo>
                <a:close/>
                <a:moveTo>
                  <a:pt x="320" y="574"/>
                </a:moveTo>
                <a:cubicBezTo>
                  <a:pt x="318" y="573"/>
                  <a:pt x="317" y="572"/>
                  <a:pt x="317" y="570"/>
                </a:cubicBezTo>
                <a:cubicBezTo>
                  <a:pt x="316" y="572"/>
                  <a:pt x="316" y="573"/>
                  <a:pt x="316" y="574"/>
                </a:cubicBezTo>
                <a:cubicBezTo>
                  <a:pt x="317" y="575"/>
                  <a:pt x="320" y="575"/>
                  <a:pt x="320" y="574"/>
                </a:cubicBezTo>
                <a:close/>
                <a:moveTo>
                  <a:pt x="319" y="579"/>
                </a:moveTo>
                <a:cubicBezTo>
                  <a:pt x="318" y="579"/>
                  <a:pt x="318" y="579"/>
                  <a:pt x="318" y="579"/>
                </a:cubicBezTo>
                <a:cubicBezTo>
                  <a:pt x="318" y="579"/>
                  <a:pt x="318" y="579"/>
                  <a:pt x="319" y="579"/>
                </a:cubicBezTo>
                <a:close/>
                <a:moveTo>
                  <a:pt x="317" y="558"/>
                </a:moveTo>
                <a:cubicBezTo>
                  <a:pt x="316" y="558"/>
                  <a:pt x="316" y="558"/>
                  <a:pt x="316" y="558"/>
                </a:cubicBezTo>
                <a:cubicBezTo>
                  <a:pt x="316" y="558"/>
                  <a:pt x="316" y="558"/>
                  <a:pt x="317" y="558"/>
                </a:cubicBezTo>
                <a:close/>
                <a:moveTo>
                  <a:pt x="315" y="575"/>
                </a:moveTo>
                <a:cubicBezTo>
                  <a:pt x="315" y="576"/>
                  <a:pt x="316" y="576"/>
                  <a:pt x="317" y="577"/>
                </a:cubicBezTo>
                <a:cubicBezTo>
                  <a:pt x="316" y="576"/>
                  <a:pt x="316" y="575"/>
                  <a:pt x="316" y="574"/>
                </a:cubicBezTo>
                <a:cubicBezTo>
                  <a:pt x="315" y="574"/>
                  <a:pt x="315" y="574"/>
                  <a:pt x="315" y="575"/>
                </a:cubicBezTo>
                <a:close/>
                <a:moveTo>
                  <a:pt x="321" y="566"/>
                </a:moveTo>
                <a:cubicBezTo>
                  <a:pt x="320" y="566"/>
                  <a:pt x="320" y="567"/>
                  <a:pt x="319" y="568"/>
                </a:cubicBezTo>
                <a:cubicBezTo>
                  <a:pt x="320" y="567"/>
                  <a:pt x="322" y="566"/>
                  <a:pt x="321" y="566"/>
                </a:cubicBezTo>
                <a:close/>
                <a:moveTo>
                  <a:pt x="319" y="578"/>
                </a:moveTo>
                <a:cubicBezTo>
                  <a:pt x="320" y="578"/>
                  <a:pt x="320" y="578"/>
                  <a:pt x="320" y="578"/>
                </a:cubicBezTo>
                <a:cubicBezTo>
                  <a:pt x="321" y="578"/>
                  <a:pt x="320" y="578"/>
                  <a:pt x="319" y="578"/>
                </a:cubicBezTo>
                <a:close/>
                <a:moveTo>
                  <a:pt x="319" y="578"/>
                </a:moveTo>
                <a:cubicBezTo>
                  <a:pt x="319" y="578"/>
                  <a:pt x="318" y="577"/>
                  <a:pt x="317" y="577"/>
                </a:cubicBezTo>
                <a:cubicBezTo>
                  <a:pt x="317" y="578"/>
                  <a:pt x="318" y="578"/>
                  <a:pt x="318" y="579"/>
                </a:cubicBezTo>
                <a:cubicBezTo>
                  <a:pt x="319" y="578"/>
                  <a:pt x="319" y="578"/>
                  <a:pt x="319" y="578"/>
                </a:cubicBezTo>
                <a:close/>
                <a:moveTo>
                  <a:pt x="294" y="561"/>
                </a:moveTo>
                <a:cubicBezTo>
                  <a:pt x="297" y="559"/>
                  <a:pt x="302" y="559"/>
                  <a:pt x="300" y="563"/>
                </a:cubicBezTo>
                <a:cubicBezTo>
                  <a:pt x="303" y="564"/>
                  <a:pt x="309" y="560"/>
                  <a:pt x="316" y="558"/>
                </a:cubicBezTo>
                <a:cubicBezTo>
                  <a:pt x="314" y="558"/>
                  <a:pt x="313" y="558"/>
                  <a:pt x="310" y="556"/>
                </a:cubicBezTo>
                <a:cubicBezTo>
                  <a:pt x="308" y="557"/>
                  <a:pt x="311" y="558"/>
                  <a:pt x="307" y="558"/>
                </a:cubicBezTo>
                <a:cubicBezTo>
                  <a:pt x="303" y="557"/>
                  <a:pt x="307" y="556"/>
                  <a:pt x="307" y="553"/>
                </a:cubicBezTo>
                <a:cubicBezTo>
                  <a:pt x="304" y="557"/>
                  <a:pt x="299" y="553"/>
                  <a:pt x="294" y="558"/>
                </a:cubicBezTo>
                <a:cubicBezTo>
                  <a:pt x="297" y="559"/>
                  <a:pt x="297" y="559"/>
                  <a:pt x="297" y="559"/>
                </a:cubicBezTo>
                <a:cubicBezTo>
                  <a:pt x="296" y="559"/>
                  <a:pt x="294" y="559"/>
                  <a:pt x="294" y="561"/>
                </a:cubicBezTo>
                <a:close/>
                <a:moveTo>
                  <a:pt x="316" y="562"/>
                </a:moveTo>
                <a:cubicBezTo>
                  <a:pt x="316" y="563"/>
                  <a:pt x="316" y="563"/>
                  <a:pt x="316" y="563"/>
                </a:cubicBezTo>
                <a:cubicBezTo>
                  <a:pt x="317" y="562"/>
                  <a:pt x="318" y="561"/>
                  <a:pt x="321" y="560"/>
                </a:cubicBezTo>
                <a:cubicBezTo>
                  <a:pt x="319" y="558"/>
                  <a:pt x="318" y="558"/>
                  <a:pt x="317" y="558"/>
                </a:cubicBezTo>
                <a:cubicBezTo>
                  <a:pt x="316" y="563"/>
                  <a:pt x="316" y="563"/>
                  <a:pt x="316" y="563"/>
                </a:cubicBezTo>
                <a:lnTo>
                  <a:pt x="316" y="562"/>
                </a:lnTo>
                <a:close/>
                <a:moveTo>
                  <a:pt x="316" y="568"/>
                </a:moveTo>
                <a:cubicBezTo>
                  <a:pt x="312" y="567"/>
                  <a:pt x="317" y="559"/>
                  <a:pt x="314" y="563"/>
                </a:cubicBezTo>
                <a:cubicBezTo>
                  <a:pt x="315" y="565"/>
                  <a:pt x="318" y="563"/>
                  <a:pt x="320" y="563"/>
                </a:cubicBezTo>
                <a:cubicBezTo>
                  <a:pt x="317" y="560"/>
                  <a:pt x="314" y="571"/>
                  <a:pt x="316" y="568"/>
                </a:cubicBezTo>
                <a:cubicBezTo>
                  <a:pt x="317" y="569"/>
                  <a:pt x="317" y="569"/>
                  <a:pt x="317" y="570"/>
                </a:cubicBezTo>
                <a:cubicBezTo>
                  <a:pt x="318" y="569"/>
                  <a:pt x="318" y="569"/>
                  <a:pt x="319" y="568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8" y="568"/>
                  <a:pt x="318" y="568"/>
                  <a:pt x="318" y="568"/>
                </a:cubicBezTo>
                <a:cubicBezTo>
                  <a:pt x="318" y="568"/>
                  <a:pt x="318" y="568"/>
                  <a:pt x="318" y="568"/>
                </a:cubicBezTo>
                <a:cubicBezTo>
                  <a:pt x="317" y="568"/>
                  <a:pt x="317" y="568"/>
                  <a:pt x="316" y="568"/>
                </a:cubicBezTo>
                <a:cubicBezTo>
                  <a:pt x="317" y="566"/>
                  <a:pt x="318" y="567"/>
                  <a:pt x="318" y="568"/>
                </a:cubicBezTo>
                <a:cubicBezTo>
                  <a:pt x="318" y="568"/>
                  <a:pt x="318" y="568"/>
                  <a:pt x="319" y="568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6" y="563"/>
                  <a:pt x="316" y="563"/>
                  <a:pt x="316" y="563"/>
                </a:cubicBezTo>
                <a:cubicBezTo>
                  <a:pt x="316" y="564"/>
                  <a:pt x="316" y="566"/>
                  <a:pt x="316" y="568"/>
                </a:cubicBezTo>
                <a:close/>
                <a:moveTo>
                  <a:pt x="320" y="573"/>
                </a:moveTo>
                <a:cubicBezTo>
                  <a:pt x="316" y="571"/>
                  <a:pt x="316" y="571"/>
                  <a:pt x="316" y="571"/>
                </a:cubicBezTo>
                <a:cubicBezTo>
                  <a:pt x="314" y="575"/>
                  <a:pt x="314" y="575"/>
                  <a:pt x="314" y="575"/>
                </a:cubicBezTo>
                <a:cubicBezTo>
                  <a:pt x="316" y="573"/>
                  <a:pt x="316" y="573"/>
                  <a:pt x="316" y="573"/>
                </a:cubicBezTo>
                <a:cubicBezTo>
                  <a:pt x="317" y="576"/>
                  <a:pt x="319" y="574"/>
                  <a:pt x="320" y="573"/>
                </a:cubicBezTo>
                <a:close/>
                <a:moveTo>
                  <a:pt x="319" y="557"/>
                </a:moveTo>
                <a:cubicBezTo>
                  <a:pt x="323" y="557"/>
                  <a:pt x="323" y="557"/>
                  <a:pt x="323" y="557"/>
                </a:cubicBezTo>
                <a:cubicBezTo>
                  <a:pt x="317" y="555"/>
                  <a:pt x="317" y="555"/>
                  <a:pt x="317" y="555"/>
                </a:cubicBezTo>
                <a:lnTo>
                  <a:pt x="319" y="557"/>
                </a:lnTo>
                <a:close/>
                <a:moveTo>
                  <a:pt x="318" y="552"/>
                </a:moveTo>
                <a:cubicBezTo>
                  <a:pt x="322" y="552"/>
                  <a:pt x="322" y="552"/>
                  <a:pt x="322" y="552"/>
                </a:cubicBezTo>
                <a:cubicBezTo>
                  <a:pt x="319" y="551"/>
                  <a:pt x="319" y="551"/>
                  <a:pt x="319" y="551"/>
                </a:cubicBezTo>
                <a:lnTo>
                  <a:pt x="318" y="552"/>
                </a:lnTo>
                <a:close/>
                <a:moveTo>
                  <a:pt x="259" y="271"/>
                </a:moveTo>
                <a:cubicBezTo>
                  <a:pt x="258" y="270"/>
                  <a:pt x="258" y="270"/>
                  <a:pt x="258" y="270"/>
                </a:cubicBezTo>
                <a:cubicBezTo>
                  <a:pt x="259" y="270"/>
                  <a:pt x="259" y="270"/>
                  <a:pt x="259" y="271"/>
                </a:cubicBezTo>
                <a:close/>
                <a:moveTo>
                  <a:pt x="259" y="279"/>
                </a:moveTo>
                <a:cubicBezTo>
                  <a:pt x="261" y="279"/>
                  <a:pt x="261" y="279"/>
                  <a:pt x="261" y="279"/>
                </a:cubicBezTo>
                <a:cubicBezTo>
                  <a:pt x="260" y="279"/>
                  <a:pt x="259" y="279"/>
                  <a:pt x="259" y="279"/>
                </a:cubicBezTo>
                <a:close/>
                <a:moveTo>
                  <a:pt x="313" y="429"/>
                </a:moveTo>
                <a:cubicBezTo>
                  <a:pt x="316" y="427"/>
                  <a:pt x="322" y="425"/>
                  <a:pt x="317" y="425"/>
                </a:cubicBezTo>
                <a:cubicBezTo>
                  <a:pt x="313" y="426"/>
                  <a:pt x="313" y="426"/>
                  <a:pt x="313" y="426"/>
                </a:cubicBezTo>
                <a:cubicBezTo>
                  <a:pt x="314" y="427"/>
                  <a:pt x="314" y="428"/>
                  <a:pt x="313" y="429"/>
                </a:cubicBezTo>
                <a:close/>
                <a:moveTo>
                  <a:pt x="284" y="345"/>
                </a:moveTo>
                <a:cubicBezTo>
                  <a:pt x="284" y="346"/>
                  <a:pt x="283" y="346"/>
                  <a:pt x="283" y="346"/>
                </a:cubicBezTo>
                <a:cubicBezTo>
                  <a:pt x="284" y="346"/>
                  <a:pt x="286" y="347"/>
                  <a:pt x="287" y="347"/>
                </a:cubicBezTo>
                <a:cubicBezTo>
                  <a:pt x="286" y="346"/>
                  <a:pt x="285" y="346"/>
                  <a:pt x="284" y="345"/>
                </a:cubicBezTo>
                <a:close/>
                <a:moveTo>
                  <a:pt x="267" y="345"/>
                </a:moveTo>
                <a:cubicBezTo>
                  <a:pt x="270" y="343"/>
                  <a:pt x="270" y="343"/>
                  <a:pt x="270" y="343"/>
                </a:cubicBezTo>
                <a:cubicBezTo>
                  <a:pt x="269" y="343"/>
                  <a:pt x="268" y="344"/>
                  <a:pt x="267" y="345"/>
                </a:cubicBezTo>
                <a:close/>
                <a:moveTo>
                  <a:pt x="253" y="226"/>
                </a:moveTo>
                <a:cubicBezTo>
                  <a:pt x="249" y="225"/>
                  <a:pt x="249" y="225"/>
                  <a:pt x="249" y="225"/>
                </a:cubicBezTo>
                <a:cubicBezTo>
                  <a:pt x="249" y="227"/>
                  <a:pt x="251" y="226"/>
                  <a:pt x="253" y="226"/>
                </a:cubicBezTo>
                <a:close/>
                <a:moveTo>
                  <a:pt x="314" y="501"/>
                </a:moveTo>
                <a:cubicBezTo>
                  <a:pt x="316" y="499"/>
                  <a:pt x="317" y="498"/>
                  <a:pt x="317" y="497"/>
                </a:cubicBezTo>
                <a:cubicBezTo>
                  <a:pt x="314" y="499"/>
                  <a:pt x="311" y="500"/>
                  <a:pt x="314" y="501"/>
                </a:cubicBezTo>
                <a:close/>
                <a:moveTo>
                  <a:pt x="304" y="272"/>
                </a:moveTo>
                <a:cubicBezTo>
                  <a:pt x="303" y="271"/>
                  <a:pt x="302" y="271"/>
                  <a:pt x="301" y="271"/>
                </a:cubicBezTo>
                <a:cubicBezTo>
                  <a:pt x="302" y="272"/>
                  <a:pt x="303" y="272"/>
                  <a:pt x="304" y="272"/>
                </a:cubicBezTo>
                <a:close/>
                <a:moveTo>
                  <a:pt x="317" y="493"/>
                </a:moveTo>
                <a:cubicBezTo>
                  <a:pt x="316" y="493"/>
                  <a:pt x="316" y="493"/>
                  <a:pt x="316" y="494"/>
                </a:cubicBezTo>
                <a:cubicBezTo>
                  <a:pt x="316" y="495"/>
                  <a:pt x="317" y="496"/>
                  <a:pt x="317" y="497"/>
                </a:cubicBezTo>
                <a:cubicBezTo>
                  <a:pt x="319" y="496"/>
                  <a:pt x="320" y="494"/>
                  <a:pt x="317" y="493"/>
                </a:cubicBezTo>
                <a:close/>
                <a:moveTo>
                  <a:pt x="250" y="63"/>
                </a:moveTo>
                <a:cubicBezTo>
                  <a:pt x="250" y="63"/>
                  <a:pt x="250" y="63"/>
                  <a:pt x="251" y="63"/>
                </a:cubicBezTo>
                <a:cubicBezTo>
                  <a:pt x="250" y="63"/>
                  <a:pt x="250" y="63"/>
                  <a:pt x="250" y="63"/>
                </a:cubicBezTo>
                <a:close/>
                <a:moveTo>
                  <a:pt x="290" y="14"/>
                </a:moveTo>
                <a:cubicBezTo>
                  <a:pt x="291" y="14"/>
                  <a:pt x="291" y="15"/>
                  <a:pt x="291" y="16"/>
                </a:cubicBezTo>
                <a:cubicBezTo>
                  <a:pt x="291" y="15"/>
                  <a:pt x="291" y="15"/>
                  <a:pt x="290" y="14"/>
                </a:cubicBezTo>
                <a:close/>
                <a:moveTo>
                  <a:pt x="319" y="532"/>
                </a:moveTo>
                <a:cubicBezTo>
                  <a:pt x="319" y="533"/>
                  <a:pt x="319" y="532"/>
                  <a:pt x="319" y="532"/>
                </a:cubicBezTo>
                <a:close/>
                <a:moveTo>
                  <a:pt x="303" y="538"/>
                </a:moveTo>
                <a:cubicBezTo>
                  <a:pt x="302" y="537"/>
                  <a:pt x="295" y="540"/>
                  <a:pt x="295" y="540"/>
                </a:cubicBezTo>
                <a:cubicBezTo>
                  <a:pt x="296" y="540"/>
                  <a:pt x="302" y="537"/>
                  <a:pt x="303" y="538"/>
                </a:cubicBezTo>
                <a:close/>
                <a:moveTo>
                  <a:pt x="290" y="483"/>
                </a:moveTo>
                <a:cubicBezTo>
                  <a:pt x="290" y="483"/>
                  <a:pt x="290" y="483"/>
                  <a:pt x="290" y="483"/>
                </a:cubicBezTo>
                <a:cubicBezTo>
                  <a:pt x="289" y="484"/>
                  <a:pt x="290" y="484"/>
                  <a:pt x="290" y="483"/>
                </a:cubicBezTo>
                <a:close/>
                <a:moveTo>
                  <a:pt x="317" y="533"/>
                </a:moveTo>
                <a:cubicBezTo>
                  <a:pt x="318" y="533"/>
                  <a:pt x="318" y="533"/>
                  <a:pt x="318" y="532"/>
                </a:cubicBezTo>
                <a:cubicBezTo>
                  <a:pt x="318" y="532"/>
                  <a:pt x="318" y="533"/>
                  <a:pt x="317" y="533"/>
                </a:cubicBezTo>
                <a:close/>
                <a:moveTo>
                  <a:pt x="319" y="533"/>
                </a:moveTo>
                <a:cubicBezTo>
                  <a:pt x="319" y="534"/>
                  <a:pt x="319" y="534"/>
                  <a:pt x="319" y="534"/>
                </a:cubicBezTo>
                <a:cubicBezTo>
                  <a:pt x="319" y="534"/>
                  <a:pt x="320" y="534"/>
                  <a:pt x="319" y="533"/>
                </a:cubicBezTo>
                <a:close/>
                <a:moveTo>
                  <a:pt x="319" y="530"/>
                </a:moveTo>
                <a:cubicBezTo>
                  <a:pt x="319" y="531"/>
                  <a:pt x="319" y="532"/>
                  <a:pt x="318" y="532"/>
                </a:cubicBezTo>
                <a:cubicBezTo>
                  <a:pt x="319" y="532"/>
                  <a:pt x="319" y="532"/>
                  <a:pt x="319" y="532"/>
                </a:cubicBezTo>
                <a:cubicBezTo>
                  <a:pt x="319" y="531"/>
                  <a:pt x="319" y="531"/>
                  <a:pt x="319" y="530"/>
                </a:cubicBezTo>
                <a:close/>
                <a:moveTo>
                  <a:pt x="265" y="150"/>
                </a:moveTo>
                <a:cubicBezTo>
                  <a:pt x="265" y="150"/>
                  <a:pt x="265" y="150"/>
                  <a:pt x="265" y="150"/>
                </a:cubicBezTo>
                <a:cubicBezTo>
                  <a:pt x="263" y="149"/>
                  <a:pt x="264" y="149"/>
                  <a:pt x="265" y="150"/>
                </a:cubicBezTo>
                <a:close/>
                <a:moveTo>
                  <a:pt x="268" y="403"/>
                </a:moveTo>
                <a:cubicBezTo>
                  <a:pt x="268" y="403"/>
                  <a:pt x="268" y="403"/>
                  <a:pt x="268" y="403"/>
                </a:cubicBezTo>
                <a:cubicBezTo>
                  <a:pt x="268" y="403"/>
                  <a:pt x="268" y="403"/>
                  <a:pt x="268" y="403"/>
                </a:cubicBezTo>
                <a:close/>
                <a:moveTo>
                  <a:pt x="265" y="399"/>
                </a:moveTo>
                <a:cubicBezTo>
                  <a:pt x="270" y="401"/>
                  <a:pt x="269" y="401"/>
                  <a:pt x="268" y="403"/>
                </a:cubicBezTo>
                <a:cubicBezTo>
                  <a:pt x="280" y="401"/>
                  <a:pt x="280" y="401"/>
                  <a:pt x="280" y="401"/>
                </a:cubicBezTo>
                <a:lnTo>
                  <a:pt x="265" y="399"/>
                </a:lnTo>
                <a:close/>
                <a:moveTo>
                  <a:pt x="258" y="254"/>
                </a:moveTo>
                <a:cubicBezTo>
                  <a:pt x="264" y="250"/>
                  <a:pt x="257" y="247"/>
                  <a:pt x="253" y="246"/>
                </a:cubicBezTo>
                <a:cubicBezTo>
                  <a:pt x="255" y="244"/>
                  <a:pt x="263" y="246"/>
                  <a:pt x="261" y="243"/>
                </a:cubicBezTo>
                <a:cubicBezTo>
                  <a:pt x="258" y="237"/>
                  <a:pt x="251" y="244"/>
                  <a:pt x="249" y="241"/>
                </a:cubicBezTo>
                <a:cubicBezTo>
                  <a:pt x="256" y="238"/>
                  <a:pt x="256" y="238"/>
                  <a:pt x="256" y="238"/>
                </a:cubicBezTo>
                <a:cubicBezTo>
                  <a:pt x="251" y="234"/>
                  <a:pt x="255" y="231"/>
                  <a:pt x="256" y="227"/>
                </a:cubicBezTo>
                <a:cubicBezTo>
                  <a:pt x="255" y="227"/>
                  <a:pt x="255" y="226"/>
                  <a:pt x="254" y="226"/>
                </a:cubicBezTo>
                <a:cubicBezTo>
                  <a:pt x="257" y="222"/>
                  <a:pt x="247" y="218"/>
                  <a:pt x="249" y="216"/>
                </a:cubicBezTo>
                <a:cubicBezTo>
                  <a:pt x="251" y="216"/>
                  <a:pt x="253" y="214"/>
                  <a:pt x="255" y="213"/>
                </a:cubicBezTo>
                <a:cubicBezTo>
                  <a:pt x="251" y="208"/>
                  <a:pt x="251" y="208"/>
                  <a:pt x="251" y="208"/>
                </a:cubicBezTo>
                <a:cubicBezTo>
                  <a:pt x="252" y="211"/>
                  <a:pt x="256" y="210"/>
                  <a:pt x="260" y="211"/>
                </a:cubicBezTo>
                <a:cubicBezTo>
                  <a:pt x="260" y="209"/>
                  <a:pt x="257" y="208"/>
                  <a:pt x="257" y="207"/>
                </a:cubicBezTo>
                <a:cubicBezTo>
                  <a:pt x="258" y="208"/>
                  <a:pt x="260" y="209"/>
                  <a:pt x="261" y="208"/>
                </a:cubicBezTo>
                <a:cubicBezTo>
                  <a:pt x="255" y="203"/>
                  <a:pt x="255" y="203"/>
                  <a:pt x="255" y="203"/>
                </a:cubicBezTo>
                <a:cubicBezTo>
                  <a:pt x="254" y="203"/>
                  <a:pt x="254" y="204"/>
                  <a:pt x="254" y="204"/>
                </a:cubicBezTo>
                <a:cubicBezTo>
                  <a:pt x="254" y="203"/>
                  <a:pt x="251" y="200"/>
                  <a:pt x="254" y="198"/>
                </a:cubicBezTo>
                <a:cubicBezTo>
                  <a:pt x="256" y="198"/>
                  <a:pt x="257" y="199"/>
                  <a:pt x="259" y="199"/>
                </a:cubicBezTo>
                <a:cubicBezTo>
                  <a:pt x="254" y="201"/>
                  <a:pt x="258" y="201"/>
                  <a:pt x="261" y="202"/>
                </a:cubicBezTo>
                <a:cubicBezTo>
                  <a:pt x="260" y="198"/>
                  <a:pt x="262" y="201"/>
                  <a:pt x="265" y="199"/>
                </a:cubicBezTo>
                <a:cubicBezTo>
                  <a:pt x="265" y="197"/>
                  <a:pt x="259" y="196"/>
                  <a:pt x="256" y="197"/>
                </a:cubicBezTo>
                <a:cubicBezTo>
                  <a:pt x="257" y="194"/>
                  <a:pt x="258" y="193"/>
                  <a:pt x="254" y="190"/>
                </a:cubicBezTo>
                <a:cubicBezTo>
                  <a:pt x="260" y="190"/>
                  <a:pt x="260" y="190"/>
                  <a:pt x="260" y="190"/>
                </a:cubicBezTo>
                <a:cubicBezTo>
                  <a:pt x="258" y="187"/>
                  <a:pt x="258" y="187"/>
                  <a:pt x="258" y="187"/>
                </a:cubicBezTo>
                <a:cubicBezTo>
                  <a:pt x="264" y="189"/>
                  <a:pt x="264" y="189"/>
                  <a:pt x="264" y="189"/>
                </a:cubicBezTo>
                <a:cubicBezTo>
                  <a:pt x="268" y="184"/>
                  <a:pt x="255" y="189"/>
                  <a:pt x="258" y="183"/>
                </a:cubicBezTo>
                <a:cubicBezTo>
                  <a:pt x="263" y="183"/>
                  <a:pt x="263" y="183"/>
                  <a:pt x="263" y="183"/>
                </a:cubicBezTo>
                <a:cubicBezTo>
                  <a:pt x="261" y="180"/>
                  <a:pt x="253" y="180"/>
                  <a:pt x="258" y="178"/>
                </a:cubicBezTo>
                <a:cubicBezTo>
                  <a:pt x="256" y="176"/>
                  <a:pt x="252" y="182"/>
                  <a:pt x="251" y="177"/>
                </a:cubicBezTo>
                <a:cubicBezTo>
                  <a:pt x="253" y="176"/>
                  <a:pt x="255" y="174"/>
                  <a:pt x="256" y="172"/>
                </a:cubicBezTo>
                <a:cubicBezTo>
                  <a:pt x="254" y="171"/>
                  <a:pt x="250" y="174"/>
                  <a:pt x="251" y="175"/>
                </a:cubicBezTo>
                <a:cubicBezTo>
                  <a:pt x="249" y="167"/>
                  <a:pt x="267" y="169"/>
                  <a:pt x="260" y="163"/>
                </a:cubicBezTo>
                <a:cubicBezTo>
                  <a:pt x="257" y="165"/>
                  <a:pt x="251" y="161"/>
                  <a:pt x="252" y="167"/>
                </a:cubicBezTo>
                <a:cubicBezTo>
                  <a:pt x="249" y="164"/>
                  <a:pt x="258" y="161"/>
                  <a:pt x="253" y="159"/>
                </a:cubicBezTo>
                <a:cubicBezTo>
                  <a:pt x="259" y="160"/>
                  <a:pt x="259" y="160"/>
                  <a:pt x="259" y="160"/>
                </a:cubicBezTo>
                <a:cubicBezTo>
                  <a:pt x="259" y="159"/>
                  <a:pt x="257" y="158"/>
                  <a:pt x="256" y="158"/>
                </a:cubicBezTo>
                <a:cubicBezTo>
                  <a:pt x="261" y="158"/>
                  <a:pt x="261" y="158"/>
                  <a:pt x="261" y="158"/>
                </a:cubicBezTo>
                <a:cubicBezTo>
                  <a:pt x="253" y="155"/>
                  <a:pt x="264" y="151"/>
                  <a:pt x="254" y="149"/>
                </a:cubicBezTo>
                <a:cubicBezTo>
                  <a:pt x="262" y="151"/>
                  <a:pt x="253" y="147"/>
                  <a:pt x="256" y="145"/>
                </a:cubicBezTo>
                <a:cubicBezTo>
                  <a:pt x="262" y="148"/>
                  <a:pt x="256" y="154"/>
                  <a:pt x="264" y="154"/>
                </a:cubicBezTo>
                <a:cubicBezTo>
                  <a:pt x="266" y="152"/>
                  <a:pt x="263" y="151"/>
                  <a:pt x="265" y="150"/>
                </a:cubicBezTo>
                <a:cubicBezTo>
                  <a:pt x="266" y="151"/>
                  <a:pt x="268" y="152"/>
                  <a:pt x="270" y="152"/>
                </a:cubicBezTo>
                <a:cubicBezTo>
                  <a:pt x="274" y="148"/>
                  <a:pt x="265" y="145"/>
                  <a:pt x="263" y="143"/>
                </a:cubicBezTo>
                <a:cubicBezTo>
                  <a:pt x="265" y="148"/>
                  <a:pt x="265" y="148"/>
                  <a:pt x="265" y="148"/>
                </a:cubicBezTo>
                <a:cubicBezTo>
                  <a:pt x="257" y="147"/>
                  <a:pt x="263" y="145"/>
                  <a:pt x="257" y="144"/>
                </a:cubicBezTo>
                <a:cubicBezTo>
                  <a:pt x="261" y="142"/>
                  <a:pt x="255" y="140"/>
                  <a:pt x="258" y="138"/>
                </a:cubicBezTo>
                <a:cubicBezTo>
                  <a:pt x="258" y="139"/>
                  <a:pt x="258" y="139"/>
                  <a:pt x="258" y="139"/>
                </a:cubicBezTo>
                <a:cubicBezTo>
                  <a:pt x="258" y="134"/>
                  <a:pt x="270" y="132"/>
                  <a:pt x="270" y="130"/>
                </a:cubicBezTo>
                <a:cubicBezTo>
                  <a:pt x="271" y="128"/>
                  <a:pt x="267" y="125"/>
                  <a:pt x="264" y="126"/>
                </a:cubicBezTo>
                <a:cubicBezTo>
                  <a:pt x="262" y="125"/>
                  <a:pt x="266" y="133"/>
                  <a:pt x="256" y="130"/>
                </a:cubicBezTo>
                <a:cubicBezTo>
                  <a:pt x="268" y="127"/>
                  <a:pt x="252" y="124"/>
                  <a:pt x="259" y="118"/>
                </a:cubicBezTo>
                <a:cubicBezTo>
                  <a:pt x="264" y="120"/>
                  <a:pt x="266" y="116"/>
                  <a:pt x="269" y="118"/>
                </a:cubicBezTo>
                <a:cubicBezTo>
                  <a:pt x="268" y="115"/>
                  <a:pt x="266" y="115"/>
                  <a:pt x="263" y="114"/>
                </a:cubicBezTo>
                <a:cubicBezTo>
                  <a:pt x="266" y="113"/>
                  <a:pt x="266" y="113"/>
                  <a:pt x="266" y="113"/>
                </a:cubicBezTo>
                <a:cubicBezTo>
                  <a:pt x="258" y="109"/>
                  <a:pt x="259" y="112"/>
                  <a:pt x="255" y="107"/>
                </a:cubicBezTo>
                <a:cubicBezTo>
                  <a:pt x="258" y="108"/>
                  <a:pt x="260" y="104"/>
                  <a:pt x="262" y="105"/>
                </a:cubicBezTo>
                <a:cubicBezTo>
                  <a:pt x="263" y="104"/>
                  <a:pt x="261" y="102"/>
                  <a:pt x="259" y="101"/>
                </a:cubicBezTo>
                <a:cubicBezTo>
                  <a:pt x="260" y="101"/>
                  <a:pt x="260" y="101"/>
                  <a:pt x="260" y="101"/>
                </a:cubicBezTo>
                <a:cubicBezTo>
                  <a:pt x="258" y="95"/>
                  <a:pt x="264" y="96"/>
                  <a:pt x="260" y="91"/>
                </a:cubicBezTo>
                <a:cubicBezTo>
                  <a:pt x="258" y="91"/>
                  <a:pt x="258" y="91"/>
                  <a:pt x="258" y="91"/>
                </a:cubicBezTo>
                <a:cubicBezTo>
                  <a:pt x="252" y="84"/>
                  <a:pt x="255" y="75"/>
                  <a:pt x="252" y="68"/>
                </a:cubicBezTo>
                <a:cubicBezTo>
                  <a:pt x="250" y="70"/>
                  <a:pt x="250" y="70"/>
                  <a:pt x="250" y="70"/>
                </a:cubicBezTo>
                <a:cubicBezTo>
                  <a:pt x="251" y="70"/>
                  <a:pt x="247" y="65"/>
                  <a:pt x="250" y="63"/>
                </a:cubicBezTo>
                <a:cubicBezTo>
                  <a:pt x="250" y="63"/>
                  <a:pt x="251" y="64"/>
                  <a:pt x="251" y="65"/>
                </a:cubicBezTo>
                <a:cubicBezTo>
                  <a:pt x="253" y="65"/>
                  <a:pt x="257" y="63"/>
                  <a:pt x="258" y="62"/>
                </a:cubicBezTo>
                <a:cubicBezTo>
                  <a:pt x="254" y="61"/>
                  <a:pt x="254" y="61"/>
                  <a:pt x="254" y="61"/>
                </a:cubicBezTo>
                <a:cubicBezTo>
                  <a:pt x="257" y="60"/>
                  <a:pt x="257" y="60"/>
                  <a:pt x="257" y="60"/>
                </a:cubicBezTo>
                <a:cubicBezTo>
                  <a:pt x="257" y="58"/>
                  <a:pt x="251" y="61"/>
                  <a:pt x="251" y="59"/>
                </a:cubicBezTo>
                <a:cubicBezTo>
                  <a:pt x="262" y="57"/>
                  <a:pt x="252" y="47"/>
                  <a:pt x="261" y="44"/>
                </a:cubicBezTo>
                <a:cubicBezTo>
                  <a:pt x="254" y="42"/>
                  <a:pt x="261" y="49"/>
                  <a:pt x="254" y="47"/>
                </a:cubicBezTo>
                <a:cubicBezTo>
                  <a:pt x="255" y="47"/>
                  <a:pt x="256" y="46"/>
                  <a:pt x="257" y="44"/>
                </a:cubicBezTo>
                <a:cubicBezTo>
                  <a:pt x="252" y="45"/>
                  <a:pt x="252" y="45"/>
                  <a:pt x="252" y="45"/>
                </a:cubicBezTo>
                <a:cubicBezTo>
                  <a:pt x="254" y="37"/>
                  <a:pt x="258" y="33"/>
                  <a:pt x="257" y="26"/>
                </a:cubicBezTo>
                <a:cubicBezTo>
                  <a:pt x="258" y="26"/>
                  <a:pt x="258" y="26"/>
                  <a:pt x="258" y="26"/>
                </a:cubicBezTo>
                <a:cubicBezTo>
                  <a:pt x="260" y="24"/>
                  <a:pt x="259" y="22"/>
                  <a:pt x="255" y="21"/>
                </a:cubicBezTo>
                <a:cubicBezTo>
                  <a:pt x="257" y="21"/>
                  <a:pt x="258" y="22"/>
                  <a:pt x="260" y="21"/>
                </a:cubicBezTo>
                <a:cubicBezTo>
                  <a:pt x="248" y="17"/>
                  <a:pt x="268" y="12"/>
                  <a:pt x="260" y="9"/>
                </a:cubicBezTo>
                <a:cubicBezTo>
                  <a:pt x="269" y="9"/>
                  <a:pt x="278" y="3"/>
                  <a:pt x="285" y="5"/>
                </a:cubicBezTo>
                <a:cubicBezTo>
                  <a:pt x="284" y="3"/>
                  <a:pt x="284" y="3"/>
                  <a:pt x="284" y="3"/>
                </a:cubicBezTo>
                <a:cubicBezTo>
                  <a:pt x="290" y="4"/>
                  <a:pt x="284" y="9"/>
                  <a:pt x="290" y="10"/>
                </a:cubicBezTo>
                <a:cubicBezTo>
                  <a:pt x="284" y="16"/>
                  <a:pt x="284" y="16"/>
                  <a:pt x="284" y="16"/>
                </a:cubicBezTo>
                <a:cubicBezTo>
                  <a:pt x="287" y="16"/>
                  <a:pt x="290" y="17"/>
                  <a:pt x="291" y="16"/>
                </a:cubicBezTo>
                <a:cubicBezTo>
                  <a:pt x="291" y="17"/>
                  <a:pt x="291" y="19"/>
                  <a:pt x="295" y="17"/>
                </a:cubicBezTo>
                <a:cubicBezTo>
                  <a:pt x="280" y="31"/>
                  <a:pt x="295" y="46"/>
                  <a:pt x="288" y="60"/>
                </a:cubicBezTo>
                <a:cubicBezTo>
                  <a:pt x="288" y="61"/>
                  <a:pt x="290" y="60"/>
                  <a:pt x="292" y="60"/>
                </a:cubicBezTo>
                <a:cubicBezTo>
                  <a:pt x="286" y="63"/>
                  <a:pt x="295" y="62"/>
                  <a:pt x="296" y="64"/>
                </a:cubicBezTo>
                <a:cubicBezTo>
                  <a:pt x="287" y="68"/>
                  <a:pt x="287" y="68"/>
                  <a:pt x="287" y="68"/>
                </a:cubicBezTo>
                <a:cubicBezTo>
                  <a:pt x="290" y="69"/>
                  <a:pt x="293" y="68"/>
                  <a:pt x="294" y="68"/>
                </a:cubicBezTo>
                <a:cubicBezTo>
                  <a:pt x="296" y="75"/>
                  <a:pt x="288" y="82"/>
                  <a:pt x="293" y="88"/>
                </a:cubicBezTo>
                <a:cubicBezTo>
                  <a:pt x="291" y="90"/>
                  <a:pt x="287" y="88"/>
                  <a:pt x="286" y="90"/>
                </a:cubicBezTo>
                <a:cubicBezTo>
                  <a:pt x="294" y="87"/>
                  <a:pt x="290" y="97"/>
                  <a:pt x="296" y="95"/>
                </a:cubicBezTo>
                <a:cubicBezTo>
                  <a:pt x="287" y="98"/>
                  <a:pt x="295" y="104"/>
                  <a:pt x="282" y="103"/>
                </a:cubicBezTo>
                <a:cubicBezTo>
                  <a:pt x="281" y="106"/>
                  <a:pt x="287" y="105"/>
                  <a:pt x="288" y="104"/>
                </a:cubicBezTo>
                <a:cubicBezTo>
                  <a:pt x="288" y="108"/>
                  <a:pt x="288" y="111"/>
                  <a:pt x="292" y="113"/>
                </a:cubicBezTo>
                <a:cubicBezTo>
                  <a:pt x="289" y="115"/>
                  <a:pt x="296" y="129"/>
                  <a:pt x="286" y="132"/>
                </a:cubicBezTo>
                <a:cubicBezTo>
                  <a:pt x="293" y="130"/>
                  <a:pt x="290" y="132"/>
                  <a:pt x="292" y="134"/>
                </a:cubicBezTo>
                <a:cubicBezTo>
                  <a:pt x="298" y="132"/>
                  <a:pt x="298" y="132"/>
                  <a:pt x="298" y="132"/>
                </a:cubicBezTo>
                <a:cubicBezTo>
                  <a:pt x="298" y="136"/>
                  <a:pt x="298" y="136"/>
                  <a:pt x="298" y="136"/>
                </a:cubicBezTo>
                <a:cubicBezTo>
                  <a:pt x="298" y="137"/>
                  <a:pt x="298" y="137"/>
                  <a:pt x="297" y="138"/>
                </a:cubicBezTo>
                <a:cubicBezTo>
                  <a:pt x="297" y="138"/>
                  <a:pt x="294" y="137"/>
                  <a:pt x="293" y="139"/>
                </a:cubicBezTo>
                <a:cubicBezTo>
                  <a:pt x="293" y="142"/>
                  <a:pt x="296" y="143"/>
                  <a:pt x="299" y="144"/>
                </a:cubicBezTo>
                <a:cubicBezTo>
                  <a:pt x="299" y="144"/>
                  <a:pt x="299" y="144"/>
                  <a:pt x="299" y="144"/>
                </a:cubicBezTo>
                <a:cubicBezTo>
                  <a:pt x="300" y="146"/>
                  <a:pt x="300" y="146"/>
                  <a:pt x="300" y="146"/>
                </a:cubicBezTo>
                <a:cubicBezTo>
                  <a:pt x="300" y="147"/>
                  <a:pt x="294" y="140"/>
                  <a:pt x="292" y="146"/>
                </a:cubicBezTo>
                <a:cubicBezTo>
                  <a:pt x="293" y="146"/>
                  <a:pt x="301" y="148"/>
                  <a:pt x="297" y="150"/>
                </a:cubicBezTo>
                <a:cubicBezTo>
                  <a:pt x="297" y="147"/>
                  <a:pt x="293" y="148"/>
                  <a:pt x="291" y="149"/>
                </a:cubicBezTo>
                <a:cubicBezTo>
                  <a:pt x="291" y="152"/>
                  <a:pt x="291" y="152"/>
                  <a:pt x="291" y="152"/>
                </a:cubicBezTo>
                <a:cubicBezTo>
                  <a:pt x="298" y="151"/>
                  <a:pt x="298" y="151"/>
                  <a:pt x="298" y="151"/>
                </a:cubicBezTo>
                <a:cubicBezTo>
                  <a:pt x="298" y="161"/>
                  <a:pt x="294" y="172"/>
                  <a:pt x="294" y="182"/>
                </a:cubicBezTo>
                <a:cubicBezTo>
                  <a:pt x="288" y="183"/>
                  <a:pt x="294" y="190"/>
                  <a:pt x="285" y="190"/>
                </a:cubicBezTo>
                <a:cubicBezTo>
                  <a:pt x="286" y="189"/>
                  <a:pt x="286" y="189"/>
                  <a:pt x="286" y="189"/>
                </a:cubicBezTo>
                <a:cubicBezTo>
                  <a:pt x="285" y="186"/>
                  <a:pt x="279" y="190"/>
                  <a:pt x="280" y="192"/>
                </a:cubicBezTo>
                <a:cubicBezTo>
                  <a:pt x="283" y="190"/>
                  <a:pt x="289" y="196"/>
                  <a:pt x="291" y="190"/>
                </a:cubicBezTo>
                <a:cubicBezTo>
                  <a:pt x="295" y="195"/>
                  <a:pt x="295" y="195"/>
                  <a:pt x="295" y="195"/>
                </a:cubicBezTo>
                <a:cubicBezTo>
                  <a:pt x="312" y="196"/>
                  <a:pt x="294" y="206"/>
                  <a:pt x="300" y="212"/>
                </a:cubicBezTo>
                <a:cubicBezTo>
                  <a:pt x="299" y="212"/>
                  <a:pt x="298" y="212"/>
                  <a:pt x="298" y="212"/>
                </a:cubicBezTo>
                <a:cubicBezTo>
                  <a:pt x="303" y="217"/>
                  <a:pt x="293" y="225"/>
                  <a:pt x="296" y="226"/>
                </a:cubicBezTo>
                <a:cubicBezTo>
                  <a:pt x="292" y="227"/>
                  <a:pt x="292" y="227"/>
                  <a:pt x="292" y="227"/>
                </a:cubicBezTo>
                <a:cubicBezTo>
                  <a:pt x="299" y="231"/>
                  <a:pt x="300" y="232"/>
                  <a:pt x="297" y="238"/>
                </a:cubicBezTo>
                <a:cubicBezTo>
                  <a:pt x="296" y="238"/>
                  <a:pt x="295" y="237"/>
                  <a:pt x="294" y="238"/>
                </a:cubicBezTo>
                <a:cubicBezTo>
                  <a:pt x="297" y="239"/>
                  <a:pt x="301" y="241"/>
                  <a:pt x="300" y="245"/>
                </a:cubicBezTo>
                <a:cubicBezTo>
                  <a:pt x="299" y="245"/>
                  <a:pt x="299" y="245"/>
                  <a:pt x="299" y="245"/>
                </a:cubicBezTo>
                <a:cubicBezTo>
                  <a:pt x="300" y="251"/>
                  <a:pt x="300" y="251"/>
                  <a:pt x="300" y="251"/>
                </a:cubicBezTo>
                <a:cubicBezTo>
                  <a:pt x="285" y="251"/>
                  <a:pt x="309" y="261"/>
                  <a:pt x="293" y="264"/>
                </a:cubicBezTo>
                <a:cubicBezTo>
                  <a:pt x="298" y="265"/>
                  <a:pt x="299" y="269"/>
                  <a:pt x="301" y="271"/>
                </a:cubicBezTo>
                <a:cubicBezTo>
                  <a:pt x="301" y="271"/>
                  <a:pt x="300" y="271"/>
                  <a:pt x="299" y="272"/>
                </a:cubicBezTo>
                <a:cubicBezTo>
                  <a:pt x="307" y="274"/>
                  <a:pt x="297" y="279"/>
                  <a:pt x="298" y="281"/>
                </a:cubicBezTo>
                <a:cubicBezTo>
                  <a:pt x="300" y="283"/>
                  <a:pt x="303" y="282"/>
                  <a:pt x="305" y="281"/>
                </a:cubicBezTo>
                <a:cubicBezTo>
                  <a:pt x="299" y="285"/>
                  <a:pt x="312" y="291"/>
                  <a:pt x="310" y="292"/>
                </a:cubicBezTo>
                <a:cubicBezTo>
                  <a:pt x="309" y="295"/>
                  <a:pt x="304" y="293"/>
                  <a:pt x="301" y="294"/>
                </a:cubicBezTo>
                <a:cubicBezTo>
                  <a:pt x="303" y="298"/>
                  <a:pt x="314" y="293"/>
                  <a:pt x="309" y="298"/>
                </a:cubicBezTo>
                <a:cubicBezTo>
                  <a:pt x="308" y="298"/>
                  <a:pt x="307" y="296"/>
                  <a:pt x="307" y="297"/>
                </a:cubicBezTo>
                <a:cubicBezTo>
                  <a:pt x="305" y="299"/>
                  <a:pt x="289" y="303"/>
                  <a:pt x="292" y="305"/>
                </a:cubicBezTo>
                <a:cubicBezTo>
                  <a:pt x="295" y="303"/>
                  <a:pt x="295" y="303"/>
                  <a:pt x="295" y="303"/>
                </a:cubicBezTo>
                <a:cubicBezTo>
                  <a:pt x="299" y="307"/>
                  <a:pt x="283" y="312"/>
                  <a:pt x="293" y="312"/>
                </a:cubicBezTo>
                <a:cubicBezTo>
                  <a:pt x="298" y="312"/>
                  <a:pt x="298" y="312"/>
                  <a:pt x="298" y="312"/>
                </a:cubicBezTo>
                <a:cubicBezTo>
                  <a:pt x="292" y="318"/>
                  <a:pt x="299" y="314"/>
                  <a:pt x="294" y="321"/>
                </a:cubicBezTo>
                <a:cubicBezTo>
                  <a:pt x="294" y="321"/>
                  <a:pt x="294" y="321"/>
                  <a:pt x="294" y="321"/>
                </a:cubicBezTo>
                <a:cubicBezTo>
                  <a:pt x="295" y="323"/>
                  <a:pt x="289" y="325"/>
                  <a:pt x="296" y="326"/>
                </a:cubicBezTo>
                <a:cubicBezTo>
                  <a:pt x="297" y="325"/>
                  <a:pt x="297" y="325"/>
                  <a:pt x="297" y="325"/>
                </a:cubicBezTo>
                <a:cubicBezTo>
                  <a:pt x="298" y="328"/>
                  <a:pt x="298" y="329"/>
                  <a:pt x="297" y="332"/>
                </a:cubicBezTo>
                <a:cubicBezTo>
                  <a:pt x="298" y="332"/>
                  <a:pt x="299" y="334"/>
                  <a:pt x="298" y="334"/>
                </a:cubicBezTo>
                <a:cubicBezTo>
                  <a:pt x="304" y="334"/>
                  <a:pt x="301" y="342"/>
                  <a:pt x="300" y="344"/>
                </a:cubicBezTo>
                <a:cubicBezTo>
                  <a:pt x="299" y="341"/>
                  <a:pt x="297" y="342"/>
                  <a:pt x="294" y="343"/>
                </a:cubicBezTo>
                <a:cubicBezTo>
                  <a:pt x="300" y="345"/>
                  <a:pt x="300" y="346"/>
                  <a:pt x="297" y="348"/>
                </a:cubicBezTo>
                <a:cubicBezTo>
                  <a:pt x="304" y="348"/>
                  <a:pt x="312" y="348"/>
                  <a:pt x="313" y="352"/>
                </a:cubicBezTo>
                <a:cubicBezTo>
                  <a:pt x="312" y="352"/>
                  <a:pt x="311" y="351"/>
                  <a:pt x="310" y="351"/>
                </a:cubicBezTo>
                <a:cubicBezTo>
                  <a:pt x="308" y="352"/>
                  <a:pt x="310" y="353"/>
                  <a:pt x="310" y="353"/>
                </a:cubicBezTo>
                <a:cubicBezTo>
                  <a:pt x="309" y="353"/>
                  <a:pt x="308" y="352"/>
                  <a:pt x="305" y="353"/>
                </a:cubicBezTo>
                <a:cubicBezTo>
                  <a:pt x="312" y="355"/>
                  <a:pt x="306" y="358"/>
                  <a:pt x="308" y="362"/>
                </a:cubicBezTo>
                <a:cubicBezTo>
                  <a:pt x="306" y="361"/>
                  <a:pt x="305" y="362"/>
                  <a:pt x="302" y="362"/>
                </a:cubicBezTo>
                <a:cubicBezTo>
                  <a:pt x="311" y="362"/>
                  <a:pt x="295" y="368"/>
                  <a:pt x="306" y="366"/>
                </a:cubicBezTo>
                <a:cubicBezTo>
                  <a:pt x="299" y="375"/>
                  <a:pt x="306" y="387"/>
                  <a:pt x="299" y="391"/>
                </a:cubicBezTo>
                <a:cubicBezTo>
                  <a:pt x="296" y="392"/>
                  <a:pt x="301" y="394"/>
                  <a:pt x="301" y="395"/>
                </a:cubicBezTo>
                <a:cubicBezTo>
                  <a:pt x="297" y="395"/>
                  <a:pt x="297" y="395"/>
                  <a:pt x="297" y="395"/>
                </a:cubicBezTo>
                <a:cubicBezTo>
                  <a:pt x="305" y="399"/>
                  <a:pt x="300" y="398"/>
                  <a:pt x="307" y="403"/>
                </a:cubicBezTo>
                <a:cubicBezTo>
                  <a:pt x="303" y="401"/>
                  <a:pt x="301" y="402"/>
                  <a:pt x="297" y="404"/>
                </a:cubicBezTo>
                <a:cubicBezTo>
                  <a:pt x="305" y="407"/>
                  <a:pt x="305" y="407"/>
                  <a:pt x="305" y="407"/>
                </a:cubicBezTo>
                <a:cubicBezTo>
                  <a:pt x="299" y="408"/>
                  <a:pt x="299" y="408"/>
                  <a:pt x="299" y="408"/>
                </a:cubicBezTo>
                <a:cubicBezTo>
                  <a:pt x="302" y="409"/>
                  <a:pt x="301" y="410"/>
                  <a:pt x="300" y="412"/>
                </a:cubicBezTo>
                <a:cubicBezTo>
                  <a:pt x="300" y="411"/>
                  <a:pt x="299" y="412"/>
                  <a:pt x="298" y="412"/>
                </a:cubicBezTo>
                <a:cubicBezTo>
                  <a:pt x="307" y="412"/>
                  <a:pt x="306" y="418"/>
                  <a:pt x="310" y="419"/>
                </a:cubicBezTo>
                <a:cubicBezTo>
                  <a:pt x="302" y="421"/>
                  <a:pt x="312" y="423"/>
                  <a:pt x="304" y="424"/>
                </a:cubicBezTo>
                <a:cubicBezTo>
                  <a:pt x="306" y="424"/>
                  <a:pt x="307" y="425"/>
                  <a:pt x="307" y="426"/>
                </a:cubicBezTo>
                <a:cubicBezTo>
                  <a:pt x="311" y="425"/>
                  <a:pt x="315" y="424"/>
                  <a:pt x="313" y="426"/>
                </a:cubicBezTo>
                <a:cubicBezTo>
                  <a:pt x="313" y="426"/>
                  <a:pt x="313" y="426"/>
                  <a:pt x="313" y="426"/>
                </a:cubicBezTo>
                <a:cubicBezTo>
                  <a:pt x="309" y="427"/>
                  <a:pt x="309" y="427"/>
                  <a:pt x="309" y="427"/>
                </a:cubicBezTo>
                <a:cubicBezTo>
                  <a:pt x="310" y="428"/>
                  <a:pt x="310" y="429"/>
                  <a:pt x="310" y="430"/>
                </a:cubicBezTo>
                <a:cubicBezTo>
                  <a:pt x="311" y="430"/>
                  <a:pt x="312" y="429"/>
                  <a:pt x="313" y="429"/>
                </a:cubicBezTo>
                <a:cubicBezTo>
                  <a:pt x="312" y="429"/>
                  <a:pt x="311" y="430"/>
                  <a:pt x="310" y="430"/>
                </a:cubicBezTo>
                <a:cubicBezTo>
                  <a:pt x="310" y="431"/>
                  <a:pt x="310" y="431"/>
                  <a:pt x="310" y="431"/>
                </a:cubicBezTo>
                <a:cubicBezTo>
                  <a:pt x="310" y="431"/>
                  <a:pt x="310" y="431"/>
                  <a:pt x="310" y="431"/>
                </a:cubicBezTo>
                <a:cubicBezTo>
                  <a:pt x="309" y="432"/>
                  <a:pt x="309" y="432"/>
                  <a:pt x="310" y="434"/>
                </a:cubicBezTo>
                <a:cubicBezTo>
                  <a:pt x="303" y="438"/>
                  <a:pt x="320" y="443"/>
                  <a:pt x="311" y="449"/>
                </a:cubicBezTo>
                <a:cubicBezTo>
                  <a:pt x="312" y="448"/>
                  <a:pt x="312" y="447"/>
                  <a:pt x="311" y="447"/>
                </a:cubicBezTo>
                <a:cubicBezTo>
                  <a:pt x="311" y="451"/>
                  <a:pt x="305" y="456"/>
                  <a:pt x="308" y="458"/>
                </a:cubicBezTo>
                <a:cubicBezTo>
                  <a:pt x="313" y="458"/>
                  <a:pt x="313" y="458"/>
                  <a:pt x="313" y="458"/>
                </a:cubicBezTo>
                <a:cubicBezTo>
                  <a:pt x="315" y="461"/>
                  <a:pt x="316" y="463"/>
                  <a:pt x="316" y="466"/>
                </a:cubicBezTo>
                <a:cubicBezTo>
                  <a:pt x="321" y="466"/>
                  <a:pt x="321" y="466"/>
                  <a:pt x="321" y="466"/>
                </a:cubicBezTo>
                <a:cubicBezTo>
                  <a:pt x="319" y="470"/>
                  <a:pt x="328" y="477"/>
                  <a:pt x="318" y="480"/>
                </a:cubicBezTo>
                <a:cubicBezTo>
                  <a:pt x="321" y="481"/>
                  <a:pt x="317" y="485"/>
                  <a:pt x="318" y="487"/>
                </a:cubicBezTo>
                <a:cubicBezTo>
                  <a:pt x="314" y="488"/>
                  <a:pt x="314" y="488"/>
                  <a:pt x="314" y="488"/>
                </a:cubicBezTo>
                <a:cubicBezTo>
                  <a:pt x="313" y="491"/>
                  <a:pt x="315" y="492"/>
                  <a:pt x="316" y="494"/>
                </a:cubicBezTo>
                <a:cubicBezTo>
                  <a:pt x="308" y="500"/>
                  <a:pt x="316" y="504"/>
                  <a:pt x="316" y="509"/>
                </a:cubicBezTo>
                <a:cubicBezTo>
                  <a:pt x="315" y="509"/>
                  <a:pt x="315" y="509"/>
                  <a:pt x="315" y="509"/>
                </a:cubicBezTo>
                <a:cubicBezTo>
                  <a:pt x="317" y="514"/>
                  <a:pt x="317" y="514"/>
                  <a:pt x="317" y="514"/>
                </a:cubicBezTo>
                <a:cubicBezTo>
                  <a:pt x="314" y="513"/>
                  <a:pt x="320" y="515"/>
                  <a:pt x="319" y="517"/>
                </a:cubicBezTo>
                <a:cubicBezTo>
                  <a:pt x="321" y="518"/>
                  <a:pt x="320" y="521"/>
                  <a:pt x="318" y="523"/>
                </a:cubicBezTo>
                <a:cubicBezTo>
                  <a:pt x="318" y="526"/>
                  <a:pt x="318" y="526"/>
                  <a:pt x="318" y="526"/>
                </a:cubicBezTo>
                <a:cubicBezTo>
                  <a:pt x="315" y="522"/>
                  <a:pt x="312" y="526"/>
                  <a:pt x="308" y="527"/>
                </a:cubicBezTo>
                <a:cubicBezTo>
                  <a:pt x="311" y="528"/>
                  <a:pt x="311" y="528"/>
                  <a:pt x="311" y="528"/>
                </a:cubicBezTo>
                <a:cubicBezTo>
                  <a:pt x="309" y="529"/>
                  <a:pt x="308" y="527"/>
                  <a:pt x="307" y="529"/>
                </a:cubicBezTo>
                <a:cubicBezTo>
                  <a:pt x="309" y="530"/>
                  <a:pt x="309" y="534"/>
                  <a:pt x="314" y="535"/>
                </a:cubicBezTo>
                <a:cubicBezTo>
                  <a:pt x="315" y="535"/>
                  <a:pt x="316" y="534"/>
                  <a:pt x="317" y="534"/>
                </a:cubicBezTo>
                <a:cubicBezTo>
                  <a:pt x="317" y="534"/>
                  <a:pt x="317" y="534"/>
                  <a:pt x="317" y="534"/>
                </a:cubicBezTo>
                <a:cubicBezTo>
                  <a:pt x="317" y="534"/>
                  <a:pt x="317" y="534"/>
                  <a:pt x="317" y="533"/>
                </a:cubicBezTo>
                <a:cubicBezTo>
                  <a:pt x="317" y="534"/>
                  <a:pt x="317" y="534"/>
                  <a:pt x="317" y="534"/>
                </a:cubicBezTo>
                <a:cubicBezTo>
                  <a:pt x="317" y="534"/>
                  <a:pt x="318" y="534"/>
                  <a:pt x="319" y="534"/>
                </a:cubicBezTo>
                <a:cubicBezTo>
                  <a:pt x="318" y="537"/>
                  <a:pt x="320" y="536"/>
                  <a:pt x="322" y="536"/>
                </a:cubicBezTo>
                <a:cubicBezTo>
                  <a:pt x="315" y="539"/>
                  <a:pt x="320" y="540"/>
                  <a:pt x="312" y="542"/>
                </a:cubicBezTo>
                <a:cubicBezTo>
                  <a:pt x="321" y="539"/>
                  <a:pt x="312" y="549"/>
                  <a:pt x="321" y="547"/>
                </a:cubicBezTo>
                <a:cubicBezTo>
                  <a:pt x="314" y="549"/>
                  <a:pt x="320" y="548"/>
                  <a:pt x="314" y="550"/>
                </a:cubicBezTo>
                <a:cubicBezTo>
                  <a:pt x="316" y="547"/>
                  <a:pt x="310" y="544"/>
                  <a:pt x="307" y="542"/>
                </a:cubicBezTo>
                <a:cubicBezTo>
                  <a:pt x="300" y="545"/>
                  <a:pt x="300" y="545"/>
                  <a:pt x="300" y="545"/>
                </a:cubicBezTo>
                <a:cubicBezTo>
                  <a:pt x="293" y="548"/>
                  <a:pt x="305" y="539"/>
                  <a:pt x="303" y="538"/>
                </a:cubicBezTo>
                <a:cubicBezTo>
                  <a:pt x="305" y="539"/>
                  <a:pt x="298" y="542"/>
                  <a:pt x="297" y="543"/>
                </a:cubicBezTo>
                <a:cubicBezTo>
                  <a:pt x="307" y="540"/>
                  <a:pt x="307" y="540"/>
                  <a:pt x="307" y="540"/>
                </a:cubicBezTo>
                <a:cubicBezTo>
                  <a:pt x="309" y="537"/>
                  <a:pt x="305" y="534"/>
                  <a:pt x="301" y="532"/>
                </a:cubicBezTo>
                <a:cubicBezTo>
                  <a:pt x="300" y="534"/>
                  <a:pt x="298" y="529"/>
                  <a:pt x="294" y="531"/>
                </a:cubicBezTo>
                <a:cubicBezTo>
                  <a:pt x="295" y="533"/>
                  <a:pt x="295" y="533"/>
                  <a:pt x="295" y="533"/>
                </a:cubicBezTo>
                <a:cubicBezTo>
                  <a:pt x="292" y="534"/>
                  <a:pt x="283" y="540"/>
                  <a:pt x="281" y="541"/>
                </a:cubicBezTo>
                <a:cubicBezTo>
                  <a:pt x="282" y="533"/>
                  <a:pt x="289" y="515"/>
                  <a:pt x="293" y="513"/>
                </a:cubicBezTo>
                <a:cubicBezTo>
                  <a:pt x="292" y="514"/>
                  <a:pt x="293" y="516"/>
                  <a:pt x="295" y="517"/>
                </a:cubicBezTo>
                <a:cubicBezTo>
                  <a:pt x="297" y="514"/>
                  <a:pt x="297" y="514"/>
                  <a:pt x="297" y="514"/>
                </a:cubicBezTo>
                <a:cubicBezTo>
                  <a:pt x="298" y="517"/>
                  <a:pt x="292" y="518"/>
                  <a:pt x="295" y="522"/>
                </a:cubicBezTo>
                <a:cubicBezTo>
                  <a:pt x="298" y="521"/>
                  <a:pt x="303" y="523"/>
                  <a:pt x="309" y="520"/>
                </a:cubicBezTo>
                <a:cubicBezTo>
                  <a:pt x="314" y="514"/>
                  <a:pt x="299" y="516"/>
                  <a:pt x="300" y="508"/>
                </a:cubicBezTo>
                <a:cubicBezTo>
                  <a:pt x="299" y="508"/>
                  <a:pt x="306" y="510"/>
                  <a:pt x="304" y="506"/>
                </a:cubicBezTo>
                <a:cubicBezTo>
                  <a:pt x="300" y="501"/>
                  <a:pt x="291" y="498"/>
                  <a:pt x="283" y="498"/>
                </a:cubicBezTo>
                <a:cubicBezTo>
                  <a:pt x="285" y="500"/>
                  <a:pt x="290" y="504"/>
                  <a:pt x="285" y="505"/>
                </a:cubicBezTo>
                <a:cubicBezTo>
                  <a:pt x="282" y="503"/>
                  <a:pt x="280" y="500"/>
                  <a:pt x="277" y="500"/>
                </a:cubicBezTo>
                <a:cubicBezTo>
                  <a:pt x="283" y="497"/>
                  <a:pt x="279" y="503"/>
                  <a:pt x="284" y="500"/>
                </a:cubicBezTo>
                <a:cubicBezTo>
                  <a:pt x="284" y="499"/>
                  <a:pt x="282" y="498"/>
                  <a:pt x="281" y="498"/>
                </a:cubicBezTo>
                <a:cubicBezTo>
                  <a:pt x="284" y="499"/>
                  <a:pt x="285" y="496"/>
                  <a:pt x="287" y="496"/>
                </a:cubicBezTo>
                <a:cubicBezTo>
                  <a:pt x="287" y="491"/>
                  <a:pt x="290" y="488"/>
                  <a:pt x="290" y="483"/>
                </a:cubicBezTo>
                <a:cubicBezTo>
                  <a:pt x="291" y="483"/>
                  <a:pt x="293" y="482"/>
                  <a:pt x="295" y="483"/>
                </a:cubicBezTo>
                <a:cubicBezTo>
                  <a:pt x="293" y="480"/>
                  <a:pt x="283" y="477"/>
                  <a:pt x="278" y="478"/>
                </a:cubicBezTo>
                <a:cubicBezTo>
                  <a:pt x="278" y="475"/>
                  <a:pt x="281" y="475"/>
                  <a:pt x="279" y="473"/>
                </a:cubicBezTo>
                <a:cubicBezTo>
                  <a:pt x="273" y="477"/>
                  <a:pt x="280" y="472"/>
                  <a:pt x="274" y="472"/>
                </a:cubicBezTo>
                <a:cubicBezTo>
                  <a:pt x="273" y="469"/>
                  <a:pt x="277" y="471"/>
                  <a:pt x="278" y="470"/>
                </a:cubicBezTo>
                <a:cubicBezTo>
                  <a:pt x="278" y="469"/>
                  <a:pt x="275" y="468"/>
                  <a:pt x="274" y="468"/>
                </a:cubicBezTo>
                <a:cubicBezTo>
                  <a:pt x="278" y="466"/>
                  <a:pt x="287" y="471"/>
                  <a:pt x="292" y="469"/>
                </a:cubicBezTo>
                <a:cubicBezTo>
                  <a:pt x="296" y="467"/>
                  <a:pt x="302" y="462"/>
                  <a:pt x="303" y="461"/>
                </a:cubicBezTo>
                <a:cubicBezTo>
                  <a:pt x="297" y="460"/>
                  <a:pt x="274" y="462"/>
                  <a:pt x="267" y="464"/>
                </a:cubicBezTo>
                <a:cubicBezTo>
                  <a:pt x="263" y="464"/>
                  <a:pt x="271" y="461"/>
                  <a:pt x="271" y="460"/>
                </a:cubicBezTo>
                <a:cubicBezTo>
                  <a:pt x="277" y="457"/>
                  <a:pt x="266" y="455"/>
                  <a:pt x="269" y="453"/>
                </a:cubicBezTo>
                <a:cubicBezTo>
                  <a:pt x="272" y="454"/>
                  <a:pt x="272" y="454"/>
                  <a:pt x="272" y="454"/>
                </a:cubicBezTo>
                <a:cubicBezTo>
                  <a:pt x="274" y="454"/>
                  <a:pt x="272" y="450"/>
                  <a:pt x="269" y="450"/>
                </a:cubicBezTo>
                <a:cubicBezTo>
                  <a:pt x="272" y="449"/>
                  <a:pt x="281" y="451"/>
                  <a:pt x="283" y="450"/>
                </a:cubicBezTo>
                <a:cubicBezTo>
                  <a:pt x="284" y="445"/>
                  <a:pt x="272" y="441"/>
                  <a:pt x="266" y="442"/>
                </a:cubicBezTo>
                <a:cubicBezTo>
                  <a:pt x="273" y="449"/>
                  <a:pt x="273" y="449"/>
                  <a:pt x="273" y="449"/>
                </a:cubicBezTo>
                <a:cubicBezTo>
                  <a:pt x="267" y="449"/>
                  <a:pt x="267" y="444"/>
                  <a:pt x="260" y="444"/>
                </a:cubicBezTo>
                <a:cubicBezTo>
                  <a:pt x="262" y="438"/>
                  <a:pt x="262" y="438"/>
                  <a:pt x="262" y="438"/>
                </a:cubicBezTo>
                <a:cubicBezTo>
                  <a:pt x="262" y="438"/>
                  <a:pt x="264" y="441"/>
                  <a:pt x="267" y="440"/>
                </a:cubicBezTo>
                <a:cubicBezTo>
                  <a:pt x="266" y="437"/>
                  <a:pt x="268" y="438"/>
                  <a:pt x="270" y="436"/>
                </a:cubicBezTo>
                <a:cubicBezTo>
                  <a:pt x="277" y="439"/>
                  <a:pt x="295" y="445"/>
                  <a:pt x="303" y="446"/>
                </a:cubicBezTo>
                <a:cubicBezTo>
                  <a:pt x="300" y="443"/>
                  <a:pt x="300" y="443"/>
                  <a:pt x="300" y="443"/>
                </a:cubicBezTo>
                <a:cubicBezTo>
                  <a:pt x="303" y="442"/>
                  <a:pt x="303" y="442"/>
                  <a:pt x="303" y="442"/>
                </a:cubicBezTo>
                <a:cubicBezTo>
                  <a:pt x="298" y="438"/>
                  <a:pt x="277" y="435"/>
                  <a:pt x="271" y="434"/>
                </a:cubicBezTo>
                <a:cubicBezTo>
                  <a:pt x="273" y="431"/>
                  <a:pt x="284" y="431"/>
                  <a:pt x="287" y="432"/>
                </a:cubicBezTo>
                <a:cubicBezTo>
                  <a:pt x="287" y="427"/>
                  <a:pt x="270" y="428"/>
                  <a:pt x="271" y="422"/>
                </a:cubicBezTo>
                <a:cubicBezTo>
                  <a:pt x="269" y="424"/>
                  <a:pt x="269" y="424"/>
                  <a:pt x="269" y="424"/>
                </a:cubicBezTo>
                <a:cubicBezTo>
                  <a:pt x="268" y="423"/>
                  <a:pt x="270" y="419"/>
                  <a:pt x="268" y="419"/>
                </a:cubicBezTo>
                <a:cubicBezTo>
                  <a:pt x="271" y="418"/>
                  <a:pt x="278" y="417"/>
                  <a:pt x="280" y="418"/>
                </a:cubicBezTo>
                <a:cubicBezTo>
                  <a:pt x="269" y="414"/>
                  <a:pt x="269" y="414"/>
                  <a:pt x="269" y="414"/>
                </a:cubicBezTo>
                <a:cubicBezTo>
                  <a:pt x="270" y="415"/>
                  <a:pt x="280" y="414"/>
                  <a:pt x="281" y="414"/>
                </a:cubicBezTo>
                <a:cubicBezTo>
                  <a:pt x="282" y="412"/>
                  <a:pt x="270" y="411"/>
                  <a:pt x="269" y="412"/>
                </a:cubicBezTo>
                <a:cubicBezTo>
                  <a:pt x="275" y="409"/>
                  <a:pt x="272" y="410"/>
                  <a:pt x="280" y="407"/>
                </a:cubicBezTo>
                <a:cubicBezTo>
                  <a:pt x="279" y="405"/>
                  <a:pt x="270" y="407"/>
                  <a:pt x="269" y="408"/>
                </a:cubicBezTo>
                <a:cubicBezTo>
                  <a:pt x="266" y="406"/>
                  <a:pt x="267" y="404"/>
                  <a:pt x="268" y="403"/>
                </a:cubicBezTo>
                <a:cubicBezTo>
                  <a:pt x="272" y="407"/>
                  <a:pt x="289" y="403"/>
                  <a:pt x="296" y="404"/>
                </a:cubicBezTo>
                <a:cubicBezTo>
                  <a:pt x="268" y="396"/>
                  <a:pt x="268" y="396"/>
                  <a:pt x="268" y="396"/>
                </a:cubicBezTo>
                <a:cubicBezTo>
                  <a:pt x="270" y="397"/>
                  <a:pt x="279" y="397"/>
                  <a:pt x="280" y="397"/>
                </a:cubicBezTo>
                <a:cubicBezTo>
                  <a:pt x="272" y="396"/>
                  <a:pt x="270" y="387"/>
                  <a:pt x="271" y="382"/>
                </a:cubicBezTo>
                <a:cubicBezTo>
                  <a:pt x="271" y="383"/>
                  <a:pt x="271" y="383"/>
                  <a:pt x="271" y="383"/>
                </a:cubicBezTo>
                <a:cubicBezTo>
                  <a:pt x="274" y="384"/>
                  <a:pt x="276" y="379"/>
                  <a:pt x="273" y="378"/>
                </a:cubicBezTo>
                <a:cubicBezTo>
                  <a:pt x="275" y="378"/>
                  <a:pt x="274" y="378"/>
                  <a:pt x="274" y="379"/>
                </a:cubicBezTo>
                <a:cubicBezTo>
                  <a:pt x="281" y="376"/>
                  <a:pt x="262" y="376"/>
                  <a:pt x="269" y="372"/>
                </a:cubicBezTo>
                <a:cubicBezTo>
                  <a:pt x="268" y="375"/>
                  <a:pt x="272" y="375"/>
                  <a:pt x="275" y="375"/>
                </a:cubicBezTo>
                <a:cubicBezTo>
                  <a:pt x="272" y="373"/>
                  <a:pt x="275" y="367"/>
                  <a:pt x="265" y="369"/>
                </a:cubicBezTo>
                <a:cubicBezTo>
                  <a:pt x="267" y="367"/>
                  <a:pt x="266" y="366"/>
                  <a:pt x="271" y="366"/>
                </a:cubicBezTo>
                <a:cubicBezTo>
                  <a:pt x="265" y="360"/>
                  <a:pt x="265" y="360"/>
                  <a:pt x="265" y="360"/>
                </a:cubicBezTo>
                <a:cubicBezTo>
                  <a:pt x="266" y="360"/>
                  <a:pt x="269" y="361"/>
                  <a:pt x="269" y="359"/>
                </a:cubicBezTo>
                <a:cubicBezTo>
                  <a:pt x="268" y="362"/>
                  <a:pt x="277" y="365"/>
                  <a:pt x="271" y="367"/>
                </a:cubicBezTo>
                <a:cubicBezTo>
                  <a:pt x="277" y="367"/>
                  <a:pt x="280" y="366"/>
                  <a:pt x="285" y="367"/>
                </a:cubicBezTo>
                <a:cubicBezTo>
                  <a:pt x="282" y="361"/>
                  <a:pt x="272" y="358"/>
                  <a:pt x="265" y="354"/>
                </a:cubicBezTo>
                <a:cubicBezTo>
                  <a:pt x="269" y="348"/>
                  <a:pt x="269" y="348"/>
                  <a:pt x="269" y="348"/>
                </a:cubicBezTo>
                <a:cubicBezTo>
                  <a:pt x="266" y="348"/>
                  <a:pt x="266" y="348"/>
                  <a:pt x="266" y="348"/>
                </a:cubicBezTo>
                <a:cubicBezTo>
                  <a:pt x="273" y="347"/>
                  <a:pt x="273" y="347"/>
                  <a:pt x="273" y="347"/>
                </a:cubicBezTo>
                <a:cubicBezTo>
                  <a:pt x="271" y="346"/>
                  <a:pt x="270" y="346"/>
                  <a:pt x="271" y="346"/>
                </a:cubicBezTo>
                <a:cubicBezTo>
                  <a:pt x="271" y="345"/>
                  <a:pt x="272" y="346"/>
                  <a:pt x="273" y="346"/>
                </a:cubicBezTo>
                <a:cubicBezTo>
                  <a:pt x="273" y="345"/>
                  <a:pt x="272" y="345"/>
                  <a:pt x="271" y="345"/>
                </a:cubicBezTo>
                <a:cubicBezTo>
                  <a:pt x="275" y="344"/>
                  <a:pt x="279" y="345"/>
                  <a:pt x="283" y="346"/>
                </a:cubicBezTo>
                <a:cubicBezTo>
                  <a:pt x="282" y="346"/>
                  <a:pt x="280" y="347"/>
                  <a:pt x="279" y="348"/>
                </a:cubicBezTo>
                <a:cubicBezTo>
                  <a:pt x="283" y="349"/>
                  <a:pt x="286" y="349"/>
                  <a:pt x="289" y="348"/>
                </a:cubicBezTo>
                <a:cubicBezTo>
                  <a:pt x="288" y="347"/>
                  <a:pt x="288" y="347"/>
                  <a:pt x="287" y="347"/>
                </a:cubicBezTo>
                <a:cubicBezTo>
                  <a:pt x="290" y="347"/>
                  <a:pt x="292" y="348"/>
                  <a:pt x="293" y="347"/>
                </a:cubicBezTo>
                <a:cubicBezTo>
                  <a:pt x="289" y="343"/>
                  <a:pt x="289" y="343"/>
                  <a:pt x="289" y="343"/>
                </a:cubicBezTo>
                <a:cubicBezTo>
                  <a:pt x="288" y="344"/>
                  <a:pt x="287" y="344"/>
                  <a:pt x="284" y="345"/>
                </a:cubicBezTo>
                <a:cubicBezTo>
                  <a:pt x="280" y="343"/>
                  <a:pt x="274" y="340"/>
                  <a:pt x="270" y="343"/>
                </a:cubicBezTo>
                <a:cubicBezTo>
                  <a:pt x="273" y="339"/>
                  <a:pt x="273" y="339"/>
                  <a:pt x="273" y="339"/>
                </a:cubicBezTo>
                <a:cubicBezTo>
                  <a:pt x="266" y="336"/>
                  <a:pt x="268" y="336"/>
                  <a:pt x="263" y="332"/>
                </a:cubicBezTo>
                <a:cubicBezTo>
                  <a:pt x="265" y="331"/>
                  <a:pt x="267" y="333"/>
                  <a:pt x="269" y="332"/>
                </a:cubicBezTo>
                <a:cubicBezTo>
                  <a:pt x="261" y="329"/>
                  <a:pt x="278" y="323"/>
                  <a:pt x="271" y="323"/>
                </a:cubicBezTo>
                <a:cubicBezTo>
                  <a:pt x="269" y="320"/>
                  <a:pt x="265" y="322"/>
                  <a:pt x="263" y="320"/>
                </a:cubicBezTo>
                <a:cubicBezTo>
                  <a:pt x="263" y="320"/>
                  <a:pt x="265" y="320"/>
                  <a:pt x="265" y="320"/>
                </a:cubicBezTo>
                <a:cubicBezTo>
                  <a:pt x="260" y="318"/>
                  <a:pt x="260" y="318"/>
                  <a:pt x="260" y="318"/>
                </a:cubicBezTo>
                <a:cubicBezTo>
                  <a:pt x="262" y="317"/>
                  <a:pt x="264" y="319"/>
                  <a:pt x="266" y="317"/>
                </a:cubicBezTo>
                <a:cubicBezTo>
                  <a:pt x="262" y="313"/>
                  <a:pt x="259" y="311"/>
                  <a:pt x="261" y="308"/>
                </a:cubicBezTo>
                <a:cubicBezTo>
                  <a:pt x="260" y="303"/>
                  <a:pt x="252" y="310"/>
                  <a:pt x="252" y="306"/>
                </a:cubicBezTo>
                <a:cubicBezTo>
                  <a:pt x="256" y="305"/>
                  <a:pt x="261" y="304"/>
                  <a:pt x="262" y="302"/>
                </a:cubicBezTo>
                <a:cubicBezTo>
                  <a:pt x="259" y="301"/>
                  <a:pt x="256" y="301"/>
                  <a:pt x="254" y="299"/>
                </a:cubicBezTo>
                <a:cubicBezTo>
                  <a:pt x="260" y="299"/>
                  <a:pt x="260" y="299"/>
                  <a:pt x="260" y="299"/>
                </a:cubicBezTo>
                <a:cubicBezTo>
                  <a:pt x="260" y="297"/>
                  <a:pt x="259" y="295"/>
                  <a:pt x="263" y="295"/>
                </a:cubicBezTo>
                <a:cubicBezTo>
                  <a:pt x="260" y="293"/>
                  <a:pt x="261" y="292"/>
                  <a:pt x="262" y="291"/>
                </a:cubicBezTo>
                <a:cubicBezTo>
                  <a:pt x="258" y="288"/>
                  <a:pt x="249" y="294"/>
                  <a:pt x="247" y="295"/>
                </a:cubicBezTo>
                <a:cubicBezTo>
                  <a:pt x="252" y="291"/>
                  <a:pt x="249" y="289"/>
                  <a:pt x="256" y="287"/>
                </a:cubicBezTo>
                <a:cubicBezTo>
                  <a:pt x="258" y="290"/>
                  <a:pt x="258" y="290"/>
                  <a:pt x="258" y="290"/>
                </a:cubicBezTo>
                <a:cubicBezTo>
                  <a:pt x="265" y="284"/>
                  <a:pt x="249" y="285"/>
                  <a:pt x="262" y="282"/>
                </a:cubicBezTo>
                <a:cubicBezTo>
                  <a:pt x="262" y="284"/>
                  <a:pt x="265" y="286"/>
                  <a:pt x="268" y="285"/>
                </a:cubicBezTo>
                <a:cubicBezTo>
                  <a:pt x="265" y="282"/>
                  <a:pt x="265" y="282"/>
                  <a:pt x="265" y="282"/>
                </a:cubicBezTo>
                <a:cubicBezTo>
                  <a:pt x="267" y="281"/>
                  <a:pt x="266" y="283"/>
                  <a:pt x="268" y="282"/>
                </a:cubicBezTo>
                <a:cubicBezTo>
                  <a:pt x="267" y="281"/>
                  <a:pt x="263" y="280"/>
                  <a:pt x="261" y="279"/>
                </a:cubicBezTo>
                <a:cubicBezTo>
                  <a:pt x="262" y="279"/>
                  <a:pt x="262" y="279"/>
                  <a:pt x="262" y="279"/>
                </a:cubicBezTo>
                <a:cubicBezTo>
                  <a:pt x="260" y="274"/>
                  <a:pt x="260" y="274"/>
                  <a:pt x="260" y="274"/>
                </a:cubicBezTo>
                <a:cubicBezTo>
                  <a:pt x="260" y="275"/>
                  <a:pt x="263" y="275"/>
                  <a:pt x="263" y="274"/>
                </a:cubicBezTo>
                <a:cubicBezTo>
                  <a:pt x="259" y="271"/>
                  <a:pt x="259" y="271"/>
                  <a:pt x="259" y="271"/>
                </a:cubicBezTo>
                <a:cubicBezTo>
                  <a:pt x="261" y="272"/>
                  <a:pt x="263" y="270"/>
                  <a:pt x="264" y="269"/>
                </a:cubicBezTo>
                <a:cubicBezTo>
                  <a:pt x="265" y="264"/>
                  <a:pt x="250" y="266"/>
                  <a:pt x="256" y="262"/>
                </a:cubicBezTo>
                <a:cubicBezTo>
                  <a:pt x="256" y="263"/>
                  <a:pt x="257" y="263"/>
                  <a:pt x="256" y="263"/>
                </a:cubicBezTo>
                <a:cubicBezTo>
                  <a:pt x="259" y="261"/>
                  <a:pt x="259" y="261"/>
                  <a:pt x="259" y="261"/>
                </a:cubicBezTo>
                <a:cubicBezTo>
                  <a:pt x="246" y="262"/>
                  <a:pt x="257" y="251"/>
                  <a:pt x="244" y="251"/>
                </a:cubicBezTo>
                <a:cubicBezTo>
                  <a:pt x="249" y="248"/>
                  <a:pt x="247" y="251"/>
                  <a:pt x="254" y="254"/>
                </a:cubicBezTo>
                <a:cubicBezTo>
                  <a:pt x="257" y="251"/>
                  <a:pt x="257" y="251"/>
                  <a:pt x="257" y="251"/>
                </a:cubicBezTo>
                <a:cubicBezTo>
                  <a:pt x="258" y="252"/>
                  <a:pt x="257" y="253"/>
                  <a:pt x="258" y="254"/>
                </a:cubicBezTo>
                <a:close/>
                <a:moveTo>
                  <a:pt x="261" y="288"/>
                </a:moveTo>
                <a:cubicBezTo>
                  <a:pt x="258" y="289"/>
                  <a:pt x="261" y="290"/>
                  <a:pt x="262" y="291"/>
                </a:cubicBezTo>
                <a:cubicBezTo>
                  <a:pt x="263" y="290"/>
                  <a:pt x="266" y="289"/>
                  <a:pt x="261" y="288"/>
                </a:cubicBezTo>
                <a:close/>
                <a:moveTo>
                  <a:pt x="276" y="349"/>
                </a:moveTo>
                <a:cubicBezTo>
                  <a:pt x="275" y="350"/>
                  <a:pt x="274" y="351"/>
                  <a:pt x="276" y="352"/>
                </a:cubicBezTo>
                <a:cubicBezTo>
                  <a:pt x="277" y="351"/>
                  <a:pt x="277" y="350"/>
                  <a:pt x="276" y="349"/>
                </a:cubicBezTo>
                <a:close/>
                <a:moveTo>
                  <a:pt x="315" y="520"/>
                </a:moveTo>
                <a:cubicBezTo>
                  <a:pt x="315" y="520"/>
                  <a:pt x="315" y="520"/>
                  <a:pt x="315" y="520"/>
                </a:cubicBezTo>
                <a:cubicBezTo>
                  <a:pt x="316" y="519"/>
                  <a:pt x="316" y="518"/>
                  <a:pt x="315" y="520"/>
                </a:cubicBezTo>
                <a:close/>
                <a:moveTo>
                  <a:pt x="314" y="522"/>
                </a:moveTo>
                <a:cubicBezTo>
                  <a:pt x="314" y="523"/>
                  <a:pt x="314" y="524"/>
                  <a:pt x="315" y="524"/>
                </a:cubicBezTo>
                <a:cubicBezTo>
                  <a:pt x="314" y="524"/>
                  <a:pt x="314" y="524"/>
                  <a:pt x="313" y="524"/>
                </a:cubicBezTo>
                <a:cubicBezTo>
                  <a:pt x="312" y="523"/>
                  <a:pt x="313" y="522"/>
                  <a:pt x="314" y="522"/>
                </a:cubicBezTo>
                <a:close/>
                <a:moveTo>
                  <a:pt x="294" y="138"/>
                </a:moveTo>
                <a:cubicBezTo>
                  <a:pt x="296" y="137"/>
                  <a:pt x="296" y="137"/>
                  <a:pt x="296" y="137"/>
                </a:cubicBezTo>
                <a:cubicBezTo>
                  <a:pt x="294" y="137"/>
                  <a:pt x="293" y="136"/>
                  <a:pt x="294" y="138"/>
                </a:cubicBezTo>
                <a:close/>
                <a:moveTo>
                  <a:pt x="269" y="345"/>
                </a:moveTo>
                <a:cubicBezTo>
                  <a:pt x="270" y="345"/>
                  <a:pt x="271" y="345"/>
                  <a:pt x="271" y="345"/>
                </a:cubicBezTo>
                <a:cubicBezTo>
                  <a:pt x="271" y="344"/>
                  <a:pt x="270" y="344"/>
                  <a:pt x="269" y="345"/>
                </a:cubicBezTo>
                <a:close/>
                <a:moveTo>
                  <a:pt x="254" y="226"/>
                </a:moveTo>
                <a:cubicBezTo>
                  <a:pt x="254" y="226"/>
                  <a:pt x="254" y="226"/>
                  <a:pt x="254" y="226"/>
                </a:cubicBezTo>
                <a:cubicBezTo>
                  <a:pt x="254" y="226"/>
                  <a:pt x="253" y="226"/>
                  <a:pt x="253" y="226"/>
                </a:cubicBezTo>
                <a:lnTo>
                  <a:pt x="254" y="226"/>
                </a:lnTo>
                <a:close/>
                <a:moveTo>
                  <a:pt x="271" y="470"/>
                </a:moveTo>
                <a:cubicBezTo>
                  <a:pt x="272" y="469"/>
                  <a:pt x="273" y="469"/>
                  <a:pt x="274" y="468"/>
                </a:cubicBezTo>
                <a:cubicBezTo>
                  <a:pt x="272" y="468"/>
                  <a:pt x="271" y="469"/>
                  <a:pt x="271" y="470"/>
                </a:cubicBezTo>
                <a:close/>
                <a:moveTo>
                  <a:pt x="322" y="543"/>
                </a:moveTo>
                <a:cubicBezTo>
                  <a:pt x="320" y="540"/>
                  <a:pt x="320" y="540"/>
                  <a:pt x="320" y="540"/>
                </a:cubicBezTo>
                <a:cubicBezTo>
                  <a:pt x="321" y="542"/>
                  <a:pt x="320" y="542"/>
                  <a:pt x="319" y="543"/>
                </a:cubicBezTo>
                <a:cubicBezTo>
                  <a:pt x="320" y="543"/>
                  <a:pt x="321" y="542"/>
                  <a:pt x="322" y="543"/>
                </a:cubicBezTo>
                <a:close/>
                <a:moveTo>
                  <a:pt x="302" y="567"/>
                </a:moveTo>
                <a:cubicBezTo>
                  <a:pt x="302" y="567"/>
                  <a:pt x="302" y="567"/>
                  <a:pt x="303" y="567"/>
                </a:cubicBezTo>
                <a:cubicBezTo>
                  <a:pt x="304" y="566"/>
                  <a:pt x="304" y="566"/>
                  <a:pt x="304" y="566"/>
                </a:cubicBezTo>
                <a:cubicBezTo>
                  <a:pt x="304" y="565"/>
                  <a:pt x="302" y="565"/>
                  <a:pt x="302" y="567"/>
                </a:cubicBezTo>
                <a:close/>
                <a:moveTo>
                  <a:pt x="306" y="545"/>
                </a:moveTo>
                <a:cubicBezTo>
                  <a:pt x="302" y="546"/>
                  <a:pt x="302" y="547"/>
                  <a:pt x="304" y="548"/>
                </a:cubicBezTo>
                <a:cubicBezTo>
                  <a:pt x="304" y="548"/>
                  <a:pt x="303" y="548"/>
                  <a:pt x="303" y="548"/>
                </a:cubicBezTo>
                <a:cubicBezTo>
                  <a:pt x="308" y="546"/>
                  <a:pt x="308" y="547"/>
                  <a:pt x="306" y="545"/>
                </a:cubicBezTo>
                <a:close/>
                <a:moveTo>
                  <a:pt x="304" y="548"/>
                </a:moveTo>
                <a:cubicBezTo>
                  <a:pt x="304" y="549"/>
                  <a:pt x="305" y="549"/>
                  <a:pt x="305" y="550"/>
                </a:cubicBezTo>
                <a:cubicBezTo>
                  <a:pt x="307" y="549"/>
                  <a:pt x="305" y="549"/>
                  <a:pt x="304" y="548"/>
                </a:cubicBezTo>
                <a:close/>
                <a:moveTo>
                  <a:pt x="316" y="528"/>
                </a:moveTo>
                <a:cubicBezTo>
                  <a:pt x="315" y="529"/>
                  <a:pt x="321" y="529"/>
                  <a:pt x="319" y="529"/>
                </a:cubicBezTo>
                <a:cubicBezTo>
                  <a:pt x="324" y="530"/>
                  <a:pt x="313" y="524"/>
                  <a:pt x="316" y="528"/>
                </a:cubicBezTo>
                <a:close/>
                <a:moveTo>
                  <a:pt x="293" y="552"/>
                </a:moveTo>
                <a:cubicBezTo>
                  <a:pt x="297" y="549"/>
                  <a:pt x="297" y="549"/>
                  <a:pt x="297" y="549"/>
                </a:cubicBezTo>
                <a:cubicBezTo>
                  <a:pt x="293" y="551"/>
                  <a:pt x="293" y="551"/>
                  <a:pt x="293" y="551"/>
                </a:cubicBezTo>
                <a:lnTo>
                  <a:pt x="293" y="552"/>
                </a:lnTo>
                <a:close/>
                <a:moveTo>
                  <a:pt x="289" y="540"/>
                </a:moveTo>
                <a:cubicBezTo>
                  <a:pt x="290" y="543"/>
                  <a:pt x="290" y="543"/>
                  <a:pt x="290" y="543"/>
                </a:cubicBezTo>
                <a:cubicBezTo>
                  <a:pt x="290" y="542"/>
                  <a:pt x="291" y="542"/>
                  <a:pt x="291" y="542"/>
                </a:cubicBezTo>
                <a:cubicBezTo>
                  <a:pt x="291" y="541"/>
                  <a:pt x="291" y="539"/>
                  <a:pt x="289" y="540"/>
                </a:cubicBezTo>
                <a:close/>
                <a:moveTo>
                  <a:pt x="291" y="542"/>
                </a:moveTo>
                <a:cubicBezTo>
                  <a:pt x="292" y="543"/>
                  <a:pt x="292" y="544"/>
                  <a:pt x="293" y="544"/>
                </a:cubicBezTo>
                <a:cubicBezTo>
                  <a:pt x="293" y="543"/>
                  <a:pt x="292" y="543"/>
                  <a:pt x="291" y="542"/>
                </a:cubicBezTo>
                <a:close/>
                <a:moveTo>
                  <a:pt x="290" y="550"/>
                </a:moveTo>
                <a:cubicBezTo>
                  <a:pt x="291" y="549"/>
                  <a:pt x="291" y="549"/>
                  <a:pt x="291" y="549"/>
                </a:cubicBezTo>
                <a:cubicBezTo>
                  <a:pt x="290" y="547"/>
                  <a:pt x="290" y="547"/>
                  <a:pt x="290" y="547"/>
                </a:cubicBezTo>
                <a:lnTo>
                  <a:pt x="290" y="550"/>
                </a:lnTo>
                <a:close/>
                <a:moveTo>
                  <a:pt x="296" y="507"/>
                </a:moveTo>
                <a:cubicBezTo>
                  <a:pt x="295" y="504"/>
                  <a:pt x="295" y="504"/>
                  <a:pt x="295" y="504"/>
                </a:cubicBezTo>
                <a:cubicBezTo>
                  <a:pt x="293" y="504"/>
                  <a:pt x="292" y="504"/>
                  <a:pt x="293" y="505"/>
                </a:cubicBezTo>
                <a:cubicBezTo>
                  <a:pt x="294" y="506"/>
                  <a:pt x="295" y="507"/>
                  <a:pt x="296" y="507"/>
                </a:cubicBezTo>
                <a:close/>
                <a:moveTo>
                  <a:pt x="283" y="516"/>
                </a:moveTo>
                <a:cubicBezTo>
                  <a:pt x="284" y="515"/>
                  <a:pt x="285" y="515"/>
                  <a:pt x="287" y="514"/>
                </a:cubicBezTo>
                <a:cubicBezTo>
                  <a:pt x="281" y="514"/>
                  <a:pt x="281" y="514"/>
                  <a:pt x="281" y="514"/>
                </a:cubicBezTo>
                <a:lnTo>
                  <a:pt x="283" y="516"/>
                </a:lnTo>
                <a:close/>
                <a:moveTo>
                  <a:pt x="282" y="508"/>
                </a:moveTo>
                <a:cubicBezTo>
                  <a:pt x="280" y="507"/>
                  <a:pt x="277" y="504"/>
                  <a:pt x="277" y="507"/>
                </a:cubicBezTo>
                <a:cubicBezTo>
                  <a:pt x="279" y="507"/>
                  <a:pt x="280" y="510"/>
                  <a:pt x="282" y="508"/>
                </a:cubicBezTo>
                <a:close/>
                <a:moveTo>
                  <a:pt x="287" y="465"/>
                </a:moveTo>
                <a:cubicBezTo>
                  <a:pt x="288" y="465"/>
                  <a:pt x="288" y="465"/>
                  <a:pt x="288" y="465"/>
                </a:cubicBezTo>
                <a:cubicBezTo>
                  <a:pt x="297" y="465"/>
                  <a:pt x="297" y="465"/>
                  <a:pt x="297" y="465"/>
                </a:cubicBezTo>
                <a:lnTo>
                  <a:pt x="287" y="465"/>
                </a:lnTo>
                <a:close/>
                <a:moveTo>
                  <a:pt x="262" y="428"/>
                </a:moveTo>
                <a:cubicBezTo>
                  <a:pt x="260" y="432"/>
                  <a:pt x="269" y="429"/>
                  <a:pt x="266" y="432"/>
                </a:cubicBezTo>
                <a:cubicBezTo>
                  <a:pt x="268" y="433"/>
                  <a:pt x="268" y="429"/>
                  <a:pt x="270" y="430"/>
                </a:cubicBezTo>
                <a:cubicBezTo>
                  <a:pt x="268" y="428"/>
                  <a:pt x="269" y="427"/>
                  <a:pt x="262" y="428"/>
                </a:cubicBezTo>
                <a:close/>
                <a:moveTo>
                  <a:pt x="270" y="430"/>
                </a:moveTo>
                <a:cubicBezTo>
                  <a:pt x="270" y="430"/>
                  <a:pt x="271" y="431"/>
                  <a:pt x="272" y="431"/>
                </a:cubicBezTo>
                <a:cubicBezTo>
                  <a:pt x="271" y="430"/>
                  <a:pt x="270" y="430"/>
                  <a:pt x="270" y="430"/>
                </a:cubicBezTo>
                <a:close/>
                <a:moveTo>
                  <a:pt x="295" y="6"/>
                </a:moveTo>
                <a:cubicBezTo>
                  <a:pt x="297" y="4"/>
                  <a:pt x="297" y="4"/>
                  <a:pt x="297" y="4"/>
                </a:cubicBezTo>
                <a:cubicBezTo>
                  <a:pt x="294" y="5"/>
                  <a:pt x="294" y="5"/>
                  <a:pt x="294" y="5"/>
                </a:cubicBezTo>
                <a:lnTo>
                  <a:pt x="295" y="6"/>
                </a:lnTo>
                <a:close/>
                <a:moveTo>
                  <a:pt x="288" y="2"/>
                </a:moveTo>
                <a:cubicBezTo>
                  <a:pt x="294" y="1"/>
                  <a:pt x="294" y="1"/>
                  <a:pt x="294" y="1"/>
                </a:cubicBezTo>
                <a:cubicBezTo>
                  <a:pt x="288" y="0"/>
                  <a:pt x="288" y="0"/>
                  <a:pt x="288" y="0"/>
                </a:cubicBezTo>
                <a:cubicBezTo>
                  <a:pt x="289" y="1"/>
                  <a:pt x="289" y="2"/>
                  <a:pt x="288" y="2"/>
                </a:cubicBezTo>
                <a:close/>
                <a:moveTo>
                  <a:pt x="250" y="298"/>
                </a:moveTo>
                <a:cubicBezTo>
                  <a:pt x="251" y="298"/>
                  <a:pt x="251" y="298"/>
                  <a:pt x="251" y="298"/>
                </a:cubicBezTo>
                <a:cubicBezTo>
                  <a:pt x="253" y="297"/>
                  <a:pt x="253" y="297"/>
                  <a:pt x="253" y="296"/>
                </a:cubicBezTo>
                <a:lnTo>
                  <a:pt x="250" y="298"/>
                </a:lnTo>
                <a:close/>
                <a:moveTo>
                  <a:pt x="253" y="268"/>
                </a:moveTo>
                <a:cubicBezTo>
                  <a:pt x="253" y="269"/>
                  <a:pt x="253" y="269"/>
                  <a:pt x="253" y="269"/>
                </a:cubicBezTo>
                <a:cubicBezTo>
                  <a:pt x="259" y="268"/>
                  <a:pt x="259" y="268"/>
                  <a:pt x="259" y="268"/>
                </a:cubicBezTo>
                <a:lnTo>
                  <a:pt x="253" y="268"/>
                </a:lnTo>
                <a:close/>
                <a:moveTo>
                  <a:pt x="245" y="244"/>
                </a:moveTo>
                <a:cubicBezTo>
                  <a:pt x="245" y="245"/>
                  <a:pt x="246" y="246"/>
                  <a:pt x="246" y="247"/>
                </a:cubicBezTo>
                <a:cubicBezTo>
                  <a:pt x="245" y="245"/>
                  <a:pt x="252" y="243"/>
                  <a:pt x="245" y="244"/>
                </a:cubicBezTo>
                <a:close/>
                <a:moveTo>
                  <a:pt x="66" y="909"/>
                </a:moveTo>
                <a:cubicBezTo>
                  <a:pt x="66" y="909"/>
                  <a:pt x="69" y="911"/>
                  <a:pt x="69" y="912"/>
                </a:cubicBezTo>
                <a:cubicBezTo>
                  <a:pt x="69" y="910"/>
                  <a:pt x="65" y="908"/>
                  <a:pt x="66" y="909"/>
                </a:cubicBezTo>
                <a:close/>
                <a:moveTo>
                  <a:pt x="66" y="895"/>
                </a:moveTo>
                <a:cubicBezTo>
                  <a:pt x="67" y="896"/>
                  <a:pt x="67" y="896"/>
                  <a:pt x="67" y="896"/>
                </a:cubicBezTo>
                <a:cubicBezTo>
                  <a:pt x="65" y="892"/>
                  <a:pt x="65" y="892"/>
                  <a:pt x="65" y="892"/>
                </a:cubicBezTo>
                <a:lnTo>
                  <a:pt x="66" y="895"/>
                </a:lnTo>
                <a:close/>
                <a:moveTo>
                  <a:pt x="72" y="887"/>
                </a:moveTo>
                <a:cubicBezTo>
                  <a:pt x="66" y="883"/>
                  <a:pt x="71" y="890"/>
                  <a:pt x="68" y="890"/>
                </a:cubicBezTo>
                <a:cubicBezTo>
                  <a:pt x="66" y="889"/>
                  <a:pt x="66" y="889"/>
                  <a:pt x="66" y="889"/>
                </a:cubicBezTo>
                <a:cubicBezTo>
                  <a:pt x="70" y="894"/>
                  <a:pt x="70" y="894"/>
                  <a:pt x="70" y="894"/>
                </a:cubicBezTo>
                <a:cubicBezTo>
                  <a:pt x="71" y="891"/>
                  <a:pt x="70" y="887"/>
                  <a:pt x="72" y="887"/>
                </a:cubicBezTo>
                <a:close/>
                <a:moveTo>
                  <a:pt x="87" y="892"/>
                </a:moveTo>
                <a:cubicBezTo>
                  <a:pt x="85" y="890"/>
                  <a:pt x="86" y="889"/>
                  <a:pt x="86" y="892"/>
                </a:cubicBezTo>
                <a:cubicBezTo>
                  <a:pt x="86" y="892"/>
                  <a:pt x="86" y="892"/>
                  <a:pt x="86" y="892"/>
                </a:cubicBezTo>
                <a:cubicBezTo>
                  <a:pt x="86" y="892"/>
                  <a:pt x="87" y="892"/>
                  <a:pt x="87" y="892"/>
                </a:cubicBezTo>
                <a:close/>
                <a:moveTo>
                  <a:pt x="86" y="892"/>
                </a:moveTo>
                <a:cubicBezTo>
                  <a:pt x="86" y="893"/>
                  <a:pt x="89" y="893"/>
                  <a:pt x="86" y="892"/>
                </a:cubicBezTo>
                <a:close/>
                <a:moveTo>
                  <a:pt x="88" y="888"/>
                </a:moveTo>
                <a:cubicBezTo>
                  <a:pt x="89" y="890"/>
                  <a:pt x="89" y="890"/>
                  <a:pt x="89" y="890"/>
                </a:cubicBezTo>
                <a:cubicBezTo>
                  <a:pt x="91" y="891"/>
                  <a:pt x="92" y="890"/>
                  <a:pt x="92" y="891"/>
                </a:cubicBezTo>
                <a:cubicBezTo>
                  <a:pt x="92" y="889"/>
                  <a:pt x="91" y="889"/>
                  <a:pt x="88" y="888"/>
                </a:cubicBezTo>
                <a:close/>
                <a:moveTo>
                  <a:pt x="85" y="884"/>
                </a:moveTo>
                <a:cubicBezTo>
                  <a:pt x="85" y="885"/>
                  <a:pt x="85" y="885"/>
                  <a:pt x="85" y="885"/>
                </a:cubicBezTo>
                <a:cubicBezTo>
                  <a:pt x="86" y="885"/>
                  <a:pt x="86" y="885"/>
                  <a:pt x="85" y="884"/>
                </a:cubicBezTo>
                <a:close/>
                <a:moveTo>
                  <a:pt x="86" y="887"/>
                </a:moveTo>
                <a:cubicBezTo>
                  <a:pt x="85" y="885"/>
                  <a:pt x="85" y="885"/>
                  <a:pt x="85" y="885"/>
                </a:cubicBezTo>
                <a:cubicBezTo>
                  <a:pt x="84" y="884"/>
                  <a:pt x="82" y="883"/>
                  <a:pt x="85" y="886"/>
                </a:cubicBezTo>
                <a:cubicBezTo>
                  <a:pt x="84" y="884"/>
                  <a:pt x="85" y="886"/>
                  <a:pt x="86" y="887"/>
                </a:cubicBezTo>
                <a:close/>
                <a:moveTo>
                  <a:pt x="85" y="887"/>
                </a:moveTo>
                <a:cubicBezTo>
                  <a:pt x="83" y="887"/>
                  <a:pt x="82" y="887"/>
                  <a:pt x="81" y="885"/>
                </a:cubicBezTo>
                <a:cubicBezTo>
                  <a:pt x="80" y="887"/>
                  <a:pt x="84" y="890"/>
                  <a:pt x="85" y="887"/>
                </a:cubicBezTo>
                <a:close/>
                <a:moveTo>
                  <a:pt x="67" y="882"/>
                </a:moveTo>
                <a:cubicBezTo>
                  <a:pt x="64" y="882"/>
                  <a:pt x="64" y="882"/>
                  <a:pt x="64" y="882"/>
                </a:cubicBezTo>
                <a:cubicBezTo>
                  <a:pt x="66" y="884"/>
                  <a:pt x="66" y="884"/>
                  <a:pt x="66" y="884"/>
                </a:cubicBezTo>
                <a:cubicBezTo>
                  <a:pt x="65" y="883"/>
                  <a:pt x="68" y="883"/>
                  <a:pt x="67" y="882"/>
                </a:cubicBezTo>
                <a:close/>
                <a:moveTo>
                  <a:pt x="96" y="883"/>
                </a:moveTo>
                <a:cubicBezTo>
                  <a:pt x="95" y="882"/>
                  <a:pt x="93" y="881"/>
                  <a:pt x="91" y="880"/>
                </a:cubicBezTo>
                <a:cubicBezTo>
                  <a:pt x="92" y="882"/>
                  <a:pt x="92" y="882"/>
                  <a:pt x="92" y="882"/>
                </a:cubicBezTo>
                <a:cubicBezTo>
                  <a:pt x="93" y="882"/>
                  <a:pt x="94" y="882"/>
                  <a:pt x="96" y="883"/>
                </a:cubicBezTo>
                <a:close/>
                <a:moveTo>
                  <a:pt x="91" y="880"/>
                </a:moveTo>
                <a:cubicBezTo>
                  <a:pt x="90" y="877"/>
                  <a:pt x="90" y="877"/>
                  <a:pt x="90" y="877"/>
                </a:cubicBezTo>
                <a:cubicBezTo>
                  <a:pt x="89" y="878"/>
                  <a:pt x="90" y="879"/>
                  <a:pt x="91" y="880"/>
                </a:cubicBezTo>
                <a:close/>
                <a:moveTo>
                  <a:pt x="79" y="879"/>
                </a:moveTo>
                <a:cubicBezTo>
                  <a:pt x="82" y="884"/>
                  <a:pt x="82" y="884"/>
                  <a:pt x="82" y="884"/>
                </a:cubicBezTo>
                <a:cubicBezTo>
                  <a:pt x="79" y="878"/>
                  <a:pt x="79" y="878"/>
                  <a:pt x="79" y="878"/>
                </a:cubicBezTo>
                <a:lnTo>
                  <a:pt x="79" y="879"/>
                </a:lnTo>
                <a:close/>
                <a:moveTo>
                  <a:pt x="100" y="879"/>
                </a:moveTo>
                <a:cubicBezTo>
                  <a:pt x="102" y="881"/>
                  <a:pt x="102" y="881"/>
                  <a:pt x="102" y="881"/>
                </a:cubicBezTo>
                <a:cubicBezTo>
                  <a:pt x="99" y="877"/>
                  <a:pt x="99" y="877"/>
                  <a:pt x="99" y="877"/>
                </a:cubicBezTo>
                <a:lnTo>
                  <a:pt x="100" y="879"/>
                </a:lnTo>
                <a:close/>
                <a:moveTo>
                  <a:pt x="102" y="875"/>
                </a:moveTo>
                <a:cubicBezTo>
                  <a:pt x="103" y="877"/>
                  <a:pt x="106" y="877"/>
                  <a:pt x="107" y="879"/>
                </a:cubicBezTo>
                <a:cubicBezTo>
                  <a:pt x="107" y="878"/>
                  <a:pt x="106" y="876"/>
                  <a:pt x="104" y="874"/>
                </a:cubicBezTo>
                <a:cubicBezTo>
                  <a:pt x="105" y="875"/>
                  <a:pt x="104" y="876"/>
                  <a:pt x="102" y="875"/>
                </a:cubicBezTo>
                <a:close/>
                <a:moveTo>
                  <a:pt x="103" y="871"/>
                </a:moveTo>
                <a:cubicBezTo>
                  <a:pt x="103" y="871"/>
                  <a:pt x="104" y="872"/>
                  <a:pt x="104" y="874"/>
                </a:cubicBezTo>
                <a:cubicBezTo>
                  <a:pt x="104" y="873"/>
                  <a:pt x="104" y="872"/>
                  <a:pt x="103" y="871"/>
                </a:cubicBezTo>
                <a:close/>
                <a:moveTo>
                  <a:pt x="92" y="876"/>
                </a:moveTo>
                <a:cubicBezTo>
                  <a:pt x="93" y="876"/>
                  <a:pt x="95" y="877"/>
                  <a:pt x="96" y="877"/>
                </a:cubicBezTo>
                <a:cubicBezTo>
                  <a:pt x="93" y="875"/>
                  <a:pt x="93" y="875"/>
                  <a:pt x="93" y="875"/>
                </a:cubicBezTo>
                <a:lnTo>
                  <a:pt x="92" y="876"/>
                </a:lnTo>
                <a:close/>
                <a:moveTo>
                  <a:pt x="92" y="875"/>
                </a:moveTo>
                <a:cubicBezTo>
                  <a:pt x="93" y="875"/>
                  <a:pt x="93" y="875"/>
                  <a:pt x="93" y="875"/>
                </a:cubicBezTo>
                <a:cubicBezTo>
                  <a:pt x="93" y="875"/>
                  <a:pt x="93" y="874"/>
                  <a:pt x="94" y="874"/>
                </a:cubicBezTo>
                <a:cubicBezTo>
                  <a:pt x="93" y="874"/>
                  <a:pt x="93" y="875"/>
                  <a:pt x="92" y="875"/>
                </a:cubicBezTo>
                <a:close/>
                <a:moveTo>
                  <a:pt x="92" y="876"/>
                </a:moveTo>
                <a:cubicBezTo>
                  <a:pt x="92" y="876"/>
                  <a:pt x="92" y="876"/>
                  <a:pt x="92" y="876"/>
                </a:cubicBezTo>
                <a:cubicBezTo>
                  <a:pt x="92" y="875"/>
                  <a:pt x="92" y="875"/>
                  <a:pt x="92" y="876"/>
                </a:cubicBezTo>
                <a:close/>
                <a:moveTo>
                  <a:pt x="84" y="878"/>
                </a:moveTo>
                <a:cubicBezTo>
                  <a:pt x="83" y="876"/>
                  <a:pt x="82" y="873"/>
                  <a:pt x="78" y="872"/>
                </a:cubicBezTo>
                <a:cubicBezTo>
                  <a:pt x="80" y="874"/>
                  <a:pt x="82" y="875"/>
                  <a:pt x="84" y="878"/>
                </a:cubicBezTo>
                <a:close/>
                <a:moveTo>
                  <a:pt x="88" y="873"/>
                </a:moveTo>
                <a:cubicBezTo>
                  <a:pt x="86" y="874"/>
                  <a:pt x="86" y="874"/>
                  <a:pt x="86" y="874"/>
                </a:cubicBezTo>
                <a:cubicBezTo>
                  <a:pt x="87" y="875"/>
                  <a:pt x="88" y="875"/>
                  <a:pt x="89" y="876"/>
                </a:cubicBezTo>
                <a:lnTo>
                  <a:pt x="88" y="873"/>
                </a:lnTo>
                <a:close/>
                <a:moveTo>
                  <a:pt x="87" y="872"/>
                </a:moveTo>
                <a:cubicBezTo>
                  <a:pt x="88" y="873"/>
                  <a:pt x="88" y="873"/>
                  <a:pt x="88" y="873"/>
                </a:cubicBezTo>
                <a:cubicBezTo>
                  <a:pt x="88" y="873"/>
                  <a:pt x="88" y="873"/>
                  <a:pt x="88" y="873"/>
                </a:cubicBezTo>
                <a:lnTo>
                  <a:pt x="87" y="872"/>
                </a:lnTo>
                <a:close/>
                <a:moveTo>
                  <a:pt x="98" y="871"/>
                </a:moveTo>
                <a:cubicBezTo>
                  <a:pt x="97" y="869"/>
                  <a:pt x="97" y="868"/>
                  <a:pt x="98" y="867"/>
                </a:cubicBezTo>
                <a:cubicBezTo>
                  <a:pt x="96" y="868"/>
                  <a:pt x="95" y="868"/>
                  <a:pt x="95" y="869"/>
                </a:cubicBezTo>
                <a:cubicBezTo>
                  <a:pt x="96" y="870"/>
                  <a:pt x="98" y="871"/>
                  <a:pt x="98" y="871"/>
                </a:cubicBezTo>
                <a:close/>
                <a:moveTo>
                  <a:pt x="95" y="873"/>
                </a:moveTo>
                <a:cubicBezTo>
                  <a:pt x="95" y="872"/>
                  <a:pt x="95" y="872"/>
                  <a:pt x="95" y="872"/>
                </a:cubicBezTo>
                <a:cubicBezTo>
                  <a:pt x="95" y="872"/>
                  <a:pt x="94" y="872"/>
                  <a:pt x="95" y="873"/>
                </a:cubicBezTo>
                <a:close/>
                <a:moveTo>
                  <a:pt x="103" y="861"/>
                </a:moveTo>
                <a:cubicBezTo>
                  <a:pt x="102" y="861"/>
                  <a:pt x="102" y="860"/>
                  <a:pt x="102" y="860"/>
                </a:cubicBezTo>
                <a:cubicBezTo>
                  <a:pt x="103" y="861"/>
                  <a:pt x="103" y="861"/>
                  <a:pt x="103" y="861"/>
                </a:cubicBezTo>
                <a:close/>
                <a:moveTo>
                  <a:pt x="94" y="868"/>
                </a:moveTo>
                <a:cubicBezTo>
                  <a:pt x="93" y="869"/>
                  <a:pt x="94" y="869"/>
                  <a:pt x="95" y="871"/>
                </a:cubicBezTo>
                <a:cubicBezTo>
                  <a:pt x="94" y="870"/>
                  <a:pt x="95" y="869"/>
                  <a:pt x="95" y="869"/>
                </a:cubicBezTo>
                <a:cubicBezTo>
                  <a:pt x="95" y="868"/>
                  <a:pt x="94" y="868"/>
                  <a:pt x="94" y="868"/>
                </a:cubicBezTo>
                <a:close/>
                <a:moveTo>
                  <a:pt x="103" y="868"/>
                </a:moveTo>
                <a:cubicBezTo>
                  <a:pt x="102" y="867"/>
                  <a:pt x="101" y="867"/>
                  <a:pt x="100" y="867"/>
                </a:cubicBezTo>
                <a:cubicBezTo>
                  <a:pt x="101" y="868"/>
                  <a:pt x="103" y="868"/>
                  <a:pt x="103" y="868"/>
                </a:cubicBezTo>
                <a:close/>
                <a:moveTo>
                  <a:pt x="96" y="873"/>
                </a:moveTo>
                <a:cubicBezTo>
                  <a:pt x="96" y="873"/>
                  <a:pt x="96" y="873"/>
                  <a:pt x="96" y="873"/>
                </a:cubicBezTo>
                <a:cubicBezTo>
                  <a:pt x="97" y="873"/>
                  <a:pt x="97" y="873"/>
                  <a:pt x="96" y="873"/>
                </a:cubicBezTo>
                <a:close/>
                <a:moveTo>
                  <a:pt x="96" y="873"/>
                </a:moveTo>
                <a:cubicBezTo>
                  <a:pt x="96" y="872"/>
                  <a:pt x="95" y="871"/>
                  <a:pt x="95" y="871"/>
                </a:cubicBezTo>
                <a:cubicBezTo>
                  <a:pt x="95" y="871"/>
                  <a:pt x="95" y="872"/>
                  <a:pt x="95" y="872"/>
                </a:cubicBezTo>
                <a:cubicBezTo>
                  <a:pt x="95" y="872"/>
                  <a:pt x="96" y="873"/>
                  <a:pt x="96" y="873"/>
                </a:cubicBezTo>
                <a:close/>
                <a:moveTo>
                  <a:pt x="83" y="843"/>
                </a:moveTo>
                <a:cubicBezTo>
                  <a:pt x="86" y="845"/>
                  <a:pt x="88" y="849"/>
                  <a:pt x="83" y="847"/>
                </a:cubicBezTo>
                <a:cubicBezTo>
                  <a:pt x="85" y="850"/>
                  <a:pt x="96" y="857"/>
                  <a:pt x="102" y="860"/>
                </a:cubicBezTo>
                <a:cubicBezTo>
                  <a:pt x="101" y="859"/>
                  <a:pt x="99" y="858"/>
                  <a:pt x="99" y="856"/>
                </a:cubicBezTo>
                <a:cubicBezTo>
                  <a:pt x="97" y="855"/>
                  <a:pt x="93" y="856"/>
                  <a:pt x="91" y="852"/>
                </a:cubicBezTo>
                <a:cubicBezTo>
                  <a:pt x="90" y="850"/>
                  <a:pt x="93" y="852"/>
                  <a:pt x="95" y="852"/>
                </a:cubicBezTo>
                <a:cubicBezTo>
                  <a:pt x="91" y="850"/>
                  <a:pt x="91" y="846"/>
                  <a:pt x="85" y="842"/>
                </a:cubicBezTo>
                <a:cubicBezTo>
                  <a:pt x="86" y="845"/>
                  <a:pt x="86" y="845"/>
                  <a:pt x="86" y="845"/>
                </a:cubicBezTo>
                <a:cubicBezTo>
                  <a:pt x="85" y="845"/>
                  <a:pt x="84" y="843"/>
                  <a:pt x="83" y="843"/>
                </a:cubicBezTo>
                <a:close/>
                <a:moveTo>
                  <a:pt x="100" y="862"/>
                </a:moveTo>
                <a:cubicBezTo>
                  <a:pt x="100" y="863"/>
                  <a:pt x="100" y="863"/>
                  <a:pt x="100" y="863"/>
                </a:cubicBezTo>
                <a:cubicBezTo>
                  <a:pt x="101" y="863"/>
                  <a:pt x="102" y="864"/>
                  <a:pt x="105" y="865"/>
                </a:cubicBezTo>
                <a:cubicBezTo>
                  <a:pt x="105" y="863"/>
                  <a:pt x="104" y="862"/>
                  <a:pt x="103" y="861"/>
                </a:cubicBezTo>
                <a:cubicBezTo>
                  <a:pt x="100" y="863"/>
                  <a:pt x="100" y="863"/>
                  <a:pt x="100" y="863"/>
                </a:cubicBezTo>
                <a:lnTo>
                  <a:pt x="100" y="862"/>
                </a:lnTo>
                <a:close/>
                <a:moveTo>
                  <a:pt x="98" y="866"/>
                </a:moveTo>
                <a:cubicBezTo>
                  <a:pt x="95" y="863"/>
                  <a:pt x="95" y="860"/>
                  <a:pt x="90" y="858"/>
                </a:cubicBezTo>
                <a:cubicBezTo>
                  <a:pt x="90" y="860"/>
                  <a:pt x="92" y="862"/>
                  <a:pt x="93" y="864"/>
                </a:cubicBezTo>
                <a:cubicBezTo>
                  <a:pt x="94" y="861"/>
                  <a:pt x="94" y="866"/>
                  <a:pt x="98" y="865"/>
                </a:cubicBezTo>
                <a:cubicBezTo>
                  <a:pt x="98" y="866"/>
                  <a:pt x="98" y="867"/>
                  <a:pt x="98" y="867"/>
                </a:cubicBezTo>
                <a:cubicBezTo>
                  <a:pt x="98" y="867"/>
                  <a:pt x="99" y="867"/>
                  <a:pt x="100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99" y="867"/>
                  <a:pt x="99" y="867"/>
                  <a:pt x="99" y="867"/>
                </a:cubicBezTo>
                <a:cubicBezTo>
                  <a:pt x="99" y="867"/>
                  <a:pt x="99" y="867"/>
                  <a:pt x="99" y="867"/>
                </a:cubicBezTo>
                <a:cubicBezTo>
                  <a:pt x="99" y="866"/>
                  <a:pt x="98" y="866"/>
                  <a:pt x="98" y="866"/>
                </a:cubicBezTo>
                <a:cubicBezTo>
                  <a:pt x="99" y="865"/>
                  <a:pt x="99" y="866"/>
                  <a:pt x="99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100" y="863"/>
                  <a:pt x="100" y="863"/>
                  <a:pt x="100" y="863"/>
                </a:cubicBezTo>
                <a:cubicBezTo>
                  <a:pt x="99" y="863"/>
                  <a:pt x="99" y="864"/>
                  <a:pt x="98" y="866"/>
                </a:cubicBezTo>
                <a:close/>
                <a:moveTo>
                  <a:pt x="72" y="865"/>
                </a:moveTo>
                <a:cubicBezTo>
                  <a:pt x="72" y="866"/>
                  <a:pt x="73" y="866"/>
                  <a:pt x="73" y="866"/>
                </a:cubicBezTo>
                <a:cubicBezTo>
                  <a:pt x="73" y="865"/>
                  <a:pt x="72" y="865"/>
                  <a:pt x="72" y="865"/>
                </a:cubicBezTo>
                <a:close/>
                <a:moveTo>
                  <a:pt x="75" y="866"/>
                </a:moveTo>
                <a:cubicBezTo>
                  <a:pt x="75" y="866"/>
                  <a:pt x="76" y="868"/>
                  <a:pt x="76" y="868"/>
                </a:cubicBezTo>
                <a:cubicBezTo>
                  <a:pt x="74" y="868"/>
                  <a:pt x="74" y="867"/>
                  <a:pt x="73" y="866"/>
                </a:cubicBezTo>
                <a:cubicBezTo>
                  <a:pt x="74" y="867"/>
                  <a:pt x="74" y="869"/>
                  <a:pt x="77" y="869"/>
                </a:cubicBezTo>
                <a:cubicBezTo>
                  <a:pt x="77" y="869"/>
                  <a:pt x="77" y="869"/>
                  <a:pt x="77" y="869"/>
                </a:cubicBezTo>
                <a:cubicBezTo>
                  <a:pt x="78" y="868"/>
                  <a:pt x="84" y="870"/>
                  <a:pt x="84" y="871"/>
                </a:cubicBezTo>
                <a:cubicBezTo>
                  <a:pt x="81" y="869"/>
                  <a:pt x="78" y="867"/>
                  <a:pt x="75" y="866"/>
                </a:cubicBezTo>
                <a:close/>
                <a:moveTo>
                  <a:pt x="86" y="865"/>
                </a:moveTo>
                <a:cubicBezTo>
                  <a:pt x="86" y="862"/>
                  <a:pt x="86" y="862"/>
                  <a:pt x="86" y="862"/>
                </a:cubicBezTo>
                <a:cubicBezTo>
                  <a:pt x="82" y="861"/>
                  <a:pt x="82" y="861"/>
                  <a:pt x="82" y="861"/>
                </a:cubicBezTo>
                <a:cubicBezTo>
                  <a:pt x="84" y="862"/>
                  <a:pt x="84" y="862"/>
                  <a:pt x="84" y="862"/>
                </a:cubicBezTo>
                <a:cubicBezTo>
                  <a:pt x="82" y="863"/>
                  <a:pt x="84" y="864"/>
                  <a:pt x="86" y="865"/>
                </a:cubicBezTo>
                <a:close/>
                <a:moveTo>
                  <a:pt x="104" y="862"/>
                </a:moveTo>
                <a:cubicBezTo>
                  <a:pt x="108" y="865"/>
                  <a:pt x="108" y="865"/>
                  <a:pt x="108" y="865"/>
                </a:cubicBezTo>
                <a:cubicBezTo>
                  <a:pt x="104" y="860"/>
                  <a:pt x="104" y="860"/>
                  <a:pt x="104" y="860"/>
                </a:cubicBezTo>
                <a:lnTo>
                  <a:pt x="104" y="862"/>
                </a:lnTo>
                <a:close/>
                <a:moveTo>
                  <a:pt x="106" y="859"/>
                </a:moveTo>
                <a:cubicBezTo>
                  <a:pt x="109" y="861"/>
                  <a:pt x="109" y="861"/>
                  <a:pt x="109" y="861"/>
                </a:cubicBezTo>
                <a:cubicBezTo>
                  <a:pt x="108" y="859"/>
                  <a:pt x="108" y="859"/>
                  <a:pt x="108" y="859"/>
                </a:cubicBezTo>
                <a:lnTo>
                  <a:pt x="106" y="859"/>
                </a:lnTo>
                <a:close/>
                <a:moveTo>
                  <a:pt x="179" y="679"/>
                </a:moveTo>
                <a:cubicBezTo>
                  <a:pt x="178" y="678"/>
                  <a:pt x="178" y="678"/>
                  <a:pt x="178" y="678"/>
                </a:cubicBezTo>
                <a:cubicBezTo>
                  <a:pt x="178" y="679"/>
                  <a:pt x="178" y="679"/>
                  <a:pt x="179" y="679"/>
                </a:cubicBezTo>
                <a:close/>
                <a:moveTo>
                  <a:pt x="175" y="684"/>
                </a:moveTo>
                <a:cubicBezTo>
                  <a:pt x="177" y="685"/>
                  <a:pt x="177" y="685"/>
                  <a:pt x="177" y="685"/>
                </a:cubicBezTo>
                <a:cubicBezTo>
                  <a:pt x="176" y="684"/>
                  <a:pt x="175" y="684"/>
                  <a:pt x="175" y="684"/>
                </a:cubicBezTo>
                <a:close/>
                <a:moveTo>
                  <a:pt x="154" y="793"/>
                </a:moveTo>
                <a:cubicBezTo>
                  <a:pt x="158" y="794"/>
                  <a:pt x="163" y="796"/>
                  <a:pt x="159" y="794"/>
                </a:cubicBezTo>
                <a:cubicBezTo>
                  <a:pt x="156" y="791"/>
                  <a:pt x="156" y="791"/>
                  <a:pt x="156" y="791"/>
                </a:cubicBezTo>
                <a:cubicBezTo>
                  <a:pt x="156" y="793"/>
                  <a:pt x="155" y="793"/>
                  <a:pt x="154" y="793"/>
                </a:cubicBezTo>
                <a:close/>
                <a:moveTo>
                  <a:pt x="167" y="733"/>
                </a:moveTo>
                <a:cubicBezTo>
                  <a:pt x="166" y="732"/>
                  <a:pt x="166" y="732"/>
                  <a:pt x="166" y="732"/>
                </a:cubicBezTo>
                <a:cubicBezTo>
                  <a:pt x="167" y="733"/>
                  <a:pt x="168" y="734"/>
                  <a:pt x="169" y="735"/>
                </a:cubicBezTo>
                <a:cubicBezTo>
                  <a:pt x="168" y="734"/>
                  <a:pt x="168" y="734"/>
                  <a:pt x="167" y="733"/>
                </a:cubicBezTo>
                <a:close/>
                <a:moveTo>
                  <a:pt x="153" y="722"/>
                </a:moveTo>
                <a:cubicBezTo>
                  <a:pt x="156" y="722"/>
                  <a:pt x="156" y="722"/>
                  <a:pt x="156" y="722"/>
                </a:cubicBezTo>
                <a:cubicBezTo>
                  <a:pt x="155" y="722"/>
                  <a:pt x="154" y="722"/>
                  <a:pt x="153" y="722"/>
                </a:cubicBezTo>
                <a:close/>
                <a:moveTo>
                  <a:pt x="193" y="653"/>
                </a:moveTo>
                <a:cubicBezTo>
                  <a:pt x="190" y="650"/>
                  <a:pt x="190" y="650"/>
                  <a:pt x="190" y="650"/>
                </a:cubicBezTo>
                <a:cubicBezTo>
                  <a:pt x="189" y="651"/>
                  <a:pt x="191" y="652"/>
                  <a:pt x="193" y="653"/>
                </a:cubicBezTo>
                <a:close/>
                <a:moveTo>
                  <a:pt x="125" y="830"/>
                </a:moveTo>
                <a:cubicBezTo>
                  <a:pt x="127" y="831"/>
                  <a:pt x="128" y="830"/>
                  <a:pt x="129" y="830"/>
                </a:cubicBezTo>
                <a:cubicBezTo>
                  <a:pt x="126" y="829"/>
                  <a:pt x="123" y="828"/>
                  <a:pt x="125" y="830"/>
                </a:cubicBezTo>
                <a:close/>
                <a:moveTo>
                  <a:pt x="213" y="707"/>
                </a:moveTo>
                <a:cubicBezTo>
                  <a:pt x="213" y="707"/>
                  <a:pt x="212" y="706"/>
                  <a:pt x="212" y="705"/>
                </a:cubicBezTo>
                <a:cubicBezTo>
                  <a:pt x="212" y="706"/>
                  <a:pt x="212" y="707"/>
                  <a:pt x="213" y="707"/>
                </a:cubicBezTo>
                <a:close/>
                <a:moveTo>
                  <a:pt x="130" y="828"/>
                </a:moveTo>
                <a:cubicBezTo>
                  <a:pt x="130" y="828"/>
                  <a:pt x="130" y="828"/>
                  <a:pt x="129" y="828"/>
                </a:cubicBezTo>
                <a:cubicBezTo>
                  <a:pt x="129" y="829"/>
                  <a:pt x="129" y="829"/>
                  <a:pt x="129" y="830"/>
                </a:cubicBezTo>
                <a:cubicBezTo>
                  <a:pt x="131" y="830"/>
                  <a:pt x="132" y="830"/>
                  <a:pt x="130" y="828"/>
                </a:cubicBezTo>
                <a:close/>
                <a:moveTo>
                  <a:pt x="259" y="568"/>
                </a:moveTo>
                <a:cubicBezTo>
                  <a:pt x="259" y="568"/>
                  <a:pt x="259" y="568"/>
                  <a:pt x="260" y="568"/>
                </a:cubicBezTo>
                <a:cubicBezTo>
                  <a:pt x="259" y="568"/>
                  <a:pt x="259" y="568"/>
                  <a:pt x="259" y="568"/>
                </a:cubicBezTo>
                <a:close/>
                <a:moveTo>
                  <a:pt x="312" y="568"/>
                </a:moveTo>
                <a:cubicBezTo>
                  <a:pt x="312" y="568"/>
                  <a:pt x="311" y="569"/>
                  <a:pt x="311" y="569"/>
                </a:cubicBezTo>
                <a:cubicBezTo>
                  <a:pt x="312" y="569"/>
                  <a:pt x="312" y="569"/>
                  <a:pt x="312" y="568"/>
                </a:cubicBezTo>
                <a:close/>
                <a:moveTo>
                  <a:pt x="116" y="849"/>
                </a:moveTo>
                <a:cubicBezTo>
                  <a:pt x="115" y="850"/>
                  <a:pt x="116" y="849"/>
                  <a:pt x="116" y="849"/>
                </a:cubicBezTo>
                <a:close/>
                <a:moveTo>
                  <a:pt x="100" y="842"/>
                </a:moveTo>
                <a:cubicBezTo>
                  <a:pt x="100" y="841"/>
                  <a:pt x="100" y="841"/>
                  <a:pt x="99" y="840"/>
                </a:cubicBezTo>
                <a:cubicBezTo>
                  <a:pt x="100" y="841"/>
                  <a:pt x="100" y="842"/>
                  <a:pt x="100" y="842"/>
                </a:cubicBezTo>
                <a:close/>
                <a:moveTo>
                  <a:pt x="113" y="807"/>
                </a:moveTo>
                <a:cubicBezTo>
                  <a:pt x="113" y="807"/>
                  <a:pt x="113" y="807"/>
                  <a:pt x="113" y="807"/>
                </a:cubicBezTo>
                <a:cubicBezTo>
                  <a:pt x="113" y="806"/>
                  <a:pt x="113" y="806"/>
                  <a:pt x="113" y="807"/>
                </a:cubicBezTo>
                <a:close/>
                <a:moveTo>
                  <a:pt x="113" y="849"/>
                </a:moveTo>
                <a:cubicBezTo>
                  <a:pt x="114" y="849"/>
                  <a:pt x="114" y="849"/>
                  <a:pt x="115" y="849"/>
                </a:cubicBezTo>
                <a:cubicBezTo>
                  <a:pt x="115" y="849"/>
                  <a:pt x="114" y="849"/>
                  <a:pt x="113" y="849"/>
                </a:cubicBezTo>
                <a:close/>
                <a:moveTo>
                  <a:pt x="115" y="850"/>
                </a:moveTo>
                <a:cubicBezTo>
                  <a:pt x="115" y="850"/>
                  <a:pt x="115" y="850"/>
                  <a:pt x="114" y="850"/>
                </a:cubicBezTo>
                <a:cubicBezTo>
                  <a:pt x="115" y="851"/>
                  <a:pt x="115" y="851"/>
                  <a:pt x="115" y="850"/>
                </a:cubicBezTo>
                <a:close/>
                <a:moveTo>
                  <a:pt x="116" y="848"/>
                </a:moveTo>
                <a:cubicBezTo>
                  <a:pt x="116" y="848"/>
                  <a:pt x="115" y="849"/>
                  <a:pt x="115" y="849"/>
                </a:cubicBezTo>
                <a:cubicBezTo>
                  <a:pt x="115" y="849"/>
                  <a:pt x="115" y="849"/>
                  <a:pt x="116" y="849"/>
                </a:cubicBezTo>
                <a:cubicBezTo>
                  <a:pt x="116" y="849"/>
                  <a:pt x="116" y="848"/>
                  <a:pt x="116" y="848"/>
                </a:cubicBezTo>
                <a:close/>
                <a:moveTo>
                  <a:pt x="234" y="621"/>
                </a:moveTo>
                <a:cubicBezTo>
                  <a:pt x="234" y="621"/>
                  <a:pt x="234" y="621"/>
                  <a:pt x="234" y="621"/>
                </a:cubicBezTo>
                <a:cubicBezTo>
                  <a:pt x="233" y="620"/>
                  <a:pt x="233" y="620"/>
                  <a:pt x="234" y="621"/>
                </a:cubicBezTo>
                <a:close/>
                <a:moveTo>
                  <a:pt x="130" y="752"/>
                </a:moveTo>
                <a:cubicBezTo>
                  <a:pt x="130" y="752"/>
                  <a:pt x="130" y="752"/>
                  <a:pt x="130" y="752"/>
                </a:cubicBezTo>
                <a:cubicBezTo>
                  <a:pt x="130" y="752"/>
                  <a:pt x="130" y="752"/>
                  <a:pt x="130" y="752"/>
                </a:cubicBezTo>
                <a:close/>
                <a:moveTo>
                  <a:pt x="129" y="748"/>
                </a:moveTo>
                <a:cubicBezTo>
                  <a:pt x="132" y="752"/>
                  <a:pt x="132" y="752"/>
                  <a:pt x="130" y="752"/>
                </a:cubicBezTo>
                <a:cubicBezTo>
                  <a:pt x="140" y="759"/>
                  <a:pt x="140" y="759"/>
                  <a:pt x="140" y="759"/>
                </a:cubicBezTo>
                <a:lnTo>
                  <a:pt x="129" y="748"/>
                </a:lnTo>
                <a:close/>
                <a:moveTo>
                  <a:pt x="185" y="670"/>
                </a:moveTo>
                <a:cubicBezTo>
                  <a:pt x="191" y="672"/>
                  <a:pt x="186" y="666"/>
                  <a:pt x="184" y="663"/>
                </a:cubicBezTo>
                <a:cubicBezTo>
                  <a:pt x="186" y="663"/>
                  <a:pt x="192" y="669"/>
                  <a:pt x="191" y="666"/>
                </a:cubicBezTo>
                <a:cubicBezTo>
                  <a:pt x="192" y="661"/>
                  <a:pt x="183" y="661"/>
                  <a:pt x="183" y="658"/>
                </a:cubicBezTo>
                <a:cubicBezTo>
                  <a:pt x="190" y="661"/>
                  <a:pt x="190" y="661"/>
                  <a:pt x="190" y="661"/>
                </a:cubicBezTo>
                <a:cubicBezTo>
                  <a:pt x="187" y="656"/>
                  <a:pt x="192" y="657"/>
                  <a:pt x="194" y="655"/>
                </a:cubicBezTo>
                <a:cubicBezTo>
                  <a:pt x="194" y="655"/>
                  <a:pt x="194" y="654"/>
                  <a:pt x="193" y="653"/>
                </a:cubicBezTo>
                <a:cubicBezTo>
                  <a:pt x="197" y="653"/>
                  <a:pt x="191" y="645"/>
                  <a:pt x="194" y="645"/>
                </a:cubicBezTo>
                <a:cubicBezTo>
                  <a:pt x="195" y="646"/>
                  <a:pt x="198" y="647"/>
                  <a:pt x="199" y="648"/>
                </a:cubicBezTo>
                <a:cubicBezTo>
                  <a:pt x="198" y="642"/>
                  <a:pt x="198" y="642"/>
                  <a:pt x="198" y="642"/>
                </a:cubicBezTo>
                <a:cubicBezTo>
                  <a:pt x="198" y="645"/>
                  <a:pt x="202" y="647"/>
                  <a:pt x="205" y="649"/>
                </a:cubicBezTo>
                <a:cubicBezTo>
                  <a:pt x="205" y="648"/>
                  <a:pt x="203" y="647"/>
                  <a:pt x="203" y="646"/>
                </a:cubicBezTo>
                <a:cubicBezTo>
                  <a:pt x="204" y="647"/>
                  <a:pt x="205" y="648"/>
                  <a:pt x="207" y="649"/>
                </a:cubicBezTo>
                <a:cubicBezTo>
                  <a:pt x="204" y="642"/>
                  <a:pt x="204" y="642"/>
                  <a:pt x="204" y="642"/>
                </a:cubicBezTo>
                <a:cubicBezTo>
                  <a:pt x="203" y="642"/>
                  <a:pt x="203" y="642"/>
                  <a:pt x="202" y="642"/>
                </a:cubicBezTo>
                <a:cubicBezTo>
                  <a:pt x="203" y="641"/>
                  <a:pt x="202" y="638"/>
                  <a:pt x="205" y="639"/>
                </a:cubicBezTo>
                <a:cubicBezTo>
                  <a:pt x="206" y="640"/>
                  <a:pt x="207" y="641"/>
                  <a:pt x="208" y="642"/>
                </a:cubicBezTo>
                <a:cubicBezTo>
                  <a:pt x="204" y="641"/>
                  <a:pt x="207" y="643"/>
                  <a:pt x="209" y="646"/>
                </a:cubicBezTo>
                <a:cubicBezTo>
                  <a:pt x="210" y="643"/>
                  <a:pt x="210" y="646"/>
                  <a:pt x="213" y="646"/>
                </a:cubicBezTo>
                <a:cubicBezTo>
                  <a:pt x="214" y="645"/>
                  <a:pt x="210" y="641"/>
                  <a:pt x="207" y="640"/>
                </a:cubicBezTo>
                <a:cubicBezTo>
                  <a:pt x="210" y="639"/>
                  <a:pt x="211" y="639"/>
                  <a:pt x="209" y="635"/>
                </a:cubicBezTo>
                <a:cubicBezTo>
                  <a:pt x="213" y="639"/>
                  <a:pt x="213" y="639"/>
                  <a:pt x="213" y="639"/>
                </a:cubicBezTo>
                <a:cubicBezTo>
                  <a:pt x="213" y="636"/>
                  <a:pt x="213" y="636"/>
                  <a:pt x="213" y="636"/>
                </a:cubicBezTo>
                <a:cubicBezTo>
                  <a:pt x="217" y="641"/>
                  <a:pt x="217" y="641"/>
                  <a:pt x="217" y="641"/>
                </a:cubicBezTo>
                <a:cubicBezTo>
                  <a:pt x="222" y="640"/>
                  <a:pt x="210" y="635"/>
                  <a:pt x="215" y="634"/>
                </a:cubicBezTo>
                <a:cubicBezTo>
                  <a:pt x="218" y="637"/>
                  <a:pt x="218" y="637"/>
                  <a:pt x="218" y="637"/>
                </a:cubicBezTo>
                <a:cubicBezTo>
                  <a:pt x="218" y="634"/>
                  <a:pt x="212" y="629"/>
                  <a:pt x="217" y="632"/>
                </a:cubicBezTo>
                <a:cubicBezTo>
                  <a:pt x="216" y="629"/>
                  <a:pt x="210" y="630"/>
                  <a:pt x="212" y="627"/>
                </a:cubicBezTo>
                <a:cubicBezTo>
                  <a:pt x="214" y="627"/>
                  <a:pt x="216" y="627"/>
                  <a:pt x="217" y="627"/>
                </a:cubicBezTo>
                <a:cubicBezTo>
                  <a:pt x="216" y="625"/>
                  <a:pt x="212" y="625"/>
                  <a:pt x="212" y="626"/>
                </a:cubicBezTo>
                <a:cubicBezTo>
                  <a:pt x="214" y="620"/>
                  <a:pt x="227" y="632"/>
                  <a:pt x="225" y="625"/>
                </a:cubicBezTo>
                <a:cubicBezTo>
                  <a:pt x="221" y="624"/>
                  <a:pt x="218" y="619"/>
                  <a:pt x="216" y="622"/>
                </a:cubicBezTo>
                <a:cubicBezTo>
                  <a:pt x="215" y="619"/>
                  <a:pt x="224" y="623"/>
                  <a:pt x="221" y="618"/>
                </a:cubicBezTo>
                <a:cubicBezTo>
                  <a:pt x="225" y="623"/>
                  <a:pt x="225" y="623"/>
                  <a:pt x="225" y="623"/>
                </a:cubicBezTo>
                <a:cubicBezTo>
                  <a:pt x="225" y="622"/>
                  <a:pt x="224" y="621"/>
                  <a:pt x="224" y="620"/>
                </a:cubicBezTo>
                <a:cubicBezTo>
                  <a:pt x="227" y="623"/>
                  <a:pt x="227" y="623"/>
                  <a:pt x="227" y="623"/>
                </a:cubicBezTo>
                <a:cubicBezTo>
                  <a:pt x="222" y="616"/>
                  <a:pt x="233" y="622"/>
                  <a:pt x="225" y="614"/>
                </a:cubicBezTo>
                <a:cubicBezTo>
                  <a:pt x="231" y="620"/>
                  <a:pt x="226" y="613"/>
                  <a:pt x="229" y="614"/>
                </a:cubicBezTo>
                <a:cubicBezTo>
                  <a:pt x="233" y="619"/>
                  <a:pt x="226" y="618"/>
                  <a:pt x="232" y="623"/>
                </a:cubicBezTo>
                <a:cubicBezTo>
                  <a:pt x="234" y="623"/>
                  <a:pt x="232" y="621"/>
                  <a:pt x="234" y="621"/>
                </a:cubicBezTo>
                <a:cubicBezTo>
                  <a:pt x="234" y="622"/>
                  <a:pt x="236" y="624"/>
                  <a:pt x="237" y="625"/>
                </a:cubicBezTo>
                <a:cubicBezTo>
                  <a:pt x="242" y="626"/>
                  <a:pt x="236" y="619"/>
                  <a:pt x="235" y="616"/>
                </a:cubicBezTo>
                <a:cubicBezTo>
                  <a:pt x="235" y="620"/>
                  <a:pt x="235" y="620"/>
                  <a:pt x="235" y="620"/>
                </a:cubicBezTo>
                <a:cubicBezTo>
                  <a:pt x="229" y="615"/>
                  <a:pt x="234" y="618"/>
                  <a:pt x="230" y="614"/>
                </a:cubicBezTo>
                <a:cubicBezTo>
                  <a:pt x="234" y="615"/>
                  <a:pt x="230" y="610"/>
                  <a:pt x="233" y="611"/>
                </a:cubicBezTo>
                <a:cubicBezTo>
                  <a:pt x="233" y="611"/>
                  <a:pt x="233" y="612"/>
                  <a:pt x="233" y="612"/>
                </a:cubicBezTo>
                <a:cubicBezTo>
                  <a:pt x="235" y="609"/>
                  <a:pt x="246" y="616"/>
                  <a:pt x="247" y="615"/>
                </a:cubicBezTo>
                <a:cubicBezTo>
                  <a:pt x="248" y="614"/>
                  <a:pt x="246" y="610"/>
                  <a:pt x="243" y="609"/>
                </a:cubicBezTo>
                <a:cubicBezTo>
                  <a:pt x="242" y="606"/>
                  <a:pt x="242" y="614"/>
                  <a:pt x="236" y="606"/>
                </a:cubicBezTo>
                <a:cubicBezTo>
                  <a:pt x="246" y="611"/>
                  <a:pt x="234" y="600"/>
                  <a:pt x="243" y="602"/>
                </a:cubicBezTo>
                <a:cubicBezTo>
                  <a:pt x="245" y="605"/>
                  <a:pt x="249" y="605"/>
                  <a:pt x="251" y="608"/>
                </a:cubicBezTo>
                <a:cubicBezTo>
                  <a:pt x="251" y="606"/>
                  <a:pt x="250" y="604"/>
                  <a:pt x="248" y="602"/>
                </a:cubicBezTo>
                <a:cubicBezTo>
                  <a:pt x="251" y="603"/>
                  <a:pt x="251" y="603"/>
                  <a:pt x="251" y="603"/>
                </a:cubicBezTo>
                <a:cubicBezTo>
                  <a:pt x="246" y="597"/>
                  <a:pt x="245" y="599"/>
                  <a:pt x="244" y="593"/>
                </a:cubicBezTo>
                <a:cubicBezTo>
                  <a:pt x="246" y="596"/>
                  <a:pt x="249" y="595"/>
                  <a:pt x="251" y="597"/>
                </a:cubicBezTo>
                <a:cubicBezTo>
                  <a:pt x="252" y="596"/>
                  <a:pt x="251" y="595"/>
                  <a:pt x="250" y="593"/>
                </a:cubicBezTo>
                <a:cubicBezTo>
                  <a:pt x="251" y="593"/>
                  <a:pt x="251" y="593"/>
                  <a:pt x="251" y="593"/>
                </a:cubicBezTo>
                <a:cubicBezTo>
                  <a:pt x="251" y="589"/>
                  <a:pt x="256" y="593"/>
                  <a:pt x="255" y="588"/>
                </a:cubicBezTo>
                <a:cubicBezTo>
                  <a:pt x="253" y="587"/>
                  <a:pt x="253" y="587"/>
                  <a:pt x="253" y="587"/>
                </a:cubicBezTo>
                <a:cubicBezTo>
                  <a:pt x="251" y="580"/>
                  <a:pt x="258" y="577"/>
                  <a:pt x="259" y="572"/>
                </a:cubicBezTo>
                <a:cubicBezTo>
                  <a:pt x="256" y="572"/>
                  <a:pt x="256" y="572"/>
                  <a:pt x="256" y="572"/>
                </a:cubicBezTo>
                <a:cubicBezTo>
                  <a:pt x="257" y="572"/>
                  <a:pt x="255" y="567"/>
                  <a:pt x="259" y="568"/>
                </a:cubicBezTo>
                <a:cubicBezTo>
                  <a:pt x="259" y="568"/>
                  <a:pt x="259" y="569"/>
                  <a:pt x="259" y="569"/>
                </a:cubicBezTo>
                <a:cubicBezTo>
                  <a:pt x="261" y="571"/>
                  <a:pt x="264" y="573"/>
                  <a:pt x="265" y="572"/>
                </a:cubicBezTo>
                <a:cubicBezTo>
                  <a:pt x="263" y="569"/>
                  <a:pt x="263" y="569"/>
                  <a:pt x="263" y="569"/>
                </a:cubicBezTo>
                <a:cubicBezTo>
                  <a:pt x="265" y="571"/>
                  <a:pt x="265" y="571"/>
                  <a:pt x="265" y="571"/>
                </a:cubicBezTo>
                <a:cubicBezTo>
                  <a:pt x="267" y="569"/>
                  <a:pt x="261" y="568"/>
                  <a:pt x="262" y="567"/>
                </a:cubicBezTo>
                <a:cubicBezTo>
                  <a:pt x="271" y="572"/>
                  <a:pt x="268" y="561"/>
                  <a:pt x="276" y="565"/>
                </a:cubicBezTo>
                <a:cubicBezTo>
                  <a:pt x="271" y="560"/>
                  <a:pt x="273" y="567"/>
                  <a:pt x="268" y="562"/>
                </a:cubicBezTo>
                <a:cubicBezTo>
                  <a:pt x="270" y="563"/>
                  <a:pt x="271" y="563"/>
                  <a:pt x="272" y="563"/>
                </a:cubicBezTo>
                <a:cubicBezTo>
                  <a:pt x="268" y="560"/>
                  <a:pt x="268" y="560"/>
                  <a:pt x="268" y="560"/>
                </a:cubicBezTo>
                <a:cubicBezTo>
                  <a:pt x="274" y="557"/>
                  <a:pt x="278" y="558"/>
                  <a:pt x="280" y="553"/>
                </a:cubicBezTo>
                <a:cubicBezTo>
                  <a:pt x="281" y="554"/>
                  <a:pt x="281" y="554"/>
                  <a:pt x="281" y="554"/>
                </a:cubicBezTo>
                <a:cubicBezTo>
                  <a:pt x="283" y="554"/>
                  <a:pt x="283" y="553"/>
                  <a:pt x="280" y="550"/>
                </a:cubicBezTo>
                <a:cubicBezTo>
                  <a:pt x="282" y="551"/>
                  <a:pt x="282" y="552"/>
                  <a:pt x="284" y="553"/>
                </a:cubicBezTo>
                <a:cubicBezTo>
                  <a:pt x="277" y="543"/>
                  <a:pt x="295" y="553"/>
                  <a:pt x="289" y="547"/>
                </a:cubicBezTo>
                <a:cubicBezTo>
                  <a:pt x="297" y="552"/>
                  <a:pt x="306" y="554"/>
                  <a:pt x="311" y="560"/>
                </a:cubicBezTo>
                <a:cubicBezTo>
                  <a:pt x="311" y="558"/>
                  <a:pt x="311" y="558"/>
                  <a:pt x="311" y="558"/>
                </a:cubicBezTo>
                <a:cubicBezTo>
                  <a:pt x="316" y="562"/>
                  <a:pt x="309" y="562"/>
                  <a:pt x="313" y="566"/>
                </a:cubicBezTo>
                <a:cubicBezTo>
                  <a:pt x="306" y="565"/>
                  <a:pt x="306" y="565"/>
                  <a:pt x="306" y="565"/>
                </a:cubicBezTo>
                <a:cubicBezTo>
                  <a:pt x="308" y="567"/>
                  <a:pt x="310" y="569"/>
                  <a:pt x="311" y="569"/>
                </a:cubicBezTo>
                <a:cubicBezTo>
                  <a:pt x="311" y="570"/>
                  <a:pt x="310" y="571"/>
                  <a:pt x="314" y="572"/>
                </a:cubicBezTo>
                <a:cubicBezTo>
                  <a:pt x="296" y="570"/>
                  <a:pt x="302" y="587"/>
                  <a:pt x="290" y="589"/>
                </a:cubicBezTo>
                <a:cubicBezTo>
                  <a:pt x="290" y="590"/>
                  <a:pt x="292" y="591"/>
                  <a:pt x="293" y="592"/>
                </a:cubicBezTo>
                <a:cubicBezTo>
                  <a:pt x="287" y="590"/>
                  <a:pt x="295" y="595"/>
                  <a:pt x="295" y="596"/>
                </a:cubicBezTo>
                <a:cubicBezTo>
                  <a:pt x="287" y="593"/>
                  <a:pt x="287" y="593"/>
                  <a:pt x="287" y="593"/>
                </a:cubicBezTo>
                <a:cubicBezTo>
                  <a:pt x="288" y="596"/>
                  <a:pt x="291" y="597"/>
                  <a:pt x="292" y="598"/>
                </a:cubicBezTo>
                <a:cubicBezTo>
                  <a:pt x="290" y="602"/>
                  <a:pt x="281" y="601"/>
                  <a:pt x="283" y="607"/>
                </a:cubicBezTo>
                <a:cubicBezTo>
                  <a:pt x="280" y="606"/>
                  <a:pt x="277" y="603"/>
                  <a:pt x="276" y="604"/>
                </a:cubicBezTo>
                <a:cubicBezTo>
                  <a:pt x="284" y="607"/>
                  <a:pt x="276" y="610"/>
                  <a:pt x="282" y="612"/>
                </a:cubicBezTo>
                <a:cubicBezTo>
                  <a:pt x="274" y="608"/>
                  <a:pt x="277" y="616"/>
                  <a:pt x="267" y="608"/>
                </a:cubicBezTo>
                <a:cubicBezTo>
                  <a:pt x="265" y="609"/>
                  <a:pt x="270" y="612"/>
                  <a:pt x="272" y="612"/>
                </a:cubicBezTo>
                <a:cubicBezTo>
                  <a:pt x="270" y="614"/>
                  <a:pt x="269" y="615"/>
                  <a:pt x="271" y="619"/>
                </a:cubicBezTo>
                <a:cubicBezTo>
                  <a:pt x="268" y="619"/>
                  <a:pt x="268" y="629"/>
                  <a:pt x="259" y="625"/>
                </a:cubicBezTo>
                <a:cubicBezTo>
                  <a:pt x="264" y="628"/>
                  <a:pt x="261" y="627"/>
                  <a:pt x="263" y="630"/>
                </a:cubicBezTo>
                <a:cubicBezTo>
                  <a:pt x="268" y="632"/>
                  <a:pt x="268" y="632"/>
                  <a:pt x="268" y="632"/>
                </a:cubicBezTo>
                <a:cubicBezTo>
                  <a:pt x="265" y="634"/>
                  <a:pt x="265" y="634"/>
                  <a:pt x="265" y="634"/>
                </a:cubicBezTo>
                <a:cubicBezTo>
                  <a:pt x="266" y="635"/>
                  <a:pt x="265" y="635"/>
                  <a:pt x="265" y="635"/>
                </a:cubicBezTo>
                <a:cubicBezTo>
                  <a:pt x="264" y="635"/>
                  <a:pt x="262" y="633"/>
                  <a:pt x="260" y="633"/>
                </a:cubicBezTo>
                <a:cubicBezTo>
                  <a:pt x="259" y="634"/>
                  <a:pt x="261" y="636"/>
                  <a:pt x="263" y="639"/>
                </a:cubicBezTo>
                <a:cubicBezTo>
                  <a:pt x="264" y="639"/>
                  <a:pt x="264" y="639"/>
                  <a:pt x="264" y="639"/>
                </a:cubicBezTo>
                <a:cubicBezTo>
                  <a:pt x="264" y="641"/>
                  <a:pt x="264" y="641"/>
                  <a:pt x="264" y="641"/>
                </a:cubicBezTo>
                <a:cubicBezTo>
                  <a:pt x="263" y="641"/>
                  <a:pt x="261" y="634"/>
                  <a:pt x="257" y="635"/>
                </a:cubicBezTo>
                <a:cubicBezTo>
                  <a:pt x="258" y="636"/>
                  <a:pt x="263" y="642"/>
                  <a:pt x="259" y="641"/>
                </a:cubicBezTo>
                <a:cubicBezTo>
                  <a:pt x="260" y="639"/>
                  <a:pt x="257" y="637"/>
                  <a:pt x="255" y="637"/>
                </a:cubicBezTo>
                <a:cubicBezTo>
                  <a:pt x="254" y="638"/>
                  <a:pt x="254" y="638"/>
                  <a:pt x="254" y="638"/>
                </a:cubicBezTo>
                <a:cubicBezTo>
                  <a:pt x="260" y="642"/>
                  <a:pt x="260" y="642"/>
                  <a:pt x="260" y="642"/>
                </a:cubicBezTo>
                <a:cubicBezTo>
                  <a:pt x="256" y="647"/>
                  <a:pt x="247" y="650"/>
                  <a:pt x="244" y="656"/>
                </a:cubicBezTo>
                <a:cubicBezTo>
                  <a:pt x="239" y="652"/>
                  <a:pt x="240" y="660"/>
                  <a:pt x="233" y="654"/>
                </a:cubicBezTo>
                <a:cubicBezTo>
                  <a:pt x="234" y="654"/>
                  <a:pt x="234" y="654"/>
                  <a:pt x="234" y="654"/>
                </a:cubicBezTo>
                <a:cubicBezTo>
                  <a:pt x="235" y="652"/>
                  <a:pt x="228" y="650"/>
                  <a:pt x="228" y="652"/>
                </a:cubicBezTo>
                <a:cubicBezTo>
                  <a:pt x="231" y="653"/>
                  <a:pt x="234" y="660"/>
                  <a:pt x="237" y="658"/>
                </a:cubicBezTo>
                <a:cubicBezTo>
                  <a:pt x="239" y="662"/>
                  <a:pt x="239" y="662"/>
                  <a:pt x="239" y="662"/>
                </a:cubicBezTo>
                <a:cubicBezTo>
                  <a:pt x="252" y="674"/>
                  <a:pt x="233" y="668"/>
                  <a:pt x="235" y="674"/>
                </a:cubicBezTo>
                <a:cubicBezTo>
                  <a:pt x="235" y="674"/>
                  <a:pt x="234" y="673"/>
                  <a:pt x="234" y="673"/>
                </a:cubicBezTo>
                <a:cubicBezTo>
                  <a:pt x="236" y="679"/>
                  <a:pt x="225" y="677"/>
                  <a:pt x="227" y="679"/>
                </a:cubicBezTo>
                <a:cubicBezTo>
                  <a:pt x="223" y="677"/>
                  <a:pt x="223" y="677"/>
                  <a:pt x="223" y="677"/>
                </a:cubicBezTo>
                <a:cubicBezTo>
                  <a:pt x="227" y="684"/>
                  <a:pt x="227" y="684"/>
                  <a:pt x="222" y="686"/>
                </a:cubicBezTo>
                <a:cubicBezTo>
                  <a:pt x="222" y="685"/>
                  <a:pt x="221" y="684"/>
                  <a:pt x="220" y="684"/>
                </a:cubicBezTo>
                <a:cubicBezTo>
                  <a:pt x="222" y="687"/>
                  <a:pt x="224" y="690"/>
                  <a:pt x="222" y="691"/>
                </a:cubicBezTo>
                <a:cubicBezTo>
                  <a:pt x="221" y="690"/>
                  <a:pt x="221" y="690"/>
                  <a:pt x="221" y="690"/>
                </a:cubicBezTo>
                <a:cubicBezTo>
                  <a:pt x="219" y="694"/>
                  <a:pt x="219" y="694"/>
                  <a:pt x="219" y="694"/>
                </a:cubicBezTo>
                <a:cubicBezTo>
                  <a:pt x="207" y="685"/>
                  <a:pt x="222" y="705"/>
                  <a:pt x="208" y="697"/>
                </a:cubicBezTo>
                <a:cubicBezTo>
                  <a:pt x="211" y="700"/>
                  <a:pt x="211" y="703"/>
                  <a:pt x="212" y="705"/>
                </a:cubicBezTo>
                <a:cubicBezTo>
                  <a:pt x="211" y="705"/>
                  <a:pt x="211" y="705"/>
                  <a:pt x="210" y="704"/>
                </a:cubicBezTo>
                <a:cubicBezTo>
                  <a:pt x="215" y="710"/>
                  <a:pt x="205" y="707"/>
                  <a:pt x="205" y="709"/>
                </a:cubicBezTo>
                <a:cubicBezTo>
                  <a:pt x="206" y="711"/>
                  <a:pt x="208" y="712"/>
                  <a:pt x="210" y="713"/>
                </a:cubicBezTo>
                <a:cubicBezTo>
                  <a:pt x="204" y="711"/>
                  <a:pt x="212" y="722"/>
                  <a:pt x="210" y="721"/>
                </a:cubicBezTo>
                <a:cubicBezTo>
                  <a:pt x="208" y="722"/>
                  <a:pt x="205" y="718"/>
                  <a:pt x="202" y="717"/>
                </a:cubicBezTo>
                <a:cubicBezTo>
                  <a:pt x="201" y="720"/>
                  <a:pt x="213" y="724"/>
                  <a:pt x="206" y="724"/>
                </a:cubicBezTo>
                <a:cubicBezTo>
                  <a:pt x="206" y="723"/>
                  <a:pt x="206" y="722"/>
                  <a:pt x="205" y="722"/>
                </a:cubicBezTo>
                <a:cubicBezTo>
                  <a:pt x="203" y="722"/>
                  <a:pt x="188" y="714"/>
                  <a:pt x="190" y="717"/>
                </a:cubicBezTo>
                <a:cubicBezTo>
                  <a:pt x="193" y="718"/>
                  <a:pt x="193" y="718"/>
                  <a:pt x="193" y="718"/>
                </a:cubicBezTo>
                <a:cubicBezTo>
                  <a:pt x="195" y="722"/>
                  <a:pt x="180" y="715"/>
                  <a:pt x="188" y="721"/>
                </a:cubicBezTo>
                <a:cubicBezTo>
                  <a:pt x="192" y="724"/>
                  <a:pt x="192" y="724"/>
                  <a:pt x="192" y="724"/>
                </a:cubicBezTo>
                <a:cubicBezTo>
                  <a:pt x="184" y="723"/>
                  <a:pt x="192" y="726"/>
                  <a:pt x="185" y="726"/>
                </a:cubicBezTo>
                <a:cubicBezTo>
                  <a:pt x="185" y="726"/>
                  <a:pt x="185" y="726"/>
                  <a:pt x="185" y="726"/>
                </a:cubicBezTo>
                <a:cubicBezTo>
                  <a:pt x="184" y="728"/>
                  <a:pt x="179" y="725"/>
                  <a:pt x="185" y="730"/>
                </a:cubicBezTo>
                <a:cubicBezTo>
                  <a:pt x="186" y="730"/>
                  <a:pt x="186" y="730"/>
                  <a:pt x="186" y="730"/>
                </a:cubicBezTo>
                <a:cubicBezTo>
                  <a:pt x="185" y="732"/>
                  <a:pt x="184" y="732"/>
                  <a:pt x="183" y="734"/>
                </a:cubicBezTo>
                <a:cubicBezTo>
                  <a:pt x="183" y="734"/>
                  <a:pt x="184" y="736"/>
                  <a:pt x="182" y="735"/>
                </a:cubicBezTo>
                <a:cubicBezTo>
                  <a:pt x="187" y="739"/>
                  <a:pt x="181" y="741"/>
                  <a:pt x="180" y="742"/>
                </a:cubicBezTo>
                <a:cubicBezTo>
                  <a:pt x="181" y="740"/>
                  <a:pt x="178" y="739"/>
                  <a:pt x="176" y="738"/>
                </a:cubicBezTo>
                <a:cubicBezTo>
                  <a:pt x="179" y="742"/>
                  <a:pt x="179" y="743"/>
                  <a:pt x="176" y="742"/>
                </a:cubicBezTo>
                <a:cubicBezTo>
                  <a:pt x="182" y="746"/>
                  <a:pt x="188" y="751"/>
                  <a:pt x="187" y="754"/>
                </a:cubicBezTo>
                <a:cubicBezTo>
                  <a:pt x="186" y="753"/>
                  <a:pt x="186" y="752"/>
                  <a:pt x="185" y="751"/>
                </a:cubicBezTo>
                <a:cubicBezTo>
                  <a:pt x="183" y="750"/>
                  <a:pt x="184" y="752"/>
                  <a:pt x="184" y="753"/>
                </a:cubicBezTo>
                <a:cubicBezTo>
                  <a:pt x="183" y="752"/>
                  <a:pt x="183" y="750"/>
                  <a:pt x="180" y="749"/>
                </a:cubicBezTo>
                <a:cubicBezTo>
                  <a:pt x="185" y="755"/>
                  <a:pt x="179" y="752"/>
                  <a:pt x="179" y="756"/>
                </a:cubicBezTo>
                <a:cubicBezTo>
                  <a:pt x="178" y="754"/>
                  <a:pt x="176" y="754"/>
                  <a:pt x="174" y="752"/>
                </a:cubicBezTo>
                <a:cubicBezTo>
                  <a:pt x="181" y="758"/>
                  <a:pt x="165" y="751"/>
                  <a:pt x="175" y="757"/>
                </a:cubicBezTo>
                <a:cubicBezTo>
                  <a:pt x="166" y="757"/>
                  <a:pt x="167" y="767"/>
                  <a:pt x="159" y="765"/>
                </a:cubicBezTo>
                <a:cubicBezTo>
                  <a:pt x="157" y="763"/>
                  <a:pt x="160" y="768"/>
                  <a:pt x="159" y="769"/>
                </a:cubicBezTo>
                <a:cubicBezTo>
                  <a:pt x="156" y="766"/>
                  <a:pt x="156" y="766"/>
                  <a:pt x="156" y="766"/>
                </a:cubicBezTo>
                <a:cubicBezTo>
                  <a:pt x="160" y="772"/>
                  <a:pt x="157" y="769"/>
                  <a:pt x="161" y="776"/>
                </a:cubicBezTo>
                <a:cubicBezTo>
                  <a:pt x="158" y="772"/>
                  <a:pt x="156" y="772"/>
                  <a:pt x="152" y="770"/>
                </a:cubicBezTo>
                <a:cubicBezTo>
                  <a:pt x="158" y="777"/>
                  <a:pt x="158" y="777"/>
                  <a:pt x="158" y="777"/>
                </a:cubicBezTo>
                <a:cubicBezTo>
                  <a:pt x="153" y="774"/>
                  <a:pt x="153" y="774"/>
                  <a:pt x="153" y="774"/>
                </a:cubicBezTo>
                <a:cubicBezTo>
                  <a:pt x="154" y="776"/>
                  <a:pt x="153" y="776"/>
                  <a:pt x="151" y="776"/>
                </a:cubicBezTo>
                <a:cubicBezTo>
                  <a:pt x="151" y="776"/>
                  <a:pt x="151" y="776"/>
                  <a:pt x="150" y="775"/>
                </a:cubicBezTo>
                <a:cubicBezTo>
                  <a:pt x="156" y="780"/>
                  <a:pt x="153" y="783"/>
                  <a:pt x="156" y="786"/>
                </a:cubicBezTo>
                <a:cubicBezTo>
                  <a:pt x="149" y="782"/>
                  <a:pt x="156" y="789"/>
                  <a:pt x="150" y="785"/>
                </a:cubicBezTo>
                <a:cubicBezTo>
                  <a:pt x="151" y="786"/>
                  <a:pt x="151" y="787"/>
                  <a:pt x="151" y="788"/>
                </a:cubicBezTo>
                <a:cubicBezTo>
                  <a:pt x="154" y="789"/>
                  <a:pt x="158" y="792"/>
                  <a:pt x="156" y="791"/>
                </a:cubicBezTo>
                <a:cubicBezTo>
                  <a:pt x="156" y="791"/>
                  <a:pt x="156" y="791"/>
                  <a:pt x="156" y="791"/>
                </a:cubicBezTo>
                <a:cubicBezTo>
                  <a:pt x="152" y="789"/>
                  <a:pt x="152" y="789"/>
                  <a:pt x="152" y="789"/>
                </a:cubicBezTo>
                <a:cubicBezTo>
                  <a:pt x="152" y="790"/>
                  <a:pt x="152" y="791"/>
                  <a:pt x="152" y="792"/>
                </a:cubicBezTo>
                <a:cubicBezTo>
                  <a:pt x="152" y="792"/>
                  <a:pt x="153" y="792"/>
                  <a:pt x="154" y="793"/>
                </a:cubicBezTo>
                <a:cubicBezTo>
                  <a:pt x="153" y="792"/>
                  <a:pt x="153" y="792"/>
                  <a:pt x="152" y="792"/>
                </a:cubicBezTo>
                <a:cubicBezTo>
                  <a:pt x="152" y="792"/>
                  <a:pt x="152" y="792"/>
                  <a:pt x="152" y="792"/>
                </a:cubicBezTo>
                <a:cubicBezTo>
                  <a:pt x="151" y="792"/>
                  <a:pt x="151" y="792"/>
                  <a:pt x="151" y="792"/>
                </a:cubicBezTo>
                <a:cubicBezTo>
                  <a:pt x="150" y="792"/>
                  <a:pt x="149" y="792"/>
                  <a:pt x="150" y="794"/>
                </a:cubicBezTo>
                <a:cubicBezTo>
                  <a:pt x="143" y="792"/>
                  <a:pt x="154" y="805"/>
                  <a:pt x="144" y="802"/>
                </a:cubicBezTo>
                <a:cubicBezTo>
                  <a:pt x="145" y="802"/>
                  <a:pt x="146" y="802"/>
                  <a:pt x="145" y="800"/>
                </a:cubicBezTo>
                <a:cubicBezTo>
                  <a:pt x="144" y="803"/>
                  <a:pt x="137" y="801"/>
                  <a:pt x="138" y="805"/>
                </a:cubicBezTo>
                <a:cubicBezTo>
                  <a:pt x="142" y="807"/>
                  <a:pt x="142" y="807"/>
                  <a:pt x="142" y="807"/>
                </a:cubicBezTo>
                <a:cubicBezTo>
                  <a:pt x="142" y="810"/>
                  <a:pt x="142" y="812"/>
                  <a:pt x="141" y="814"/>
                </a:cubicBezTo>
                <a:cubicBezTo>
                  <a:pt x="145" y="817"/>
                  <a:pt x="145" y="817"/>
                  <a:pt x="145" y="817"/>
                </a:cubicBezTo>
                <a:cubicBezTo>
                  <a:pt x="142" y="817"/>
                  <a:pt x="145" y="826"/>
                  <a:pt x="136" y="822"/>
                </a:cubicBezTo>
                <a:cubicBezTo>
                  <a:pt x="139" y="824"/>
                  <a:pt x="134" y="824"/>
                  <a:pt x="134" y="826"/>
                </a:cubicBezTo>
                <a:cubicBezTo>
                  <a:pt x="131" y="824"/>
                  <a:pt x="131" y="824"/>
                  <a:pt x="131" y="824"/>
                </a:cubicBezTo>
                <a:cubicBezTo>
                  <a:pt x="128" y="824"/>
                  <a:pt x="129" y="826"/>
                  <a:pt x="129" y="828"/>
                </a:cubicBezTo>
                <a:cubicBezTo>
                  <a:pt x="121" y="826"/>
                  <a:pt x="125" y="833"/>
                  <a:pt x="122" y="835"/>
                </a:cubicBezTo>
                <a:cubicBezTo>
                  <a:pt x="122" y="835"/>
                  <a:pt x="122" y="835"/>
                  <a:pt x="122" y="835"/>
                </a:cubicBezTo>
                <a:cubicBezTo>
                  <a:pt x="122" y="839"/>
                  <a:pt x="122" y="839"/>
                  <a:pt x="122" y="839"/>
                </a:cubicBezTo>
                <a:cubicBezTo>
                  <a:pt x="120" y="836"/>
                  <a:pt x="123" y="841"/>
                  <a:pt x="122" y="841"/>
                </a:cubicBezTo>
                <a:cubicBezTo>
                  <a:pt x="123" y="843"/>
                  <a:pt x="121" y="844"/>
                  <a:pt x="118" y="843"/>
                </a:cubicBezTo>
                <a:cubicBezTo>
                  <a:pt x="117" y="845"/>
                  <a:pt x="117" y="845"/>
                  <a:pt x="117" y="845"/>
                </a:cubicBezTo>
                <a:cubicBezTo>
                  <a:pt x="116" y="842"/>
                  <a:pt x="113" y="842"/>
                  <a:pt x="109" y="839"/>
                </a:cubicBezTo>
                <a:cubicBezTo>
                  <a:pt x="111" y="843"/>
                  <a:pt x="111" y="843"/>
                  <a:pt x="111" y="843"/>
                </a:cubicBezTo>
                <a:cubicBezTo>
                  <a:pt x="109" y="842"/>
                  <a:pt x="109" y="840"/>
                  <a:pt x="107" y="840"/>
                </a:cubicBezTo>
                <a:cubicBezTo>
                  <a:pt x="109" y="842"/>
                  <a:pt x="107" y="844"/>
                  <a:pt x="110" y="848"/>
                </a:cubicBezTo>
                <a:cubicBezTo>
                  <a:pt x="111" y="848"/>
                  <a:pt x="112" y="848"/>
                  <a:pt x="113" y="849"/>
                </a:cubicBezTo>
                <a:cubicBezTo>
                  <a:pt x="113" y="848"/>
                  <a:pt x="113" y="848"/>
                  <a:pt x="113" y="849"/>
                </a:cubicBezTo>
                <a:cubicBezTo>
                  <a:pt x="113" y="849"/>
                  <a:pt x="113" y="849"/>
                  <a:pt x="113" y="849"/>
                </a:cubicBezTo>
                <a:cubicBezTo>
                  <a:pt x="113" y="849"/>
                  <a:pt x="113" y="849"/>
                  <a:pt x="113" y="849"/>
                </a:cubicBezTo>
                <a:cubicBezTo>
                  <a:pt x="113" y="849"/>
                  <a:pt x="114" y="850"/>
                  <a:pt x="114" y="850"/>
                </a:cubicBezTo>
                <a:cubicBezTo>
                  <a:pt x="113" y="851"/>
                  <a:pt x="114" y="851"/>
                  <a:pt x="116" y="852"/>
                </a:cubicBezTo>
                <a:cubicBezTo>
                  <a:pt x="109" y="850"/>
                  <a:pt x="112" y="854"/>
                  <a:pt x="105" y="850"/>
                </a:cubicBezTo>
                <a:cubicBezTo>
                  <a:pt x="114" y="854"/>
                  <a:pt x="103" y="853"/>
                  <a:pt x="110" y="858"/>
                </a:cubicBezTo>
                <a:cubicBezTo>
                  <a:pt x="104" y="855"/>
                  <a:pt x="109" y="858"/>
                  <a:pt x="104" y="855"/>
                </a:cubicBezTo>
                <a:cubicBezTo>
                  <a:pt x="107" y="855"/>
                  <a:pt x="103" y="850"/>
                  <a:pt x="102" y="846"/>
                </a:cubicBezTo>
                <a:cubicBezTo>
                  <a:pt x="97" y="845"/>
                  <a:pt x="97" y="845"/>
                  <a:pt x="97" y="845"/>
                </a:cubicBezTo>
                <a:cubicBezTo>
                  <a:pt x="92" y="840"/>
                  <a:pt x="102" y="844"/>
                  <a:pt x="100" y="842"/>
                </a:cubicBezTo>
                <a:cubicBezTo>
                  <a:pt x="101" y="843"/>
                  <a:pt x="99" y="844"/>
                  <a:pt x="98" y="843"/>
                </a:cubicBezTo>
                <a:cubicBezTo>
                  <a:pt x="103" y="846"/>
                  <a:pt x="103" y="846"/>
                  <a:pt x="103" y="846"/>
                </a:cubicBezTo>
                <a:cubicBezTo>
                  <a:pt x="106" y="845"/>
                  <a:pt x="103" y="841"/>
                  <a:pt x="102" y="838"/>
                </a:cubicBezTo>
                <a:cubicBezTo>
                  <a:pt x="99" y="838"/>
                  <a:pt x="100" y="835"/>
                  <a:pt x="96" y="833"/>
                </a:cubicBezTo>
                <a:cubicBezTo>
                  <a:pt x="96" y="834"/>
                  <a:pt x="96" y="834"/>
                  <a:pt x="96" y="834"/>
                </a:cubicBezTo>
                <a:cubicBezTo>
                  <a:pt x="94" y="834"/>
                  <a:pt x="93" y="832"/>
                  <a:pt x="92" y="830"/>
                </a:cubicBezTo>
                <a:cubicBezTo>
                  <a:pt x="98" y="830"/>
                  <a:pt x="99" y="822"/>
                  <a:pt x="103" y="824"/>
                </a:cubicBezTo>
                <a:cubicBezTo>
                  <a:pt x="102" y="823"/>
                  <a:pt x="102" y="825"/>
                  <a:pt x="103" y="827"/>
                </a:cubicBezTo>
                <a:cubicBezTo>
                  <a:pt x="106" y="827"/>
                  <a:pt x="106" y="827"/>
                  <a:pt x="106" y="827"/>
                </a:cubicBezTo>
                <a:cubicBezTo>
                  <a:pt x="105" y="828"/>
                  <a:pt x="100" y="826"/>
                  <a:pt x="101" y="829"/>
                </a:cubicBezTo>
                <a:cubicBezTo>
                  <a:pt x="104" y="831"/>
                  <a:pt x="107" y="835"/>
                  <a:pt x="112" y="837"/>
                </a:cubicBezTo>
                <a:cubicBezTo>
                  <a:pt x="119" y="837"/>
                  <a:pt x="106" y="828"/>
                  <a:pt x="110" y="825"/>
                </a:cubicBezTo>
                <a:cubicBezTo>
                  <a:pt x="110" y="824"/>
                  <a:pt x="115" y="830"/>
                  <a:pt x="115" y="826"/>
                </a:cubicBezTo>
                <a:cubicBezTo>
                  <a:pt x="113" y="822"/>
                  <a:pt x="108" y="815"/>
                  <a:pt x="101" y="810"/>
                </a:cubicBezTo>
                <a:cubicBezTo>
                  <a:pt x="103" y="812"/>
                  <a:pt x="105" y="817"/>
                  <a:pt x="100" y="814"/>
                </a:cubicBezTo>
                <a:cubicBezTo>
                  <a:pt x="99" y="812"/>
                  <a:pt x="99" y="809"/>
                  <a:pt x="96" y="807"/>
                </a:cubicBezTo>
                <a:cubicBezTo>
                  <a:pt x="102" y="809"/>
                  <a:pt x="96" y="810"/>
                  <a:pt x="102" y="812"/>
                </a:cubicBezTo>
                <a:cubicBezTo>
                  <a:pt x="102" y="811"/>
                  <a:pt x="100" y="809"/>
                  <a:pt x="100" y="808"/>
                </a:cubicBezTo>
                <a:cubicBezTo>
                  <a:pt x="102" y="810"/>
                  <a:pt x="104" y="810"/>
                  <a:pt x="106" y="811"/>
                </a:cubicBezTo>
                <a:cubicBezTo>
                  <a:pt x="107" y="809"/>
                  <a:pt x="111" y="809"/>
                  <a:pt x="113" y="807"/>
                </a:cubicBezTo>
                <a:cubicBezTo>
                  <a:pt x="114" y="807"/>
                  <a:pt x="116" y="808"/>
                  <a:pt x="118" y="809"/>
                </a:cubicBezTo>
                <a:cubicBezTo>
                  <a:pt x="117" y="807"/>
                  <a:pt x="110" y="799"/>
                  <a:pt x="106" y="797"/>
                </a:cubicBezTo>
                <a:cubicBezTo>
                  <a:pt x="107" y="795"/>
                  <a:pt x="110" y="797"/>
                  <a:pt x="109" y="795"/>
                </a:cubicBezTo>
                <a:cubicBezTo>
                  <a:pt x="103" y="793"/>
                  <a:pt x="110" y="795"/>
                  <a:pt x="105" y="791"/>
                </a:cubicBezTo>
                <a:cubicBezTo>
                  <a:pt x="106" y="789"/>
                  <a:pt x="108" y="792"/>
                  <a:pt x="110" y="792"/>
                </a:cubicBezTo>
                <a:cubicBezTo>
                  <a:pt x="109" y="792"/>
                  <a:pt x="108" y="790"/>
                  <a:pt x="107" y="789"/>
                </a:cubicBezTo>
                <a:cubicBezTo>
                  <a:pt x="111" y="791"/>
                  <a:pt x="116" y="798"/>
                  <a:pt x="121" y="801"/>
                </a:cubicBezTo>
                <a:cubicBezTo>
                  <a:pt x="125" y="802"/>
                  <a:pt x="132" y="803"/>
                  <a:pt x="133" y="803"/>
                </a:cubicBezTo>
                <a:cubicBezTo>
                  <a:pt x="129" y="799"/>
                  <a:pt x="110" y="786"/>
                  <a:pt x="103" y="782"/>
                </a:cubicBezTo>
                <a:cubicBezTo>
                  <a:pt x="100" y="780"/>
                  <a:pt x="108" y="784"/>
                  <a:pt x="108" y="783"/>
                </a:cubicBezTo>
                <a:cubicBezTo>
                  <a:pt x="115" y="785"/>
                  <a:pt x="106" y="778"/>
                  <a:pt x="109" y="778"/>
                </a:cubicBezTo>
                <a:cubicBezTo>
                  <a:pt x="111" y="781"/>
                  <a:pt x="111" y="781"/>
                  <a:pt x="111" y="781"/>
                </a:cubicBezTo>
                <a:cubicBezTo>
                  <a:pt x="113" y="782"/>
                  <a:pt x="113" y="778"/>
                  <a:pt x="111" y="777"/>
                </a:cubicBezTo>
                <a:cubicBezTo>
                  <a:pt x="113" y="778"/>
                  <a:pt x="119" y="784"/>
                  <a:pt x="122" y="785"/>
                </a:cubicBezTo>
                <a:cubicBezTo>
                  <a:pt x="125" y="783"/>
                  <a:pt x="117" y="774"/>
                  <a:pt x="112" y="770"/>
                </a:cubicBezTo>
                <a:cubicBezTo>
                  <a:pt x="114" y="778"/>
                  <a:pt x="114" y="778"/>
                  <a:pt x="114" y="778"/>
                </a:cubicBezTo>
                <a:cubicBezTo>
                  <a:pt x="110" y="775"/>
                  <a:pt x="112" y="772"/>
                  <a:pt x="106" y="769"/>
                </a:cubicBezTo>
                <a:cubicBezTo>
                  <a:pt x="111" y="766"/>
                  <a:pt x="111" y="766"/>
                  <a:pt x="111" y="766"/>
                </a:cubicBezTo>
                <a:cubicBezTo>
                  <a:pt x="110" y="767"/>
                  <a:pt x="111" y="769"/>
                  <a:pt x="113" y="770"/>
                </a:cubicBezTo>
                <a:cubicBezTo>
                  <a:pt x="114" y="769"/>
                  <a:pt x="115" y="770"/>
                  <a:pt x="118" y="770"/>
                </a:cubicBezTo>
                <a:cubicBezTo>
                  <a:pt x="122" y="776"/>
                  <a:pt x="134" y="790"/>
                  <a:pt x="140" y="796"/>
                </a:cubicBezTo>
                <a:cubicBezTo>
                  <a:pt x="138" y="792"/>
                  <a:pt x="138" y="792"/>
                  <a:pt x="138" y="792"/>
                </a:cubicBezTo>
                <a:cubicBezTo>
                  <a:pt x="141" y="793"/>
                  <a:pt x="141" y="793"/>
                  <a:pt x="141" y="793"/>
                </a:cubicBezTo>
                <a:cubicBezTo>
                  <a:pt x="139" y="788"/>
                  <a:pt x="124" y="774"/>
                  <a:pt x="120" y="770"/>
                </a:cubicBezTo>
                <a:cubicBezTo>
                  <a:pt x="122" y="769"/>
                  <a:pt x="131" y="777"/>
                  <a:pt x="132" y="778"/>
                </a:cubicBezTo>
                <a:cubicBezTo>
                  <a:pt x="135" y="776"/>
                  <a:pt x="121" y="766"/>
                  <a:pt x="124" y="764"/>
                </a:cubicBezTo>
                <a:cubicBezTo>
                  <a:pt x="122" y="764"/>
                  <a:pt x="122" y="764"/>
                  <a:pt x="122" y="764"/>
                </a:cubicBezTo>
                <a:cubicBezTo>
                  <a:pt x="121" y="762"/>
                  <a:pt x="125" y="761"/>
                  <a:pt x="123" y="760"/>
                </a:cubicBezTo>
                <a:cubicBezTo>
                  <a:pt x="126" y="762"/>
                  <a:pt x="132" y="766"/>
                  <a:pt x="133" y="767"/>
                </a:cubicBezTo>
                <a:cubicBezTo>
                  <a:pt x="126" y="758"/>
                  <a:pt x="126" y="758"/>
                  <a:pt x="126" y="758"/>
                </a:cubicBezTo>
                <a:cubicBezTo>
                  <a:pt x="127" y="759"/>
                  <a:pt x="134" y="765"/>
                  <a:pt x="136" y="766"/>
                </a:cubicBezTo>
                <a:cubicBezTo>
                  <a:pt x="137" y="765"/>
                  <a:pt x="128" y="758"/>
                  <a:pt x="127" y="758"/>
                </a:cubicBezTo>
                <a:cubicBezTo>
                  <a:pt x="133" y="760"/>
                  <a:pt x="130" y="758"/>
                  <a:pt x="137" y="761"/>
                </a:cubicBezTo>
                <a:cubicBezTo>
                  <a:pt x="137" y="760"/>
                  <a:pt x="129" y="755"/>
                  <a:pt x="128" y="755"/>
                </a:cubicBezTo>
                <a:cubicBezTo>
                  <a:pt x="127" y="752"/>
                  <a:pt x="129" y="752"/>
                  <a:pt x="130" y="752"/>
                </a:cubicBezTo>
                <a:cubicBezTo>
                  <a:pt x="132" y="757"/>
                  <a:pt x="146" y="765"/>
                  <a:pt x="152" y="770"/>
                </a:cubicBezTo>
                <a:cubicBezTo>
                  <a:pt x="133" y="749"/>
                  <a:pt x="133" y="749"/>
                  <a:pt x="133" y="749"/>
                </a:cubicBezTo>
                <a:cubicBezTo>
                  <a:pt x="134" y="750"/>
                  <a:pt x="141" y="756"/>
                  <a:pt x="142" y="756"/>
                </a:cubicBezTo>
                <a:cubicBezTo>
                  <a:pt x="135" y="751"/>
                  <a:pt x="138" y="745"/>
                  <a:pt x="141" y="743"/>
                </a:cubicBezTo>
                <a:cubicBezTo>
                  <a:pt x="141" y="744"/>
                  <a:pt x="141" y="744"/>
                  <a:pt x="141" y="744"/>
                </a:cubicBezTo>
                <a:cubicBezTo>
                  <a:pt x="143" y="746"/>
                  <a:pt x="146" y="745"/>
                  <a:pt x="145" y="743"/>
                </a:cubicBezTo>
                <a:cubicBezTo>
                  <a:pt x="146" y="744"/>
                  <a:pt x="145" y="744"/>
                  <a:pt x="145" y="744"/>
                </a:cubicBezTo>
                <a:cubicBezTo>
                  <a:pt x="151" y="746"/>
                  <a:pt x="137" y="734"/>
                  <a:pt x="144" y="737"/>
                </a:cubicBezTo>
                <a:cubicBezTo>
                  <a:pt x="142" y="738"/>
                  <a:pt x="144" y="740"/>
                  <a:pt x="147" y="742"/>
                </a:cubicBezTo>
                <a:cubicBezTo>
                  <a:pt x="146" y="739"/>
                  <a:pt x="150" y="738"/>
                  <a:pt x="142" y="733"/>
                </a:cubicBezTo>
                <a:cubicBezTo>
                  <a:pt x="144" y="733"/>
                  <a:pt x="144" y="732"/>
                  <a:pt x="148" y="735"/>
                </a:cubicBezTo>
                <a:cubicBezTo>
                  <a:pt x="145" y="728"/>
                  <a:pt x="145" y="728"/>
                  <a:pt x="145" y="728"/>
                </a:cubicBezTo>
                <a:cubicBezTo>
                  <a:pt x="146" y="729"/>
                  <a:pt x="148" y="731"/>
                  <a:pt x="149" y="731"/>
                </a:cubicBezTo>
                <a:cubicBezTo>
                  <a:pt x="147" y="732"/>
                  <a:pt x="153" y="739"/>
                  <a:pt x="147" y="736"/>
                </a:cubicBezTo>
                <a:cubicBezTo>
                  <a:pt x="152" y="739"/>
                  <a:pt x="155" y="741"/>
                  <a:pt x="159" y="744"/>
                </a:cubicBezTo>
                <a:cubicBezTo>
                  <a:pt x="159" y="739"/>
                  <a:pt x="152" y="731"/>
                  <a:pt x="148" y="725"/>
                </a:cubicBezTo>
                <a:cubicBezTo>
                  <a:pt x="154" y="725"/>
                  <a:pt x="154" y="725"/>
                  <a:pt x="154" y="725"/>
                </a:cubicBezTo>
                <a:cubicBezTo>
                  <a:pt x="151" y="723"/>
                  <a:pt x="151" y="723"/>
                  <a:pt x="151" y="723"/>
                </a:cubicBezTo>
                <a:cubicBezTo>
                  <a:pt x="157" y="727"/>
                  <a:pt x="157" y="727"/>
                  <a:pt x="157" y="727"/>
                </a:cubicBezTo>
                <a:cubicBezTo>
                  <a:pt x="156" y="725"/>
                  <a:pt x="155" y="724"/>
                  <a:pt x="156" y="725"/>
                </a:cubicBezTo>
                <a:cubicBezTo>
                  <a:pt x="157" y="725"/>
                  <a:pt x="157" y="725"/>
                  <a:pt x="158" y="726"/>
                </a:cubicBezTo>
                <a:cubicBezTo>
                  <a:pt x="158" y="726"/>
                  <a:pt x="158" y="725"/>
                  <a:pt x="157" y="724"/>
                </a:cubicBezTo>
                <a:cubicBezTo>
                  <a:pt x="160" y="727"/>
                  <a:pt x="163" y="729"/>
                  <a:pt x="166" y="732"/>
                </a:cubicBezTo>
                <a:cubicBezTo>
                  <a:pt x="164" y="732"/>
                  <a:pt x="163" y="731"/>
                  <a:pt x="162" y="731"/>
                </a:cubicBezTo>
                <a:cubicBezTo>
                  <a:pt x="164" y="733"/>
                  <a:pt x="167" y="736"/>
                  <a:pt x="169" y="737"/>
                </a:cubicBezTo>
                <a:cubicBezTo>
                  <a:pt x="169" y="736"/>
                  <a:pt x="169" y="736"/>
                  <a:pt x="169" y="735"/>
                </a:cubicBezTo>
                <a:cubicBezTo>
                  <a:pt x="170" y="737"/>
                  <a:pt x="172" y="739"/>
                  <a:pt x="173" y="739"/>
                </a:cubicBezTo>
                <a:cubicBezTo>
                  <a:pt x="172" y="735"/>
                  <a:pt x="172" y="735"/>
                  <a:pt x="172" y="735"/>
                </a:cubicBezTo>
                <a:cubicBezTo>
                  <a:pt x="171" y="734"/>
                  <a:pt x="169" y="734"/>
                  <a:pt x="167" y="733"/>
                </a:cubicBezTo>
                <a:cubicBezTo>
                  <a:pt x="164" y="729"/>
                  <a:pt x="161" y="724"/>
                  <a:pt x="156" y="722"/>
                </a:cubicBezTo>
                <a:cubicBezTo>
                  <a:pt x="161" y="723"/>
                  <a:pt x="161" y="723"/>
                  <a:pt x="161" y="723"/>
                </a:cubicBezTo>
                <a:cubicBezTo>
                  <a:pt x="157" y="717"/>
                  <a:pt x="158" y="718"/>
                  <a:pt x="156" y="713"/>
                </a:cubicBezTo>
                <a:cubicBezTo>
                  <a:pt x="158" y="714"/>
                  <a:pt x="159" y="716"/>
                  <a:pt x="160" y="716"/>
                </a:cubicBezTo>
                <a:cubicBezTo>
                  <a:pt x="156" y="710"/>
                  <a:pt x="171" y="717"/>
                  <a:pt x="166" y="713"/>
                </a:cubicBezTo>
                <a:cubicBezTo>
                  <a:pt x="165" y="710"/>
                  <a:pt x="161" y="709"/>
                  <a:pt x="161" y="707"/>
                </a:cubicBezTo>
                <a:cubicBezTo>
                  <a:pt x="161" y="707"/>
                  <a:pt x="162" y="708"/>
                  <a:pt x="163" y="708"/>
                </a:cubicBezTo>
                <a:cubicBezTo>
                  <a:pt x="159" y="704"/>
                  <a:pt x="159" y="704"/>
                  <a:pt x="159" y="704"/>
                </a:cubicBezTo>
                <a:cubicBezTo>
                  <a:pt x="161" y="705"/>
                  <a:pt x="161" y="707"/>
                  <a:pt x="164" y="707"/>
                </a:cubicBezTo>
                <a:cubicBezTo>
                  <a:pt x="163" y="703"/>
                  <a:pt x="162" y="700"/>
                  <a:pt x="165" y="700"/>
                </a:cubicBezTo>
                <a:cubicBezTo>
                  <a:pt x="166" y="696"/>
                  <a:pt x="156" y="695"/>
                  <a:pt x="158" y="693"/>
                </a:cubicBezTo>
                <a:cubicBezTo>
                  <a:pt x="162" y="695"/>
                  <a:pt x="166" y="698"/>
                  <a:pt x="167" y="697"/>
                </a:cubicBezTo>
                <a:cubicBezTo>
                  <a:pt x="166" y="695"/>
                  <a:pt x="163" y="693"/>
                  <a:pt x="162" y="691"/>
                </a:cubicBezTo>
                <a:cubicBezTo>
                  <a:pt x="167" y="694"/>
                  <a:pt x="167" y="694"/>
                  <a:pt x="167" y="694"/>
                </a:cubicBezTo>
                <a:cubicBezTo>
                  <a:pt x="168" y="693"/>
                  <a:pt x="168" y="691"/>
                  <a:pt x="172" y="694"/>
                </a:cubicBezTo>
                <a:cubicBezTo>
                  <a:pt x="170" y="692"/>
                  <a:pt x="171" y="691"/>
                  <a:pt x="172" y="691"/>
                </a:cubicBezTo>
                <a:cubicBezTo>
                  <a:pt x="171" y="688"/>
                  <a:pt x="161" y="685"/>
                  <a:pt x="159" y="684"/>
                </a:cubicBezTo>
                <a:cubicBezTo>
                  <a:pt x="164" y="685"/>
                  <a:pt x="162" y="683"/>
                  <a:pt x="169" y="686"/>
                </a:cubicBezTo>
                <a:cubicBezTo>
                  <a:pt x="169" y="688"/>
                  <a:pt x="169" y="688"/>
                  <a:pt x="169" y="688"/>
                </a:cubicBezTo>
                <a:cubicBezTo>
                  <a:pt x="178" y="690"/>
                  <a:pt x="164" y="680"/>
                  <a:pt x="176" y="687"/>
                </a:cubicBezTo>
                <a:cubicBezTo>
                  <a:pt x="175" y="687"/>
                  <a:pt x="177" y="691"/>
                  <a:pt x="180" y="692"/>
                </a:cubicBezTo>
                <a:cubicBezTo>
                  <a:pt x="178" y="689"/>
                  <a:pt x="178" y="689"/>
                  <a:pt x="178" y="689"/>
                </a:cubicBezTo>
                <a:cubicBezTo>
                  <a:pt x="180" y="689"/>
                  <a:pt x="179" y="690"/>
                  <a:pt x="181" y="691"/>
                </a:cubicBezTo>
                <a:cubicBezTo>
                  <a:pt x="180" y="689"/>
                  <a:pt x="178" y="687"/>
                  <a:pt x="177" y="685"/>
                </a:cubicBezTo>
                <a:cubicBezTo>
                  <a:pt x="177" y="685"/>
                  <a:pt x="177" y="685"/>
                  <a:pt x="177" y="685"/>
                </a:cubicBezTo>
                <a:cubicBezTo>
                  <a:pt x="178" y="682"/>
                  <a:pt x="178" y="682"/>
                  <a:pt x="178" y="682"/>
                </a:cubicBezTo>
                <a:cubicBezTo>
                  <a:pt x="178" y="682"/>
                  <a:pt x="179" y="684"/>
                  <a:pt x="180" y="683"/>
                </a:cubicBezTo>
                <a:cubicBezTo>
                  <a:pt x="179" y="679"/>
                  <a:pt x="179" y="679"/>
                  <a:pt x="179" y="679"/>
                </a:cubicBezTo>
                <a:cubicBezTo>
                  <a:pt x="179" y="681"/>
                  <a:pt x="181" y="681"/>
                  <a:pt x="183" y="681"/>
                </a:cubicBezTo>
                <a:cubicBezTo>
                  <a:pt x="186" y="680"/>
                  <a:pt x="173" y="671"/>
                  <a:pt x="179" y="673"/>
                </a:cubicBezTo>
                <a:cubicBezTo>
                  <a:pt x="179" y="673"/>
                  <a:pt x="180" y="674"/>
                  <a:pt x="179" y="674"/>
                </a:cubicBezTo>
                <a:cubicBezTo>
                  <a:pt x="182" y="675"/>
                  <a:pt x="182" y="675"/>
                  <a:pt x="182" y="675"/>
                </a:cubicBezTo>
                <a:cubicBezTo>
                  <a:pt x="172" y="667"/>
                  <a:pt x="185" y="668"/>
                  <a:pt x="175" y="660"/>
                </a:cubicBezTo>
                <a:cubicBezTo>
                  <a:pt x="180" y="662"/>
                  <a:pt x="178" y="662"/>
                  <a:pt x="181" y="667"/>
                </a:cubicBezTo>
                <a:cubicBezTo>
                  <a:pt x="185" y="668"/>
                  <a:pt x="185" y="668"/>
                  <a:pt x="185" y="668"/>
                </a:cubicBezTo>
                <a:cubicBezTo>
                  <a:pt x="185" y="669"/>
                  <a:pt x="184" y="669"/>
                  <a:pt x="185" y="670"/>
                </a:cubicBezTo>
                <a:close/>
                <a:moveTo>
                  <a:pt x="172" y="689"/>
                </a:moveTo>
                <a:cubicBezTo>
                  <a:pt x="170" y="688"/>
                  <a:pt x="172" y="690"/>
                  <a:pt x="172" y="691"/>
                </a:cubicBezTo>
                <a:cubicBezTo>
                  <a:pt x="174" y="692"/>
                  <a:pt x="176" y="693"/>
                  <a:pt x="172" y="689"/>
                </a:cubicBezTo>
                <a:close/>
                <a:moveTo>
                  <a:pt x="159" y="730"/>
                </a:moveTo>
                <a:cubicBezTo>
                  <a:pt x="157" y="729"/>
                  <a:pt x="156" y="729"/>
                  <a:pt x="157" y="731"/>
                </a:cubicBezTo>
                <a:cubicBezTo>
                  <a:pt x="159" y="731"/>
                  <a:pt x="159" y="731"/>
                  <a:pt x="159" y="730"/>
                </a:cubicBezTo>
                <a:close/>
                <a:moveTo>
                  <a:pt x="117" y="840"/>
                </a:moveTo>
                <a:cubicBezTo>
                  <a:pt x="117" y="840"/>
                  <a:pt x="117" y="840"/>
                  <a:pt x="117" y="841"/>
                </a:cubicBezTo>
                <a:cubicBezTo>
                  <a:pt x="118" y="840"/>
                  <a:pt x="119" y="840"/>
                  <a:pt x="117" y="840"/>
                </a:cubicBezTo>
                <a:close/>
                <a:moveTo>
                  <a:pt x="116" y="841"/>
                </a:moveTo>
                <a:cubicBezTo>
                  <a:pt x="115" y="841"/>
                  <a:pt x="115" y="842"/>
                  <a:pt x="116" y="842"/>
                </a:cubicBezTo>
                <a:cubicBezTo>
                  <a:pt x="115" y="842"/>
                  <a:pt x="114" y="842"/>
                  <a:pt x="114" y="841"/>
                </a:cubicBezTo>
                <a:cubicBezTo>
                  <a:pt x="114" y="840"/>
                  <a:pt x="115" y="840"/>
                  <a:pt x="116" y="841"/>
                </a:cubicBezTo>
                <a:close/>
                <a:moveTo>
                  <a:pt x="262" y="633"/>
                </a:moveTo>
                <a:cubicBezTo>
                  <a:pt x="264" y="634"/>
                  <a:pt x="264" y="634"/>
                  <a:pt x="264" y="634"/>
                </a:cubicBezTo>
                <a:cubicBezTo>
                  <a:pt x="263" y="633"/>
                  <a:pt x="262" y="632"/>
                  <a:pt x="262" y="633"/>
                </a:cubicBezTo>
                <a:close/>
                <a:moveTo>
                  <a:pt x="155" y="723"/>
                </a:moveTo>
                <a:cubicBezTo>
                  <a:pt x="156" y="724"/>
                  <a:pt x="156" y="724"/>
                  <a:pt x="157" y="724"/>
                </a:cubicBezTo>
                <a:cubicBezTo>
                  <a:pt x="157" y="724"/>
                  <a:pt x="156" y="723"/>
                  <a:pt x="155" y="723"/>
                </a:cubicBezTo>
                <a:close/>
                <a:moveTo>
                  <a:pt x="193" y="653"/>
                </a:moveTo>
                <a:cubicBezTo>
                  <a:pt x="193" y="653"/>
                  <a:pt x="193" y="653"/>
                  <a:pt x="193" y="653"/>
                </a:cubicBezTo>
                <a:cubicBezTo>
                  <a:pt x="193" y="653"/>
                  <a:pt x="193" y="653"/>
                  <a:pt x="193" y="653"/>
                </a:cubicBezTo>
                <a:close/>
                <a:moveTo>
                  <a:pt x="104" y="788"/>
                </a:moveTo>
                <a:cubicBezTo>
                  <a:pt x="105" y="788"/>
                  <a:pt x="106" y="788"/>
                  <a:pt x="107" y="789"/>
                </a:cubicBezTo>
                <a:cubicBezTo>
                  <a:pt x="106" y="788"/>
                  <a:pt x="105" y="788"/>
                  <a:pt x="104" y="788"/>
                </a:cubicBezTo>
                <a:close/>
                <a:moveTo>
                  <a:pt x="113" y="856"/>
                </a:moveTo>
                <a:cubicBezTo>
                  <a:pt x="113" y="854"/>
                  <a:pt x="113" y="854"/>
                  <a:pt x="113" y="854"/>
                </a:cubicBezTo>
                <a:cubicBezTo>
                  <a:pt x="113" y="855"/>
                  <a:pt x="112" y="855"/>
                  <a:pt x="111" y="854"/>
                </a:cubicBezTo>
                <a:cubicBezTo>
                  <a:pt x="112" y="855"/>
                  <a:pt x="113" y="856"/>
                  <a:pt x="113" y="856"/>
                </a:cubicBezTo>
                <a:close/>
                <a:moveTo>
                  <a:pt x="82" y="850"/>
                </a:moveTo>
                <a:cubicBezTo>
                  <a:pt x="82" y="850"/>
                  <a:pt x="82" y="850"/>
                  <a:pt x="82" y="850"/>
                </a:cubicBezTo>
                <a:cubicBezTo>
                  <a:pt x="84" y="852"/>
                  <a:pt x="84" y="852"/>
                  <a:pt x="84" y="852"/>
                </a:cubicBezTo>
                <a:cubicBezTo>
                  <a:pt x="84" y="851"/>
                  <a:pt x="83" y="849"/>
                  <a:pt x="82" y="850"/>
                </a:cubicBezTo>
                <a:close/>
                <a:moveTo>
                  <a:pt x="100" y="848"/>
                </a:moveTo>
                <a:cubicBezTo>
                  <a:pt x="96" y="846"/>
                  <a:pt x="97" y="847"/>
                  <a:pt x="97" y="849"/>
                </a:cubicBezTo>
                <a:cubicBezTo>
                  <a:pt x="97" y="849"/>
                  <a:pt x="97" y="848"/>
                  <a:pt x="97" y="848"/>
                </a:cubicBezTo>
                <a:cubicBezTo>
                  <a:pt x="101" y="852"/>
                  <a:pt x="100" y="850"/>
                  <a:pt x="100" y="848"/>
                </a:cubicBezTo>
                <a:close/>
                <a:moveTo>
                  <a:pt x="97" y="849"/>
                </a:moveTo>
                <a:cubicBezTo>
                  <a:pt x="97" y="849"/>
                  <a:pt x="97" y="850"/>
                  <a:pt x="96" y="850"/>
                </a:cubicBezTo>
                <a:cubicBezTo>
                  <a:pt x="98" y="851"/>
                  <a:pt x="97" y="850"/>
                  <a:pt x="97" y="849"/>
                </a:cubicBezTo>
                <a:close/>
                <a:moveTo>
                  <a:pt x="114" y="845"/>
                </a:moveTo>
                <a:cubicBezTo>
                  <a:pt x="113" y="845"/>
                  <a:pt x="118" y="848"/>
                  <a:pt x="117" y="848"/>
                </a:cubicBezTo>
                <a:cubicBezTo>
                  <a:pt x="120" y="851"/>
                  <a:pt x="114" y="841"/>
                  <a:pt x="114" y="845"/>
                </a:cubicBezTo>
                <a:close/>
                <a:moveTo>
                  <a:pt x="89" y="841"/>
                </a:moveTo>
                <a:cubicBezTo>
                  <a:pt x="93" y="844"/>
                  <a:pt x="93" y="844"/>
                  <a:pt x="93" y="844"/>
                </a:cubicBezTo>
                <a:cubicBezTo>
                  <a:pt x="90" y="841"/>
                  <a:pt x="90" y="841"/>
                  <a:pt x="90" y="841"/>
                </a:cubicBezTo>
                <a:lnTo>
                  <a:pt x="89" y="841"/>
                </a:lnTo>
                <a:close/>
                <a:moveTo>
                  <a:pt x="97" y="836"/>
                </a:moveTo>
                <a:cubicBezTo>
                  <a:pt x="95" y="837"/>
                  <a:pt x="95" y="837"/>
                  <a:pt x="95" y="837"/>
                </a:cubicBezTo>
                <a:cubicBezTo>
                  <a:pt x="95" y="837"/>
                  <a:pt x="95" y="838"/>
                  <a:pt x="96" y="838"/>
                </a:cubicBezTo>
                <a:cubicBezTo>
                  <a:pt x="96" y="838"/>
                  <a:pt x="98" y="837"/>
                  <a:pt x="97" y="836"/>
                </a:cubicBezTo>
                <a:close/>
                <a:moveTo>
                  <a:pt x="96" y="838"/>
                </a:moveTo>
                <a:cubicBezTo>
                  <a:pt x="95" y="839"/>
                  <a:pt x="95" y="839"/>
                  <a:pt x="95" y="840"/>
                </a:cubicBezTo>
                <a:cubicBezTo>
                  <a:pt x="96" y="840"/>
                  <a:pt x="96" y="839"/>
                  <a:pt x="96" y="838"/>
                </a:cubicBezTo>
                <a:close/>
                <a:moveTo>
                  <a:pt x="89" y="838"/>
                </a:moveTo>
                <a:cubicBezTo>
                  <a:pt x="90" y="838"/>
                  <a:pt x="90" y="838"/>
                  <a:pt x="90" y="838"/>
                </a:cubicBezTo>
                <a:cubicBezTo>
                  <a:pt x="91" y="838"/>
                  <a:pt x="91" y="838"/>
                  <a:pt x="91" y="838"/>
                </a:cubicBezTo>
                <a:lnTo>
                  <a:pt x="89" y="838"/>
                </a:lnTo>
                <a:close/>
                <a:moveTo>
                  <a:pt x="108" y="822"/>
                </a:moveTo>
                <a:cubicBezTo>
                  <a:pt x="108" y="820"/>
                  <a:pt x="108" y="820"/>
                  <a:pt x="108" y="820"/>
                </a:cubicBezTo>
                <a:cubicBezTo>
                  <a:pt x="107" y="819"/>
                  <a:pt x="106" y="818"/>
                  <a:pt x="106" y="819"/>
                </a:cubicBezTo>
                <a:cubicBezTo>
                  <a:pt x="107" y="820"/>
                  <a:pt x="107" y="821"/>
                  <a:pt x="108" y="822"/>
                </a:cubicBezTo>
                <a:close/>
                <a:moveTo>
                  <a:pt x="94" y="819"/>
                </a:moveTo>
                <a:cubicBezTo>
                  <a:pt x="95" y="819"/>
                  <a:pt x="96" y="820"/>
                  <a:pt x="98" y="820"/>
                </a:cubicBezTo>
                <a:cubicBezTo>
                  <a:pt x="93" y="817"/>
                  <a:pt x="93" y="817"/>
                  <a:pt x="93" y="817"/>
                </a:cubicBezTo>
                <a:lnTo>
                  <a:pt x="94" y="819"/>
                </a:lnTo>
                <a:close/>
                <a:moveTo>
                  <a:pt x="96" y="814"/>
                </a:moveTo>
                <a:cubicBezTo>
                  <a:pt x="95" y="812"/>
                  <a:pt x="94" y="809"/>
                  <a:pt x="93" y="811"/>
                </a:cubicBezTo>
                <a:cubicBezTo>
                  <a:pt x="94" y="812"/>
                  <a:pt x="94" y="814"/>
                  <a:pt x="96" y="814"/>
                </a:cubicBezTo>
                <a:close/>
                <a:moveTo>
                  <a:pt x="119" y="795"/>
                </a:moveTo>
                <a:cubicBezTo>
                  <a:pt x="119" y="796"/>
                  <a:pt x="119" y="796"/>
                  <a:pt x="119" y="796"/>
                </a:cubicBezTo>
                <a:cubicBezTo>
                  <a:pt x="127" y="802"/>
                  <a:pt x="127" y="802"/>
                  <a:pt x="127" y="802"/>
                </a:cubicBezTo>
                <a:lnTo>
                  <a:pt x="119" y="795"/>
                </a:lnTo>
                <a:close/>
                <a:moveTo>
                  <a:pt x="115" y="762"/>
                </a:moveTo>
                <a:cubicBezTo>
                  <a:pt x="112" y="762"/>
                  <a:pt x="119" y="766"/>
                  <a:pt x="116" y="766"/>
                </a:cubicBezTo>
                <a:cubicBezTo>
                  <a:pt x="117" y="767"/>
                  <a:pt x="119" y="766"/>
                  <a:pt x="120" y="767"/>
                </a:cubicBezTo>
                <a:cubicBezTo>
                  <a:pt x="119" y="765"/>
                  <a:pt x="120" y="765"/>
                  <a:pt x="115" y="762"/>
                </a:cubicBezTo>
                <a:close/>
                <a:moveTo>
                  <a:pt x="120" y="767"/>
                </a:moveTo>
                <a:cubicBezTo>
                  <a:pt x="120" y="768"/>
                  <a:pt x="120" y="768"/>
                  <a:pt x="121" y="769"/>
                </a:cubicBezTo>
                <a:cubicBezTo>
                  <a:pt x="121" y="768"/>
                  <a:pt x="120" y="768"/>
                  <a:pt x="120" y="767"/>
                </a:cubicBezTo>
                <a:close/>
                <a:moveTo>
                  <a:pt x="319" y="567"/>
                </a:moveTo>
                <a:cubicBezTo>
                  <a:pt x="321" y="567"/>
                  <a:pt x="321" y="567"/>
                  <a:pt x="321" y="567"/>
                </a:cubicBezTo>
                <a:cubicBezTo>
                  <a:pt x="318" y="566"/>
                  <a:pt x="318" y="566"/>
                  <a:pt x="318" y="566"/>
                </a:cubicBezTo>
                <a:lnTo>
                  <a:pt x="319" y="567"/>
                </a:lnTo>
                <a:close/>
                <a:moveTo>
                  <a:pt x="315" y="560"/>
                </a:moveTo>
                <a:cubicBezTo>
                  <a:pt x="320" y="564"/>
                  <a:pt x="320" y="564"/>
                  <a:pt x="320" y="564"/>
                </a:cubicBezTo>
                <a:cubicBezTo>
                  <a:pt x="316" y="560"/>
                  <a:pt x="316" y="560"/>
                  <a:pt x="316" y="560"/>
                </a:cubicBezTo>
                <a:cubicBezTo>
                  <a:pt x="316" y="560"/>
                  <a:pt x="316" y="561"/>
                  <a:pt x="315" y="560"/>
                </a:cubicBezTo>
                <a:close/>
                <a:moveTo>
                  <a:pt x="160" y="687"/>
                </a:moveTo>
                <a:cubicBezTo>
                  <a:pt x="161" y="688"/>
                  <a:pt x="161" y="688"/>
                  <a:pt x="161" y="688"/>
                </a:cubicBezTo>
                <a:cubicBezTo>
                  <a:pt x="162" y="689"/>
                  <a:pt x="162" y="689"/>
                  <a:pt x="163" y="688"/>
                </a:cubicBezTo>
                <a:lnTo>
                  <a:pt x="160" y="687"/>
                </a:lnTo>
                <a:close/>
                <a:moveTo>
                  <a:pt x="175" y="674"/>
                </a:moveTo>
                <a:cubicBezTo>
                  <a:pt x="174" y="675"/>
                  <a:pt x="174" y="675"/>
                  <a:pt x="174" y="675"/>
                </a:cubicBezTo>
                <a:cubicBezTo>
                  <a:pt x="179" y="677"/>
                  <a:pt x="179" y="677"/>
                  <a:pt x="179" y="677"/>
                </a:cubicBezTo>
                <a:lnTo>
                  <a:pt x="175" y="674"/>
                </a:lnTo>
                <a:close/>
                <a:moveTo>
                  <a:pt x="178" y="657"/>
                </a:moveTo>
                <a:cubicBezTo>
                  <a:pt x="178" y="657"/>
                  <a:pt x="178" y="659"/>
                  <a:pt x="178" y="659"/>
                </a:cubicBezTo>
                <a:cubicBezTo>
                  <a:pt x="178" y="657"/>
                  <a:pt x="184" y="661"/>
                  <a:pt x="178" y="657"/>
                </a:cubicBezTo>
                <a:close/>
                <a:moveTo>
                  <a:pt x="26" y="879"/>
                </a:moveTo>
                <a:cubicBezTo>
                  <a:pt x="26" y="880"/>
                  <a:pt x="29" y="879"/>
                  <a:pt x="30" y="879"/>
                </a:cubicBezTo>
                <a:cubicBezTo>
                  <a:pt x="29" y="878"/>
                  <a:pt x="26" y="879"/>
                  <a:pt x="26" y="879"/>
                </a:cubicBezTo>
                <a:close/>
                <a:moveTo>
                  <a:pt x="19" y="872"/>
                </a:moveTo>
                <a:cubicBezTo>
                  <a:pt x="20" y="872"/>
                  <a:pt x="20" y="872"/>
                  <a:pt x="20" y="872"/>
                </a:cubicBezTo>
                <a:cubicBezTo>
                  <a:pt x="17" y="871"/>
                  <a:pt x="17" y="871"/>
                  <a:pt x="17" y="871"/>
                </a:cubicBezTo>
                <a:lnTo>
                  <a:pt x="19" y="872"/>
                </a:lnTo>
                <a:close/>
                <a:moveTo>
                  <a:pt x="19" y="864"/>
                </a:moveTo>
                <a:cubicBezTo>
                  <a:pt x="14" y="864"/>
                  <a:pt x="20" y="867"/>
                  <a:pt x="18" y="868"/>
                </a:cubicBezTo>
                <a:cubicBezTo>
                  <a:pt x="17" y="868"/>
                  <a:pt x="17" y="868"/>
                  <a:pt x="17" y="868"/>
                </a:cubicBezTo>
                <a:cubicBezTo>
                  <a:pt x="21" y="869"/>
                  <a:pt x="21" y="869"/>
                  <a:pt x="21" y="869"/>
                </a:cubicBezTo>
                <a:cubicBezTo>
                  <a:pt x="20" y="867"/>
                  <a:pt x="18" y="865"/>
                  <a:pt x="19" y="864"/>
                </a:cubicBezTo>
                <a:close/>
                <a:moveTo>
                  <a:pt x="31" y="862"/>
                </a:moveTo>
                <a:cubicBezTo>
                  <a:pt x="29" y="862"/>
                  <a:pt x="29" y="861"/>
                  <a:pt x="30" y="863"/>
                </a:cubicBezTo>
                <a:cubicBezTo>
                  <a:pt x="30" y="863"/>
                  <a:pt x="31" y="863"/>
                  <a:pt x="31" y="863"/>
                </a:cubicBezTo>
                <a:cubicBezTo>
                  <a:pt x="31" y="863"/>
                  <a:pt x="31" y="863"/>
                  <a:pt x="31" y="862"/>
                </a:cubicBezTo>
                <a:close/>
                <a:moveTo>
                  <a:pt x="31" y="863"/>
                </a:moveTo>
                <a:cubicBezTo>
                  <a:pt x="31" y="863"/>
                  <a:pt x="33" y="863"/>
                  <a:pt x="31" y="863"/>
                </a:cubicBezTo>
                <a:close/>
                <a:moveTo>
                  <a:pt x="30" y="860"/>
                </a:moveTo>
                <a:cubicBezTo>
                  <a:pt x="32" y="861"/>
                  <a:pt x="32" y="861"/>
                  <a:pt x="32" y="861"/>
                </a:cubicBezTo>
                <a:cubicBezTo>
                  <a:pt x="33" y="861"/>
                  <a:pt x="33" y="861"/>
                  <a:pt x="34" y="861"/>
                </a:cubicBezTo>
                <a:cubicBezTo>
                  <a:pt x="33" y="860"/>
                  <a:pt x="32" y="860"/>
                  <a:pt x="30" y="860"/>
                </a:cubicBezTo>
                <a:close/>
                <a:moveTo>
                  <a:pt x="27" y="858"/>
                </a:moveTo>
                <a:cubicBezTo>
                  <a:pt x="27" y="859"/>
                  <a:pt x="27" y="859"/>
                  <a:pt x="27" y="859"/>
                </a:cubicBezTo>
                <a:cubicBezTo>
                  <a:pt x="28" y="859"/>
                  <a:pt x="28" y="859"/>
                  <a:pt x="27" y="858"/>
                </a:cubicBezTo>
                <a:close/>
                <a:moveTo>
                  <a:pt x="29" y="860"/>
                </a:moveTo>
                <a:cubicBezTo>
                  <a:pt x="27" y="859"/>
                  <a:pt x="27" y="859"/>
                  <a:pt x="27" y="859"/>
                </a:cubicBezTo>
                <a:cubicBezTo>
                  <a:pt x="26" y="859"/>
                  <a:pt x="25" y="858"/>
                  <a:pt x="28" y="859"/>
                </a:cubicBezTo>
                <a:cubicBezTo>
                  <a:pt x="26" y="859"/>
                  <a:pt x="28" y="859"/>
                  <a:pt x="29" y="860"/>
                </a:cubicBezTo>
                <a:close/>
                <a:moveTo>
                  <a:pt x="28" y="860"/>
                </a:moveTo>
                <a:cubicBezTo>
                  <a:pt x="27" y="861"/>
                  <a:pt x="26" y="861"/>
                  <a:pt x="24" y="860"/>
                </a:cubicBezTo>
                <a:cubicBezTo>
                  <a:pt x="25" y="862"/>
                  <a:pt x="28" y="862"/>
                  <a:pt x="28" y="860"/>
                </a:cubicBezTo>
                <a:close/>
                <a:moveTo>
                  <a:pt x="14" y="863"/>
                </a:moveTo>
                <a:cubicBezTo>
                  <a:pt x="12" y="864"/>
                  <a:pt x="12" y="864"/>
                  <a:pt x="12" y="864"/>
                </a:cubicBezTo>
                <a:cubicBezTo>
                  <a:pt x="14" y="865"/>
                  <a:pt x="14" y="865"/>
                  <a:pt x="14" y="865"/>
                </a:cubicBezTo>
                <a:cubicBezTo>
                  <a:pt x="13" y="864"/>
                  <a:pt x="16" y="863"/>
                  <a:pt x="14" y="863"/>
                </a:cubicBezTo>
                <a:close/>
                <a:moveTo>
                  <a:pt x="34" y="856"/>
                </a:moveTo>
                <a:cubicBezTo>
                  <a:pt x="33" y="856"/>
                  <a:pt x="31" y="855"/>
                  <a:pt x="30" y="855"/>
                </a:cubicBezTo>
                <a:cubicBezTo>
                  <a:pt x="31" y="856"/>
                  <a:pt x="31" y="856"/>
                  <a:pt x="31" y="856"/>
                </a:cubicBezTo>
                <a:cubicBezTo>
                  <a:pt x="32" y="856"/>
                  <a:pt x="33" y="856"/>
                  <a:pt x="34" y="856"/>
                </a:cubicBezTo>
                <a:close/>
                <a:moveTo>
                  <a:pt x="30" y="855"/>
                </a:moveTo>
                <a:cubicBezTo>
                  <a:pt x="29" y="853"/>
                  <a:pt x="29" y="853"/>
                  <a:pt x="29" y="853"/>
                </a:cubicBezTo>
                <a:cubicBezTo>
                  <a:pt x="28" y="854"/>
                  <a:pt x="29" y="855"/>
                  <a:pt x="30" y="855"/>
                </a:cubicBezTo>
                <a:close/>
                <a:moveTo>
                  <a:pt x="21" y="856"/>
                </a:moveTo>
                <a:cubicBezTo>
                  <a:pt x="21" y="856"/>
                  <a:pt x="22" y="857"/>
                  <a:pt x="23" y="858"/>
                </a:cubicBezTo>
                <a:cubicBezTo>
                  <a:pt x="24" y="858"/>
                  <a:pt x="25" y="859"/>
                  <a:pt x="25" y="859"/>
                </a:cubicBezTo>
                <a:cubicBezTo>
                  <a:pt x="25" y="859"/>
                  <a:pt x="24" y="858"/>
                  <a:pt x="23" y="858"/>
                </a:cubicBezTo>
                <a:cubicBezTo>
                  <a:pt x="22" y="857"/>
                  <a:pt x="21" y="856"/>
                  <a:pt x="21" y="856"/>
                </a:cubicBezTo>
                <a:close/>
                <a:moveTo>
                  <a:pt x="35" y="854"/>
                </a:moveTo>
                <a:cubicBezTo>
                  <a:pt x="38" y="855"/>
                  <a:pt x="38" y="855"/>
                  <a:pt x="38" y="855"/>
                </a:cubicBezTo>
                <a:cubicBezTo>
                  <a:pt x="34" y="853"/>
                  <a:pt x="34" y="853"/>
                  <a:pt x="34" y="853"/>
                </a:cubicBezTo>
                <a:lnTo>
                  <a:pt x="35" y="854"/>
                </a:lnTo>
                <a:close/>
                <a:moveTo>
                  <a:pt x="36" y="852"/>
                </a:moveTo>
                <a:cubicBezTo>
                  <a:pt x="38" y="853"/>
                  <a:pt x="39" y="854"/>
                  <a:pt x="40" y="855"/>
                </a:cubicBezTo>
                <a:cubicBezTo>
                  <a:pt x="40" y="854"/>
                  <a:pt x="39" y="853"/>
                  <a:pt x="38" y="851"/>
                </a:cubicBezTo>
                <a:cubicBezTo>
                  <a:pt x="38" y="852"/>
                  <a:pt x="38" y="852"/>
                  <a:pt x="36" y="852"/>
                </a:cubicBezTo>
                <a:close/>
                <a:moveTo>
                  <a:pt x="36" y="850"/>
                </a:moveTo>
                <a:cubicBezTo>
                  <a:pt x="36" y="850"/>
                  <a:pt x="37" y="851"/>
                  <a:pt x="38" y="851"/>
                </a:cubicBezTo>
                <a:cubicBezTo>
                  <a:pt x="37" y="851"/>
                  <a:pt x="37" y="850"/>
                  <a:pt x="36" y="850"/>
                </a:cubicBezTo>
                <a:close/>
                <a:moveTo>
                  <a:pt x="30" y="852"/>
                </a:moveTo>
                <a:cubicBezTo>
                  <a:pt x="30" y="852"/>
                  <a:pt x="32" y="853"/>
                  <a:pt x="33" y="853"/>
                </a:cubicBezTo>
                <a:cubicBezTo>
                  <a:pt x="30" y="852"/>
                  <a:pt x="30" y="852"/>
                  <a:pt x="30" y="852"/>
                </a:cubicBezTo>
                <a:close/>
                <a:moveTo>
                  <a:pt x="30" y="852"/>
                </a:moveTo>
                <a:cubicBezTo>
                  <a:pt x="30" y="852"/>
                  <a:pt x="30" y="852"/>
                  <a:pt x="30" y="852"/>
                </a:cubicBezTo>
                <a:cubicBezTo>
                  <a:pt x="30" y="852"/>
                  <a:pt x="30" y="851"/>
                  <a:pt x="30" y="851"/>
                </a:cubicBezTo>
                <a:cubicBezTo>
                  <a:pt x="30" y="851"/>
                  <a:pt x="30" y="852"/>
                  <a:pt x="30" y="852"/>
                </a:cubicBezTo>
                <a:close/>
                <a:moveTo>
                  <a:pt x="30" y="852"/>
                </a:moveTo>
                <a:cubicBezTo>
                  <a:pt x="30" y="852"/>
                  <a:pt x="30" y="852"/>
                  <a:pt x="30" y="852"/>
                </a:cubicBezTo>
                <a:cubicBezTo>
                  <a:pt x="29" y="852"/>
                  <a:pt x="29" y="852"/>
                  <a:pt x="30" y="852"/>
                </a:cubicBezTo>
                <a:close/>
                <a:moveTo>
                  <a:pt x="25" y="855"/>
                </a:moveTo>
                <a:cubicBezTo>
                  <a:pt x="23" y="854"/>
                  <a:pt x="22" y="852"/>
                  <a:pt x="19" y="852"/>
                </a:cubicBezTo>
                <a:cubicBezTo>
                  <a:pt x="21" y="853"/>
                  <a:pt x="23" y="853"/>
                  <a:pt x="25" y="855"/>
                </a:cubicBezTo>
                <a:close/>
                <a:moveTo>
                  <a:pt x="26" y="851"/>
                </a:moveTo>
                <a:cubicBezTo>
                  <a:pt x="25" y="852"/>
                  <a:pt x="25" y="852"/>
                  <a:pt x="25" y="852"/>
                </a:cubicBezTo>
                <a:cubicBezTo>
                  <a:pt x="26" y="852"/>
                  <a:pt x="27" y="852"/>
                  <a:pt x="27" y="853"/>
                </a:cubicBezTo>
                <a:lnTo>
                  <a:pt x="26" y="851"/>
                </a:lnTo>
                <a:close/>
                <a:moveTo>
                  <a:pt x="25" y="850"/>
                </a:moveTo>
                <a:cubicBezTo>
                  <a:pt x="26" y="851"/>
                  <a:pt x="26" y="851"/>
                  <a:pt x="26" y="851"/>
                </a:cubicBezTo>
                <a:cubicBezTo>
                  <a:pt x="26" y="851"/>
                  <a:pt x="26" y="851"/>
                  <a:pt x="26" y="851"/>
                </a:cubicBezTo>
                <a:lnTo>
                  <a:pt x="25" y="850"/>
                </a:lnTo>
                <a:close/>
                <a:moveTo>
                  <a:pt x="33" y="849"/>
                </a:moveTo>
                <a:cubicBezTo>
                  <a:pt x="32" y="848"/>
                  <a:pt x="32" y="848"/>
                  <a:pt x="32" y="847"/>
                </a:cubicBezTo>
                <a:cubicBezTo>
                  <a:pt x="31" y="847"/>
                  <a:pt x="31" y="847"/>
                  <a:pt x="30" y="848"/>
                </a:cubicBezTo>
                <a:cubicBezTo>
                  <a:pt x="31" y="848"/>
                  <a:pt x="33" y="850"/>
                  <a:pt x="33" y="849"/>
                </a:cubicBezTo>
                <a:close/>
                <a:moveTo>
                  <a:pt x="31" y="850"/>
                </a:moveTo>
                <a:cubicBezTo>
                  <a:pt x="31" y="850"/>
                  <a:pt x="31" y="850"/>
                  <a:pt x="31" y="850"/>
                </a:cubicBezTo>
                <a:cubicBezTo>
                  <a:pt x="31" y="850"/>
                  <a:pt x="31" y="850"/>
                  <a:pt x="31" y="850"/>
                </a:cubicBezTo>
                <a:close/>
                <a:moveTo>
                  <a:pt x="35" y="843"/>
                </a:moveTo>
                <a:cubicBezTo>
                  <a:pt x="35" y="843"/>
                  <a:pt x="35" y="843"/>
                  <a:pt x="35" y="843"/>
                </a:cubicBezTo>
                <a:cubicBezTo>
                  <a:pt x="35" y="843"/>
                  <a:pt x="35" y="843"/>
                  <a:pt x="35" y="843"/>
                </a:cubicBezTo>
                <a:close/>
                <a:moveTo>
                  <a:pt x="30" y="848"/>
                </a:moveTo>
                <a:cubicBezTo>
                  <a:pt x="29" y="848"/>
                  <a:pt x="30" y="848"/>
                  <a:pt x="30" y="849"/>
                </a:cubicBezTo>
                <a:cubicBezTo>
                  <a:pt x="30" y="849"/>
                  <a:pt x="30" y="848"/>
                  <a:pt x="30" y="848"/>
                </a:cubicBezTo>
                <a:cubicBezTo>
                  <a:pt x="30" y="848"/>
                  <a:pt x="30" y="847"/>
                  <a:pt x="30" y="848"/>
                </a:cubicBezTo>
                <a:close/>
                <a:moveTo>
                  <a:pt x="36" y="848"/>
                </a:moveTo>
                <a:cubicBezTo>
                  <a:pt x="35" y="848"/>
                  <a:pt x="34" y="847"/>
                  <a:pt x="34" y="847"/>
                </a:cubicBezTo>
                <a:cubicBezTo>
                  <a:pt x="35" y="848"/>
                  <a:pt x="36" y="848"/>
                  <a:pt x="36" y="848"/>
                </a:cubicBezTo>
                <a:close/>
                <a:moveTo>
                  <a:pt x="32" y="850"/>
                </a:moveTo>
                <a:cubicBezTo>
                  <a:pt x="32" y="851"/>
                  <a:pt x="32" y="851"/>
                  <a:pt x="32" y="851"/>
                </a:cubicBezTo>
                <a:cubicBezTo>
                  <a:pt x="33" y="851"/>
                  <a:pt x="32" y="851"/>
                  <a:pt x="32" y="850"/>
                </a:cubicBezTo>
                <a:close/>
                <a:moveTo>
                  <a:pt x="32" y="850"/>
                </a:moveTo>
                <a:cubicBezTo>
                  <a:pt x="31" y="850"/>
                  <a:pt x="31" y="849"/>
                  <a:pt x="30" y="849"/>
                </a:cubicBezTo>
                <a:cubicBezTo>
                  <a:pt x="30" y="849"/>
                  <a:pt x="31" y="850"/>
                  <a:pt x="31" y="850"/>
                </a:cubicBezTo>
                <a:cubicBezTo>
                  <a:pt x="31" y="850"/>
                  <a:pt x="31" y="850"/>
                  <a:pt x="32" y="850"/>
                </a:cubicBezTo>
                <a:close/>
                <a:moveTo>
                  <a:pt x="23" y="828"/>
                </a:moveTo>
                <a:cubicBezTo>
                  <a:pt x="25" y="830"/>
                  <a:pt x="25" y="833"/>
                  <a:pt x="22" y="832"/>
                </a:cubicBezTo>
                <a:cubicBezTo>
                  <a:pt x="23" y="834"/>
                  <a:pt x="31" y="840"/>
                  <a:pt x="35" y="843"/>
                </a:cubicBezTo>
                <a:cubicBezTo>
                  <a:pt x="34" y="842"/>
                  <a:pt x="33" y="841"/>
                  <a:pt x="33" y="839"/>
                </a:cubicBezTo>
                <a:cubicBezTo>
                  <a:pt x="31" y="838"/>
                  <a:pt x="28" y="839"/>
                  <a:pt x="27" y="836"/>
                </a:cubicBezTo>
                <a:cubicBezTo>
                  <a:pt x="27" y="834"/>
                  <a:pt x="29" y="836"/>
                  <a:pt x="30" y="836"/>
                </a:cubicBezTo>
                <a:cubicBezTo>
                  <a:pt x="27" y="834"/>
                  <a:pt x="28" y="831"/>
                  <a:pt x="25" y="827"/>
                </a:cubicBezTo>
                <a:cubicBezTo>
                  <a:pt x="25" y="827"/>
                  <a:pt x="25" y="830"/>
                  <a:pt x="25" y="830"/>
                </a:cubicBezTo>
                <a:cubicBezTo>
                  <a:pt x="24" y="829"/>
                  <a:pt x="24" y="828"/>
                  <a:pt x="23" y="828"/>
                </a:cubicBezTo>
                <a:close/>
                <a:moveTo>
                  <a:pt x="33" y="844"/>
                </a:moveTo>
                <a:cubicBezTo>
                  <a:pt x="33" y="845"/>
                  <a:pt x="33" y="845"/>
                  <a:pt x="33" y="845"/>
                </a:cubicBezTo>
                <a:cubicBezTo>
                  <a:pt x="34" y="845"/>
                  <a:pt x="35" y="845"/>
                  <a:pt x="37" y="846"/>
                </a:cubicBezTo>
                <a:cubicBezTo>
                  <a:pt x="37" y="845"/>
                  <a:pt x="36" y="844"/>
                  <a:pt x="35" y="843"/>
                </a:cubicBezTo>
                <a:cubicBezTo>
                  <a:pt x="34" y="844"/>
                  <a:pt x="34" y="844"/>
                  <a:pt x="34" y="844"/>
                </a:cubicBezTo>
                <a:lnTo>
                  <a:pt x="33" y="844"/>
                </a:lnTo>
                <a:close/>
                <a:moveTo>
                  <a:pt x="32" y="846"/>
                </a:moveTo>
                <a:cubicBezTo>
                  <a:pt x="30" y="844"/>
                  <a:pt x="30" y="842"/>
                  <a:pt x="27" y="841"/>
                </a:cubicBezTo>
                <a:cubicBezTo>
                  <a:pt x="26" y="842"/>
                  <a:pt x="28" y="843"/>
                  <a:pt x="29" y="844"/>
                </a:cubicBezTo>
                <a:cubicBezTo>
                  <a:pt x="29" y="842"/>
                  <a:pt x="30" y="846"/>
                  <a:pt x="32" y="846"/>
                </a:cubicBezTo>
                <a:cubicBezTo>
                  <a:pt x="32" y="846"/>
                  <a:pt x="32" y="847"/>
                  <a:pt x="32" y="847"/>
                </a:cubicBezTo>
                <a:cubicBezTo>
                  <a:pt x="33" y="847"/>
                  <a:pt x="33" y="847"/>
                  <a:pt x="34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3" y="847"/>
                  <a:pt x="33" y="847"/>
                  <a:pt x="33" y="847"/>
                </a:cubicBezTo>
                <a:cubicBezTo>
                  <a:pt x="33" y="847"/>
                  <a:pt x="33" y="847"/>
                  <a:pt x="33" y="847"/>
                </a:cubicBezTo>
                <a:cubicBezTo>
                  <a:pt x="33" y="847"/>
                  <a:pt x="33" y="846"/>
                  <a:pt x="32" y="846"/>
                </a:cubicBezTo>
                <a:cubicBezTo>
                  <a:pt x="33" y="846"/>
                  <a:pt x="33" y="846"/>
                  <a:pt x="33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3" y="845"/>
                  <a:pt x="33" y="845"/>
                  <a:pt x="33" y="845"/>
                </a:cubicBezTo>
                <a:cubicBezTo>
                  <a:pt x="33" y="845"/>
                  <a:pt x="33" y="845"/>
                  <a:pt x="32" y="846"/>
                </a:cubicBezTo>
                <a:close/>
                <a:moveTo>
                  <a:pt x="13" y="848"/>
                </a:moveTo>
                <a:cubicBezTo>
                  <a:pt x="13" y="848"/>
                  <a:pt x="14" y="848"/>
                  <a:pt x="14" y="848"/>
                </a:cubicBezTo>
                <a:cubicBezTo>
                  <a:pt x="14" y="848"/>
                  <a:pt x="13" y="848"/>
                  <a:pt x="13" y="848"/>
                </a:cubicBezTo>
                <a:close/>
                <a:moveTo>
                  <a:pt x="15" y="848"/>
                </a:moveTo>
                <a:cubicBezTo>
                  <a:pt x="16" y="848"/>
                  <a:pt x="17" y="849"/>
                  <a:pt x="16" y="849"/>
                </a:cubicBezTo>
                <a:cubicBezTo>
                  <a:pt x="15" y="849"/>
                  <a:pt x="15" y="849"/>
                  <a:pt x="14" y="848"/>
                </a:cubicBezTo>
                <a:cubicBezTo>
                  <a:pt x="14" y="849"/>
                  <a:pt x="16" y="850"/>
                  <a:pt x="17" y="850"/>
                </a:cubicBezTo>
                <a:cubicBezTo>
                  <a:pt x="17" y="850"/>
                  <a:pt x="17" y="850"/>
                  <a:pt x="17" y="850"/>
                </a:cubicBezTo>
                <a:cubicBezTo>
                  <a:pt x="18" y="849"/>
                  <a:pt x="22" y="850"/>
                  <a:pt x="23" y="850"/>
                </a:cubicBezTo>
                <a:cubicBezTo>
                  <a:pt x="20" y="849"/>
                  <a:pt x="18" y="848"/>
                  <a:pt x="15" y="848"/>
                </a:cubicBezTo>
                <a:close/>
                <a:moveTo>
                  <a:pt x="23" y="846"/>
                </a:moveTo>
                <a:cubicBezTo>
                  <a:pt x="23" y="843"/>
                  <a:pt x="23" y="843"/>
                  <a:pt x="23" y="843"/>
                </a:cubicBezTo>
                <a:cubicBezTo>
                  <a:pt x="20" y="843"/>
                  <a:pt x="20" y="843"/>
                  <a:pt x="20" y="843"/>
                </a:cubicBezTo>
                <a:cubicBezTo>
                  <a:pt x="22" y="843"/>
                  <a:pt x="22" y="843"/>
                  <a:pt x="22" y="843"/>
                </a:cubicBezTo>
                <a:cubicBezTo>
                  <a:pt x="20" y="844"/>
                  <a:pt x="22" y="845"/>
                  <a:pt x="23" y="846"/>
                </a:cubicBezTo>
                <a:close/>
                <a:moveTo>
                  <a:pt x="37" y="844"/>
                </a:moveTo>
                <a:cubicBezTo>
                  <a:pt x="39" y="847"/>
                  <a:pt x="39" y="847"/>
                  <a:pt x="39" y="847"/>
                </a:cubicBezTo>
                <a:cubicBezTo>
                  <a:pt x="36" y="843"/>
                  <a:pt x="36" y="843"/>
                  <a:pt x="36" y="843"/>
                </a:cubicBezTo>
                <a:lnTo>
                  <a:pt x="37" y="844"/>
                </a:lnTo>
                <a:close/>
                <a:moveTo>
                  <a:pt x="38" y="843"/>
                </a:moveTo>
                <a:cubicBezTo>
                  <a:pt x="39" y="845"/>
                  <a:pt x="39" y="845"/>
                  <a:pt x="39" y="845"/>
                </a:cubicBezTo>
                <a:cubicBezTo>
                  <a:pt x="39" y="843"/>
                  <a:pt x="39" y="843"/>
                  <a:pt x="39" y="843"/>
                </a:cubicBezTo>
                <a:lnTo>
                  <a:pt x="38" y="843"/>
                </a:lnTo>
                <a:close/>
                <a:moveTo>
                  <a:pt x="136" y="915"/>
                </a:moveTo>
                <a:cubicBezTo>
                  <a:pt x="136" y="916"/>
                  <a:pt x="136" y="916"/>
                  <a:pt x="136" y="916"/>
                </a:cubicBezTo>
                <a:cubicBezTo>
                  <a:pt x="136" y="915"/>
                  <a:pt x="136" y="915"/>
                  <a:pt x="136" y="915"/>
                </a:cubicBezTo>
                <a:close/>
                <a:moveTo>
                  <a:pt x="140" y="910"/>
                </a:moveTo>
                <a:cubicBezTo>
                  <a:pt x="139" y="909"/>
                  <a:pt x="139" y="909"/>
                  <a:pt x="139" y="909"/>
                </a:cubicBezTo>
                <a:cubicBezTo>
                  <a:pt x="140" y="910"/>
                  <a:pt x="140" y="910"/>
                  <a:pt x="140" y="910"/>
                </a:cubicBezTo>
                <a:close/>
                <a:moveTo>
                  <a:pt x="86" y="841"/>
                </a:moveTo>
                <a:cubicBezTo>
                  <a:pt x="86" y="843"/>
                  <a:pt x="84" y="847"/>
                  <a:pt x="86" y="845"/>
                </a:cubicBezTo>
                <a:cubicBezTo>
                  <a:pt x="87" y="842"/>
                  <a:pt x="87" y="842"/>
                  <a:pt x="87" y="842"/>
                </a:cubicBezTo>
                <a:cubicBezTo>
                  <a:pt x="86" y="842"/>
                  <a:pt x="86" y="841"/>
                  <a:pt x="86" y="841"/>
                </a:cubicBezTo>
                <a:close/>
                <a:moveTo>
                  <a:pt x="129" y="862"/>
                </a:moveTo>
                <a:cubicBezTo>
                  <a:pt x="129" y="861"/>
                  <a:pt x="129" y="861"/>
                  <a:pt x="130" y="861"/>
                </a:cubicBezTo>
                <a:cubicBezTo>
                  <a:pt x="129" y="861"/>
                  <a:pt x="128" y="861"/>
                  <a:pt x="127" y="862"/>
                </a:cubicBezTo>
                <a:cubicBezTo>
                  <a:pt x="127" y="862"/>
                  <a:pt x="128" y="862"/>
                  <a:pt x="129" y="862"/>
                </a:cubicBezTo>
                <a:close/>
                <a:moveTo>
                  <a:pt x="141" y="857"/>
                </a:moveTo>
                <a:cubicBezTo>
                  <a:pt x="140" y="859"/>
                  <a:pt x="140" y="859"/>
                  <a:pt x="140" y="859"/>
                </a:cubicBezTo>
                <a:cubicBezTo>
                  <a:pt x="140" y="859"/>
                  <a:pt x="141" y="858"/>
                  <a:pt x="141" y="857"/>
                </a:cubicBezTo>
                <a:close/>
                <a:moveTo>
                  <a:pt x="112" y="938"/>
                </a:moveTo>
                <a:cubicBezTo>
                  <a:pt x="113" y="942"/>
                  <a:pt x="113" y="942"/>
                  <a:pt x="113" y="942"/>
                </a:cubicBezTo>
                <a:cubicBezTo>
                  <a:pt x="114" y="941"/>
                  <a:pt x="113" y="940"/>
                  <a:pt x="112" y="938"/>
                </a:cubicBezTo>
                <a:close/>
                <a:moveTo>
                  <a:pt x="56" y="834"/>
                </a:moveTo>
                <a:cubicBezTo>
                  <a:pt x="56" y="835"/>
                  <a:pt x="57" y="835"/>
                  <a:pt x="57" y="836"/>
                </a:cubicBezTo>
                <a:cubicBezTo>
                  <a:pt x="56" y="834"/>
                  <a:pt x="55" y="831"/>
                  <a:pt x="56" y="834"/>
                </a:cubicBezTo>
                <a:close/>
                <a:moveTo>
                  <a:pt x="112" y="892"/>
                </a:moveTo>
                <a:cubicBezTo>
                  <a:pt x="112" y="892"/>
                  <a:pt x="112" y="893"/>
                  <a:pt x="113" y="893"/>
                </a:cubicBezTo>
                <a:cubicBezTo>
                  <a:pt x="113" y="893"/>
                  <a:pt x="112" y="892"/>
                  <a:pt x="112" y="892"/>
                </a:cubicBezTo>
                <a:close/>
                <a:moveTo>
                  <a:pt x="59" y="835"/>
                </a:moveTo>
                <a:cubicBezTo>
                  <a:pt x="59" y="835"/>
                  <a:pt x="59" y="835"/>
                  <a:pt x="59" y="835"/>
                </a:cubicBezTo>
                <a:cubicBezTo>
                  <a:pt x="58" y="835"/>
                  <a:pt x="58" y="836"/>
                  <a:pt x="57" y="836"/>
                </a:cubicBezTo>
                <a:cubicBezTo>
                  <a:pt x="58" y="837"/>
                  <a:pt x="59" y="838"/>
                  <a:pt x="59" y="835"/>
                </a:cubicBezTo>
                <a:close/>
                <a:moveTo>
                  <a:pt x="8" y="898"/>
                </a:moveTo>
                <a:cubicBezTo>
                  <a:pt x="8" y="898"/>
                  <a:pt x="8" y="898"/>
                  <a:pt x="8" y="898"/>
                </a:cubicBezTo>
                <a:cubicBezTo>
                  <a:pt x="8" y="898"/>
                  <a:pt x="8" y="898"/>
                  <a:pt x="8" y="898"/>
                </a:cubicBezTo>
                <a:close/>
                <a:moveTo>
                  <a:pt x="27" y="862"/>
                </a:moveTo>
                <a:cubicBezTo>
                  <a:pt x="28" y="862"/>
                  <a:pt x="28" y="863"/>
                  <a:pt x="28" y="863"/>
                </a:cubicBezTo>
                <a:cubicBezTo>
                  <a:pt x="28" y="863"/>
                  <a:pt x="28" y="863"/>
                  <a:pt x="27" y="862"/>
                </a:cubicBezTo>
                <a:close/>
                <a:moveTo>
                  <a:pt x="44" y="840"/>
                </a:moveTo>
                <a:cubicBezTo>
                  <a:pt x="44" y="840"/>
                  <a:pt x="45" y="840"/>
                  <a:pt x="44" y="840"/>
                </a:cubicBezTo>
                <a:close/>
                <a:moveTo>
                  <a:pt x="36" y="830"/>
                </a:moveTo>
                <a:cubicBezTo>
                  <a:pt x="36" y="830"/>
                  <a:pt x="36" y="829"/>
                  <a:pt x="36" y="829"/>
                </a:cubicBezTo>
                <a:cubicBezTo>
                  <a:pt x="36" y="829"/>
                  <a:pt x="36" y="830"/>
                  <a:pt x="36" y="830"/>
                </a:cubicBezTo>
                <a:close/>
                <a:moveTo>
                  <a:pt x="64" y="816"/>
                </a:moveTo>
                <a:cubicBezTo>
                  <a:pt x="64" y="816"/>
                  <a:pt x="64" y="816"/>
                  <a:pt x="64" y="816"/>
                </a:cubicBezTo>
                <a:cubicBezTo>
                  <a:pt x="64" y="815"/>
                  <a:pt x="64" y="815"/>
                  <a:pt x="64" y="816"/>
                </a:cubicBezTo>
                <a:close/>
                <a:moveTo>
                  <a:pt x="43" y="839"/>
                </a:moveTo>
                <a:cubicBezTo>
                  <a:pt x="44" y="839"/>
                  <a:pt x="44" y="839"/>
                  <a:pt x="44" y="839"/>
                </a:cubicBezTo>
                <a:cubicBezTo>
                  <a:pt x="44" y="839"/>
                  <a:pt x="44" y="839"/>
                  <a:pt x="43" y="839"/>
                </a:cubicBezTo>
                <a:close/>
                <a:moveTo>
                  <a:pt x="44" y="840"/>
                </a:moveTo>
                <a:cubicBezTo>
                  <a:pt x="44" y="840"/>
                  <a:pt x="44" y="840"/>
                  <a:pt x="44" y="840"/>
                </a:cubicBezTo>
                <a:cubicBezTo>
                  <a:pt x="44" y="840"/>
                  <a:pt x="44" y="841"/>
                  <a:pt x="44" y="840"/>
                </a:cubicBezTo>
                <a:close/>
                <a:moveTo>
                  <a:pt x="45" y="839"/>
                </a:moveTo>
                <a:cubicBezTo>
                  <a:pt x="45" y="840"/>
                  <a:pt x="44" y="840"/>
                  <a:pt x="44" y="839"/>
                </a:cubicBezTo>
                <a:cubicBezTo>
                  <a:pt x="44" y="840"/>
                  <a:pt x="44" y="840"/>
                  <a:pt x="44" y="840"/>
                </a:cubicBezTo>
                <a:cubicBezTo>
                  <a:pt x="45" y="840"/>
                  <a:pt x="45" y="840"/>
                  <a:pt x="45" y="839"/>
                </a:cubicBezTo>
                <a:close/>
                <a:moveTo>
                  <a:pt x="55" y="935"/>
                </a:moveTo>
                <a:cubicBezTo>
                  <a:pt x="55" y="935"/>
                  <a:pt x="55" y="935"/>
                  <a:pt x="55" y="935"/>
                </a:cubicBezTo>
                <a:cubicBezTo>
                  <a:pt x="54" y="936"/>
                  <a:pt x="55" y="936"/>
                  <a:pt x="55" y="935"/>
                </a:cubicBezTo>
                <a:close/>
                <a:moveTo>
                  <a:pt x="118" y="823"/>
                </a:moveTo>
                <a:cubicBezTo>
                  <a:pt x="118" y="823"/>
                  <a:pt x="118" y="823"/>
                  <a:pt x="118" y="823"/>
                </a:cubicBezTo>
                <a:cubicBezTo>
                  <a:pt x="118" y="824"/>
                  <a:pt x="118" y="824"/>
                  <a:pt x="118" y="824"/>
                </a:cubicBezTo>
                <a:lnTo>
                  <a:pt x="118" y="823"/>
                </a:lnTo>
                <a:close/>
                <a:moveTo>
                  <a:pt x="122" y="824"/>
                </a:moveTo>
                <a:cubicBezTo>
                  <a:pt x="118" y="826"/>
                  <a:pt x="118" y="825"/>
                  <a:pt x="118" y="824"/>
                </a:cubicBezTo>
                <a:cubicBezTo>
                  <a:pt x="113" y="831"/>
                  <a:pt x="113" y="831"/>
                  <a:pt x="113" y="831"/>
                </a:cubicBezTo>
                <a:cubicBezTo>
                  <a:pt x="113" y="831"/>
                  <a:pt x="115" y="829"/>
                  <a:pt x="117" y="827"/>
                </a:cubicBezTo>
                <a:cubicBezTo>
                  <a:pt x="120" y="825"/>
                  <a:pt x="122" y="824"/>
                  <a:pt x="122" y="824"/>
                </a:cubicBezTo>
                <a:close/>
                <a:moveTo>
                  <a:pt x="128" y="924"/>
                </a:moveTo>
                <a:cubicBezTo>
                  <a:pt x="123" y="922"/>
                  <a:pt x="125" y="928"/>
                  <a:pt x="125" y="931"/>
                </a:cubicBezTo>
                <a:cubicBezTo>
                  <a:pt x="123" y="930"/>
                  <a:pt x="121" y="924"/>
                  <a:pt x="120" y="927"/>
                </a:cubicBezTo>
                <a:cubicBezTo>
                  <a:pt x="118" y="931"/>
                  <a:pt x="125" y="933"/>
                  <a:pt x="124" y="935"/>
                </a:cubicBezTo>
                <a:cubicBezTo>
                  <a:pt x="119" y="932"/>
                  <a:pt x="119" y="932"/>
                  <a:pt x="119" y="932"/>
                </a:cubicBezTo>
                <a:cubicBezTo>
                  <a:pt x="119" y="937"/>
                  <a:pt x="115" y="935"/>
                  <a:pt x="112" y="936"/>
                </a:cubicBezTo>
                <a:cubicBezTo>
                  <a:pt x="112" y="937"/>
                  <a:pt x="112" y="937"/>
                  <a:pt x="112" y="938"/>
                </a:cubicBezTo>
                <a:cubicBezTo>
                  <a:pt x="109" y="937"/>
                  <a:pt x="109" y="945"/>
                  <a:pt x="106" y="945"/>
                </a:cubicBezTo>
                <a:cubicBezTo>
                  <a:pt x="106" y="943"/>
                  <a:pt x="104" y="942"/>
                  <a:pt x="103" y="941"/>
                </a:cubicBezTo>
                <a:cubicBezTo>
                  <a:pt x="101" y="946"/>
                  <a:pt x="101" y="946"/>
                  <a:pt x="101" y="946"/>
                </a:cubicBezTo>
                <a:cubicBezTo>
                  <a:pt x="102" y="944"/>
                  <a:pt x="100" y="941"/>
                  <a:pt x="100" y="938"/>
                </a:cubicBezTo>
                <a:cubicBezTo>
                  <a:pt x="99" y="939"/>
                  <a:pt x="99" y="941"/>
                  <a:pt x="98" y="941"/>
                </a:cubicBezTo>
                <a:cubicBezTo>
                  <a:pt x="98" y="940"/>
                  <a:pt x="98" y="939"/>
                  <a:pt x="97" y="938"/>
                </a:cubicBezTo>
                <a:cubicBezTo>
                  <a:pt x="97" y="938"/>
                  <a:pt x="97" y="939"/>
                  <a:pt x="96" y="941"/>
                </a:cubicBezTo>
                <a:cubicBezTo>
                  <a:pt x="96" y="942"/>
                  <a:pt x="95" y="944"/>
                  <a:pt x="95" y="944"/>
                </a:cubicBezTo>
                <a:cubicBezTo>
                  <a:pt x="96" y="944"/>
                  <a:pt x="96" y="944"/>
                  <a:pt x="96" y="944"/>
                </a:cubicBezTo>
                <a:cubicBezTo>
                  <a:pt x="96" y="945"/>
                  <a:pt x="94" y="947"/>
                  <a:pt x="92" y="945"/>
                </a:cubicBezTo>
                <a:cubicBezTo>
                  <a:pt x="92" y="944"/>
                  <a:pt x="92" y="943"/>
                  <a:pt x="92" y="942"/>
                </a:cubicBezTo>
                <a:cubicBezTo>
                  <a:pt x="94" y="945"/>
                  <a:pt x="94" y="942"/>
                  <a:pt x="93" y="939"/>
                </a:cubicBezTo>
                <a:cubicBezTo>
                  <a:pt x="91" y="941"/>
                  <a:pt x="93" y="939"/>
                  <a:pt x="91" y="937"/>
                </a:cubicBezTo>
                <a:cubicBezTo>
                  <a:pt x="89" y="938"/>
                  <a:pt x="89" y="942"/>
                  <a:pt x="90" y="944"/>
                </a:cubicBezTo>
                <a:cubicBezTo>
                  <a:pt x="88" y="944"/>
                  <a:pt x="87" y="943"/>
                  <a:pt x="85" y="946"/>
                </a:cubicBezTo>
                <a:cubicBezTo>
                  <a:pt x="85" y="942"/>
                  <a:pt x="85" y="942"/>
                  <a:pt x="85" y="942"/>
                </a:cubicBezTo>
                <a:cubicBezTo>
                  <a:pt x="83" y="944"/>
                  <a:pt x="83" y="944"/>
                  <a:pt x="83" y="944"/>
                </a:cubicBezTo>
                <a:cubicBezTo>
                  <a:pt x="84" y="939"/>
                  <a:pt x="84" y="939"/>
                  <a:pt x="84" y="939"/>
                </a:cubicBezTo>
                <a:cubicBezTo>
                  <a:pt x="80" y="937"/>
                  <a:pt x="84" y="946"/>
                  <a:pt x="79" y="944"/>
                </a:cubicBezTo>
                <a:cubicBezTo>
                  <a:pt x="79" y="941"/>
                  <a:pt x="79" y="941"/>
                  <a:pt x="79" y="941"/>
                </a:cubicBezTo>
                <a:cubicBezTo>
                  <a:pt x="78" y="942"/>
                  <a:pt x="77" y="948"/>
                  <a:pt x="76" y="944"/>
                </a:cubicBezTo>
                <a:cubicBezTo>
                  <a:pt x="74" y="946"/>
                  <a:pt x="79" y="949"/>
                  <a:pt x="75" y="950"/>
                </a:cubicBezTo>
                <a:cubicBezTo>
                  <a:pt x="74" y="948"/>
                  <a:pt x="72" y="947"/>
                  <a:pt x="71" y="946"/>
                </a:cubicBezTo>
                <a:cubicBezTo>
                  <a:pt x="70" y="947"/>
                  <a:pt x="72" y="950"/>
                  <a:pt x="73" y="949"/>
                </a:cubicBezTo>
                <a:cubicBezTo>
                  <a:pt x="66" y="951"/>
                  <a:pt x="70" y="937"/>
                  <a:pt x="64" y="941"/>
                </a:cubicBezTo>
                <a:cubicBezTo>
                  <a:pt x="65" y="944"/>
                  <a:pt x="61" y="948"/>
                  <a:pt x="66" y="948"/>
                </a:cubicBezTo>
                <a:cubicBezTo>
                  <a:pt x="63" y="950"/>
                  <a:pt x="62" y="943"/>
                  <a:pt x="59" y="946"/>
                </a:cubicBezTo>
                <a:cubicBezTo>
                  <a:pt x="62" y="942"/>
                  <a:pt x="62" y="942"/>
                  <a:pt x="62" y="942"/>
                </a:cubicBezTo>
                <a:cubicBezTo>
                  <a:pt x="61" y="942"/>
                  <a:pt x="60" y="943"/>
                  <a:pt x="59" y="944"/>
                </a:cubicBezTo>
                <a:cubicBezTo>
                  <a:pt x="60" y="940"/>
                  <a:pt x="60" y="940"/>
                  <a:pt x="60" y="940"/>
                </a:cubicBezTo>
                <a:cubicBezTo>
                  <a:pt x="56" y="946"/>
                  <a:pt x="56" y="936"/>
                  <a:pt x="52" y="943"/>
                </a:cubicBezTo>
                <a:cubicBezTo>
                  <a:pt x="55" y="938"/>
                  <a:pt x="50" y="943"/>
                  <a:pt x="50" y="940"/>
                </a:cubicBezTo>
                <a:cubicBezTo>
                  <a:pt x="53" y="937"/>
                  <a:pt x="56" y="942"/>
                  <a:pt x="58" y="937"/>
                </a:cubicBezTo>
                <a:cubicBezTo>
                  <a:pt x="57" y="935"/>
                  <a:pt x="56" y="937"/>
                  <a:pt x="55" y="935"/>
                </a:cubicBezTo>
                <a:cubicBezTo>
                  <a:pt x="56" y="935"/>
                  <a:pt x="58" y="934"/>
                  <a:pt x="58" y="933"/>
                </a:cubicBezTo>
                <a:cubicBezTo>
                  <a:pt x="56" y="929"/>
                  <a:pt x="53" y="934"/>
                  <a:pt x="50" y="935"/>
                </a:cubicBezTo>
                <a:cubicBezTo>
                  <a:pt x="50" y="935"/>
                  <a:pt x="54" y="935"/>
                  <a:pt x="54" y="935"/>
                </a:cubicBezTo>
                <a:cubicBezTo>
                  <a:pt x="51" y="940"/>
                  <a:pt x="52" y="935"/>
                  <a:pt x="49" y="939"/>
                </a:cubicBezTo>
                <a:cubicBezTo>
                  <a:pt x="49" y="935"/>
                  <a:pt x="46" y="939"/>
                  <a:pt x="45" y="936"/>
                </a:cubicBezTo>
                <a:cubicBezTo>
                  <a:pt x="45" y="937"/>
                  <a:pt x="46" y="936"/>
                  <a:pt x="46" y="936"/>
                </a:cubicBezTo>
                <a:cubicBezTo>
                  <a:pt x="42" y="934"/>
                  <a:pt x="47" y="926"/>
                  <a:pt x="46" y="925"/>
                </a:cubicBezTo>
                <a:cubicBezTo>
                  <a:pt x="45" y="924"/>
                  <a:pt x="41" y="925"/>
                  <a:pt x="40" y="927"/>
                </a:cubicBezTo>
                <a:cubicBezTo>
                  <a:pt x="38" y="928"/>
                  <a:pt x="45" y="929"/>
                  <a:pt x="39" y="934"/>
                </a:cubicBezTo>
                <a:cubicBezTo>
                  <a:pt x="41" y="929"/>
                  <a:pt x="39" y="929"/>
                  <a:pt x="38" y="930"/>
                </a:cubicBezTo>
                <a:cubicBezTo>
                  <a:pt x="36" y="930"/>
                  <a:pt x="33" y="930"/>
                  <a:pt x="34" y="926"/>
                </a:cubicBezTo>
                <a:cubicBezTo>
                  <a:pt x="37" y="925"/>
                  <a:pt x="36" y="921"/>
                  <a:pt x="39" y="921"/>
                </a:cubicBezTo>
                <a:cubicBezTo>
                  <a:pt x="37" y="920"/>
                  <a:pt x="36" y="921"/>
                  <a:pt x="34" y="922"/>
                </a:cubicBezTo>
                <a:cubicBezTo>
                  <a:pt x="35" y="920"/>
                  <a:pt x="35" y="920"/>
                  <a:pt x="35" y="920"/>
                </a:cubicBezTo>
                <a:cubicBezTo>
                  <a:pt x="29" y="922"/>
                  <a:pt x="31" y="923"/>
                  <a:pt x="25" y="922"/>
                </a:cubicBezTo>
                <a:cubicBezTo>
                  <a:pt x="28" y="921"/>
                  <a:pt x="27" y="918"/>
                  <a:pt x="29" y="917"/>
                </a:cubicBezTo>
                <a:cubicBezTo>
                  <a:pt x="29" y="916"/>
                  <a:pt x="27" y="916"/>
                  <a:pt x="26" y="916"/>
                </a:cubicBezTo>
                <a:cubicBezTo>
                  <a:pt x="26" y="916"/>
                  <a:pt x="26" y="916"/>
                  <a:pt x="26" y="916"/>
                </a:cubicBezTo>
                <a:cubicBezTo>
                  <a:pt x="22" y="914"/>
                  <a:pt x="27" y="912"/>
                  <a:pt x="22" y="910"/>
                </a:cubicBezTo>
                <a:cubicBezTo>
                  <a:pt x="21" y="911"/>
                  <a:pt x="21" y="911"/>
                  <a:pt x="21" y="911"/>
                </a:cubicBezTo>
                <a:cubicBezTo>
                  <a:pt x="18" y="910"/>
                  <a:pt x="16" y="908"/>
                  <a:pt x="14" y="906"/>
                </a:cubicBezTo>
                <a:cubicBezTo>
                  <a:pt x="13" y="904"/>
                  <a:pt x="12" y="901"/>
                  <a:pt x="10" y="900"/>
                </a:cubicBezTo>
                <a:cubicBezTo>
                  <a:pt x="10" y="902"/>
                  <a:pt x="10" y="902"/>
                  <a:pt x="10" y="902"/>
                </a:cubicBezTo>
                <a:cubicBezTo>
                  <a:pt x="10" y="901"/>
                  <a:pt x="6" y="901"/>
                  <a:pt x="8" y="898"/>
                </a:cubicBezTo>
                <a:cubicBezTo>
                  <a:pt x="8" y="898"/>
                  <a:pt x="9" y="898"/>
                  <a:pt x="9" y="899"/>
                </a:cubicBezTo>
                <a:cubicBezTo>
                  <a:pt x="10" y="898"/>
                  <a:pt x="12" y="896"/>
                  <a:pt x="12" y="895"/>
                </a:cubicBezTo>
                <a:cubicBezTo>
                  <a:pt x="10" y="896"/>
                  <a:pt x="10" y="896"/>
                  <a:pt x="10" y="896"/>
                </a:cubicBezTo>
                <a:cubicBezTo>
                  <a:pt x="11" y="894"/>
                  <a:pt x="11" y="894"/>
                  <a:pt x="11" y="894"/>
                </a:cubicBezTo>
                <a:cubicBezTo>
                  <a:pt x="11" y="893"/>
                  <a:pt x="8" y="897"/>
                  <a:pt x="7" y="895"/>
                </a:cubicBezTo>
                <a:cubicBezTo>
                  <a:pt x="14" y="891"/>
                  <a:pt x="4" y="888"/>
                  <a:pt x="10" y="883"/>
                </a:cubicBezTo>
                <a:cubicBezTo>
                  <a:pt x="4" y="884"/>
                  <a:pt x="11" y="887"/>
                  <a:pt x="6" y="888"/>
                </a:cubicBezTo>
                <a:cubicBezTo>
                  <a:pt x="6" y="887"/>
                  <a:pt x="7" y="886"/>
                  <a:pt x="7" y="885"/>
                </a:cubicBezTo>
                <a:cubicBezTo>
                  <a:pt x="4" y="887"/>
                  <a:pt x="4" y="887"/>
                  <a:pt x="4" y="887"/>
                </a:cubicBezTo>
                <a:cubicBezTo>
                  <a:pt x="3" y="880"/>
                  <a:pt x="5" y="877"/>
                  <a:pt x="3" y="872"/>
                </a:cubicBezTo>
                <a:cubicBezTo>
                  <a:pt x="4" y="872"/>
                  <a:pt x="4" y="872"/>
                  <a:pt x="4" y="872"/>
                </a:cubicBezTo>
                <a:cubicBezTo>
                  <a:pt x="5" y="870"/>
                  <a:pt x="4" y="869"/>
                  <a:pt x="1" y="868"/>
                </a:cubicBezTo>
                <a:cubicBezTo>
                  <a:pt x="2" y="868"/>
                  <a:pt x="3" y="869"/>
                  <a:pt x="5" y="868"/>
                </a:cubicBezTo>
                <a:cubicBezTo>
                  <a:pt x="0" y="867"/>
                  <a:pt x="1" y="864"/>
                  <a:pt x="3" y="863"/>
                </a:cubicBezTo>
                <a:cubicBezTo>
                  <a:pt x="5" y="861"/>
                  <a:pt x="8" y="860"/>
                  <a:pt x="5" y="858"/>
                </a:cubicBezTo>
                <a:cubicBezTo>
                  <a:pt x="8" y="859"/>
                  <a:pt x="12" y="858"/>
                  <a:pt x="15" y="858"/>
                </a:cubicBezTo>
                <a:cubicBezTo>
                  <a:pt x="18" y="858"/>
                  <a:pt x="21" y="858"/>
                  <a:pt x="24" y="859"/>
                </a:cubicBezTo>
                <a:cubicBezTo>
                  <a:pt x="23" y="858"/>
                  <a:pt x="23" y="858"/>
                  <a:pt x="23" y="858"/>
                </a:cubicBezTo>
                <a:cubicBezTo>
                  <a:pt x="28" y="859"/>
                  <a:pt x="23" y="860"/>
                  <a:pt x="28" y="861"/>
                </a:cubicBezTo>
                <a:cubicBezTo>
                  <a:pt x="28" y="861"/>
                  <a:pt x="23" y="863"/>
                  <a:pt x="23" y="863"/>
                </a:cubicBezTo>
                <a:cubicBezTo>
                  <a:pt x="25" y="863"/>
                  <a:pt x="27" y="863"/>
                  <a:pt x="28" y="863"/>
                </a:cubicBezTo>
                <a:cubicBezTo>
                  <a:pt x="28" y="863"/>
                  <a:pt x="28" y="864"/>
                  <a:pt x="31" y="863"/>
                </a:cubicBezTo>
                <a:cubicBezTo>
                  <a:pt x="25" y="866"/>
                  <a:pt x="26" y="870"/>
                  <a:pt x="28" y="872"/>
                </a:cubicBezTo>
                <a:cubicBezTo>
                  <a:pt x="30" y="876"/>
                  <a:pt x="33" y="878"/>
                  <a:pt x="32" y="883"/>
                </a:cubicBezTo>
                <a:cubicBezTo>
                  <a:pt x="33" y="884"/>
                  <a:pt x="34" y="883"/>
                  <a:pt x="35" y="882"/>
                </a:cubicBezTo>
                <a:cubicBezTo>
                  <a:pt x="32" y="885"/>
                  <a:pt x="37" y="882"/>
                  <a:pt x="38" y="882"/>
                </a:cubicBezTo>
                <a:cubicBezTo>
                  <a:pt x="34" y="888"/>
                  <a:pt x="34" y="888"/>
                  <a:pt x="34" y="888"/>
                </a:cubicBezTo>
                <a:cubicBezTo>
                  <a:pt x="36" y="887"/>
                  <a:pt x="37" y="886"/>
                  <a:pt x="39" y="885"/>
                </a:cubicBezTo>
                <a:cubicBezTo>
                  <a:pt x="40" y="887"/>
                  <a:pt x="40" y="890"/>
                  <a:pt x="40" y="892"/>
                </a:cubicBezTo>
                <a:cubicBezTo>
                  <a:pt x="40" y="894"/>
                  <a:pt x="41" y="895"/>
                  <a:pt x="43" y="896"/>
                </a:cubicBezTo>
                <a:cubicBezTo>
                  <a:pt x="42" y="898"/>
                  <a:pt x="39" y="898"/>
                  <a:pt x="39" y="900"/>
                </a:cubicBezTo>
                <a:cubicBezTo>
                  <a:pt x="43" y="895"/>
                  <a:pt x="43" y="901"/>
                  <a:pt x="47" y="897"/>
                </a:cubicBezTo>
                <a:cubicBezTo>
                  <a:pt x="41" y="903"/>
                  <a:pt x="48" y="902"/>
                  <a:pt x="40" y="907"/>
                </a:cubicBezTo>
                <a:cubicBezTo>
                  <a:pt x="41" y="909"/>
                  <a:pt x="44" y="906"/>
                  <a:pt x="44" y="905"/>
                </a:cubicBezTo>
                <a:cubicBezTo>
                  <a:pt x="45" y="906"/>
                  <a:pt x="46" y="908"/>
                  <a:pt x="49" y="906"/>
                </a:cubicBezTo>
                <a:cubicBezTo>
                  <a:pt x="48" y="909"/>
                  <a:pt x="56" y="909"/>
                  <a:pt x="53" y="916"/>
                </a:cubicBezTo>
                <a:cubicBezTo>
                  <a:pt x="55" y="911"/>
                  <a:pt x="55" y="914"/>
                  <a:pt x="57" y="912"/>
                </a:cubicBezTo>
                <a:cubicBezTo>
                  <a:pt x="58" y="909"/>
                  <a:pt x="58" y="909"/>
                  <a:pt x="58" y="909"/>
                </a:cubicBezTo>
                <a:cubicBezTo>
                  <a:pt x="59" y="910"/>
                  <a:pt x="59" y="910"/>
                  <a:pt x="59" y="910"/>
                </a:cubicBezTo>
                <a:cubicBezTo>
                  <a:pt x="60" y="910"/>
                  <a:pt x="60" y="910"/>
                  <a:pt x="60" y="910"/>
                </a:cubicBezTo>
                <a:cubicBezTo>
                  <a:pt x="60" y="910"/>
                  <a:pt x="58" y="912"/>
                  <a:pt x="59" y="914"/>
                </a:cubicBezTo>
                <a:cubicBezTo>
                  <a:pt x="60" y="914"/>
                  <a:pt x="61" y="912"/>
                  <a:pt x="62" y="911"/>
                </a:cubicBezTo>
                <a:cubicBezTo>
                  <a:pt x="62" y="910"/>
                  <a:pt x="62" y="910"/>
                  <a:pt x="62" y="910"/>
                </a:cubicBezTo>
                <a:cubicBezTo>
                  <a:pt x="62" y="910"/>
                  <a:pt x="63" y="910"/>
                  <a:pt x="63" y="910"/>
                </a:cubicBezTo>
                <a:cubicBezTo>
                  <a:pt x="64" y="910"/>
                  <a:pt x="60" y="913"/>
                  <a:pt x="61" y="916"/>
                </a:cubicBezTo>
                <a:cubicBezTo>
                  <a:pt x="61" y="915"/>
                  <a:pt x="64" y="910"/>
                  <a:pt x="64" y="913"/>
                </a:cubicBezTo>
                <a:cubicBezTo>
                  <a:pt x="63" y="912"/>
                  <a:pt x="62" y="915"/>
                  <a:pt x="62" y="916"/>
                </a:cubicBezTo>
                <a:cubicBezTo>
                  <a:pt x="63" y="917"/>
                  <a:pt x="63" y="917"/>
                  <a:pt x="63" y="917"/>
                </a:cubicBezTo>
                <a:cubicBezTo>
                  <a:pt x="64" y="912"/>
                  <a:pt x="64" y="912"/>
                  <a:pt x="64" y="912"/>
                </a:cubicBezTo>
                <a:cubicBezTo>
                  <a:pt x="68" y="913"/>
                  <a:pt x="72" y="918"/>
                  <a:pt x="77" y="917"/>
                </a:cubicBezTo>
                <a:cubicBezTo>
                  <a:pt x="78" y="922"/>
                  <a:pt x="81" y="916"/>
                  <a:pt x="82" y="923"/>
                </a:cubicBezTo>
                <a:cubicBezTo>
                  <a:pt x="81" y="923"/>
                  <a:pt x="81" y="923"/>
                  <a:pt x="81" y="923"/>
                </a:cubicBezTo>
                <a:cubicBezTo>
                  <a:pt x="80" y="924"/>
                  <a:pt x="83" y="928"/>
                  <a:pt x="84" y="927"/>
                </a:cubicBezTo>
                <a:cubicBezTo>
                  <a:pt x="82" y="925"/>
                  <a:pt x="84" y="920"/>
                  <a:pt x="81" y="919"/>
                </a:cubicBezTo>
                <a:cubicBezTo>
                  <a:pt x="81" y="919"/>
                  <a:pt x="82" y="918"/>
                  <a:pt x="82" y="918"/>
                </a:cubicBezTo>
                <a:cubicBezTo>
                  <a:pt x="82" y="917"/>
                  <a:pt x="83" y="916"/>
                  <a:pt x="83" y="916"/>
                </a:cubicBezTo>
                <a:cubicBezTo>
                  <a:pt x="82" y="909"/>
                  <a:pt x="83" y="909"/>
                  <a:pt x="85" y="910"/>
                </a:cubicBezTo>
                <a:cubicBezTo>
                  <a:pt x="86" y="911"/>
                  <a:pt x="89" y="913"/>
                  <a:pt x="90" y="910"/>
                </a:cubicBezTo>
                <a:cubicBezTo>
                  <a:pt x="90" y="910"/>
                  <a:pt x="90" y="911"/>
                  <a:pt x="90" y="912"/>
                </a:cubicBezTo>
                <a:cubicBezTo>
                  <a:pt x="91" y="907"/>
                  <a:pt x="97" y="912"/>
                  <a:pt x="97" y="910"/>
                </a:cubicBezTo>
                <a:cubicBezTo>
                  <a:pt x="99" y="913"/>
                  <a:pt x="99" y="913"/>
                  <a:pt x="99" y="913"/>
                </a:cubicBezTo>
                <a:cubicBezTo>
                  <a:pt x="99" y="907"/>
                  <a:pt x="98" y="906"/>
                  <a:pt x="102" y="906"/>
                </a:cubicBezTo>
                <a:cubicBezTo>
                  <a:pt x="102" y="907"/>
                  <a:pt x="103" y="908"/>
                  <a:pt x="103" y="908"/>
                </a:cubicBezTo>
                <a:cubicBezTo>
                  <a:pt x="103" y="906"/>
                  <a:pt x="101" y="903"/>
                  <a:pt x="104" y="902"/>
                </a:cubicBezTo>
                <a:cubicBezTo>
                  <a:pt x="104" y="903"/>
                  <a:pt x="104" y="903"/>
                  <a:pt x="104" y="903"/>
                </a:cubicBezTo>
                <a:cubicBezTo>
                  <a:pt x="106" y="901"/>
                  <a:pt x="106" y="901"/>
                  <a:pt x="106" y="901"/>
                </a:cubicBezTo>
                <a:cubicBezTo>
                  <a:pt x="110" y="905"/>
                  <a:pt x="110" y="903"/>
                  <a:pt x="110" y="901"/>
                </a:cubicBezTo>
                <a:cubicBezTo>
                  <a:pt x="110" y="898"/>
                  <a:pt x="110" y="896"/>
                  <a:pt x="115" y="900"/>
                </a:cubicBezTo>
                <a:cubicBezTo>
                  <a:pt x="113" y="897"/>
                  <a:pt x="113" y="895"/>
                  <a:pt x="113" y="893"/>
                </a:cubicBezTo>
                <a:cubicBezTo>
                  <a:pt x="113" y="894"/>
                  <a:pt x="114" y="894"/>
                  <a:pt x="114" y="894"/>
                </a:cubicBezTo>
                <a:cubicBezTo>
                  <a:pt x="110" y="890"/>
                  <a:pt x="118" y="893"/>
                  <a:pt x="118" y="891"/>
                </a:cubicBezTo>
                <a:cubicBezTo>
                  <a:pt x="117" y="890"/>
                  <a:pt x="115" y="889"/>
                  <a:pt x="113" y="888"/>
                </a:cubicBezTo>
                <a:cubicBezTo>
                  <a:pt x="116" y="889"/>
                  <a:pt x="115" y="887"/>
                  <a:pt x="114" y="886"/>
                </a:cubicBezTo>
                <a:cubicBezTo>
                  <a:pt x="113" y="884"/>
                  <a:pt x="111" y="883"/>
                  <a:pt x="112" y="884"/>
                </a:cubicBezTo>
                <a:cubicBezTo>
                  <a:pt x="113" y="883"/>
                  <a:pt x="116" y="885"/>
                  <a:pt x="119" y="886"/>
                </a:cubicBezTo>
                <a:cubicBezTo>
                  <a:pt x="118" y="885"/>
                  <a:pt x="109" y="883"/>
                  <a:pt x="114" y="883"/>
                </a:cubicBezTo>
                <a:cubicBezTo>
                  <a:pt x="114" y="883"/>
                  <a:pt x="114" y="884"/>
                  <a:pt x="115" y="884"/>
                </a:cubicBezTo>
                <a:cubicBezTo>
                  <a:pt x="116" y="884"/>
                  <a:pt x="119" y="884"/>
                  <a:pt x="122" y="885"/>
                </a:cubicBezTo>
                <a:cubicBezTo>
                  <a:pt x="125" y="885"/>
                  <a:pt x="128" y="885"/>
                  <a:pt x="127" y="884"/>
                </a:cubicBezTo>
                <a:cubicBezTo>
                  <a:pt x="125" y="884"/>
                  <a:pt x="125" y="884"/>
                  <a:pt x="125" y="884"/>
                </a:cubicBezTo>
                <a:cubicBezTo>
                  <a:pt x="123" y="883"/>
                  <a:pt x="126" y="883"/>
                  <a:pt x="128" y="882"/>
                </a:cubicBezTo>
                <a:cubicBezTo>
                  <a:pt x="129" y="881"/>
                  <a:pt x="131" y="881"/>
                  <a:pt x="127" y="881"/>
                </a:cubicBezTo>
                <a:cubicBezTo>
                  <a:pt x="123" y="881"/>
                  <a:pt x="123" y="881"/>
                  <a:pt x="123" y="881"/>
                </a:cubicBezTo>
                <a:cubicBezTo>
                  <a:pt x="128" y="878"/>
                  <a:pt x="122" y="880"/>
                  <a:pt x="125" y="877"/>
                </a:cubicBezTo>
                <a:cubicBezTo>
                  <a:pt x="125" y="877"/>
                  <a:pt x="125" y="877"/>
                  <a:pt x="125" y="877"/>
                </a:cubicBezTo>
                <a:cubicBezTo>
                  <a:pt x="126" y="877"/>
                  <a:pt x="126" y="877"/>
                  <a:pt x="126" y="877"/>
                </a:cubicBezTo>
                <a:cubicBezTo>
                  <a:pt x="125" y="876"/>
                  <a:pt x="129" y="874"/>
                  <a:pt x="123" y="875"/>
                </a:cubicBezTo>
                <a:cubicBezTo>
                  <a:pt x="123" y="875"/>
                  <a:pt x="123" y="876"/>
                  <a:pt x="123" y="876"/>
                </a:cubicBezTo>
                <a:cubicBezTo>
                  <a:pt x="122" y="874"/>
                  <a:pt x="122" y="874"/>
                  <a:pt x="122" y="872"/>
                </a:cubicBezTo>
                <a:cubicBezTo>
                  <a:pt x="121" y="872"/>
                  <a:pt x="120" y="872"/>
                  <a:pt x="121" y="871"/>
                </a:cubicBezTo>
                <a:cubicBezTo>
                  <a:pt x="117" y="872"/>
                  <a:pt x="118" y="868"/>
                  <a:pt x="118" y="867"/>
                </a:cubicBezTo>
                <a:cubicBezTo>
                  <a:pt x="119" y="868"/>
                  <a:pt x="121" y="867"/>
                  <a:pt x="122" y="866"/>
                </a:cubicBezTo>
                <a:cubicBezTo>
                  <a:pt x="118" y="866"/>
                  <a:pt x="118" y="866"/>
                  <a:pt x="120" y="864"/>
                </a:cubicBezTo>
                <a:cubicBezTo>
                  <a:pt x="114" y="866"/>
                  <a:pt x="109" y="868"/>
                  <a:pt x="108" y="867"/>
                </a:cubicBezTo>
                <a:cubicBezTo>
                  <a:pt x="108" y="867"/>
                  <a:pt x="109" y="867"/>
                  <a:pt x="110" y="866"/>
                </a:cubicBezTo>
                <a:cubicBezTo>
                  <a:pt x="111" y="865"/>
                  <a:pt x="110" y="866"/>
                  <a:pt x="109" y="866"/>
                </a:cubicBezTo>
                <a:cubicBezTo>
                  <a:pt x="110" y="865"/>
                  <a:pt x="111" y="865"/>
                  <a:pt x="113" y="864"/>
                </a:cubicBezTo>
                <a:cubicBezTo>
                  <a:pt x="108" y="865"/>
                  <a:pt x="112" y="862"/>
                  <a:pt x="109" y="861"/>
                </a:cubicBezTo>
                <a:cubicBezTo>
                  <a:pt x="111" y="861"/>
                  <a:pt x="111" y="860"/>
                  <a:pt x="113" y="859"/>
                </a:cubicBezTo>
                <a:cubicBezTo>
                  <a:pt x="107" y="862"/>
                  <a:pt x="116" y="853"/>
                  <a:pt x="110" y="858"/>
                </a:cubicBezTo>
                <a:cubicBezTo>
                  <a:pt x="111" y="855"/>
                  <a:pt x="109" y="853"/>
                  <a:pt x="108" y="851"/>
                </a:cubicBezTo>
                <a:cubicBezTo>
                  <a:pt x="106" y="849"/>
                  <a:pt x="105" y="847"/>
                  <a:pt x="107" y="845"/>
                </a:cubicBezTo>
                <a:cubicBezTo>
                  <a:pt x="108" y="843"/>
                  <a:pt x="104" y="845"/>
                  <a:pt x="104" y="844"/>
                </a:cubicBezTo>
                <a:cubicBezTo>
                  <a:pt x="106" y="842"/>
                  <a:pt x="106" y="842"/>
                  <a:pt x="106" y="842"/>
                </a:cubicBezTo>
                <a:cubicBezTo>
                  <a:pt x="101" y="845"/>
                  <a:pt x="103" y="843"/>
                  <a:pt x="98" y="845"/>
                </a:cubicBezTo>
                <a:cubicBezTo>
                  <a:pt x="101" y="843"/>
                  <a:pt x="102" y="842"/>
                  <a:pt x="103" y="839"/>
                </a:cubicBezTo>
                <a:cubicBezTo>
                  <a:pt x="103" y="839"/>
                  <a:pt x="101" y="840"/>
                  <a:pt x="100" y="841"/>
                </a:cubicBezTo>
                <a:cubicBezTo>
                  <a:pt x="99" y="842"/>
                  <a:pt x="98" y="842"/>
                  <a:pt x="98" y="842"/>
                </a:cubicBezTo>
                <a:cubicBezTo>
                  <a:pt x="100" y="839"/>
                  <a:pt x="100" y="839"/>
                  <a:pt x="100" y="839"/>
                </a:cubicBezTo>
                <a:cubicBezTo>
                  <a:pt x="99" y="840"/>
                  <a:pt x="98" y="839"/>
                  <a:pt x="98" y="838"/>
                </a:cubicBezTo>
                <a:cubicBezTo>
                  <a:pt x="99" y="838"/>
                  <a:pt x="99" y="837"/>
                  <a:pt x="99" y="837"/>
                </a:cubicBezTo>
                <a:cubicBezTo>
                  <a:pt x="95" y="841"/>
                  <a:pt x="93" y="839"/>
                  <a:pt x="91" y="841"/>
                </a:cubicBezTo>
                <a:cubicBezTo>
                  <a:pt x="94" y="836"/>
                  <a:pt x="89" y="842"/>
                  <a:pt x="91" y="837"/>
                </a:cubicBezTo>
                <a:cubicBezTo>
                  <a:pt x="91" y="837"/>
                  <a:pt x="90" y="838"/>
                  <a:pt x="90" y="838"/>
                </a:cubicBezTo>
                <a:cubicBezTo>
                  <a:pt x="89" y="840"/>
                  <a:pt x="87" y="843"/>
                  <a:pt x="87" y="842"/>
                </a:cubicBezTo>
                <a:cubicBezTo>
                  <a:pt x="87" y="842"/>
                  <a:pt x="87" y="842"/>
                  <a:pt x="87" y="842"/>
                </a:cubicBezTo>
                <a:cubicBezTo>
                  <a:pt x="89" y="839"/>
                  <a:pt x="89" y="839"/>
                  <a:pt x="89" y="839"/>
                </a:cubicBezTo>
                <a:cubicBezTo>
                  <a:pt x="88" y="839"/>
                  <a:pt x="87" y="839"/>
                  <a:pt x="87" y="839"/>
                </a:cubicBezTo>
                <a:cubicBezTo>
                  <a:pt x="87" y="839"/>
                  <a:pt x="86" y="840"/>
                  <a:pt x="86" y="841"/>
                </a:cubicBezTo>
                <a:cubicBezTo>
                  <a:pt x="86" y="840"/>
                  <a:pt x="86" y="839"/>
                  <a:pt x="86" y="839"/>
                </a:cubicBezTo>
                <a:cubicBezTo>
                  <a:pt x="86" y="839"/>
                  <a:pt x="86" y="839"/>
                  <a:pt x="86" y="839"/>
                </a:cubicBezTo>
                <a:cubicBezTo>
                  <a:pt x="86" y="839"/>
                  <a:pt x="86" y="839"/>
                  <a:pt x="86" y="839"/>
                </a:cubicBezTo>
                <a:cubicBezTo>
                  <a:pt x="87" y="838"/>
                  <a:pt x="86" y="837"/>
                  <a:pt x="85" y="838"/>
                </a:cubicBezTo>
                <a:cubicBezTo>
                  <a:pt x="85" y="835"/>
                  <a:pt x="83" y="836"/>
                  <a:pt x="82" y="837"/>
                </a:cubicBezTo>
                <a:cubicBezTo>
                  <a:pt x="80" y="838"/>
                  <a:pt x="79" y="839"/>
                  <a:pt x="79" y="835"/>
                </a:cubicBezTo>
                <a:cubicBezTo>
                  <a:pt x="79" y="836"/>
                  <a:pt x="79" y="836"/>
                  <a:pt x="80" y="835"/>
                </a:cubicBezTo>
                <a:cubicBezTo>
                  <a:pt x="78" y="835"/>
                  <a:pt x="77" y="830"/>
                  <a:pt x="75" y="832"/>
                </a:cubicBezTo>
                <a:cubicBezTo>
                  <a:pt x="74" y="835"/>
                  <a:pt x="74" y="835"/>
                  <a:pt x="74" y="835"/>
                </a:cubicBezTo>
                <a:cubicBezTo>
                  <a:pt x="73" y="836"/>
                  <a:pt x="71" y="837"/>
                  <a:pt x="70" y="836"/>
                </a:cubicBezTo>
                <a:cubicBezTo>
                  <a:pt x="70" y="840"/>
                  <a:pt x="70" y="840"/>
                  <a:pt x="70" y="840"/>
                </a:cubicBezTo>
                <a:cubicBezTo>
                  <a:pt x="68" y="838"/>
                  <a:pt x="65" y="844"/>
                  <a:pt x="64" y="836"/>
                </a:cubicBezTo>
                <a:cubicBezTo>
                  <a:pt x="64" y="839"/>
                  <a:pt x="62" y="836"/>
                  <a:pt x="61" y="836"/>
                </a:cubicBezTo>
                <a:cubicBezTo>
                  <a:pt x="61" y="834"/>
                  <a:pt x="61" y="834"/>
                  <a:pt x="61" y="834"/>
                </a:cubicBezTo>
                <a:cubicBezTo>
                  <a:pt x="60" y="833"/>
                  <a:pt x="59" y="834"/>
                  <a:pt x="59" y="835"/>
                </a:cubicBezTo>
                <a:cubicBezTo>
                  <a:pt x="56" y="829"/>
                  <a:pt x="54" y="835"/>
                  <a:pt x="52" y="835"/>
                </a:cubicBezTo>
                <a:cubicBezTo>
                  <a:pt x="52" y="834"/>
                  <a:pt x="52" y="834"/>
                  <a:pt x="52" y="834"/>
                </a:cubicBezTo>
                <a:cubicBezTo>
                  <a:pt x="51" y="837"/>
                  <a:pt x="51" y="837"/>
                  <a:pt x="51" y="837"/>
                </a:cubicBezTo>
                <a:cubicBezTo>
                  <a:pt x="50" y="834"/>
                  <a:pt x="51" y="839"/>
                  <a:pt x="50" y="838"/>
                </a:cubicBezTo>
                <a:cubicBezTo>
                  <a:pt x="50" y="839"/>
                  <a:pt x="49" y="839"/>
                  <a:pt x="47" y="838"/>
                </a:cubicBezTo>
                <a:cubicBezTo>
                  <a:pt x="46" y="838"/>
                  <a:pt x="46" y="838"/>
                  <a:pt x="46" y="838"/>
                </a:cubicBezTo>
                <a:cubicBezTo>
                  <a:pt x="47" y="836"/>
                  <a:pt x="45" y="834"/>
                  <a:pt x="43" y="831"/>
                </a:cubicBezTo>
                <a:cubicBezTo>
                  <a:pt x="43" y="834"/>
                  <a:pt x="43" y="834"/>
                  <a:pt x="43" y="834"/>
                </a:cubicBezTo>
                <a:cubicBezTo>
                  <a:pt x="42" y="833"/>
                  <a:pt x="43" y="831"/>
                  <a:pt x="42" y="831"/>
                </a:cubicBezTo>
                <a:cubicBezTo>
                  <a:pt x="42" y="833"/>
                  <a:pt x="40" y="834"/>
                  <a:pt x="42" y="837"/>
                </a:cubicBezTo>
                <a:cubicBezTo>
                  <a:pt x="42" y="838"/>
                  <a:pt x="43" y="838"/>
                  <a:pt x="43" y="839"/>
                </a:cubicBezTo>
                <a:cubicBezTo>
                  <a:pt x="43" y="838"/>
                  <a:pt x="43" y="838"/>
                  <a:pt x="43" y="839"/>
                </a:cubicBezTo>
                <a:cubicBezTo>
                  <a:pt x="43" y="839"/>
                  <a:pt x="43" y="839"/>
                  <a:pt x="43" y="839"/>
                </a:cubicBezTo>
                <a:cubicBezTo>
                  <a:pt x="43" y="839"/>
                  <a:pt x="43" y="839"/>
                  <a:pt x="43" y="839"/>
                </a:cubicBezTo>
                <a:cubicBezTo>
                  <a:pt x="43" y="839"/>
                  <a:pt x="43" y="840"/>
                  <a:pt x="44" y="840"/>
                </a:cubicBezTo>
                <a:cubicBezTo>
                  <a:pt x="42" y="840"/>
                  <a:pt x="43" y="841"/>
                  <a:pt x="44" y="842"/>
                </a:cubicBezTo>
                <a:cubicBezTo>
                  <a:pt x="41" y="838"/>
                  <a:pt x="42" y="841"/>
                  <a:pt x="38" y="837"/>
                </a:cubicBezTo>
                <a:cubicBezTo>
                  <a:pt x="43" y="842"/>
                  <a:pt x="36" y="838"/>
                  <a:pt x="40" y="843"/>
                </a:cubicBezTo>
                <a:cubicBezTo>
                  <a:pt x="37" y="840"/>
                  <a:pt x="40" y="843"/>
                  <a:pt x="37" y="840"/>
                </a:cubicBezTo>
                <a:cubicBezTo>
                  <a:pt x="38" y="841"/>
                  <a:pt x="36" y="836"/>
                  <a:pt x="36" y="834"/>
                </a:cubicBezTo>
                <a:cubicBezTo>
                  <a:pt x="33" y="832"/>
                  <a:pt x="33" y="832"/>
                  <a:pt x="33" y="832"/>
                </a:cubicBezTo>
                <a:cubicBezTo>
                  <a:pt x="31" y="826"/>
                  <a:pt x="37" y="832"/>
                  <a:pt x="36" y="830"/>
                </a:cubicBezTo>
                <a:cubicBezTo>
                  <a:pt x="37" y="831"/>
                  <a:pt x="35" y="831"/>
                  <a:pt x="34" y="830"/>
                </a:cubicBezTo>
                <a:cubicBezTo>
                  <a:pt x="37" y="833"/>
                  <a:pt x="37" y="833"/>
                  <a:pt x="37" y="833"/>
                </a:cubicBezTo>
                <a:cubicBezTo>
                  <a:pt x="39" y="834"/>
                  <a:pt x="39" y="830"/>
                  <a:pt x="39" y="828"/>
                </a:cubicBezTo>
                <a:cubicBezTo>
                  <a:pt x="37" y="827"/>
                  <a:pt x="39" y="825"/>
                  <a:pt x="37" y="822"/>
                </a:cubicBezTo>
                <a:cubicBezTo>
                  <a:pt x="36" y="823"/>
                  <a:pt x="36" y="823"/>
                  <a:pt x="36" y="823"/>
                </a:cubicBezTo>
                <a:cubicBezTo>
                  <a:pt x="35" y="822"/>
                  <a:pt x="35" y="820"/>
                  <a:pt x="35" y="819"/>
                </a:cubicBezTo>
                <a:cubicBezTo>
                  <a:pt x="40" y="820"/>
                  <a:pt x="45" y="816"/>
                  <a:pt x="47" y="819"/>
                </a:cubicBezTo>
                <a:cubicBezTo>
                  <a:pt x="46" y="818"/>
                  <a:pt x="45" y="819"/>
                  <a:pt x="45" y="821"/>
                </a:cubicBezTo>
                <a:cubicBezTo>
                  <a:pt x="47" y="822"/>
                  <a:pt x="47" y="822"/>
                  <a:pt x="47" y="822"/>
                </a:cubicBezTo>
                <a:cubicBezTo>
                  <a:pt x="46" y="823"/>
                  <a:pt x="43" y="819"/>
                  <a:pt x="42" y="821"/>
                </a:cubicBezTo>
                <a:cubicBezTo>
                  <a:pt x="43" y="824"/>
                  <a:pt x="44" y="828"/>
                  <a:pt x="46" y="831"/>
                </a:cubicBezTo>
                <a:cubicBezTo>
                  <a:pt x="50" y="834"/>
                  <a:pt x="46" y="823"/>
                  <a:pt x="50" y="823"/>
                </a:cubicBezTo>
                <a:cubicBezTo>
                  <a:pt x="50" y="822"/>
                  <a:pt x="50" y="828"/>
                  <a:pt x="52" y="826"/>
                </a:cubicBezTo>
                <a:cubicBezTo>
                  <a:pt x="54" y="823"/>
                  <a:pt x="55" y="816"/>
                  <a:pt x="55" y="810"/>
                </a:cubicBezTo>
                <a:cubicBezTo>
                  <a:pt x="54" y="812"/>
                  <a:pt x="52" y="816"/>
                  <a:pt x="50" y="812"/>
                </a:cubicBezTo>
                <a:cubicBezTo>
                  <a:pt x="51" y="810"/>
                  <a:pt x="54" y="808"/>
                  <a:pt x="54" y="805"/>
                </a:cubicBezTo>
                <a:cubicBezTo>
                  <a:pt x="56" y="810"/>
                  <a:pt x="51" y="807"/>
                  <a:pt x="54" y="811"/>
                </a:cubicBezTo>
                <a:cubicBezTo>
                  <a:pt x="54" y="811"/>
                  <a:pt x="55" y="809"/>
                  <a:pt x="55" y="808"/>
                </a:cubicBezTo>
                <a:cubicBezTo>
                  <a:pt x="55" y="811"/>
                  <a:pt x="56" y="812"/>
                  <a:pt x="57" y="813"/>
                </a:cubicBezTo>
                <a:cubicBezTo>
                  <a:pt x="60" y="813"/>
                  <a:pt x="61" y="815"/>
                  <a:pt x="64" y="816"/>
                </a:cubicBezTo>
                <a:cubicBezTo>
                  <a:pt x="64" y="816"/>
                  <a:pt x="65" y="818"/>
                  <a:pt x="64" y="819"/>
                </a:cubicBezTo>
                <a:cubicBezTo>
                  <a:pt x="66" y="818"/>
                  <a:pt x="69" y="810"/>
                  <a:pt x="68" y="807"/>
                </a:cubicBezTo>
                <a:cubicBezTo>
                  <a:pt x="70" y="807"/>
                  <a:pt x="70" y="810"/>
                  <a:pt x="72" y="808"/>
                </a:cubicBezTo>
                <a:cubicBezTo>
                  <a:pt x="70" y="804"/>
                  <a:pt x="72" y="809"/>
                  <a:pt x="73" y="804"/>
                </a:cubicBezTo>
                <a:cubicBezTo>
                  <a:pt x="75" y="804"/>
                  <a:pt x="74" y="807"/>
                  <a:pt x="74" y="808"/>
                </a:cubicBezTo>
                <a:cubicBezTo>
                  <a:pt x="75" y="808"/>
                  <a:pt x="76" y="806"/>
                  <a:pt x="76" y="805"/>
                </a:cubicBezTo>
                <a:cubicBezTo>
                  <a:pt x="76" y="809"/>
                  <a:pt x="72" y="814"/>
                  <a:pt x="73" y="819"/>
                </a:cubicBezTo>
                <a:cubicBezTo>
                  <a:pt x="73" y="822"/>
                  <a:pt x="75" y="827"/>
                  <a:pt x="75" y="827"/>
                </a:cubicBezTo>
                <a:cubicBezTo>
                  <a:pt x="76" y="823"/>
                  <a:pt x="80" y="807"/>
                  <a:pt x="80" y="801"/>
                </a:cubicBezTo>
                <a:cubicBezTo>
                  <a:pt x="81" y="798"/>
                  <a:pt x="81" y="804"/>
                  <a:pt x="82" y="805"/>
                </a:cubicBezTo>
                <a:cubicBezTo>
                  <a:pt x="83" y="810"/>
                  <a:pt x="86" y="802"/>
                  <a:pt x="88" y="805"/>
                </a:cubicBezTo>
                <a:cubicBezTo>
                  <a:pt x="86" y="807"/>
                  <a:pt x="86" y="807"/>
                  <a:pt x="86" y="807"/>
                </a:cubicBezTo>
                <a:cubicBezTo>
                  <a:pt x="86" y="808"/>
                  <a:pt x="89" y="807"/>
                  <a:pt x="90" y="806"/>
                </a:cubicBezTo>
                <a:cubicBezTo>
                  <a:pt x="89" y="807"/>
                  <a:pt x="85" y="813"/>
                  <a:pt x="86" y="815"/>
                </a:cubicBezTo>
                <a:cubicBezTo>
                  <a:pt x="88" y="817"/>
                  <a:pt x="94" y="810"/>
                  <a:pt x="96" y="805"/>
                </a:cubicBezTo>
                <a:cubicBezTo>
                  <a:pt x="96" y="805"/>
                  <a:pt x="94" y="806"/>
                  <a:pt x="93" y="807"/>
                </a:cubicBezTo>
                <a:cubicBezTo>
                  <a:pt x="91" y="808"/>
                  <a:pt x="89" y="808"/>
                  <a:pt x="89" y="808"/>
                </a:cubicBezTo>
                <a:cubicBezTo>
                  <a:pt x="91" y="804"/>
                  <a:pt x="94" y="806"/>
                  <a:pt x="96" y="801"/>
                </a:cubicBezTo>
                <a:cubicBezTo>
                  <a:pt x="100" y="805"/>
                  <a:pt x="100" y="805"/>
                  <a:pt x="100" y="805"/>
                </a:cubicBezTo>
                <a:cubicBezTo>
                  <a:pt x="99" y="804"/>
                  <a:pt x="97" y="805"/>
                  <a:pt x="97" y="807"/>
                </a:cubicBezTo>
                <a:cubicBezTo>
                  <a:pt x="99" y="808"/>
                  <a:pt x="98" y="808"/>
                  <a:pt x="98" y="810"/>
                </a:cubicBezTo>
                <a:cubicBezTo>
                  <a:pt x="94" y="814"/>
                  <a:pt x="85" y="825"/>
                  <a:pt x="82" y="830"/>
                </a:cubicBezTo>
                <a:cubicBezTo>
                  <a:pt x="85" y="829"/>
                  <a:pt x="85" y="829"/>
                  <a:pt x="85" y="829"/>
                </a:cubicBezTo>
                <a:cubicBezTo>
                  <a:pt x="84" y="831"/>
                  <a:pt x="84" y="831"/>
                  <a:pt x="84" y="831"/>
                </a:cubicBezTo>
                <a:cubicBezTo>
                  <a:pt x="87" y="829"/>
                  <a:pt x="96" y="815"/>
                  <a:pt x="99" y="812"/>
                </a:cubicBezTo>
                <a:cubicBezTo>
                  <a:pt x="100" y="814"/>
                  <a:pt x="96" y="821"/>
                  <a:pt x="95" y="823"/>
                </a:cubicBezTo>
                <a:cubicBezTo>
                  <a:pt x="97" y="825"/>
                  <a:pt x="103" y="813"/>
                  <a:pt x="106" y="816"/>
                </a:cubicBezTo>
                <a:cubicBezTo>
                  <a:pt x="106" y="814"/>
                  <a:pt x="106" y="814"/>
                  <a:pt x="106" y="814"/>
                </a:cubicBezTo>
                <a:cubicBezTo>
                  <a:pt x="107" y="814"/>
                  <a:pt x="109" y="817"/>
                  <a:pt x="109" y="816"/>
                </a:cubicBezTo>
                <a:cubicBezTo>
                  <a:pt x="109" y="818"/>
                  <a:pt x="106" y="823"/>
                  <a:pt x="105" y="824"/>
                </a:cubicBezTo>
                <a:cubicBezTo>
                  <a:pt x="105" y="824"/>
                  <a:pt x="106" y="822"/>
                  <a:pt x="108" y="821"/>
                </a:cubicBezTo>
                <a:cubicBezTo>
                  <a:pt x="110" y="820"/>
                  <a:pt x="112" y="819"/>
                  <a:pt x="112" y="819"/>
                </a:cubicBezTo>
                <a:cubicBezTo>
                  <a:pt x="111" y="819"/>
                  <a:pt x="107" y="825"/>
                  <a:pt x="106" y="826"/>
                </a:cubicBezTo>
                <a:cubicBezTo>
                  <a:pt x="107" y="827"/>
                  <a:pt x="113" y="821"/>
                  <a:pt x="113" y="819"/>
                </a:cubicBezTo>
                <a:cubicBezTo>
                  <a:pt x="112" y="825"/>
                  <a:pt x="113" y="822"/>
                  <a:pt x="111" y="828"/>
                </a:cubicBezTo>
                <a:cubicBezTo>
                  <a:pt x="111" y="828"/>
                  <a:pt x="115" y="822"/>
                  <a:pt x="115" y="821"/>
                </a:cubicBezTo>
                <a:cubicBezTo>
                  <a:pt x="118" y="821"/>
                  <a:pt x="118" y="822"/>
                  <a:pt x="118" y="823"/>
                </a:cubicBezTo>
                <a:cubicBezTo>
                  <a:pt x="114" y="824"/>
                  <a:pt x="107" y="835"/>
                  <a:pt x="103" y="838"/>
                </a:cubicBezTo>
                <a:cubicBezTo>
                  <a:pt x="103" y="838"/>
                  <a:pt x="108" y="835"/>
                  <a:pt x="112" y="832"/>
                </a:cubicBezTo>
                <a:cubicBezTo>
                  <a:pt x="117" y="829"/>
                  <a:pt x="121" y="827"/>
                  <a:pt x="121" y="827"/>
                </a:cubicBezTo>
                <a:cubicBezTo>
                  <a:pt x="120" y="828"/>
                  <a:pt x="115" y="832"/>
                  <a:pt x="115" y="833"/>
                </a:cubicBezTo>
                <a:cubicBezTo>
                  <a:pt x="117" y="831"/>
                  <a:pt x="120" y="831"/>
                  <a:pt x="122" y="831"/>
                </a:cubicBezTo>
                <a:cubicBezTo>
                  <a:pt x="124" y="832"/>
                  <a:pt x="126" y="834"/>
                  <a:pt x="126" y="836"/>
                </a:cubicBezTo>
                <a:cubicBezTo>
                  <a:pt x="126" y="836"/>
                  <a:pt x="126" y="836"/>
                  <a:pt x="126" y="836"/>
                </a:cubicBezTo>
                <a:cubicBezTo>
                  <a:pt x="124" y="837"/>
                  <a:pt x="124" y="840"/>
                  <a:pt x="127" y="839"/>
                </a:cubicBezTo>
                <a:cubicBezTo>
                  <a:pt x="126" y="840"/>
                  <a:pt x="126" y="839"/>
                  <a:pt x="125" y="839"/>
                </a:cubicBezTo>
                <a:cubicBezTo>
                  <a:pt x="123" y="843"/>
                  <a:pt x="135" y="836"/>
                  <a:pt x="131" y="841"/>
                </a:cubicBezTo>
                <a:cubicBezTo>
                  <a:pt x="131" y="839"/>
                  <a:pt x="128" y="840"/>
                  <a:pt x="127" y="841"/>
                </a:cubicBezTo>
                <a:cubicBezTo>
                  <a:pt x="129" y="841"/>
                  <a:pt x="129" y="846"/>
                  <a:pt x="135" y="841"/>
                </a:cubicBezTo>
                <a:cubicBezTo>
                  <a:pt x="134" y="843"/>
                  <a:pt x="136" y="843"/>
                  <a:pt x="132" y="845"/>
                </a:cubicBezTo>
                <a:cubicBezTo>
                  <a:pt x="132" y="845"/>
                  <a:pt x="134" y="846"/>
                  <a:pt x="135" y="846"/>
                </a:cubicBezTo>
                <a:cubicBezTo>
                  <a:pt x="137" y="846"/>
                  <a:pt x="138" y="847"/>
                  <a:pt x="138" y="847"/>
                </a:cubicBezTo>
                <a:cubicBezTo>
                  <a:pt x="137" y="847"/>
                  <a:pt x="135" y="848"/>
                  <a:pt x="136" y="849"/>
                </a:cubicBezTo>
                <a:cubicBezTo>
                  <a:pt x="135" y="846"/>
                  <a:pt x="128" y="848"/>
                  <a:pt x="132" y="845"/>
                </a:cubicBezTo>
                <a:cubicBezTo>
                  <a:pt x="128" y="847"/>
                  <a:pt x="126" y="849"/>
                  <a:pt x="123" y="850"/>
                </a:cubicBezTo>
                <a:cubicBezTo>
                  <a:pt x="126" y="852"/>
                  <a:pt x="134" y="850"/>
                  <a:pt x="140" y="851"/>
                </a:cubicBezTo>
                <a:cubicBezTo>
                  <a:pt x="139" y="856"/>
                  <a:pt x="139" y="856"/>
                  <a:pt x="139" y="856"/>
                </a:cubicBezTo>
                <a:cubicBezTo>
                  <a:pt x="141" y="855"/>
                  <a:pt x="141" y="855"/>
                  <a:pt x="141" y="855"/>
                </a:cubicBezTo>
                <a:cubicBezTo>
                  <a:pt x="136" y="858"/>
                  <a:pt x="136" y="858"/>
                  <a:pt x="136" y="858"/>
                </a:cubicBezTo>
                <a:cubicBezTo>
                  <a:pt x="138" y="857"/>
                  <a:pt x="139" y="857"/>
                  <a:pt x="138" y="858"/>
                </a:cubicBezTo>
                <a:cubicBezTo>
                  <a:pt x="138" y="858"/>
                  <a:pt x="137" y="858"/>
                  <a:pt x="137" y="858"/>
                </a:cubicBezTo>
                <a:cubicBezTo>
                  <a:pt x="137" y="858"/>
                  <a:pt x="138" y="859"/>
                  <a:pt x="138" y="859"/>
                </a:cubicBezTo>
                <a:cubicBezTo>
                  <a:pt x="136" y="860"/>
                  <a:pt x="132" y="860"/>
                  <a:pt x="130" y="861"/>
                </a:cubicBezTo>
                <a:cubicBezTo>
                  <a:pt x="130" y="860"/>
                  <a:pt x="131" y="860"/>
                  <a:pt x="132" y="859"/>
                </a:cubicBezTo>
                <a:cubicBezTo>
                  <a:pt x="129" y="859"/>
                  <a:pt x="127" y="860"/>
                  <a:pt x="125" y="862"/>
                </a:cubicBezTo>
                <a:cubicBezTo>
                  <a:pt x="126" y="862"/>
                  <a:pt x="126" y="862"/>
                  <a:pt x="127" y="862"/>
                </a:cubicBezTo>
                <a:cubicBezTo>
                  <a:pt x="125" y="862"/>
                  <a:pt x="123" y="862"/>
                  <a:pt x="122" y="863"/>
                </a:cubicBezTo>
                <a:cubicBezTo>
                  <a:pt x="126" y="864"/>
                  <a:pt x="126" y="864"/>
                  <a:pt x="126" y="864"/>
                </a:cubicBezTo>
                <a:cubicBezTo>
                  <a:pt x="126" y="864"/>
                  <a:pt x="128" y="863"/>
                  <a:pt x="129" y="862"/>
                </a:cubicBezTo>
                <a:cubicBezTo>
                  <a:pt x="133" y="862"/>
                  <a:pt x="137" y="862"/>
                  <a:pt x="140" y="859"/>
                </a:cubicBezTo>
                <a:cubicBezTo>
                  <a:pt x="138" y="862"/>
                  <a:pt x="138" y="862"/>
                  <a:pt x="138" y="862"/>
                </a:cubicBezTo>
                <a:cubicBezTo>
                  <a:pt x="144" y="863"/>
                  <a:pt x="142" y="863"/>
                  <a:pt x="147" y="865"/>
                </a:cubicBezTo>
                <a:cubicBezTo>
                  <a:pt x="145" y="866"/>
                  <a:pt x="144" y="865"/>
                  <a:pt x="143" y="866"/>
                </a:cubicBezTo>
                <a:cubicBezTo>
                  <a:pt x="149" y="867"/>
                  <a:pt x="138" y="874"/>
                  <a:pt x="143" y="873"/>
                </a:cubicBezTo>
                <a:cubicBezTo>
                  <a:pt x="143" y="874"/>
                  <a:pt x="144" y="874"/>
                  <a:pt x="144" y="874"/>
                </a:cubicBezTo>
                <a:cubicBezTo>
                  <a:pt x="146" y="875"/>
                  <a:pt x="148" y="874"/>
                  <a:pt x="149" y="875"/>
                </a:cubicBezTo>
                <a:cubicBezTo>
                  <a:pt x="149" y="875"/>
                  <a:pt x="148" y="875"/>
                  <a:pt x="148" y="875"/>
                </a:cubicBezTo>
                <a:cubicBezTo>
                  <a:pt x="148" y="875"/>
                  <a:pt x="149" y="876"/>
                  <a:pt x="150" y="876"/>
                </a:cubicBezTo>
                <a:cubicBezTo>
                  <a:pt x="151" y="876"/>
                  <a:pt x="152" y="877"/>
                  <a:pt x="152" y="877"/>
                </a:cubicBezTo>
                <a:cubicBezTo>
                  <a:pt x="150" y="878"/>
                  <a:pt x="149" y="875"/>
                  <a:pt x="147" y="877"/>
                </a:cubicBezTo>
                <a:cubicBezTo>
                  <a:pt x="149" y="879"/>
                  <a:pt x="150" y="881"/>
                  <a:pt x="151" y="882"/>
                </a:cubicBezTo>
                <a:cubicBezTo>
                  <a:pt x="151" y="884"/>
                  <a:pt x="151" y="885"/>
                  <a:pt x="150" y="886"/>
                </a:cubicBezTo>
                <a:cubicBezTo>
                  <a:pt x="150" y="891"/>
                  <a:pt x="158" y="885"/>
                  <a:pt x="156" y="889"/>
                </a:cubicBezTo>
                <a:cubicBezTo>
                  <a:pt x="153" y="890"/>
                  <a:pt x="150" y="889"/>
                  <a:pt x="148" y="891"/>
                </a:cubicBezTo>
                <a:cubicBezTo>
                  <a:pt x="150" y="893"/>
                  <a:pt x="153" y="894"/>
                  <a:pt x="153" y="896"/>
                </a:cubicBezTo>
                <a:cubicBezTo>
                  <a:pt x="149" y="895"/>
                  <a:pt x="149" y="895"/>
                  <a:pt x="149" y="895"/>
                </a:cubicBezTo>
                <a:cubicBezTo>
                  <a:pt x="148" y="897"/>
                  <a:pt x="148" y="899"/>
                  <a:pt x="145" y="897"/>
                </a:cubicBezTo>
                <a:cubicBezTo>
                  <a:pt x="146" y="899"/>
                  <a:pt x="145" y="900"/>
                  <a:pt x="144" y="901"/>
                </a:cubicBezTo>
                <a:cubicBezTo>
                  <a:pt x="145" y="903"/>
                  <a:pt x="147" y="904"/>
                  <a:pt x="149" y="904"/>
                </a:cubicBezTo>
                <a:cubicBezTo>
                  <a:pt x="152" y="904"/>
                  <a:pt x="155" y="903"/>
                  <a:pt x="156" y="903"/>
                </a:cubicBezTo>
                <a:cubicBezTo>
                  <a:pt x="154" y="904"/>
                  <a:pt x="152" y="905"/>
                  <a:pt x="151" y="906"/>
                </a:cubicBezTo>
                <a:cubicBezTo>
                  <a:pt x="150" y="906"/>
                  <a:pt x="149" y="907"/>
                  <a:pt x="146" y="906"/>
                </a:cubicBezTo>
                <a:cubicBezTo>
                  <a:pt x="146" y="903"/>
                  <a:pt x="146" y="903"/>
                  <a:pt x="146" y="903"/>
                </a:cubicBezTo>
                <a:cubicBezTo>
                  <a:pt x="139" y="904"/>
                  <a:pt x="149" y="911"/>
                  <a:pt x="140" y="907"/>
                </a:cubicBezTo>
                <a:cubicBezTo>
                  <a:pt x="141" y="906"/>
                  <a:pt x="140" y="903"/>
                  <a:pt x="137" y="903"/>
                </a:cubicBezTo>
                <a:cubicBezTo>
                  <a:pt x="138" y="906"/>
                  <a:pt x="138" y="906"/>
                  <a:pt x="138" y="906"/>
                </a:cubicBezTo>
                <a:cubicBezTo>
                  <a:pt x="137" y="905"/>
                  <a:pt x="138" y="904"/>
                  <a:pt x="136" y="904"/>
                </a:cubicBezTo>
                <a:cubicBezTo>
                  <a:pt x="137" y="905"/>
                  <a:pt x="138" y="908"/>
                  <a:pt x="139" y="909"/>
                </a:cubicBezTo>
                <a:cubicBezTo>
                  <a:pt x="139" y="909"/>
                  <a:pt x="139" y="909"/>
                  <a:pt x="139" y="909"/>
                </a:cubicBezTo>
                <a:cubicBezTo>
                  <a:pt x="137" y="912"/>
                  <a:pt x="137" y="912"/>
                  <a:pt x="137" y="912"/>
                </a:cubicBezTo>
                <a:cubicBezTo>
                  <a:pt x="138" y="912"/>
                  <a:pt x="136" y="911"/>
                  <a:pt x="136" y="911"/>
                </a:cubicBezTo>
                <a:cubicBezTo>
                  <a:pt x="136" y="915"/>
                  <a:pt x="136" y="915"/>
                  <a:pt x="136" y="915"/>
                </a:cubicBezTo>
                <a:cubicBezTo>
                  <a:pt x="136" y="913"/>
                  <a:pt x="134" y="913"/>
                  <a:pt x="133" y="913"/>
                </a:cubicBezTo>
                <a:cubicBezTo>
                  <a:pt x="130" y="915"/>
                  <a:pt x="139" y="923"/>
                  <a:pt x="133" y="921"/>
                </a:cubicBezTo>
                <a:cubicBezTo>
                  <a:pt x="134" y="921"/>
                  <a:pt x="133" y="920"/>
                  <a:pt x="134" y="920"/>
                </a:cubicBezTo>
                <a:cubicBezTo>
                  <a:pt x="131" y="920"/>
                  <a:pt x="131" y="920"/>
                  <a:pt x="131" y="920"/>
                </a:cubicBezTo>
                <a:cubicBezTo>
                  <a:pt x="138" y="927"/>
                  <a:pt x="126" y="926"/>
                  <a:pt x="133" y="933"/>
                </a:cubicBezTo>
                <a:cubicBezTo>
                  <a:pt x="128" y="932"/>
                  <a:pt x="131" y="932"/>
                  <a:pt x="130" y="927"/>
                </a:cubicBezTo>
                <a:cubicBezTo>
                  <a:pt x="126" y="926"/>
                  <a:pt x="126" y="926"/>
                  <a:pt x="126" y="926"/>
                </a:cubicBezTo>
                <a:cubicBezTo>
                  <a:pt x="127" y="925"/>
                  <a:pt x="128" y="925"/>
                  <a:pt x="128" y="924"/>
                </a:cubicBezTo>
                <a:close/>
                <a:moveTo>
                  <a:pt x="144" y="904"/>
                </a:moveTo>
                <a:cubicBezTo>
                  <a:pt x="146" y="904"/>
                  <a:pt x="144" y="902"/>
                  <a:pt x="144" y="901"/>
                </a:cubicBezTo>
                <a:cubicBezTo>
                  <a:pt x="142" y="901"/>
                  <a:pt x="141" y="901"/>
                  <a:pt x="144" y="904"/>
                </a:cubicBezTo>
                <a:close/>
                <a:moveTo>
                  <a:pt x="133" y="857"/>
                </a:moveTo>
                <a:cubicBezTo>
                  <a:pt x="134" y="856"/>
                  <a:pt x="135" y="855"/>
                  <a:pt x="133" y="855"/>
                </a:cubicBezTo>
                <a:cubicBezTo>
                  <a:pt x="133" y="856"/>
                  <a:pt x="133" y="857"/>
                  <a:pt x="133" y="857"/>
                </a:cubicBezTo>
                <a:close/>
                <a:moveTo>
                  <a:pt x="48" y="835"/>
                </a:moveTo>
                <a:cubicBezTo>
                  <a:pt x="48" y="835"/>
                  <a:pt x="48" y="835"/>
                  <a:pt x="48" y="835"/>
                </a:cubicBezTo>
                <a:cubicBezTo>
                  <a:pt x="48" y="836"/>
                  <a:pt x="49" y="836"/>
                  <a:pt x="48" y="835"/>
                </a:cubicBezTo>
                <a:close/>
                <a:moveTo>
                  <a:pt x="47" y="835"/>
                </a:moveTo>
                <a:cubicBezTo>
                  <a:pt x="46" y="835"/>
                  <a:pt x="46" y="835"/>
                  <a:pt x="46" y="836"/>
                </a:cubicBezTo>
                <a:cubicBezTo>
                  <a:pt x="46" y="835"/>
                  <a:pt x="46" y="835"/>
                  <a:pt x="46" y="835"/>
                </a:cubicBezTo>
                <a:cubicBezTo>
                  <a:pt x="46" y="834"/>
                  <a:pt x="46" y="834"/>
                  <a:pt x="47" y="835"/>
                </a:cubicBezTo>
                <a:close/>
                <a:moveTo>
                  <a:pt x="59" y="912"/>
                </a:moveTo>
                <a:cubicBezTo>
                  <a:pt x="59" y="911"/>
                  <a:pt x="59" y="911"/>
                  <a:pt x="59" y="911"/>
                </a:cubicBezTo>
                <a:cubicBezTo>
                  <a:pt x="58" y="912"/>
                  <a:pt x="58" y="913"/>
                  <a:pt x="59" y="912"/>
                </a:cubicBezTo>
                <a:close/>
                <a:moveTo>
                  <a:pt x="140" y="858"/>
                </a:moveTo>
                <a:cubicBezTo>
                  <a:pt x="139" y="858"/>
                  <a:pt x="139" y="858"/>
                  <a:pt x="138" y="859"/>
                </a:cubicBezTo>
                <a:cubicBezTo>
                  <a:pt x="139" y="859"/>
                  <a:pt x="139" y="858"/>
                  <a:pt x="140" y="858"/>
                </a:cubicBezTo>
                <a:close/>
                <a:moveTo>
                  <a:pt x="112" y="938"/>
                </a:moveTo>
                <a:cubicBezTo>
                  <a:pt x="112" y="938"/>
                  <a:pt x="112" y="938"/>
                  <a:pt x="112" y="938"/>
                </a:cubicBezTo>
                <a:cubicBezTo>
                  <a:pt x="112" y="938"/>
                  <a:pt x="112" y="938"/>
                  <a:pt x="112" y="938"/>
                </a:cubicBezTo>
                <a:close/>
                <a:moveTo>
                  <a:pt x="75" y="803"/>
                </a:moveTo>
                <a:cubicBezTo>
                  <a:pt x="76" y="803"/>
                  <a:pt x="76" y="804"/>
                  <a:pt x="76" y="805"/>
                </a:cubicBezTo>
                <a:cubicBezTo>
                  <a:pt x="76" y="804"/>
                  <a:pt x="76" y="803"/>
                  <a:pt x="75" y="803"/>
                </a:cubicBezTo>
                <a:close/>
                <a:moveTo>
                  <a:pt x="42" y="843"/>
                </a:moveTo>
                <a:cubicBezTo>
                  <a:pt x="42" y="842"/>
                  <a:pt x="42" y="842"/>
                  <a:pt x="42" y="842"/>
                </a:cubicBezTo>
                <a:cubicBezTo>
                  <a:pt x="42" y="842"/>
                  <a:pt x="41" y="842"/>
                  <a:pt x="41" y="841"/>
                </a:cubicBezTo>
                <a:cubicBezTo>
                  <a:pt x="41" y="842"/>
                  <a:pt x="42" y="843"/>
                  <a:pt x="42" y="843"/>
                </a:cubicBezTo>
                <a:close/>
                <a:moveTo>
                  <a:pt x="21" y="833"/>
                </a:moveTo>
                <a:cubicBezTo>
                  <a:pt x="21" y="834"/>
                  <a:pt x="20" y="834"/>
                  <a:pt x="20" y="834"/>
                </a:cubicBezTo>
                <a:cubicBezTo>
                  <a:pt x="22" y="835"/>
                  <a:pt x="22" y="835"/>
                  <a:pt x="22" y="835"/>
                </a:cubicBezTo>
                <a:cubicBezTo>
                  <a:pt x="22" y="834"/>
                  <a:pt x="22" y="833"/>
                  <a:pt x="21" y="833"/>
                </a:cubicBezTo>
                <a:close/>
                <a:moveTo>
                  <a:pt x="34" y="834"/>
                </a:moveTo>
                <a:cubicBezTo>
                  <a:pt x="33" y="832"/>
                  <a:pt x="33" y="833"/>
                  <a:pt x="32" y="834"/>
                </a:cubicBezTo>
                <a:cubicBezTo>
                  <a:pt x="32" y="834"/>
                  <a:pt x="32" y="834"/>
                  <a:pt x="32" y="834"/>
                </a:cubicBezTo>
                <a:cubicBezTo>
                  <a:pt x="35" y="837"/>
                  <a:pt x="35" y="836"/>
                  <a:pt x="34" y="834"/>
                </a:cubicBezTo>
                <a:close/>
                <a:moveTo>
                  <a:pt x="32" y="834"/>
                </a:moveTo>
                <a:cubicBezTo>
                  <a:pt x="32" y="834"/>
                  <a:pt x="32" y="835"/>
                  <a:pt x="32" y="835"/>
                </a:cubicBezTo>
                <a:cubicBezTo>
                  <a:pt x="33" y="836"/>
                  <a:pt x="32" y="835"/>
                  <a:pt x="32" y="834"/>
                </a:cubicBezTo>
                <a:close/>
                <a:moveTo>
                  <a:pt x="45" y="837"/>
                </a:moveTo>
                <a:cubicBezTo>
                  <a:pt x="44" y="837"/>
                  <a:pt x="46" y="841"/>
                  <a:pt x="45" y="840"/>
                </a:cubicBezTo>
                <a:cubicBezTo>
                  <a:pt x="47" y="843"/>
                  <a:pt x="45" y="834"/>
                  <a:pt x="45" y="837"/>
                </a:cubicBezTo>
                <a:close/>
                <a:moveTo>
                  <a:pt x="28" y="827"/>
                </a:moveTo>
                <a:cubicBezTo>
                  <a:pt x="31" y="829"/>
                  <a:pt x="31" y="829"/>
                  <a:pt x="31" y="829"/>
                </a:cubicBezTo>
                <a:cubicBezTo>
                  <a:pt x="29" y="827"/>
                  <a:pt x="29" y="827"/>
                  <a:pt x="29" y="827"/>
                </a:cubicBezTo>
                <a:lnTo>
                  <a:pt x="28" y="827"/>
                </a:lnTo>
                <a:close/>
                <a:moveTo>
                  <a:pt x="36" y="825"/>
                </a:moveTo>
                <a:cubicBezTo>
                  <a:pt x="36" y="825"/>
                  <a:pt x="34" y="825"/>
                  <a:pt x="34" y="825"/>
                </a:cubicBezTo>
                <a:cubicBezTo>
                  <a:pt x="34" y="825"/>
                  <a:pt x="34" y="826"/>
                  <a:pt x="34" y="826"/>
                </a:cubicBezTo>
                <a:cubicBezTo>
                  <a:pt x="35" y="826"/>
                  <a:pt x="36" y="826"/>
                  <a:pt x="36" y="825"/>
                </a:cubicBezTo>
                <a:close/>
                <a:moveTo>
                  <a:pt x="34" y="826"/>
                </a:moveTo>
                <a:cubicBezTo>
                  <a:pt x="34" y="826"/>
                  <a:pt x="34" y="827"/>
                  <a:pt x="34" y="827"/>
                </a:cubicBezTo>
                <a:cubicBezTo>
                  <a:pt x="34" y="827"/>
                  <a:pt x="34" y="827"/>
                  <a:pt x="34" y="826"/>
                </a:cubicBezTo>
                <a:close/>
                <a:moveTo>
                  <a:pt x="29" y="825"/>
                </a:moveTo>
                <a:cubicBezTo>
                  <a:pt x="30" y="825"/>
                  <a:pt x="30" y="825"/>
                  <a:pt x="30" y="825"/>
                </a:cubicBezTo>
                <a:cubicBezTo>
                  <a:pt x="31" y="825"/>
                  <a:pt x="31" y="825"/>
                  <a:pt x="31" y="825"/>
                </a:cubicBezTo>
                <a:lnTo>
                  <a:pt x="29" y="825"/>
                </a:lnTo>
                <a:close/>
                <a:moveTo>
                  <a:pt x="51" y="820"/>
                </a:moveTo>
                <a:cubicBezTo>
                  <a:pt x="52" y="819"/>
                  <a:pt x="52" y="819"/>
                  <a:pt x="52" y="819"/>
                </a:cubicBezTo>
                <a:cubicBezTo>
                  <a:pt x="52" y="818"/>
                  <a:pt x="52" y="817"/>
                  <a:pt x="51" y="818"/>
                </a:cubicBezTo>
                <a:cubicBezTo>
                  <a:pt x="51" y="819"/>
                  <a:pt x="50" y="819"/>
                  <a:pt x="51" y="820"/>
                </a:cubicBezTo>
                <a:close/>
                <a:moveTo>
                  <a:pt x="43" y="812"/>
                </a:moveTo>
                <a:cubicBezTo>
                  <a:pt x="44" y="813"/>
                  <a:pt x="44" y="813"/>
                  <a:pt x="45" y="814"/>
                </a:cubicBezTo>
                <a:cubicBezTo>
                  <a:pt x="44" y="810"/>
                  <a:pt x="44" y="810"/>
                  <a:pt x="44" y="810"/>
                </a:cubicBezTo>
                <a:lnTo>
                  <a:pt x="43" y="812"/>
                </a:lnTo>
                <a:close/>
                <a:moveTo>
                  <a:pt x="49" y="810"/>
                </a:moveTo>
                <a:cubicBezTo>
                  <a:pt x="48" y="808"/>
                  <a:pt x="51" y="806"/>
                  <a:pt x="48" y="806"/>
                </a:cubicBezTo>
                <a:cubicBezTo>
                  <a:pt x="48" y="808"/>
                  <a:pt x="47" y="809"/>
                  <a:pt x="49" y="810"/>
                </a:cubicBezTo>
                <a:close/>
                <a:moveTo>
                  <a:pt x="76" y="816"/>
                </a:moveTo>
                <a:cubicBezTo>
                  <a:pt x="75" y="816"/>
                  <a:pt x="75" y="816"/>
                  <a:pt x="75" y="816"/>
                </a:cubicBezTo>
                <a:cubicBezTo>
                  <a:pt x="74" y="823"/>
                  <a:pt x="74" y="823"/>
                  <a:pt x="74" y="823"/>
                </a:cubicBezTo>
                <a:lnTo>
                  <a:pt x="76" y="816"/>
                </a:lnTo>
                <a:close/>
                <a:moveTo>
                  <a:pt x="106" y="808"/>
                </a:moveTo>
                <a:cubicBezTo>
                  <a:pt x="105" y="806"/>
                  <a:pt x="103" y="812"/>
                  <a:pt x="102" y="809"/>
                </a:cubicBezTo>
                <a:cubicBezTo>
                  <a:pt x="101" y="810"/>
                  <a:pt x="103" y="812"/>
                  <a:pt x="102" y="813"/>
                </a:cubicBezTo>
                <a:cubicBezTo>
                  <a:pt x="104" y="812"/>
                  <a:pt x="104" y="813"/>
                  <a:pt x="106" y="808"/>
                </a:cubicBezTo>
                <a:close/>
                <a:moveTo>
                  <a:pt x="102" y="813"/>
                </a:moveTo>
                <a:cubicBezTo>
                  <a:pt x="102" y="813"/>
                  <a:pt x="101" y="813"/>
                  <a:pt x="101" y="813"/>
                </a:cubicBezTo>
                <a:cubicBezTo>
                  <a:pt x="101" y="813"/>
                  <a:pt x="102" y="813"/>
                  <a:pt x="102" y="813"/>
                </a:cubicBezTo>
                <a:close/>
                <a:moveTo>
                  <a:pt x="32" y="860"/>
                </a:moveTo>
                <a:cubicBezTo>
                  <a:pt x="33" y="860"/>
                  <a:pt x="33" y="860"/>
                  <a:pt x="33" y="860"/>
                </a:cubicBezTo>
                <a:cubicBezTo>
                  <a:pt x="31" y="860"/>
                  <a:pt x="31" y="860"/>
                  <a:pt x="31" y="860"/>
                </a:cubicBezTo>
                <a:lnTo>
                  <a:pt x="32" y="860"/>
                </a:lnTo>
                <a:close/>
                <a:moveTo>
                  <a:pt x="26" y="858"/>
                </a:moveTo>
                <a:cubicBezTo>
                  <a:pt x="31" y="859"/>
                  <a:pt x="31" y="859"/>
                  <a:pt x="31" y="859"/>
                </a:cubicBezTo>
                <a:cubicBezTo>
                  <a:pt x="27" y="858"/>
                  <a:pt x="27" y="858"/>
                  <a:pt x="27" y="858"/>
                </a:cubicBezTo>
                <a:cubicBezTo>
                  <a:pt x="27" y="858"/>
                  <a:pt x="27" y="858"/>
                  <a:pt x="26" y="858"/>
                </a:cubicBezTo>
                <a:close/>
                <a:moveTo>
                  <a:pt x="155" y="899"/>
                </a:moveTo>
                <a:cubicBezTo>
                  <a:pt x="154" y="898"/>
                  <a:pt x="154" y="898"/>
                  <a:pt x="154" y="898"/>
                </a:cubicBezTo>
                <a:cubicBezTo>
                  <a:pt x="153" y="898"/>
                  <a:pt x="153" y="899"/>
                  <a:pt x="152" y="900"/>
                </a:cubicBezTo>
                <a:lnTo>
                  <a:pt x="155" y="899"/>
                </a:lnTo>
                <a:close/>
                <a:moveTo>
                  <a:pt x="138" y="919"/>
                </a:moveTo>
                <a:cubicBezTo>
                  <a:pt x="139" y="919"/>
                  <a:pt x="139" y="919"/>
                  <a:pt x="139" y="919"/>
                </a:cubicBezTo>
                <a:cubicBezTo>
                  <a:pt x="135" y="917"/>
                  <a:pt x="135" y="917"/>
                  <a:pt x="135" y="917"/>
                </a:cubicBezTo>
                <a:lnTo>
                  <a:pt x="138" y="919"/>
                </a:lnTo>
                <a:close/>
                <a:moveTo>
                  <a:pt x="128" y="936"/>
                </a:moveTo>
                <a:cubicBezTo>
                  <a:pt x="128" y="936"/>
                  <a:pt x="129" y="935"/>
                  <a:pt x="129" y="934"/>
                </a:cubicBezTo>
                <a:cubicBezTo>
                  <a:pt x="128" y="936"/>
                  <a:pt x="124" y="932"/>
                  <a:pt x="128" y="936"/>
                </a:cubicBezTo>
                <a:close/>
                <a:moveTo>
                  <a:pt x="122" y="888"/>
                </a:moveTo>
                <a:cubicBezTo>
                  <a:pt x="122" y="888"/>
                  <a:pt x="121" y="885"/>
                  <a:pt x="121" y="885"/>
                </a:cubicBezTo>
                <a:cubicBezTo>
                  <a:pt x="121" y="886"/>
                  <a:pt x="122" y="889"/>
                  <a:pt x="122" y="888"/>
                </a:cubicBezTo>
                <a:close/>
                <a:moveTo>
                  <a:pt x="115" y="896"/>
                </a:moveTo>
                <a:cubicBezTo>
                  <a:pt x="115" y="895"/>
                  <a:pt x="115" y="895"/>
                  <a:pt x="115" y="895"/>
                </a:cubicBezTo>
                <a:cubicBezTo>
                  <a:pt x="115" y="898"/>
                  <a:pt x="115" y="898"/>
                  <a:pt x="115" y="898"/>
                </a:cubicBezTo>
                <a:lnTo>
                  <a:pt x="115" y="896"/>
                </a:lnTo>
                <a:close/>
                <a:moveTo>
                  <a:pt x="109" y="897"/>
                </a:moveTo>
                <a:cubicBezTo>
                  <a:pt x="110" y="902"/>
                  <a:pt x="111" y="896"/>
                  <a:pt x="112" y="897"/>
                </a:cubicBezTo>
                <a:cubicBezTo>
                  <a:pt x="113" y="899"/>
                  <a:pt x="113" y="899"/>
                  <a:pt x="113" y="899"/>
                </a:cubicBezTo>
                <a:cubicBezTo>
                  <a:pt x="113" y="894"/>
                  <a:pt x="113" y="894"/>
                  <a:pt x="113" y="894"/>
                </a:cubicBezTo>
                <a:cubicBezTo>
                  <a:pt x="111" y="895"/>
                  <a:pt x="110" y="898"/>
                  <a:pt x="109" y="897"/>
                </a:cubicBezTo>
                <a:close/>
                <a:moveTo>
                  <a:pt x="104" y="886"/>
                </a:moveTo>
                <a:cubicBezTo>
                  <a:pt x="104" y="888"/>
                  <a:pt x="103" y="888"/>
                  <a:pt x="105" y="887"/>
                </a:cubicBezTo>
                <a:cubicBezTo>
                  <a:pt x="105" y="886"/>
                  <a:pt x="105" y="886"/>
                  <a:pt x="105" y="886"/>
                </a:cubicBezTo>
                <a:cubicBezTo>
                  <a:pt x="105" y="886"/>
                  <a:pt x="104" y="886"/>
                  <a:pt x="104" y="886"/>
                </a:cubicBezTo>
                <a:close/>
                <a:moveTo>
                  <a:pt x="105" y="886"/>
                </a:moveTo>
                <a:cubicBezTo>
                  <a:pt x="105" y="886"/>
                  <a:pt x="104" y="884"/>
                  <a:pt x="105" y="886"/>
                </a:cubicBezTo>
                <a:close/>
                <a:moveTo>
                  <a:pt x="102" y="888"/>
                </a:moveTo>
                <a:cubicBezTo>
                  <a:pt x="102" y="886"/>
                  <a:pt x="102" y="886"/>
                  <a:pt x="102" y="886"/>
                </a:cubicBezTo>
                <a:cubicBezTo>
                  <a:pt x="102" y="885"/>
                  <a:pt x="101" y="884"/>
                  <a:pt x="102" y="883"/>
                </a:cubicBezTo>
                <a:cubicBezTo>
                  <a:pt x="101" y="885"/>
                  <a:pt x="101" y="886"/>
                  <a:pt x="102" y="888"/>
                </a:cubicBezTo>
                <a:close/>
                <a:moveTo>
                  <a:pt x="101" y="891"/>
                </a:moveTo>
                <a:cubicBezTo>
                  <a:pt x="102" y="891"/>
                  <a:pt x="102" y="891"/>
                  <a:pt x="102" y="891"/>
                </a:cubicBezTo>
                <a:cubicBezTo>
                  <a:pt x="102" y="890"/>
                  <a:pt x="101" y="890"/>
                  <a:pt x="101" y="891"/>
                </a:cubicBezTo>
                <a:close/>
                <a:moveTo>
                  <a:pt x="102" y="889"/>
                </a:moveTo>
                <a:cubicBezTo>
                  <a:pt x="102" y="891"/>
                  <a:pt x="102" y="891"/>
                  <a:pt x="102" y="891"/>
                </a:cubicBezTo>
                <a:cubicBezTo>
                  <a:pt x="102" y="891"/>
                  <a:pt x="102" y="893"/>
                  <a:pt x="102" y="890"/>
                </a:cubicBezTo>
                <a:cubicBezTo>
                  <a:pt x="102" y="892"/>
                  <a:pt x="102" y="890"/>
                  <a:pt x="102" y="889"/>
                </a:cubicBezTo>
                <a:close/>
                <a:moveTo>
                  <a:pt x="103" y="890"/>
                </a:moveTo>
                <a:cubicBezTo>
                  <a:pt x="104" y="891"/>
                  <a:pt x="104" y="891"/>
                  <a:pt x="104" y="893"/>
                </a:cubicBezTo>
                <a:cubicBezTo>
                  <a:pt x="105" y="892"/>
                  <a:pt x="105" y="889"/>
                  <a:pt x="103" y="890"/>
                </a:cubicBezTo>
                <a:close/>
                <a:moveTo>
                  <a:pt x="109" y="902"/>
                </a:moveTo>
                <a:cubicBezTo>
                  <a:pt x="110" y="904"/>
                  <a:pt x="110" y="904"/>
                  <a:pt x="110" y="904"/>
                </a:cubicBezTo>
                <a:cubicBezTo>
                  <a:pt x="110" y="902"/>
                  <a:pt x="110" y="902"/>
                  <a:pt x="110" y="902"/>
                </a:cubicBezTo>
                <a:cubicBezTo>
                  <a:pt x="110" y="903"/>
                  <a:pt x="109" y="901"/>
                  <a:pt x="109" y="902"/>
                </a:cubicBezTo>
                <a:close/>
                <a:moveTo>
                  <a:pt x="96" y="885"/>
                </a:moveTo>
                <a:cubicBezTo>
                  <a:pt x="96" y="886"/>
                  <a:pt x="97" y="888"/>
                  <a:pt x="97" y="890"/>
                </a:cubicBezTo>
                <a:cubicBezTo>
                  <a:pt x="98" y="888"/>
                  <a:pt x="98" y="888"/>
                  <a:pt x="98" y="888"/>
                </a:cubicBezTo>
                <a:cubicBezTo>
                  <a:pt x="97" y="888"/>
                  <a:pt x="97" y="887"/>
                  <a:pt x="96" y="885"/>
                </a:cubicBezTo>
                <a:close/>
                <a:moveTo>
                  <a:pt x="97" y="890"/>
                </a:moveTo>
                <a:cubicBezTo>
                  <a:pt x="96" y="892"/>
                  <a:pt x="96" y="892"/>
                  <a:pt x="96" y="892"/>
                </a:cubicBezTo>
                <a:cubicBezTo>
                  <a:pt x="97" y="892"/>
                  <a:pt x="97" y="891"/>
                  <a:pt x="97" y="890"/>
                </a:cubicBezTo>
                <a:close/>
                <a:moveTo>
                  <a:pt x="102" y="897"/>
                </a:moveTo>
                <a:cubicBezTo>
                  <a:pt x="103" y="893"/>
                  <a:pt x="103" y="893"/>
                  <a:pt x="103" y="893"/>
                </a:cubicBezTo>
                <a:cubicBezTo>
                  <a:pt x="101" y="897"/>
                  <a:pt x="101" y="897"/>
                  <a:pt x="101" y="897"/>
                </a:cubicBezTo>
                <a:lnTo>
                  <a:pt x="102" y="897"/>
                </a:lnTo>
                <a:close/>
                <a:moveTo>
                  <a:pt x="93" y="885"/>
                </a:moveTo>
                <a:cubicBezTo>
                  <a:pt x="93" y="883"/>
                  <a:pt x="93" y="883"/>
                  <a:pt x="93" y="883"/>
                </a:cubicBezTo>
                <a:cubicBezTo>
                  <a:pt x="93" y="887"/>
                  <a:pt x="93" y="887"/>
                  <a:pt x="93" y="887"/>
                </a:cubicBezTo>
                <a:lnTo>
                  <a:pt x="93" y="885"/>
                </a:lnTo>
                <a:close/>
                <a:moveTo>
                  <a:pt x="91" y="886"/>
                </a:moveTo>
                <a:cubicBezTo>
                  <a:pt x="91" y="884"/>
                  <a:pt x="90" y="882"/>
                  <a:pt x="91" y="881"/>
                </a:cubicBezTo>
                <a:cubicBezTo>
                  <a:pt x="90" y="881"/>
                  <a:pt x="90" y="883"/>
                  <a:pt x="89" y="885"/>
                </a:cubicBezTo>
                <a:cubicBezTo>
                  <a:pt x="90" y="884"/>
                  <a:pt x="90" y="884"/>
                  <a:pt x="91" y="886"/>
                </a:cubicBezTo>
                <a:close/>
                <a:moveTo>
                  <a:pt x="88" y="887"/>
                </a:moveTo>
                <a:cubicBezTo>
                  <a:pt x="89" y="887"/>
                  <a:pt x="89" y="886"/>
                  <a:pt x="89" y="885"/>
                </a:cubicBezTo>
                <a:cubicBezTo>
                  <a:pt x="89" y="885"/>
                  <a:pt x="89" y="886"/>
                  <a:pt x="88" y="887"/>
                </a:cubicBezTo>
                <a:close/>
                <a:moveTo>
                  <a:pt x="95" y="891"/>
                </a:moveTo>
                <a:cubicBezTo>
                  <a:pt x="94" y="890"/>
                  <a:pt x="94" y="889"/>
                  <a:pt x="94" y="888"/>
                </a:cubicBezTo>
                <a:cubicBezTo>
                  <a:pt x="94" y="891"/>
                  <a:pt x="94" y="891"/>
                  <a:pt x="94" y="891"/>
                </a:cubicBezTo>
                <a:lnTo>
                  <a:pt x="95" y="891"/>
                </a:lnTo>
                <a:close/>
                <a:moveTo>
                  <a:pt x="94" y="891"/>
                </a:moveTo>
                <a:cubicBezTo>
                  <a:pt x="94" y="891"/>
                  <a:pt x="94" y="891"/>
                  <a:pt x="94" y="891"/>
                </a:cubicBezTo>
                <a:cubicBezTo>
                  <a:pt x="94" y="891"/>
                  <a:pt x="94" y="891"/>
                  <a:pt x="93" y="891"/>
                </a:cubicBezTo>
                <a:cubicBezTo>
                  <a:pt x="94" y="891"/>
                  <a:pt x="94" y="891"/>
                  <a:pt x="94" y="891"/>
                </a:cubicBezTo>
                <a:close/>
                <a:moveTo>
                  <a:pt x="95" y="891"/>
                </a:moveTo>
                <a:cubicBezTo>
                  <a:pt x="95" y="891"/>
                  <a:pt x="95" y="891"/>
                  <a:pt x="95" y="891"/>
                </a:cubicBezTo>
                <a:cubicBezTo>
                  <a:pt x="95" y="891"/>
                  <a:pt x="95" y="892"/>
                  <a:pt x="95" y="891"/>
                </a:cubicBezTo>
                <a:close/>
                <a:moveTo>
                  <a:pt x="99" y="895"/>
                </a:moveTo>
                <a:cubicBezTo>
                  <a:pt x="98" y="896"/>
                  <a:pt x="97" y="898"/>
                  <a:pt x="99" y="901"/>
                </a:cubicBezTo>
                <a:cubicBezTo>
                  <a:pt x="99" y="899"/>
                  <a:pt x="98" y="897"/>
                  <a:pt x="99" y="895"/>
                </a:cubicBezTo>
                <a:close/>
                <a:moveTo>
                  <a:pt x="95" y="895"/>
                </a:moveTo>
                <a:cubicBezTo>
                  <a:pt x="96" y="896"/>
                  <a:pt x="96" y="896"/>
                  <a:pt x="96" y="896"/>
                </a:cubicBezTo>
                <a:cubicBezTo>
                  <a:pt x="96" y="895"/>
                  <a:pt x="96" y="894"/>
                  <a:pt x="96" y="893"/>
                </a:cubicBezTo>
                <a:lnTo>
                  <a:pt x="95" y="895"/>
                </a:lnTo>
                <a:close/>
                <a:moveTo>
                  <a:pt x="95" y="896"/>
                </a:moveTo>
                <a:cubicBezTo>
                  <a:pt x="95" y="895"/>
                  <a:pt x="95" y="895"/>
                  <a:pt x="95" y="895"/>
                </a:cubicBezTo>
                <a:cubicBezTo>
                  <a:pt x="95" y="895"/>
                  <a:pt x="95" y="895"/>
                  <a:pt x="95" y="895"/>
                </a:cubicBezTo>
                <a:lnTo>
                  <a:pt x="95" y="896"/>
                </a:lnTo>
                <a:close/>
                <a:moveTo>
                  <a:pt x="90" y="890"/>
                </a:moveTo>
                <a:cubicBezTo>
                  <a:pt x="90" y="891"/>
                  <a:pt x="89" y="892"/>
                  <a:pt x="89" y="892"/>
                </a:cubicBezTo>
                <a:cubicBezTo>
                  <a:pt x="89" y="892"/>
                  <a:pt x="90" y="893"/>
                  <a:pt x="90" y="893"/>
                </a:cubicBezTo>
                <a:cubicBezTo>
                  <a:pt x="90" y="892"/>
                  <a:pt x="91" y="890"/>
                  <a:pt x="90" y="890"/>
                </a:cubicBezTo>
                <a:close/>
                <a:moveTo>
                  <a:pt x="92" y="891"/>
                </a:moveTo>
                <a:cubicBezTo>
                  <a:pt x="92" y="891"/>
                  <a:pt x="92" y="891"/>
                  <a:pt x="92" y="891"/>
                </a:cubicBezTo>
                <a:cubicBezTo>
                  <a:pt x="92" y="891"/>
                  <a:pt x="92" y="891"/>
                  <a:pt x="92" y="891"/>
                </a:cubicBezTo>
                <a:close/>
                <a:moveTo>
                  <a:pt x="84" y="892"/>
                </a:moveTo>
                <a:cubicBezTo>
                  <a:pt x="84" y="892"/>
                  <a:pt x="84" y="892"/>
                  <a:pt x="84" y="892"/>
                </a:cubicBezTo>
                <a:cubicBezTo>
                  <a:pt x="84" y="892"/>
                  <a:pt x="84" y="892"/>
                  <a:pt x="84" y="892"/>
                </a:cubicBezTo>
                <a:close/>
                <a:moveTo>
                  <a:pt x="90" y="893"/>
                </a:moveTo>
                <a:cubicBezTo>
                  <a:pt x="91" y="894"/>
                  <a:pt x="91" y="893"/>
                  <a:pt x="91" y="892"/>
                </a:cubicBezTo>
                <a:cubicBezTo>
                  <a:pt x="91" y="892"/>
                  <a:pt x="91" y="893"/>
                  <a:pt x="90" y="893"/>
                </a:cubicBezTo>
                <a:cubicBezTo>
                  <a:pt x="90" y="893"/>
                  <a:pt x="90" y="893"/>
                  <a:pt x="90" y="893"/>
                </a:cubicBezTo>
                <a:close/>
                <a:moveTo>
                  <a:pt x="87" y="889"/>
                </a:moveTo>
                <a:cubicBezTo>
                  <a:pt x="87" y="889"/>
                  <a:pt x="88" y="890"/>
                  <a:pt x="88" y="890"/>
                </a:cubicBezTo>
                <a:cubicBezTo>
                  <a:pt x="88" y="889"/>
                  <a:pt x="87" y="888"/>
                  <a:pt x="87" y="889"/>
                </a:cubicBezTo>
                <a:close/>
                <a:moveTo>
                  <a:pt x="92" y="890"/>
                </a:moveTo>
                <a:cubicBezTo>
                  <a:pt x="92" y="890"/>
                  <a:pt x="92" y="890"/>
                  <a:pt x="92" y="890"/>
                </a:cubicBezTo>
                <a:cubicBezTo>
                  <a:pt x="92" y="889"/>
                  <a:pt x="92" y="890"/>
                  <a:pt x="92" y="890"/>
                </a:cubicBezTo>
                <a:close/>
                <a:moveTo>
                  <a:pt x="92" y="890"/>
                </a:moveTo>
                <a:cubicBezTo>
                  <a:pt x="92" y="891"/>
                  <a:pt x="91" y="891"/>
                  <a:pt x="91" y="892"/>
                </a:cubicBezTo>
                <a:cubicBezTo>
                  <a:pt x="92" y="892"/>
                  <a:pt x="92" y="892"/>
                  <a:pt x="92" y="891"/>
                </a:cubicBezTo>
                <a:cubicBezTo>
                  <a:pt x="92" y="891"/>
                  <a:pt x="92" y="891"/>
                  <a:pt x="92" y="890"/>
                </a:cubicBezTo>
                <a:close/>
                <a:moveTo>
                  <a:pt x="81" y="911"/>
                </a:moveTo>
                <a:cubicBezTo>
                  <a:pt x="81" y="908"/>
                  <a:pt x="82" y="906"/>
                  <a:pt x="83" y="909"/>
                </a:cubicBezTo>
                <a:cubicBezTo>
                  <a:pt x="84" y="907"/>
                  <a:pt x="84" y="897"/>
                  <a:pt x="84" y="892"/>
                </a:cubicBezTo>
                <a:cubicBezTo>
                  <a:pt x="84" y="893"/>
                  <a:pt x="84" y="894"/>
                  <a:pt x="83" y="896"/>
                </a:cubicBezTo>
                <a:cubicBezTo>
                  <a:pt x="83" y="898"/>
                  <a:pt x="85" y="900"/>
                  <a:pt x="84" y="903"/>
                </a:cubicBezTo>
                <a:cubicBezTo>
                  <a:pt x="82" y="904"/>
                  <a:pt x="82" y="901"/>
                  <a:pt x="82" y="900"/>
                </a:cubicBezTo>
                <a:cubicBezTo>
                  <a:pt x="82" y="903"/>
                  <a:pt x="80" y="905"/>
                  <a:pt x="80" y="910"/>
                </a:cubicBezTo>
                <a:cubicBezTo>
                  <a:pt x="81" y="908"/>
                  <a:pt x="81" y="908"/>
                  <a:pt x="81" y="908"/>
                </a:cubicBezTo>
                <a:cubicBezTo>
                  <a:pt x="81" y="909"/>
                  <a:pt x="80" y="911"/>
                  <a:pt x="81" y="911"/>
                </a:cubicBezTo>
                <a:close/>
                <a:moveTo>
                  <a:pt x="86" y="892"/>
                </a:moveTo>
                <a:cubicBezTo>
                  <a:pt x="86" y="892"/>
                  <a:pt x="86" y="892"/>
                  <a:pt x="86" y="892"/>
                </a:cubicBezTo>
                <a:cubicBezTo>
                  <a:pt x="86" y="892"/>
                  <a:pt x="85" y="890"/>
                  <a:pt x="85" y="888"/>
                </a:cubicBezTo>
                <a:cubicBezTo>
                  <a:pt x="84" y="890"/>
                  <a:pt x="84" y="891"/>
                  <a:pt x="84" y="892"/>
                </a:cubicBezTo>
                <a:cubicBezTo>
                  <a:pt x="84" y="892"/>
                  <a:pt x="86" y="892"/>
                  <a:pt x="86" y="892"/>
                </a:cubicBezTo>
                <a:close/>
                <a:moveTo>
                  <a:pt x="88" y="892"/>
                </a:moveTo>
                <a:cubicBezTo>
                  <a:pt x="87" y="895"/>
                  <a:pt x="86" y="897"/>
                  <a:pt x="87" y="900"/>
                </a:cubicBezTo>
                <a:cubicBezTo>
                  <a:pt x="88" y="900"/>
                  <a:pt x="88" y="897"/>
                  <a:pt x="88" y="896"/>
                </a:cubicBezTo>
                <a:cubicBezTo>
                  <a:pt x="87" y="897"/>
                  <a:pt x="89" y="894"/>
                  <a:pt x="88" y="893"/>
                </a:cubicBezTo>
                <a:cubicBezTo>
                  <a:pt x="88" y="892"/>
                  <a:pt x="88" y="892"/>
                  <a:pt x="89" y="892"/>
                </a:cubicBezTo>
                <a:cubicBezTo>
                  <a:pt x="88" y="891"/>
                  <a:pt x="88" y="891"/>
                  <a:pt x="88" y="890"/>
                </a:cubicBezTo>
                <a:cubicBezTo>
                  <a:pt x="88" y="890"/>
                  <a:pt x="88" y="890"/>
                  <a:pt x="88" y="890"/>
                </a:cubicBezTo>
                <a:cubicBezTo>
                  <a:pt x="88" y="890"/>
                  <a:pt x="88" y="890"/>
                  <a:pt x="88" y="890"/>
                </a:cubicBezTo>
                <a:cubicBezTo>
                  <a:pt x="88" y="891"/>
                  <a:pt x="88" y="891"/>
                  <a:pt x="88" y="891"/>
                </a:cubicBezTo>
                <a:cubicBezTo>
                  <a:pt x="88" y="891"/>
                  <a:pt x="88" y="891"/>
                  <a:pt x="88" y="891"/>
                </a:cubicBezTo>
                <a:cubicBezTo>
                  <a:pt x="88" y="891"/>
                  <a:pt x="88" y="891"/>
                  <a:pt x="88" y="891"/>
                </a:cubicBezTo>
                <a:cubicBezTo>
                  <a:pt x="88" y="891"/>
                  <a:pt x="88" y="892"/>
                  <a:pt x="88" y="892"/>
                </a:cubicBezTo>
                <a:cubicBezTo>
                  <a:pt x="87" y="891"/>
                  <a:pt x="88" y="891"/>
                  <a:pt x="88" y="891"/>
                </a:cubicBezTo>
                <a:cubicBezTo>
                  <a:pt x="88" y="891"/>
                  <a:pt x="88" y="891"/>
                  <a:pt x="88" y="891"/>
                </a:cubicBezTo>
                <a:cubicBezTo>
                  <a:pt x="88" y="890"/>
                  <a:pt x="88" y="890"/>
                  <a:pt x="88" y="890"/>
                </a:cubicBezTo>
                <a:cubicBezTo>
                  <a:pt x="86" y="892"/>
                  <a:pt x="86" y="892"/>
                  <a:pt x="86" y="892"/>
                </a:cubicBezTo>
                <a:cubicBezTo>
                  <a:pt x="86" y="893"/>
                  <a:pt x="87" y="893"/>
                  <a:pt x="88" y="892"/>
                </a:cubicBezTo>
                <a:close/>
                <a:moveTo>
                  <a:pt x="98" y="908"/>
                </a:moveTo>
                <a:cubicBezTo>
                  <a:pt x="98" y="907"/>
                  <a:pt x="98" y="907"/>
                  <a:pt x="98" y="907"/>
                </a:cubicBezTo>
                <a:cubicBezTo>
                  <a:pt x="98" y="907"/>
                  <a:pt x="98" y="908"/>
                  <a:pt x="98" y="908"/>
                </a:cubicBezTo>
                <a:close/>
                <a:moveTo>
                  <a:pt x="97" y="906"/>
                </a:moveTo>
                <a:cubicBezTo>
                  <a:pt x="97" y="905"/>
                  <a:pt x="97" y="904"/>
                  <a:pt x="98" y="904"/>
                </a:cubicBezTo>
                <a:cubicBezTo>
                  <a:pt x="98" y="905"/>
                  <a:pt x="98" y="906"/>
                  <a:pt x="98" y="907"/>
                </a:cubicBezTo>
                <a:cubicBezTo>
                  <a:pt x="98" y="906"/>
                  <a:pt x="99" y="905"/>
                  <a:pt x="98" y="903"/>
                </a:cubicBezTo>
                <a:cubicBezTo>
                  <a:pt x="98" y="904"/>
                  <a:pt x="98" y="904"/>
                  <a:pt x="98" y="904"/>
                </a:cubicBezTo>
                <a:cubicBezTo>
                  <a:pt x="97" y="903"/>
                  <a:pt x="96" y="899"/>
                  <a:pt x="96" y="898"/>
                </a:cubicBezTo>
                <a:cubicBezTo>
                  <a:pt x="96" y="901"/>
                  <a:pt x="96" y="903"/>
                  <a:pt x="97" y="906"/>
                </a:cubicBezTo>
                <a:close/>
                <a:moveTo>
                  <a:pt x="92" y="900"/>
                </a:moveTo>
                <a:cubicBezTo>
                  <a:pt x="90" y="901"/>
                  <a:pt x="90" y="901"/>
                  <a:pt x="90" y="901"/>
                </a:cubicBezTo>
                <a:cubicBezTo>
                  <a:pt x="91" y="904"/>
                  <a:pt x="91" y="904"/>
                  <a:pt x="91" y="904"/>
                </a:cubicBezTo>
                <a:cubicBezTo>
                  <a:pt x="91" y="903"/>
                  <a:pt x="91" y="903"/>
                  <a:pt x="91" y="903"/>
                </a:cubicBezTo>
                <a:cubicBezTo>
                  <a:pt x="92" y="903"/>
                  <a:pt x="92" y="901"/>
                  <a:pt x="92" y="900"/>
                </a:cubicBezTo>
                <a:close/>
                <a:moveTo>
                  <a:pt x="84" y="890"/>
                </a:moveTo>
                <a:cubicBezTo>
                  <a:pt x="84" y="887"/>
                  <a:pt x="84" y="887"/>
                  <a:pt x="84" y="887"/>
                </a:cubicBezTo>
                <a:cubicBezTo>
                  <a:pt x="83" y="891"/>
                  <a:pt x="83" y="891"/>
                  <a:pt x="83" y="891"/>
                </a:cubicBezTo>
                <a:lnTo>
                  <a:pt x="84" y="890"/>
                </a:lnTo>
                <a:close/>
                <a:moveTo>
                  <a:pt x="82" y="890"/>
                </a:moveTo>
                <a:cubicBezTo>
                  <a:pt x="82" y="887"/>
                  <a:pt x="82" y="887"/>
                  <a:pt x="82" y="887"/>
                </a:cubicBezTo>
                <a:cubicBezTo>
                  <a:pt x="82" y="889"/>
                  <a:pt x="82" y="889"/>
                  <a:pt x="82" y="889"/>
                </a:cubicBezTo>
                <a:lnTo>
                  <a:pt x="82" y="890"/>
                </a:lnTo>
                <a:close/>
                <a:moveTo>
                  <a:pt x="113" y="857"/>
                </a:moveTo>
                <a:cubicBezTo>
                  <a:pt x="114" y="857"/>
                  <a:pt x="114" y="857"/>
                  <a:pt x="114" y="857"/>
                </a:cubicBezTo>
                <a:cubicBezTo>
                  <a:pt x="113" y="857"/>
                  <a:pt x="113" y="857"/>
                  <a:pt x="113" y="857"/>
                </a:cubicBezTo>
                <a:close/>
                <a:moveTo>
                  <a:pt x="109" y="851"/>
                </a:moveTo>
                <a:cubicBezTo>
                  <a:pt x="107" y="851"/>
                  <a:pt x="107" y="851"/>
                  <a:pt x="107" y="851"/>
                </a:cubicBezTo>
                <a:cubicBezTo>
                  <a:pt x="108" y="851"/>
                  <a:pt x="109" y="851"/>
                  <a:pt x="109" y="851"/>
                </a:cubicBezTo>
                <a:close/>
                <a:moveTo>
                  <a:pt x="65" y="866"/>
                </a:moveTo>
                <a:cubicBezTo>
                  <a:pt x="67" y="865"/>
                  <a:pt x="71" y="863"/>
                  <a:pt x="68" y="864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6" y="865"/>
                  <a:pt x="66" y="866"/>
                  <a:pt x="65" y="866"/>
                </a:cubicBezTo>
                <a:close/>
                <a:moveTo>
                  <a:pt x="65" y="842"/>
                </a:moveTo>
                <a:cubicBezTo>
                  <a:pt x="65" y="842"/>
                  <a:pt x="64" y="842"/>
                  <a:pt x="64" y="841"/>
                </a:cubicBezTo>
                <a:cubicBezTo>
                  <a:pt x="64" y="842"/>
                  <a:pt x="65" y="843"/>
                  <a:pt x="65" y="844"/>
                </a:cubicBezTo>
                <a:cubicBezTo>
                  <a:pt x="65" y="843"/>
                  <a:pt x="65" y="843"/>
                  <a:pt x="65" y="842"/>
                </a:cubicBezTo>
                <a:close/>
                <a:moveTo>
                  <a:pt x="61" y="830"/>
                </a:moveTo>
                <a:cubicBezTo>
                  <a:pt x="63" y="831"/>
                  <a:pt x="63" y="831"/>
                  <a:pt x="63" y="831"/>
                </a:cubicBezTo>
                <a:cubicBezTo>
                  <a:pt x="62" y="831"/>
                  <a:pt x="62" y="830"/>
                  <a:pt x="61" y="830"/>
                </a:cubicBezTo>
                <a:close/>
                <a:moveTo>
                  <a:pt x="121" y="889"/>
                </a:moveTo>
                <a:cubicBezTo>
                  <a:pt x="124" y="892"/>
                  <a:pt x="124" y="892"/>
                  <a:pt x="124" y="892"/>
                </a:cubicBezTo>
                <a:cubicBezTo>
                  <a:pt x="124" y="890"/>
                  <a:pt x="123" y="890"/>
                  <a:pt x="121" y="889"/>
                </a:cubicBezTo>
                <a:close/>
                <a:moveTo>
                  <a:pt x="70" y="888"/>
                </a:moveTo>
                <a:cubicBezTo>
                  <a:pt x="70" y="887"/>
                  <a:pt x="71" y="886"/>
                  <a:pt x="71" y="886"/>
                </a:cubicBezTo>
                <a:cubicBezTo>
                  <a:pt x="70" y="888"/>
                  <a:pt x="68" y="890"/>
                  <a:pt x="70" y="888"/>
                </a:cubicBezTo>
                <a:close/>
                <a:moveTo>
                  <a:pt x="82" y="863"/>
                </a:moveTo>
                <a:cubicBezTo>
                  <a:pt x="82" y="863"/>
                  <a:pt x="83" y="863"/>
                  <a:pt x="83" y="863"/>
                </a:cubicBezTo>
                <a:cubicBezTo>
                  <a:pt x="83" y="863"/>
                  <a:pt x="82" y="863"/>
                  <a:pt x="82" y="863"/>
                </a:cubicBezTo>
                <a:close/>
                <a:moveTo>
                  <a:pt x="70" y="886"/>
                </a:moveTo>
                <a:cubicBezTo>
                  <a:pt x="70" y="886"/>
                  <a:pt x="70" y="886"/>
                  <a:pt x="70" y="886"/>
                </a:cubicBezTo>
                <a:cubicBezTo>
                  <a:pt x="70" y="886"/>
                  <a:pt x="71" y="886"/>
                  <a:pt x="71" y="886"/>
                </a:cubicBezTo>
                <a:cubicBezTo>
                  <a:pt x="72" y="885"/>
                  <a:pt x="72" y="884"/>
                  <a:pt x="70" y="886"/>
                </a:cubicBezTo>
                <a:close/>
                <a:moveTo>
                  <a:pt x="28" y="879"/>
                </a:moveTo>
                <a:cubicBezTo>
                  <a:pt x="28" y="879"/>
                  <a:pt x="28" y="879"/>
                  <a:pt x="28" y="878"/>
                </a:cubicBezTo>
                <a:cubicBezTo>
                  <a:pt x="28" y="879"/>
                  <a:pt x="28" y="879"/>
                  <a:pt x="28" y="879"/>
                </a:cubicBezTo>
                <a:close/>
                <a:moveTo>
                  <a:pt x="58" y="856"/>
                </a:moveTo>
                <a:cubicBezTo>
                  <a:pt x="58" y="857"/>
                  <a:pt x="58" y="857"/>
                  <a:pt x="58" y="857"/>
                </a:cubicBezTo>
                <a:cubicBezTo>
                  <a:pt x="58" y="857"/>
                  <a:pt x="58" y="857"/>
                  <a:pt x="58" y="856"/>
                </a:cubicBezTo>
                <a:close/>
                <a:moveTo>
                  <a:pt x="76" y="888"/>
                </a:moveTo>
                <a:cubicBezTo>
                  <a:pt x="76" y="888"/>
                  <a:pt x="76" y="887"/>
                  <a:pt x="76" y="888"/>
                </a:cubicBezTo>
                <a:close/>
                <a:moveTo>
                  <a:pt x="75" y="900"/>
                </a:moveTo>
                <a:cubicBezTo>
                  <a:pt x="75" y="901"/>
                  <a:pt x="74" y="901"/>
                  <a:pt x="74" y="902"/>
                </a:cubicBezTo>
                <a:cubicBezTo>
                  <a:pt x="74" y="901"/>
                  <a:pt x="75" y="901"/>
                  <a:pt x="75" y="900"/>
                </a:cubicBezTo>
                <a:close/>
                <a:moveTo>
                  <a:pt x="52" y="895"/>
                </a:moveTo>
                <a:cubicBezTo>
                  <a:pt x="52" y="895"/>
                  <a:pt x="52" y="895"/>
                  <a:pt x="52" y="895"/>
                </a:cubicBezTo>
                <a:cubicBezTo>
                  <a:pt x="52" y="896"/>
                  <a:pt x="52" y="895"/>
                  <a:pt x="52" y="895"/>
                </a:cubicBezTo>
                <a:close/>
                <a:moveTo>
                  <a:pt x="76" y="889"/>
                </a:moveTo>
                <a:cubicBezTo>
                  <a:pt x="76" y="889"/>
                  <a:pt x="76" y="889"/>
                  <a:pt x="76" y="888"/>
                </a:cubicBezTo>
                <a:cubicBezTo>
                  <a:pt x="76" y="888"/>
                  <a:pt x="76" y="889"/>
                  <a:pt x="76" y="889"/>
                </a:cubicBezTo>
                <a:close/>
                <a:moveTo>
                  <a:pt x="76" y="888"/>
                </a:moveTo>
                <a:cubicBezTo>
                  <a:pt x="76" y="888"/>
                  <a:pt x="76" y="888"/>
                  <a:pt x="76" y="888"/>
                </a:cubicBezTo>
                <a:cubicBezTo>
                  <a:pt x="76" y="888"/>
                  <a:pt x="77" y="887"/>
                  <a:pt x="76" y="888"/>
                </a:cubicBezTo>
                <a:close/>
                <a:moveTo>
                  <a:pt x="75" y="888"/>
                </a:moveTo>
                <a:cubicBezTo>
                  <a:pt x="75" y="888"/>
                  <a:pt x="76" y="888"/>
                  <a:pt x="76" y="888"/>
                </a:cubicBezTo>
                <a:cubicBezTo>
                  <a:pt x="76" y="888"/>
                  <a:pt x="76" y="888"/>
                  <a:pt x="76" y="888"/>
                </a:cubicBezTo>
                <a:cubicBezTo>
                  <a:pt x="76" y="888"/>
                  <a:pt x="75" y="888"/>
                  <a:pt x="75" y="888"/>
                </a:cubicBezTo>
                <a:close/>
                <a:moveTo>
                  <a:pt x="77" y="905"/>
                </a:moveTo>
                <a:cubicBezTo>
                  <a:pt x="77" y="905"/>
                  <a:pt x="76" y="905"/>
                  <a:pt x="76" y="904"/>
                </a:cubicBezTo>
                <a:cubicBezTo>
                  <a:pt x="76" y="906"/>
                  <a:pt x="76" y="905"/>
                  <a:pt x="77" y="905"/>
                </a:cubicBezTo>
                <a:close/>
                <a:moveTo>
                  <a:pt x="32" y="855"/>
                </a:moveTo>
                <a:cubicBezTo>
                  <a:pt x="32" y="855"/>
                  <a:pt x="32" y="855"/>
                  <a:pt x="32" y="855"/>
                </a:cubicBezTo>
                <a:cubicBezTo>
                  <a:pt x="32" y="855"/>
                  <a:pt x="32" y="855"/>
                  <a:pt x="32" y="855"/>
                </a:cubicBezTo>
                <a:close/>
                <a:moveTo>
                  <a:pt x="31" y="852"/>
                </a:moveTo>
                <a:cubicBezTo>
                  <a:pt x="34" y="854"/>
                  <a:pt x="33" y="854"/>
                  <a:pt x="32" y="855"/>
                </a:cubicBezTo>
                <a:cubicBezTo>
                  <a:pt x="32" y="855"/>
                  <a:pt x="35" y="855"/>
                  <a:pt x="37" y="856"/>
                </a:cubicBezTo>
                <a:cubicBezTo>
                  <a:pt x="39" y="856"/>
                  <a:pt x="42" y="856"/>
                  <a:pt x="42" y="856"/>
                </a:cubicBezTo>
                <a:cubicBezTo>
                  <a:pt x="42" y="856"/>
                  <a:pt x="39" y="855"/>
                  <a:pt x="36" y="854"/>
                </a:cubicBezTo>
                <a:cubicBezTo>
                  <a:pt x="33" y="853"/>
                  <a:pt x="31" y="852"/>
                  <a:pt x="31" y="852"/>
                </a:cubicBezTo>
                <a:close/>
                <a:moveTo>
                  <a:pt x="118" y="868"/>
                </a:moveTo>
                <a:cubicBezTo>
                  <a:pt x="114" y="870"/>
                  <a:pt x="120" y="873"/>
                  <a:pt x="123" y="875"/>
                </a:cubicBezTo>
                <a:cubicBezTo>
                  <a:pt x="122" y="876"/>
                  <a:pt x="115" y="873"/>
                  <a:pt x="117" y="876"/>
                </a:cubicBezTo>
                <a:cubicBezTo>
                  <a:pt x="119" y="880"/>
                  <a:pt x="125" y="877"/>
                  <a:pt x="126" y="879"/>
                </a:cubicBezTo>
                <a:cubicBezTo>
                  <a:pt x="126" y="879"/>
                  <a:pt x="124" y="880"/>
                  <a:pt x="123" y="880"/>
                </a:cubicBezTo>
                <a:cubicBezTo>
                  <a:pt x="122" y="880"/>
                  <a:pt x="120" y="880"/>
                  <a:pt x="120" y="880"/>
                </a:cubicBezTo>
                <a:cubicBezTo>
                  <a:pt x="124" y="884"/>
                  <a:pt x="120" y="885"/>
                  <a:pt x="119" y="887"/>
                </a:cubicBezTo>
                <a:cubicBezTo>
                  <a:pt x="120" y="888"/>
                  <a:pt x="120" y="888"/>
                  <a:pt x="121" y="889"/>
                </a:cubicBezTo>
                <a:cubicBezTo>
                  <a:pt x="118" y="890"/>
                  <a:pt x="123" y="897"/>
                  <a:pt x="121" y="898"/>
                </a:cubicBezTo>
                <a:cubicBezTo>
                  <a:pt x="120" y="897"/>
                  <a:pt x="117" y="897"/>
                  <a:pt x="116" y="896"/>
                </a:cubicBezTo>
                <a:cubicBezTo>
                  <a:pt x="116" y="896"/>
                  <a:pt x="117" y="898"/>
                  <a:pt x="117" y="899"/>
                </a:cubicBezTo>
                <a:cubicBezTo>
                  <a:pt x="117" y="900"/>
                  <a:pt x="117" y="901"/>
                  <a:pt x="117" y="901"/>
                </a:cubicBezTo>
                <a:cubicBezTo>
                  <a:pt x="117" y="899"/>
                  <a:pt x="114" y="897"/>
                  <a:pt x="112" y="895"/>
                </a:cubicBezTo>
                <a:cubicBezTo>
                  <a:pt x="112" y="897"/>
                  <a:pt x="113" y="898"/>
                  <a:pt x="113" y="899"/>
                </a:cubicBezTo>
                <a:cubicBezTo>
                  <a:pt x="112" y="898"/>
                  <a:pt x="112" y="897"/>
                  <a:pt x="110" y="896"/>
                </a:cubicBezTo>
                <a:cubicBezTo>
                  <a:pt x="110" y="896"/>
                  <a:pt x="111" y="898"/>
                  <a:pt x="111" y="899"/>
                </a:cubicBezTo>
                <a:cubicBezTo>
                  <a:pt x="111" y="901"/>
                  <a:pt x="112" y="902"/>
                  <a:pt x="112" y="902"/>
                </a:cubicBezTo>
                <a:cubicBezTo>
                  <a:pt x="112" y="903"/>
                  <a:pt x="113" y="902"/>
                  <a:pt x="113" y="902"/>
                </a:cubicBezTo>
                <a:cubicBezTo>
                  <a:pt x="113" y="903"/>
                  <a:pt x="113" y="903"/>
                  <a:pt x="112" y="904"/>
                </a:cubicBezTo>
                <a:cubicBezTo>
                  <a:pt x="112" y="905"/>
                  <a:pt x="111" y="905"/>
                  <a:pt x="110" y="905"/>
                </a:cubicBezTo>
                <a:cubicBezTo>
                  <a:pt x="109" y="904"/>
                  <a:pt x="109" y="903"/>
                  <a:pt x="108" y="902"/>
                </a:cubicBezTo>
                <a:cubicBezTo>
                  <a:pt x="110" y="903"/>
                  <a:pt x="110" y="902"/>
                  <a:pt x="109" y="900"/>
                </a:cubicBezTo>
                <a:cubicBezTo>
                  <a:pt x="108" y="899"/>
                  <a:pt x="108" y="899"/>
                  <a:pt x="108" y="899"/>
                </a:cubicBezTo>
                <a:cubicBezTo>
                  <a:pt x="108" y="899"/>
                  <a:pt x="108" y="899"/>
                  <a:pt x="108" y="899"/>
                </a:cubicBezTo>
                <a:cubicBezTo>
                  <a:pt x="107" y="901"/>
                  <a:pt x="107" y="899"/>
                  <a:pt x="105" y="898"/>
                </a:cubicBezTo>
                <a:cubicBezTo>
                  <a:pt x="104" y="900"/>
                  <a:pt x="106" y="903"/>
                  <a:pt x="108" y="905"/>
                </a:cubicBezTo>
                <a:cubicBezTo>
                  <a:pt x="106" y="905"/>
                  <a:pt x="105" y="905"/>
                  <a:pt x="105" y="908"/>
                </a:cubicBezTo>
                <a:cubicBezTo>
                  <a:pt x="103" y="905"/>
                  <a:pt x="103" y="905"/>
                  <a:pt x="103" y="905"/>
                </a:cubicBezTo>
                <a:cubicBezTo>
                  <a:pt x="102" y="907"/>
                  <a:pt x="102" y="907"/>
                  <a:pt x="102" y="907"/>
                </a:cubicBezTo>
                <a:cubicBezTo>
                  <a:pt x="102" y="907"/>
                  <a:pt x="101" y="906"/>
                  <a:pt x="101" y="904"/>
                </a:cubicBezTo>
                <a:cubicBezTo>
                  <a:pt x="101" y="903"/>
                  <a:pt x="100" y="902"/>
                  <a:pt x="100" y="902"/>
                </a:cubicBezTo>
                <a:cubicBezTo>
                  <a:pt x="96" y="901"/>
                  <a:pt x="104" y="908"/>
                  <a:pt x="99" y="908"/>
                </a:cubicBezTo>
                <a:cubicBezTo>
                  <a:pt x="97" y="905"/>
                  <a:pt x="97" y="905"/>
                  <a:pt x="97" y="905"/>
                </a:cubicBezTo>
                <a:cubicBezTo>
                  <a:pt x="96" y="906"/>
                  <a:pt x="99" y="912"/>
                  <a:pt x="96" y="909"/>
                </a:cubicBezTo>
                <a:cubicBezTo>
                  <a:pt x="95" y="911"/>
                  <a:pt x="101" y="912"/>
                  <a:pt x="97" y="914"/>
                </a:cubicBezTo>
                <a:cubicBezTo>
                  <a:pt x="96" y="913"/>
                  <a:pt x="94" y="912"/>
                  <a:pt x="93" y="911"/>
                </a:cubicBezTo>
                <a:cubicBezTo>
                  <a:pt x="92" y="913"/>
                  <a:pt x="95" y="915"/>
                  <a:pt x="96" y="914"/>
                </a:cubicBezTo>
                <a:cubicBezTo>
                  <a:pt x="91" y="917"/>
                  <a:pt x="88" y="904"/>
                  <a:pt x="85" y="909"/>
                </a:cubicBezTo>
                <a:cubicBezTo>
                  <a:pt x="88" y="911"/>
                  <a:pt x="86" y="916"/>
                  <a:pt x="90" y="915"/>
                </a:cubicBezTo>
                <a:cubicBezTo>
                  <a:pt x="88" y="917"/>
                  <a:pt x="85" y="910"/>
                  <a:pt x="83" y="914"/>
                </a:cubicBezTo>
                <a:cubicBezTo>
                  <a:pt x="84" y="910"/>
                  <a:pt x="84" y="910"/>
                  <a:pt x="84" y="910"/>
                </a:cubicBezTo>
                <a:cubicBezTo>
                  <a:pt x="83" y="910"/>
                  <a:pt x="83" y="911"/>
                  <a:pt x="82" y="912"/>
                </a:cubicBezTo>
                <a:cubicBezTo>
                  <a:pt x="82" y="908"/>
                  <a:pt x="82" y="908"/>
                  <a:pt x="82" y="908"/>
                </a:cubicBezTo>
                <a:cubicBezTo>
                  <a:pt x="80" y="914"/>
                  <a:pt x="77" y="905"/>
                  <a:pt x="77" y="913"/>
                </a:cubicBezTo>
                <a:cubicBezTo>
                  <a:pt x="77" y="907"/>
                  <a:pt x="75" y="913"/>
                  <a:pt x="74" y="911"/>
                </a:cubicBezTo>
                <a:cubicBezTo>
                  <a:pt x="76" y="907"/>
                  <a:pt x="79" y="911"/>
                  <a:pt x="79" y="906"/>
                </a:cubicBezTo>
                <a:cubicBezTo>
                  <a:pt x="78" y="904"/>
                  <a:pt x="78" y="907"/>
                  <a:pt x="77" y="905"/>
                </a:cubicBezTo>
                <a:cubicBezTo>
                  <a:pt x="77" y="904"/>
                  <a:pt x="78" y="902"/>
                  <a:pt x="78" y="901"/>
                </a:cubicBezTo>
                <a:cubicBezTo>
                  <a:pt x="75" y="898"/>
                  <a:pt x="74" y="904"/>
                  <a:pt x="72" y="906"/>
                </a:cubicBezTo>
                <a:cubicBezTo>
                  <a:pt x="75" y="905"/>
                  <a:pt x="75" y="905"/>
                  <a:pt x="75" y="905"/>
                </a:cubicBezTo>
                <a:cubicBezTo>
                  <a:pt x="75" y="910"/>
                  <a:pt x="74" y="905"/>
                  <a:pt x="73" y="910"/>
                </a:cubicBezTo>
                <a:cubicBezTo>
                  <a:pt x="72" y="907"/>
                  <a:pt x="70" y="911"/>
                  <a:pt x="69" y="909"/>
                </a:cubicBezTo>
                <a:cubicBezTo>
                  <a:pt x="69" y="909"/>
                  <a:pt x="69" y="908"/>
                  <a:pt x="70" y="908"/>
                </a:cubicBezTo>
                <a:cubicBezTo>
                  <a:pt x="66" y="908"/>
                  <a:pt x="67" y="898"/>
                  <a:pt x="66" y="898"/>
                </a:cubicBezTo>
                <a:cubicBezTo>
                  <a:pt x="65" y="897"/>
                  <a:pt x="62" y="899"/>
                  <a:pt x="62" y="901"/>
                </a:cubicBezTo>
                <a:cubicBezTo>
                  <a:pt x="61" y="903"/>
                  <a:pt x="67" y="901"/>
                  <a:pt x="63" y="908"/>
                </a:cubicBezTo>
                <a:cubicBezTo>
                  <a:pt x="63" y="903"/>
                  <a:pt x="62" y="904"/>
                  <a:pt x="61" y="904"/>
                </a:cubicBezTo>
                <a:cubicBezTo>
                  <a:pt x="59" y="905"/>
                  <a:pt x="57" y="906"/>
                  <a:pt x="56" y="902"/>
                </a:cubicBezTo>
                <a:cubicBezTo>
                  <a:pt x="59" y="900"/>
                  <a:pt x="58" y="897"/>
                  <a:pt x="60" y="896"/>
                </a:cubicBezTo>
                <a:cubicBezTo>
                  <a:pt x="58" y="896"/>
                  <a:pt x="57" y="897"/>
                  <a:pt x="55" y="899"/>
                </a:cubicBezTo>
                <a:cubicBezTo>
                  <a:pt x="56" y="896"/>
                  <a:pt x="56" y="896"/>
                  <a:pt x="56" y="896"/>
                </a:cubicBezTo>
                <a:cubicBezTo>
                  <a:pt x="51" y="900"/>
                  <a:pt x="53" y="900"/>
                  <a:pt x="48" y="901"/>
                </a:cubicBezTo>
                <a:cubicBezTo>
                  <a:pt x="50" y="900"/>
                  <a:pt x="49" y="897"/>
                  <a:pt x="51" y="896"/>
                </a:cubicBezTo>
                <a:cubicBezTo>
                  <a:pt x="50" y="895"/>
                  <a:pt x="49" y="895"/>
                  <a:pt x="48" y="896"/>
                </a:cubicBezTo>
                <a:cubicBezTo>
                  <a:pt x="48" y="896"/>
                  <a:pt x="48" y="896"/>
                  <a:pt x="48" y="896"/>
                </a:cubicBezTo>
                <a:cubicBezTo>
                  <a:pt x="44" y="895"/>
                  <a:pt x="48" y="892"/>
                  <a:pt x="43" y="891"/>
                </a:cubicBezTo>
                <a:cubicBezTo>
                  <a:pt x="42" y="893"/>
                  <a:pt x="42" y="893"/>
                  <a:pt x="42" y="893"/>
                </a:cubicBezTo>
                <a:cubicBezTo>
                  <a:pt x="36" y="893"/>
                  <a:pt x="34" y="885"/>
                  <a:pt x="30" y="882"/>
                </a:cubicBezTo>
                <a:cubicBezTo>
                  <a:pt x="30" y="884"/>
                  <a:pt x="30" y="884"/>
                  <a:pt x="30" y="884"/>
                </a:cubicBezTo>
                <a:cubicBezTo>
                  <a:pt x="30" y="883"/>
                  <a:pt x="26" y="881"/>
                  <a:pt x="28" y="879"/>
                </a:cubicBezTo>
                <a:cubicBezTo>
                  <a:pt x="28" y="879"/>
                  <a:pt x="29" y="879"/>
                  <a:pt x="29" y="880"/>
                </a:cubicBezTo>
                <a:cubicBezTo>
                  <a:pt x="30" y="879"/>
                  <a:pt x="33" y="877"/>
                  <a:pt x="33" y="876"/>
                </a:cubicBezTo>
                <a:cubicBezTo>
                  <a:pt x="30" y="877"/>
                  <a:pt x="30" y="877"/>
                  <a:pt x="30" y="877"/>
                </a:cubicBezTo>
                <a:cubicBezTo>
                  <a:pt x="32" y="876"/>
                  <a:pt x="32" y="876"/>
                  <a:pt x="32" y="876"/>
                </a:cubicBezTo>
                <a:cubicBezTo>
                  <a:pt x="31" y="874"/>
                  <a:pt x="28" y="877"/>
                  <a:pt x="28" y="875"/>
                </a:cubicBezTo>
                <a:cubicBezTo>
                  <a:pt x="31" y="874"/>
                  <a:pt x="31" y="872"/>
                  <a:pt x="31" y="870"/>
                </a:cubicBezTo>
                <a:cubicBezTo>
                  <a:pt x="31" y="868"/>
                  <a:pt x="30" y="866"/>
                  <a:pt x="34" y="865"/>
                </a:cubicBezTo>
                <a:cubicBezTo>
                  <a:pt x="28" y="864"/>
                  <a:pt x="33" y="868"/>
                  <a:pt x="28" y="868"/>
                </a:cubicBezTo>
                <a:cubicBezTo>
                  <a:pt x="29" y="867"/>
                  <a:pt x="30" y="866"/>
                  <a:pt x="30" y="865"/>
                </a:cubicBezTo>
                <a:cubicBezTo>
                  <a:pt x="27" y="866"/>
                  <a:pt x="27" y="866"/>
                  <a:pt x="27" y="866"/>
                </a:cubicBezTo>
                <a:cubicBezTo>
                  <a:pt x="28" y="860"/>
                  <a:pt x="32" y="858"/>
                  <a:pt x="32" y="853"/>
                </a:cubicBezTo>
                <a:cubicBezTo>
                  <a:pt x="32" y="854"/>
                  <a:pt x="32" y="854"/>
                  <a:pt x="32" y="854"/>
                </a:cubicBezTo>
                <a:cubicBezTo>
                  <a:pt x="34" y="852"/>
                  <a:pt x="34" y="851"/>
                  <a:pt x="31" y="850"/>
                </a:cubicBezTo>
                <a:cubicBezTo>
                  <a:pt x="33" y="850"/>
                  <a:pt x="33" y="851"/>
                  <a:pt x="35" y="851"/>
                </a:cubicBezTo>
                <a:cubicBezTo>
                  <a:pt x="31" y="848"/>
                  <a:pt x="33" y="847"/>
                  <a:pt x="35" y="847"/>
                </a:cubicBezTo>
                <a:cubicBezTo>
                  <a:pt x="38" y="846"/>
                  <a:pt x="40" y="847"/>
                  <a:pt x="38" y="844"/>
                </a:cubicBezTo>
                <a:cubicBezTo>
                  <a:pt x="41" y="846"/>
                  <a:pt x="44" y="847"/>
                  <a:pt x="47" y="848"/>
                </a:cubicBezTo>
                <a:cubicBezTo>
                  <a:pt x="51" y="849"/>
                  <a:pt x="53" y="851"/>
                  <a:pt x="55" y="853"/>
                </a:cubicBezTo>
                <a:cubicBezTo>
                  <a:pt x="55" y="852"/>
                  <a:pt x="55" y="852"/>
                  <a:pt x="55" y="852"/>
                </a:cubicBezTo>
                <a:cubicBezTo>
                  <a:pt x="59" y="854"/>
                  <a:pt x="54" y="853"/>
                  <a:pt x="58" y="856"/>
                </a:cubicBezTo>
                <a:cubicBezTo>
                  <a:pt x="58" y="856"/>
                  <a:pt x="53" y="855"/>
                  <a:pt x="53" y="855"/>
                </a:cubicBezTo>
                <a:cubicBezTo>
                  <a:pt x="55" y="856"/>
                  <a:pt x="57" y="857"/>
                  <a:pt x="58" y="857"/>
                </a:cubicBezTo>
                <a:cubicBezTo>
                  <a:pt x="58" y="857"/>
                  <a:pt x="58" y="858"/>
                  <a:pt x="60" y="858"/>
                </a:cubicBezTo>
                <a:cubicBezTo>
                  <a:pt x="54" y="857"/>
                  <a:pt x="54" y="860"/>
                  <a:pt x="54" y="862"/>
                </a:cubicBezTo>
                <a:cubicBezTo>
                  <a:pt x="55" y="864"/>
                  <a:pt x="56" y="866"/>
                  <a:pt x="54" y="869"/>
                </a:cubicBezTo>
                <a:cubicBezTo>
                  <a:pt x="55" y="869"/>
                  <a:pt x="56" y="868"/>
                  <a:pt x="57" y="868"/>
                </a:cubicBezTo>
                <a:cubicBezTo>
                  <a:pt x="53" y="870"/>
                  <a:pt x="60" y="867"/>
                  <a:pt x="60" y="867"/>
                </a:cubicBezTo>
                <a:cubicBezTo>
                  <a:pt x="60" y="867"/>
                  <a:pt x="59" y="868"/>
                  <a:pt x="57" y="869"/>
                </a:cubicBezTo>
                <a:cubicBezTo>
                  <a:pt x="56" y="870"/>
                  <a:pt x="55" y="871"/>
                  <a:pt x="55" y="871"/>
                </a:cubicBezTo>
                <a:cubicBezTo>
                  <a:pt x="57" y="870"/>
                  <a:pt x="58" y="869"/>
                  <a:pt x="59" y="869"/>
                </a:cubicBezTo>
                <a:cubicBezTo>
                  <a:pt x="60" y="869"/>
                  <a:pt x="60" y="870"/>
                  <a:pt x="59" y="872"/>
                </a:cubicBezTo>
                <a:cubicBezTo>
                  <a:pt x="59" y="873"/>
                  <a:pt x="59" y="874"/>
                  <a:pt x="61" y="873"/>
                </a:cubicBezTo>
                <a:cubicBezTo>
                  <a:pt x="60" y="875"/>
                  <a:pt x="57" y="877"/>
                  <a:pt x="57" y="878"/>
                </a:cubicBezTo>
                <a:cubicBezTo>
                  <a:pt x="61" y="873"/>
                  <a:pt x="61" y="877"/>
                  <a:pt x="64" y="873"/>
                </a:cubicBezTo>
                <a:cubicBezTo>
                  <a:pt x="60" y="879"/>
                  <a:pt x="65" y="876"/>
                  <a:pt x="59" y="884"/>
                </a:cubicBezTo>
                <a:cubicBezTo>
                  <a:pt x="60" y="885"/>
                  <a:pt x="62" y="881"/>
                  <a:pt x="62" y="880"/>
                </a:cubicBezTo>
                <a:cubicBezTo>
                  <a:pt x="63" y="881"/>
                  <a:pt x="64" y="882"/>
                  <a:pt x="66" y="879"/>
                </a:cubicBezTo>
                <a:cubicBezTo>
                  <a:pt x="66" y="880"/>
                  <a:pt x="67" y="880"/>
                  <a:pt x="68" y="881"/>
                </a:cubicBezTo>
                <a:cubicBezTo>
                  <a:pt x="69" y="881"/>
                  <a:pt x="70" y="882"/>
                  <a:pt x="70" y="886"/>
                </a:cubicBezTo>
                <a:cubicBezTo>
                  <a:pt x="70" y="881"/>
                  <a:pt x="70" y="884"/>
                  <a:pt x="71" y="882"/>
                </a:cubicBezTo>
                <a:cubicBezTo>
                  <a:pt x="71" y="877"/>
                  <a:pt x="71" y="877"/>
                  <a:pt x="71" y="877"/>
                </a:cubicBezTo>
                <a:cubicBezTo>
                  <a:pt x="72" y="878"/>
                  <a:pt x="72" y="878"/>
                  <a:pt x="72" y="878"/>
                </a:cubicBezTo>
                <a:cubicBezTo>
                  <a:pt x="72" y="878"/>
                  <a:pt x="72" y="878"/>
                  <a:pt x="72" y="878"/>
                </a:cubicBezTo>
                <a:cubicBezTo>
                  <a:pt x="73" y="878"/>
                  <a:pt x="72" y="881"/>
                  <a:pt x="72" y="882"/>
                </a:cubicBezTo>
                <a:cubicBezTo>
                  <a:pt x="73" y="882"/>
                  <a:pt x="73" y="880"/>
                  <a:pt x="74" y="878"/>
                </a:cubicBezTo>
                <a:cubicBezTo>
                  <a:pt x="74" y="877"/>
                  <a:pt x="74" y="877"/>
                  <a:pt x="74" y="877"/>
                </a:cubicBezTo>
                <a:cubicBezTo>
                  <a:pt x="74" y="877"/>
                  <a:pt x="74" y="877"/>
                  <a:pt x="74" y="877"/>
                </a:cubicBezTo>
                <a:cubicBezTo>
                  <a:pt x="74" y="877"/>
                  <a:pt x="73" y="881"/>
                  <a:pt x="74" y="883"/>
                </a:cubicBezTo>
                <a:cubicBezTo>
                  <a:pt x="74" y="882"/>
                  <a:pt x="74" y="876"/>
                  <a:pt x="75" y="880"/>
                </a:cubicBezTo>
                <a:cubicBezTo>
                  <a:pt x="74" y="879"/>
                  <a:pt x="75" y="882"/>
                  <a:pt x="75" y="884"/>
                </a:cubicBezTo>
                <a:cubicBezTo>
                  <a:pt x="76" y="884"/>
                  <a:pt x="76" y="884"/>
                  <a:pt x="76" y="884"/>
                </a:cubicBezTo>
                <a:cubicBezTo>
                  <a:pt x="75" y="879"/>
                  <a:pt x="75" y="879"/>
                  <a:pt x="75" y="879"/>
                </a:cubicBezTo>
                <a:cubicBezTo>
                  <a:pt x="77" y="879"/>
                  <a:pt x="81" y="883"/>
                  <a:pt x="84" y="882"/>
                </a:cubicBezTo>
                <a:cubicBezTo>
                  <a:pt x="87" y="887"/>
                  <a:pt x="86" y="881"/>
                  <a:pt x="91" y="888"/>
                </a:cubicBezTo>
                <a:cubicBezTo>
                  <a:pt x="90" y="888"/>
                  <a:pt x="90" y="888"/>
                  <a:pt x="90" y="888"/>
                </a:cubicBezTo>
                <a:cubicBezTo>
                  <a:pt x="90" y="889"/>
                  <a:pt x="94" y="893"/>
                  <a:pt x="95" y="892"/>
                </a:cubicBezTo>
                <a:cubicBezTo>
                  <a:pt x="92" y="890"/>
                  <a:pt x="91" y="884"/>
                  <a:pt x="88" y="884"/>
                </a:cubicBezTo>
                <a:cubicBezTo>
                  <a:pt x="88" y="884"/>
                  <a:pt x="88" y="883"/>
                  <a:pt x="87" y="882"/>
                </a:cubicBezTo>
                <a:cubicBezTo>
                  <a:pt x="87" y="881"/>
                  <a:pt x="87" y="880"/>
                  <a:pt x="87" y="880"/>
                </a:cubicBezTo>
                <a:cubicBezTo>
                  <a:pt x="83" y="875"/>
                  <a:pt x="82" y="874"/>
                  <a:pt x="83" y="875"/>
                </a:cubicBezTo>
                <a:cubicBezTo>
                  <a:pt x="84" y="875"/>
                  <a:pt x="88" y="877"/>
                  <a:pt x="86" y="874"/>
                </a:cubicBezTo>
                <a:cubicBezTo>
                  <a:pt x="87" y="875"/>
                  <a:pt x="88" y="875"/>
                  <a:pt x="88" y="876"/>
                </a:cubicBezTo>
                <a:cubicBezTo>
                  <a:pt x="86" y="873"/>
                  <a:pt x="87" y="874"/>
                  <a:pt x="88" y="874"/>
                </a:cubicBezTo>
                <a:cubicBezTo>
                  <a:pt x="90" y="874"/>
                  <a:pt x="91" y="874"/>
                  <a:pt x="90" y="873"/>
                </a:cubicBezTo>
                <a:cubicBezTo>
                  <a:pt x="94" y="874"/>
                  <a:pt x="94" y="874"/>
                  <a:pt x="94" y="874"/>
                </a:cubicBezTo>
                <a:cubicBezTo>
                  <a:pt x="88" y="870"/>
                  <a:pt x="88" y="871"/>
                  <a:pt x="89" y="870"/>
                </a:cubicBezTo>
                <a:cubicBezTo>
                  <a:pt x="90" y="870"/>
                  <a:pt x="91" y="870"/>
                  <a:pt x="92" y="870"/>
                </a:cubicBezTo>
                <a:cubicBezTo>
                  <a:pt x="89" y="869"/>
                  <a:pt x="86" y="868"/>
                  <a:pt x="87" y="868"/>
                </a:cubicBezTo>
                <a:cubicBezTo>
                  <a:pt x="88" y="868"/>
                  <a:pt x="88" y="868"/>
                  <a:pt x="88" y="868"/>
                </a:cubicBezTo>
                <a:cubicBezTo>
                  <a:pt x="87" y="866"/>
                  <a:pt x="87" y="866"/>
                  <a:pt x="87" y="866"/>
                </a:cubicBezTo>
                <a:cubicBezTo>
                  <a:pt x="92" y="867"/>
                  <a:pt x="90" y="866"/>
                  <a:pt x="88" y="865"/>
                </a:cubicBezTo>
                <a:cubicBezTo>
                  <a:pt x="86" y="865"/>
                  <a:pt x="85" y="864"/>
                  <a:pt x="89" y="863"/>
                </a:cubicBezTo>
                <a:cubicBezTo>
                  <a:pt x="86" y="863"/>
                  <a:pt x="85" y="863"/>
                  <a:pt x="83" y="863"/>
                </a:cubicBezTo>
                <a:cubicBezTo>
                  <a:pt x="84" y="862"/>
                  <a:pt x="84" y="862"/>
                  <a:pt x="84" y="862"/>
                </a:cubicBezTo>
                <a:cubicBezTo>
                  <a:pt x="80" y="863"/>
                  <a:pt x="85" y="861"/>
                  <a:pt x="83" y="860"/>
                </a:cubicBezTo>
                <a:cubicBezTo>
                  <a:pt x="82" y="860"/>
                  <a:pt x="81" y="861"/>
                  <a:pt x="80" y="862"/>
                </a:cubicBezTo>
                <a:cubicBezTo>
                  <a:pt x="81" y="861"/>
                  <a:pt x="80" y="861"/>
                  <a:pt x="79" y="861"/>
                </a:cubicBezTo>
                <a:cubicBezTo>
                  <a:pt x="78" y="862"/>
                  <a:pt x="77" y="862"/>
                  <a:pt x="77" y="862"/>
                </a:cubicBezTo>
                <a:cubicBezTo>
                  <a:pt x="77" y="861"/>
                  <a:pt x="79" y="860"/>
                  <a:pt x="80" y="859"/>
                </a:cubicBezTo>
                <a:cubicBezTo>
                  <a:pt x="79" y="859"/>
                  <a:pt x="76" y="863"/>
                  <a:pt x="77" y="861"/>
                </a:cubicBezTo>
                <a:cubicBezTo>
                  <a:pt x="77" y="861"/>
                  <a:pt x="78" y="860"/>
                  <a:pt x="78" y="860"/>
                </a:cubicBezTo>
                <a:cubicBezTo>
                  <a:pt x="78" y="860"/>
                  <a:pt x="82" y="852"/>
                  <a:pt x="80" y="853"/>
                </a:cubicBezTo>
                <a:cubicBezTo>
                  <a:pt x="80" y="855"/>
                  <a:pt x="80" y="855"/>
                  <a:pt x="80" y="855"/>
                </a:cubicBezTo>
                <a:cubicBezTo>
                  <a:pt x="79" y="855"/>
                  <a:pt x="79" y="853"/>
                  <a:pt x="79" y="852"/>
                </a:cubicBezTo>
                <a:cubicBezTo>
                  <a:pt x="79" y="851"/>
                  <a:pt x="79" y="850"/>
                  <a:pt x="78" y="852"/>
                </a:cubicBezTo>
                <a:cubicBezTo>
                  <a:pt x="77" y="854"/>
                  <a:pt x="77" y="854"/>
                  <a:pt x="77" y="854"/>
                </a:cubicBezTo>
                <a:cubicBezTo>
                  <a:pt x="76" y="850"/>
                  <a:pt x="77" y="855"/>
                  <a:pt x="75" y="851"/>
                </a:cubicBezTo>
                <a:cubicBezTo>
                  <a:pt x="75" y="851"/>
                  <a:pt x="75" y="851"/>
                  <a:pt x="75" y="851"/>
                </a:cubicBezTo>
                <a:cubicBezTo>
                  <a:pt x="75" y="851"/>
                  <a:pt x="74" y="848"/>
                  <a:pt x="74" y="851"/>
                </a:cubicBezTo>
                <a:cubicBezTo>
                  <a:pt x="74" y="852"/>
                  <a:pt x="74" y="852"/>
                  <a:pt x="74" y="852"/>
                </a:cubicBezTo>
                <a:cubicBezTo>
                  <a:pt x="73" y="852"/>
                  <a:pt x="73" y="852"/>
                  <a:pt x="72" y="851"/>
                </a:cubicBezTo>
                <a:cubicBezTo>
                  <a:pt x="72" y="852"/>
                  <a:pt x="71" y="852"/>
                  <a:pt x="71" y="851"/>
                </a:cubicBezTo>
                <a:cubicBezTo>
                  <a:pt x="72" y="855"/>
                  <a:pt x="70" y="852"/>
                  <a:pt x="69" y="852"/>
                </a:cubicBezTo>
                <a:cubicBezTo>
                  <a:pt x="69" y="852"/>
                  <a:pt x="69" y="850"/>
                  <a:pt x="68" y="849"/>
                </a:cubicBezTo>
                <a:cubicBezTo>
                  <a:pt x="68" y="851"/>
                  <a:pt x="68" y="852"/>
                  <a:pt x="67" y="850"/>
                </a:cubicBezTo>
                <a:cubicBezTo>
                  <a:pt x="69" y="854"/>
                  <a:pt x="71" y="859"/>
                  <a:pt x="70" y="859"/>
                </a:cubicBezTo>
                <a:cubicBezTo>
                  <a:pt x="70" y="859"/>
                  <a:pt x="70" y="858"/>
                  <a:pt x="69" y="857"/>
                </a:cubicBezTo>
                <a:cubicBezTo>
                  <a:pt x="69" y="856"/>
                  <a:pt x="69" y="857"/>
                  <a:pt x="69" y="858"/>
                </a:cubicBezTo>
                <a:cubicBezTo>
                  <a:pt x="69" y="857"/>
                  <a:pt x="69" y="856"/>
                  <a:pt x="68" y="855"/>
                </a:cubicBezTo>
                <a:cubicBezTo>
                  <a:pt x="70" y="859"/>
                  <a:pt x="67" y="855"/>
                  <a:pt x="67" y="857"/>
                </a:cubicBezTo>
                <a:cubicBezTo>
                  <a:pt x="66" y="855"/>
                  <a:pt x="66" y="855"/>
                  <a:pt x="64" y="853"/>
                </a:cubicBezTo>
                <a:cubicBezTo>
                  <a:pt x="68" y="858"/>
                  <a:pt x="59" y="850"/>
                  <a:pt x="65" y="856"/>
                </a:cubicBezTo>
                <a:cubicBezTo>
                  <a:pt x="63" y="854"/>
                  <a:pt x="61" y="855"/>
                  <a:pt x="60" y="856"/>
                </a:cubicBezTo>
                <a:cubicBezTo>
                  <a:pt x="60" y="857"/>
                  <a:pt x="59" y="858"/>
                  <a:pt x="56" y="857"/>
                </a:cubicBezTo>
                <a:cubicBezTo>
                  <a:pt x="54" y="856"/>
                  <a:pt x="57" y="858"/>
                  <a:pt x="57" y="859"/>
                </a:cubicBezTo>
                <a:cubicBezTo>
                  <a:pt x="55" y="858"/>
                  <a:pt x="55" y="858"/>
                  <a:pt x="55" y="858"/>
                </a:cubicBezTo>
                <a:cubicBezTo>
                  <a:pt x="59" y="860"/>
                  <a:pt x="56" y="859"/>
                  <a:pt x="61" y="861"/>
                </a:cubicBezTo>
                <a:cubicBezTo>
                  <a:pt x="58" y="860"/>
                  <a:pt x="56" y="860"/>
                  <a:pt x="54" y="860"/>
                </a:cubicBezTo>
                <a:cubicBezTo>
                  <a:pt x="54" y="860"/>
                  <a:pt x="55" y="861"/>
                  <a:pt x="56" y="861"/>
                </a:cubicBezTo>
                <a:cubicBezTo>
                  <a:pt x="58" y="861"/>
                  <a:pt x="59" y="862"/>
                  <a:pt x="59" y="862"/>
                </a:cubicBezTo>
                <a:cubicBezTo>
                  <a:pt x="55" y="862"/>
                  <a:pt x="55" y="862"/>
                  <a:pt x="55" y="862"/>
                </a:cubicBezTo>
                <a:cubicBezTo>
                  <a:pt x="57" y="862"/>
                  <a:pt x="56" y="862"/>
                  <a:pt x="55" y="863"/>
                </a:cubicBezTo>
                <a:cubicBezTo>
                  <a:pt x="55" y="863"/>
                  <a:pt x="55" y="863"/>
                  <a:pt x="54" y="863"/>
                </a:cubicBezTo>
                <a:cubicBezTo>
                  <a:pt x="60" y="863"/>
                  <a:pt x="59" y="864"/>
                  <a:pt x="62" y="864"/>
                </a:cubicBezTo>
                <a:cubicBezTo>
                  <a:pt x="56" y="865"/>
                  <a:pt x="64" y="864"/>
                  <a:pt x="59" y="866"/>
                </a:cubicBezTo>
                <a:cubicBezTo>
                  <a:pt x="59" y="865"/>
                  <a:pt x="60" y="865"/>
                  <a:pt x="61" y="865"/>
                </a:cubicBezTo>
                <a:cubicBezTo>
                  <a:pt x="62" y="865"/>
                  <a:pt x="63" y="865"/>
                  <a:pt x="64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2" y="866"/>
                  <a:pt x="62" y="866"/>
                  <a:pt x="62" y="866"/>
                </a:cubicBezTo>
                <a:cubicBezTo>
                  <a:pt x="63" y="866"/>
                  <a:pt x="63" y="867"/>
                  <a:pt x="63" y="868"/>
                </a:cubicBezTo>
                <a:cubicBezTo>
                  <a:pt x="64" y="867"/>
                  <a:pt x="64" y="867"/>
                  <a:pt x="65" y="866"/>
                </a:cubicBezTo>
                <a:cubicBezTo>
                  <a:pt x="64" y="867"/>
                  <a:pt x="64" y="867"/>
                  <a:pt x="63" y="868"/>
                </a:cubicBezTo>
                <a:cubicBezTo>
                  <a:pt x="64" y="868"/>
                  <a:pt x="64" y="868"/>
                  <a:pt x="64" y="868"/>
                </a:cubicBezTo>
                <a:cubicBezTo>
                  <a:pt x="63" y="868"/>
                  <a:pt x="63" y="868"/>
                  <a:pt x="63" y="868"/>
                </a:cubicBezTo>
                <a:cubicBezTo>
                  <a:pt x="63" y="869"/>
                  <a:pt x="62" y="869"/>
                  <a:pt x="64" y="870"/>
                </a:cubicBezTo>
                <a:cubicBezTo>
                  <a:pt x="59" y="873"/>
                  <a:pt x="72" y="874"/>
                  <a:pt x="65" y="877"/>
                </a:cubicBezTo>
                <a:cubicBezTo>
                  <a:pt x="66" y="877"/>
                  <a:pt x="66" y="876"/>
                  <a:pt x="65" y="877"/>
                </a:cubicBezTo>
                <a:cubicBezTo>
                  <a:pt x="65" y="878"/>
                  <a:pt x="61" y="881"/>
                  <a:pt x="63" y="882"/>
                </a:cubicBezTo>
                <a:cubicBezTo>
                  <a:pt x="67" y="881"/>
                  <a:pt x="67" y="881"/>
                  <a:pt x="67" y="881"/>
                </a:cubicBezTo>
                <a:cubicBezTo>
                  <a:pt x="68" y="882"/>
                  <a:pt x="69" y="881"/>
                  <a:pt x="69" y="882"/>
                </a:cubicBezTo>
                <a:cubicBezTo>
                  <a:pt x="73" y="881"/>
                  <a:pt x="73" y="881"/>
                  <a:pt x="73" y="881"/>
                </a:cubicBezTo>
                <a:cubicBezTo>
                  <a:pt x="72" y="882"/>
                  <a:pt x="77" y="880"/>
                  <a:pt x="70" y="884"/>
                </a:cubicBezTo>
                <a:cubicBezTo>
                  <a:pt x="73" y="882"/>
                  <a:pt x="70" y="885"/>
                  <a:pt x="71" y="884"/>
                </a:cubicBezTo>
                <a:cubicBezTo>
                  <a:pt x="68" y="886"/>
                  <a:pt x="68" y="886"/>
                  <a:pt x="68" y="886"/>
                </a:cubicBezTo>
                <a:cubicBezTo>
                  <a:pt x="68" y="887"/>
                  <a:pt x="69" y="887"/>
                  <a:pt x="70" y="886"/>
                </a:cubicBezTo>
                <a:cubicBezTo>
                  <a:pt x="68" y="889"/>
                  <a:pt x="68" y="889"/>
                  <a:pt x="69" y="889"/>
                </a:cubicBezTo>
                <a:cubicBezTo>
                  <a:pt x="70" y="889"/>
                  <a:pt x="71" y="888"/>
                  <a:pt x="72" y="888"/>
                </a:cubicBezTo>
                <a:cubicBezTo>
                  <a:pt x="71" y="889"/>
                  <a:pt x="71" y="889"/>
                  <a:pt x="71" y="889"/>
                </a:cubicBezTo>
                <a:cubicBezTo>
                  <a:pt x="71" y="889"/>
                  <a:pt x="73" y="888"/>
                  <a:pt x="73" y="887"/>
                </a:cubicBezTo>
                <a:cubicBezTo>
                  <a:pt x="71" y="890"/>
                  <a:pt x="74" y="886"/>
                  <a:pt x="74" y="887"/>
                </a:cubicBezTo>
                <a:cubicBezTo>
                  <a:pt x="75" y="886"/>
                  <a:pt x="74" y="886"/>
                  <a:pt x="74" y="888"/>
                </a:cubicBezTo>
                <a:cubicBezTo>
                  <a:pt x="74" y="888"/>
                  <a:pt x="74" y="888"/>
                  <a:pt x="74" y="888"/>
                </a:cubicBezTo>
                <a:cubicBezTo>
                  <a:pt x="73" y="890"/>
                  <a:pt x="73" y="892"/>
                  <a:pt x="72" y="895"/>
                </a:cubicBezTo>
                <a:cubicBezTo>
                  <a:pt x="73" y="893"/>
                  <a:pt x="73" y="893"/>
                  <a:pt x="73" y="893"/>
                </a:cubicBezTo>
                <a:cubicBezTo>
                  <a:pt x="73" y="895"/>
                  <a:pt x="72" y="895"/>
                  <a:pt x="72" y="896"/>
                </a:cubicBezTo>
                <a:cubicBezTo>
                  <a:pt x="73" y="894"/>
                  <a:pt x="75" y="895"/>
                  <a:pt x="76" y="892"/>
                </a:cubicBezTo>
                <a:cubicBezTo>
                  <a:pt x="76" y="891"/>
                  <a:pt x="76" y="890"/>
                  <a:pt x="76" y="890"/>
                </a:cubicBezTo>
                <a:cubicBezTo>
                  <a:pt x="76" y="890"/>
                  <a:pt x="76" y="890"/>
                  <a:pt x="76" y="889"/>
                </a:cubicBezTo>
                <a:cubicBezTo>
                  <a:pt x="76" y="889"/>
                  <a:pt x="76" y="889"/>
                  <a:pt x="76" y="889"/>
                </a:cubicBezTo>
                <a:cubicBezTo>
                  <a:pt x="76" y="889"/>
                  <a:pt x="76" y="889"/>
                  <a:pt x="76" y="889"/>
                </a:cubicBezTo>
                <a:cubicBezTo>
                  <a:pt x="76" y="889"/>
                  <a:pt x="76" y="889"/>
                  <a:pt x="76" y="888"/>
                </a:cubicBezTo>
                <a:cubicBezTo>
                  <a:pt x="77" y="889"/>
                  <a:pt x="77" y="888"/>
                  <a:pt x="77" y="886"/>
                </a:cubicBezTo>
                <a:cubicBezTo>
                  <a:pt x="77" y="891"/>
                  <a:pt x="78" y="888"/>
                  <a:pt x="78" y="894"/>
                </a:cubicBezTo>
                <a:cubicBezTo>
                  <a:pt x="78" y="887"/>
                  <a:pt x="80" y="894"/>
                  <a:pt x="80" y="888"/>
                </a:cubicBezTo>
                <a:cubicBezTo>
                  <a:pt x="81" y="893"/>
                  <a:pt x="81" y="888"/>
                  <a:pt x="81" y="893"/>
                </a:cubicBezTo>
                <a:cubicBezTo>
                  <a:pt x="80" y="891"/>
                  <a:pt x="78" y="896"/>
                  <a:pt x="77" y="898"/>
                </a:cubicBezTo>
                <a:cubicBezTo>
                  <a:pt x="77" y="901"/>
                  <a:pt x="77" y="901"/>
                  <a:pt x="77" y="901"/>
                </a:cubicBezTo>
                <a:cubicBezTo>
                  <a:pt x="76" y="907"/>
                  <a:pt x="76" y="898"/>
                  <a:pt x="75" y="900"/>
                </a:cubicBezTo>
                <a:cubicBezTo>
                  <a:pt x="75" y="899"/>
                  <a:pt x="76" y="901"/>
                  <a:pt x="76" y="902"/>
                </a:cubicBezTo>
                <a:cubicBezTo>
                  <a:pt x="76" y="897"/>
                  <a:pt x="76" y="897"/>
                  <a:pt x="76" y="897"/>
                </a:cubicBezTo>
                <a:cubicBezTo>
                  <a:pt x="75" y="895"/>
                  <a:pt x="74" y="899"/>
                  <a:pt x="72" y="901"/>
                </a:cubicBezTo>
                <a:cubicBezTo>
                  <a:pt x="73" y="902"/>
                  <a:pt x="70" y="903"/>
                  <a:pt x="70" y="906"/>
                </a:cubicBezTo>
                <a:cubicBezTo>
                  <a:pt x="71" y="906"/>
                  <a:pt x="71" y="906"/>
                  <a:pt x="71" y="906"/>
                </a:cubicBezTo>
                <a:cubicBezTo>
                  <a:pt x="71" y="907"/>
                  <a:pt x="70" y="908"/>
                  <a:pt x="69" y="910"/>
                </a:cubicBezTo>
                <a:cubicBezTo>
                  <a:pt x="68" y="906"/>
                  <a:pt x="62" y="907"/>
                  <a:pt x="63" y="903"/>
                </a:cubicBezTo>
                <a:cubicBezTo>
                  <a:pt x="63" y="904"/>
                  <a:pt x="64" y="904"/>
                  <a:pt x="65" y="903"/>
                </a:cubicBezTo>
                <a:cubicBezTo>
                  <a:pt x="65" y="901"/>
                  <a:pt x="65" y="901"/>
                  <a:pt x="65" y="901"/>
                </a:cubicBezTo>
                <a:cubicBezTo>
                  <a:pt x="66" y="901"/>
                  <a:pt x="65" y="905"/>
                  <a:pt x="67" y="904"/>
                </a:cubicBezTo>
                <a:cubicBezTo>
                  <a:pt x="68" y="901"/>
                  <a:pt x="70" y="898"/>
                  <a:pt x="71" y="894"/>
                </a:cubicBezTo>
                <a:cubicBezTo>
                  <a:pt x="71" y="890"/>
                  <a:pt x="66" y="900"/>
                  <a:pt x="64" y="898"/>
                </a:cubicBezTo>
                <a:cubicBezTo>
                  <a:pt x="63" y="899"/>
                  <a:pt x="67" y="894"/>
                  <a:pt x="65" y="895"/>
                </a:cubicBezTo>
                <a:cubicBezTo>
                  <a:pt x="65" y="895"/>
                  <a:pt x="64" y="896"/>
                  <a:pt x="63" y="896"/>
                </a:cubicBezTo>
                <a:cubicBezTo>
                  <a:pt x="60" y="898"/>
                  <a:pt x="55" y="902"/>
                  <a:pt x="52" y="905"/>
                </a:cubicBezTo>
                <a:cubicBezTo>
                  <a:pt x="53" y="905"/>
                  <a:pt x="56" y="904"/>
                  <a:pt x="56" y="904"/>
                </a:cubicBezTo>
                <a:cubicBezTo>
                  <a:pt x="56" y="905"/>
                  <a:pt x="56" y="905"/>
                  <a:pt x="56" y="906"/>
                </a:cubicBezTo>
                <a:cubicBezTo>
                  <a:pt x="55" y="906"/>
                  <a:pt x="55" y="907"/>
                  <a:pt x="54" y="907"/>
                </a:cubicBezTo>
                <a:cubicBezTo>
                  <a:pt x="53" y="907"/>
                  <a:pt x="51" y="907"/>
                  <a:pt x="49" y="909"/>
                </a:cubicBezTo>
                <a:cubicBezTo>
                  <a:pt x="52" y="904"/>
                  <a:pt x="52" y="909"/>
                  <a:pt x="53" y="905"/>
                </a:cubicBezTo>
                <a:cubicBezTo>
                  <a:pt x="53" y="905"/>
                  <a:pt x="51" y="905"/>
                  <a:pt x="50" y="906"/>
                </a:cubicBezTo>
                <a:cubicBezTo>
                  <a:pt x="52" y="905"/>
                  <a:pt x="52" y="903"/>
                  <a:pt x="53" y="902"/>
                </a:cubicBezTo>
                <a:cubicBezTo>
                  <a:pt x="52" y="900"/>
                  <a:pt x="53" y="897"/>
                  <a:pt x="52" y="895"/>
                </a:cubicBezTo>
                <a:cubicBezTo>
                  <a:pt x="53" y="895"/>
                  <a:pt x="54" y="894"/>
                  <a:pt x="55" y="893"/>
                </a:cubicBezTo>
                <a:cubicBezTo>
                  <a:pt x="54" y="893"/>
                  <a:pt x="46" y="895"/>
                  <a:pt x="43" y="897"/>
                </a:cubicBezTo>
                <a:cubicBezTo>
                  <a:pt x="43" y="895"/>
                  <a:pt x="45" y="894"/>
                  <a:pt x="43" y="893"/>
                </a:cubicBezTo>
                <a:cubicBezTo>
                  <a:pt x="39" y="897"/>
                  <a:pt x="44" y="892"/>
                  <a:pt x="39" y="894"/>
                </a:cubicBezTo>
                <a:cubicBezTo>
                  <a:pt x="38" y="892"/>
                  <a:pt x="41" y="893"/>
                  <a:pt x="42" y="891"/>
                </a:cubicBezTo>
                <a:cubicBezTo>
                  <a:pt x="41" y="891"/>
                  <a:pt x="40" y="891"/>
                  <a:pt x="38" y="892"/>
                </a:cubicBezTo>
                <a:cubicBezTo>
                  <a:pt x="42" y="890"/>
                  <a:pt x="48" y="890"/>
                  <a:pt x="52" y="888"/>
                </a:cubicBezTo>
                <a:cubicBezTo>
                  <a:pt x="55" y="886"/>
                  <a:pt x="59" y="883"/>
                  <a:pt x="59" y="883"/>
                </a:cubicBezTo>
                <a:cubicBezTo>
                  <a:pt x="55" y="884"/>
                  <a:pt x="38" y="887"/>
                  <a:pt x="33" y="889"/>
                </a:cubicBezTo>
                <a:cubicBezTo>
                  <a:pt x="30" y="890"/>
                  <a:pt x="36" y="887"/>
                  <a:pt x="36" y="887"/>
                </a:cubicBezTo>
                <a:cubicBezTo>
                  <a:pt x="40" y="884"/>
                  <a:pt x="32" y="885"/>
                  <a:pt x="33" y="883"/>
                </a:cubicBezTo>
                <a:cubicBezTo>
                  <a:pt x="36" y="884"/>
                  <a:pt x="36" y="884"/>
                  <a:pt x="36" y="884"/>
                </a:cubicBezTo>
                <a:cubicBezTo>
                  <a:pt x="37" y="883"/>
                  <a:pt x="36" y="882"/>
                  <a:pt x="34" y="882"/>
                </a:cubicBezTo>
                <a:cubicBezTo>
                  <a:pt x="35" y="881"/>
                  <a:pt x="42" y="881"/>
                  <a:pt x="44" y="880"/>
                </a:cubicBezTo>
                <a:cubicBezTo>
                  <a:pt x="45" y="878"/>
                  <a:pt x="35" y="878"/>
                  <a:pt x="31" y="879"/>
                </a:cubicBezTo>
                <a:cubicBezTo>
                  <a:pt x="31" y="879"/>
                  <a:pt x="32" y="879"/>
                  <a:pt x="33" y="880"/>
                </a:cubicBezTo>
                <a:cubicBezTo>
                  <a:pt x="35" y="880"/>
                  <a:pt x="36" y="881"/>
                  <a:pt x="36" y="881"/>
                </a:cubicBezTo>
                <a:cubicBezTo>
                  <a:pt x="32" y="882"/>
                  <a:pt x="32" y="879"/>
                  <a:pt x="27" y="880"/>
                </a:cubicBezTo>
                <a:cubicBezTo>
                  <a:pt x="28" y="877"/>
                  <a:pt x="28" y="877"/>
                  <a:pt x="28" y="877"/>
                </a:cubicBezTo>
                <a:cubicBezTo>
                  <a:pt x="28" y="878"/>
                  <a:pt x="29" y="878"/>
                  <a:pt x="32" y="878"/>
                </a:cubicBezTo>
                <a:cubicBezTo>
                  <a:pt x="31" y="877"/>
                  <a:pt x="32" y="877"/>
                  <a:pt x="34" y="876"/>
                </a:cubicBezTo>
                <a:cubicBezTo>
                  <a:pt x="39" y="876"/>
                  <a:pt x="53" y="877"/>
                  <a:pt x="59" y="877"/>
                </a:cubicBezTo>
                <a:cubicBezTo>
                  <a:pt x="56" y="876"/>
                  <a:pt x="56" y="876"/>
                  <a:pt x="56" y="876"/>
                </a:cubicBezTo>
                <a:cubicBezTo>
                  <a:pt x="59" y="875"/>
                  <a:pt x="59" y="875"/>
                  <a:pt x="59" y="875"/>
                </a:cubicBezTo>
                <a:cubicBezTo>
                  <a:pt x="55" y="873"/>
                  <a:pt x="39" y="874"/>
                  <a:pt x="35" y="875"/>
                </a:cubicBezTo>
                <a:cubicBezTo>
                  <a:pt x="36" y="874"/>
                  <a:pt x="44" y="872"/>
                  <a:pt x="46" y="872"/>
                </a:cubicBezTo>
                <a:cubicBezTo>
                  <a:pt x="46" y="871"/>
                  <a:pt x="43" y="871"/>
                  <a:pt x="40" y="871"/>
                </a:cubicBezTo>
                <a:cubicBezTo>
                  <a:pt x="37" y="872"/>
                  <a:pt x="34" y="871"/>
                  <a:pt x="34" y="869"/>
                </a:cubicBezTo>
                <a:cubicBezTo>
                  <a:pt x="32" y="871"/>
                  <a:pt x="32" y="871"/>
                  <a:pt x="32" y="871"/>
                </a:cubicBezTo>
                <a:cubicBezTo>
                  <a:pt x="31" y="870"/>
                  <a:pt x="33" y="867"/>
                  <a:pt x="31" y="867"/>
                </a:cubicBezTo>
                <a:cubicBezTo>
                  <a:pt x="33" y="866"/>
                  <a:pt x="39" y="865"/>
                  <a:pt x="40" y="866"/>
                </a:cubicBezTo>
                <a:cubicBezTo>
                  <a:pt x="40" y="866"/>
                  <a:pt x="32" y="864"/>
                  <a:pt x="32" y="863"/>
                </a:cubicBezTo>
                <a:cubicBezTo>
                  <a:pt x="33" y="864"/>
                  <a:pt x="40" y="863"/>
                  <a:pt x="41" y="864"/>
                </a:cubicBezTo>
                <a:cubicBezTo>
                  <a:pt x="41" y="863"/>
                  <a:pt x="33" y="861"/>
                  <a:pt x="32" y="862"/>
                </a:cubicBezTo>
                <a:cubicBezTo>
                  <a:pt x="37" y="860"/>
                  <a:pt x="34" y="860"/>
                  <a:pt x="40" y="859"/>
                </a:cubicBezTo>
                <a:cubicBezTo>
                  <a:pt x="40" y="859"/>
                  <a:pt x="33" y="858"/>
                  <a:pt x="32" y="859"/>
                </a:cubicBezTo>
                <a:cubicBezTo>
                  <a:pt x="30" y="857"/>
                  <a:pt x="31" y="856"/>
                  <a:pt x="32" y="855"/>
                </a:cubicBezTo>
                <a:cubicBezTo>
                  <a:pt x="35" y="859"/>
                  <a:pt x="48" y="859"/>
                  <a:pt x="53" y="860"/>
                </a:cubicBezTo>
                <a:cubicBezTo>
                  <a:pt x="53" y="860"/>
                  <a:pt x="48" y="858"/>
                  <a:pt x="43" y="856"/>
                </a:cubicBezTo>
                <a:cubicBezTo>
                  <a:pt x="38" y="854"/>
                  <a:pt x="34" y="850"/>
                  <a:pt x="34" y="850"/>
                </a:cubicBezTo>
                <a:cubicBezTo>
                  <a:pt x="35" y="851"/>
                  <a:pt x="41" y="854"/>
                  <a:pt x="42" y="854"/>
                </a:cubicBezTo>
                <a:cubicBezTo>
                  <a:pt x="36" y="852"/>
                  <a:pt x="38" y="844"/>
                  <a:pt x="41" y="843"/>
                </a:cubicBezTo>
                <a:cubicBezTo>
                  <a:pt x="40" y="843"/>
                  <a:pt x="40" y="843"/>
                  <a:pt x="40" y="843"/>
                </a:cubicBezTo>
                <a:cubicBezTo>
                  <a:pt x="42" y="845"/>
                  <a:pt x="45" y="844"/>
                  <a:pt x="44" y="842"/>
                </a:cubicBezTo>
                <a:cubicBezTo>
                  <a:pt x="45" y="843"/>
                  <a:pt x="44" y="843"/>
                  <a:pt x="44" y="843"/>
                </a:cubicBezTo>
                <a:cubicBezTo>
                  <a:pt x="49" y="845"/>
                  <a:pt x="38" y="835"/>
                  <a:pt x="44" y="837"/>
                </a:cubicBezTo>
                <a:cubicBezTo>
                  <a:pt x="42" y="838"/>
                  <a:pt x="44" y="840"/>
                  <a:pt x="46" y="841"/>
                </a:cubicBezTo>
                <a:cubicBezTo>
                  <a:pt x="45" y="839"/>
                  <a:pt x="50" y="839"/>
                  <a:pt x="44" y="834"/>
                </a:cubicBezTo>
                <a:cubicBezTo>
                  <a:pt x="46" y="834"/>
                  <a:pt x="46" y="833"/>
                  <a:pt x="49" y="836"/>
                </a:cubicBezTo>
                <a:cubicBezTo>
                  <a:pt x="49" y="836"/>
                  <a:pt x="49" y="830"/>
                  <a:pt x="50" y="830"/>
                </a:cubicBezTo>
                <a:cubicBezTo>
                  <a:pt x="50" y="831"/>
                  <a:pt x="51" y="833"/>
                  <a:pt x="52" y="833"/>
                </a:cubicBezTo>
                <a:cubicBezTo>
                  <a:pt x="49" y="833"/>
                  <a:pt x="52" y="840"/>
                  <a:pt x="48" y="836"/>
                </a:cubicBezTo>
                <a:cubicBezTo>
                  <a:pt x="51" y="840"/>
                  <a:pt x="53" y="841"/>
                  <a:pt x="55" y="845"/>
                </a:cubicBezTo>
                <a:cubicBezTo>
                  <a:pt x="56" y="842"/>
                  <a:pt x="54" y="835"/>
                  <a:pt x="54" y="829"/>
                </a:cubicBezTo>
                <a:cubicBezTo>
                  <a:pt x="54" y="829"/>
                  <a:pt x="55" y="829"/>
                  <a:pt x="56" y="830"/>
                </a:cubicBezTo>
                <a:cubicBezTo>
                  <a:pt x="58" y="830"/>
                  <a:pt x="59" y="831"/>
                  <a:pt x="59" y="831"/>
                </a:cubicBezTo>
                <a:cubicBezTo>
                  <a:pt x="58" y="829"/>
                  <a:pt x="58" y="829"/>
                  <a:pt x="58" y="829"/>
                </a:cubicBezTo>
                <a:cubicBezTo>
                  <a:pt x="61" y="834"/>
                  <a:pt x="61" y="834"/>
                  <a:pt x="61" y="834"/>
                </a:cubicBezTo>
                <a:cubicBezTo>
                  <a:pt x="61" y="833"/>
                  <a:pt x="61" y="832"/>
                  <a:pt x="61" y="832"/>
                </a:cubicBezTo>
                <a:cubicBezTo>
                  <a:pt x="61" y="833"/>
                  <a:pt x="62" y="833"/>
                  <a:pt x="62" y="834"/>
                </a:cubicBezTo>
                <a:cubicBezTo>
                  <a:pt x="62" y="834"/>
                  <a:pt x="62" y="833"/>
                  <a:pt x="62" y="833"/>
                </a:cubicBezTo>
                <a:cubicBezTo>
                  <a:pt x="63" y="836"/>
                  <a:pt x="64" y="839"/>
                  <a:pt x="64" y="841"/>
                </a:cubicBezTo>
                <a:cubicBezTo>
                  <a:pt x="64" y="840"/>
                  <a:pt x="63" y="839"/>
                  <a:pt x="62" y="839"/>
                </a:cubicBezTo>
                <a:cubicBezTo>
                  <a:pt x="63" y="841"/>
                  <a:pt x="64" y="844"/>
                  <a:pt x="65" y="845"/>
                </a:cubicBezTo>
                <a:cubicBezTo>
                  <a:pt x="65" y="845"/>
                  <a:pt x="65" y="844"/>
                  <a:pt x="65" y="844"/>
                </a:cubicBezTo>
                <a:cubicBezTo>
                  <a:pt x="65" y="846"/>
                  <a:pt x="66" y="847"/>
                  <a:pt x="66" y="847"/>
                </a:cubicBezTo>
                <a:cubicBezTo>
                  <a:pt x="66" y="847"/>
                  <a:pt x="67" y="845"/>
                  <a:pt x="67" y="846"/>
                </a:cubicBezTo>
                <a:cubicBezTo>
                  <a:pt x="67" y="845"/>
                  <a:pt x="66" y="844"/>
                  <a:pt x="65" y="842"/>
                </a:cubicBezTo>
                <a:cubicBezTo>
                  <a:pt x="65" y="839"/>
                  <a:pt x="66" y="835"/>
                  <a:pt x="63" y="831"/>
                </a:cubicBezTo>
                <a:cubicBezTo>
                  <a:pt x="63" y="831"/>
                  <a:pt x="64" y="832"/>
                  <a:pt x="65" y="833"/>
                </a:cubicBezTo>
                <a:cubicBezTo>
                  <a:pt x="65" y="834"/>
                  <a:pt x="66" y="835"/>
                  <a:pt x="66" y="835"/>
                </a:cubicBezTo>
                <a:cubicBezTo>
                  <a:pt x="67" y="830"/>
                  <a:pt x="67" y="830"/>
                  <a:pt x="70" y="827"/>
                </a:cubicBezTo>
                <a:cubicBezTo>
                  <a:pt x="70" y="829"/>
                  <a:pt x="70" y="830"/>
                  <a:pt x="70" y="832"/>
                </a:cubicBezTo>
                <a:cubicBezTo>
                  <a:pt x="71" y="829"/>
                  <a:pt x="73" y="831"/>
                  <a:pt x="74" y="833"/>
                </a:cubicBezTo>
                <a:cubicBezTo>
                  <a:pt x="75" y="836"/>
                  <a:pt x="76" y="838"/>
                  <a:pt x="76" y="835"/>
                </a:cubicBezTo>
                <a:cubicBezTo>
                  <a:pt x="78" y="835"/>
                  <a:pt x="78" y="831"/>
                  <a:pt x="79" y="830"/>
                </a:cubicBezTo>
                <a:cubicBezTo>
                  <a:pt x="79" y="831"/>
                  <a:pt x="79" y="832"/>
                  <a:pt x="79" y="832"/>
                </a:cubicBezTo>
                <a:cubicBezTo>
                  <a:pt x="79" y="832"/>
                  <a:pt x="80" y="831"/>
                  <a:pt x="80" y="830"/>
                </a:cubicBezTo>
                <a:cubicBezTo>
                  <a:pt x="81" y="830"/>
                  <a:pt x="82" y="829"/>
                  <a:pt x="82" y="829"/>
                </a:cubicBezTo>
                <a:cubicBezTo>
                  <a:pt x="82" y="830"/>
                  <a:pt x="80" y="831"/>
                  <a:pt x="81" y="833"/>
                </a:cubicBezTo>
                <a:cubicBezTo>
                  <a:pt x="85" y="832"/>
                  <a:pt x="88" y="831"/>
                  <a:pt x="89" y="834"/>
                </a:cubicBezTo>
                <a:cubicBezTo>
                  <a:pt x="94" y="836"/>
                  <a:pt x="91" y="827"/>
                  <a:pt x="94" y="829"/>
                </a:cubicBezTo>
                <a:cubicBezTo>
                  <a:pt x="93" y="832"/>
                  <a:pt x="92" y="836"/>
                  <a:pt x="93" y="837"/>
                </a:cubicBezTo>
                <a:cubicBezTo>
                  <a:pt x="95" y="836"/>
                  <a:pt x="97" y="834"/>
                  <a:pt x="99" y="835"/>
                </a:cubicBezTo>
                <a:cubicBezTo>
                  <a:pt x="96" y="838"/>
                  <a:pt x="96" y="838"/>
                  <a:pt x="96" y="838"/>
                </a:cubicBezTo>
                <a:cubicBezTo>
                  <a:pt x="98" y="839"/>
                  <a:pt x="100" y="840"/>
                  <a:pt x="97" y="842"/>
                </a:cubicBezTo>
                <a:cubicBezTo>
                  <a:pt x="100" y="842"/>
                  <a:pt x="100" y="843"/>
                  <a:pt x="100" y="844"/>
                </a:cubicBezTo>
                <a:cubicBezTo>
                  <a:pt x="102" y="844"/>
                  <a:pt x="104" y="842"/>
                  <a:pt x="105" y="840"/>
                </a:cubicBezTo>
                <a:cubicBezTo>
                  <a:pt x="106" y="838"/>
                  <a:pt x="106" y="835"/>
                  <a:pt x="107" y="834"/>
                </a:cubicBezTo>
                <a:cubicBezTo>
                  <a:pt x="107" y="839"/>
                  <a:pt x="110" y="840"/>
                  <a:pt x="106" y="844"/>
                </a:cubicBezTo>
                <a:cubicBezTo>
                  <a:pt x="103" y="843"/>
                  <a:pt x="103" y="843"/>
                  <a:pt x="103" y="843"/>
                </a:cubicBezTo>
                <a:cubicBezTo>
                  <a:pt x="103" y="846"/>
                  <a:pt x="105" y="846"/>
                  <a:pt x="107" y="847"/>
                </a:cubicBezTo>
                <a:cubicBezTo>
                  <a:pt x="108" y="847"/>
                  <a:pt x="110" y="847"/>
                  <a:pt x="106" y="850"/>
                </a:cubicBezTo>
                <a:cubicBezTo>
                  <a:pt x="105" y="848"/>
                  <a:pt x="101" y="848"/>
                  <a:pt x="100" y="850"/>
                </a:cubicBezTo>
                <a:cubicBezTo>
                  <a:pt x="100" y="850"/>
                  <a:pt x="101" y="850"/>
                  <a:pt x="101" y="851"/>
                </a:cubicBezTo>
                <a:cubicBezTo>
                  <a:pt x="102" y="851"/>
                  <a:pt x="103" y="851"/>
                  <a:pt x="103" y="851"/>
                </a:cubicBezTo>
                <a:cubicBezTo>
                  <a:pt x="102" y="852"/>
                  <a:pt x="102" y="850"/>
                  <a:pt x="101" y="852"/>
                </a:cubicBezTo>
                <a:cubicBezTo>
                  <a:pt x="102" y="852"/>
                  <a:pt x="105" y="852"/>
                  <a:pt x="107" y="851"/>
                </a:cubicBezTo>
                <a:cubicBezTo>
                  <a:pt x="107" y="852"/>
                  <a:pt x="107" y="852"/>
                  <a:pt x="107" y="852"/>
                </a:cubicBezTo>
                <a:cubicBezTo>
                  <a:pt x="107" y="852"/>
                  <a:pt x="108" y="852"/>
                  <a:pt x="109" y="853"/>
                </a:cubicBezTo>
                <a:cubicBezTo>
                  <a:pt x="110" y="854"/>
                  <a:pt x="110" y="855"/>
                  <a:pt x="110" y="855"/>
                </a:cubicBezTo>
                <a:cubicBezTo>
                  <a:pt x="110" y="854"/>
                  <a:pt x="108" y="854"/>
                  <a:pt x="109" y="855"/>
                </a:cubicBezTo>
                <a:cubicBezTo>
                  <a:pt x="109" y="855"/>
                  <a:pt x="110" y="856"/>
                  <a:pt x="111" y="856"/>
                </a:cubicBezTo>
                <a:cubicBezTo>
                  <a:pt x="112" y="856"/>
                  <a:pt x="113" y="857"/>
                  <a:pt x="113" y="857"/>
                </a:cubicBezTo>
                <a:cubicBezTo>
                  <a:pt x="111" y="856"/>
                  <a:pt x="110" y="857"/>
                  <a:pt x="110" y="859"/>
                </a:cubicBezTo>
                <a:cubicBezTo>
                  <a:pt x="110" y="861"/>
                  <a:pt x="122" y="860"/>
                  <a:pt x="118" y="863"/>
                </a:cubicBezTo>
                <a:cubicBezTo>
                  <a:pt x="118" y="862"/>
                  <a:pt x="118" y="862"/>
                  <a:pt x="117" y="862"/>
                </a:cubicBezTo>
                <a:cubicBezTo>
                  <a:pt x="116" y="863"/>
                  <a:pt x="116" y="863"/>
                  <a:pt x="116" y="863"/>
                </a:cubicBezTo>
                <a:cubicBezTo>
                  <a:pt x="121" y="863"/>
                  <a:pt x="122" y="865"/>
                  <a:pt x="123" y="867"/>
                </a:cubicBezTo>
                <a:cubicBezTo>
                  <a:pt x="124" y="869"/>
                  <a:pt x="124" y="871"/>
                  <a:pt x="130" y="872"/>
                </a:cubicBezTo>
                <a:cubicBezTo>
                  <a:pt x="126" y="874"/>
                  <a:pt x="127" y="872"/>
                  <a:pt x="122" y="869"/>
                </a:cubicBezTo>
                <a:cubicBezTo>
                  <a:pt x="119" y="870"/>
                  <a:pt x="119" y="870"/>
                  <a:pt x="119" y="870"/>
                </a:cubicBezTo>
                <a:cubicBezTo>
                  <a:pt x="118" y="870"/>
                  <a:pt x="119" y="869"/>
                  <a:pt x="118" y="868"/>
                </a:cubicBezTo>
                <a:close/>
                <a:moveTo>
                  <a:pt x="103" y="845"/>
                </a:moveTo>
                <a:cubicBezTo>
                  <a:pt x="104" y="844"/>
                  <a:pt x="101" y="844"/>
                  <a:pt x="100" y="844"/>
                </a:cubicBezTo>
                <a:cubicBezTo>
                  <a:pt x="100" y="846"/>
                  <a:pt x="99" y="847"/>
                  <a:pt x="103" y="845"/>
                </a:cubicBezTo>
                <a:close/>
                <a:moveTo>
                  <a:pt x="61" y="837"/>
                </a:moveTo>
                <a:cubicBezTo>
                  <a:pt x="60" y="835"/>
                  <a:pt x="59" y="835"/>
                  <a:pt x="59" y="836"/>
                </a:cubicBezTo>
                <a:cubicBezTo>
                  <a:pt x="60" y="837"/>
                  <a:pt x="60" y="837"/>
                  <a:pt x="61" y="837"/>
                </a:cubicBezTo>
                <a:close/>
                <a:moveTo>
                  <a:pt x="73" y="890"/>
                </a:moveTo>
                <a:cubicBezTo>
                  <a:pt x="73" y="890"/>
                  <a:pt x="73" y="890"/>
                  <a:pt x="73" y="890"/>
                </a:cubicBezTo>
                <a:cubicBezTo>
                  <a:pt x="73" y="889"/>
                  <a:pt x="73" y="889"/>
                  <a:pt x="73" y="890"/>
                </a:cubicBezTo>
                <a:close/>
                <a:moveTo>
                  <a:pt x="73" y="891"/>
                </a:moveTo>
                <a:cubicBezTo>
                  <a:pt x="73" y="891"/>
                  <a:pt x="73" y="891"/>
                  <a:pt x="73" y="890"/>
                </a:cubicBezTo>
                <a:cubicBezTo>
                  <a:pt x="73" y="891"/>
                  <a:pt x="73" y="891"/>
                  <a:pt x="73" y="891"/>
                </a:cubicBezTo>
                <a:cubicBezTo>
                  <a:pt x="72" y="892"/>
                  <a:pt x="72" y="892"/>
                  <a:pt x="73" y="891"/>
                </a:cubicBezTo>
                <a:close/>
                <a:moveTo>
                  <a:pt x="72" y="881"/>
                </a:moveTo>
                <a:cubicBezTo>
                  <a:pt x="72" y="880"/>
                  <a:pt x="72" y="880"/>
                  <a:pt x="72" y="880"/>
                </a:cubicBezTo>
                <a:cubicBezTo>
                  <a:pt x="72" y="881"/>
                  <a:pt x="72" y="881"/>
                  <a:pt x="72" y="881"/>
                </a:cubicBezTo>
                <a:close/>
                <a:moveTo>
                  <a:pt x="61" y="831"/>
                </a:moveTo>
                <a:cubicBezTo>
                  <a:pt x="62" y="832"/>
                  <a:pt x="62" y="832"/>
                  <a:pt x="62" y="833"/>
                </a:cubicBezTo>
                <a:cubicBezTo>
                  <a:pt x="62" y="832"/>
                  <a:pt x="62" y="832"/>
                  <a:pt x="61" y="831"/>
                </a:cubicBezTo>
                <a:close/>
                <a:moveTo>
                  <a:pt x="121" y="889"/>
                </a:moveTo>
                <a:cubicBezTo>
                  <a:pt x="121" y="889"/>
                  <a:pt x="121" y="889"/>
                  <a:pt x="121" y="889"/>
                </a:cubicBezTo>
                <a:cubicBezTo>
                  <a:pt x="121" y="889"/>
                  <a:pt x="121" y="889"/>
                  <a:pt x="121" y="889"/>
                </a:cubicBezTo>
                <a:close/>
                <a:moveTo>
                  <a:pt x="37" y="893"/>
                </a:moveTo>
                <a:cubicBezTo>
                  <a:pt x="37" y="892"/>
                  <a:pt x="38" y="892"/>
                  <a:pt x="38" y="892"/>
                </a:cubicBezTo>
                <a:cubicBezTo>
                  <a:pt x="37" y="892"/>
                  <a:pt x="37" y="892"/>
                  <a:pt x="37" y="893"/>
                </a:cubicBezTo>
                <a:close/>
                <a:moveTo>
                  <a:pt x="79" y="887"/>
                </a:moveTo>
                <a:cubicBezTo>
                  <a:pt x="78" y="888"/>
                  <a:pt x="78" y="888"/>
                  <a:pt x="78" y="888"/>
                </a:cubicBezTo>
                <a:cubicBezTo>
                  <a:pt x="79" y="888"/>
                  <a:pt x="79" y="888"/>
                  <a:pt x="79" y="889"/>
                </a:cubicBezTo>
                <a:cubicBezTo>
                  <a:pt x="79" y="888"/>
                  <a:pt x="79" y="887"/>
                  <a:pt x="79" y="887"/>
                </a:cubicBezTo>
                <a:close/>
                <a:moveTo>
                  <a:pt x="85" y="909"/>
                </a:moveTo>
                <a:cubicBezTo>
                  <a:pt x="85" y="909"/>
                  <a:pt x="85" y="909"/>
                  <a:pt x="86" y="909"/>
                </a:cubicBezTo>
                <a:cubicBezTo>
                  <a:pt x="86" y="907"/>
                  <a:pt x="86" y="907"/>
                  <a:pt x="86" y="907"/>
                </a:cubicBezTo>
                <a:cubicBezTo>
                  <a:pt x="85" y="907"/>
                  <a:pt x="84" y="909"/>
                  <a:pt x="85" y="909"/>
                </a:cubicBezTo>
                <a:close/>
                <a:moveTo>
                  <a:pt x="78" y="899"/>
                </a:moveTo>
                <a:cubicBezTo>
                  <a:pt x="78" y="901"/>
                  <a:pt x="79" y="901"/>
                  <a:pt x="79" y="900"/>
                </a:cubicBezTo>
                <a:cubicBezTo>
                  <a:pt x="79" y="900"/>
                  <a:pt x="79" y="900"/>
                  <a:pt x="79" y="900"/>
                </a:cubicBezTo>
                <a:cubicBezTo>
                  <a:pt x="80" y="896"/>
                  <a:pt x="79" y="897"/>
                  <a:pt x="78" y="899"/>
                </a:cubicBezTo>
                <a:close/>
                <a:moveTo>
                  <a:pt x="80" y="900"/>
                </a:moveTo>
                <a:cubicBezTo>
                  <a:pt x="80" y="900"/>
                  <a:pt x="80" y="900"/>
                  <a:pt x="80" y="900"/>
                </a:cubicBezTo>
                <a:cubicBezTo>
                  <a:pt x="80" y="898"/>
                  <a:pt x="80" y="900"/>
                  <a:pt x="80" y="900"/>
                </a:cubicBezTo>
                <a:close/>
                <a:moveTo>
                  <a:pt x="74" y="890"/>
                </a:moveTo>
                <a:cubicBezTo>
                  <a:pt x="74" y="891"/>
                  <a:pt x="75" y="886"/>
                  <a:pt x="75" y="887"/>
                </a:cubicBezTo>
                <a:cubicBezTo>
                  <a:pt x="76" y="884"/>
                  <a:pt x="73" y="892"/>
                  <a:pt x="74" y="890"/>
                </a:cubicBezTo>
                <a:close/>
                <a:moveTo>
                  <a:pt x="77" y="908"/>
                </a:moveTo>
                <a:cubicBezTo>
                  <a:pt x="78" y="905"/>
                  <a:pt x="78" y="905"/>
                  <a:pt x="78" y="905"/>
                </a:cubicBezTo>
                <a:cubicBezTo>
                  <a:pt x="77" y="907"/>
                  <a:pt x="77" y="907"/>
                  <a:pt x="77" y="907"/>
                </a:cubicBezTo>
                <a:lnTo>
                  <a:pt x="77" y="908"/>
                </a:lnTo>
                <a:close/>
                <a:moveTo>
                  <a:pt x="72" y="905"/>
                </a:moveTo>
                <a:cubicBezTo>
                  <a:pt x="73" y="906"/>
                  <a:pt x="73" y="906"/>
                  <a:pt x="73" y="906"/>
                </a:cubicBezTo>
                <a:cubicBezTo>
                  <a:pt x="73" y="905"/>
                  <a:pt x="74" y="905"/>
                  <a:pt x="74" y="905"/>
                </a:cubicBezTo>
                <a:cubicBezTo>
                  <a:pt x="73" y="904"/>
                  <a:pt x="73" y="904"/>
                  <a:pt x="72" y="905"/>
                </a:cubicBezTo>
                <a:close/>
                <a:moveTo>
                  <a:pt x="74" y="905"/>
                </a:moveTo>
                <a:cubicBezTo>
                  <a:pt x="74" y="905"/>
                  <a:pt x="74" y="905"/>
                  <a:pt x="75" y="904"/>
                </a:cubicBezTo>
                <a:cubicBezTo>
                  <a:pt x="75" y="904"/>
                  <a:pt x="74" y="904"/>
                  <a:pt x="74" y="905"/>
                </a:cubicBezTo>
                <a:close/>
                <a:moveTo>
                  <a:pt x="76" y="909"/>
                </a:moveTo>
                <a:cubicBezTo>
                  <a:pt x="75" y="908"/>
                  <a:pt x="75" y="908"/>
                  <a:pt x="75" y="908"/>
                </a:cubicBezTo>
                <a:cubicBezTo>
                  <a:pt x="75" y="908"/>
                  <a:pt x="75" y="908"/>
                  <a:pt x="75" y="908"/>
                </a:cubicBezTo>
                <a:lnTo>
                  <a:pt x="76" y="909"/>
                </a:lnTo>
                <a:close/>
                <a:moveTo>
                  <a:pt x="62" y="900"/>
                </a:moveTo>
                <a:cubicBezTo>
                  <a:pt x="60" y="900"/>
                  <a:pt x="60" y="900"/>
                  <a:pt x="60" y="900"/>
                </a:cubicBezTo>
                <a:cubicBezTo>
                  <a:pt x="59" y="901"/>
                  <a:pt x="59" y="902"/>
                  <a:pt x="60" y="902"/>
                </a:cubicBezTo>
                <a:cubicBezTo>
                  <a:pt x="61" y="901"/>
                  <a:pt x="61" y="901"/>
                  <a:pt x="62" y="900"/>
                </a:cubicBezTo>
                <a:close/>
                <a:moveTo>
                  <a:pt x="60" y="910"/>
                </a:moveTo>
                <a:cubicBezTo>
                  <a:pt x="60" y="909"/>
                  <a:pt x="60" y="909"/>
                  <a:pt x="61" y="907"/>
                </a:cubicBezTo>
                <a:cubicBezTo>
                  <a:pt x="58" y="911"/>
                  <a:pt x="58" y="911"/>
                  <a:pt x="58" y="911"/>
                </a:cubicBezTo>
                <a:lnTo>
                  <a:pt x="60" y="910"/>
                </a:lnTo>
                <a:close/>
                <a:moveTo>
                  <a:pt x="55" y="909"/>
                </a:moveTo>
                <a:cubicBezTo>
                  <a:pt x="54" y="910"/>
                  <a:pt x="51" y="910"/>
                  <a:pt x="53" y="911"/>
                </a:cubicBezTo>
                <a:cubicBezTo>
                  <a:pt x="54" y="910"/>
                  <a:pt x="56" y="910"/>
                  <a:pt x="55" y="909"/>
                </a:cubicBezTo>
                <a:close/>
                <a:moveTo>
                  <a:pt x="48" y="887"/>
                </a:moveTo>
                <a:cubicBezTo>
                  <a:pt x="48" y="887"/>
                  <a:pt x="48" y="887"/>
                  <a:pt x="48" y="887"/>
                </a:cubicBezTo>
                <a:cubicBezTo>
                  <a:pt x="55" y="885"/>
                  <a:pt x="55" y="885"/>
                  <a:pt x="55" y="885"/>
                </a:cubicBezTo>
                <a:lnTo>
                  <a:pt x="48" y="887"/>
                </a:lnTo>
                <a:close/>
                <a:moveTo>
                  <a:pt x="28" y="874"/>
                </a:moveTo>
                <a:cubicBezTo>
                  <a:pt x="27" y="876"/>
                  <a:pt x="33" y="874"/>
                  <a:pt x="31" y="875"/>
                </a:cubicBezTo>
                <a:cubicBezTo>
                  <a:pt x="31" y="875"/>
                  <a:pt x="32" y="875"/>
                  <a:pt x="32" y="875"/>
                </a:cubicBezTo>
                <a:cubicBezTo>
                  <a:pt x="33" y="874"/>
                  <a:pt x="33" y="874"/>
                  <a:pt x="34" y="874"/>
                </a:cubicBezTo>
                <a:cubicBezTo>
                  <a:pt x="32" y="873"/>
                  <a:pt x="33" y="873"/>
                  <a:pt x="28" y="874"/>
                </a:cubicBezTo>
                <a:close/>
                <a:moveTo>
                  <a:pt x="34" y="874"/>
                </a:moveTo>
                <a:cubicBezTo>
                  <a:pt x="34" y="874"/>
                  <a:pt x="34" y="874"/>
                  <a:pt x="35" y="874"/>
                </a:cubicBezTo>
                <a:cubicBezTo>
                  <a:pt x="34" y="874"/>
                  <a:pt x="34" y="874"/>
                  <a:pt x="34" y="874"/>
                </a:cubicBezTo>
                <a:close/>
                <a:moveTo>
                  <a:pt x="62" y="857"/>
                </a:moveTo>
                <a:cubicBezTo>
                  <a:pt x="63" y="857"/>
                  <a:pt x="63" y="857"/>
                  <a:pt x="63" y="857"/>
                </a:cubicBezTo>
                <a:cubicBezTo>
                  <a:pt x="61" y="856"/>
                  <a:pt x="61" y="856"/>
                  <a:pt x="61" y="856"/>
                </a:cubicBezTo>
                <a:lnTo>
                  <a:pt x="62" y="857"/>
                </a:lnTo>
                <a:close/>
                <a:moveTo>
                  <a:pt x="58" y="853"/>
                </a:moveTo>
                <a:cubicBezTo>
                  <a:pt x="62" y="856"/>
                  <a:pt x="62" y="856"/>
                  <a:pt x="62" y="856"/>
                </a:cubicBezTo>
                <a:cubicBezTo>
                  <a:pt x="58" y="853"/>
                  <a:pt x="58" y="853"/>
                  <a:pt x="58" y="853"/>
                </a:cubicBezTo>
                <a:cubicBezTo>
                  <a:pt x="59" y="853"/>
                  <a:pt x="59" y="854"/>
                  <a:pt x="58" y="853"/>
                </a:cubicBezTo>
                <a:close/>
                <a:moveTo>
                  <a:pt x="103" y="834"/>
                </a:moveTo>
                <a:cubicBezTo>
                  <a:pt x="102" y="834"/>
                  <a:pt x="102" y="834"/>
                  <a:pt x="102" y="834"/>
                </a:cubicBezTo>
                <a:cubicBezTo>
                  <a:pt x="101" y="835"/>
                  <a:pt x="102" y="836"/>
                  <a:pt x="102" y="837"/>
                </a:cubicBezTo>
                <a:lnTo>
                  <a:pt x="103" y="834"/>
                </a:lnTo>
                <a:close/>
                <a:moveTo>
                  <a:pt x="119" y="858"/>
                </a:moveTo>
                <a:cubicBezTo>
                  <a:pt x="119" y="857"/>
                  <a:pt x="119" y="857"/>
                  <a:pt x="119" y="857"/>
                </a:cubicBezTo>
                <a:cubicBezTo>
                  <a:pt x="114" y="859"/>
                  <a:pt x="114" y="859"/>
                  <a:pt x="114" y="859"/>
                </a:cubicBezTo>
                <a:lnTo>
                  <a:pt x="119" y="858"/>
                </a:lnTo>
                <a:close/>
                <a:moveTo>
                  <a:pt x="129" y="878"/>
                </a:moveTo>
                <a:cubicBezTo>
                  <a:pt x="130" y="877"/>
                  <a:pt x="129" y="876"/>
                  <a:pt x="129" y="875"/>
                </a:cubicBezTo>
                <a:cubicBezTo>
                  <a:pt x="130" y="877"/>
                  <a:pt x="124" y="877"/>
                  <a:pt x="129" y="878"/>
                </a:cubicBezTo>
                <a:close/>
                <a:moveTo>
                  <a:pt x="98" y="873"/>
                </a:moveTo>
                <a:cubicBezTo>
                  <a:pt x="97" y="873"/>
                  <a:pt x="95" y="875"/>
                  <a:pt x="95" y="875"/>
                </a:cubicBezTo>
                <a:cubicBezTo>
                  <a:pt x="95" y="874"/>
                  <a:pt x="97" y="874"/>
                  <a:pt x="98" y="873"/>
                </a:cubicBezTo>
                <a:close/>
                <a:moveTo>
                  <a:pt x="88" y="878"/>
                </a:moveTo>
                <a:cubicBezTo>
                  <a:pt x="89" y="877"/>
                  <a:pt x="89" y="877"/>
                  <a:pt x="89" y="877"/>
                </a:cubicBezTo>
                <a:cubicBezTo>
                  <a:pt x="87" y="878"/>
                  <a:pt x="87" y="878"/>
                  <a:pt x="87" y="878"/>
                </a:cubicBezTo>
                <a:lnTo>
                  <a:pt x="88" y="878"/>
                </a:lnTo>
                <a:close/>
                <a:moveTo>
                  <a:pt x="88" y="877"/>
                </a:moveTo>
                <a:cubicBezTo>
                  <a:pt x="83" y="879"/>
                  <a:pt x="89" y="877"/>
                  <a:pt x="87" y="878"/>
                </a:cubicBezTo>
                <a:cubicBezTo>
                  <a:pt x="86" y="878"/>
                  <a:pt x="86" y="878"/>
                  <a:pt x="86" y="878"/>
                </a:cubicBezTo>
                <a:cubicBezTo>
                  <a:pt x="90" y="876"/>
                  <a:pt x="90" y="876"/>
                  <a:pt x="90" y="876"/>
                </a:cubicBezTo>
                <a:cubicBezTo>
                  <a:pt x="89" y="877"/>
                  <a:pt x="87" y="878"/>
                  <a:pt x="88" y="877"/>
                </a:cubicBezTo>
                <a:close/>
                <a:moveTo>
                  <a:pt x="98" y="872"/>
                </a:moveTo>
                <a:cubicBezTo>
                  <a:pt x="96" y="873"/>
                  <a:pt x="96" y="872"/>
                  <a:pt x="97" y="872"/>
                </a:cubicBezTo>
                <a:cubicBezTo>
                  <a:pt x="98" y="872"/>
                  <a:pt x="98" y="872"/>
                  <a:pt x="98" y="872"/>
                </a:cubicBezTo>
                <a:cubicBezTo>
                  <a:pt x="98" y="872"/>
                  <a:pt x="98" y="872"/>
                  <a:pt x="98" y="872"/>
                </a:cubicBezTo>
                <a:close/>
                <a:moveTo>
                  <a:pt x="98" y="872"/>
                </a:moveTo>
                <a:cubicBezTo>
                  <a:pt x="98" y="872"/>
                  <a:pt x="99" y="871"/>
                  <a:pt x="98" y="872"/>
                </a:cubicBezTo>
                <a:close/>
                <a:moveTo>
                  <a:pt x="97" y="872"/>
                </a:moveTo>
                <a:cubicBezTo>
                  <a:pt x="98" y="871"/>
                  <a:pt x="98" y="871"/>
                  <a:pt x="98" y="871"/>
                </a:cubicBezTo>
                <a:cubicBezTo>
                  <a:pt x="99" y="871"/>
                  <a:pt x="100" y="871"/>
                  <a:pt x="100" y="870"/>
                </a:cubicBezTo>
                <a:cubicBezTo>
                  <a:pt x="100" y="871"/>
                  <a:pt x="99" y="871"/>
                  <a:pt x="97" y="872"/>
                </a:cubicBezTo>
                <a:close/>
                <a:moveTo>
                  <a:pt x="93" y="874"/>
                </a:move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5" y="873"/>
                  <a:pt x="93" y="874"/>
                </a:cubicBezTo>
                <a:close/>
                <a:moveTo>
                  <a:pt x="96" y="873"/>
                </a:moveTo>
                <a:cubicBezTo>
                  <a:pt x="94" y="873"/>
                  <a:pt x="94" y="873"/>
                  <a:pt x="94" y="873"/>
                </a:cubicBezTo>
                <a:cubicBezTo>
                  <a:pt x="93" y="874"/>
                  <a:pt x="92" y="875"/>
                  <a:pt x="95" y="873"/>
                </a:cubicBezTo>
                <a:cubicBezTo>
                  <a:pt x="93" y="874"/>
                  <a:pt x="95" y="873"/>
                  <a:pt x="96" y="873"/>
                </a:cubicBezTo>
                <a:close/>
                <a:moveTo>
                  <a:pt x="95" y="873"/>
                </a:moveTo>
                <a:cubicBezTo>
                  <a:pt x="94" y="874"/>
                  <a:pt x="93" y="874"/>
                  <a:pt x="92" y="875"/>
                </a:cubicBezTo>
                <a:cubicBezTo>
                  <a:pt x="92" y="875"/>
                  <a:pt x="96" y="873"/>
                  <a:pt x="95" y="873"/>
                </a:cubicBezTo>
                <a:close/>
                <a:moveTo>
                  <a:pt x="83" y="879"/>
                </a:moveTo>
                <a:cubicBezTo>
                  <a:pt x="82" y="880"/>
                  <a:pt x="82" y="880"/>
                  <a:pt x="82" y="880"/>
                </a:cubicBezTo>
                <a:cubicBezTo>
                  <a:pt x="83" y="879"/>
                  <a:pt x="83" y="879"/>
                  <a:pt x="83" y="879"/>
                </a:cubicBezTo>
                <a:cubicBezTo>
                  <a:pt x="83" y="880"/>
                  <a:pt x="85" y="879"/>
                  <a:pt x="83" y="879"/>
                </a:cubicBezTo>
                <a:close/>
                <a:moveTo>
                  <a:pt x="99" y="871"/>
                </a:moveTo>
                <a:cubicBezTo>
                  <a:pt x="98" y="871"/>
                  <a:pt x="96" y="872"/>
                  <a:pt x="95" y="873"/>
                </a:cubicBezTo>
                <a:cubicBezTo>
                  <a:pt x="96" y="872"/>
                  <a:pt x="96" y="872"/>
                  <a:pt x="96" y="872"/>
                </a:cubicBezTo>
                <a:cubicBezTo>
                  <a:pt x="97" y="872"/>
                  <a:pt x="98" y="871"/>
                  <a:pt x="99" y="871"/>
                </a:cubicBezTo>
                <a:close/>
                <a:moveTo>
                  <a:pt x="95" y="873"/>
                </a:move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4" y="873"/>
                  <a:pt x="95" y="873"/>
                </a:cubicBezTo>
                <a:close/>
                <a:moveTo>
                  <a:pt x="88" y="876"/>
                </a:moveTo>
                <a:cubicBezTo>
                  <a:pt x="92" y="875"/>
                  <a:pt x="92" y="875"/>
                  <a:pt x="92" y="875"/>
                </a:cubicBezTo>
                <a:cubicBezTo>
                  <a:pt x="88" y="876"/>
                  <a:pt x="88" y="876"/>
                  <a:pt x="88" y="876"/>
                </a:cubicBezTo>
                <a:close/>
                <a:moveTo>
                  <a:pt x="99" y="870"/>
                </a:moveTo>
                <a:cubicBezTo>
                  <a:pt x="101" y="869"/>
                  <a:pt x="101" y="869"/>
                  <a:pt x="101" y="869"/>
                </a:cubicBezTo>
                <a:cubicBezTo>
                  <a:pt x="98" y="871"/>
                  <a:pt x="98" y="871"/>
                  <a:pt x="98" y="871"/>
                </a:cubicBezTo>
                <a:lnTo>
                  <a:pt x="99" y="870"/>
                </a:lnTo>
                <a:close/>
                <a:moveTo>
                  <a:pt x="99" y="870"/>
                </a:moveTo>
                <a:cubicBezTo>
                  <a:pt x="101" y="870"/>
                  <a:pt x="102" y="869"/>
                  <a:pt x="103" y="868"/>
                </a:cubicBezTo>
                <a:cubicBezTo>
                  <a:pt x="103" y="869"/>
                  <a:pt x="101" y="869"/>
                  <a:pt x="100" y="870"/>
                </a:cubicBezTo>
                <a:cubicBezTo>
                  <a:pt x="100" y="870"/>
                  <a:pt x="100" y="870"/>
                  <a:pt x="99" y="870"/>
                </a:cubicBezTo>
                <a:close/>
                <a:moveTo>
                  <a:pt x="97" y="871"/>
                </a:moveTo>
                <a:cubicBezTo>
                  <a:pt x="98" y="871"/>
                  <a:pt x="99" y="870"/>
                  <a:pt x="100" y="870"/>
                </a:cubicBezTo>
                <a:cubicBezTo>
                  <a:pt x="99" y="870"/>
                  <a:pt x="98" y="870"/>
                  <a:pt x="97" y="871"/>
                </a:cubicBezTo>
                <a:close/>
                <a:moveTo>
                  <a:pt x="94" y="873"/>
                </a:moveTo>
                <a:cubicBezTo>
                  <a:pt x="94" y="873"/>
                  <a:pt x="96" y="872"/>
                  <a:pt x="97" y="872"/>
                </a:cubicBezTo>
                <a:cubicBezTo>
                  <a:pt x="94" y="873"/>
                  <a:pt x="94" y="873"/>
                  <a:pt x="94" y="873"/>
                </a:cubicBezTo>
                <a:close/>
                <a:moveTo>
                  <a:pt x="94" y="873"/>
                </a:move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4" y="873"/>
                  <a:pt x="94" y="873"/>
                </a:cubicBezTo>
                <a:close/>
                <a:moveTo>
                  <a:pt x="94" y="873"/>
                </a:move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3" y="873"/>
                  <a:pt x="94" y="873"/>
                </a:cubicBezTo>
                <a:close/>
                <a:moveTo>
                  <a:pt x="91" y="875"/>
                </a:moveTo>
                <a:cubicBezTo>
                  <a:pt x="89" y="876"/>
                  <a:pt x="87" y="876"/>
                  <a:pt x="85" y="878"/>
                </a:cubicBezTo>
                <a:cubicBezTo>
                  <a:pt x="87" y="877"/>
                  <a:pt x="88" y="876"/>
                  <a:pt x="91" y="875"/>
                </a:cubicBezTo>
                <a:close/>
                <a:moveTo>
                  <a:pt x="90" y="875"/>
                </a:moveTo>
                <a:cubicBezTo>
                  <a:pt x="90" y="875"/>
                  <a:pt x="90" y="875"/>
                  <a:pt x="90" y="875"/>
                </a:cubicBezTo>
                <a:cubicBezTo>
                  <a:pt x="90" y="875"/>
                  <a:pt x="91" y="874"/>
                  <a:pt x="92" y="874"/>
                </a:cubicBezTo>
                <a:lnTo>
                  <a:pt x="90" y="875"/>
                </a:lnTo>
                <a:close/>
                <a:moveTo>
                  <a:pt x="89" y="875"/>
                </a:moveTo>
                <a:cubicBezTo>
                  <a:pt x="90" y="875"/>
                  <a:pt x="90" y="875"/>
                  <a:pt x="90" y="875"/>
                </a:cubicBezTo>
                <a:cubicBezTo>
                  <a:pt x="90" y="875"/>
                  <a:pt x="90" y="875"/>
                  <a:pt x="90" y="875"/>
                </a:cubicBezTo>
                <a:lnTo>
                  <a:pt x="89" y="875"/>
                </a:lnTo>
                <a:close/>
                <a:moveTo>
                  <a:pt x="95" y="872"/>
                </a:move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2" y="873"/>
                  <a:pt x="92" y="873"/>
                </a:cubicBezTo>
                <a:cubicBezTo>
                  <a:pt x="93" y="873"/>
                  <a:pt x="95" y="872"/>
                  <a:pt x="95" y="872"/>
                </a:cubicBezTo>
                <a:close/>
                <a:moveTo>
                  <a:pt x="94" y="873"/>
                </a:move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4" y="873"/>
                  <a:pt x="94" y="873"/>
                </a:cubicBezTo>
                <a:close/>
                <a:moveTo>
                  <a:pt x="93" y="872"/>
                </a:moveTo>
                <a:cubicBezTo>
                  <a:pt x="93" y="872"/>
                  <a:pt x="93" y="873"/>
                  <a:pt x="92" y="873"/>
                </a:cubicBezTo>
                <a:cubicBezTo>
                  <a:pt x="93" y="872"/>
                  <a:pt x="93" y="872"/>
                  <a:pt x="93" y="872"/>
                </a:cubicBezTo>
                <a:close/>
                <a:moveTo>
                  <a:pt x="92" y="874"/>
                </a:moveTo>
                <a:cubicBezTo>
                  <a:pt x="91" y="874"/>
                  <a:pt x="92" y="874"/>
                  <a:pt x="93" y="873"/>
                </a:cubicBezTo>
                <a:cubicBezTo>
                  <a:pt x="93" y="873"/>
                  <a:pt x="92" y="873"/>
                  <a:pt x="92" y="873"/>
                </a:cubicBezTo>
                <a:cubicBezTo>
                  <a:pt x="92" y="873"/>
                  <a:pt x="92" y="874"/>
                  <a:pt x="92" y="874"/>
                </a:cubicBezTo>
                <a:close/>
                <a:moveTo>
                  <a:pt x="96" y="871"/>
                </a:moveTo>
                <a:cubicBezTo>
                  <a:pt x="95" y="872"/>
                  <a:pt x="95" y="872"/>
                  <a:pt x="94" y="872"/>
                </a:cubicBezTo>
                <a:cubicBezTo>
                  <a:pt x="95" y="872"/>
                  <a:pt x="97" y="871"/>
                  <a:pt x="96" y="871"/>
                </a:cubicBezTo>
                <a:close/>
                <a:moveTo>
                  <a:pt x="95" y="872"/>
                </a:moveTo>
                <a:cubicBezTo>
                  <a:pt x="95" y="872"/>
                  <a:pt x="95" y="872"/>
                  <a:pt x="95" y="872"/>
                </a:cubicBezTo>
                <a:cubicBezTo>
                  <a:pt x="95" y="872"/>
                  <a:pt x="95" y="872"/>
                  <a:pt x="95" y="872"/>
                </a:cubicBezTo>
                <a:close/>
                <a:moveTo>
                  <a:pt x="95" y="872"/>
                </a:moveTo>
                <a:cubicBezTo>
                  <a:pt x="94" y="873"/>
                  <a:pt x="93" y="873"/>
                  <a:pt x="93" y="873"/>
                </a:cubicBezTo>
                <a:cubicBezTo>
                  <a:pt x="93" y="873"/>
                  <a:pt x="93" y="873"/>
                  <a:pt x="94" y="873"/>
                </a:cubicBezTo>
                <a:cubicBezTo>
                  <a:pt x="94" y="873"/>
                  <a:pt x="94" y="873"/>
                  <a:pt x="95" y="872"/>
                </a:cubicBezTo>
                <a:close/>
                <a:moveTo>
                  <a:pt x="75" y="880"/>
                </a:moveTo>
                <a:cubicBezTo>
                  <a:pt x="77" y="879"/>
                  <a:pt x="80" y="878"/>
                  <a:pt x="77" y="880"/>
                </a:cubicBezTo>
                <a:cubicBezTo>
                  <a:pt x="79" y="879"/>
                  <a:pt x="88" y="875"/>
                  <a:pt x="92" y="873"/>
                </a:cubicBezTo>
                <a:cubicBezTo>
                  <a:pt x="91" y="873"/>
                  <a:pt x="90" y="874"/>
                  <a:pt x="89" y="874"/>
                </a:cubicBezTo>
                <a:cubicBezTo>
                  <a:pt x="87" y="875"/>
                  <a:pt x="85" y="876"/>
                  <a:pt x="83" y="877"/>
                </a:cubicBezTo>
                <a:cubicBezTo>
                  <a:pt x="82" y="877"/>
                  <a:pt x="84" y="876"/>
                  <a:pt x="85" y="876"/>
                </a:cubicBezTo>
                <a:cubicBezTo>
                  <a:pt x="82" y="877"/>
                  <a:pt x="80" y="878"/>
                  <a:pt x="75" y="880"/>
                </a:cubicBezTo>
                <a:cubicBezTo>
                  <a:pt x="77" y="879"/>
                  <a:pt x="77" y="879"/>
                  <a:pt x="77" y="879"/>
                </a:cubicBezTo>
                <a:cubicBezTo>
                  <a:pt x="76" y="879"/>
                  <a:pt x="75" y="880"/>
                  <a:pt x="75" y="880"/>
                </a:cubicBezTo>
                <a:close/>
                <a:moveTo>
                  <a:pt x="92" y="873"/>
                </a:move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4" y="872"/>
                  <a:pt x="96" y="871"/>
                </a:cubicBezTo>
                <a:cubicBezTo>
                  <a:pt x="95" y="872"/>
                  <a:pt x="94" y="872"/>
                  <a:pt x="93" y="872"/>
                </a:cubicBezTo>
                <a:cubicBezTo>
                  <a:pt x="93" y="873"/>
                  <a:pt x="93" y="873"/>
                  <a:pt x="93" y="873"/>
                </a:cubicBezTo>
                <a:lnTo>
                  <a:pt x="92" y="873"/>
                </a:lnTo>
                <a:close/>
                <a:moveTo>
                  <a:pt x="93" y="873"/>
                </a:moveTo>
                <a:cubicBezTo>
                  <a:pt x="90" y="874"/>
                  <a:pt x="89" y="875"/>
                  <a:pt x="85" y="876"/>
                </a:cubicBezTo>
                <a:cubicBezTo>
                  <a:pt x="86" y="876"/>
                  <a:pt x="88" y="875"/>
                  <a:pt x="89" y="875"/>
                </a:cubicBezTo>
                <a:cubicBezTo>
                  <a:pt x="88" y="875"/>
                  <a:pt x="91" y="874"/>
                  <a:pt x="92" y="873"/>
                </a:cubicBez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3" y="873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3" y="873"/>
                  <a:pt x="93" y="873"/>
                  <a:pt x="93" y="873"/>
                </a:cubicBezTo>
                <a:cubicBezTo>
                  <a:pt x="92" y="873"/>
                  <a:pt x="92" y="873"/>
                  <a:pt x="93" y="873"/>
                </a:cubicBezTo>
                <a:close/>
                <a:moveTo>
                  <a:pt x="79" y="880"/>
                </a:moveTo>
                <a:cubicBezTo>
                  <a:pt x="79" y="880"/>
                  <a:pt x="79" y="880"/>
                  <a:pt x="79" y="880"/>
                </a:cubicBezTo>
                <a:cubicBezTo>
                  <a:pt x="79" y="880"/>
                  <a:pt x="79" y="880"/>
                  <a:pt x="79" y="880"/>
                </a:cubicBezTo>
                <a:close/>
                <a:moveTo>
                  <a:pt x="80" y="879"/>
                </a:moveTo>
                <a:cubicBezTo>
                  <a:pt x="81" y="879"/>
                  <a:pt x="82" y="879"/>
                  <a:pt x="82" y="879"/>
                </a:cubicBezTo>
                <a:cubicBezTo>
                  <a:pt x="81" y="879"/>
                  <a:pt x="80" y="880"/>
                  <a:pt x="79" y="880"/>
                </a:cubicBezTo>
                <a:cubicBezTo>
                  <a:pt x="80" y="880"/>
                  <a:pt x="81" y="879"/>
                  <a:pt x="83" y="878"/>
                </a:cubicBezTo>
                <a:cubicBezTo>
                  <a:pt x="82" y="879"/>
                  <a:pt x="82" y="879"/>
                  <a:pt x="82" y="879"/>
                </a:cubicBezTo>
                <a:cubicBezTo>
                  <a:pt x="83" y="878"/>
                  <a:pt x="87" y="876"/>
                  <a:pt x="87" y="876"/>
                </a:cubicBezTo>
                <a:cubicBezTo>
                  <a:pt x="85" y="877"/>
                  <a:pt x="83" y="878"/>
                  <a:pt x="80" y="879"/>
                </a:cubicBezTo>
                <a:close/>
                <a:moveTo>
                  <a:pt x="86" y="876"/>
                </a:moveTo>
                <a:cubicBezTo>
                  <a:pt x="84" y="877"/>
                  <a:pt x="84" y="877"/>
                  <a:pt x="84" y="877"/>
                </a:cubicBezTo>
                <a:cubicBezTo>
                  <a:pt x="82" y="878"/>
                  <a:pt x="82" y="878"/>
                  <a:pt x="82" y="878"/>
                </a:cubicBezTo>
                <a:cubicBezTo>
                  <a:pt x="83" y="877"/>
                  <a:pt x="83" y="877"/>
                  <a:pt x="83" y="877"/>
                </a:cubicBezTo>
                <a:cubicBezTo>
                  <a:pt x="83" y="878"/>
                  <a:pt x="85" y="877"/>
                  <a:pt x="86" y="876"/>
                </a:cubicBezTo>
                <a:close/>
                <a:moveTo>
                  <a:pt x="94" y="872"/>
                </a:moveTo>
                <a:cubicBezTo>
                  <a:pt x="97" y="870"/>
                  <a:pt x="97" y="870"/>
                  <a:pt x="97" y="870"/>
                </a:cubicBezTo>
                <a:cubicBezTo>
                  <a:pt x="93" y="872"/>
                  <a:pt x="93" y="872"/>
                  <a:pt x="93" y="872"/>
                </a:cubicBezTo>
                <a:lnTo>
                  <a:pt x="94" y="872"/>
                </a:lnTo>
                <a:close/>
                <a:moveTo>
                  <a:pt x="94" y="872"/>
                </a:moveTo>
                <a:cubicBezTo>
                  <a:pt x="97" y="871"/>
                  <a:pt x="97" y="871"/>
                  <a:pt x="97" y="871"/>
                </a:cubicBezTo>
                <a:cubicBezTo>
                  <a:pt x="95" y="871"/>
                  <a:pt x="95" y="871"/>
                  <a:pt x="95" y="871"/>
                </a:cubicBezTo>
                <a:lnTo>
                  <a:pt x="94" y="872"/>
                </a:lnTo>
                <a:close/>
                <a:moveTo>
                  <a:pt x="55" y="870"/>
                </a:moveTo>
                <a:cubicBezTo>
                  <a:pt x="56" y="870"/>
                  <a:pt x="56" y="870"/>
                  <a:pt x="56" y="870"/>
                </a:cubicBezTo>
                <a:cubicBezTo>
                  <a:pt x="56" y="870"/>
                  <a:pt x="56" y="870"/>
                  <a:pt x="55" y="870"/>
                </a:cubicBezTo>
                <a:close/>
                <a:moveTo>
                  <a:pt x="56" y="870"/>
                </a:moveTo>
                <a:cubicBezTo>
                  <a:pt x="57" y="870"/>
                  <a:pt x="57" y="870"/>
                  <a:pt x="57" y="870"/>
                </a:cubicBezTo>
                <a:cubicBezTo>
                  <a:pt x="57" y="870"/>
                  <a:pt x="56" y="870"/>
                  <a:pt x="56" y="870"/>
                </a:cubicBezTo>
                <a:close/>
                <a:moveTo>
                  <a:pt x="92" y="868"/>
                </a:moveTo>
                <a:cubicBezTo>
                  <a:pt x="95" y="867"/>
                  <a:pt x="99" y="866"/>
                  <a:pt x="96" y="867"/>
                </a:cubicBezTo>
                <a:cubicBezTo>
                  <a:pt x="93" y="868"/>
                  <a:pt x="93" y="868"/>
                  <a:pt x="93" y="868"/>
                </a:cubicBezTo>
                <a:cubicBezTo>
                  <a:pt x="93" y="868"/>
                  <a:pt x="93" y="868"/>
                  <a:pt x="92" y="868"/>
                </a:cubicBezTo>
                <a:close/>
                <a:moveTo>
                  <a:pt x="73" y="870"/>
                </a:moveTo>
                <a:cubicBezTo>
                  <a:pt x="73" y="870"/>
                  <a:pt x="73" y="870"/>
                  <a:pt x="72" y="870"/>
                </a:cubicBezTo>
                <a:cubicBezTo>
                  <a:pt x="73" y="870"/>
                  <a:pt x="74" y="870"/>
                  <a:pt x="75" y="870"/>
                </a:cubicBezTo>
                <a:cubicBezTo>
                  <a:pt x="75" y="870"/>
                  <a:pt x="74" y="870"/>
                  <a:pt x="73" y="870"/>
                </a:cubicBezTo>
                <a:close/>
                <a:moveTo>
                  <a:pt x="60" y="873"/>
                </a:moveTo>
                <a:cubicBezTo>
                  <a:pt x="62" y="873"/>
                  <a:pt x="62" y="873"/>
                  <a:pt x="62" y="873"/>
                </a:cubicBezTo>
                <a:cubicBezTo>
                  <a:pt x="62" y="873"/>
                  <a:pt x="61" y="873"/>
                  <a:pt x="60" y="873"/>
                </a:cubicBezTo>
                <a:close/>
                <a:moveTo>
                  <a:pt x="52" y="868"/>
                </a:moveTo>
                <a:cubicBezTo>
                  <a:pt x="49" y="868"/>
                  <a:pt x="49" y="868"/>
                  <a:pt x="49" y="868"/>
                </a:cubicBezTo>
                <a:cubicBezTo>
                  <a:pt x="49" y="868"/>
                  <a:pt x="51" y="868"/>
                  <a:pt x="52" y="868"/>
                </a:cubicBezTo>
                <a:close/>
                <a:moveTo>
                  <a:pt x="92" y="871"/>
                </a:moveTo>
                <a:cubicBezTo>
                  <a:pt x="93" y="870"/>
                  <a:pt x="94" y="870"/>
                  <a:pt x="94" y="870"/>
                </a:cubicBezTo>
                <a:cubicBezTo>
                  <a:pt x="92" y="871"/>
                  <a:pt x="90" y="872"/>
                  <a:pt x="92" y="871"/>
                </a:cubicBezTo>
                <a:close/>
                <a:moveTo>
                  <a:pt x="89" y="864"/>
                </a:moveTo>
                <a:cubicBezTo>
                  <a:pt x="89" y="864"/>
                  <a:pt x="88" y="864"/>
                  <a:pt x="87" y="864"/>
                </a:cubicBezTo>
                <a:cubicBezTo>
                  <a:pt x="88" y="864"/>
                  <a:pt x="88" y="864"/>
                  <a:pt x="89" y="864"/>
                </a:cubicBezTo>
                <a:close/>
                <a:moveTo>
                  <a:pt x="94" y="870"/>
                </a:moveTo>
                <a:cubicBezTo>
                  <a:pt x="94" y="870"/>
                  <a:pt x="94" y="870"/>
                  <a:pt x="93" y="870"/>
                </a:cubicBezTo>
                <a:cubicBezTo>
                  <a:pt x="94" y="870"/>
                  <a:pt x="94" y="870"/>
                  <a:pt x="94" y="870"/>
                </a:cubicBezTo>
                <a:cubicBezTo>
                  <a:pt x="95" y="869"/>
                  <a:pt x="96" y="869"/>
                  <a:pt x="94" y="870"/>
                </a:cubicBezTo>
                <a:close/>
                <a:moveTo>
                  <a:pt x="54" y="857"/>
                </a:moveTo>
                <a:cubicBezTo>
                  <a:pt x="54" y="857"/>
                  <a:pt x="54" y="857"/>
                  <a:pt x="55" y="857"/>
                </a:cubicBezTo>
                <a:cubicBezTo>
                  <a:pt x="54" y="857"/>
                  <a:pt x="54" y="857"/>
                  <a:pt x="54" y="857"/>
                </a:cubicBezTo>
                <a:close/>
                <a:moveTo>
                  <a:pt x="86" y="855"/>
                </a:moveTo>
                <a:cubicBezTo>
                  <a:pt x="86" y="855"/>
                  <a:pt x="86" y="855"/>
                  <a:pt x="86" y="855"/>
                </a:cubicBezTo>
                <a:cubicBezTo>
                  <a:pt x="87" y="855"/>
                  <a:pt x="87" y="855"/>
                  <a:pt x="86" y="855"/>
                </a:cubicBezTo>
                <a:close/>
                <a:moveTo>
                  <a:pt x="95" y="871"/>
                </a:moveTo>
                <a:cubicBezTo>
                  <a:pt x="95" y="871"/>
                  <a:pt x="95" y="871"/>
                  <a:pt x="95" y="871"/>
                </a:cubicBezTo>
                <a:close/>
                <a:moveTo>
                  <a:pt x="82" y="876"/>
                </a:moveTo>
                <a:cubicBezTo>
                  <a:pt x="83" y="876"/>
                  <a:pt x="83" y="876"/>
                  <a:pt x="84" y="876"/>
                </a:cubicBezTo>
                <a:cubicBezTo>
                  <a:pt x="83" y="876"/>
                  <a:pt x="83" y="876"/>
                  <a:pt x="82" y="876"/>
                </a:cubicBezTo>
                <a:close/>
                <a:moveTo>
                  <a:pt x="75" y="876"/>
                </a:moveTo>
                <a:cubicBezTo>
                  <a:pt x="75" y="876"/>
                  <a:pt x="75" y="876"/>
                  <a:pt x="75" y="876"/>
                </a:cubicBezTo>
                <a:cubicBezTo>
                  <a:pt x="75" y="877"/>
                  <a:pt x="75" y="876"/>
                  <a:pt x="75" y="876"/>
                </a:cubicBezTo>
                <a:close/>
                <a:moveTo>
                  <a:pt x="95" y="871"/>
                </a:moveTo>
                <a:cubicBezTo>
                  <a:pt x="94" y="871"/>
                  <a:pt x="94" y="871"/>
                  <a:pt x="94" y="871"/>
                </a:cubicBezTo>
                <a:cubicBezTo>
                  <a:pt x="94" y="871"/>
                  <a:pt x="94" y="871"/>
                  <a:pt x="95" y="871"/>
                </a:cubicBezTo>
                <a:close/>
                <a:moveTo>
                  <a:pt x="95" y="871"/>
                </a:moveTo>
                <a:cubicBezTo>
                  <a:pt x="95" y="871"/>
                  <a:pt x="95" y="871"/>
                  <a:pt x="95" y="871"/>
                </a:cubicBezTo>
                <a:cubicBezTo>
                  <a:pt x="95" y="871"/>
                  <a:pt x="96" y="870"/>
                  <a:pt x="95" y="871"/>
                </a:cubicBezTo>
                <a:close/>
                <a:moveTo>
                  <a:pt x="95" y="871"/>
                </a:moveTo>
                <a:cubicBezTo>
                  <a:pt x="95" y="871"/>
                  <a:pt x="95" y="871"/>
                  <a:pt x="95" y="871"/>
                </a:cubicBezTo>
                <a:cubicBezTo>
                  <a:pt x="95" y="871"/>
                  <a:pt x="95" y="871"/>
                  <a:pt x="95" y="871"/>
                </a:cubicBezTo>
                <a:close/>
                <a:moveTo>
                  <a:pt x="63" y="862"/>
                </a:moveTo>
                <a:cubicBezTo>
                  <a:pt x="63" y="862"/>
                  <a:pt x="63" y="862"/>
                  <a:pt x="63" y="862"/>
                </a:cubicBezTo>
                <a:cubicBezTo>
                  <a:pt x="62" y="862"/>
                  <a:pt x="62" y="862"/>
                  <a:pt x="63" y="862"/>
                </a:cubicBezTo>
                <a:close/>
                <a:moveTo>
                  <a:pt x="61" y="877"/>
                </a:moveTo>
                <a:cubicBezTo>
                  <a:pt x="61" y="877"/>
                  <a:pt x="61" y="877"/>
                  <a:pt x="61" y="877"/>
                </a:cubicBezTo>
                <a:cubicBezTo>
                  <a:pt x="61" y="877"/>
                  <a:pt x="61" y="877"/>
                  <a:pt x="61" y="877"/>
                </a:cubicBezTo>
                <a:close/>
                <a:moveTo>
                  <a:pt x="58" y="877"/>
                </a:moveTo>
                <a:cubicBezTo>
                  <a:pt x="62" y="876"/>
                  <a:pt x="62" y="876"/>
                  <a:pt x="61" y="877"/>
                </a:cubicBezTo>
                <a:cubicBezTo>
                  <a:pt x="70" y="874"/>
                  <a:pt x="70" y="874"/>
                  <a:pt x="70" y="874"/>
                </a:cubicBezTo>
                <a:lnTo>
                  <a:pt x="58" y="877"/>
                </a:lnTo>
                <a:close/>
                <a:moveTo>
                  <a:pt x="56" y="869"/>
                </a:moveTo>
                <a:cubicBezTo>
                  <a:pt x="60" y="868"/>
                  <a:pt x="55" y="869"/>
                  <a:pt x="52" y="869"/>
                </a:cubicBezTo>
                <a:cubicBezTo>
                  <a:pt x="53" y="869"/>
                  <a:pt x="59" y="868"/>
                  <a:pt x="58" y="868"/>
                </a:cubicBezTo>
                <a:cubicBezTo>
                  <a:pt x="56" y="868"/>
                  <a:pt x="51" y="869"/>
                  <a:pt x="49" y="869"/>
                </a:cubicBezTo>
                <a:cubicBezTo>
                  <a:pt x="54" y="868"/>
                  <a:pt x="54" y="868"/>
                  <a:pt x="54" y="868"/>
                </a:cubicBezTo>
                <a:cubicBezTo>
                  <a:pt x="50" y="868"/>
                  <a:pt x="54" y="868"/>
                  <a:pt x="55" y="867"/>
                </a:cubicBezTo>
                <a:cubicBezTo>
                  <a:pt x="54" y="867"/>
                  <a:pt x="54" y="867"/>
                  <a:pt x="53" y="867"/>
                </a:cubicBezTo>
                <a:cubicBezTo>
                  <a:pt x="55" y="867"/>
                  <a:pt x="48" y="868"/>
                  <a:pt x="50" y="867"/>
                </a:cubicBezTo>
                <a:cubicBezTo>
                  <a:pt x="51" y="867"/>
                  <a:pt x="53" y="867"/>
                  <a:pt x="54" y="867"/>
                </a:cubicBezTo>
                <a:cubicBezTo>
                  <a:pt x="51" y="867"/>
                  <a:pt x="51" y="867"/>
                  <a:pt x="51" y="867"/>
                </a:cubicBezTo>
                <a:cubicBezTo>
                  <a:pt x="52" y="867"/>
                  <a:pt x="55" y="866"/>
                  <a:pt x="58" y="866"/>
                </a:cubicBezTo>
                <a:cubicBezTo>
                  <a:pt x="58" y="866"/>
                  <a:pt x="56" y="866"/>
                  <a:pt x="56" y="866"/>
                </a:cubicBezTo>
                <a:cubicBezTo>
                  <a:pt x="57" y="866"/>
                  <a:pt x="58" y="866"/>
                  <a:pt x="59" y="866"/>
                </a:cubicBezTo>
                <a:cubicBezTo>
                  <a:pt x="54" y="866"/>
                  <a:pt x="54" y="866"/>
                  <a:pt x="54" y="866"/>
                </a:cubicBezTo>
                <a:cubicBezTo>
                  <a:pt x="54" y="866"/>
                  <a:pt x="54" y="866"/>
                  <a:pt x="53" y="866"/>
                </a:cubicBezTo>
                <a:cubicBezTo>
                  <a:pt x="53" y="866"/>
                  <a:pt x="51" y="866"/>
                  <a:pt x="54" y="866"/>
                </a:cubicBezTo>
                <a:cubicBezTo>
                  <a:pt x="55" y="865"/>
                  <a:pt x="56" y="865"/>
                  <a:pt x="57" y="865"/>
                </a:cubicBezTo>
                <a:cubicBezTo>
                  <a:pt x="54" y="866"/>
                  <a:pt x="57" y="865"/>
                  <a:pt x="59" y="865"/>
                </a:cubicBezTo>
                <a:cubicBezTo>
                  <a:pt x="58" y="865"/>
                  <a:pt x="60" y="865"/>
                  <a:pt x="62" y="865"/>
                </a:cubicBezTo>
                <a:cubicBezTo>
                  <a:pt x="62" y="865"/>
                  <a:pt x="58" y="865"/>
                  <a:pt x="55" y="865"/>
                </a:cubicBezTo>
                <a:cubicBezTo>
                  <a:pt x="56" y="865"/>
                  <a:pt x="57" y="865"/>
                  <a:pt x="54" y="865"/>
                </a:cubicBezTo>
                <a:cubicBezTo>
                  <a:pt x="58" y="865"/>
                  <a:pt x="58" y="865"/>
                  <a:pt x="58" y="865"/>
                </a:cubicBezTo>
                <a:cubicBezTo>
                  <a:pt x="57" y="865"/>
                  <a:pt x="57" y="865"/>
                  <a:pt x="57" y="865"/>
                </a:cubicBezTo>
                <a:cubicBezTo>
                  <a:pt x="62" y="864"/>
                  <a:pt x="62" y="864"/>
                  <a:pt x="62" y="864"/>
                </a:cubicBezTo>
                <a:cubicBezTo>
                  <a:pt x="64" y="864"/>
                  <a:pt x="55" y="865"/>
                  <a:pt x="57" y="864"/>
                </a:cubicBezTo>
                <a:cubicBezTo>
                  <a:pt x="61" y="864"/>
                  <a:pt x="61" y="864"/>
                  <a:pt x="61" y="864"/>
                </a:cubicBezTo>
                <a:cubicBezTo>
                  <a:pt x="59" y="864"/>
                  <a:pt x="53" y="865"/>
                  <a:pt x="57" y="864"/>
                </a:cubicBezTo>
                <a:cubicBezTo>
                  <a:pt x="55" y="864"/>
                  <a:pt x="53" y="865"/>
                  <a:pt x="52" y="864"/>
                </a:cubicBezTo>
                <a:cubicBezTo>
                  <a:pt x="54" y="864"/>
                  <a:pt x="55" y="864"/>
                  <a:pt x="56" y="864"/>
                </a:cubicBezTo>
                <a:cubicBezTo>
                  <a:pt x="54" y="864"/>
                  <a:pt x="51" y="864"/>
                  <a:pt x="52" y="864"/>
                </a:cubicBezTo>
                <a:cubicBezTo>
                  <a:pt x="50" y="864"/>
                  <a:pt x="64" y="863"/>
                  <a:pt x="59" y="863"/>
                </a:cubicBezTo>
                <a:cubicBezTo>
                  <a:pt x="57" y="863"/>
                  <a:pt x="52" y="863"/>
                  <a:pt x="53" y="864"/>
                </a:cubicBezTo>
                <a:cubicBezTo>
                  <a:pt x="51" y="864"/>
                  <a:pt x="58" y="863"/>
                  <a:pt x="54" y="863"/>
                </a:cubicBezTo>
                <a:cubicBezTo>
                  <a:pt x="58" y="863"/>
                  <a:pt x="58" y="863"/>
                  <a:pt x="58" y="863"/>
                </a:cubicBezTo>
                <a:cubicBezTo>
                  <a:pt x="58" y="863"/>
                  <a:pt x="57" y="863"/>
                  <a:pt x="56" y="863"/>
                </a:cubicBezTo>
                <a:cubicBezTo>
                  <a:pt x="60" y="863"/>
                  <a:pt x="60" y="863"/>
                  <a:pt x="60" y="863"/>
                </a:cubicBezTo>
                <a:cubicBezTo>
                  <a:pt x="54" y="863"/>
                  <a:pt x="63" y="862"/>
                  <a:pt x="55" y="863"/>
                </a:cubicBezTo>
                <a:cubicBezTo>
                  <a:pt x="61" y="862"/>
                  <a:pt x="54" y="862"/>
                  <a:pt x="57" y="862"/>
                </a:cubicBezTo>
                <a:cubicBezTo>
                  <a:pt x="61" y="862"/>
                  <a:pt x="57" y="863"/>
                  <a:pt x="62" y="862"/>
                </a:cubicBezTo>
                <a:cubicBezTo>
                  <a:pt x="64" y="862"/>
                  <a:pt x="61" y="862"/>
                  <a:pt x="63" y="862"/>
                </a:cubicBezTo>
                <a:cubicBezTo>
                  <a:pt x="64" y="862"/>
                  <a:pt x="65" y="862"/>
                  <a:pt x="66" y="862"/>
                </a:cubicBezTo>
                <a:cubicBezTo>
                  <a:pt x="70" y="861"/>
                  <a:pt x="63" y="862"/>
                  <a:pt x="61" y="862"/>
                </a:cubicBezTo>
                <a:cubicBezTo>
                  <a:pt x="63" y="862"/>
                  <a:pt x="63" y="862"/>
                  <a:pt x="63" y="862"/>
                </a:cubicBezTo>
                <a:cubicBezTo>
                  <a:pt x="57" y="862"/>
                  <a:pt x="62" y="862"/>
                  <a:pt x="57" y="862"/>
                </a:cubicBezTo>
                <a:cubicBezTo>
                  <a:pt x="60" y="862"/>
                  <a:pt x="56" y="862"/>
                  <a:pt x="58" y="862"/>
                </a:cubicBezTo>
                <a:cubicBezTo>
                  <a:pt x="58" y="862"/>
                  <a:pt x="58" y="862"/>
                  <a:pt x="58" y="862"/>
                </a:cubicBezTo>
                <a:cubicBezTo>
                  <a:pt x="58" y="861"/>
                  <a:pt x="67" y="861"/>
                  <a:pt x="68" y="861"/>
                </a:cubicBezTo>
                <a:cubicBezTo>
                  <a:pt x="68" y="860"/>
                  <a:pt x="65" y="860"/>
                  <a:pt x="63" y="861"/>
                </a:cubicBezTo>
                <a:cubicBezTo>
                  <a:pt x="61" y="861"/>
                  <a:pt x="65" y="861"/>
                  <a:pt x="57" y="861"/>
                </a:cubicBezTo>
                <a:cubicBezTo>
                  <a:pt x="66" y="860"/>
                  <a:pt x="54" y="861"/>
                  <a:pt x="60" y="860"/>
                </a:cubicBezTo>
                <a:cubicBezTo>
                  <a:pt x="63" y="860"/>
                  <a:pt x="65" y="860"/>
                  <a:pt x="67" y="860"/>
                </a:cubicBezTo>
                <a:cubicBezTo>
                  <a:pt x="66" y="860"/>
                  <a:pt x="65" y="860"/>
                  <a:pt x="62" y="860"/>
                </a:cubicBezTo>
                <a:cubicBezTo>
                  <a:pt x="65" y="860"/>
                  <a:pt x="65" y="860"/>
                  <a:pt x="65" y="860"/>
                </a:cubicBezTo>
                <a:cubicBezTo>
                  <a:pt x="59" y="860"/>
                  <a:pt x="60" y="860"/>
                  <a:pt x="57" y="860"/>
                </a:cubicBezTo>
                <a:cubicBezTo>
                  <a:pt x="59" y="860"/>
                  <a:pt x="60" y="859"/>
                  <a:pt x="62" y="859"/>
                </a:cubicBezTo>
                <a:cubicBezTo>
                  <a:pt x="63" y="859"/>
                  <a:pt x="62" y="859"/>
                  <a:pt x="60" y="859"/>
                </a:cubicBezTo>
                <a:cubicBezTo>
                  <a:pt x="60" y="859"/>
                  <a:pt x="60" y="859"/>
                  <a:pt x="60" y="859"/>
                </a:cubicBezTo>
                <a:cubicBezTo>
                  <a:pt x="59" y="859"/>
                  <a:pt x="64" y="859"/>
                  <a:pt x="61" y="859"/>
                </a:cubicBezTo>
                <a:cubicBezTo>
                  <a:pt x="59" y="859"/>
                  <a:pt x="59" y="859"/>
                  <a:pt x="59" y="859"/>
                </a:cubicBezTo>
                <a:cubicBezTo>
                  <a:pt x="55" y="859"/>
                  <a:pt x="58" y="858"/>
                  <a:pt x="56" y="858"/>
                </a:cubicBezTo>
                <a:cubicBezTo>
                  <a:pt x="54" y="858"/>
                  <a:pt x="54" y="858"/>
                  <a:pt x="54" y="858"/>
                </a:cubicBezTo>
                <a:cubicBezTo>
                  <a:pt x="55" y="858"/>
                  <a:pt x="52" y="857"/>
                  <a:pt x="54" y="857"/>
                </a:cubicBezTo>
                <a:cubicBezTo>
                  <a:pt x="54" y="857"/>
                  <a:pt x="55" y="857"/>
                  <a:pt x="55" y="857"/>
                </a:cubicBezTo>
                <a:cubicBezTo>
                  <a:pt x="57" y="857"/>
                  <a:pt x="59" y="857"/>
                  <a:pt x="60" y="857"/>
                </a:cubicBezTo>
                <a:cubicBezTo>
                  <a:pt x="57" y="857"/>
                  <a:pt x="57" y="857"/>
                  <a:pt x="57" y="857"/>
                </a:cubicBezTo>
                <a:cubicBezTo>
                  <a:pt x="59" y="857"/>
                  <a:pt x="59" y="857"/>
                  <a:pt x="59" y="857"/>
                </a:cubicBezTo>
                <a:cubicBezTo>
                  <a:pt x="59" y="857"/>
                  <a:pt x="55" y="857"/>
                  <a:pt x="55" y="857"/>
                </a:cubicBezTo>
                <a:cubicBezTo>
                  <a:pt x="63" y="857"/>
                  <a:pt x="56" y="856"/>
                  <a:pt x="63" y="856"/>
                </a:cubicBezTo>
                <a:cubicBezTo>
                  <a:pt x="58" y="856"/>
                  <a:pt x="63" y="856"/>
                  <a:pt x="57" y="856"/>
                </a:cubicBezTo>
                <a:cubicBezTo>
                  <a:pt x="58" y="856"/>
                  <a:pt x="59" y="856"/>
                  <a:pt x="60" y="856"/>
                </a:cubicBezTo>
                <a:cubicBezTo>
                  <a:pt x="56" y="856"/>
                  <a:pt x="56" y="856"/>
                  <a:pt x="56" y="856"/>
                </a:cubicBezTo>
                <a:cubicBezTo>
                  <a:pt x="58" y="856"/>
                  <a:pt x="61" y="856"/>
                  <a:pt x="60" y="855"/>
                </a:cubicBezTo>
                <a:cubicBezTo>
                  <a:pt x="61" y="855"/>
                  <a:pt x="61" y="855"/>
                  <a:pt x="61" y="855"/>
                </a:cubicBezTo>
                <a:cubicBezTo>
                  <a:pt x="63" y="855"/>
                  <a:pt x="62" y="855"/>
                  <a:pt x="59" y="855"/>
                </a:cubicBezTo>
                <a:cubicBezTo>
                  <a:pt x="61" y="855"/>
                  <a:pt x="61" y="855"/>
                  <a:pt x="63" y="855"/>
                </a:cubicBezTo>
                <a:cubicBezTo>
                  <a:pt x="54" y="854"/>
                  <a:pt x="69" y="855"/>
                  <a:pt x="63" y="854"/>
                </a:cubicBezTo>
                <a:cubicBezTo>
                  <a:pt x="70" y="854"/>
                  <a:pt x="77" y="854"/>
                  <a:pt x="82" y="855"/>
                </a:cubicBezTo>
                <a:cubicBezTo>
                  <a:pt x="81" y="855"/>
                  <a:pt x="81" y="855"/>
                  <a:pt x="81" y="855"/>
                </a:cubicBezTo>
                <a:cubicBezTo>
                  <a:pt x="86" y="855"/>
                  <a:pt x="81" y="855"/>
                  <a:pt x="86" y="855"/>
                </a:cubicBezTo>
                <a:cubicBezTo>
                  <a:pt x="81" y="855"/>
                  <a:pt x="81" y="855"/>
                  <a:pt x="81" y="855"/>
                </a:cubicBezTo>
                <a:cubicBezTo>
                  <a:pt x="83" y="855"/>
                  <a:pt x="86" y="855"/>
                  <a:pt x="86" y="855"/>
                </a:cubicBezTo>
                <a:cubicBezTo>
                  <a:pt x="86" y="855"/>
                  <a:pt x="87" y="855"/>
                  <a:pt x="89" y="855"/>
                </a:cubicBezTo>
                <a:cubicBezTo>
                  <a:pt x="77" y="856"/>
                  <a:pt x="89" y="856"/>
                  <a:pt x="83" y="857"/>
                </a:cubicBezTo>
                <a:cubicBezTo>
                  <a:pt x="83" y="857"/>
                  <a:pt x="85" y="857"/>
                  <a:pt x="86" y="857"/>
                </a:cubicBezTo>
                <a:cubicBezTo>
                  <a:pt x="81" y="857"/>
                  <a:pt x="88" y="857"/>
                  <a:pt x="89" y="857"/>
                </a:cubicBezTo>
                <a:cubicBezTo>
                  <a:pt x="82" y="857"/>
                  <a:pt x="82" y="857"/>
                  <a:pt x="82" y="857"/>
                </a:cubicBezTo>
                <a:cubicBezTo>
                  <a:pt x="84" y="857"/>
                  <a:pt x="86" y="857"/>
                  <a:pt x="87" y="857"/>
                </a:cubicBezTo>
                <a:cubicBezTo>
                  <a:pt x="89" y="857"/>
                  <a:pt x="82" y="858"/>
                  <a:pt x="86" y="858"/>
                </a:cubicBezTo>
                <a:cubicBezTo>
                  <a:pt x="84" y="858"/>
                  <a:pt x="81" y="858"/>
                  <a:pt x="80" y="858"/>
                </a:cubicBezTo>
                <a:cubicBezTo>
                  <a:pt x="87" y="858"/>
                  <a:pt x="83" y="858"/>
                  <a:pt x="88" y="858"/>
                </a:cubicBezTo>
                <a:cubicBezTo>
                  <a:pt x="81" y="858"/>
                  <a:pt x="87" y="858"/>
                  <a:pt x="77" y="859"/>
                </a:cubicBezTo>
                <a:cubicBezTo>
                  <a:pt x="76" y="859"/>
                  <a:pt x="81" y="859"/>
                  <a:pt x="82" y="859"/>
                </a:cubicBezTo>
                <a:cubicBezTo>
                  <a:pt x="81" y="859"/>
                  <a:pt x="81" y="859"/>
                  <a:pt x="84" y="859"/>
                </a:cubicBezTo>
                <a:cubicBezTo>
                  <a:pt x="82" y="859"/>
                  <a:pt x="87" y="859"/>
                  <a:pt x="80" y="860"/>
                </a:cubicBezTo>
                <a:cubicBezTo>
                  <a:pt x="84" y="859"/>
                  <a:pt x="82" y="860"/>
                  <a:pt x="84" y="860"/>
                </a:cubicBezTo>
                <a:cubicBezTo>
                  <a:pt x="88" y="859"/>
                  <a:pt x="88" y="859"/>
                  <a:pt x="88" y="859"/>
                </a:cubicBezTo>
                <a:cubicBezTo>
                  <a:pt x="88" y="859"/>
                  <a:pt x="88" y="859"/>
                  <a:pt x="88" y="859"/>
                </a:cubicBezTo>
                <a:cubicBezTo>
                  <a:pt x="88" y="859"/>
                  <a:pt x="88" y="859"/>
                  <a:pt x="88" y="859"/>
                </a:cubicBezTo>
                <a:cubicBezTo>
                  <a:pt x="88" y="859"/>
                  <a:pt x="85" y="860"/>
                  <a:pt x="84" y="860"/>
                </a:cubicBezTo>
                <a:cubicBezTo>
                  <a:pt x="84" y="860"/>
                  <a:pt x="86" y="860"/>
                  <a:pt x="89" y="860"/>
                </a:cubicBezTo>
                <a:cubicBezTo>
                  <a:pt x="89" y="859"/>
                  <a:pt x="89" y="859"/>
                  <a:pt x="89" y="859"/>
                </a:cubicBezTo>
                <a:cubicBezTo>
                  <a:pt x="90" y="860"/>
                  <a:pt x="90" y="860"/>
                  <a:pt x="90" y="860"/>
                </a:cubicBezTo>
                <a:cubicBezTo>
                  <a:pt x="89" y="860"/>
                  <a:pt x="85" y="860"/>
                  <a:pt x="83" y="860"/>
                </a:cubicBezTo>
                <a:cubicBezTo>
                  <a:pt x="84" y="860"/>
                  <a:pt x="90" y="860"/>
                  <a:pt x="87" y="860"/>
                </a:cubicBezTo>
                <a:cubicBezTo>
                  <a:pt x="87" y="860"/>
                  <a:pt x="84" y="860"/>
                  <a:pt x="83" y="860"/>
                </a:cubicBezTo>
                <a:cubicBezTo>
                  <a:pt x="83" y="860"/>
                  <a:pt x="83" y="860"/>
                  <a:pt x="83" y="860"/>
                </a:cubicBezTo>
                <a:cubicBezTo>
                  <a:pt x="88" y="860"/>
                  <a:pt x="88" y="860"/>
                  <a:pt x="88" y="860"/>
                </a:cubicBezTo>
                <a:cubicBezTo>
                  <a:pt x="88" y="860"/>
                  <a:pt x="84" y="861"/>
                  <a:pt x="84" y="861"/>
                </a:cubicBezTo>
                <a:cubicBezTo>
                  <a:pt x="80" y="862"/>
                  <a:pt x="84" y="862"/>
                  <a:pt x="77" y="862"/>
                </a:cubicBezTo>
                <a:cubicBezTo>
                  <a:pt x="78" y="862"/>
                  <a:pt x="78" y="862"/>
                  <a:pt x="78" y="862"/>
                </a:cubicBezTo>
                <a:cubicBezTo>
                  <a:pt x="77" y="862"/>
                  <a:pt x="73" y="863"/>
                  <a:pt x="73" y="863"/>
                </a:cubicBezTo>
                <a:cubicBezTo>
                  <a:pt x="76" y="863"/>
                  <a:pt x="80" y="862"/>
                  <a:pt x="81" y="862"/>
                </a:cubicBezTo>
                <a:cubicBezTo>
                  <a:pt x="84" y="862"/>
                  <a:pt x="84" y="862"/>
                  <a:pt x="84" y="862"/>
                </a:cubicBezTo>
                <a:cubicBezTo>
                  <a:pt x="98" y="860"/>
                  <a:pt x="83" y="862"/>
                  <a:pt x="88" y="862"/>
                </a:cubicBezTo>
                <a:cubicBezTo>
                  <a:pt x="87" y="862"/>
                  <a:pt x="86" y="862"/>
                  <a:pt x="86" y="862"/>
                </a:cubicBezTo>
                <a:cubicBezTo>
                  <a:pt x="90" y="862"/>
                  <a:pt x="83" y="863"/>
                  <a:pt x="85" y="863"/>
                </a:cubicBezTo>
                <a:cubicBezTo>
                  <a:pt x="81" y="863"/>
                  <a:pt x="81" y="863"/>
                  <a:pt x="81" y="863"/>
                </a:cubicBezTo>
                <a:cubicBezTo>
                  <a:pt x="87" y="863"/>
                  <a:pt x="87" y="863"/>
                  <a:pt x="85" y="863"/>
                </a:cubicBezTo>
                <a:cubicBezTo>
                  <a:pt x="84" y="863"/>
                  <a:pt x="83" y="864"/>
                  <a:pt x="83" y="864"/>
                </a:cubicBezTo>
                <a:cubicBezTo>
                  <a:pt x="85" y="863"/>
                  <a:pt x="88" y="863"/>
                  <a:pt x="87" y="863"/>
                </a:cubicBezTo>
                <a:cubicBezTo>
                  <a:pt x="86" y="863"/>
                  <a:pt x="86" y="863"/>
                  <a:pt x="86" y="863"/>
                </a:cubicBezTo>
                <a:cubicBezTo>
                  <a:pt x="87" y="863"/>
                  <a:pt x="87" y="863"/>
                  <a:pt x="87" y="863"/>
                </a:cubicBezTo>
                <a:cubicBezTo>
                  <a:pt x="76" y="865"/>
                  <a:pt x="93" y="863"/>
                  <a:pt x="82" y="865"/>
                </a:cubicBezTo>
                <a:cubicBezTo>
                  <a:pt x="85" y="864"/>
                  <a:pt x="86" y="864"/>
                  <a:pt x="87" y="864"/>
                </a:cubicBezTo>
                <a:cubicBezTo>
                  <a:pt x="87" y="864"/>
                  <a:pt x="86" y="864"/>
                  <a:pt x="86" y="864"/>
                </a:cubicBezTo>
                <a:cubicBezTo>
                  <a:pt x="92" y="863"/>
                  <a:pt x="84" y="865"/>
                  <a:pt x="85" y="865"/>
                </a:cubicBezTo>
                <a:cubicBezTo>
                  <a:pt x="86" y="865"/>
                  <a:pt x="88" y="864"/>
                  <a:pt x="90" y="864"/>
                </a:cubicBezTo>
                <a:cubicBezTo>
                  <a:pt x="85" y="865"/>
                  <a:pt x="95" y="863"/>
                  <a:pt x="93" y="864"/>
                </a:cubicBezTo>
                <a:cubicBezTo>
                  <a:pt x="93" y="864"/>
                  <a:pt x="89" y="865"/>
                  <a:pt x="87" y="865"/>
                </a:cubicBezTo>
                <a:cubicBezTo>
                  <a:pt x="88" y="865"/>
                  <a:pt x="96" y="863"/>
                  <a:pt x="92" y="864"/>
                </a:cubicBezTo>
                <a:cubicBezTo>
                  <a:pt x="92" y="864"/>
                  <a:pt x="91" y="864"/>
                  <a:pt x="91" y="864"/>
                </a:cubicBezTo>
                <a:cubicBezTo>
                  <a:pt x="90" y="865"/>
                  <a:pt x="77" y="867"/>
                  <a:pt x="80" y="867"/>
                </a:cubicBezTo>
                <a:cubicBezTo>
                  <a:pt x="82" y="866"/>
                  <a:pt x="82" y="866"/>
                  <a:pt x="82" y="866"/>
                </a:cubicBezTo>
                <a:cubicBezTo>
                  <a:pt x="85" y="866"/>
                  <a:pt x="73" y="869"/>
                  <a:pt x="80" y="867"/>
                </a:cubicBezTo>
                <a:cubicBezTo>
                  <a:pt x="84" y="866"/>
                  <a:pt x="84" y="866"/>
                  <a:pt x="84" y="866"/>
                </a:cubicBezTo>
                <a:cubicBezTo>
                  <a:pt x="79" y="868"/>
                  <a:pt x="85" y="866"/>
                  <a:pt x="81" y="867"/>
                </a:cubicBezTo>
                <a:cubicBezTo>
                  <a:pt x="81" y="867"/>
                  <a:pt x="81" y="867"/>
                  <a:pt x="81" y="867"/>
                </a:cubicBezTo>
                <a:cubicBezTo>
                  <a:pt x="81" y="867"/>
                  <a:pt x="77" y="868"/>
                  <a:pt x="82" y="867"/>
                </a:cubicBezTo>
                <a:cubicBezTo>
                  <a:pt x="83" y="867"/>
                  <a:pt x="83" y="867"/>
                  <a:pt x="83" y="867"/>
                </a:cubicBezTo>
                <a:cubicBezTo>
                  <a:pt x="84" y="867"/>
                  <a:pt x="83" y="867"/>
                  <a:pt x="83" y="867"/>
                </a:cubicBezTo>
                <a:cubicBezTo>
                  <a:pt x="84" y="867"/>
                  <a:pt x="84" y="867"/>
                  <a:pt x="83" y="867"/>
                </a:cubicBezTo>
                <a:cubicBezTo>
                  <a:pt x="88" y="866"/>
                  <a:pt x="85" y="867"/>
                  <a:pt x="85" y="867"/>
                </a:cubicBezTo>
                <a:cubicBezTo>
                  <a:pt x="84" y="867"/>
                  <a:pt x="83" y="868"/>
                  <a:pt x="81" y="868"/>
                </a:cubicBezTo>
                <a:cubicBezTo>
                  <a:pt x="84" y="867"/>
                  <a:pt x="85" y="867"/>
                  <a:pt x="82" y="868"/>
                </a:cubicBezTo>
                <a:cubicBezTo>
                  <a:pt x="88" y="867"/>
                  <a:pt x="94" y="865"/>
                  <a:pt x="94" y="865"/>
                </a:cubicBezTo>
                <a:cubicBezTo>
                  <a:pt x="93" y="865"/>
                  <a:pt x="93" y="866"/>
                  <a:pt x="92" y="866"/>
                </a:cubicBezTo>
                <a:cubicBezTo>
                  <a:pt x="90" y="866"/>
                  <a:pt x="92" y="866"/>
                  <a:pt x="92" y="866"/>
                </a:cubicBezTo>
                <a:cubicBezTo>
                  <a:pt x="91" y="866"/>
                  <a:pt x="90" y="866"/>
                  <a:pt x="88" y="867"/>
                </a:cubicBezTo>
                <a:cubicBezTo>
                  <a:pt x="94" y="866"/>
                  <a:pt x="89" y="867"/>
                  <a:pt x="91" y="867"/>
                </a:cubicBezTo>
                <a:cubicBezTo>
                  <a:pt x="89" y="867"/>
                  <a:pt x="88" y="867"/>
                  <a:pt x="86" y="868"/>
                </a:cubicBezTo>
                <a:cubicBezTo>
                  <a:pt x="92" y="866"/>
                  <a:pt x="80" y="869"/>
                  <a:pt x="89" y="867"/>
                </a:cubicBezTo>
                <a:cubicBezTo>
                  <a:pt x="84" y="869"/>
                  <a:pt x="88" y="868"/>
                  <a:pt x="83" y="870"/>
                </a:cubicBezTo>
                <a:cubicBezTo>
                  <a:pt x="81" y="870"/>
                  <a:pt x="85" y="869"/>
                  <a:pt x="85" y="869"/>
                </a:cubicBezTo>
                <a:cubicBezTo>
                  <a:pt x="82" y="870"/>
                  <a:pt x="82" y="870"/>
                  <a:pt x="82" y="870"/>
                </a:cubicBezTo>
                <a:cubicBezTo>
                  <a:pt x="87" y="869"/>
                  <a:pt x="84" y="870"/>
                  <a:pt x="89" y="868"/>
                </a:cubicBezTo>
                <a:cubicBezTo>
                  <a:pt x="86" y="869"/>
                  <a:pt x="84" y="870"/>
                  <a:pt x="82" y="871"/>
                </a:cubicBezTo>
                <a:cubicBezTo>
                  <a:pt x="87" y="869"/>
                  <a:pt x="87" y="869"/>
                  <a:pt x="87" y="869"/>
                </a:cubicBezTo>
                <a:cubicBezTo>
                  <a:pt x="83" y="870"/>
                  <a:pt x="83" y="870"/>
                  <a:pt x="83" y="870"/>
                </a:cubicBezTo>
                <a:cubicBezTo>
                  <a:pt x="85" y="870"/>
                  <a:pt x="84" y="870"/>
                  <a:pt x="83" y="870"/>
                </a:cubicBezTo>
                <a:cubicBezTo>
                  <a:pt x="83" y="870"/>
                  <a:pt x="83" y="870"/>
                  <a:pt x="82" y="871"/>
                </a:cubicBezTo>
                <a:cubicBezTo>
                  <a:pt x="88" y="869"/>
                  <a:pt x="88" y="869"/>
                  <a:pt x="90" y="869"/>
                </a:cubicBezTo>
                <a:cubicBezTo>
                  <a:pt x="85" y="870"/>
                  <a:pt x="92" y="868"/>
                  <a:pt x="86" y="870"/>
                </a:cubicBezTo>
                <a:cubicBezTo>
                  <a:pt x="87" y="870"/>
                  <a:pt x="88" y="869"/>
                  <a:pt x="89" y="869"/>
                </a:cubicBezTo>
                <a:cubicBezTo>
                  <a:pt x="91" y="869"/>
                  <a:pt x="94" y="868"/>
                  <a:pt x="93" y="868"/>
                </a:cubicBezTo>
                <a:cubicBezTo>
                  <a:pt x="93" y="868"/>
                  <a:pt x="93" y="868"/>
                  <a:pt x="93" y="868"/>
                </a:cubicBezTo>
                <a:cubicBezTo>
                  <a:pt x="89" y="869"/>
                  <a:pt x="89" y="869"/>
                  <a:pt x="89" y="869"/>
                </a:cubicBezTo>
                <a:cubicBezTo>
                  <a:pt x="90" y="869"/>
                  <a:pt x="91" y="869"/>
                  <a:pt x="91" y="869"/>
                </a:cubicBezTo>
                <a:cubicBezTo>
                  <a:pt x="91" y="869"/>
                  <a:pt x="92" y="869"/>
                  <a:pt x="92" y="868"/>
                </a:cubicBezTo>
                <a:cubicBezTo>
                  <a:pt x="92" y="868"/>
                  <a:pt x="91" y="869"/>
                  <a:pt x="91" y="869"/>
                </a:cubicBezTo>
                <a:cubicBezTo>
                  <a:pt x="91" y="869"/>
                  <a:pt x="91" y="869"/>
                  <a:pt x="91" y="869"/>
                </a:cubicBezTo>
                <a:cubicBezTo>
                  <a:pt x="91" y="869"/>
                  <a:pt x="90" y="869"/>
                  <a:pt x="90" y="869"/>
                </a:cubicBezTo>
                <a:cubicBezTo>
                  <a:pt x="90" y="869"/>
                  <a:pt x="89" y="869"/>
                  <a:pt x="90" y="869"/>
                </a:cubicBezTo>
                <a:cubicBezTo>
                  <a:pt x="85" y="871"/>
                  <a:pt x="98" y="867"/>
                  <a:pt x="91" y="869"/>
                </a:cubicBezTo>
                <a:cubicBezTo>
                  <a:pt x="91" y="869"/>
                  <a:pt x="92" y="869"/>
                  <a:pt x="90" y="869"/>
                </a:cubicBezTo>
                <a:cubicBezTo>
                  <a:pt x="91" y="869"/>
                  <a:pt x="86" y="871"/>
                  <a:pt x="89" y="870"/>
                </a:cubicBezTo>
                <a:cubicBezTo>
                  <a:pt x="92" y="869"/>
                  <a:pt x="92" y="869"/>
                  <a:pt x="92" y="869"/>
                </a:cubicBezTo>
                <a:cubicBezTo>
                  <a:pt x="93" y="869"/>
                  <a:pt x="94" y="869"/>
                  <a:pt x="94" y="869"/>
                </a:cubicBezTo>
                <a:cubicBezTo>
                  <a:pt x="98" y="868"/>
                  <a:pt x="98" y="868"/>
                  <a:pt x="98" y="868"/>
                </a:cubicBezTo>
                <a:cubicBezTo>
                  <a:pt x="96" y="868"/>
                  <a:pt x="102" y="866"/>
                  <a:pt x="95" y="869"/>
                </a:cubicBezTo>
                <a:cubicBezTo>
                  <a:pt x="98" y="868"/>
                  <a:pt x="94" y="869"/>
                  <a:pt x="95" y="869"/>
                </a:cubicBezTo>
                <a:cubicBezTo>
                  <a:pt x="92" y="870"/>
                  <a:pt x="92" y="870"/>
                  <a:pt x="92" y="870"/>
                </a:cubicBezTo>
                <a:cubicBezTo>
                  <a:pt x="92" y="871"/>
                  <a:pt x="92" y="870"/>
                  <a:pt x="93" y="870"/>
                </a:cubicBezTo>
                <a:cubicBezTo>
                  <a:pt x="88" y="872"/>
                  <a:pt x="93" y="870"/>
                  <a:pt x="93" y="871"/>
                </a:cubicBezTo>
                <a:cubicBezTo>
                  <a:pt x="92" y="871"/>
                  <a:pt x="92" y="871"/>
                  <a:pt x="92" y="871"/>
                </a:cubicBezTo>
                <a:cubicBezTo>
                  <a:pt x="94" y="870"/>
                  <a:pt x="94" y="870"/>
                  <a:pt x="94" y="870"/>
                </a:cubicBezTo>
                <a:cubicBezTo>
                  <a:pt x="92" y="871"/>
                  <a:pt x="96" y="870"/>
                  <a:pt x="95" y="870"/>
                </a:cubicBezTo>
                <a:cubicBezTo>
                  <a:pt x="96" y="870"/>
                  <a:pt x="96" y="870"/>
                  <a:pt x="94" y="871"/>
                </a:cubicBezTo>
                <a:cubicBezTo>
                  <a:pt x="94" y="871"/>
                  <a:pt x="94" y="871"/>
                  <a:pt x="94" y="871"/>
                </a:cubicBezTo>
                <a:cubicBezTo>
                  <a:pt x="92" y="871"/>
                  <a:pt x="90" y="872"/>
                  <a:pt x="87" y="874"/>
                </a:cubicBezTo>
                <a:cubicBezTo>
                  <a:pt x="90" y="873"/>
                  <a:pt x="90" y="873"/>
                  <a:pt x="90" y="873"/>
                </a:cubicBezTo>
                <a:cubicBezTo>
                  <a:pt x="88" y="873"/>
                  <a:pt x="87" y="874"/>
                  <a:pt x="87" y="874"/>
                </a:cubicBezTo>
                <a:cubicBezTo>
                  <a:pt x="88" y="873"/>
                  <a:pt x="88" y="874"/>
                  <a:pt x="91" y="872"/>
                </a:cubicBezTo>
                <a:cubicBezTo>
                  <a:pt x="92" y="872"/>
                  <a:pt x="93" y="872"/>
                  <a:pt x="93" y="871"/>
                </a:cubicBezTo>
                <a:cubicBezTo>
                  <a:pt x="93" y="871"/>
                  <a:pt x="93" y="871"/>
                  <a:pt x="94" y="871"/>
                </a:cubicBezTo>
                <a:cubicBezTo>
                  <a:pt x="94" y="871"/>
                  <a:pt x="94" y="871"/>
                  <a:pt x="94" y="871"/>
                </a:cubicBezTo>
                <a:cubicBezTo>
                  <a:pt x="94" y="871"/>
                  <a:pt x="94" y="871"/>
                  <a:pt x="94" y="871"/>
                </a:cubicBezTo>
                <a:cubicBezTo>
                  <a:pt x="94" y="871"/>
                  <a:pt x="94" y="871"/>
                  <a:pt x="95" y="871"/>
                </a:cubicBezTo>
                <a:cubicBezTo>
                  <a:pt x="94" y="871"/>
                  <a:pt x="95" y="871"/>
                  <a:pt x="97" y="870"/>
                </a:cubicBezTo>
                <a:cubicBezTo>
                  <a:pt x="92" y="872"/>
                  <a:pt x="95" y="871"/>
                  <a:pt x="90" y="873"/>
                </a:cubicBezTo>
                <a:cubicBezTo>
                  <a:pt x="96" y="870"/>
                  <a:pt x="90" y="873"/>
                  <a:pt x="96" y="871"/>
                </a:cubicBezTo>
                <a:cubicBezTo>
                  <a:pt x="91" y="873"/>
                  <a:pt x="96" y="871"/>
                  <a:pt x="92" y="873"/>
                </a:cubicBezTo>
                <a:cubicBezTo>
                  <a:pt x="93" y="872"/>
                  <a:pt x="88" y="874"/>
                  <a:pt x="86" y="875"/>
                </a:cubicBezTo>
                <a:cubicBezTo>
                  <a:pt x="83" y="876"/>
                  <a:pt x="83" y="876"/>
                  <a:pt x="83" y="876"/>
                </a:cubicBezTo>
                <a:cubicBezTo>
                  <a:pt x="78" y="878"/>
                  <a:pt x="85" y="875"/>
                  <a:pt x="84" y="876"/>
                </a:cubicBezTo>
                <a:cubicBezTo>
                  <a:pt x="85" y="875"/>
                  <a:pt x="84" y="876"/>
                  <a:pt x="82" y="876"/>
                </a:cubicBezTo>
                <a:cubicBezTo>
                  <a:pt x="87" y="874"/>
                  <a:pt x="87" y="874"/>
                  <a:pt x="87" y="874"/>
                </a:cubicBezTo>
                <a:cubicBezTo>
                  <a:pt x="88" y="874"/>
                  <a:pt x="85" y="875"/>
                  <a:pt x="83" y="876"/>
                </a:cubicBezTo>
                <a:cubicBezTo>
                  <a:pt x="81" y="876"/>
                  <a:pt x="80" y="877"/>
                  <a:pt x="77" y="878"/>
                </a:cubicBezTo>
                <a:cubicBezTo>
                  <a:pt x="78" y="878"/>
                  <a:pt x="78" y="878"/>
                  <a:pt x="78" y="878"/>
                </a:cubicBezTo>
                <a:cubicBezTo>
                  <a:pt x="76" y="878"/>
                  <a:pt x="75" y="879"/>
                  <a:pt x="74" y="879"/>
                </a:cubicBezTo>
                <a:cubicBezTo>
                  <a:pt x="77" y="878"/>
                  <a:pt x="74" y="878"/>
                  <a:pt x="77" y="877"/>
                </a:cubicBezTo>
                <a:cubicBezTo>
                  <a:pt x="76" y="878"/>
                  <a:pt x="77" y="877"/>
                  <a:pt x="78" y="877"/>
                </a:cubicBezTo>
                <a:cubicBezTo>
                  <a:pt x="80" y="876"/>
                  <a:pt x="80" y="876"/>
                  <a:pt x="80" y="876"/>
                </a:cubicBezTo>
                <a:cubicBezTo>
                  <a:pt x="80" y="876"/>
                  <a:pt x="77" y="878"/>
                  <a:pt x="78" y="877"/>
                </a:cubicBezTo>
                <a:cubicBezTo>
                  <a:pt x="81" y="876"/>
                  <a:pt x="84" y="875"/>
                  <a:pt x="88" y="873"/>
                </a:cubicBezTo>
                <a:cubicBezTo>
                  <a:pt x="92" y="871"/>
                  <a:pt x="81" y="876"/>
                  <a:pt x="82" y="875"/>
                </a:cubicBezTo>
                <a:cubicBezTo>
                  <a:pt x="81" y="875"/>
                  <a:pt x="86" y="873"/>
                  <a:pt x="85" y="874"/>
                </a:cubicBezTo>
                <a:cubicBezTo>
                  <a:pt x="82" y="875"/>
                  <a:pt x="76" y="877"/>
                  <a:pt x="70" y="879"/>
                </a:cubicBezTo>
                <a:cubicBezTo>
                  <a:pt x="72" y="878"/>
                  <a:pt x="75" y="877"/>
                  <a:pt x="71" y="879"/>
                </a:cubicBezTo>
                <a:cubicBezTo>
                  <a:pt x="69" y="880"/>
                  <a:pt x="68" y="880"/>
                  <a:pt x="66" y="881"/>
                </a:cubicBezTo>
                <a:cubicBezTo>
                  <a:pt x="70" y="879"/>
                  <a:pt x="67" y="880"/>
                  <a:pt x="71" y="879"/>
                </a:cubicBezTo>
                <a:cubicBezTo>
                  <a:pt x="71" y="879"/>
                  <a:pt x="69" y="879"/>
                  <a:pt x="69" y="880"/>
                </a:cubicBezTo>
                <a:cubicBezTo>
                  <a:pt x="71" y="879"/>
                  <a:pt x="72" y="878"/>
                  <a:pt x="73" y="878"/>
                </a:cubicBezTo>
                <a:cubicBezTo>
                  <a:pt x="73" y="878"/>
                  <a:pt x="75" y="877"/>
                  <a:pt x="75" y="876"/>
                </a:cubicBezTo>
                <a:cubicBezTo>
                  <a:pt x="76" y="876"/>
                  <a:pt x="78" y="875"/>
                  <a:pt x="79" y="875"/>
                </a:cubicBezTo>
                <a:cubicBezTo>
                  <a:pt x="77" y="875"/>
                  <a:pt x="70" y="878"/>
                  <a:pt x="67" y="879"/>
                </a:cubicBezTo>
                <a:cubicBezTo>
                  <a:pt x="67" y="879"/>
                  <a:pt x="69" y="878"/>
                  <a:pt x="68" y="878"/>
                </a:cubicBezTo>
                <a:cubicBezTo>
                  <a:pt x="63" y="880"/>
                  <a:pt x="68" y="878"/>
                  <a:pt x="64" y="880"/>
                </a:cubicBezTo>
                <a:cubicBezTo>
                  <a:pt x="63" y="880"/>
                  <a:pt x="66" y="879"/>
                  <a:pt x="67" y="879"/>
                </a:cubicBezTo>
                <a:cubicBezTo>
                  <a:pt x="67" y="879"/>
                  <a:pt x="65" y="879"/>
                  <a:pt x="64" y="880"/>
                </a:cubicBezTo>
                <a:cubicBezTo>
                  <a:pt x="67" y="878"/>
                  <a:pt x="73" y="876"/>
                  <a:pt x="77" y="875"/>
                </a:cubicBezTo>
                <a:cubicBezTo>
                  <a:pt x="80" y="874"/>
                  <a:pt x="84" y="872"/>
                  <a:pt x="85" y="872"/>
                </a:cubicBezTo>
                <a:cubicBezTo>
                  <a:pt x="81" y="873"/>
                  <a:pt x="64" y="879"/>
                  <a:pt x="59" y="881"/>
                </a:cubicBezTo>
                <a:cubicBezTo>
                  <a:pt x="56" y="882"/>
                  <a:pt x="62" y="880"/>
                  <a:pt x="62" y="880"/>
                </a:cubicBezTo>
                <a:cubicBezTo>
                  <a:pt x="67" y="878"/>
                  <a:pt x="59" y="881"/>
                  <a:pt x="60" y="880"/>
                </a:cubicBezTo>
                <a:cubicBezTo>
                  <a:pt x="63" y="879"/>
                  <a:pt x="63" y="879"/>
                  <a:pt x="63" y="879"/>
                </a:cubicBezTo>
                <a:cubicBezTo>
                  <a:pt x="64" y="879"/>
                  <a:pt x="63" y="879"/>
                  <a:pt x="61" y="879"/>
                </a:cubicBezTo>
                <a:cubicBezTo>
                  <a:pt x="62" y="879"/>
                  <a:pt x="69" y="877"/>
                  <a:pt x="71" y="876"/>
                </a:cubicBezTo>
                <a:cubicBezTo>
                  <a:pt x="72" y="876"/>
                  <a:pt x="63" y="878"/>
                  <a:pt x="58" y="880"/>
                </a:cubicBezTo>
                <a:cubicBezTo>
                  <a:pt x="63" y="879"/>
                  <a:pt x="63" y="879"/>
                  <a:pt x="63" y="879"/>
                </a:cubicBezTo>
                <a:cubicBezTo>
                  <a:pt x="59" y="880"/>
                  <a:pt x="59" y="880"/>
                  <a:pt x="55" y="881"/>
                </a:cubicBezTo>
                <a:cubicBezTo>
                  <a:pt x="56" y="880"/>
                  <a:pt x="56" y="880"/>
                  <a:pt x="56" y="880"/>
                </a:cubicBezTo>
                <a:cubicBezTo>
                  <a:pt x="56" y="880"/>
                  <a:pt x="57" y="880"/>
                  <a:pt x="59" y="879"/>
                </a:cubicBezTo>
                <a:cubicBezTo>
                  <a:pt x="59" y="879"/>
                  <a:pt x="60" y="879"/>
                  <a:pt x="62" y="878"/>
                </a:cubicBezTo>
                <a:cubicBezTo>
                  <a:pt x="67" y="877"/>
                  <a:pt x="79" y="873"/>
                  <a:pt x="85" y="871"/>
                </a:cubicBezTo>
                <a:cubicBezTo>
                  <a:pt x="83" y="872"/>
                  <a:pt x="83" y="872"/>
                  <a:pt x="83" y="872"/>
                </a:cubicBezTo>
                <a:cubicBezTo>
                  <a:pt x="85" y="871"/>
                  <a:pt x="85" y="871"/>
                  <a:pt x="85" y="871"/>
                </a:cubicBezTo>
                <a:cubicBezTo>
                  <a:pt x="82" y="872"/>
                  <a:pt x="67" y="877"/>
                  <a:pt x="63" y="878"/>
                </a:cubicBezTo>
                <a:cubicBezTo>
                  <a:pt x="64" y="877"/>
                  <a:pt x="72" y="875"/>
                  <a:pt x="73" y="874"/>
                </a:cubicBezTo>
                <a:cubicBezTo>
                  <a:pt x="74" y="874"/>
                  <a:pt x="62" y="878"/>
                  <a:pt x="63" y="877"/>
                </a:cubicBezTo>
                <a:cubicBezTo>
                  <a:pt x="61" y="878"/>
                  <a:pt x="61" y="878"/>
                  <a:pt x="61" y="878"/>
                </a:cubicBezTo>
                <a:cubicBezTo>
                  <a:pt x="60" y="878"/>
                  <a:pt x="62" y="877"/>
                  <a:pt x="60" y="878"/>
                </a:cubicBezTo>
                <a:cubicBezTo>
                  <a:pt x="62" y="877"/>
                  <a:pt x="68" y="875"/>
                  <a:pt x="69" y="875"/>
                </a:cubicBezTo>
                <a:cubicBezTo>
                  <a:pt x="61" y="877"/>
                  <a:pt x="61" y="877"/>
                  <a:pt x="61" y="877"/>
                </a:cubicBezTo>
                <a:cubicBezTo>
                  <a:pt x="62" y="877"/>
                  <a:pt x="69" y="875"/>
                  <a:pt x="70" y="875"/>
                </a:cubicBezTo>
                <a:cubicBezTo>
                  <a:pt x="70" y="874"/>
                  <a:pt x="62" y="877"/>
                  <a:pt x="61" y="877"/>
                </a:cubicBezTo>
                <a:cubicBezTo>
                  <a:pt x="66" y="876"/>
                  <a:pt x="63" y="876"/>
                  <a:pt x="69" y="875"/>
                </a:cubicBezTo>
                <a:cubicBezTo>
                  <a:pt x="68" y="875"/>
                  <a:pt x="62" y="877"/>
                  <a:pt x="61" y="877"/>
                </a:cubicBezTo>
                <a:cubicBezTo>
                  <a:pt x="59" y="877"/>
                  <a:pt x="60" y="877"/>
                  <a:pt x="61" y="877"/>
                </a:cubicBezTo>
                <a:cubicBezTo>
                  <a:pt x="64" y="876"/>
                  <a:pt x="76" y="872"/>
                  <a:pt x="81" y="871"/>
                </a:cubicBezTo>
                <a:cubicBezTo>
                  <a:pt x="61" y="876"/>
                  <a:pt x="61" y="876"/>
                  <a:pt x="61" y="876"/>
                </a:cubicBezTo>
                <a:cubicBezTo>
                  <a:pt x="62" y="876"/>
                  <a:pt x="68" y="874"/>
                  <a:pt x="69" y="874"/>
                </a:cubicBezTo>
                <a:cubicBezTo>
                  <a:pt x="63" y="876"/>
                  <a:pt x="62" y="875"/>
                  <a:pt x="63" y="875"/>
                </a:cubicBezTo>
                <a:cubicBezTo>
                  <a:pt x="63" y="875"/>
                  <a:pt x="63" y="875"/>
                  <a:pt x="63" y="875"/>
                </a:cubicBezTo>
                <a:cubicBezTo>
                  <a:pt x="65" y="874"/>
                  <a:pt x="67" y="874"/>
                  <a:pt x="65" y="874"/>
                </a:cubicBezTo>
                <a:cubicBezTo>
                  <a:pt x="66" y="874"/>
                  <a:pt x="65" y="874"/>
                  <a:pt x="66" y="874"/>
                </a:cubicBezTo>
                <a:cubicBezTo>
                  <a:pt x="70" y="873"/>
                  <a:pt x="56" y="876"/>
                  <a:pt x="62" y="875"/>
                </a:cubicBezTo>
                <a:cubicBezTo>
                  <a:pt x="61" y="875"/>
                  <a:pt x="64" y="874"/>
                  <a:pt x="66" y="874"/>
                </a:cubicBezTo>
                <a:cubicBezTo>
                  <a:pt x="64" y="874"/>
                  <a:pt x="66" y="873"/>
                  <a:pt x="59" y="875"/>
                </a:cubicBezTo>
                <a:cubicBezTo>
                  <a:pt x="60" y="875"/>
                  <a:pt x="59" y="875"/>
                  <a:pt x="63" y="874"/>
                </a:cubicBezTo>
                <a:cubicBezTo>
                  <a:pt x="59" y="875"/>
                  <a:pt x="59" y="875"/>
                  <a:pt x="59" y="875"/>
                </a:cubicBezTo>
                <a:cubicBezTo>
                  <a:pt x="59" y="874"/>
                  <a:pt x="62" y="874"/>
                  <a:pt x="62" y="874"/>
                </a:cubicBezTo>
                <a:cubicBezTo>
                  <a:pt x="61" y="874"/>
                  <a:pt x="68" y="873"/>
                  <a:pt x="63" y="874"/>
                </a:cubicBezTo>
                <a:cubicBezTo>
                  <a:pt x="68" y="873"/>
                  <a:pt x="70" y="872"/>
                  <a:pt x="74" y="871"/>
                </a:cubicBezTo>
                <a:cubicBezTo>
                  <a:pt x="71" y="871"/>
                  <a:pt x="64" y="873"/>
                  <a:pt x="59" y="874"/>
                </a:cubicBezTo>
                <a:cubicBezTo>
                  <a:pt x="62" y="873"/>
                  <a:pt x="62" y="873"/>
                  <a:pt x="62" y="873"/>
                </a:cubicBezTo>
                <a:cubicBezTo>
                  <a:pt x="60" y="874"/>
                  <a:pt x="60" y="874"/>
                  <a:pt x="60" y="874"/>
                </a:cubicBezTo>
                <a:cubicBezTo>
                  <a:pt x="65" y="872"/>
                  <a:pt x="65" y="872"/>
                  <a:pt x="65" y="872"/>
                </a:cubicBezTo>
                <a:cubicBezTo>
                  <a:pt x="64" y="873"/>
                  <a:pt x="63" y="873"/>
                  <a:pt x="63" y="873"/>
                </a:cubicBezTo>
                <a:cubicBezTo>
                  <a:pt x="64" y="873"/>
                  <a:pt x="64" y="872"/>
                  <a:pt x="65" y="872"/>
                </a:cubicBezTo>
                <a:cubicBezTo>
                  <a:pt x="65" y="872"/>
                  <a:pt x="64" y="872"/>
                  <a:pt x="64" y="872"/>
                </a:cubicBezTo>
                <a:cubicBezTo>
                  <a:pt x="66" y="872"/>
                  <a:pt x="70" y="871"/>
                  <a:pt x="72" y="870"/>
                </a:cubicBezTo>
                <a:cubicBezTo>
                  <a:pt x="71" y="871"/>
                  <a:pt x="70" y="871"/>
                  <a:pt x="70" y="871"/>
                </a:cubicBezTo>
                <a:cubicBezTo>
                  <a:pt x="72" y="871"/>
                  <a:pt x="75" y="870"/>
                  <a:pt x="76" y="870"/>
                </a:cubicBezTo>
                <a:cubicBezTo>
                  <a:pt x="76" y="870"/>
                  <a:pt x="76" y="870"/>
                  <a:pt x="75" y="870"/>
                </a:cubicBezTo>
                <a:cubicBezTo>
                  <a:pt x="77" y="869"/>
                  <a:pt x="79" y="869"/>
                  <a:pt x="79" y="869"/>
                </a:cubicBezTo>
                <a:cubicBezTo>
                  <a:pt x="77" y="869"/>
                  <a:pt x="77" y="869"/>
                  <a:pt x="77" y="869"/>
                </a:cubicBezTo>
                <a:cubicBezTo>
                  <a:pt x="76" y="869"/>
                  <a:pt x="75" y="870"/>
                  <a:pt x="73" y="870"/>
                </a:cubicBezTo>
                <a:cubicBezTo>
                  <a:pt x="70" y="871"/>
                  <a:pt x="66" y="872"/>
                  <a:pt x="62" y="873"/>
                </a:cubicBezTo>
                <a:cubicBezTo>
                  <a:pt x="65" y="872"/>
                  <a:pt x="65" y="872"/>
                  <a:pt x="65" y="872"/>
                </a:cubicBezTo>
                <a:cubicBezTo>
                  <a:pt x="60" y="873"/>
                  <a:pt x="61" y="873"/>
                  <a:pt x="58" y="873"/>
                </a:cubicBezTo>
                <a:cubicBezTo>
                  <a:pt x="59" y="873"/>
                  <a:pt x="61" y="872"/>
                  <a:pt x="62" y="872"/>
                </a:cubicBezTo>
                <a:cubicBezTo>
                  <a:pt x="56" y="873"/>
                  <a:pt x="69" y="870"/>
                  <a:pt x="64" y="871"/>
                </a:cubicBezTo>
                <a:cubicBezTo>
                  <a:pt x="62" y="871"/>
                  <a:pt x="59" y="872"/>
                  <a:pt x="58" y="872"/>
                </a:cubicBezTo>
                <a:cubicBezTo>
                  <a:pt x="58" y="872"/>
                  <a:pt x="59" y="872"/>
                  <a:pt x="60" y="872"/>
                </a:cubicBezTo>
                <a:cubicBezTo>
                  <a:pt x="56" y="873"/>
                  <a:pt x="56" y="873"/>
                  <a:pt x="56" y="873"/>
                </a:cubicBezTo>
                <a:cubicBezTo>
                  <a:pt x="57" y="872"/>
                  <a:pt x="58" y="872"/>
                  <a:pt x="60" y="872"/>
                </a:cubicBezTo>
                <a:cubicBezTo>
                  <a:pt x="57" y="872"/>
                  <a:pt x="55" y="872"/>
                  <a:pt x="57" y="872"/>
                </a:cubicBezTo>
                <a:cubicBezTo>
                  <a:pt x="56" y="872"/>
                  <a:pt x="50" y="873"/>
                  <a:pt x="50" y="873"/>
                </a:cubicBezTo>
                <a:cubicBezTo>
                  <a:pt x="53" y="872"/>
                  <a:pt x="57" y="872"/>
                  <a:pt x="57" y="871"/>
                </a:cubicBezTo>
                <a:cubicBezTo>
                  <a:pt x="55" y="872"/>
                  <a:pt x="53" y="872"/>
                  <a:pt x="52" y="872"/>
                </a:cubicBezTo>
                <a:cubicBezTo>
                  <a:pt x="56" y="871"/>
                  <a:pt x="56" y="871"/>
                  <a:pt x="56" y="871"/>
                </a:cubicBezTo>
                <a:cubicBezTo>
                  <a:pt x="56" y="871"/>
                  <a:pt x="55" y="871"/>
                  <a:pt x="59" y="871"/>
                </a:cubicBezTo>
                <a:cubicBezTo>
                  <a:pt x="57" y="871"/>
                  <a:pt x="57" y="871"/>
                  <a:pt x="58" y="871"/>
                </a:cubicBezTo>
                <a:cubicBezTo>
                  <a:pt x="55" y="871"/>
                  <a:pt x="48" y="873"/>
                  <a:pt x="47" y="873"/>
                </a:cubicBezTo>
                <a:cubicBezTo>
                  <a:pt x="50" y="872"/>
                  <a:pt x="48" y="872"/>
                  <a:pt x="53" y="871"/>
                </a:cubicBezTo>
                <a:cubicBezTo>
                  <a:pt x="55" y="871"/>
                  <a:pt x="55" y="871"/>
                  <a:pt x="55" y="871"/>
                </a:cubicBezTo>
                <a:cubicBezTo>
                  <a:pt x="60" y="870"/>
                  <a:pt x="48" y="872"/>
                  <a:pt x="58" y="870"/>
                </a:cubicBezTo>
                <a:cubicBezTo>
                  <a:pt x="58" y="870"/>
                  <a:pt x="60" y="870"/>
                  <a:pt x="63" y="869"/>
                </a:cubicBezTo>
                <a:cubicBezTo>
                  <a:pt x="60" y="870"/>
                  <a:pt x="60" y="870"/>
                  <a:pt x="60" y="870"/>
                </a:cubicBezTo>
                <a:cubicBezTo>
                  <a:pt x="61" y="869"/>
                  <a:pt x="61" y="870"/>
                  <a:pt x="62" y="869"/>
                </a:cubicBezTo>
                <a:cubicBezTo>
                  <a:pt x="61" y="869"/>
                  <a:pt x="59" y="870"/>
                  <a:pt x="57" y="870"/>
                </a:cubicBezTo>
                <a:cubicBezTo>
                  <a:pt x="58" y="870"/>
                  <a:pt x="58" y="870"/>
                  <a:pt x="58" y="870"/>
                </a:cubicBezTo>
                <a:cubicBezTo>
                  <a:pt x="57" y="870"/>
                  <a:pt x="57" y="870"/>
                  <a:pt x="57" y="870"/>
                </a:cubicBezTo>
                <a:cubicBezTo>
                  <a:pt x="57" y="870"/>
                  <a:pt x="58" y="870"/>
                  <a:pt x="59" y="869"/>
                </a:cubicBezTo>
                <a:cubicBezTo>
                  <a:pt x="56" y="870"/>
                  <a:pt x="56" y="870"/>
                  <a:pt x="56" y="870"/>
                </a:cubicBezTo>
                <a:cubicBezTo>
                  <a:pt x="57" y="870"/>
                  <a:pt x="59" y="869"/>
                  <a:pt x="59" y="869"/>
                </a:cubicBezTo>
                <a:cubicBezTo>
                  <a:pt x="61" y="869"/>
                  <a:pt x="49" y="871"/>
                  <a:pt x="54" y="870"/>
                </a:cubicBezTo>
                <a:cubicBezTo>
                  <a:pt x="54" y="870"/>
                  <a:pt x="54" y="870"/>
                  <a:pt x="54" y="870"/>
                </a:cubicBezTo>
                <a:cubicBezTo>
                  <a:pt x="56" y="869"/>
                  <a:pt x="56" y="869"/>
                  <a:pt x="56" y="869"/>
                </a:cubicBezTo>
                <a:cubicBezTo>
                  <a:pt x="46" y="871"/>
                  <a:pt x="55" y="869"/>
                  <a:pt x="45" y="870"/>
                </a:cubicBezTo>
                <a:cubicBezTo>
                  <a:pt x="49" y="869"/>
                  <a:pt x="48" y="870"/>
                  <a:pt x="52" y="869"/>
                </a:cubicBezTo>
                <a:cubicBezTo>
                  <a:pt x="55" y="869"/>
                  <a:pt x="55" y="869"/>
                  <a:pt x="55" y="869"/>
                </a:cubicBezTo>
                <a:cubicBezTo>
                  <a:pt x="55" y="869"/>
                  <a:pt x="55" y="869"/>
                  <a:pt x="56" y="869"/>
                </a:cubicBezTo>
                <a:close/>
                <a:moveTo>
                  <a:pt x="57" y="871"/>
                </a:moveTo>
                <a:cubicBezTo>
                  <a:pt x="55" y="871"/>
                  <a:pt x="57" y="871"/>
                  <a:pt x="58" y="871"/>
                </a:cubicBezTo>
                <a:cubicBezTo>
                  <a:pt x="59" y="870"/>
                  <a:pt x="61" y="870"/>
                  <a:pt x="57" y="871"/>
                </a:cubicBezTo>
                <a:close/>
                <a:moveTo>
                  <a:pt x="67" y="872"/>
                </a:moveTo>
                <a:cubicBezTo>
                  <a:pt x="66" y="872"/>
                  <a:pt x="66" y="872"/>
                  <a:pt x="67" y="872"/>
                </a:cubicBezTo>
                <a:cubicBezTo>
                  <a:pt x="68" y="872"/>
                  <a:pt x="68" y="872"/>
                  <a:pt x="67" y="872"/>
                </a:cubicBezTo>
                <a:close/>
                <a:moveTo>
                  <a:pt x="92" y="871"/>
                </a:moveTo>
                <a:cubicBezTo>
                  <a:pt x="92" y="871"/>
                  <a:pt x="92" y="871"/>
                  <a:pt x="92" y="871"/>
                </a:cubicBezTo>
                <a:cubicBezTo>
                  <a:pt x="93" y="871"/>
                  <a:pt x="93" y="871"/>
                  <a:pt x="92" y="871"/>
                </a:cubicBezTo>
                <a:close/>
                <a:moveTo>
                  <a:pt x="92" y="872"/>
                </a:moveTo>
                <a:cubicBezTo>
                  <a:pt x="91" y="872"/>
                  <a:pt x="91" y="872"/>
                  <a:pt x="92" y="872"/>
                </a:cubicBezTo>
                <a:cubicBezTo>
                  <a:pt x="91" y="872"/>
                  <a:pt x="91" y="872"/>
                  <a:pt x="91" y="872"/>
                </a:cubicBezTo>
                <a:cubicBezTo>
                  <a:pt x="90" y="872"/>
                  <a:pt x="91" y="872"/>
                  <a:pt x="92" y="872"/>
                </a:cubicBezTo>
                <a:close/>
                <a:moveTo>
                  <a:pt x="86" y="860"/>
                </a:moveTo>
                <a:cubicBezTo>
                  <a:pt x="86" y="859"/>
                  <a:pt x="86" y="859"/>
                  <a:pt x="86" y="859"/>
                </a:cubicBezTo>
                <a:cubicBezTo>
                  <a:pt x="85" y="860"/>
                  <a:pt x="85" y="860"/>
                  <a:pt x="86" y="860"/>
                </a:cubicBezTo>
                <a:close/>
                <a:moveTo>
                  <a:pt x="62" y="873"/>
                </a:moveTo>
                <a:cubicBezTo>
                  <a:pt x="63" y="873"/>
                  <a:pt x="63" y="873"/>
                  <a:pt x="64" y="872"/>
                </a:cubicBezTo>
                <a:cubicBezTo>
                  <a:pt x="63" y="873"/>
                  <a:pt x="63" y="873"/>
                  <a:pt x="62" y="873"/>
                </a:cubicBezTo>
                <a:close/>
                <a:moveTo>
                  <a:pt x="53" y="867"/>
                </a:moveTo>
                <a:cubicBezTo>
                  <a:pt x="53" y="867"/>
                  <a:pt x="53" y="867"/>
                  <a:pt x="53" y="867"/>
                </a:cubicBezTo>
                <a:cubicBezTo>
                  <a:pt x="52" y="868"/>
                  <a:pt x="52" y="868"/>
                  <a:pt x="52" y="868"/>
                </a:cubicBezTo>
                <a:lnTo>
                  <a:pt x="53" y="867"/>
                </a:lnTo>
                <a:close/>
                <a:moveTo>
                  <a:pt x="62" y="880"/>
                </a:moveTo>
                <a:cubicBezTo>
                  <a:pt x="63" y="880"/>
                  <a:pt x="63" y="880"/>
                  <a:pt x="64" y="880"/>
                </a:cubicBezTo>
                <a:cubicBezTo>
                  <a:pt x="63" y="880"/>
                  <a:pt x="62" y="880"/>
                  <a:pt x="62" y="880"/>
                </a:cubicBezTo>
                <a:close/>
                <a:moveTo>
                  <a:pt x="97" y="870"/>
                </a:moveTo>
                <a:cubicBezTo>
                  <a:pt x="96" y="871"/>
                  <a:pt x="96" y="871"/>
                  <a:pt x="96" y="871"/>
                </a:cubicBezTo>
                <a:cubicBezTo>
                  <a:pt x="96" y="871"/>
                  <a:pt x="95" y="871"/>
                  <a:pt x="95" y="871"/>
                </a:cubicBezTo>
                <a:cubicBezTo>
                  <a:pt x="95" y="871"/>
                  <a:pt x="97" y="870"/>
                  <a:pt x="97" y="870"/>
                </a:cubicBezTo>
                <a:close/>
                <a:moveTo>
                  <a:pt x="77" y="880"/>
                </a:moveTo>
                <a:cubicBezTo>
                  <a:pt x="77" y="880"/>
                  <a:pt x="77" y="880"/>
                  <a:pt x="77" y="880"/>
                </a:cubicBezTo>
                <a:cubicBezTo>
                  <a:pt x="79" y="879"/>
                  <a:pt x="79" y="879"/>
                  <a:pt x="79" y="879"/>
                </a:cubicBezTo>
                <a:cubicBezTo>
                  <a:pt x="79" y="879"/>
                  <a:pt x="78" y="879"/>
                  <a:pt x="77" y="880"/>
                </a:cubicBezTo>
                <a:close/>
                <a:moveTo>
                  <a:pt x="86" y="875"/>
                </a:moveTo>
                <a:cubicBezTo>
                  <a:pt x="83" y="876"/>
                  <a:pt x="84" y="876"/>
                  <a:pt x="85" y="876"/>
                </a:cubicBezTo>
                <a:cubicBezTo>
                  <a:pt x="85" y="876"/>
                  <a:pt x="85" y="876"/>
                  <a:pt x="85" y="876"/>
                </a:cubicBezTo>
                <a:cubicBezTo>
                  <a:pt x="88" y="874"/>
                  <a:pt x="87" y="875"/>
                  <a:pt x="86" y="875"/>
                </a:cubicBezTo>
                <a:close/>
                <a:moveTo>
                  <a:pt x="85" y="876"/>
                </a:moveTo>
                <a:cubicBezTo>
                  <a:pt x="85" y="876"/>
                  <a:pt x="85" y="876"/>
                  <a:pt x="85" y="876"/>
                </a:cubicBezTo>
                <a:cubicBezTo>
                  <a:pt x="86" y="875"/>
                  <a:pt x="85" y="876"/>
                  <a:pt x="85" y="876"/>
                </a:cubicBezTo>
                <a:close/>
                <a:moveTo>
                  <a:pt x="93" y="871"/>
                </a:moveTo>
                <a:cubicBezTo>
                  <a:pt x="92" y="872"/>
                  <a:pt x="96" y="870"/>
                  <a:pt x="95" y="871"/>
                </a:cubicBezTo>
                <a:cubicBezTo>
                  <a:pt x="99" y="869"/>
                  <a:pt x="91" y="872"/>
                  <a:pt x="93" y="871"/>
                </a:cubicBezTo>
                <a:close/>
                <a:moveTo>
                  <a:pt x="77" y="879"/>
                </a:moveTo>
                <a:cubicBezTo>
                  <a:pt x="80" y="877"/>
                  <a:pt x="80" y="877"/>
                  <a:pt x="80" y="877"/>
                </a:cubicBezTo>
                <a:cubicBezTo>
                  <a:pt x="78" y="879"/>
                  <a:pt x="78" y="879"/>
                  <a:pt x="78" y="879"/>
                </a:cubicBezTo>
                <a:lnTo>
                  <a:pt x="77" y="879"/>
                </a:lnTo>
                <a:close/>
                <a:moveTo>
                  <a:pt x="79" y="877"/>
                </a:moveTo>
                <a:cubicBezTo>
                  <a:pt x="78" y="878"/>
                  <a:pt x="78" y="878"/>
                  <a:pt x="78" y="878"/>
                </a:cubicBezTo>
                <a:cubicBezTo>
                  <a:pt x="79" y="878"/>
                  <a:pt x="79" y="877"/>
                  <a:pt x="79" y="877"/>
                </a:cubicBezTo>
                <a:cubicBezTo>
                  <a:pt x="80" y="877"/>
                  <a:pt x="80" y="877"/>
                  <a:pt x="79" y="877"/>
                </a:cubicBezTo>
                <a:close/>
                <a:moveTo>
                  <a:pt x="79" y="877"/>
                </a:moveTo>
                <a:cubicBezTo>
                  <a:pt x="79" y="877"/>
                  <a:pt x="79" y="877"/>
                  <a:pt x="80" y="877"/>
                </a:cubicBezTo>
                <a:cubicBezTo>
                  <a:pt x="80" y="877"/>
                  <a:pt x="80" y="877"/>
                  <a:pt x="79" y="877"/>
                </a:cubicBezTo>
                <a:close/>
                <a:moveTo>
                  <a:pt x="76" y="879"/>
                </a:moveTo>
                <a:cubicBezTo>
                  <a:pt x="77" y="879"/>
                  <a:pt x="77" y="879"/>
                  <a:pt x="77" y="879"/>
                </a:cubicBezTo>
                <a:cubicBezTo>
                  <a:pt x="77" y="879"/>
                  <a:pt x="77" y="879"/>
                  <a:pt x="77" y="879"/>
                </a:cubicBezTo>
                <a:lnTo>
                  <a:pt x="76" y="879"/>
                </a:lnTo>
                <a:close/>
                <a:moveTo>
                  <a:pt x="79" y="876"/>
                </a:moveTo>
                <a:cubicBezTo>
                  <a:pt x="78" y="876"/>
                  <a:pt x="78" y="876"/>
                  <a:pt x="78" y="876"/>
                </a:cubicBezTo>
                <a:cubicBezTo>
                  <a:pt x="77" y="877"/>
                  <a:pt x="76" y="877"/>
                  <a:pt x="77" y="877"/>
                </a:cubicBezTo>
                <a:cubicBezTo>
                  <a:pt x="78" y="877"/>
                  <a:pt x="78" y="876"/>
                  <a:pt x="79" y="876"/>
                </a:cubicBezTo>
                <a:close/>
                <a:moveTo>
                  <a:pt x="70" y="880"/>
                </a:moveTo>
                <a:cubicBezTo>
                  <a:pt x="71" y="880"/>
                  <a:pt x="72" y="879"/>
                  <a:pt x="73" y="879"/>
                </a:cubicBezTo>
                <a:cubicBezTo>
                  <a:pt x="69" y="881"/>
                  <a:pt x="69" y="881"/>
                  <a:pt x="69" y="881"/>
                </a:cubicBezTo>
                <a:lnTo>
                  <a:pt x="70" y="880"/>
                </a:lnTo>
                <a:close/>
                <a:moveTo>
                  <a:pt x="69" y="880"/>
                </a:moveTo>
                <a:cubicBezTo>
                  <a:pt x="68" y="880"/>
                  <a:pt x="66" y="881"/>
                  <a:pt x="66" y="881"/>
                </a:cubicBezTo>
                <a:cubicBezTo>
                  <a:pt x="67" y="881"/>
                  <a:pt x="68" y="880"/>
                  <a:pt x="69" y="880"/>
                </a:cubicBezTo>
                <a:close/>
                <a:moveTo>
                  <a:pt x="74" y="876"/>
                </a:moveTo>
                <a:cubicBezTo>
                  <a:pt x="74" y="876"/>
                  <a:pt x="74" y="876"/>
                  <a:pt x="74" y="876"/>
                </a:cubicBezTo>
                <a:cubicBezTo>
                  <a:pt x="81" y="874"/>
                  <a:pt x="81" y="874"/>
                  <a:pt x="81" y="874"/>
                </a:cubicBezTo>
                <a:lnTo>
                  <a:pt x="74" y="876"/>
                </a:lnTo>
                <a:close/>
                <a:moveTo>
                  <a:pt x="56" y="880"/>
                </a:moveTo>
                <a:cubicBezTo>
                  <a:pt x="55" y="880"/>
                  <a:pt x="61" y="878"/>
                  <a:pt x="59" y="879"/>
                </a:cubicBezTo>
                <a:cubicBezTo>
                  <a:pt x="60" y="879"/>
                  <a:pt x="60" y="878"/>
                  <a:pt x="62" y="878"/>
                </a:cubicBezTo>
                <a:cubicBezTo>
                  <a:pt x="60" y="878"/>
                  <a:pt x="61" y="878"/>
                  <a:pt x="56" y="880"/>
                </a:cubicBezTo>
                <a:close/>
                <a:moveTo>
                  <a:pt x="62" y="878"/>
                </a:moveTo>
                <a:cubicBezTo>
                  <a:pt x="62" y="878"/>
                  <a:pt x="62" y="878"/>
                  <a:pt x="63" y="878"/>
                </a:cubicBezTo>
                <a:cubicBezTo>
                  <a:pt x="62" y="878"/>
                  <a:pt x="62" y="878"/>
                  <a:pt x="62" y="878"/>
                </a:cubicBezTo>
                <a:close/>
                <a:moveTo>
                  <a:pt x="90" y="855"/>
                </a:moveTo>
                <a:cubicBezTo>
                  <a:pt x="92" y="855"/>
                  <a:pt x="92" y="855"/>
                  <a:pt x="92" y="855"/>
                </a:cubicBezTo>
                <a:cubicBezTo>
                  <a:pt x="89" y="855"/>
                  <a:pt x="89" y="855"/>
                  <a:pt x="89" y="855"/>
                </a:cubicBezTo>
                <a:lnTo>
                  <a:pt x="90" y="855"/>
                </a:lnTo>
                <a:close/>
                <a:moveTo>
                  <a:pt x="85" y="855"/>
                </a:moveTo>
                <a:cubicBezTo>
                  <a:pt x="89" y="855"/>
                  <a:pt x="89" y="855"/>
                  <a:pt x="89" y="855"/>
                </a:cubicBezTo>
                <a:cubicBezTo>
                  <a:pt x="85" y="855"/>
                  <a:pt x="85" y="855"/>
                  <a:pt x="85" y="855"/>
                </a:cubicBezTo>
                <a:cubicBezTo>
                  <a:pt x="85" y="855"/>
                  <a:pt x="86" y="855"/>
                  <a:pt x="85" y="855"/>
                </a:cubicBezTo>
                <a:close/>
                <a:moveTo>
                  <a:pt x="48" y="873"/>
                </a:moveTo>
                <a:cubicBezTo>
                  <a:pt x="50" y="873"/>
                  <a:pt x="50" y="873"/>
                  <a:pt x="50" y="873"/>
                </a:cubicBezTo>
                <a:cubicBezTo>
                  <a:pt x="51" y="872"/>
                  <a:pt x="51" y="872"/>
                  <a:pt x="51" y="872"/>
                </a:cubicBezTo>
                <a:lnTo>
                  <a:pt x="48" y="873"/>
                </a:lnTo>
                <a:close/>
                <a:moveTo>
                  <a:pt x="52" y="870"/>
                </a:moveTo>
                <a:cubicBezTo>
                  <a:pt x="51" y="870"/>
                  <a:pt x="51" y="870"/>
                  <a:pt x="51" y="870"/>
                </a:cubicBezTo>
                <a:cubicBezTo>
                  <a:pt x="56" y="870"/>
                  <a:pt x="56" y="870"/>
                  <a:pt x="56" y="870"/>
                </a:cubicBezTo>
                <a:lnTo>
                  <a:pt x="52" y="870"/>
                </a:lnTo>
                <a:close/>
                <a:moveTo>
                  <a:pt x="46" y="870"/>
                </a:moveTo>
                <a:cubicBezTo>
                  <a:pt x="46" y="870"/>
                  <a:pt x="47" y="870"/>
                  <a:pt x="47" y="870"/>
                </a:cubicBezTo>
                <a:cubicBezTo>
                  <a:pt x="46" y="870"/>
                  <a:pt x="51" y="869"/>
                  <a:pt x="46" y="8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7516" y="318873"/>
            <a:ext cx="1747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solidFill>
                  <a:srgbClr val="FCE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Ευελιξία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EB6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20127" y="3200712"/>
            <a:ext cx="1922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solidFill>
                  <a:srgbClr val="FCE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Ίσες ευκαιρίες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CEB6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89108" y="5538887"/>
            <a:ext cx="2558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solidFill>
                  <a:srgbClr val="FCE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Περισσότερες επιλογές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EB6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585784" y="3201068"/>
            <a:ext cx="3096300" cy="1586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solidFill>
                  <a:srgbClr val="FCE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Λιγότερα λειτουργικά έξοδα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CEB6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02028" y="5518849"/>
            <a:ext cx="3096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solidFill>
                  <a:srgbClr val="FCE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Εξατομικευμένη μάθηση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CEB6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873645" y="318873"/>
            <a:ext cx="2558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solidFill>
                  <a:srgbClr val="FCE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Ανεξαρτησία θέσης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EB6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8622" y="1607541"/>
            <a:ext cx="4533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4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l-GR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λεονεκτήματα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Εικόνα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1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5" grpId="0" animBg="1"/>
      <p:bldP spid="31" grpId="0" animBg="1"/>
      <p:bldP spid="33" grpId="0"/>
      <p:bldP spid="35" grpId="0"/>
      <p:bldP spid="37" grpId="0"/>
      <p:bldP spid="39" grpId="0"/>
      <p:bldP spid="41" grpId="0"/>
      <p:bldP spid="43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ndicator"/>
          <p:cNvSpPr>
            <a:spLocks noEditPoints="1"/>
          </p:cNvSpPr>
          <p:nvPr/>
        </p:nvSpPr>
        <p:spPr bwMode="auto">
          <a:xfrm rot="16358760" flipH="1" flipV="1">
            <a:off x="3638427" y="239987"/>
            <a:ext cx="993821" cy="1849033"/>
          </a:xfrm>
          <a:custGeom>
            <a:avLst/>
            <a:gdLst>
              <a:gd name="T0" fmla="*/ 417 w 432"/>
              <a:gd name="T1" fmla="*/ 568 h 752"/>
              <a:gd name="T2" fmla="*/ 422 w 432"/>
              <a:gd name="T3" fmla="*/ 532 h 752"/>
              <a:gd name="T4" fmla="*/ 403 w 432"/>
              <a:gd name="T5" fmla="*/ 542 h 752"/>
              <a:gd name="T6" fmla="*/ 393 w 432"/>
              <a:gd name="T7" fmla="*/ 454 h 752"/>
              <a:gd name="T8" fmla="*/ 357 w 432"/>
              <a:gd name="T9" fmla="*/ 164 h 752"/>
              <a:gd name="T10" fmla="*/ 397 w 432"/>
              <a:gd name="T11" fmla="*/ 16 h 752"/>
              <a:gd name="T12" fmla="*/ 396 w 432"/>
              <a:gd name="T13" fmla="*/ 294 h 752"/>
              <a:gd name="T14" fmla="*/ 420 w 432"/>
              <a:gd name="T15" fmla="*/ 486 h 752"/>
              <a:gd name="T16" fmla="*/ 387 w 432"/>
              <a:gd name="T17" fmla="*/ 423 h 752"/>
              <a:gd name="T18" fmla="*/ 378 w 432"/>
              <a:gd name="T19" fmla="*/ 319 h 752"/>
              <a:gd name="T20" fmla="*/ 376 w 432"/>
              <a:gd name="T21" fmla="*/ 324 h 752"/>
              <a:gd name="T22" fmla="*/ 385 w 432"/>
              <a:gd name="T23" fmla="*/ 477 h 752"/>
              <a:gd name="T24" fmla="*/ 73 w 432"/>
              <a:gd name="T25" fmla="*/ 694 h 752"/>
              <a:gd name="T26" fmla="*/ 79 w 432"/>
              <a:gd name="T27" fmla="*/ 685 h 752"/>
              <a:gd name="T28" fmla="*/ 92 w 432"/>
              <a:gd name="T29" fmla="*/ 683 h 752"/>
              <a:gd name="T30" fmla="*/ 130 w 432"/>
              <a:gd name="T31" fmla="*/ 664 h 752"/>
              <a:gd name="T32" fmla="*/ 272 w 432"/>
              <a:gd name="T33" fmla="*/ 544 h 752"/>
              <a:gd name="T34" fmla="*/ 359 w 432"/>
              <a:gd name="T35" fmla="*/ 514 h 752"/>
              <a:gd name="T36" fmla="*/ 302 w 432"/>
              <a:gd name="T37" fmla="*/ 575 h 752"/>
              <a:gd name="T38" fmla="*/ 173 w 432"/>
              <a:gd name="T39" fmla="*/ 646 h 752"/>
              <a:gd name="T40" fmla="*/ 120 w 432"/>
              <a:gd name="T41" fmla="*/ 653 h 752"/>
              <a:gd name="T42" fmla="*/ 189 w 432"/>
              <a:gd name="T43" fmla="*/ 602 h 752"/>
              <a:gd name="T44" fmla="*/ 249 w 432"/>
              <a:gd name="T45" fmla="*/ 563 h 752"/>
              <a:gd name="T46" fmla="*/ 95 w 432"/>
              <a:gd name="T47" fmla="*/ 656 h 752"/>
              <a:gd name="T48" fmla="*/ 254 w 432"/>
              <a:gd name="T49" fmla="*/ 547 h 752"/>
              <a:gd name="T50" fmla="*/ 46 w 432"/>
              <a:gd name="T51" fmla="*/ 642 h 752"/>
              <a:gd name="T52" fmla="*/ 44 w 432"/>
              <a:gd name="T53" fmla="*/ 637 h 752"/>
              <a:gd name="T54" fmla="*/ 53 w 432"/>
              <a:gd name="T55" fmla="*/ 634 h 752"/>
              <a:gd name="T56" fmla="*/ 59 w 432"/>
              <a:gd name="T57" fmla="*/ 634 h 752"/>
              <a:gd name="T58" fmla="*/ 24 w 432"/>
              <a:gd name="T59" fmla="*/ 726 h 752"/>
              <a:gd name="T60" fmla="*/ 31 w 432"/>
              <a:gd name="T61" fmla="*/ 654 h 752"/>
              <a:gd name="T62" fmla="*/ 99 w 432"/>
              <a:gd name="T63" fmla="*/ 707 h 752"/>
              <a:gd name="T64" fmla="*/ 89 w 432"/>
              <a:gd name="T65" fmla="*/ 642 h 752"/>
              <a:gd name="T66" fmla="*/ 97 w 432"/>
              <a:gd name="T67" fmla="*/ 622 h 752"/>
              <a:gd name="T68" fmla="*/ 119 w 432"/>
              <a:gd name="T69" fmla="*/ 679 h 752"/>
              <a:gd name="T70" fmla="*/ 88 w 432"/>
              <a:gd name="T71" fmla="*/ 752 h 752"/>
              <a:gd name="T72" fmla="*/ 59 w 432"/>
              <a:gd name="T73" fmla="*/ 618 h 752"/>
              <a:gd name="T74" fmla="*/ 100 w 432"/>
              <a:gd name="T75" fmla="*/ 710 h 752"/>
              <a:gd name="T76" fmla="*/ 76 w 432"/>
              <a:gd name="T77" fmla="*/ 692 h 752"/>
              <a:gd name="T78" fmla="*/ 68 w 432"/>
              <a:gd name="T79" fmla="*/ 696 h 752"/>
              <a:gd name="T80" fmla="*/ 67 w 432"/>
              <a:gd name="T81" fmla="*/ 693 h 752"/>
              <a:gd name="T82" fmla="*/ 63 w 432"/>
              <a:gd name="T83" fmla="*/ 689 h 752"/>
              <a:gd name="T84" fmla="*/ 67 w 432"/>
              <a:gd name="T85" fmla="*/ 719 h 752"/>
              <a:gd name="T86" fmla="*/ 63 w 432"/>
              <a:gd name="T87" fmla="*/ 649 h 752"/>
              <a:gd name="T88" fmla="*/ 84 w 432"/>
              <a:gd name="T89" fmla="*/ 676 h 752"/>
              <a:gd name="T90" fmla="*/ 65 w 432"/>
              <a:gd name="T91" fmla="*/ 664 h 752"/>
              <a:gd name="T92" fmla="*/ 45 w 432"/>
              <a:gd name="T93" fmla="*/ 695 h 752"/>
              <a:gd name="T94" fmla="*/ 41 w 432"/>
              <a:gd name="T95" fmla="*/ 644 h 752"/>
              <a:gd name="T96" fmla="*/ 109 w 432"/>
              <a:gd name="T97" fmla="*/ 663 h 752"/>
              <a:gd name="T98" fmla="*/ 66 w 432"/>
              <a:gd name="T99" fmla="*/ 689 h 752"/>
              <a:gd name="T100" fmla="*/ 30 w 432"/>
              <a:gd name="T101" fmla="*/ 655 h 752"/>
              <a:gd name="T102" fmla="*/ 85 w 432"/>
              <a:gd name="T103" fmla="*/ 685 h 752"/>
              <a:gd name="T104" fmla="*/ 83 w 432"/>
              <a:gd name="T105" fmla="*/ 684 h 752"/>
              <a:gd name="T106" fmla="*/ 84 w 432"/>
              <a:gd name="T107" fmla="*/ 684 h 752"/>
              <a:gd name="T108" fmla="*/ 86 w 432"/>
              <a:gd name="T109" fmla="*/ 682 h 752"/>
              <a:gd name="T110" fmla="*/ 60 w 432"/>
              <a:gd name="T111" fmla="*/ 662 h 752"/>
              <a:gd name="T112" fmla="*/ 65 w 432"/>
              <a:gd name="T113" fmla="*/ 655 h 752"/>
              <a:gd name="T114" fmla="*/ 83 w 432"/>
              <a:gd name="T115" fmla="*/ 674 h 752"/>
              <a:gd name="T116" fmla="*/ 84 w 432"/>
              <a:gd name="T117" fmla="*/ 680 h 752"/>
              <a:gd name="T118" fmla="*/ 60 w 432"/>
              <a:gd name="T119" fmla="*/ 677 h 752"/>
              <a:gd name="T120" fmla="*/ 61 w 432"/>
              <a:gd name="T121" fmla="*/ 671 h 752"/>
              <a:gd name="T122" fmla="*/ 64 w 432"/>
              <a:gd name="T123" fmla="*/ 671 h 752"/>
              <a:gd name="T124" fmla="*/ 68 w 432"/>
              <a:gd name="T125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32" h="752">
                <a:moveTo>
                  <a:pt x="354" y="68"/>
                </a:moveTo>
                <a:cubicBezTo>
                  <a:pt x="355" y="71"/>
                  <a:pt x="359" y="68"/>
                  <a:pt x="361" y="68"/>
                </a:cubicBezTo>
                <a:cubicBezTo>
                  <a:pt x="358" y="66"/>
                  <a:pt x="357" y="63"/>
                  <a:pt x="354" y="68"/>
                </a:cubicBezTo>
                <a:close/>
                <a:moveTo>
                  <a:pt x="372" y="81"/>
                </a:moveTo>
                <a:cubicBezTo>
                  <a:pt x="373" y="80"/>
                  <a:pt x="373" y="80"/>
                  <a:pt x="373" y="80"/>
                </a:cubicBezTo>
                <a:cubicBezTo>
                  <a:pt x="372" y="78"/>
                  <a:pt x="371" y="78"/>
                  <a:pt x="369" y="77"/>
                </a:cubicBezTo>
                <a:lnTo>
                  <a:pt x="372" y="81"/>
                </a:lnTo>
                <a:close/>
                <a:moveTo>
                  <a:pt x="422" y="608"/>
                </a:moveTo>
                <a:cubicBezTo>
                  <a:pt x="422" y="609"/>
                  <a:pt x="426" y="609"/>
                  <a:pt x="426" y="609"/>
                </a:cubicBezTo>
                <a:cubicBezTo>
                  <a:pt x="425" y="608"/>
                  <a:pt x="421" y="609"/>
                  <a:pt x="422" y="608"/>
                </a:cubicBezTo>
                <a:close/>
                <a:moveTo>
                  <a:pt x="413" y="594"/>
                </a:moveTo>
                <a:cubicBezTo>
                  <a:pt x="414" y="594"/>
                  <a:pt x="414" y="594"/>
                  <a:pt x="414" y="594"/>
                </a:cubicBezTo>
                <a:cubicBezTo>
                  <a:pt x="411" y="592"/>
                  <a:pt x="411" y="592"/>
                  <a:pt x="411" y="592"/>
                </a:cubicBezTo>
                <a:lnTo>
                  <a:pt x="413" y="594"/>
                </a:lnTo>
                <a:close/>
                <a:moveTo>
                  <a:pt x="412" y="580"/>
                </a:moveTo>
                <a:cubicBezTo>
                  <a:pt x="406" y="582"/>
                  <a:pt x="414" y="585"/>
                  <a:pt x="411" y="588"/>
                </a:cubicBezTo>
                <a:cubicBezTo>
                  <a:pt x="410" y="588"/>
                  <a:pt x="410" y="588"/>
                  <a:pt x="410" y="588"/>
                </a:cubicBezTo>
                <a:cubicBezTo>
                  <a:pt x="415" y="589"/>
                  <a:pt x="415" y="589"/>
                  <a:pt x="415" y="589"/>
                </a:cubicBezTo>
                <a:cubicBezTo>
                  <a:pt x="414" y="586"/>
                  <a:pt x="411" y="582"/>
                  <a:pt x="412" y="580"/>
                </a:cubicBezTo>
                <a:close/>
                <a:moveTo>
                  <a:pt x="426" y="572"/>
                </a:moveTo>
                <a:cubicBezTo>
                  <a:pt x="424" y="573"/>
                  <a:pt x="424" y="571"/>
                  <a:pt x="425" y="574"/>
                </a:cubicBezTo>
                <a:cubicBezTo>
                  <a:pt x="426" y="574"/>
                  <a:pt x="426" y="574"/>
                  <a:pt x="426" y="574"/>
                </a:cubicBezTo>
                <a:cubicBezTo>
                  <a:pt x="426" y="573"/>
                  <a:pt x="426" y="573"/>
                  <a:pt x="426" y="572"/>
                </a:cubicBezTo>
                <a:close/>
                <a:moveTo>
                  <a:pt x="426" y="574"/>
                </a:moveTo>
                <a:cubicBezTo>
                  <a:pt x="426" y="575"/>
                  <a:pt x="428" y="573"/>
                  <a:pt x="426" y="574"/>
                </a:cubicBezTo>
                <a:close/>
                <a:moveTo>
                  <a:pt x="424" y="567"/>
                </a:moveTo>
                <a:cubicBezTo>
                  <a:pt x="427" y="569"/>
                  <a:pt x="427" y="569"/>
                  <a:pt x="427" y="569"/>
                </a:cubicBezTo>
                <a:cubicBezTo>
                  <a:pt x="428" y="568"/>
                  <a:pt x="428" y="567"/>
                  <a:pt x="430" y="567"/>
                </a:cubicBezTo>
                <a:cubicBezTo>
                  <a:pt x="428" y="565"/>
                  <a:pt x="427" y="566"/>
                  <a:pt x="424" y="567"/>
                </a:cubicBezTo>
                <a:close/>
                <a:moveTo>
                  <a:pt x="420" y="565"/>
                </a:moveTo>
                <a:cubicBezTo>
                  <a:pt x="421" y="566"/>
                  <a:pt x="421" y="566"/>
                  <a:pt x="421" y="566"/>
                </a:cubicBezTo>
                <a:cubicBezTo>
                  <a:pt x="421" y="566"/>
                  <a:pt x="421" y="566"/>
                  <a:pt x="420" y="565"/>
                </a:cubicBezTo>
                <a:close/>
                <a:moveTo>
                  <a:pt x="423" y="568"/>
                </a:moveTo>
                <a:cubicBezTo>
                  <a:pt x="421" y="566"/>
                  <a:pt x="421" y="566"/>
                  <a:pt x="421" y="566"/>
                </a:cubicBezTo>
                <a:cubicBezTo>
                  <a:pt x="419" y="567"/>
                  <a:pt x="417" y="567"/>
                  <a:pt x="421" y="567"/>
                </a:cubicBezTo>
                <a:cubicBezTo>
                  <a:pt x="419" y="567"/>
                  <a:pt x="421" y="567"/>
                  <a:pt x="423" y="568"/>
                </a:cubicBezTo>
                <a:close/>
                <a:moveTo>
                  <a:pt x="422" y="569"/>
                </a:moveTo>
                <a:cubicBezTo>
                  <a:pt x="420" y="571"/>
                  <a:pt x="419" y="572"/>
                  <a:pt x="417" y="570"/>
                </a:cubicBezTo>
                <a:cubicBezTo>
                  <a:pt x="418" y="574"/>
                  <a:pt x="423" y="573"/>
                  <a:pt x="422" y="569"/>
                </a:cubicBezTo>
                <a:close/>
                <a:moveTo>
                  <a:pt x="406" y="580"/>
                </a:moveTo>
                <a:cubicBezTo>
                  <a:pt x="404" y="581"/>
                  <a:pt x="404" y="581"/>
                  <a:pt x="404" y="581"/>
                </a:cubicBezTo>
                <a:cubicBezTo>
                  <a:pt x="406" y="582"/>
                  <a:pt x="406" y="582"/>
                  <a:pt x="406" y="582"/>
                </a:cubicBezTo>
                <a:cubicBezTo>
                  <a:pt x="405" y="582"/>
                  <a:pt x="408" y="579"/>
                  <a:pt x="406" y="580"/>
                </a:cubicBezTo>
                <a:close/>
                <a:moveTo>
                  <a:pt x="427" y="555"/>
                </a:moveTo>
                <a:cubicBezTo>
                  <a:pt x="426" y="555"/>
                  <a:pt x="424" y="556"/>
                  <a:pt x="422" y="556"/>
                </a:cubicBezTo>
                <a:cubicBezTo>
                  <a:pt x="423" y="557"/>
                  <a:pt x="423" y="557"/>
                  <a:pt x="423" y="557"/>
                </a:cubicBezTo>
                <a:cubicBezTo>
                  <a:pt x="424" y="556"/>
                  <a:pt x="425" y="555"/>
                  <a:pt x="427" y="555"/>
                </a:cubicBezTo>
                <a:close/>
                <a:moveTo>
                  <a:pt x="422" y="556"/>
                </a:moveTo>
                <a:cubicBezTo>
                  <a:pt x="419" y="554"/>
                  <a:pt x="419" y="554"/>
                  <a:pt x="419" y="554"/>
                </a:cubicBezTo>
                <a:cubicBezTo>
                  <a:pt x="419" y="556"/>
                  <a:pt x="420" y="556"/>
                  <a:pt x="422" y="556"/>
                </a:cubicBezTo>
                <a:close/>
                <a:moveTo>
                  <a:pt x="412" y="565"/>
                </a:moveTo>
                <a:cubicBezTo>
                  <a:pt x="417" y="568"/>
                  <a:pt x="417" y="568"/>
                  <a:pt x="417" y="568"/>
                </a:cubicBezTo>
                <a:cubicBezTo>
                  <a:pt x="412" y="564"/>
                  <a:pt x="412" y="564"/>
                  <a:pt x="412" y="564"/>
                </a:cubicBezTo>
                <a:lnTo>
                  <a:pt x="412" y="565"/>
                </a:lnTo>
                <a:close/>
                <a:moveTo>
                  <a:pt x="427" y="547"/>
                </a:moveTo>
                <a:cubicBezTo>
                  <a:pt x="430" y="548"/>
                  <a:pt x="430" y="548"/>
                  <a:pt x="430" y="548"/>
                </a:cubicBezTo>
                <a:cubicBezTo>
                  <a:pt x="425" y="546"/>
                  <a:pt x="425" y="546"/>
                  <a:pt x="425" y="546"/>
                </a:cubicBezTo>
                <a:lnTo>
                  <a:pt x="427" y="547"/>
                </a:lnTo>
                <a:close/>
                <a:moveTo>
                  <a:pt x="426" y="541"/>
                </a:moveTo>
                <a:cubicBezTo>
                  <a:pt x="429" y="542"/>
                  <a:pt x="431" y="540"/>
                  <a:pt x="432" y="541"/>
                </a:cubicBezTo>
                <a:cubicBezTo>
                  <a:pt x="432" y="539"/>
                  <a:pt x="430" y="538"/>
                  <a:pt x="427" y="537"/>
                </a:cubicBezTo>
                <a:cubicBezTo>
                  <a:pt x="429" y="538"/>
                  <a:pt x="428" y="539"/>
                  <a:pt x="426" y="541"/>
                </a:cubicBezTo>
                <a:close/>
                <a:moveTo>
                  <a:pt x="424" y="535"/>
                </a:moveTo>
                <a:cubicBezTo>
                  <a:pt x="425" y="536"/>
                  <a:pt x="426" y="536"/>
                  <a:pt x="427" y="537"/>
                </a:cubicBezTo>
                <a:cubicBezTo>
                  <a:pt x="427" y="536"/>
                  <a:pt x="426" y="536"/>
                  <a:pt x="424" y="535"/>
                </a:cubicBezTo>
                <a:close/>
                <a:moveTo>
                  <a:pt x="420" y="550"/>
                </a:moveTo>
                <a:cubicBezTo>
                  <a:pt x="421" y="550"/>
                  <a:pt x="423" y="549"/>
                  <a:pt x="424" y="548"/>
                </a:cubicBezTo>
                <a:cubicBezTo>
                  <a:pt x="420" y="549"/>
                  <a:pt x="420" y="549"/>
                  <a:pt x="420" y="549"/>
                </a:cubicBezTo>
                <a:cubicBezTo>
                  <a:pt x="420" y="549"/>
                  <a:pt x="420" y="550"/>
                  <a:pt x="420" y="550"/>
                </a:cubicBezTo>
                <a:close/>
                <a:moveTo>
                  <a:pt x="420" y="549"/>
                </a:moveTo>
                <a:cubicBezTo>
                  <a:pt x="420" y="549"/>
                  <a:pt x="420" y="549"/>
                  <a:pt x="420" y="549"/>
                </a:cubicBezTo>
                <a:cubicBezTo>
                  <a:pt x="420" y="548"/>
                  <a:pt x="420" y="548"/>
                  <a:pt x="420" y="547"/>
                </a:cubicBezTo>
                <a:cubicBezTo>
                  <a:pt x="420" y="548"/>
                  <a:pt x="420" y="548"/>
                  <a:pt x="420" y="549"/>
                </a:cubicBezTo>
                <a:close/>
                <a:moveTo>
                  <a:pt x="420" y="550"/>
                </a:moveTo>
                <a:cubicBezTo>
                  <a:pt x="420" y="550"/>
                  <a:pt x="420" y="550"/>
                  <a:pt x="420" y="550"/>
                </a:cubicBezTo>
                <a:cubicBezTo>
                  <a:pt x="420" y="550"/>
                  <a:pt x="419" y="550"/>
                  <a:pt x="420" y="550"/>
                </a:cubicBezTo>
                <a:close/>
                <a:moveTo>
                  <a:pt x="416" y="559"/>
                </a:moveTo>
                <a:cubicBezTo>
                  <a:pt x="413" y="558"/>
                  <a:pt x="411" y="556"/>
                  <a:pt x="408" y="558"/>
                </a:cubicBezTo>
                <a:cubicBezTo>
                  <a:pt x="410" y="559"/>
                  <a:pt x="412" y="558"/>
                  <a:pt x="416" y="559"/>
                </a:cubicBezTo>
                <a:close/>
                <a:moveTo>
                  <a:pt x="415" y="551"/>
                </a:moveTo>
                <a:cubicBezTo>
                  <a:pt x="414" y="554"/>
                  <a:pt x="414" y="554"/>
                  <a:pt x="414" y="554"/>
                </a:cubicBezTo>
                <a:cubicBezTo>
                  <a:pt x="415" y="554"/>
                  <a:pt x="417" y="553"/>
                  <a:pt x="418" y="554"/>
                </a:cubicBezTo>
                <a:lnTo>
                  <a:pt x="415" y="551"/>
                </a:lnTo>
                <a:close/>
                <a:moveTo>
                  <a:pt x="414" y="550"/>
                </a:moveTo>
                <a:cubicBezTo>
                  <a:pt x="415" y="551"/>
                  <a:pt x="415" y="551"/>
                  <a:pt x="415" y="551"/>
                </a:cubicBezTo>
                <a:cubicBezTo>
                  <a:pt x="415" y="551"/>
                  <a:pt x="415" y="551"/>
                  <a:pt x="415" y="551"/>
                </a:cubicBezTo>
                <a:lnTo>
                  <a:pt x="414" y="550"/>
                </a:lnTo>
                <a:close/>
                <a:moveTo>
                  <a:pt x="421" y="539"/>
                </a:moveTo>
                <a:cubicBezTo>
                  <a:pt x="419" y="538"/>
                  <a:pt x="419" y="537"/>
                  <a:pt x="419" y="536"/>
                </a:cubicBezTo>
                <a:cubicBezTo>
                  <a:pt x="418" y="537"/>
                  <a:pt x="418" y="539"/>
                  <a:pt x="418" y="540"/>
                </a:cubicBezTo>
                <a:cubicBezTo>
                  <a:pt x="419" y="540"/>
                  <a:pt x="421" y="541"/>
                  <a:pt x="421" y="539"/>
                </a:cubicBezTo>
                <a:close/>
                <a:moveTo>
                  <a:pt x="420" y="544"/>
                </a:moveTo>
                <a:cubicBezTo>
                  <a:pt x="420" y="544"/>
                  <a:pt x="420" y="544"/>
                  <a:pt x="420" y="544"/>
                </a:cubicBezTo>
                <a:cubicBezTo>
                  <a:pt x="419" y="544"/>
                  <a:pt x="419" y="544"/>
                  <a:pt x="420" y="544"/>
                </a:cubicBezTo>
                <a:close/>
                <a:moveTo>
                  <a:pt x="418" y="524"/>
                </a:moveTo>
                <a:cubicBezTo>
                  <a:pt x="418" y="524"/>
                  <a:pt x="418" y="524"/>
                  <a:pt x="418" y="524"/>
                </a:cubicBezTo>
                <a:cubicBezTo>
                  <a:pt x="418" y="524"/>
                  <a:pt x="418" y="524"/>
                  <a:pt x="418" y="524"/>
                </a:cubicBezTo>
                <a:close/>
                <a:moveTo>
                  <a:pt x="417" y="540"/>
                </a:moveTo>
                <a:cubicBezTo>
                  <a:pt x="416" y="541"/>
                  <a:pt x="417" y="542"/>
                  <a:pt x="418" y="542"/>
                </a:cubicBezTo>
                <a:cubicBezTo>
                  <a:pt x="418" y="542"/>
                  <a:pt x="418" y="541"/>
                  <a:pt x="418" y="540"/>
                </a:cubicBezTo>
                <a:cubicBezTo>
                  <a:pt x="417" y="540"/>
                  <a:pt x="417" y="540"/>
                  <a:pt x="417" y="540"/>
                </a:cubicBezTo>
                <a:close/>
                <a:moveTo>
                  <a:pt x="422" y="532"/>
                </a:moveTo>
                <a:cubicBezTo>
                  <a:pt x="422" y="533"/>
                  <a:pt x="421" y="533"/>
                  <a:pt x="420" y="534"/>
                </a:cubicBezTo>
                <a:cubicBezTo>
                  <a:pt x="422" y="533"/>
                  <a:pt x="423" y="532"/>
                  <a:pt x="422" y="532"/>
                </a:cubicBezTo>
                <a:close/>
                <a:moveTo>
                  <a:pt x="421" y="544"/>
                </a:moveTo>
                <a:cubicBezTo>
                  <a:pt x="421" y="544"/>
                  <a:pt x="421" y="544"/>
                  <a:pt x="421" y="544"/>
                </a:cubicBezTo>
                <a:cubicBezTo>
                  <a:pt x="422" y="543"/>
                  <a:pt x="421" y="543"/>
                  <a:pt x="421" y="544"/>
                </a:cubicBezTo>
                <a:close/>
                <a:moveTo>
                  <a:pt x="421" y="544"/>
                </a:moveTo>
                <a:cubicBezTo>
                  <a:pt x="420" y="543"/>
                  <a:pt x="419" y="543"/>
                  <a:pt x="418" y="542"/>
                </a:cubicBezTo>
                <a:cubicBezTo>
                  <a:pt x="419" y="543"/>
                  <a:pt x="419" y="543"/>
                  <a:pt x="420" y="544"/>
                </a:cubicBezTo>
                <a:cubicBezTo>
                  <a:pt x="420" y="544"/>
                  <a:pt x="420" y="544"/>
                  <a:pt x="421" y="544"/>
                </a:cubicBezTo>
                <a:close/>
                <a:moveTo>
                  <a:pt x="393" y="522"/>
                </a:moveTo>
                <a:cubicBezTo>
                  <a:pt x="397" y="522"/>
                  <a:pt x="400" y="524"/>
                  <a:pt x="396" y="526"/>
                </a:cubicBezTo>
                <a:cubicBezTo>
                  <a:pt x="399" y="529"/>
                  <a:pt x="411" y="527"/>
                  <a:pt x="418" y="524"/>
                </a:cubicBezTo>
                <a:cubicBezTo>
                  <a:pt x="416" y="524"/>
                  <a:pt x="415" y="525"/>
                  <a:pt x="412" y="522"/>
                </a:cubicBezTo>
                <a:cubicBezTo>
                  <a:pt x="410" y="523"/>
                  <a:pt x="408" y="528"/>
                  <a:pt x="405" y="526"/>
                </a:cubicBezTo>
                <a:cubicBezTo>
                  <a:pt x="403" y="523"/>
                  <a:pt x="406" y="523"/>
                  <a:pt x="408" y="522"/>
                </a:cubicBezTo>
                <a:cubicBezTo>
                  <a:pt x="403" y="523"/>
                  <a:pt x="401" y="518"/>
                  <a:pt x="394" y="519"/>
                </a:cubicBezTo>
                <a:cubicBezTo>
                  <a:pt x="397" y="522"/>
                  <a:pt x="397" y="522"/>
                  <a:pt x="397" y="522"/>
                </a:cubicBezTo>
                <a:cubicBezTo>
                  <a:pt x="396" y="522"/>
                  <a:pt x="394" y="521"/>
                  <a:pt x="393" y="522"/>
                </a:cubicBezTo>
                <a:close/>
                <a:moveTo>
                  <a:pt x="417" y="529"/>
                </a:moveTo>
                <a:cubicBezTo>
                  <a:pt x="418" y="530"/>
                  <a:pt x="418" y="530"/>
                  <a:pt x="418" y="530"/>
                </a:cubicBezTo>
                <a:cubicBezTo>
                  <a:pt x="418" y="529"/>
                  <a:pt x="420" y="528"/>
                  <a:pt x="423" y="526"/>
                </a:cubicBezTo>
                <a:cubicBezTo>
                  <a:pt x="421" y="525"/>
                  <a:pt x="419" y="525"/>
                  <a:pt x="418" y="524"/>
                </a:cubicBezTo>
                <a:cubicBezTo>
                  <a:pt x="418" y="529"/>
                  <a:pt x="418" y="529"/>
                  <a:pt x="418" y="529"/>
                </a:cubicBezTo>
                <a:lnTo>
                  <a:pt x="417" y="529"/>
                </a:lnTo>
                <a:close/>
                <a:moveTo>
                  <a:pt x="418" y="534"/>
                </a:moveTo>
                <a:cubicBezTo>
                  <a:pt x="414" y="533"/>
                  <a:pt x="412" y="531"/>
                  <a:pt x="408" y="533"/>
                </a:cubicBezTo>
                <a:cubicBezTo>
                  <a:pt x="409" y="535"/>
                  <a:pt x="411" y="534"/>
                  <a:pt x="413" y="536"/>
                </a:cubicBezTo>
                <a:cubicBezTo>
                  <a:pt x="412" y="532"/>
                  <a:pt x="415" y="537"/>
                  <a:pt x="418" y="534"/>
                </a:cubicBezTo>
                <a:cubicBezTo>
                  <a:pt x="418" y="535"/>
                  <a:pt x="418" y="535"/>
                  <a:pt x="419" y="536"/>
                </a:cubicBezTo>
                <a:cubicBezTo>
                  <a:pt x="419" y="535"/>
                  <a:pt x="420" y="535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19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19" y="534"/>
                  <a:pt x="418" y="534"/>
                  <a:pt x="418" y="534"/>
                </a:cubicBezTo>
                <a:cubicBezTo>
                  <a:pt x="419" y="532"/>
                  <a:pt x="419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18" y="530"/>
                  <a:pt x="418" y="530"/>
                  <a:pt x="418" y="530"/>
                </a:cubicBezTo>
                <a:cubicBezTo>
                  <a:pt x="417" y="531"/>
                  <a:pt x="417" y="532"/>
                  <a:pt x="418" y="534"/>
                </a:cubicBezTo>
                <a:close/>
                <a:moveTo>
                  <a:pt x="399" y="556"/>
                </a:moveTo>
                <a:cubicBezTo>
                  <a:pt x="400" y="556"/>
                  <a:pt x="400" y="556"/>
                  <a:pt x="400" y="556"/>
                </a:cubicBezTo>
                <a:cubicBezTo>
                  <a:pt x="400" y="556"/>
                  <a:pt x="399" y="556"/>
                  <a:pt x="399" y="556"/>
                </a:cubicBezTo>
                <a:close/>
                <a:moveTo>
                  <a:pt x="402" y="555"/>
                </a:moveTo>
                <a:cubicBezTo>
                  <a:pt x="402" y="555"/>
                  <a:pt x="404" y="555"/>
                  <a:pt x="403" y="556"/>
                </a:cubicBezTo>
                <a:cubicBezTo>
                  <a:pt x="402" y="557"/>
                  <a:pt x="401" y="556"/>
                  <a:pt x="400" y="556"/>
                </a:cubicBezTo>
                <a:cubicBezTo>
                  <a:pt x="401" y="557"/>
                  <a:pt x="403" y="558"/>
                  <a:pt x="405" y="556"/>
                </a:cubicBezTo>
                <a:cubicBezTo>
                  <a:pt x="404" y="556"/>
                  <a:pt x="404" y="556"/>
                  <a:pt x="404" y="556"/>
                </a:cubicBezTo>
                <a:cubicBezTo>
                  <a:pt x="406" y="554"/>
                  <a:pt x="410" y="552"/>
                  <a:pt x="411" y="552"/>
                </a:cubicBezTo>
                <a:cubicBezTo>
                  <a:pt x="407" y="553"/>
                  <a:pt x="405" y="553"/>
                  <a:pt x="402" y="555"/>
                </a:cubicBezTo>
                <a:close/>
                <a:moveTo>
                  <a:pt x="409" y="544"/>
                </a:moveTo>
                <a:cubicBezTo>
                  <a:pt x="407" y="541"/>
                  <a:pt x="407" y="541"/>
                  <a:pt x="407" y="541"/>
                </a:cubicBezTo>
                <a:cubicBezTo>
                  <a:pt x="403" y="542"/>
                  <a:pt x="403" y="542"/>
                  <a:pt x="403" y="542"/>
                </a:cubicBezTo>
                <a:cubicBezTo>
                  <a:pt x="405" y="542"/>
                  <a:pt x="405" y="542"/>
                  <a:pt x="405" y="542"/>
                </a:cubicBezTo>
                <a:cubicBezTo>
                  <a:pt x="405" y="544"/>
                  <a:pt x="407" y="544"/>
                  <a:pt x="409" y="544"/>
                </a:cubicBezTo>
                <a:close/>
                <a:moveTo>
                  <a:pt x="420" y="524"/>
                </a:moveTo>
                <a:cubicBezTo>
                  <a:pt x="424" y="524"/>
                  <a:pt x="424" y="524"/>
                  <a:pt x="424" y="524"/>
                </a:cubicBezTo>
                <a:cubicBezTo>
                  <a:pt x="418" y="522"/>
                  <a:pt x="418" y="522"/>
                  <a:pt x="418" y="522"/>
                </a:cubicBezTo>
                <a:lnTo>
                  <a:pt x="420" y="524"/>
                </a:lnTo>
                <a:close/>
                <a:moveTo>
                  <a:pt x="419" y="519"/>
                </a:moveTo>
                <a:cubicBezTo>
                  <a:pt x="423" y="519"/>
                  <a:pt x="423" y="519"/>
                  <a:pt x="423" y="519"/>
                </a:cubicBezTo>
                <a:cubicBezTo>
                  <a:pt x="421" y="518"/>
                  <a:pt x="421" y="518"/>
                  <a:pt x="421" y="518"/>
                </a:cubicBezTo>
                <a:lnTo>
                  <a:pt x="419" y="519"/>
                </a:lnTo>
                <a:close/>
                <a:moveTo>
                  <a:pt x="364" y="254"/>
                </a:moveTo>
                <a:cubicBezTo>
                  <a:pt x="363" y="253"/>
                  <a:pt x="363" y="253"/>
                  <a:pt x="363" y="253"/>
                </a:cubicBezTo>
                <a:cubicBezTo>
                  <a:pt x="364" y="254"/>
                  <a:pt x="364" y="254"/>
                  <a:pt x="364" y="254"/>
                </a:cubicBezTo>
                <a:close/>
                <a:moveTo>
                  <a:pt x="364" y="262"/>
                </a:moveTo>
                <a:cubicBezTo>
                  <a:pt x="366" y="262"/>
                  <a:pt x="366" y="262"/>
                  <a:pt x="366" y="262"/>
                </a:cubicBezTo>
                <a:cubicBezTo>
                  <a:pt x="365" y="262"/>
                  <a:pt x="364" y="262"/>
                  <a:pt x="364" y="262"/>
                </a:cubicBezTo>
                <a:close/>
                <a:moveTo>
                  <a:pt x="414" y="403"/>
                </a:moveTo>
                <a:cubicBezTo>
                  <a:pt x="418" y="401"/>
                  <a:pt x="423" y="400"/>
                  <a:pt x="419" y="400"/>
                </a:cubicBezTo>
                <a:cubicBezTo>
                  <a:pt x="415" y="400"/>
                  <a:pt x="415" y="400"/>
                  <a:pt x="415" y="400"/>
                </a:cubicBezTo>
                <a:cubicBezTo>
                  <a:pt x="416" y="402"/>
                  <a:pt x="415" y="402"/>
                  <a:pt x="414" y="403"/>
                </a:cubicBezTo>
                <a:close/>
                <a:moveTo>
                  <a:pt x="388" y="325"/>
                </a:moveTo>
                <a:cubicBezTo>
                  <a:pt x="387" y="325"/>
                  <a:pt x="387" y="325"/>
                  <a:pt x="387" y="325"/>
                </a:cubicBezTo>
                <a:cubicBezTo>
                  <a:pt x="388" y="326"/>
                  <a:pt x="389" y="326"/>
                  <a:pt x="390" y="326"/>
                </a:cubicBezTo>
                <a:cubicBezTo>
                  <a:pt x="390" y="326"/>
                  <a:pt x="389" y="325"/>
                  <a:pt x="388" y="325"/>
                </a:cubicBezTo>
                <a:close/>
                <a:moveTo>
                  <a:pt x="371" y="324"/>
                </a:moveTo>
                <a:cubicBezTo>
                  <a:pt x="374" y="322"/>
                  <a:pt x="374" y="322"/>
                  <a:pt x="374" y="322"/>
                </a:cubicBezTo>
                <a:cubicBezTo>
                  <a:pt x="373" y="323"/>
                  <a:pt x="372" y="323"/>
                  <a:pt x="371" y="324"/>
                </a:cubicBezTo>
                <a:close/>
                <a:moveTo>
                  <a:pt x="358" y="212"/>
                </a:moveTo>
                <a:cubicBezTo>
                  <a:pt x="354" y="211"/>
                  <a:pt x="354" y="211"/>
                  <a:pt x="354" y="211"/>
                </a:cubicBezTo>
                <a:cubicBezTo>
                  <a:pt x="355" y="213"/>
                  <a:pt x="356" y="212"/>
                  <a:pt x="358" y="212"/>
                </a:cubicBezTo>
                <a:close/>
                <a:moveTo>
                  <a:pt x="416" y="471"/>
                </a:moveTo>
                <a:cubicBezTo>
                  <a:pt x="418" y="469"/>
                  <a:pt x="418" y="468"/>
                  <a:pt x="418" y="467"/>
                </a:cubicBezTo>
                <a:cubicBezTo>
                  <a:pt x="416" y="469"/>
                  <a:pt x="413" y="470"/>
                  <a:pt x="416" y="471"/>
                </a:cubicBezTo>
                <a:close/>
                <a:moveTo>
                  <a:pt x="406" y="256"/>
                </a:moveTo>
                <a:cubicBezTo>
                  <a:pt x="405" y="255"/>
                  <a:pt x="405" y="255"/>
                  <a:pt x="404" y="255"/>
                </a:cubicBezTo>
                <a:cubicBezTo>
                  <a:pt x="404" y="256"/>
                  <a:pt x="405" y="256"/>
                  <a:pt x="406" y="256"/>
                </a:cubicBezTo>
                <a:close/>
                <a:moveTo>
                  <a:pt x="418" y="463"/>
                </a:moveTo>
                <a:cubicBezTo>
                  <a:pt x="418" y="464"/>
                  <a:pt x="418" y="464"/>
                  <a:pt x="417" y="464"/>
                </a:cubicBezTo>
                <a:cubicBezTo>
                  <a:pt x="418" y="465"/>
                  <a:pt x="419" y="466"/>
                  <a:pt x="418" y="467"/>
                </a:cubicBezTo>
                <a:cubicBezTo>
                  <a:pt x="420" y="466"/>
                  <a:pt x="421" y="465"/>
                  <a:pt x="418" y="463"/>
                </a:cubicBezTo>
                <a:close/>
                <a:moveTo>
                  <a:pt x="356" y="59"/>
                </a:moveTo>
                <a:cubicBezTo>
                  <a:pt x="356" y="59"/>
                  <a:pt x="356" y="59"/>
                  <a:pt x="356" y="59"/>
                </a:cubicBezTo>
                <a:cubicBezTo>
                  <a:pt x="356" y="59"/>
                  <a:pt x="356" y="59"/>
                  <a:pt x="356" y="59"/>
                </a:cubicBezTo>
                <a:close/>
                <a:moveTo>
                  <a:pt x="394" y="13"/>
                </a:moveTo>
                <a:cubicBezTo>
                  <a:pt x="394" y="13"/>
                  <a:pt x="394" y="14"/>
                  <a:pt x="394" y="15"/>
                </a:cubicBezTo>
                <a:cubicBezTo>
                  <a:pt x="394" y="15"/>
                  <a:pt x="394" y="14"/>
                  <a:pt x="394" y="13"/>
                </a:cubicBezTo>
                <a:close/>
                <a:moveTo>
                  <a:pt x="420" y="500"/>
                </a:moveTo>
                <a:cubicBezTo>
                  <a:pt x="421" y="501"/>
                  <a:pt x="421" y="500"/>
                  <a:pt x="420" y="500"/>
                </a:cubicBezTo>
                <a:close/>
                <a:moveTo>
                  <a:pt x="405" y="505"/>
                </a:moveTo>
                <a:cubicBezTo>
                  <a:pt x="405" y="505"/>
                  <a:pt x="404" y="505"/>
                  <a:pt x="403" y="505"/>
                </a:cubicBezTo>
                <a:cubicBezTo>
                  <a:pt x="404" y="505"/>
                  <a:pt x="405" y="505"/>
                  <a:pt x="405" y="505"/>
                </a:cubicBezTo>
                <a:close/>
                <a:moveTo>
                  <a:pt x="393" y="454"/>
                </a:moveTo>
                <a:cubicBezTo>
                  <a:pt x="393" y="454"/>
                  <a:pt x="393" y="454"/>
                  <a:pt x="393" y="454"/>
                </a:cubicBezTo>
                <a:cubicBezTo>
                  <a:pt x="393" y="455"/>
                  <a:pt x="393" y="455"/>
                  <a:pt x="393" y="454"/>
                </a:cubicBezTo>
                <a:close/>
                <a:moveTo>
                  <a:pt x="419" y="502"/>
                </a:moveTo>
                <a:cubicBezTo>
                  <a:pt x="419" y="501"/>
                  <a:pt x="420" y="501"/>
                  <a:pt x="420" y="500"/>
                </a:cubicBezTo>
                <a:cubicBezTo>
                  <a:pt x="420" y="500"/>
                  <a:pt x="419" y="501"/>
                  <a:pt x="419" y="502"/>
                </a:cubicBezTo>
                <a:close/>
                <a:moveTo>
                  <a:pt x="421" y="501"/>
                </a:moveTo>
                <a:cubicBezTo>
                  <a:pt x="420" y="502"/>
                  <a:pt x="420" y="502"/>
                  <a:pt x="420" y="502"/>
                </a:cubicBezTo>
                <a:cubicBezTo>
                  <a:pt x="421" y="502"/>
                  <a:pt x="421" y="502"/>
                  <a:pt x="421" y="501"/>
                </a:cubicBezTo>
                <a:close/>
                <a:moveTo>
                  <a:pt x="420" y="499"/>
                </a:moveTo>
                <a:cubicBezTo>
                  <a:pt x="420" y="499"/>
                  <a:pt x="420" y="500"/>
                  <a:pt x="420" y="500"/>
                </a:cubicBezTo>
                <a:cubicBezTo>
                  <a:pt x="420" y="500"/>
                  <a:pt x="420" y="500"/>
                  <a:pt x="420" y="500"/>
                </a:cubicBezTo>
                <a:cubicBezTo>
                  <a:pt x="420" y="500"/>
                  <a:pt x="420" y="499"/>
                  <a:pt x="420" y="499"/>
                </a:cubicBezTo>
                <a:close/>
                <a:moveTo>
                  <a:pt x="369" y="141"/>
                </a:moveTo>
                <a:cubicBezTo>
                  <a:pt x="370" y="141"/>
                  <a:pt x="370" y="141"/>
                  <a:pt x="370" y="141"/>
                </a:cubicBezTo>
                <a:cubicBezTo>
                  <a:pt x="368" y="140"/>
                  <a:pt x="368" y="140"/>
                  <a:pt x="369" y="141"/>
                </a:cubicBezTo>
                <a:close/>
                <a:moveTo>
                  <a:pt x="373" y="379"/>
                </a:moveTo>
                <a:cubicBezTo>
                  <a:pt x="373" y="379"/>
                  <a:pt x="373" y="379"/>
                  <a:pt x="373" y="379"/>
                </a:cubicBezTo>
                <a:cubicBezTo>
                  <a:pt x="373" y="379"/>
                  <a:pt x="373" y="379"/>
                  <a:pt x="373" y="379"/>
                </a:cubicBezTo>
                <a:close/>
                <a:moveTo>
                  <a:pt x="369" y="375"/>
                </a:moveTo>
                <a:cubicBezTo>
                  <a:pt x="374" y="377"/>
                  <a:pt x="374" y="377"/>
                  <a:pt x="373" y="379"/>
                </a:cubicBezTo>
                <a:cubicBezTo>
                  <a:pt x="384" y="377"/>
                  <a:pt x="384" y="377"/>
                  <a:pt x="384" y="377"/>
                </a:cubicBezTo>
                <a:lnTo>
                  <a:pt x="369" y="375"/>
                </a:lnTo>
                <a:close/>
                <a:moveTo>
                  <a:pt x="363" y="239"/>
                </a:moveTo>
                <a:cubicBezTo>
                  <a:pt x="368" y="235"/>
                  <a:pt x="362" y="233"/>
                  <a:pt x="358" y="231"/>
                </a:cubicBezTo>
                <a:cubicBezTo>
                  <a:pt x="360" y="230"/>
                  <a:pt x="368" y="232"/>
                  <a:pt x="366" y="228"/>
                </a:cubicBezTo>
                <a:cubicBezTo>
                  <a:pt x="363" y="223"/>
                  <a:pt x="357" y="229"/>
                  <a:pt x="355" y="226"/>
                </a:cubicBezTo>
                <a:cubicBezTo>
                  <a:pt x="361" y="224"/>
                  <a:pt x="361" y="224"/>
                  <a:pt x="361" y="224"/>
                </a:cubicBezTo>
                <a:cubicBezTo>
                  <a:pt x="356" y="220"/>
                  <a:pt x="361" y="217"/>
                  <a:pt x="361" y="214"/>
                </a:cubicBezTo>
                <a:cubicBezTo>
                  <a:pt x="361" y="213"/>
                  <a:pt x="360" y="213"/>
                  <a:pt x="359" y="213"/>
                </a:cubicBezTo>
                <a:cubicBezTo>
                  <a:pt x="362" y="209"/>
                  <a:pt x="353" y="205"/>
                  <a:pt x="355" y="203"/>
                </a:cubicBezTo>
                <a:cubicBezTo>
                  <a:pt x="356" y="203"/>
                  <a:pt x="359" y="201"/>
                  <a:pt x="360" y="201"/>
                </a:cubicBezTo>
                <a:cubicBezTo>
                  <a:pt x="356" y="196"/>
                  <a:pt x="356" y="196"/>
                  <a:pt x="356" y="196"/>
                </a:cubicBezTo>
                <a:cubicBezTo>
                  <a:pt x="358" y="198"/>
                  <a:pt x="362" y="198"/>
                  <a:pt x="365" y="198"/>
                </a:cubicBezTo>
                <a:cubicBezTo>
                  <a:pt x="365" y="197"/>
                  <a:pt x="363" y="196"/>
                  <a:pt x="362" y="195"/>
                </a:cubicBezTo>
                <a:cubicBezTo>
                  <a:pt x="363" y="196"/>
                  <a:pt x="365" y="196"/>
                  <a:pt x="366" y="195"/>
                </a:cubicBezTo>
                <a:cubicBezTo>
                  <a:pt x="360" y="190"/>
                  <a:pt x="360" y="190"/>
                  <a:pt x="360" y="190"/>
                </a:cubicBezTo>
                <a:cubicBezTo>
                  <a:pt x="359" y="191"/>
                  <a:pt x="359" y="191"/>
                  <a:pt x="359" y="192"/>
                </a:cubicBezTo>
                <a:cubicBezTo>
                  <a:pt x="359" y="191"/>
                  <a:pt x="357" y="188"/>
                  <a:pt x="360" y="186"/>
                </a:cubicBezTo>
                <a:cubicBezTo>
                  <a:pt x="361" y="186"/>
                  <a:pt x="362" y="187"/>
                  <a:pt x="364" y="187"/>
                </a:cubicBezTo>
                <a:cubicBezTo>
                  <a:pt x="360" y="189"/>
                  <a:pt x="363" y="189"/>
                  <a:pt x="366" y="190"/>
                </a:cubicBezTo>
                <a:cubicBezTo>
                  <a:pt x="365" y="186"/>
                  <a:pt x="367" y="189"/>
                  <a:pt x="369" y="187"/>
                </a:cubicBezTo>
                <a:cubicBezTo>
                  <a:pt x="369" y="185"/>
                  <a:pt x="364" y="184"/>
                  <a:pt x="361" y="185"/>
                </a:cubicBezTo>
                <a:cubicBezTo>
                  <a:pt x="363" y="182"/>
                  <a:pt x="363" y="181"/>
                  <a:pt x="360" y="178"/>
                </a:cubicBezTo>
                <a:cubicBezTo>
                  <a:pt x="365" y="179"/>
                  <a:pt x="365" y="179"/>
                  <a:pt x="365" y="179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72" y="173"/>
                  <a:pt x="361" y="177"/>
                  <a:pt x="363" y="172"/>
                </a:cubicBezTo>
                <a:cubicBezTo>
                  <a:pt x="368" y="172"/>
                  <a:pt x="368" y="172"/>
                  <a:pt x="368" y="172"/>
                </a:cubicBezTo>
                <a:cubicBezTo>
                  <a:pt x="366" y="170"/>
                  <a:pt x="358" y="169"/>
                  <a:pt x="364" y="167"/>
                </a:cubicBezTo>
                <a:cubicBezTo>
                  <a:pt x="361" y="165"/>
                  <a:pt x="357" y="171"/>
                  <a:pt x="356" y="166"/>
                </a:cubicBezTo>
                <a:cubicBezTo>
                  <a:pt x="359" y="165"/>
                  <a:pt x="360" y="163"/>
                  <a:pt x="361" y="162"/>
                </a:cubicBezTo>
                <a:cubicBezTo>
                  <a:pt x="359" y="161"/>
                  <a:pt x="356" y="163"/>
                  <a:pt x="357" y="164"/>
                </a:cubicBezTo>
                <a:cubicBezTo>
                  <a:pt x="354" y="157"/>
                  <a:pt x="371" y="159"/>
                  <a:pt x="365" y="153"/>
                </a:cubicBezTo>
                <a:cubicBezTo>
                  <a:pt x="362" y="155"/>
                  <a:pt x="357" y="151"/>
                  <a:pt x="357" y="157"/>
                </a:cubicBezTo>
                <a:cubicBezTo>
                  <a:pt x="354" y="154"/>
                  <a:pt x="363" y="152"/>
                  <a:pt x="358" y="149"/>
                </a:cubicBezTo>
                <a:cubicBezTo>
                  <a:pt x="364" y="151"/>
                  <a:pt x="364" y="151"/>
                  <a:pt x="364" y="151"/>
                </a:cubicBezTo>
                <a:cubicBezTo>
                  <a:pt x="364" y="150"/>
                  <a:pt x="362" y="149"/>
                  <a:pt x="361" y="148"/>
                </a:cubicBezTo>
                <a:cubicBezTo>
                  <a:pt x="366" y="148"/>
                  <a:pt x="366" y="148"/>
                  <a:pt x="366" y="148"/>
                </a:cubicBezTo>
                <a:cubicBezTo>
                  <a:pt x="358" y="145"/>
                  <a:pt x="369" y="142"/>
                  <a:pt x="359" y="140"/>
                </a:cubicBezTo>
                <a:cubicBezTo>
                  <a:pt x="367" y="142"/>
                  <a:pt x="358" y="138"/>
                  <a:pt x="361" y="137"/>
                </a:cubicBezTo>
                <a:cubicBezTo>
                  <a:pt x="367" y="139"/>
                  <a:pt x="362" y="144"/>
                  <a:pt x="369" y="144"/>
                </a:cubicBezTo>
                <a:cubicBezTo>
                  <a:pt x="371" y="143"/>
                  <a:pt x="367" y="142"/>
                  <a:pt x="369" y="141"/>
                </a:cubicBezTo>
                <a:cubicBezTo>
                  <a:pt x="371" y="142"/>
                  <a:pt x="372" y="143"/>
                  <a:pt x="374" y="143"/>
                </a:cubicBezTo>
                <a:cubicBezTo>
                  <a:pt x="378" y="139"/>
                  <a:pt x="369" y="137"/>
                  <a:pt x="367" y="134"/>
                </a:cubicBezTo>
                <a:cubicBezTo>
                  <a:pt x="369" y="139"/>
                  <a:pt x="369" y="139"/>
                  <a:pt x="369" y="139"/>
                </a:cubicBezTo>
                <a:cubicBezTo>
                  <a:pt x="362" y="139"/>
                  <a:pt x="368" y="137"/>
                  <a:pt x="362" y="136"/>
                </a:cubicBezTo>
                <a:cubicBezTo>
                  <a:pt x="366" y="133"/>
                  <a:pt x="360" y="132"/>
                  <a:pt x="363" y="130"/>
                </a:cubicBezTo>
                <a:cubicBezTo>
                  <a:pt x="363" y="130"/>
                  <a:pt x="363" y="130"/>
                  <a:pt x="363" y="131"/>
                </a:cubicBezTo>
                <a:cubicBezTo>
                  <a:pt x="363" y="126"/>
                  <a:pt x="375" y="124"/>
                  <a:pt x="375" y="122"/>
                </a:cubicBezTo>
                <a:cubicBezTo>
                  <a:pt x="376" y="121"/>
                  <a:pt x="372" y="117"/>
                  <a:pt x="369" y="119"/>
                </a:cubicBezTo>
                <a:cubicBezTo>
                  <a:pt x="366" y="117"/>
                  <a:pt x="371" y="125"/>
                  <a:pt x="362" y="122"/>
                </a:cubicBezTo>
                <a:cubicBezTo>
                  <a:pt x="372" y="119"/>
                  <a:pt x="357" y="117"/>
                  <a:pt x="364" y="111"/>
                </a:cubicBezTo>
                <a:cubicBezTo>
                  <a:pt x="368" y="113"/>
                  <a:pt x="370" y="109"/>
                  <a:pt x="373" y="111"/>
                </a:cubicBezTo>
                <a:cubicBezTo>
                  <a:pt x="372" y="108"/>
                  <a:pt x="371" y="108"/>
                  <a:pt x="368" y="107"/>
                </a:cubicBezTo>
                <a:cubicBezTo>
                  <a:pt x="371" y="106"/>
                  <a:pt x="371" y="106"/>
                  <a:pt x="371" y="106"/>
                </a:cubicBezTo>
                <a:cubicBezTo>
                  <a:pt x="363" y="103"/>
                  <a:pt x="364" y="106"/>
                  <a:pt x="360" y="100"/>
                </a:cubicBezTo>
                <a:cubicBezTo>
                  <a:pt x="363" y="102"/>
                  <a:pt x="365" y="98"/>
                  <a:pt x="367" y="99"/>
                </a:cubicBezTo>
                <a:cubicBezTo>
                  <a:pt x="367" y="97"/>
                  <a:pt x="366" y="96"/>
                  <a:pt x="364" y="95"/>
                </a:cubicBezTo>
                <a:cubicBezTo>
                  <a:pt x="365" y="95"/>
                  <a:pt x="365" y="95"/>
                  <a:pt x="365" y="95"/>
                </a:cubicBezTo>
                <a:cubicBezTo>
                  <a:pt x="363" y="89"/>
                  <a:pt x="369" y="90"/>
                  <a:pt x="365" y="85"/>
                </a:cubicBezTo>
                <a:cubicBezTo>
                  <a:pt x="363" y="86"/>
                  <a:pt x="363" y="86"/>
                  <a:pt x="363" y="86"/>
                </a:cubicBezTo>
                <a:cubicBezTo>
                  <a:pt x="357" y="79"/>
                  <a:pt x="360" y="71"/>
                  <a:pt x="358" y="64"/>
                </a:cubicBezTo>
                <a:cubicBezTo>
                  <a:pt x="356" y="66"/>
                  <a:pt x="356" y="66"/>
                  <a:pt x="356" y="66"/>
                </a:cubicBezTo>
                <a:cubicBezTo>
                  <a:pt x="357" y="65"/>
                  <a:pt x="353" y="62"/>
                  <a:pt x="356" y="59"/>
                </a:cubicBezTo>
                <a:cubicBezTo>
                  <a:pt x="356" y="60"/>
                  <a:pt x="357" y="60"/>
                  <a:pt x="357" y="61"/>
                </a:cubicBezTo>
                <a:cubicBezTo>
                  <a:pt x="359" y="61"/>
                  <a:pt x="362" y="60"/>
                  <a:pt x="363" y="58"/>
                </a:cubicBezTo>
                <a:cubicBezTo>
                  <a:pt x="359" y="57"/>
                  <a:pt x="359" y="57"/>
                  <a:pt x="359" y="57"/>
                </a:cubicBezTo>
                <a:cubicBezTo>
                  <a:pt x="362" y="57"/>
                  <a:pt x="362" y="57"/>
                  <a:pt x="362" y="57"/>
                </a:cubicBezTo>
                <a:cubicBezTo>
                  <a:pt x="362" y="54"/>
                  <a:pt x="357" y="58"/>
                  <a:pt x="357" y="55"/>
                </a:cubicBezTo>
                <a:cubicBezTo>
                  <a:pt x="367" y="53"/>
                  <a:pt x="358" y="44"/>
                  <a:pt x="366" y="41"/>
                </a:cubicBezTo>
                <a:cubicBezTo>
                  <a:pt x="359" y="40"/>
                  <a:pt x="366" y="46"/>
                  <a:pt x="359" y="45"/>
                </a:cubicBezTo>
                <a:cubicBezTo>
                  <a:pt x="360" y="44"/>
                  <a:pt x="361" y="43"/>
                  <a:pt x="362" y="42"/>
                </a:cubicBezTo>
                <a:cubicBezTo>
                  <a:pt x="358" y="42"/>
                  <a:pt x="358" y="42"/>
                  <a:pt x="358" y="42"/>
                </a:cubicBezTo>
                <a:cubicBezTo>
                  <a:pt x="360" y="35"/>
                  <a:pt x="363" y="31"/>
                  <a:pt x="362" y="24"/>
                </a:cubicBezTo>
                <a:cubicBezTo>
                  <a:pt x="363" y="25"/>
                  <a:pt x="363" y="25"/>
                  <a:pt x="363" y="25"/>
                </a:cubicBezTo>
                <a:cubicBezTo>
                  <a:pt x="365" y="22"/>
                  <a:pt x="364" y="21"/>
                  <a:pt x="360" y="20"/>
                </a:cubicBezTo>
                <a:cubicBezTo>
                  <a:pt x="362" y="19"/>
                  <a:pt x="363" y="21"/>
                  <a:pt x="365" y="20"/>
                </a:cubicBezTo>
                <a:cubicBezTo>
                  <a:pt x="354" y="16"/>
                  <a:pt x="373" y="11"/>
                  <a:pt x="365" y="9"/>
                </a:cubicBezTo>
                <a:cubicBezTo>
                  <a:pt x="373" y="9"/>
                  <a:pt x="381" y="3"/>
                  <a:pt x="388" y="5"/>
                </a:cubicBezTo>
                <a:cubicBezTo>
                  <a:pt x="387" y="3"/>
                  <a:pt x="387" y="3"/>
                  <a:pt x="387" y="3"/>
                </a:cubicBezTo>
                <a:cubicBezTo>
                  <a:pt x="393" y="3"/>
                  <a:pt x="388" y="9"/>
                  <a:pt x="394" y="9"/>
                </a:cubicBezTo>
                <a:cubicBezTo>
                  <a:pt x="388" y="15"/>
                  <a:pt x="388" y="15"/>
                  <a:pt x="388" y="15"/>
                </a:cubicBezTo>
                <a:cubicBezTo>
                  <a:pt x="390" y="15"/>
                  <a:pt x="393" y="16"/>
                  <a:pt x="394" y="15"/>
                </a:cubicBezTo>
                <a:cubicBezTo>
                  <a:pt x="394" y="16"/>
                  <a:pt x="394" y="17"/>
                  <a:pt x="397" y="16"/>
                </a:cubicBezTo>
                <a:cubicBezTo>
                  <a:pt x="383" y="30"/>
                  <a:pt x="398" y="43"/>
                  <a:pt x="391" y="56"/>
                </a:cubicBezTo>
                <a:cubicBezTo>
                  <a:pt x="391" y="57"/>
                  <a:pt x="393" y="57"/>
                  <a:pt x="395" y="56"/>
                </a:cubicBezTo>
                <a:cubicBezTo>
                  <a:pt x="389" y="59"/>
                  <a:pt x="398" y="58"/>
                  <a:pt x="399" y="60"/>
                </a:cubicBezTo>
                <a:cubicBezTo>
                  <a:pt x="391" y="64"/>
                  <a:pt x="391" y="64"/>
                  <a:pt x="391" y="64"/>
                </a:cubicBezTo>
                <a:cubicBezTo>
                  <a:pt x="393" y="65"/>
                  <a:pt x="396" y="64"/>
                  <a:pt x="397" y="64"/>
                </a:cubicBezTo>
                <a:cubicBezTo>
                  <a:pt x="399" y="70"/>
                  <a:pt x="391" y="77"/>
                  <a:pt x="396" y="83"/>
                </a:cubicBezTo>
                <a:cubicBezTo>
                  <a:pt x="394" y="84"/>
                  <a:pt x="390" y="82"/>
                  <a:pt x="389" y="85"/>
                </a:cubicBezTo>
                <a:cubicBezTo>
                  <a:pt x="397" y="81"/>
                  <a:pt x="393" y="91"/>
                  <a:pt x="399" y="89"/>
                </a:cubicBezTo>
                <a:cubicBezTo>
                  <a:pt x="390" y="92"/>
                  <a:pt x="397" y="97"/>
                  <a:pt x="385" y="97"/>
                </a:cubicBezTo>
                <a:cubicBezTo>
                  <a:pt x="385" y="100"/>
                  <a:pt x="390" y="99"/>
                  <a:pt x="392" y="98"/>
                </a:cubicBezTo>
                <a:cubicBezTo>
                  <a:pt x="391" y="101"/>
                  <a:pt x="391" y="104"/>
                  <a:pt x="395" y="106"/>
                </a:cubicBezTo>
                <a:cubicBezTo>
                  <a:pt x="392" y="108"/>
                  <a:pt x="399" y="121"/>
                  <a:pt x="390" y="124"/>
                </a:cubicBezTo>
                <a:cubicBezTo>
                  <a:pt x="396" y="122"/>
                  <a:pt x="393" y="124"/>
                  <a:pt x="395" y="126"/>
                </a:cubicBezTo>
                <a:cubicBezTo>
                  <a:pt x="401" y="124"/>
                  <a:pt x="401" y="124"/>
                  <a:pt x="401" y="124"/>
                </a:cubicBezTo>
                <a:cubicBezTo>
                  <a:pt x="400" y="128"/>
                  <a:pt x="400" y="128"/>
                  <a:pt x="400" y="128"/>
                </a:cubicBezTo>
                <a:cubicBezTo>
                  <a:pt x="401" y="129"/>
                  <a:pt x="401" y="129"/>
                  <a:pt x="400" y="129"/>
                </a:cubicBezTo>
                <a:cubicBezTo>
                  <a:pt x="400" y="130"/>
                  <a:pt x="397" y="129"/>
                  <a:pt x="396" y="131"/>
                </a:cubicBezTo>
                <a:cubicBezTo>
                  <a:pt x="396" y="134"/>
                  <a:pt x="398" y="134"/>
                  <a:pt x="401" y="135"/>
                </a:cubicBezTo>
                <a:cubicBezTo>
                  <a:pt x="402" y="135"/>
                  <a:pt x="402" y="135"/>
                  <a:pt x="402" y="135"/>
                </a:cubicBezTo>
                <a:cubicBezTo>
                  <a:pt x="403" y="137"/>
                  <a:pt x="403" y="137"/>
                  <a:pt x="403" y="137"/>
                </a:cubicBezTo>
                <a:cubicBezTo>
                  <a:pt x="402" y="138"/>
                  <a:pt x="397" y="132"/>
                  <a:pt x="395" y="137"/>
                </a:cubicBezTo>
                <a:cubicBezTo>
                  <a:pt x="396" y="137"/>
                  <a:pt x="403" y="139"/>
                  <a:pt x="399" y="141"/>
                </a:cubicBezTo>
                <a:cubicBezTo>
                  <a:pt x="400" y="138"/>
                  <a:pt x="396" y="139"/>
                  <a:pt x="394" y="140"/>
                </a:cubicBezTo>
                <a:cubicBezTo>
                  <a:pt x="394" y="143"/>
                  <a:pt x="394" y="143"/>
                  <a:pt x="394" y="143"/>
                </a:cubicBezTo>
                <a:cubicBezTo>
                  <a:pt x="401" y="142"/>
                  <a:pt x="401" y="142"/>
                  <a:pt x="401" y="142"/>
                </a:cubicBezTo>
                <a:cubicBezTo>
                  <a:pt x="401" y="151"/>
                  <a:pt x="396" y="161"/>
                  <a:pt x="397" y="172"/>
                </a:cubicBezTo>
                <a:cubicBezTo>
                  <a:pt x="391" y="172"/>
                  <a:pt x="397" y="179"/>
                  <a:pt x="389" y="178"/>
                </a:cubicBezTo>
                <a:cubicBezTo>
                  <a:pt x="390" y="178"/>
                  <a:pt x="390" y="178"/>
                  <a:pt x="390" y="178"/>
                </a:cubicBezTo>
                <a:cubicBezTo>
                  <a:pt x="389" y="175"/>
                  <a:pt x="383" y="179"/>
                  <a:pt x="384" y="181"/>
                </a:cubicBezTo>
                <a:cubicBezTo>
                  <a:pt x="386" y="179"/>
                  <a:pt x="393" y="184"/>
                  <a:pt x="394" y="179"/>
                </a:cubicBezTo>
                <a:cubicBezTo>
                  <a:pt x="398" y="183"/>
                  <a:pt x="398" y="183"/>
                  <a:pt x="398" y="183"/>
                </a:cubicBezTo>
                <a:cubicBezTo>
                  <a:pt x="414" y="184"/>
                  <a:pt x="397" y="194"/>
                  <a:pt x="402" y="199"/>
                </a:cubicBezTo>
                <a:cubicBezTo>
                  <a:pt x="402" y="199"/>
                  <a:pt x="401" y="199"/>
                  <a:pt x="400" y="199"/>
                </a:cubicBezTo>
                <a:cubicBezTo>
                  <a:pt x="406" y="204"/>
                  <a:pt x="396" y="211"/>
                  <a:pt x="399" y="212"/>
                </a:cubicBezTo>
                <a:cubicBezTo>
                  <a:pt x="395" y="213"/>
                  <a:pt x="395" y="213"/>
                  <a:pt x="395" y="213"/>
                </a:cubicBezTo>
                <a:cubicBezTo>
                  <a:pt x="402" y="217"/>
                  <a:pt x="402" y="218"/>
                  <a:pt x="400" y="224"/>
                </a:cubicBezTo>
                <a:cubicBezTo>
                  <a:pt x="399" y="224"/>
                  <a:pt x="398" y="223"/>
                  <a:pt x="397" y="224"/>
                </a:cubicBezTo>
                <a:cubicBezTo>
                  <a:pt x="400" y="225"/>
                  <a:pt x="404" y="226"/>
                  <a:pt x="403" y="230"/>
                </a:cubicBezTo>
                <a:cubicBezTo>
                  <a:pt x="401" y="230"/>
                  <a:pt x="401" y="230"/>
                  <a:pt x="401" y="230"/>
                </a:cubicBezTo>
                <a:cubicBezTo>
                  <a:pt x="402" y="236"/>
                  <a:pt x="402" y="236"/>
                  <a:pt x="402" y="236"/>
                </a:cubicBezTo>
                <a:cubicBezTo>
                  <a:pt x="388" y="236"/>
                  <a:pt x="411" y="246"/>
                  <a:pt x="396" y="248"/>
                </a:cubicBezTo>
                <a:cubicBezTo>
                  <a:pt x="400" y="249"/>
                  <a:pt x="402" y="253"/>
                  <a:pt x="404" y="255"/>
                </a:cubicBezTo>
                <a:cubicBezTo>
                  <a:pt x="403" y="255"/>
                  <a:pt x="403" y="255"/>
                  <a:pt x="402" y="256"/>
                </a:cubicBezTo>
                <a:cubicBezTo>
                  <a:pt x="410" y="258"/>
                  <a:pt x="400" y="262"/>
                  <a:pt x="401" y="265"/>
                </a:cubicBezTo>
                <a:cubicBezTo>
                  <a:pt x="403" y="266"/>
                  <a:pt x="405" y="265"/>
                  <a:pt x="407" y="265"/>
                </a:cubicBezTo>
                <a:cubicBezTo>
                  <a:pt x="402" y="268"/>
                  <a:pt x="414" y="273"/>
                  <a:pt x="412" y="275"/>
                </a:cubicBezTo>
                <a:cubicBezTo>
                  <a:pt x="411" y="277"/>
                  <a:pt x="407" y="276"/>
                  <a:pt x="403" y="276"/>
                </a:cubicBezTo>
                <a:cubicBezTo>
                  <a:pt x="405" y="280"/>
                  <a:pt x="416" y="275"/>
                  <a:pt x="411" y="280"/>
                </a:cubicBezTo>
                <a:cubicBezTo>
                  <a:pt x="410" y="280"/>
                  <a:pt x="410" y="279"/>
                  <a:pt x="409" y="279"/>
                </a:cubicBezTo>
                <a:cubicBezTo>
                  <a:pt x="408" y="281"/>
                  <a:pt x="392" y="285"/>
                  <a:pt x="395" y="287"/>
                </a:cubicBezTo>
                <a:cubicBezTo>
                  <a:pt x="398" y="285"/>
                  <a:pt x="398" y="285"/>
                  <a:pt x="398" y="285"/>
                </a:cubicBezTo>
                <a:cubicBezTo>
                  <a:pt x="401" y="288"/>
                  <a:pt x="387" y="293"/>
                  <a:pt x="396" y="294"/>
                </a:cubicBezTo>
                <a:cubicBezTo>
                  <a:pt x="400" y="293"/>
                  <a:pt x="400" y="293"/>
                  <a:pt x="400" y="293"/>
                </a:cubicBezTo>
                <a:cubicBezTo>
                  <a:pt x="395" y="299"/>
                  <a:pt x="402" y="296"/>
                  <a:pt x="397" y="301"/>
                </a:cubicBezTo>
                <a:cubicBezTo>
                  <a:pt x="397" y="301"/>
                  <a:pt x="397" y="301"/>
                  <a:pt x="397" y="301"/>
                </a:cubicBezTo>
                <a:cubicBezTo>
                  <a:pt x="397" y="304"/>
                  <a:pt x="392" y="305"/>
                  <a:pt x="399" y="306"/>
                </a:cubicBezTo>
                <a:cubicBezTo>
                  <a:pt x="400" y="306"/>
                  <a:pt x="400" y="306"/>
                  <a:pt x="400" y="306"/>
                </a:cubicBezTo>
                <a:cubicBezTo>
                  <a:pt x="401" y="309"/>
                  <a:pt x="400" y="309"/>
                  <a:pt x="400" y="312"/>
                </a:cubicBezTo>
                <a:cubicBezTo>
                  <a:pt x="401" y="312"/>
                  <a:pt x="402" y="314"/>
                  <a:pt x="400" y="314"/>
                </a:cubicBezTo>
                <a:cubicBezTo>
                  <a:pt x="406" y="314"/>
                  <a:pt x="403" y="322"/>
                  <a:pt x="403" y="323"/>
                </a:cubicBezTo>
                <a:cubicBezTo>
                  <a:pt x="402" y="321"/>
                  <a:pt x="400" y="322"/>
                  <a:pt x="397" y="323"/>
                </a:cubicBezTo>
                <a:cubicBezTo>
                  <a:pt x="402" y="324"/>
                  <a:pt x="403" y="325"/>
                  <a:pt x="399" y="327"/>
                </a:cubicBezTo>
                <a:cubicBezTo>
                  <a:pt x="407" y="327"/>
                  <a:pt x="414" y="327"/>
                  <a:pt x="415" y="331"/>
                </a:cubicBezTo>
                <a:cubicBezTo>
                  <a:pt x="414" y="331"/>
                  <a:pt x="413" y="330"/>
                  <a:pt x="412" y="330"/>
                </a:cubicBezTo>
                <a:cubicBezTo>
                  <a:pt x="410" y="331"/>
                  <a:pt x="412" y="332"/>
                  <a:pt x="412" y="332"/>
                </a:cubicBezTo>
                <a:cubicBezTo>
                  <a:pt x="411" y="332"/>
                  <a:pt x="410" y="331"/>
                  <a:pt x="407" y="332"/>
                </a:cubicBezTo>
                <a:cubicBezTo>
                  <a:pt x="414" y="334"/>
                  <a:pt x="408" y="336"/>
                  <a:pt x="410" y="340"/>
                </a:cubicBezTo>
                <a:cubicBezTo>
                  <a:pt x="408" y="339"/>
                  <a:pt x="407" y="340"/>
                  <a:pt x="404" y="341"/>
                </a:cubicBezTo>
                <a:cubicBezTo>
                  <a:pt x="413" y="341"/>
                  <a:pt x="397" y="346"/>
                  <a:pt x="408" y="344"/>
                </a:cubicBezTo>
                <a:cubicBezTo>
                  <a:pt x="402" y="352"/>
                  <a:pt x="408" y="364"/>
                  <a:pt x="402" y="367"/>
                </a:cubicBezTo>
                <a:cubicBezTo>
                  <a:pt x="399" y="368"/>
                  <a:pt x="404" y="370"/>
                  <a:pt x="404" y="372"/>
                </a:cubicBezTo>
                <a:cubicBezTo>
                  <a:pt x="400" y="372"/>
                  <a:pt x="400" y="372"/>
                  <a:pt x="400" y="372"/>
                </a:cubicBezTo>
                <a:cubicBezTo>
                  <a:pt x="407" y="375"/>
                  <a:pt x="403" y="374"/>
                  <a:pt x="409" y="379"/>
                </a:cubicBezTo>
                <a:cubicBezTo>
                  <a:pt x="405" y="377"/>
                  <a:pt x="403" y="378"/>
                  <a:pt x="400" y="380"/>
                </a:cubicBezTo>
                <a:cubicBezTo>
                  <a:pt x="407" y="383"/>
                  <a:pt x="407" y="383"/>
                  <a:pt x="407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4" y="384"/>
                  <a:pt x="403" y="386"/>
                  <a:pt x="402" y="387"/>
                </a:cubicBezTo>
                <a:cubicBezTo>
                  <a:pt x="402" y="387"/>
                  <a:pt x="402" y="387"/>
                  <a:pt x="401" y="387"/>
                </a:cubicBezTo>
                <a:cubicBezTo>
                  <a:pt x="409" y="388"/>
                  <a:pt x="408" y="393"/>
                  <a:pt x="412" y="394"/>
                </a:cubicBezTo>
                <a:cubicBezTo>
                  <a:pt x="404" y="395"/>
                  <a:pt x="414" y="397"/>
                  <a:pt x="407" y="399"/>
                </a:cubicBezTo>
                <a:cubicBezTo>
                  <a:pt x="408" y="399"/>
                  <a:pt x="409" y="399"/>
                  <a:pt x="409" y="400"/>
                </a:cubicBezTo>
                <a:cubicBezTo>
                  <a:pt x="413" y="399"/>
                  <a:pt x="416" y="399"/>
                  <a:pt x="415" y="400"/>
                </a:cubicBezTo>
                <a:cubicBezTo>
                  <a:pt x="415" y="400"/>
                  <a:pt x="415" y="400"/>
                  <a:pt x="415" y="400"/>
                </a:cubicBezTo>
                <a:cubicBezTo>
                  <a:pt x="411" y="401"/>
                  <a:pt x="411" y="401"/>
                  <a:pt x="411" y="401"/>
                </a:cubicBezTo>
                <a:cubicBezTo>
                  <a:pt x="412" y="402"/>
                  <a:pt x="412" y="404"/>
                  <a:pt x="412" y="404"/>
                </a:cubicBezTo>
                <a:cubicBezTo>
                  <a:pt x="413" y="404"/>
                  <a:pt x="413" y="404"/>
                  <a:pt x="414" y="403"/>
                </a:cubicBezTo>
                <a:cubicBezTo>
                  <a:pt x="414" y="404"/>
                  <a:pt x="413" y="404"/>
                  <a:pt x="412" y="405"/>
                </a:cubicBezTo>
                <a:cubicBezTo>
                  <a:pt x="412" y="405"/>
                  <a:pt x="412" y="405"/>
                  <a:pt x="412" y="405"/>
                </a:cubicBezTo>
                <a:cubicBezTo>
                  <a:pt x="412" y="405"/>
                  <a:pt x="412" y="405"/>
                  <a:pt x="412" y="405"/>
                </a:cubicBezTo>
                <a:cubicBezTo>
                  <a:pt x="411" y="406"/>
                  <a:pt x="411" y="407"/>
                  <a:pt x="412" y="408"/>
                </a:cubicBezTo>
                <a:cubicBezTo>
                  <a:pt x="406" y="412"/>
                  <a:pt x="422" y="417"/>
                  <a:pt x="413" y="422"/>
                </a:cubicBezTo>
                <a:cubicBezTo>
                  <a:pt x="414" y="421"/>
                  <a:pt x="414" y="420"/>
                  <a:pt x="412" y="420"/>
                </a:cubicBezTo>
                <a:cubicBezTo>
                  <a:pt x="413" y="424"/>
                  <a:pt x="407" y="428"/>
                  <a:pt x="410" y="431"/>
                </a:cubicBezTo>
                <a:cubicBezTo>
                  <a:pt x="414" y="430"/>
                  <a:pt x="414" y="430"/>
                  <a:pt x="414" y="430"/>
                </a:cubicBezTo>
                <a:cubicBezTo>
                  <a:pt x="416" y="433"/>
                  <a:pt x="418" y="436"/>
                  <a:pt x="418" y="438"/>
                </a:cubicBezTo>
                <a:cubicBezTo>
                  <a:pt x="422" y="438"/>
                  <a:pt x="422" y="438"/>
                  <a:pt x="422" y="438"/>
                </a:cubicBezTo>
                <a:cubicBezTo>
                  <a:pt x="421" y="441"/>
                  <a:pt x="428" y="449"/>
                  <a:pt x="419" y="451"/>
                </a:cubicBezTo>
                <a:cubicBezTo>
                  <a:pt x="423" y="452"/>
                  <a:pt x="418" y="456"/>
                  <a:pt x="419" y="458"/>
                </a:cubicBezTo>
                <a:cubicBezTo>
                  <a:pt x="416" y="459"/>
                  <a:pt x="416" y="459"/>
                  <a:pt x="416" y="459"/>
                </a:cubicBezTo>
                <a:cubicBezTo>
                  <a:pt x="415" y="461"/>
                  <a:pt x="416" y="463"/>
                  <a:pt x="417" y="464"/>
                </a:cubicBezTo>
                <a:cubicBezTo>
                  <a:pt x="410" y="470"/>
                  <a:pt x="418" y="474"/>
                  <a:pt x="417" y="479"/>
                </a:cubicBezTo>
                <a:cubicBezTo>
                  <a:pt x="416" y="479"/>
                  <a:pt x="416" y="479"/>
                  <a:pt x="416" y="479"/>
                </a:cubicBezTo>
                <a:cubicBezTo>
                  <a:pt x="419" y="483"/>
                  <a:pt x="419" y="483"/>
                  <a:pt x="419" y="483"/>
                </a:cubicBezTo>
                <a:cubicBezTo>
                  <a:pt x="416" y="482"/>
                  <a:pt x="421" y="484"/>
                  <a:pt x="420" y="486"/>
                </a:cubicBezTo>
                <a:cubicBezTo>
                  <a:pt x="422" y="487"/>
                  <a:pt x="421" y="490"/>
                  <a:pt x="419" y="491"/>
                </a:cubicBezTo>
                <a:cubicBezTo>
                  <a:pt x="419" y="494"/>
                  <a:pt x="419" y="494"/>
                  <a:pt x="419" y="494"/>
                </a:cubicBezTo>
                <a:cubicBezTo>
                  <a:pt x="417" y="491"/>
                  <a:pt x="414" y="495"/>
                  <a:pt x="410" y="495"/>
                </a:cubicBezTo>
                <a:cubicBezTo>
                  <a:pt x="413" y="497"/>
                  <a:pt x="413" y="497"/>
                  <a:pt x="413" y="497"/>
                </a:cubicBezTo>
                <a:cubicBezTo>
                  <a:pt x="411" y="498"/>
                  <a:pt x="410" y="496"/>
                  <a:pt x="409" y="497"/>
                </a:cubicBezTo>
                <a:cubicBezTo>
                  <a:pt x="411" y="498"/>
                  <a:pt x="411" y="502"/>
                  <a:pt x="416" y="503"/>
                </a:cubicBezTo>
                <a:cubicBezTo>
                  <a:pt x="417" y="503"/>
                  <a:pt x="418" y="502"/>
                  <a:pt x="418" y="502"/>
                </a:cubicBezTo>
                <a:cubicBezTo>
                  <a:pt x="418" y="502"/>
                  <a:pt x="418" y="502"/>
                  <a:pt x="419" y="502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19" y="502"/>
                  <a:pt x="420" y="502"/>
                  <a:pt x="420" y="502"/>
                </a:cubicBezTo>
                <a:cubicBezTo>
                  <a:pt x="419" y="505"/>
                  <a:pt x="421" y="504"/>
                  <a:pt x="423" y="503"/>
                </a:cubicBezTo>
                <a:cubicBezTo>
                  <a:pt x="417" y="506"/>
                  <a:pt x="421" y="508"/>
                  <a:pt x="414" y="510"/>
                </a:cubicBezTo>
                <a:cubicBezTo>
                  <a:pt x="422" y="507"/>
                  <a:pt x="414" y="516"/>
                  <a:pt x="422" y="514"/>
                </a:cubicBezTo>
                <a:cubicBezTo>
                  <a:pt x="415" y="516"/>
                  <a:pt x="422" y="515"/>
                  <a:pt x="416" y="517"/>
                </a:cubicBezTo>
                <a:cubicBezTo>
                  <a:pt x="418" y="514"/>
                  <a:pt x="412" y="512"/>
                  <a:pt x="409" y="509"/>
                </a:cubicBezTo>
                <a:cubicBezTo>
                  <a:pt x="405" y="512"/>
                  <a:pt x="405" y="512"/>
                  <a:pt x="405" y="512"/>
                </a:cubicBezTo>
                <a:cubicBezTo>
                  <a:pt x="398" y="511"/>
                  <a:pt x="408" y="507"/>
                  <a:pt x="405" y="505"/>
                </a:cubicBezTo>
                <a:cubicBezTo>
                  <a:pt x="407" y="506"/>
                  <a:pt x="405" y="508"/>
                  <a:pt x="404" y="509"/>
                </a:cubicBezTo>
                <a:cubicBezTo>
                  <a:pt x="409" y="508"/>
                  <a:pt x="409" y="508"/>
                  <a:pt x="409" y="508"/>
                </a:cubicBezTo>
                <a:cubicBezTo>
                  <a:pt x="411" y="504"/>
                  <a:pt x="407" y="502"/>
                  <a:pt x="404" y="500"/>
                </a:cubicBezTo>
                <a:cubicBezTo>
                  <a:pt x="402" y="502"/>
                  <a:pt x="401" y="498"/>
                  <a:pt x="397" y="499"/>
                </a:cubicBezTo>
                <a:cubicBezTo>
                  <a:pt x="397" y="501"/>
                  <a:pt x="397" y="501"/>
                  <a:pt x="397" y="501"/>
                </a:cubicBezTo>
                <a:cubicBezTo>
                  <a:pt x="395" y="502"/>
                  <a:pt x="394" y="500"/>
                  <a:pt x="392" y="499"/>
                </a:cubicBezTo>
                <a:cubicBezTo>
                  <a:pt x="396" y="494"/>
                  <a:pt x="392" y="484"/>
                  <a:pt x="396" y="482"/>
                </a:cubicBezTo>
                <a:cubicBezTo>
                  <a:pt x="395" y="483"/>
                  <a:pt x="396" y="485"/>
                  <a:pt x="398" y="486"/>
                </a:cubicBezTo>
                <a:cubicBezTo>
                  <a:pt x="400" y="484"/>
                  <a:pt x="400" y="484"/>
                  <a:pt x="400" y="484"/>
                </a:cubicBezTo>
                <a:cubicBezTo>
                  <a:pt x="400" y="486"/>
                  <a:pt x="395" y="487"/>
                  <a:pt x="397" y="490"/>
                </a:cubicBezTo>
                <a:cubicBezTo>
                  <a:pt x="401" y="490"/>
                  <a:pt x="406" y="492"/>
                  <a:pt x="411" y="489"/>
                </a:cubicBezTo>
                <a:cubicBezTo>
                  <a:pt x="416" y="483"/>
                  <a:pt x="401" y="485"/>
                  <a:pt x="402" y="478"/>
                </a:cubicBezTo>
                <a:cubicBezTo>
                  <a:pt x="401" y="477"/>
                  <a:pt x="408" y="479"/>
                  <a:pt x="406" y="476"/>
                </a:cubicBezTo>
                <a:cubicBezTo>
                  <a:pt x="402" y="471"/>
                  <a:pt x="394" y="468"/>
                  <a:pt x="387" y="469"/>
                </a:cubicBezTo>
                <a:cubicBezTo>
                  <a:pt x="389" y="470"/>
                  <a:pt x="394" y="474"/>
                  <a:pt x="388" y="475"/>
                </a:cubicBezTo>
                <a:cubicBezTo>
                  <a:pt x="386" y="473"/>
                  <a:pt x="384" y="470"/>
                  <a:pt x="381" y="470"/>
                </a:cubicBezTo>
                <a:cubicBezTo>
                  <a:pt x="387" y="467"/>
                  <a:pt x="383" y="473"/>
                  <a:pt x="388" y="470"/>
                </a:cubicBezTo>
                <a:cubicBezTo>
                  <a:pt x="388" y="469"/>
                  <a:pt x="386" y="469"/>
                  <a:pt x="384" y="468"/>
                </a:cubicBezTo>
                <a:cubicBezTo>
                  <a:pt x="387" y="469"/>
                  <a:pt x="389" y="467"/>
                  <a:pt x="390" y="466"/>
                </a:cubicBezTo>
                <a:cubicBezTo>
                  <a:pt x="390" y="462"/>
                  <a:pt x="393" y="459"/>
                  <a:pt x="393" y="454"/>
                </a:cubicBezTo>
                <a:cubicBezTo>
                  <a:pt x="394" y="454"/>
                  <a:pt x="396" y="454"/>
                  <a:pt x="398" y="454"/>
                </a:cubicBezTo>
                <a:cubicBezTo>
                  <a:pt x="396" y="451"/>
                  <a:pt x="386" y="449"/>
                  <a:pt x="382" y="450"/>
                </a:cubicBezTo>
                <a:cubicBezTo>
                  <a:pt x="382" y="447"/>
                  <a:pt x="385" y="447"/>
                  <a:pt x="383" y="444"/>
                </a:cubicBezTo>
                <a:cubicBezTo>
                  <a:pt x="377" y="448"/>
                  <a:pt x="384" y="444"/>
                  <a:pt x="378" y="443"/>
                </a:cubicBezTo>
                <a:cubicBezTo>
                  <a:pt x="377" y="441"/>
                  <a:pt x="381" y="443"/>
                  <a:pt x="382" y="441"/>
                </a:cubicBezTo>
                <a:cubicBezTo>
                  <a:pt x="381" y="441"/>
                  <a:pt x="379" y="440"/>
                  <a:pt x="378" y="440"/>
                </a:cubicBezTo>
                <a:cubicBezTo>
                  <a:pt x="382" y="439"/>
                  <a:pt x="390" y="442"/>
                  <a:pt x="395" y="441"/>
                </a:cubicBezTo>
                <a:cubicBezTo>
                  <a:pt x="399" y="439"/>
                  <a:pt x="405" y="434"/>
                  <a:pt x="405" y="434"/>
                </a:cubicBezTo>
                <a:cubicBezTo>
                  <a:pt x="400" y="433"/>
                  <a:pt x="378" y="434"/>
                  <a:pt x="372" y="436"/>
                </a:cubicBezTo>
                <a:cubicBezTo>
                  <a:pt x="368" y="436"/>
                  <a:pt x="375" y="433"/>
                  <a:pt x="376" y="432"/>
                </a:cubicBezTo>
                <a:cubicBezTo>
                  <a:pt x="381" y="429"/>
                  <a:pt x="371" y="428"/>
                  <a:pt x="373" y="426"/>
                </a:cubicBezTo>
                <a:cubicBezTo>
                  <a:pt x="376" y="427"/>
                  <a:pt x="376" y="427"/>
                  <a:pt x="376" y="427"/>
                </a:cubicBezTo>
                <a:cubicBezTo>
                  <a:pt x="378" y="427"/>
                  <a:pt x="376" y="423"/>
                  <a:pt x="374" y="423"/>
                </a:cubicBezTo>
                <a:cubicBezTo>
                  <a:pt x="376" y="423"/>
                  <a:pt x="384" y="424"/>
                  <a:pt x="387" y="423"/>
                </a:cubicBezTo>
                <a:cubicBezTo>
                  <a:pt x="388" y="419"/>
                  <a:pt x="376" y="415"/>
                  <a:pt x="370" y="415"/>
                </a:cubicBezTo>
                <a:cubicBezTo>
                  <a:pt x="377" y="422"/>
                  <a:pt x="377" y="422"/>
                  <a:pt x="377" y="422"/>
                </a:cubicBezTo>
                <a:cubicBezTo>
                  <a:pt x="372" y="422"/>
                  <a:pt x="371" y="417"/>
                  <a:pt x="365" y="418"/>
                </a:cubicBezTo>
                <a:cubicBezTo>
                  <a:pt x="367" y="411"/>
                  <a:pt x="367" y="411"/>
                  <a:pt x="367" y="411"/>
                </a:cubicBezTo>
                <a:cubicBezTo>
                  <a:pt x="367" y="412"/>
                  <a:pt x="369" y="415"/>
                  <a:pt x="371" y="413"/>
                </a:cubicBezTo>
                <a:cubicBezTo>
                  <a:pt x="371" y="411"/>
                  <a:pt x="372" y="412"/>
                  <a:pt x="375" y="410"/>
                </a:cubicBezTo>
                <a:cubicBezTo>
                  <a:pt x="381" y="413"/>
                  <a:pt x="398" y="418"/>
                  <a:pt x="406" y="420"/>
                </a:cubicBezTo>
                <a:cubicBezTo>
                  <a:pt x="402" y="417"/>
                  <a:pt x="402" y="417"/>
                  <a:pt x="402" y="417"/>
                </a:cubicBezTo>
                <a:cubicBezTo>
                  <a:pt x="405" y="416"/>
                  <a:pt x="405" y="416"/>
                  <a:pt x="405" y="416"/>
                </a:cubicBezTo>
                <a:cubicBezTo>
                  <a:pt x="401" y="412"/>
                  <a:pt x="381" y="409"/>
                  <a:pt x="376" y="408"/>
                </a:cubicBezTo>
                <a:cubicBezTo>
                  <a:pt x="377" y="405"/>
                  <a:pt x="388" y="406"/>
                  <a:pt x="390" y="406"/>
                </a:cubicBezTo>
                <a:cubicBezTo>
                  <a:pt x="390" y="401"/>
                  <a:pt x="374" y="402"/>
                  <a:pt x="376" y="397"/>
                </a:cubicBezTo>
                <a:cubicBezTo>
                  <a:pt x="373" y="399"/>
                  <a:pt x="373" y="399"/>
                  <a:pt x="373" y="399"/>
                </a:cubicBezTo>
                <a:cubicBezTo>
                  <a:pt x="372" y="398"/>
                  <a:pt x="374" y="394"/>
                  <a:pt x="372" y="394"/>
                </a:cubicBezTo>
                <a:cubicBezTo>
                  <a:pt x="375" y="393"/>
                  <a:pt x="382" y="392"/>
                  <a:pt x="384" y="393"/>
                </a:cubicBezTo>
                <a:cubicBezTo>
                  <a:pt x="374" y="389"/>
                  <a:pt x="374" y="389"/>
                  <a:pt x="374" y="389"/>
                </a:cubicBezTo>
                <a:cubicBezTo>
                  <a:pt x="375" y="390"/>
                  <a:pt x="383" y="389"/>
                  <a:pt x="385" y="389"/>
                </a:cubicBezTo>
                <a:cubicBezTo>
                  <a:pt x="385" y="387"/>
                  <a:pt x="375" y="387"/>
                  <a:pt x="373" y="388"/>
                </a:cubicBezTo>
                <a:cubicBezTo>
                  <a:pt x="380" y="384"/>
                  <a:pt x="376" y="385"/>
                  <a:pt x="383" y="382"/>
                </a:cubicBezTo>
                <a:cubicBezTo>
                  <a:pt x="383" y="381"/>
                  <a:pt x="374" y="383"/>
                  <a:pt x="373" y="383"/>
                </a:cubicBezTo>
                <a:cubicBezTo>
                  <a:pt x="371" y="381"/>
                  <a:pt x="372" y="380"/>
                  <a:pt x="373" y="379"/>
                </a:cubicBezTo>
                <a:cubicBezTo>
                  <a:pt x="377" y="382"/>
                  <a:pt x="392" y="379"/>
                  <a:pt x="399" y="379"/>
                </a:cubicBezTo>
                <a:cubicBezTo>
                  <a:pt x="373" y="373"/>
                  <a:pt x="373" y="373"/>
                  <a:pt x="373" y="373"/>
                </a:cubicBezTo>
                <a:cubicBezTo>
                  <a:pt x="374" y="373"/>
                  <a:pt x="383" y="373"/>
                  <a:pt x="384" y="373"/>
                </a:cubicBezTo>
                <a:cubicBezTo>
                  <a:pt x="376" y="373"/>
                  <a:pt x="374" y="364"/>
                  <a:pt x="375" y="359"/>
                </a:cubicBezTo>
                <a:cubicBezTo>
                  <a:pt x="375" y="360"/>
                  <a:pt x="375" y="360"/>
                  <a:pt x="375" y="360"/>
                </a:cubicBezTo>
                <a:cubicBezTo>
                  <a:pt x="378" y="361"/>
                  <a:pt x="380" y="357"/>
                  <a:pt x="377" y="355"/>
                </a:cubicBezTo>
                <a:cubicBezTo>
                  <a:pt x="379" y="355"/>
                  <a:pt x="378" y="356"/>
                  <a:pt x="379" y="356"/>
                </a:cubicBezTo>
                <a:cubicBezTo>
                  <a:pt x="384" y="353"/>
                  <a:pt x="367" y="353"/>
                  <a:pt x="373" y="350"/>
                </a:cubicBezTo>
                <a:cubicBezTo>
                  <a:pt x="373" y="353"/>
                  <a:pt x="376" y="353"/>
                  <a:pt x="379" y="353"/>
                </a:cubicBezTo>
                <a:cubicBezTo>
                  <a:pt x="376" y="351"/>
                  <a:pt x="379" y="345"/>
                  <a:pt x="370" y="347"/>
                </a:cubicBezTo>
                <a:cubicBezTo>
                  <a:pt x="372" y="345"/>
                  <a:pt x="371" y="344"/>
                  <a:pt x="375" y="344"/>
                </a:cubicBezTo>
                <a:cubicBezTo>
                  <a:pt x="370" y="339"/>
                  <a:pt x="370" y="339"/>
                  <a:pt x="370" y="339"/>
                </a:cubicBezTo>
                <a:cubicBezTo>
                  <a:pt x="370" y="339"/>
                  <a:pt x="373" y="339"/>
                  <a:pt x="374" y="338"/>
                </a:cubicBezTo>
                <a:cubicBezTo>
                  <a:pt x="373" y="341"/>
                  <a:pt x="381" y="343"/>
                  <a:pt x="375" y="345"/>
                </a:cubicBezTo>
                <a:cubicBezTo>
                  <a:pt x="381" y="345"/>
                  <a:pt x="384" y="344"/>
                  <a:pt x="389" y="345"/>
                </a:cubicBezTo>
                <a:cubicBezTo>
                  <a:pt x="386" y="339"/>
                  <a:pt x="376" y="336"/>
                  <a:pt x="369" y="333"/>
                </a:cubicBezTo>
                <a:cubicBezTo>
                  <a:pt x="373" y="327"/>
                  <a:pt x="373" y="327"/>
                  <a:pt x="373" y="327"/>
                </a:cubicBezTo>
                <a:cubicBezTo>
                  <a:pt x="371" y="327"/>
                  <a:pt x="371" y="327"/>
                  <a:pt x="371" y="327"/>
                </a:cubicBezTo>
                <a:cubicBezTo>
                  <a:pt x="377" y="326"/>
                  <a:pt x="377" y="326"/>
                  <a:pt x="377" y="326"/>
                </a:cubicBezTo>
                <a:cubicBezTo>
                  <a:pt x="376" y="325"/>
                  <a:pt x="374" y="325"/>
                  <a:pt x="375" y="325"/>
                </a:cubicBezTo>
                <a:cubicBezTo>
                  <a:pt x="376" y="325"/>
                  <a:pt x="376" y="325"/>
                  <a:pt x="377" y="325"/>
                </a:cubicBezTo>
                <a:cubicBezTo>
                  <a:pt x="377" y="325"/>
                  <a:pt x="376" y="324"/>
                  <a:pt x="376" y="324"/>
                </a:cubicBezTo>
                <a:cubicBezTo>
                  <a:pt x="379" y="324"/>
                  <a:pt x="383" y="324"/>
                  <a:pt x="387" y="325"/>
                </a:cubicBezTo>
                <a:cubicBezTo>
                  <a:pt x="385" y="326"/>
                  <a:pt x="384" y="326"/>
                  <a:pt x="383" y="327"/>
                </a:cubicBezTo>
                <a:cubicBezTo>
                  <a:pt x="386" y="328"/>
                  <a:pt x="390" y="328"/>
                  <a:pt x="392" y="327"/>
                </a:cubicBezTo>
                <a:cubicBezTo>
                  <a:pt x="391" y="327"/>
                  <a:pt x="391" y="326"/>
                  <a:pt x="390" y="326"/>
                </a:cubicBezTo>
                <a:cubicBezTo>
                  <a:pt x="393" y="327"/>
                  <a:pt x="395" y="327"/>
                  <a:pt x="396" y="326"/>
                </a:cubicBezTo>
                <a:cubicBezTo>
                  <a:pt x="393" y="323"/>
                  <a:pt x="393" y="323"/>
                  <a:pt x="393" y="323"/>
                </a:cubicBezTo>
                <a:cubicBezTo>
                  <a:pt x="392" y="323"/>
                  <a:pt x="390" y="324"/>
                  <a:pt x="388" y="325"/>
                </a:cubicBezTo>
                <a:cubicBezTo>
                  <a:pt x="383" y="322"/>
                  <a:pt x="378" y="320"/>
                  <a:pt x="374" y="322"/>
                </a:cubicBezTo>
                <a:cubicBezTo>
                  <a:pt x="378" y="319"/>
                  <a:pt x="378" y="319"/>
                  <a:pt x="378" y="319"/>
                </a:cubicBezTo>
                <a:cubicBezTo>
                  <a:pt x="371" y="316"/>
                  <a:pt x="372" y="316"/>
                  <a:pt x="367" y="312"/>
                </a:cubicBezTo>
                <a:cubicBezTo>
                  <a:pt x="370" y="312"/>
                  <a:pt x="372" y="313"/>
                  <a:pt x="373" y="312"/>
                </a:cubicBezTo>
                <a:cubicBezTo>
                  <a:pt x="366" y="309"/>
                  <a:pt x="381" y="304"/>
                  <a:pt x="375" y="303"/>
                </a:cubicBezTo>
                <a:cubicBezTo>
                  <a:pt x="373" y="301"/>
                  <a:pt x="369" y="302"/>
                  <a:pt x="368" y="301"/>
                </a:cubicBezTo>
                <a:cubicBezTo>
                  <a:pt x="368" y="301"/>
                  <a:pt x="370" y="301"/>
                  <a:pt x="370" y="300"/>
                </a:cubicBezTo>
                <a:cubicBezTo>
                  <a:pt x="365" y="299"/>
                  <a:pt x="365" y="299"/>
                  <a:pt x="365" y="299"/>
                </a:cubicBezTo>
                <a:cubicBezTo>
                  <a:pt x="367" y="298"/>
                  <a:pt x="368" y="300"/>
                  <a:pt x="370" y="298"/>
                </a:cubicBezTo>
                <a:cubicBezTo>
                  <a:pt x="367" y="294"/>
                  <a:pt x="364" y="292"/>
                  <a:pt x="366" y="289"/>
                </a:cubicBezTo>
                <a:cubicBezTo>
                  <a:pt x="365" y="285"/>
                  <a:pt x="357" y="291"/>
                  <a:pt x="358" y="288"/>
                </a:cubicBezTo>
                <a:cubicBezTo>
                  <a:pt x="362" y="287"/>
                  <a:pt x="366" y="286"/>
                  <a:pt x="367" y="284"/>
                </a:cubicBezTo>
                <a:cubicBezTo>
                  <a:pt x="364" y="283"/>
                  <a:pt x="361" y="283"/>
                  <a:pt x="359" y="281"/>
                </a:cubicBezTo>
                <a:cubicBezTo>
                  <a:pt x="365" y="281"/>
                  <a:pt x="365" y="281"/>
                  <a:pt x="365" y="281"/>
                </a:cubicBezTo>
                <a:cubicBezTo>
                  <a:pt x="365" y="279"/>
                  <a:pt x="364" y="277"/>
                  <a:pt x="368" y="277"/>
                </a:cubicBezTo>
                <a:cubicBezTo>
                  <a:pt x="365" y="276"/>
                  <a:pt x="366" y="275"/>
                  <a:pt x="367" y="274"/>
                </a:cubicBezTo>
                <a:cubicBezTo>
                  <a:pt x="364" y="271"/>
                  <a:pt x="355" y="276"/>
                  <a:pt x="353" y="277"/>
                </a:cubicBezTo>
                <a:cubicBezTo>
                  <a:pt x="357" y="274"/>
                  <a:pt x="354" y="272"/>
                  <a:pt x="361" y="270"/>
                </a:cubicBezTo>
                <a:cubicBezTo>
                  <a:pt x="363" y="273"/>
                  <a:pt x="363" y="273"/>
                  <a:pt x="363" y="273"/>
                </a:cubicBezTo>
                <a:cubicBezTo>
                  <a:pt x="370" y="267"/>
                  <a:pt x="355" y="268"/>
                  <a:pt x="367" y="265"/>
                </a:cubicBezTo>
                <a:cubicBezTo>
                  <a:pt x="366" y="267"/>
                  <a:pt x="370" y="269"/>
                  <a:pt x="373" y="268"/>
                </a:cubicBezTo>
                <a:cubicBezTo>
                  <a:pt x="370" y="265"/>
                  <a:pt x="370" y="265"/>
                  <a:pt x="370" y="265"/>
                </a:cubicBezTo>
                <a:cubicBezTo>
                  <a:pt x="371" y="265"/>
                  <a:pt x="371" y="266"/>
                  <a:pt x="372" y="265"/>
                </a:cubicBezTo>
                <a:cubicBezTo>
                  <a:pt x="371" y="264"/>
                  <a:pt x="368" y="263"/>
                  <a:pt x="366" y="262"/>
                </a:cubicBezTo>
                <a:cubicBezTo>
                  <a:pt x="367" y="262"/>
                  <a:pt x="367" y="262"/>
                  <a:pt x="367" y="262"/>
                </a:cubicBezTo>
                <a:cubicBezTo>
                  <a:pt x="365" y="257"/>
                  <a:pt x="365" y="257"/>
                  <a:pt x="365" y="257"/>
                </a:cubicBezTo>
                <a:cubicBezTo>
                  <a:pt x="365" y="258"/>
                  <a:pt x="367" y="259"/>
                  <a:pt x="368" y="258"/>
                </a:cubicBezTo>
                <a:cubicBezTo>
                  <a:pt x="364" y="254"/>
                  <a:pt x="364" y="254"/>
                  <a:pt x="364" y="254"/>
                </a:cubicBezTo>
                <a:cubicBezTo>
                  <a:pt x="366" y="255"/>
                  <a:pt x="368" y="254"/>
                  <a:pt x="368" y="253"/>
                </a:cubicBezTo>
                <a:cubicBezTo>
                  <a:pt x="370" y="249"/>
                  <a:pt x="355" y="250"/>
                  <a:pt x="361" y="247"/>
                </a:cubicBezTo>
                <a:cubicBezTo>
                  <a:pt x="361" y="247"/>
                  <a:pt x="362" y="247"/>
                  <a:pt x="362" y="248"/>
                </a:cubicBezTo>
                <a:cubicBezTo>
                  <a:pt x="364" y="246"/>
                  <a:pt x="364" y="246"/>
                  <a:pt x="364" y="246"/>
                </a:cubicBezTo>
                <a:cubicBezTo>
                  <a:pt x="352" y="246"/>
                  <a:pt x="362" y="236"/>
                  <a:pt x="350" y="236"/>
                </a:cubicBezTo>
                <a:cubicBezTo>
                  <a:pt x="355" y="234"/>
                  <a:pt x="353" y="236"/>
                  <a:pt x="359" y="239"/>
                </a:cubicBezTo>
                <a:cubicBezTo>
                  <a:pt x="362" y="236"/>
                  <a:pt x="362" y="236"/>
                  <a:pt x="362" y="236"/>
                </a:cubicBezTo>
                <a:cubicBezTo>
                  <a:pt x="363" y="237"/>
                  <a:pt x="362" y="238"/>
                  <a:pt x="363" y="239"/>
                </a:cubicBezTo>
                <a:close/>
                <a:moveTo>
                  <a:pt x="366" y="271"/>
                </a:moveTo>
                <a:cubicBezTo>
                  <a:pt x="363" y="272"/>
                  <a:pt x="366" y="273"/>
                  <a:pt x="367" y="274"/>
                </a:cubicBezTo>
                <a:cubicBezTo>
                  <a:pt x="368" y="272"/>
                  <a:pt x="371" y="272"/>
                  <a:pt x="366" y="271"/>
                </a:cubicBezTo>
                <a:close/>
                <a:moveTo>
                  <a:pt x="380" y="328"/>
                </a:moveTo>
                <a:cubicBezTo>
                  <a:pt x="379" y="329"/>
                  <a:pt x="378" y="330"/>
                  <a:pt x="380" y="331"/>
                </a:cubicBezTo>
                <a:cubicBezTo>
                  <a:pt x="381" y="330"/>
                  <a:pt x="381" y="329"/>
                  <a:pt x="380" y="328"/>
                </a:cubicBezTo>
                <a:close/>
                <a:moveTo>
                  <a:pt x="416" y="489"/>
                </a:moveTo>
                <a:cubicBezTo>
                  <a:pt x="416" y="489"/>
                  <a:pt x="416" y="489"/>
                  <a:pt x="416" y="489"/>
                </a:cubicBezTo>
                <a:cubicBezTo>
                  <a:pt x="417" y="488"/>
                  <a:pt x="418" y="487"/>
                  <a:pt x="416" y="489"/>
                </a:cubicBezTo>
                <a:close/>
                <a:moveTo>
                  <a:pt x="416" y="491"/>
                </a:moveTo>
                <a:cubicBezTo>
                  <a:pt x="415" y="492"/>
                  <a:pt x="415" y="493"/>
                  <a:pt x="417" y="493"/>
                </a:cubicBezTo>
                <a:cubicBezTo>
                  <a:pt x="416" y="493"/>
                  <a:pt x="415" y="493"/>
                  <a:pt x="415" y="493"/>
                </a:cubicBezTo>
                <a:cubicBezTo>
                  <a:pt x="414" y="492"/>
                  <a:pt x="414" y="491"/>
                  <a:pt x="416" y="491"/>
                </a:cubicBezTo>
                <a:close/>
                <a:moveTo>
                  <a:pt x="397" y="130"/>
                </a:moveTo>
                <a:cubicBezTo>
                  <a:pt x="398" y="129"/>
                  <a:pt x="398" y="129"/>
                  <a:pt x="398" y="129"/>
                </a:cubicBezTo>
                <a:cubicBezTo>
                  <a:pt x="397" y="129"/>
                  <a:pt x="396" y="128"/>
                  <a:pt x="397" y="130"/>
                </a:cubicBezTo>
                <a:close/>
                <a:moveTo>
                  <a:pt x="373" y="324"/>
                </a:moveTo>
                <a:cubicBezTo>
                  <a:pt x="374" y="324"/>
                  <a:pt x="375" y="324"/>
                  <a:pt x="376" y="324"/>
                </a:cubicBezTo>
                <a:cubicBezTo>
                  <a:pt x="375" y="324"/>
                  <a:pt x="374" y="324"/>
                  <a:pt x="373" y="324"/>
                </a:cubicBezTo>
                <a:close/>
                <a:moveTo>
                  <a:pt x="359" y="213"/>
                </a:moveTo>
                <a:cubicBezTo>
                  <a:pt x="359" y="213"/>
                  <a:pt x="359" y="213"/>
                  <a:pt x="359" y="213"/>
                </a:cubicBezTo>
                <a:cubicBezTo>
                  <a:pt x="359" y="212"/>
                  <a:pt x="359" y="212"/>
                  <a:pt x="358" y="212"/>
                </a:cubicBezTo>
                <a:lnTo>
                  <a:pt x="359" y="213"/>
                </a:lnTo>
                <a:close/>
                <a:moveTo>
                  <a:pt x="375" y="442"/>
                </a:moveTo>
                <a:cubicBezTo>
                  <a:pt x="376" y="441"/>
                  <a:pt x="377" y="440"/>
                  <a:pt x="378" y="440"/>
                </a:cubicBezTo>
                <a:cubicBezTo>
                  <a:pt x="377" y="440"/>
                  <a:pt x="376" y="441"/>
                  <a:pt x="375" y="442"/>
                </a:cubicBezTo>
                <a:close/>
                <a:moveTo>
                  <a:pt x="423" y="510"/>
                </a:moveTo>
                <a:cubicBezTo>
                  <a:pt x="422" y="508"/>
                  <a:pt x="422" y="508"/>
                  <a:pt x="422" y="508"/>
                </a:cubicBezTo>
                <a:cubicBezTo>
                  <a:pt x="422" y="509"/>
                  <a:pt x="421" y="510"/>
                  <a:pt x="420" y="510"/>
                </a:cubicBezTo>
                <a:cubicBezTo>
                  <a:pt x="421" y="510"/>
                  <a:pt x="423" y="510"/>
                  <a:pt x="423" y="510"/>
                </a:cubicBezTo>
                <a:close/>
                <a:moveTo>
                  <a:pt x="397" y="530"/>
                </a:moveTo>
                <a:cubicBezTo>
                  <a:pt x="397" y="530"/>
                  <a:pt x="397" y="531"/>
                  <a:pt x="397" y="531"/>
                </a:cubicBezTo>
                <a:cubicBezTo>
                  <a:pt x="399" y="531"/>
                  <a:pt x="399" y="531"/>
                  <a:pt x="399" y="531"/>
                </a:cubicBezTo>
                <a:cubicBezTo>
                  <a:pt x="399" y="530"/>
                  <a:pt x="397" y="529"/>
                  <a:pt x="397" y="530"/>
                </a:cubicBezTo>
                <a:close/>
                <a:moveTo>
                  <a:pt x="408" y="513"/>
                </a:moveTo>
                <a:cubicBezTo>
                  <a:pt x="405" y="513"/>
                  <a:pt x="406" y="514"/>
                  <a:pt x="407" y="516"/>
                </a:cubicBezTo>
                <a:cubicBezTo>
                  <a:pt x="407" y="516"/>
                  <a:pt x="407" y="516"/>
                  <a:pt x="407" y="516"/>
                </a:cubicBezTo>
                <a:cubicBezTo>
                  <a:pt x="412" y="516"/>
                  <a:pt x="410" y="514"/>
                  <a:pt x="408" y="513"/>
                </a:cubicBezTo>
                <a:close/>
                <a:moveTo>
                  <a:pt x="407" y="516"/>
                </a:moveTo>
                <a:cubicBezTo>
                  <a:pt x="407" y="517"/>
                  <a:pt x="407" y="517"/>
                  <a:pt x="407" y="518"/>
                </a:cubicBezTo>
                <a:cubicBezTo>
                  <a:pt x="409" y="518"/>
                  <a:pt x="407" y="517"/>
                  <a:pt x="407" y="516"/>
                </a:cubicBezTo>
                <a:close/>
                <a:moveTo>
                  <a:pt x="417" y="497"/>
                </a:moveTo>
                <a:cubicBezTo>
                  <a:pt x="416" y="498"/>
                  <a:pt x="422" y="497"/>
                  <a:pt x="421" y="498"/>
                </a:cubicBezTo>
                <a:cubicBezTo>
                  <a:pt x="425" y="498"/>
                  <a:pt x="415" y="493"/>
                  <a:pt x="417" y="497"/>
                </a:cubicBezTo>
                <a:close/>
                <a:moveTo>
                  <a:pt x="396" y="515"/>
                </a:moveTo>
                <a:cubicBezTo>
                  <a:pt x="401" y="514"/>
                  <a:pt x="401" y="514"/>
                  <a:pt x="401" y="514"/>
                </a:cubicBezTo>
                <a:cubicBezTo>
                  <a:pt x="397" y="513"/>
                  <a:pt x="397" y="513"/>
                  <a:pt x="397" y="513"/>
                </a:cubicBezTo>
                <a:lnTo>
                  <a:pt x="396" y="515"/>
                </a:lnTo>
                <a:close/>
                <a:moveTo>
                  <a:pt x="399" y="502"/>
                </a:moveTo>
                <a:cubicBezTo>
                  <a:pt x="398" y="505"/>
                  <a:pt x="398" y="505"/>
                  <a:pt x="398" y="505"/>
                </a:cubicBezTo>
                <a:cubicBezTo>
                  <a:pt x="399" y="505"/>
                  <a:pt x="399" y="505"/>
                  <a:pt x="400" y="506"/>
                </a:cubicBezTo>
                <a:cubicBezTo>
                  <a:pt x="400" y="504"/>
                  <a:pt x="400" y="502"/>
                  <a:pt x="399" y="502"/>
                </a:cubicBezTo>
                <a:close/>
                <a:moveTo>
                  <a:pt x="400" y="506"/>
                </a:moveTo>
                <a:cubicBezTo>
                  <a:pt x="400" y="506"/>
                  <a:pt x="400" y="507"/>
                  <a:pt x="400" y="507"/>
                </a:cubicBezTo>
                <a:cubicBezTo>
                  <a:pt x="400" y="507"/>
                  <a:pt x="400" y="506"/>
                  <a:pt x="400" y="506"/>
                </a:cubicBezTo>
                <a:close/>
                <a:moveTo>
                  <a:pt x="395" y="511"/>
                </a:moveTo>
                <a:cubicBezTo>
                  <a:pt x="396" y="511"/>
                  <a:pt x="396" y="511"/>
                  <a:pt x="396" y="511"/>
                </a:cubicBezTo>
                <a:cubicBezTo>
                  <a:pt x="396" y="509"/>
                  <a:pt x="396" y="509"/>
                  <a:pt x="396" y="509"/>
                </a:cubicBezTo>
                <a:lnTo>
                  <a:pt x="395" y="511"/>
                </a:lnTo>
                <a:close/>
                <a:moveTo>
                  <a:pt x="399" y="476"/>
                </a:moveTo>
                <a:cubicBezTo>
                  <a:pt x="398" y="474"/>
                  <a:pt x="398" y="474"/>
                  <a:pt x="398" y="474"/>
                </a:cubicBezTo>
                <a:cubicBezTo>
                  <a:pt x="396" y="473"/>
                  <a:pt x="395" y="474"/>
                  <a:pt x="396" y="475"/>
                </a:cubicBezTo>
                <a:cubicBezTo>
                  <a:pt x="397" y="476"/>
                  <a:pt x="397" y="477"/>
                  <a:pt x="399" y="476"/>
                </a:cubicBezTo>
                <a:close/>
                <a:moveTo>
                  <a:pt x="387" y="485"/>
                </a:moveTo>
                <a:cubicBezTo>
                  <a:pt x="388" y="484"/>
                  <a:pt x="389" y="484"/>
                  <a:pt x="390" y="484"/>
                </a:cubicBezTo>
                <a:cubicBezTo>
                  <a:pt x="385" y="484"/>
                  <a:pt x="385" y="484"/>
                  <a:pt x="385" y="484"/>
                </a:cubicBezTo>
                <a:lnTo>
                  <a:pt x="387" y="485"/>
                </a:lnTo>
                <a:close/>
                <a:moveTo>
                  <a:pt x="385" y="477"/>
                </a:moveTo>
                <a:cubicBezTo>
                  <a:pt x="384" y="477"/>
                  <a:pt x="381" y="473"/>
                  <a:pt x="381" y="477"/>
                </a:cubicBezTo>
                <a:cubicBezTo>
                  <a:pt x="383" y="477"/>
                  <a:pt x="384" y="480"/>
                  <a:pt x="385" y="477"/>
                </a:cubicBezTo>
                <a:close/>
                <a:moveTo>
                  <a:pt x="391" y="437"/>
                </a:moveTo>
                <a:cubicBezTo>
                  <a:pt x="391" y="438"/>
                  <a:pt x="391" y="438"/>
                  <a:pt x="391" y="438"/>
                </a:cubicBezTo>
                <a:cubicBezTo>
                  <a:pt x="400" y="437"/>
                  <a:pt x="400" y="437"/>
                  <a:pt x="400" y="437"/>
                </a:cubicBezTo>
                <a:lnTo>
                  <a:pt x="391" y="437"/>
                </a:lnTo>
                <a:close/>
                <a:moveTo>
                  <a:pt x="367" y="403"/>
                </a:moveTo>
                <a:cubicBezTo>
                  <a:pt x="365" y="406"/>
                  <a:pt x="373" y="403"/>
                  <a:pt x="370" y="406"/>
                </a:cubicBezTo>
                <a:cubicBezTo>
                  <a:pt x="373" y="407"/>
                  <a:pt x="373" y="404"/>
                  <a:pt x="374" y="404"/>
                </a:cubicBezTo>
                <a:cubicBezTo>
                  <a:pt x="372" y="403"/>
                  <a:pt x="373" y="401"/>
                  <a:pt x="367" y="403"/>
                </a:cubicBezTo>
                <a:close/>
                <a:moveTo>
                  <a:pt x="374" y="404"/>
                </a:moveTo>
                <a:cubicBezTo>
                  <a:pt x="375" y="405"/>
                  <a:pt x="375" y="405"/>
                  <a:pt x="376" y="405"/>
                </a:cubicBezTo>
                <a:cubicBezTo>
                  <a:pt x="375" y="405"/>
                  <a:pt x="375" y="404"/>
                  <a:pt x="374" y="404"/>
                </a:cubicBezTo>
                <a:close/>
                <a:moveTo>
                  <a:pt x="398" y="5"/>
                </a:moveTo>
                <a:cubicBezTo>
                  <a:pt x="400" y="3"/>
                  <a:pt x="400" y="3"/>
                  <a:pt x="400" y="3"/>
                </a:cubicBezTo>
                <a:cubicBezTo>
                  <a:pt x="397" y="5"/>
                  <a:pt x="397" y="5"/>
                  <a:pt x="397" y="5"/>
                </a:cubicBezTo>
                <a:lnTo>
                  <a:pt x="398" y="5"/>
                </a:lnTo>
                <a:close/>
                <a:moveTo>
                  <a:pt x="391" y="2"/>
                </a:moveTo>
                <a:cubicBezTo>
                  <a:pt x="397" y="1"/>
                  <a:pt x="397" y="1"/>
                  <a:pt x="397" y="1"/>
                </a:cubicBezTo>
                <a:cubicBezTo>
                  <a:pt x="392" y="0"/>
                  <a:pt x="392" y="0"/>
                  <a:pt x="392" y="0"/>
                </a:cubicBezTo>
                <a:cubicBezTo>
                  <a:pt x="392" y="1"/>
                  <a:pt x="393" y="1"/>
                  <a:pt x="391" y="2"/>
                </a:cubicBezTo>
                <a:close/>
                <a:moveTo>
                  <a:pt x="355" y="280"/>
                </a:moveTo>
                <a:cubicBezTo>
                  <a:pt x="357" y="280"/>
                  <a:pt x="357" y="280"/>
                  <a:pt x="357" y="280"/>
                </a:cubicBezTo>
                <a:cubicBezTo>
                  <a:pt x="358" y="279"/>
                  <a:pt x="358" y="279"/>
                  <a:pt x="358" y="278"/>
                </a:cubicBezTo>
                <a:lnTo>
                  <a:pt x="355" y="280"/>
                </a:lnTo>
                <a:close/>
                <a:moveTo>
                  <a:pt x="358" y="252"/>
                </a:moveTo>
                <a:cubicBezTo>
                  <a:pt x="358" y="253"/>
                  <a:pt x="358" y="253"/>
                  <a:pt x="358" y="253"/>
                </a:cubicBezTo>
                <a:cubicBezTo>
                  <a:pt x="364" y="252"/>
                  <a:pt x="364" y="252"/>
                  <a:pt x="364" y="252"/>
                </a:cubicBezTo>
                <a:lnTo>
                  <a:pt x="358" y="252"/>
                </a:lnTo>
                <a:close/>
                <a:moveTo>
                  <a:pt x="351" y="229"/>
                </a:moveTo>
                <a:cubicBezTo>
                  <a:pt x="351" y="230"/>
                  <a:pt x="352" y="231"/>
                  <a:pt x="352" y="232"/>
                </a:cubicBezTo>
                <a:cubicBezTo>
                  <a:pt x="351" y="230"/>
                  <a:pt x="357" y="229"/>
                  <a:pt x="351" y="229"/>
                </a:cubicBezTo>
                <a:close/>
                <a:moveTo>
                  <a:pt x="46" y="701"/>
                </a:moveTo>
                <a:cubicBezTo>
                  <a:pt x="45" y="701"/>
                  <a:pt x="47" y="704"/>
                  <a:pt x="47" y="705"/>
                </a:cubicBezTo>
                <a:cubicBezTo>
                  <a:pt x="47" y="704"/>
                  <a:pt x="45" y="700"/>
                  <a:pt x="46" y="701"/>
                </a:cubicBezTo>
                <a:close/>
                <a:moveTo>
                  <a:pt x="52" y="689"/>
                </a:moveTo>
                <a:cubicBezTo>
                  <a:pt x="52" y="691"/>
                  <a:pt x="52" y="691"/>
                  <a:pt x="52" y="691"/>
                </a:cubicBezTo>
                <a:cubicBezTo>
                  <a:pt x="52" y="687"/>
                  <a:pt x="52" y="687"/>
                  <a:pt x="52" y="687"/>
                </a:cubicBezTo>
                <a:lnTo>
                  <a:pt x="52" y="689"/>
                </a:lnTo>
                <a:close/>
                <a:moveTo>
                  <a:pt x="61" y="686"/>
                </a:moveTo>
                <a:cubicBezTo>
                  <a:pt x="57" y="680"/>
                  <a:pt x="58" y="688"/>
                  <a:pt x="55" y="687"/>
                </a:cubicBezTo>
                <a:cubicBezTo>
                  <a:pt x="55" y="685"/>
                  <a:pt x="55" y="685"/>
                  <a:pt x="55" y="685"/>
                </a:cubicBezTo>
                <a:cubicBezTo>
                  <a:pt x="56" y="690"/>
                  <a:pt x="56" y="690"/>
                  <a:pt x="56" y="690"/>
                </a:cubicBezTo>
                <a:cubicBezTo>
                  <a:pt x="57" y="689"/>
                  <a:pt x="59" y="685"/>
                  <a:pt x="61" y="686"/>
                </a:cubicBezTo>
                <a:close/>
                <a:moveTo>
                  <a:pt x="71" y="697"/>
                </a:moveTo>
                <a:cubicBezTo>
                  <a:pt x="69" y="695"/>
                  <a:pt x="71" y="694"/>
                  <a:pt x="69" y="697"/>
                </a:cubicBezTo>
                <a:cubicBezTo>
                  <a:pt x="69" y="697"/>
                  <a:pt x="69" y="697"/>
                  <a:pt x="70" y="697"/>
                </a:cubicBezTo>
                <a:cubicBezTo>
                  <a:pt x="70" y="697"/>
                  <a:pt x="70" y="697"/>
                  <a:pt x="71" y="697"/>
                </a:cubicBezTo>
                <a:close/>
                <a:moveTo>
                  <a:pt x="70" y="697"/>
                </a:moveTo>
                <a:cubicBezTo>
                  <a:pt x="69" y="698"/>
                  <a:pt x="71" y="699"/>
                  <a:pt x="70" y="697"/>
                </a:cubicBezTo>
                <a:close/>
                <a:moveTo>
                  <a:pt x="73" y="694"/>
                </a:moveTo>
                <a:cubicBezTo>
                  <a:pt x="73" y="697"/>
                  <a:pt x="73" y="697"/>
                  <a:pt x="73" y="697"/>
                </a:cubicBezTo>
                <a:cubicBezTo>
                  <a:pt x="74" y="698"/>
                  <a:pt x="75" y="698"/>
                  <a:pt x="75" y="699"/>
                </a:cubicBezTo>
                <a:cubicBezTo>
                  <a:pt x="76" y="697"/>
                  <a:pt x="75" y="696"/>
                  <a:pt x="73" y="694"/>
                </a:cubicBezTo>
                <a:close/>
                <a:moveTo>
                  <a:pt x="72" y="689"/>
                </a:moveTo>
                <a:cubicBezTo>
                  <a:pt x="72" y="690"/>
                  <a:pt x="72" y="690"/>
                  <a:pt x="72" y="690"/>
                </a:cubicBezTo>
                <a:cubicBezTo>
                  <a:pt x="73" y="691"/>
                  <a:pt x="73" y="691"/>
                  <a:pt x="72" y="689"/>
                </a:cubicBezTo>
                <a:close/>
                <a:moveTo>
                  <a:pt x="72" y="693"/>
                </a:moveTo>
                <a:cubicBezTo>
                  <a:pt x="72" y="690"/>
                  <a:pt x="72" y="690"/>
                  <a:pt x="72" y="690"/>
                </a:cubicBezTo>
                <a:cubicBezTo>
                  <a:pt x="72" y="689"/>
                  <a:pt x="71" y="687"/>
                  <a:pt x="72" y="691"/>
                </a:cubicBezTo>
                <a:cubicBezTo>
                  <a:pt x="71" y="689"/>
                  <a:pt x="72" y="691"/>
                  <a:pt x="72" y="693"/>
                </a:cubicBezTo>
                <a:close/>
                <a:moveTo>
                  <a:pt x="71" y="692"/>
                </a:moveTo>
                <a:cubicBezTo>
                  <a:pt x="69" y="691"/>
                  <a:pt x="68" y="691"/>
                  <a:pt x="68" y="688"/>
                </a:cubicBezTo>
                <a:cubicBezTo>
                  <a:pt x="67" y="690"/>
                  <a:pt x="69" y="694"/>
                  <a:pt x="71" y="692"/>
                </a:cubicBezTo>
                <a:close/>
                <a:moveTo>
                  <a:pt x="58" y="679"/>
                </a:moveTo>
                <a:cubicBezTo>
                  <a:pt x="57" y="678"/>
                  <a:pt x="57" y="678"/>
                  <a:pt x="57" y="678"/>
                </a:cubicBezTo>
                <a:cubicBezTo>
                  <a:pt x="57" y="680"/>
                  <a:pt x="57" y="680"/>
                  <a:pt x="57" y="680"/>
                </a:cubicBezTo>
                <a:cubicBezTo>
                  <a:pt x="57" y="679"/>
                  <a:pt x="59" y="681"/>
                  <a:pt x="58" y="679"/>
                </a:cubicBezTo>
                <a:close/>
                <a:moveTo>
                  <a:pt x="82" y="694"/>
                </a:moveTo>
                <a:cubicBezTo>
                  <a:pt x="81" y="693"/>
                  <a:pt x="80" y="691"/>
                  <a:pt x="79" y="689"/>
                </a:cubicBezTo>
                <a:cubicBezTo>
                  <a:pt x="79" y="691"/>
                  <a:pt x="79" y="691"/>
                  <a:pt x="79" y="691"/>
                </a:cubicBezTo>
                <a:cubicBezTo>
                  <a:pt x="80" y="692"/>
                  <a:pt x="81" y="692"/>
                  <a:pt x="82" y="694"/>
                </a:cubicBezTo>
                <a:close/>
                <a:moveTo>
                  <a:pt x="79" y="689"/>
                </a:moveTo>
                <a:cubicBezTo>
                  <a:pt x="80" y="686"/>
                  <a:pt x="80" y="686"/>
                  <a:pt x="80" y="686"/>
                </a:cubicBezTo>
                <a:cubicBezTo>
                  <a:pt x="78" y="687"/>
                  <a:pt x="79" y="688"/>
                  <a:pt x="79" y="689"/>
                </a:cubicBezTo>
                <a:close/>
                <a:moveTo>
                  <a:pt x="70" y="682"/>
                </a:moveTo>
                <a:cubicBezTo>
                  <a:pt x="70" y="688"/>
                  <a:pt x="70" y="688"/>
                  <a:pt x="70" y="688"/>
                </a:cubicBezTo>
                <a:cubicBezTo>
                  <a:pt x="70" y="682"/>
                  <a:pt x="70" y="682"/>
                  <a:pt x="70" y="682"/>
                </a:cubicBezTo>
                <a:close/>
                <a:moveTo>
                  <a:pt x="87" y="692"/>
                </a:moveTo>
                <a:cubicBezTo>
                  <a:pt x="88" y="695"/>
                  <a:pt x="88" y="695"/>
                  <a:pt x="88" y="695"/>
                </a:cubicBezTo>
                <a:cubicBezTo>
                  <a:pt x="87" y="690"/>
                  <a:pt x="87" y="690"/>
                  <a:pt x="87" y="690"/>
                </a:cubicBezTo>
                <a:lnTo>
                  <a:pt x="87" y="692"/>
                </a:lnTo>
                <a:close/>
                <a:moveTo>
                  <a:pt x="90" y="690"/>
                </a:moveTo>
                <a:cubicBezTo>
                  <a:pt x="91" y="693"/>
                  <a:pt x="93" y="694"/>
                  <a:pt x="93" y="695"/>
                </a:cubicBezTo>
                <a:cubicBezTo>
                  <a:pt x="93" y="695"/>
                  <a:pt x="93" y="692"/>
                  <a:pt x="93" y="690"/>
                </a:cubicBezTo>
                <a:cubicBezTo>
                  <a:pt x="93" y="691"/>
                  <a:pt x="92" y="692"/>
                  <a:pt x="90" y="690"/>
                </a:cubicBezTo>
                <a:close/>
                <a:moveTo>
                  <a:pt x="93" y="687"/>
                </a:moveTo>
                <a:cubicBezTo>
                  <a:pt x="93" y="688"/>
                  <a:pt x="93" y="689"/>
                  <a:pt x="93" y="690"/>
                </a:cubicBezTo>
                <a:cubicBezTo>
                  <a:pt x="93" y="689"/>
                  <a:pt x="93" y="688"/>
                  <a:pt x="93" y="687"/>
                </a:cubicBezTo>
                <a:close/>
                <a:moveTo>
                  <a:pt x="82" y="686"/>
                </a:moveTo>
                <a:cubicBezTo>
                  <a:pt x="83" y="687"/>
                  <a:pt x="84" y="689"/>
                  <a:pt x="85" y="689"/>
                </a:cubicBezTo>
                <a:cubicBezTo>
                  <a:pt x="83" y="686"/>
                  <a:pt x="83" y="686"/>
                  <a:pt x="83" y="686"/>
                </a:cubicBezTo>
                <a:lnTo>
                  <a:pt x="82" y="686"/>
                </a:lnTo>
                <a:close/>
                <a:moveTo>
                  <a:pt x="83" y="686"/>
                </a:moveTo>
                <a:cubicBezTo>
                  <a:pt x="83" y="686"/>
                  <a:pt x="83" y="686"/>
                  <a:pt x="83" y="686"/>
                </a:cubicBezTo>
                <a:cubicBezTo>
                  <a:pt x="83" y="686"/>
                  <a:pt x="84" y="686"/>
                  <a:pt x="84" y="686"/>
                </a:cubicBezTo>
                <a:cubicBezTo>
                  <a:pt x="84" y="686"/>
                  <a:pt x="83" y="686"/>
                  <a:pt x="83" y="686"/>
                </a:cubicBezTo>
                <a:close/>
                <a:moveTo>
                  <a:pt x="82" y="686"/>
                </a:moveTo>
                <a:cubicBezTo>
                  <a:pt x="82" y="686"/>
                  <a:pt x="82" y="686"/>
                  <a:pt x="82" y="686"/>
                </a:cubicBezTo>
                <a:cubicBezTo>
                  <a:pt x="82" y="686"/>
                  <a:pt x="82" y="686"/>
                  <a:pt x="82" y="686"/>
                </a:cubicBezTo>
                <a:close/>
                <a:moveTo>
                  <a:pt x="75" y="684"/>
                </a:moveTo>
                <a:cubicBezTo>
                  <a:pt x="75" y="682"/>
                  <a:pt x="75" y="679"/>
                  <a:pt x="72" y="677"/>
                </a:cubicBezTo>
                <a:cubicBezTo>
                  <a:pt x="73" y="679"/>
                  <a:pt x="75" y="681"/>
                  <a:pt x="75" y="684"/>
                </a:cubicBezTo>
                <a:close/>
                <a:moveTo>
                  <a:pt x="79" y="682"/>
                </a:moveTo>
                <a:cubicBezTo>
                  <a:pt x="78" y="682"/>
                  <a:pt x="78" y="682"/>
                  <a:pt x="78" y="682"/>
                </a:cubicBezTo>
                <a:cubicBezTo>
                  <a:pt x="78" y="683"/>
                  <a:pt x="79" y="684"/>
                  <a:pt x="79" y="685"/>
                </a:cubicBezTo>
                <a:lnTo>
                  <a:pt x="79" y="682"/>
                </a:lnTo>
                <a:close/>
                <a:moveTo>
                  <a:pt x="80" y="680"/>
                </a:moveTo>
                <a:cubicBezTo>
                  <a:pt x="79" y="682"/>
                  <a:pt x="79" y="682"/>
                  <a:pt x="79" y="682"/>
                </a:cubicBezTo>
                <a:cubicBezTo>
                  <a:pt x="80" y="682"/>
                  <a:pt x="80" y="682"/>
                  <a:pt x="80" y="682"/>
                </a:cubicBezTo>
                <a:lnTo>
                  <a:pt x="80" y="680"/>
                </a:lnTo>
                <a:close/>
                <a:moveTo>
                  <a:pt x="89" y="685"/>
                </a:moveTo>
                <a:cubicBezTo>
                  <a:pt x="89" y="683"/>
                  <a:pt x="90" y="682"/>
                  <a:pt x="90" y="682"/>
                </a:cubicBezTo>
                <a:cubicBezTo>
                  <a:pt x="89" y="681"/>
                  <a:pt x="88" y="681"/>
                  <a:pt x="88" y="682"/>
                </a:cubicBezTo>
                <a:cubicBezTo>
                  <a:pt x="88" y="683"/>
                  <a:pt x="88" y="685"/>
                  <a:pt x="89" y="685"/>
                </a:cubicBezTo>
                <a:close/>
                <a:moveTo>
                  <a:pt x="86" y="685"/>
                </a:moveTo>
                <a:cubicBezTo>
                  <a:pt x="86" y="685"/>
                  <a:pt x="86" y="685"/>
                  <a:pt x="86" y="685"/>
                </a:cubicBezTo>
                <a:cubicBezTo>
                  <a:pt x="86" y="684"/>
                  <a:pt x="86" y="684"/>
                  <a:pt x="86" y="685"/>
                </a:cubicBezTo>
                <a:close/>
                <a:moveTo>
                  <a:pt x="98" y="679"/>
                </a:moveTo>
                <a:cubicBezTo>
                  <a:pt x="98" y="678"/>
                  <a:pt x="97" y="678"/>
                  <a:pt x="97" y="678"/>
                </a:cubicBezTo>
                <a:cubicBezTo>
                  <a:pt x="98" y="679"/>
                  <a:pt x="98" y="679"/>
                  <a:pt x="98" y="679"/>
                </a:cubicBezTo>
                <a:close/>
                <a:moveTo>
                  <a:pt x="87" y="681"/>
                </a:moveTo>
                <a:cubicBezTo>
                  <a:pt x="86" y="681"/>
                  <a:pt x="86" y="682"/>
                  <a:pt x="86" y="683"/>
                </a:cubicBezTo>
                <a:cubicBezTo>
                  <a:pt x="87" y="682"/>
                  <a:pt x="87" y="682"/>
                  <a:pt x="88" y="682"/>
                </a:cubicBezTo>
                <a:cubicBezTo>
                  <a:pt x="87" y="681"/>
                  <a:pt x="87" y="681"/>
                  <a:pt x="87" y="681"/>
                </a:cubicBezTo>
                <a:close/>
                <a:moveTo>
                  <a:pt x="94" y="684"/>
                </a:moveTo>
                <a:cubicBezTo>
                  <a:pt x="94" y="684"/>
                  <a:pt x="93" y="683"/>
                  <a:pt x="93" y="683"/>
                </a:cubicBezTo>
                <a:cubicBezTo>
                  <a:pt x="93" y="684"/>
                  <a:pt x="95" y="685"/>
                  <a:pt x="94" y="684"/>
                </a:cubicBezTo>
                <a:close/>
                <a:moveTo>
                  <a:pt x="87" y="685"/>
                </a:moveTo>
                <a:cubicBezTo>
                  <a:pt x="87" y="686"/>
                  <a:pt x="87" y="686"/>
                  <a:pt x="87" y="686"/>
                </a:cubicBezTo>
                <a:cubicBezTo>
                  <a:pt x="87" y="686"/>
                  <a:pt x="87" y="686"/>
                  <a:pt x="87" y="685"/>
                </a:cubicBezTo>
                <a:close/>
                <a:moveTo>
                  <a:pt x="87" y="685"/>
                </a:moveTo>
                <a:cubicBezTo>
                  <a:pt x="87" y="685"/>
                  <a:pt x="87" y="684"/>
                  <a:pt x="86" y="683"/>
                </a:cubicBezTo>
                <a:cubicBezTo>
                  <a:pt x="86" y="683"/>
                  <a:pt x="86" y="684"/>
                  <a:pt x="86" y="685"/>
                </a:cubicBezTo>
                <a:cubicBezTo>
                  <a:pt x="86" y="685"/>
                  <a:pt x="86" y="685"/>
                  <a:pt x="87" y="685"/>
                </a:cubicBezTo>
                <a:close/>
                <a:moveTo>
                  <a:pt x="90" y="655"/>
                </a:moveTo>
                <a:cubicBezTo>
                  <a:pt x="91" y="658"/>
                  <a:pt x="91" y="662"/>
                  <a:pt x="88" y="659"/>
                </a:cubicBezTo>
                <a:cubicBezTo>
                  <a:pt x="88" y="662"/>
                  <a:pt x="93" y="672"/>
                  <a:pt x="97" y="678"/>
                </a:cubicBezTo>
                <a:cubicBezTo>
                  <a:pt x="97" y="677"/>
                  <a:pt x="96" y="675"/>
                  <a:pt x="97" y="673"/>
                </a:cubicBezTo>
                <a:cubicBezTo>
                  <a:pt x="95" y="671"/>
                  <a:pt x="92" y="670"/>
                  <a:pt x="92" y="666"/>
                </a:cubicBezTo>
                <a:cubicBezTo>
                  <a:pt x="93" y="664"/>
                  <a:pt x="94" y="667"/>
                  <a:pt x="95" y="668"/>
                </a:cubicBezTo>
                <a:cubicBezTo>
                  <a:pt x="93" y="664"/>
                  <a:pt x="95" y="661"/>
                  <a:pt x="92" y="655"/>
                </a:cubicBezTo>
                <a:cubicBezTo>
                  <a:pt x="91" y="658"/>
                  <a:pt x="91" y="658"/>
                  <a:pt x="91" y="658"/>
                </a:cubicBezTo>
                <a:cubicBezTo>
                  <a:pt x="91" y="657"/>
                  <a:pt x="91" y="656"/>
                  <a:pt x="90" y="655"/>
                </a:cubicBezTo>
                <a:close/>
                <a:moveTo>
                  <a:pt x="95" y="679"/>
                </a:moveTo>
                <a:cubicBezTo>
                  <a:pt x="94" y="679"/>
                  <a:pt x="94" y="679"/>
                  <a:pt x="94" y="679"/>
                </a:cubicBezTo>
                <a:cubicBezTo>
                  <a:pt x="95" y="680"/>
                  <a:pt x="96" y="681"/>
                  <a:pt x="98" y="683"/>
                </a:cubicBezTo>
                <a:cubicBezTo>
                  <a:pt x="98" y="681"/>
                  <a:pt x="98" y="680"/>
                  <a:pt x="98" y="679"/>
                </a:cubicBezTo>
                <a:cubicBezTo>
                  <a:pt x="95" y="679"/>
                  <a:pt x="95" y="679"/>
                  <a:pt x="95" y="679"/>
                </a:cubicBezTo>
                <a:close/>
                <a:moveTo>
                  <a:pt x="92" y="681"/>
                </a:moveTo>
                <a:cubicBezTo>
                  <a:pt x="91" y="677"/>
                  <a:pt x="91" y="675"/>
                  <a:pt x="89" y="671"/>
                </a:cubicBezTo>
                <a:cubicBezTo>
                  <a:pt x="87" y="672"/>
                  <a:pt x="89" y="675"/>
                  <a:pt x="89" y="677"/>
                </a:cubicBezTo>
                <a:cubicBezTo>
                  <a:pt x="91" y="675"/>
                  <a:pt x="89" y="679"/>
                  <a:pt x="91" y="680"/>
                </a:cubicBezTo>
                <a:cubicBezTo>
                  <a:pt x="91" y="681"/>
                  <a:pt x="91" y="681"/>
                  <a:pt x="90" y="682"/>
                </a:cubicBezTo>
                <a:cubicBezTo>
                  <a:pt x="91" y="682"/>
                  <a:pt x="92" y="682"/>
                  <a:pt x="93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2"/>
                  <a:pt x="92" y="682"/>
                  <a:pt x="92" y="682"/>
                </a:cubicBezTo>
                <a:cubicBezTo>
                  <a:pt x="92" y="682"/>
                  <a:pt x="92" y="682"/>
                  <a:pt x="92" y="682"/>
                </a:cubicBezTo>
                <a:cubicBezTo>
                  <a:pt x="92" y="681"/>
                  <a:pt x="92" y="681"/>
                  <a:pt x="92" y="681"/>
                </a:cubicBezTo>
                <a:cubicBezTo>
                  <a:pt x="93" y="681"/>
                  <a:pt x="92" y="681"/>
                  <a:pt x="92" y="682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4" y="679"/>
                  <a:pt x="94" y="679"/>
                  <a:pt x="94" y="679"/>
                </a:cubicBezTo>
                <a:cubicBezTo>
                  <a:pt x="93" y="679"/>
                  <a:pt x="93" y="680"/>
                  <a:pt x="92" y="681"/>
                </a:cubicBezTo>
                <a:close/>
                <a:moveTo>
                  <a:pt x="71" y="668"/>
                </a:moveTo>
                <a:cubicBezTo>
                  <a:pt x="71" y="669"/>
                  <a:pt x="71" y="669"/>
                  <a:pt x="71" y="669"/>
                </a:cubicBezTo>
                <a:cubicBezTo>
                  <a:pt x="71" y="669"/>
                  <a:pt x="71" y="668"/>
                  <a:pt x="71" y="668"/>
                </a:cubicBezTo>
                <a:close/>
                <a:moveTo>
                  <a:pt x="73" y="670"/>
                </a:moveTo>
                <a:cubicBezTo>
                  <a:pt x="73" y="671"/>
                  <a:pt x="73" y="672"/>
                  <a:pt x="72" y="672"/>
                </a:cubicBezTo>
                <a:cubicBezTo>
                  <a:pt x="71" y="671"/>
                  <a:pt x="72" y="670"/>
                  <a:pt x="71" y="669"/>
                </a:cubicBezTo>
                <a:cubicBezTo>
                  <a:pt x="71" y="670"/>
                  <a:pt x="71" y="672"/>
                  <a:pt x="73" y="674"/>
                </a:cubicBezTo>
                <a:cubicBezTo>
                  <a:pt x="73" y="673"/>
                  <a:pt x="73" y="673"/>
                  <a:pt x="73" y="673"/>
                </a:cubicBezTo>
                <a:cubicBezTo>
                  <a:pt x="74" y="674"/>
                  <a:pt x="78" y="678"/>
                  <a:pt x="78" y="678"/>
                </a:cubicBezTo>
                <a:cubicBezTo>
                  <a:pt x="76" y="675"/>
                  <a:pt x="75" y="673"/>
                  <a:pt x="73" y="670"/>
                </a:cubicBezTo>
                <a:close/>
                <a:moveTo>
                  <a:pt x="82" y="674"/>
                </a:moveTo>
                <a:cubicBezTo>
                  <a:pt x="83" y="672"/>
                  <a:pt x="83" y="672"/>
                  <a:pt x="83" y="672"/>
                </a:cubicBezTo>
                <a:cubicBezTo>
                  <a:pt x="81" y="669"/>
                  <a:pt x="81" y="669"/>
                  <a:pt x="81" y="669"/>
                </a:cubicBezTo>
                <a:cubicBezTo>
                  <a:pt x="82" y="671"/>
                  <a:pt x="82" y="671"/>
                  <a:pt x="82" y="671"/>
                </a:cubicBezTo>
                <a:cubicBezTo>
                  <a:pt x="80" y="671"/>
                  <a:pt x="81" y="673"/>
                  <a:pt x="82" y="674"/>
                </a:cubicBezTo>
                <a:close/>
                <a:moveTo>
                  <a:pt x="99" y="680"/>
                </a:moveTo>
                <a:cubicBezTo>
                  <a:pt x="100" y="684"/>
                  <a:pt x="100" y="684"/>
                  <a:pt x="100" y="684"/>
                </a:cubicBezTo>
                <a:cubicBezTo>
                  <a:pt x="99" y="678"/>
                  <a:pt x="99" y="678"/>
                  <a:pt x="99" y="678"/>
                </a:cubicBezTo>
                <a:lnTo>
                  <a:pt x="99" y="680"/>
                </a:lnTo>
                <a:close/>
                <a:moveTo>
                  <a:pt x="101" y="679"/>
                </a:moveTo>
                <a:cubicBezTo>
                  <a:pt x="103" y="682"/>
                  <a:pt x="103" y="682"/>
                  <a:pt x="103" y="682"/>
                </a:cubicBezTo>
                <a:cubicBezTo>
                  <a:pt x="103" y="680"/>
                  <a:pt x="103" y="680"/>
                  <a:pt x="103" y="680"/>
                </a:cubicBezTo>
                <a:lnTo>
                  <a:pt x="101" y="679"/>
                </a:lnTo>
                <a:close/>
                <a:moveTo>
                  <a:pt x="244" y="566"/>
                </a:moveTo>
                <a:cubicBezTo>
                  <a:pt x="244" y="564"/>
                  <a:pt x="244" y="564"/>
                  <a:pt x="244" y="564"/>
                </a:cubicBezTo>
                <a:cubicBezTo>
                  <a:pt x="244" y="565"/>
                  <a:pt x="244" y="565"/>
                  <a:pt x="244" y="566"/>
                </a:cubicBezTo>
                <a:close/>
                <a:moveTo>
                  <a:pt x="239" y="567"/>
                </a:moveTo>
                <a:cubicBezTo>
                  <a:pt x="240" y="569"/>
                  <a:pt x="240" y="569"/>
                  <a:pt x="240" y="569"/>
                </a:cubicBezTo>
                <a:cubicBezTo>
                  <a:pt x="239" y="568"/>
                  <a:pt x="239" y="567"/>
                  <a:pt x="239" y="567"/>
                </a:cubicBezTo>
                <a:close/>
                <a:moveTo>
                  <a:pt x="171" y="647"/>
                </a:moveTo>
                <a:cubicBezTo>
                  <a:pt x="174" y="649"/>
                  <a:pt x="177" y="654"/>
                  <a:pt x="175" y="650"/>
                </a:cubicBezTo>
                <a:cubicBezTo>
                  <a:pt x="173" y="647"/>
                  <a:pt x="173" y="647"/>
                  <a:pt x="173" y="647"/>
                </a:cubicBezTo>
                <a:cubicBezTo>
                  <a:pt x="173" y="648"/>
                  <a:pt x="172" y="647"/>
                  <a:pt x="171" y="647"/>
                </a:cubicBezTo>
                <a:close/>
                <a:moveTo>
                  <a:pt x="210" y="604"/>
                </a:moveTo>
                <a:cubicBezTo>
                  <a:pt x="209" y="603"/>
                  <a:pt x="209" y="603"/>
                  <a:pt x="209" y="603"/>
                </a:cubicBezTo>
                <a:cubicBezTo>
                  <a:pt x="209" y="604"/>
                  <a:pt x="209" y="605"/>
                  <a:pt x="210" y="606"/>
                </a:cubicBezTo>
                <a:cubicBezTo>
                  <a:pt x="210" y="606"/>
                  <a:pt x="210" y="605"/>
                  <a:pt x="210" y="604"/>
                </a:cubicBezTo>
                <a:close/>
                <a:moveTo>
                  <a:pt x="203" y="589"/>
                </a:moveTo>
                <a:cubicBezTo>
                  <a:pt x="206" y="590"/>
                  <a:pt x="206" y="590"/>
                  <a:pt x="206" y="590"/>
                </a:cubicBezTo>
                <a:cubicBezTo>
                  <a:pt x="205" y="590"/>
                  <a:pt x="204" y="589"/>
                  <a:pt x="203" y="589"/>
                </a:cubicBezTo>
                <a:close/>
                <a:moveTo>
                  <a:pt x="267" y="550"/>
                </a:moveTo>
                <a:cubicBezTo>
                  <a:pt x="267" y="546"/>
                  <a:pt x="267" y="546"/>
                  <a:pt x="267" y="546"/>
                </a:cubicBezTo>
                <a:cubicBezTo>
                  <a:pt x="265" y="547"/>
                  <a:pt x="267" y="548"/>
                  <a:pt x="267" y="550"/>
                </a:cubicBezTo>
                <a:close/>
                <a:moveTo>
                  <a:pt x="130" y="664"/>
                </a:moveTo>
                <a:cubicBezTo>
                  <a:pt x="132" y="665"/>
                  <a:pt x="132" y="666"/>
                  <a:pt x="133" y="665"/>
                </a:cubicBezTo>
                <a:cubicBezTo>
                  <a:pt x="131" y="664"/>
                  <a:pt x="129" y="661"/>
                  <a:pt x="130" y="664"/>
                </a:cubicBezTo>
                <a:close/>
                <a:moveTo>
                  <a:pt x="259" y="604"/>
                </a:moveTo>
                <a:cubicBezTo>
                  <a:pt x="259" y="604"/>
                  <a:pt x="259" y="603"/>
                  <a:pt x="259" y="602"/>
                </a:cubicBezTo>
                <a:cubicBezTo>
                  <a:pt x="259" y="603"/>
                  <a:pt x="259" y="604"/>
                  <a:pt x="259" y="604"/>
                </a:cubicBezTo>
                <a:close/>
                <a:moveTo>
                  <a:pt x="135" y="664"/>
                </a:moveTo>
                <a:cubicBezTo>
                  <a:pt x="135" y="664"/>
                  <a:pt x="135" y="664"/>
                  <a:pt x="135" y="664"/>
                </a:cubicBezTo>
                <a:cubicBezTo>
                  <a:pt x="134" y="665"/>
                  <a:pt x="134" y="665"/>
                  <a:pt x="133" y="665"/>
                </a:cubicBezTo>
                <a:cubicBezTo>
                  <a:pt x="135" y="667"/>
                  <a:pt x="136" y="667"/>
                  <a:pt x="135" y="664"/>
                </a:cubicBezTo>
                <a:close/>
                <a:moveTo>
                  <a:pt x="361" y="512"/>
                </a:moveTo>
                <a:cubicBezTo>
                  <a:pt x="361" y="512"/>
                  <a:pt x="361" y="512"/>
                  <a:pt x="362" y="512"/>
                </a:cubicBezTo>
                <a:cubicBezTo>
                  <a:pt x="361" y="511"/>
                  <a:pt x="361" y="511"/>
                  <a:pt x="361" y="512"/>
                </a:cubicBezTo>
                <a:close/>
                <a:moveTo>
                  <a:pt x="404" y="536"/>
                </a:moveTo>
                <a:cubicBezTo>
                  <a:pt x="404" y="536"/>
                  <a:pt x="404" y="536"/>
                  <a:pt x="403" y="537"/>
                </a:cubicBezTo>
                <a:cubicBezTo>
                  <a:pt x="404" y="537"/>
                  <a:pt x="404" y="537"/>
                  <a:pt x="404" y="536"/>
                </a:cubicBezTo>
                <a:close/>
                <a:moveTo>
                  <a:pt x="114" y="675"/>
                </a:moveTo>
                <a:cubicBezTo>
                  <a:pt x="113" y="676"/>
                  <a:pt x="114" y="675"/>
                  <a:pt x="114" y="675"/>
                </a:cubicBezTo>
                <a:close/>
                <a:moveTo>
                  <a:pt x="104" y="662"/>
                </a:moveTo>
                <a:cubicBezTo>
                  <a:pt x="104" y="662"/>
                  <a:pt x="104" y="661"/>
                  <a:pt x="104" y="660"/>
                </a:cubicBezTo>
                <a:cubicBezTo>
                  <a:pt x="104" y="661"/>
                  <a:pt x="104" y="662"/>
                  <a:pt x="104" y="662"/>
                </a:cubicBezTo>
                <a:close/>
                <a:moveTo>
                  <a:pt x="131" y="639"/>
                </a:moveTo>
                <a:cubicBezTo>
                  <a:pt x="132" y="639"/>
                  <a:pt x="132" y="639"/>
                  <a:pt x="132" y="639"/>
                </a:cubicBezTo>
                <a:cubicBezTo>
                  <a:pt x="131" y="639"/>
                  <a:pt x="131" y="639"/>
                  <a:pt x="131" y="639"/>
                </a:cubicBezTo>
                <a:close/>
                <a:moveTo>
                  <a:pt x="112" y="674"/>
                </a:moveTo>
                <a:cubicBezTo>
                  <a:pt x="112" y="674"/>
                  <a:pt x="113" y="674"/>
                  <a:pt x="113" y="675"/>
                </a:cubicBezTo>
                <a:cubicBezTo>
                  <a:pt x="113" y="674"/>
                  <a:pt x="113" y="674"/>
                  <a:pt x="112" y="674"/>
                </a:cubicBezTo>
                <a:close/>
                <a:moveTo>
                  <a:pt x="113" y="675"/>
                </a:moveTo>
                <a:cubicBezTo>
                  <a:pt x="113" y="675"/>
                  <a:pt x="112" y="675"/>
                  <a:pt x="112" y="675"/>
                </a:cubicBezTo>
                <a:cubicBezTo>
                  <a:pt x="112" y="676"/>
                  <a:pt x="113" y="676"/>
                  <a:pt x="113" y="675"/>
                </a:cubicBezTo>
                <a:close/>
                <a:moveTo>
                  <a:pt x="114" y="674"/>
                </a:moveTo>
                <a:cubicBezTo>
                  <a:pt x="114" y="675"/>
                  <a:pt x="114" y="675"/>
                  <a:pt x="113" y="675"/>
                </a:cubicBezTo>
                <a:cubicBezTo>
                  <a:pt x="113" y="675"/>
                  <a:pt x="114" y="675"/>
                  <a:pt x="114" y="675"/>
                </a:cubicBezTo>
                <a:cubicBezTo>
                  <a:pt x="114" y="675"/>
                  <a:pt x="114" y="675"/>
                  <a:pt x="114" y="674"/>
                </a:cubicBezTo>
                <a:close/>
                <a:moveTo>
                  <a:pt x="316" y="543"/>
                </a:moveTo>
                <a:cubicBezTo>
                  <a:pt x="316" y="544"/>
                  <a:pt x="316" y="544"/>
                  <a:pt x="316" y="544"/>
                </a:cubicBezTo>
                <a:cubicBezTo>
                  <a:pt x="316" y="542"/>
                  <a:pt x="316" y="542"/>
                  <a:pt x="316" y="543"/>
                </a:cubicBezTo>
                <a:close/>
                <a:moveTo>
                  <a:pt x="170" y="602"/>
                </a:moveTo>
                <a:cubicBezTo>
                  <a:pt x="170" y="602"/>
                  <a:pt x="170" y="603"/>
                  <a:pt x="170" y="603"/>
                </a:cubicBezTo>
                <a:cubicBezTo>
                  <a:pt x="170" y="603"/>
                  <a:pt x="170" y="603"/>
                  <a:pt x="170" y="603"/>
                </a:cubicBezTo>
                <a:lnTo>
                  <a:pt x="170" y="602"/>
                </a:lnTo>
                <a:close/>
                <a:moveTo>
                  <a:pt x="171" y="599"/>
                </a:moveTo>
                <a:cubicBezTo>
                  <a:pt x="172" y="604"/>
                  <a:pt x="172" y="603"/>
                  <a:pt x="170" y="603"/>
                </a:cubicBezTo>
                <a:cubicBezTo>
                  <a:pt x="176" y="613"/>
                  <a:pt x="176" y="613"/>
                  <a:pt x="176" y="613"/>
                </a:cubicBezTo>
                <a:lnTo>
                  <a:pt x="171" y="599"/>
                </a:lnTo>
                <a:close/>
                <a:moveTo>
                  <a:pt x="253" y="561"/>
                </a:moveTo>
                <a:cubicBezTo>
                  <a:pt x="257" y="565"/>
                  <a:pt x="256" y="558"/>
                  <a:pt x="256" y="554"/>
                </a:cubicBezTo>
                <a:cubicBezTo>
                  <a:pt x="257" y="556"/>
                  <a:pt x="259" y="563"/>
                  <a:pt x="261" y="560"/>
                </a:cubicBezTo>
                <a:cubicBezTo>
                  <a:pt x="263" y="557"/>
                  <a:pt x="256" y="552"/>
                  <a:pt x="257" y="550"/>
                </a:cubicBezTo>
                <a:cubicBezTo>
                  <a:pt x="261" y="555"/>
                  <a:pt x="261" y="555"/>
                  <a:pt x="261" y="555"/>
                </a:cubicBezTo>
                <a:cubicBezTo>
                  <a:pt x="262" y="550"/>
                  <a:pt x="265" y="553"/>
                  <a:pt x="268" y="553"/>
                </a:cubicBezTo>
                <a:cubicBezTo>
                  <a:pt x="268" y="552"/>
                  <a:pt x="268" y="552"/>
                  <a:pt x="268" y="551"/>
                </a:cubicBezTo>
                <a:cubicBezTo>
                  <a:pt x="271" y="552"/>
                  <a:pt x="270" y="543"/>
                  <a:pt x="272" y="544"/>
                </a:cubicBezTo>
                <a:cubicBezTo>
                  <a:pt x="272" y="546"/>
                  <a:pt x="275" y="548"/>
                  <a:pt x="275" y="549"/>
                </a:cubicBezTo>
                <a:cubicBezTo>
                  <a:pt x="277" y="544"/>
                  <a:pt x="277" y="544"/>
                  <a:pt x="277" y="544"/>
                </a:cubicBezTo>
                <a:cubicBezTo>
                  <a:pt x="276" y="546"/>
                  <a:pt x="278" y="550"/>
                  <a:pt x="279" y="553"/>
                </a:cubicBezTo>
                <a:cubicBezTo>
                  <a:pt x="280" y="552"/>
                  <a:pt x="279" y="550"/>
                  <a:pt x="280" y="549"/>
                </a:cubicBezTo>
                <a:cubicBezTo>
                  <a:pt x="280" y="551"/>
                  <a:pt x="280" y="552"/>
                  <a:pt x="281" y="553"/>
                </a:cubicBezTo>
                <a:cubicBezTo>
                  <a:pt x="282" y="547"/>
                  <a:pt x="282" y="547"/>
                  <a:pt x="282" y="547"/>
                </a:cubicBezTo>
                <a:cubicBezTo>
                  <a:pt x="281" y="546"/>
                  <a:pt x="281" y="546"/>
                  <a:pt x="280" y="546"/>
                </a:cubicBezTo>
                <a:cubicBezTo>
                  <a:pt x="281" y="546"/>
                  <a:pt x="282" y="543"/>
                  <a:pt x="284" y="545"/>
                </a:cubicBezTo>
                <a:cubicBezTo>
                  <a:pt x="285" y="546"/>
                  <a:pt x="285" y="548"/>
                  <a:pt x="285" y="549"/>
                </a:cubicBezTo>
                <a:cubicBezTo>
                  <a:pt x="283" y="546"/>
                  <a:pt x="284" y="549"/>
                  <a:pt x="284" y="552"/>
                </a:cubicBezTo>
                <a:cubicBezTo>
                  <a:pt x="286" y="550"/>
                  <a:pt x="285" y="552"/>
                  <a:pt x="287" y="554"/>
                </a:cubicBezTo>
                <a:cubicBezTo>
                  <a:pt x="289" y="554"/>
                  <a:pt x="287" y="549"/>
                  <a:pt x="286" y="546"/>
                </a:cubicBezTo>
                <a:cubicBezTo>
                  <a:pt x="288" y="547"/>
                  <a:pt x="289" y="547"/>
                  <a:pt x="289" y="543"/>
                </a:cubicBezTo>
                <a:cubicBezTo>
                  <a:pt x="291" y="548"/>
                  <a:pt x="291" y="548"/>
                  <a:pt x="291" y="548"/>
                </a:cubicBezTo>
                <a:cubicBezTo>
                  <a:pt x="292" y="546"/>
                  <a:pt x="292" y="546"/>
                  <a:pt x="292" y="546"/>
                </a:cubicBezTo>
                <a:cubicBezTo>
                  <a:pt x="293" y="552"/>
                  <a:pt x="293" y="552"/>
                  <a:pt x="293" y="552"/>
                </a:cubicBezTo>
                <a:cubicBezTo>
                  <a:pt x="297" y="554"/>
                  <a:pt x="290" y="544"/>
                  <a:pt x="294" y="545"/>
                </a:cubicBezTo>
                <a:cubicBezTo>
                  <a:pt x="296" y="549"/>
                  <a:pt x="296" y="549"/>
                  <a:pt x="296" y="549"/>
                </a:cubicBezTo>
                <a:cubicBezTo>
                  <a:pt x="297" y="547"/>
                  <a:pt x="294" y="540"/>
                  <a:pt x="297" y="544"/>
                </a:cubicBezTo>
                <a:cubicBezTo>
                  <a:pt x="297" y="541"/>
                  <a:pt x="293" y="540"/>
                  <a:pt x="295" y="537"/>
                </a:cubicBezTo>
                <a:cubicBezTo>
                  <a:pt x="297" y="539"/>
                  <a:pt x="298" y="540"/>
                  <a:pt x="300" y="541"/>
                </a:cubicBezTo>
                <a:cubicBezTo>
                  <a:pt x="300" y="538"/>
                  <a:pt x="297" y="536"/>
                  <a:pt x="296" y="537"/>
                </a:cubicBezTo>
                <a:cubicBezTo>
                  <a:pt x="300" y="533"/>
                  <a:pt x="305" y="549"/>
                  <a:pt x="307" y="542"/>
                </a:cubicBezTo>
                <a:cubicBezTo>
                  <a:pt x="304" y="540"/>
                  <a:pt x="304" y="534"/>
                  <a:pt x="301" y="536"/>
                </a:cubicBezTo>
                <a:cubicBezTo>
                  <a:pt x="302" y="533"/>
                  <a:pt x="307" y="540"/>
                  <a:pt x="307" y="535"/>
                </a:cubicBezTo>
                <a:cubicBezTo>
                  <a:pt x="308" y="541"/>
                  <a:pt x="308" y="541"/>
                  <a:pt x="308" y="541"/>
                </a:cubicBezTo>
                <a:cubicBezTo>
                  <a:pt x="308" y="541"/>
                  <a:pt x="308" y="538"/>
                  <a:pt x="308" y="538"/>
                </a:cubicBezTo>
                <a:cubicBezTo>
                  <a:pt x="310" y="542"/>
                  <a:pt x="310" y="542"/>
                  <a:pt x="310" y="542"/>
                </a:cubicBezTo>
                <a:cubicBezTo>
                  <a:pt x="309" y="534"/>
                  <a:pt x="315" y="543"/>
                  <a:pt x="312" y="534"/>
                </a:cubicBezTo>
                <a:cubicBezTo>
                  <a:pt x="315" y="541"/>
                  <a:pt x="313" y="533"/>
                  <a:pt x="315" y="535"/>
                </a:cubicBezTo>
                <a:cubicBezTo>
                  <a:pt x="316" y="541"/>
                  <a:pt x="311" y="537"/>
                  <a:pt x="313" y="544"/>
                </a:cubicBezTo>
                <a:cubicBezTo>
                  <a:pt x="315" y="545"/>
                  <a:pt x="314" y="542"/>
                  <a:pt x="316" y="543"/>
                </a:cubicBezTo>
                <a:cubicBezTo>
                  <a:pt x="316" y="545"/>
                  <a:pt x="316" y="547"/>
                  <a:pt x="316" y="548"/>
                </a:cubicBezTo>
                <a:cubicBezTo>
                  <a:pt x="320" y="551"/>
                  <a:pt x="318" y="542"/>
                  <a:pt x="319" y="540"/>
                </a:cubicBezTo>
                <a:cubicBezTo>
                  <a:pt x="317" y="543"/>
                  <a:pt x="317" y="543"/>
                  <a:pt x="317" y="543"/>
                </a:cubicBezTo>
                <a:cubicBezTo>
                  <a:pt x="314" y="536"/>
                  <a:pt x="318" y="541"/>
                  <a:pt x="316" y="536"/>
                </a:cubicBezTo>
                <a:cubicBezTo>
                  <a:pt x="319" y="539"/>
                  <a:pt x="318" y="533"/>
                  <a:pt x="320" y="535"/>
                </a:cubicBezTo>
                <a:cubicBezTo>
                  <a:pt x="320" y="535"/>
                  <a:pt x="320" y="535"/>
                  <a:pt x="320" y="535"/>
                </a:cubicBezTo>
                <a:cubicBezTo>
                  <a:pt x="323" y="534"/>
                  <a:pt x="328" y="544"/>
                  <a:pt x="329" y="544"/>
                </a:cubicBezTo>
                <a:cubicBezTo>
                  <a:pt x="331" y="544"/>
                  <a:pt x="331" y="540"/>
                  <a:pt x="329" y="537"/>
                </a:cubicBezTo>
                <a:cubicBezTo>
                  <a:pt x="329" y="535"/>
                  <a:pt x="326" y="541"/>
                  <a:pt x="324" y="532"/>
                </a:cubicBezTo>
                <a:cubicBezTo>
                  <a:pt x="330" y="541"/>
                  <a:pt x="326" y="527"/>
                  <a:pt x="333" y="532"/>
                </a:cubicBezTo>
                <a:cubicBezTo>
                  <a:pt x="333" y="536"/>
                  <a:pt x="336" y="537"/>
                  <a:pt x="336" y="540"/>
                </a:cubicBezTo>
                <a:cubicBezTo>
                  <a:pt x="337" y="538"/>
                  <a:pt x="337" y="537"/>
                  <a:pt x="336" y="534"/>
                </a:cubicBezTo>
                <a:cubicBezTo>
                  <a:pt x="338" y="537"/>
                  <a:pt x="338" y="537"/>
                  <a:pt x="338" y="537"/>
                </a:cubicBezTo>
                <a:cubicBezTo>
                  <a:pt x="337" y="529"/>
                  <a:pt x="336" y="530"/>
                  <a:pt x="337" y="525"/>
                </a:cubicBezTo>
                <a:cubicBezTo>
                  <a:pt x="337" y="528"/>
                  <a:pt x="341" y="529"/>
                  <a:pt x="341" y="532"/>
                </a:cubicBezTo>
                <a:cubicBezTo>
                  <a:pt x="342" y="531"/>
                  <a:pt x="342" y="530"/>
                  <a:pt x="342" y="528"/>
                </a:cubicBezTo>
                <a:cubicBezTo>
                  <a:pt x="342" y="528"/>
                  <a:pt x="342" y="528"/>
                  <a:pt x="342" y="528"/>
                </a:cubicBezTo>
                <a:cubicBezTo>
                  <a:pt x="345" y="525"/>
                  <a:pt x="347" y="531"/>
                  <a:pt x="349" y="526"/>
                </a:cubicBezTo>
                <a:cubicBezTo>
                  <a:pt x="347" y="524"/>
                  <a:pt x="347" y="524"/>
                  <a:pt x="347" y="524"/>
                </a:cubicBezTo>
                <a:cubicBezTo>
                  <a:pt x="349" y="518"/>
                  <a:pt x="356" y="519"/>
                  <a:pt x="359" y="514"/>
                </a:cubicBezTo>
                <a:cubicBezTo>
                  <a:pt x="357" y="513"/>
                  <a:pt x="357" y="513"/>
                  <a:pt x="357" y="513"/>
                </a:cubicBezTo>
                <a:cubicBezTo>
                  <a:pt x="358" y="514"/>
                  <a:pt x="358" y="509"/>
                  <a:pt x="361" y="512"/>
                </a:cubicBezTo>
                <a:cubicBezTo>
                  <a:pt x="361" y="512"/>
                  <a:pt x="361" y="513"/>
                  <a:pt x="360" y="513"/>
                </a:cubicBezTo>
                <a:cubicBezTo>
                  <a:pt x="361" y="515"/>
                  <a:pt x="363" y="518"/>
                  <a:pt x="365" y="518"/>
                </a:cubicBezTo>
                <a:cubicBezTo>
                  <a:pt x="364" y="514"/>
                  <a:pt x="364" y="514"/>
                  <a:pt x="364" y="514"/>
                </a:cubicBezTo>
                <a:cubicBezTo>
                  <a:pt x="365" y="517"/>
                  <a:pt x="365" y="517"/>
                  <a:pt x="365" y="517"/>
                </a:cubicBezTo>
                <a:cubicBezTo>
                  <a:pt x="367" y="516"/>
                  <a:pt x="363" y="512"/>
                  <a:pt x="364" y="512"/>
                </a:cubicBezTo>
                <a:cubicBezTo>
                  <a:pt x="369" y="520"/>
                  <a:pt x="371" y="510"/>
                  <a:pt x="376" y="517"/>
                </a:cubicBezTo>
                <a:cubicBezTo>
                  <a:pt x="374" y="510"/>
                  <a:pt x="373" y="518"/>
                  <a:pt x="371" y="511"/>
                </a:cubicBezTo>
                <a:cubicBezTo>
                  <a:pt x="372" y="512"/>
                  <a:pt x="373" y="513"/>
                  <a:pt x="374" y="513"/>
                </a:cubicBezTo>
                <a:cubicBezTo>
                  <a:pt x="372" y="509"/>
                  <a:pt x="372" y="509"/>
                  <a:pt x="372" y="509"/>
                </a:cubicBezTo>
                <a:cubicBezTo>
                  <a:pt x="378" y="510"/>
                  <a:pt x="381" y="512"/>
                  <a:pt x="385" y="509"/>
                </a:cubicBezTo>
                <a:cubicBezTo>
                  <a:pt x="385" y="510"/>
                  <a:pt x="385" y="510"/>
                  <a:pt x="385" y="510"/>
                </a:cubicBezTo>
                <a:cubicBezTo>
                  <a:pt x="387" y="511"/>
                  <a:pt x="388" y="510"/>
                  <a:pt x="387" y="506"/>
                </a:cubicBezTo>
                <a:cubicBezTo>
                  <a:pt x="388" y="508"/>
                  <a:pt x="388" y="509"/>
                  <a:pt x="389" y="511"/>
                </a:cubicBezTo>
                <a:cubicBezTo>
                  <a:pt x="387" y="500"/>
                  <a:pt x="397" y="516"/>
                  <a:pt x="396" y="508"/>
                </a:cubicBezTo>
                <a:cubicBezTo>
                  <a:pt x="399" y="516"/>
                  <a:pt x="406" y="522"/>
                  <a:pt x="407" y="529"/>
                </a:cubicBezTo>
                <a:cubicBezTo>
                  <a:pt x="408" y="528"/>
                  <a:pt x="408" y="528"/>
                  <a:pt x="408" y="528"/>
                </a:cubicBezTo>
                <a:cubicBezTo>
                  <a:pt x="410" y="533"/>
                  <a:pt x="405" y="529"/>
                  <a:pt x="407" y="535"/>
                </a:cubicBezTo>
                <a:cubicBezTo>
                  <a:pt x="401" y="531"/>
                  <a:pt x="401" y="531"/>
                  <a:pt x="401" y="531"/>
                </a:cubicBezTo>
                <a:cubicBezTo>
                  <a:pt x="402" y="533"/>
                  <a:pt x="402" y="536"/>
                  <a:pt x="403" y="537"/>
                </a:cubicBezTo>
                <a:cubicBezTo>
                  <a:pt x="402" y="537"/>
                  <a:pt x="402" y="538"/>
                  <a:pt x="404" y="540"/>
                </a:cubicBezTo>
                <a:cubicBezTo>
                  <a:pt x="390" y="530"/>
                  <a:pt x="388" y="547"/>
                  <a:pt x="376" y="543"/>
                </a:cubicBezTo>
                <a:cubicBezTo>
                  <a:pt x="376" y="544"/>
                  <a:pt x="377" y="546"/>
                  <a:pt x="378" y="547"/>
                </a:cubicBezTo>
                <a:cubicBezTo>
                  <a:pt x="374" y="543"/>
                  <a:pt x="378" y="550"/>
                  <a:pt x="377" y="551"/>
                </a:cubicBezTo>
                <a:cubicBezTo>
                  <a:pt x="372" y="545"/>
                  <a:pt x="372" y="545"/>
                  <a:pt x="372" y="545"/>
                </a:cubicBezTo>
                <a:cubicBezTo>
                  <a:pt x="372" y="548"/>
                  <a:pt x="374" y="549"/>
                  <a:pt x="374" y="551"/>
                </a:cubicBezTo>
                <a:cubicBezTo>
                  <a:pt x="371" y="554"/>
                  <a:pt x="364" y="549"/>
                  <a:pt x="362" y="555"/>
                </a:cubicBezTo>
                <a:cubicBezTo>
                  <a:pt x="360" y="553"/>
                  <a:pt x="360" y="549"/>
                  <a:pt x="358" y="548"/>
                </a:cubicBezTo>
                <a:cubicBezTo>
                  <a:pt x="363" y="555"/>
                  <a:pt x="356" y="554"/>
                  <a:pt x="359" y="558"/>
                </a:cubicBezTo>
                <a:cubicBezTo>
                  <a:pt x="354" y="551"/>
                  <a:pt x="354" y="559"/>
                  <a:pt x="349" y="548"/>
                </a:cubicBezTo>
                <a:cubicBezTo>
                  <a:pt x="347" y="548"/>
                  <a:pt x="350" y="553"/>
                  <a:pt x="351" y="554"/>
                </a:cubicBezTo>
                <a:cubicBezTo>
                  <a:pt x="349" y="554"/>
                  <a:pt x="347" y="555"/>
                  <a:pt x="347" y="559"/>
                </a:cubicBezTo>
                <a:cubicBezTo>
                  <a:pt x="345" y="557"/>
                  <a:pt x="340" y="566"/>
                  <a:pt x="334" y="558"/>
                </a:cubicBezTo>
                <a:cubicBezTo>
                  <a:pt x="338" y="563"/>
                  <a:pt x="335" y="561"/>
                  <a:pt x="335" y="564"/>
                </a:cubicBezTo>
                <a:cubicBezTo>
                  <a:pt x="338" y="568"/>
                  <a:pt x="338" y="568"/>
                  <a:pt x="338" y="568"/>
                </a:cubicBezTo>
                <a:cubicBezTo>
                  <a:pt x="336" y="569"/>
                  <a:pt x="336" y="569"/>
                  <a:pt x="336" y="569"/>
                </a:cubicBezTo>
                <a:cubicBezTo>
                  <a:pt x="335" y="570"/>
                  <a:pt x="335" y="569"/>
                  <a:pt x="335" y="569"/>
                </a:cubicBezTo>
                <a:cubicBezTo>
                  <a:pt x="334" y="569"/>
                  <a:pt x="334" y="566"/>
                  <a:pt x="332" y="565"/>
                </a:cubicBezTo>
                <a:cubicBezTo>
                  <a:pt x="330" y="566"/>
                  <a:pt x="331" y="569"/>
                  <a:pt x="332" y="571"/>
                </a:cubicBezTo>
                <a:cubicBezTo>
                  <a:pt x="332" y="572"/>
                  <a:pt x="332" y="572"/>
                  <a:pt x="332" y="572"/>
                </a:cubicBezTo>
                <a:cubicBezTo>
                  <a:pt x="331" y="573"/>
                  <a:pt x="331" y="573"/>
                  <a:pt x="331" y="573"/>
                </a:cubicBezTo>
                <a:cubicBezTo>
                  <a:pt x="330" y="573"/>
                  <a:pt x="332" y="567"/>
                  <a:pt x="328" y="566"/>
                </a:cubicBezTo>
                <a:cubicBezTo>
                  <a:pt x="329" y="567"/>
                  <a:pt x="330" y="574"/>
                  <a:pt x="328" y="571"/>
                </a:cubicBezTo>
                <a:cubicBezTo>
                  <a:pt x="329" y="571"/>
                  <a:pt x="327" y="567"/>
                  <a:pt x="326" y="566"/>
                </a:cubicBezTo>
                <a:cubicBezTo>
                  <a:pt x="324" y="567"/>
                  <a:pt x="324" y="567"/>
                  <a:pt x="324" y="567"/>
                </a:cubicBezTo>
                <a:cubicBezTo>
                  <a:pt x="328" y="573"/>
                  <a:pt x="328" y="573"/>
                  <a:pt x="328" y="573"/>
                </a:cubicBezTo>
                <a:cubicBezTo>
                  <a:pt x="322" y="575"/>
                  <a:pt x="314" y="573"/>
                  <a:pt x="308" y="576"/>
                </a:cubicBezTo>
                <a:cubicBezTo>
                  <a:pt x="305" y="571"/>
                  <a:pt x="303" y="578"/>
                  <a:pt x="300" y="570"/>
                </a:cubicBezTo>
                <a:cubicBezTo>
                  <a:pt x="301" y="571"/>
                  <a:pt x="301" y="571"/>
                  <a:pt x="301" y="571"/>
                </a:cubicBezTo>
                <a:cubicBezTo>
                  <a:pt x="302" y="569"/>
                  <a:pt x="298" y="565"/>
                  <a:pt x="297" y="566"/>
                </a:cubicBezTo>
                <a:cubicBezTo>
                  <a:pt x="299" y="568"/>
                  <a:pt x="298" y="575"/>
                  <a:pt x="302" y="575"/>
                </a:cubicBezTo>
                <a:cubicBezTo>
                  <a:pt x="301" y="579"/>
                  <a:pt x="301" y="579"/>
                  <a:pt x="301" y="579"/>
                </a:cubicBezTo>
                <a:cubicBezTo>
                  <a:pt x="306" y="595"/>
                  <a:pt x="294" y="581"/>
                  <a:pt x="292" y="588"/>
                </a:cubicBezTo>
                <a:cubicBezTo>
                  <a:pt x="292" y="587"/>
                  <a:pt x="292" y="586"/>
                  <a:pt x="292" y="586"/>
                </a:cubicBezTo>
                <a:cubicBezTo>
                  <a:pt x="291" y="592"/>
                  <a:pt x="283" y="585"/>
                  <a:pt x="283" y="588"/>
                </a:cubicBezTo>
                <a:cubicBezTo>
                  <a:pt x="281" y="584"/>
                  <a:pt x="281" y="584"/>
                  <a:pt x="281" y="584"/>
                </a:cubicBezTo>
                <a:cubicBezTo>
                  <a:pt x="281" y="591"/>
                  <a:pt x="281" y="592"/>
                  <a:pt x="277" y="591"/>
                </a:cubicBezTo>
                <a:cubicBezTo>
                  <a:pt x="276" y="590"/>
                  <a:pt x="276" y="589"/>
                  <a:pt x="275" y="588"/>
                </a:cubicBezTo>
                <a:cubicBezTo>
                  <a:pt x="276" y="592"/>
                  <a:pt x="276" y="595"/>
                  <a:pt x="274" y="595"/>
                </a:cubicBezTo>
                <a:cubicBezTo>
                  <a:pt x="273" y="594"/>
                  <a:pt x="273" y="594"/>
                  <a:pt x="273" y="594"/>
                </a:cubicBezTo>
                <a:cubicBezTo>
                  <a:pt x="270" y="596"/>
                  <a:pt x="270" y="596"/>
                  <a:pt x="270" y="596"/>
                </a:cubicBezTo>
                <a:cubicBezTo>
                  <a:pt x="264" y="583"/>
                  <a:pt x="267" y="607"/>
                  <a:pt x="260" y="593"/>
                </a:cubicBezTo>
                <a:cubicBezTo>
                  <a:pt x="261" y="597"/>
                  <a:pt x="259" y="600"/>
                  <a:pt x="259" y="602"/>
                </a:cubicBezTo>
                <a:cubicBezTo>
                  <a:pt x="258" y="601"/>
                  <a:pt x="258" y="601"/>
                  <a:pt x="258" y="600"/>
                </a:cubicBezTo>
                <a:cubicBezTo>
                  <a:pt x="259" y="608"/>
                  <a:pt x="253" y="600"/>
                  <a:pt x="252" y="602"/>
                </a:cubicBezTo>
                <a:cubicBezTo>
                  <a:pt x="251" y="604"/>
                  <a:pt x="253" y="606"/>
                  <a:pt x="254" y="608"/>
                </a:cubicBezTo>
                <a:cubicBezTo>
                  <a:pt x="250" y="603"/>
                  <a:pt x="252" y="616"/>
                  <a:pt x="250" y="614"/>
                </a:cubicBezTo>
                <a:cubicBezTo>
                  <a:pt x="248" y="614"/>
                  <a:pt x="247" y="609"/>
                  <a:pt x="245" y="607"/>
                </a:cubicBezTo>
                <a:cubicBezTo>
                  <a:pt x="244" y="609"/>
                  <a:pt x="251" y="618"/>
                  <a:pt x="246" y="614"/>
                </a:cubicBezTo>
                <a:cubicBezTo>
                  <a:pt x="246" y="614"/>
                  <a:pt x="246" y="613"/>
                  <a:pt x="246" y="612"/>
                </a:cubicBezTo>
                <a:cubicBezTo>
                  <a:pt x="244" y="612"/>
                  <a:pt x="236" y="598"/>
                  <a:pt x="236" y="601"/>
                </a:cubicBezTo>
                <a:cubicBezTo>
                  <a:pt x="238" y="603"/>
                  <a:pt x="238" y="603"/>
                  <a:pt x="238" y="603"/>
                </a:cubicBezTo>
                <a:cubicBezTo>
                  <a:pt x="237" y="608"/>
                  <a:pt x="228" y="595"/>
                  <a:pt x="232" y="604"/>
                </a:cubicBezTo>
                <a:cubicBezTo>
                  <a:pt x="234" y="608"/>
                  <a:pt x="234" y="608"/>
                  <a:pt x="234" y="608"/>
                </a:cubicBezTo>
                <a:cubicBezTo>
                  <a:pt x="228" y="604"/>
                  <a:pt x="233" y="610"/>
                  <a:pt x="228" y="607"/>
                </a:cubicBezTo>
                <a:cubicBezTo>
                  <a:pt x="227" y="606"/>
                  <a:pt x="227" y="606"/>
                  <a:pt x="227" y="606"/>
                </a:cubicBezTo>
                <a:cubicBezTo>
                  <a:pt x="226" y="608"/>
                  <a:pt x="223" y="603"/>
                  <a:pt x="225" y="610"/>
                </a:cubicBezTo>
                <a:cubicBezTo>
                  <a:pt x="226" y="610"/>
                  <a:pt x="226" y="610"/>
                  <a:pt x="226" y="610"/>
                </a:cubicBezTo>
                <a:cubicBezTo>
                  <a:pt x="224" y="612"/>
                  <a:pt x="224" y="611"/>
                  <a:pt x="222" y="612"/>
                </a:cubicBezTo>
                <a:cubicBezTo>
                  <a:pt x="222" y="613"/>
                  <a:pt x="222" y="614"/>
                  <a:pt x="221" y="613"/>
                </a:cubicBezTo>
                <a:cubicBezTo>
                  <a:pt x="223" y="618"/>
                  <a:pt x="217" y="617"/>
                  <a:pt x="216" y="617"/>
                </a:cubicBezTo>
                <a:cubicBezTo>
                  <a:pt x="218" y="616"/>
                  <a:pt x="216" y="614"/>
                  <a:pt x="214" y="612"/>
                </a:cubicBezTo>
                <a:cubicBezTo>
                  <a:pt x="216" y="617"/>
                  <a:pt x="215" y="617"/>
                  <a:pt x="212" y="615"/>
                </a:cubicBezTo>
                <a:cubicBezTo>
                  <a:pt x="215" y="622"/>
                  <a:pt x="218" y="629"/>
                  <a:pt x="216" y="630"/>
                </a:cubicBezTo>
                <a:cubicBezTo>
                  <a:pt x="216" y="629"/>
                  <a:pt x="216" y="628"/>
                  <a:pt x="215" y="627"/>
                </a:cubicBezTo>
                <a:cubicBezTo>
                  <a:pt x="214" y="626"/>
                  <a:pt x="215" y="627"/>
                  <a:pt x="215" y="628"/>
                </a:cubicBezTo>
                <a:cubicBezTo>
                  <a:pt x="214" y="627"/>
                  <a:pt x="214" y="625"/>
                  <a:pt x="213" y="623"/>
                </a:cubicBezTo>
                <a:cubicBezTo>
                  <a:pt x="214" y="630"/>
                  <a:pt x="210" y="625"/>
                  <a:pt x="209" y="628"/>
                </a:cubicBezTo>
                <a:cubicBezTo>
                  <a:pt x="209" y="626"/>
                  <a:pt x="207" y="625"/>
                  <a:pt x="206" y="623"/>
                </a:cubicBezTo>
                <a:cubicBezTo>
                  <a:pt x="209" y="630"/>
                  <a:pt x="200" y="618"/>
                  <a:pt x="205" y="627"/>
                </a:cubicBezTo>
                <a:cubicBezTo>
                  <a:pt x="198" y="623"/>
                  <a:pt x="193" y="632"/>
                  <a:pt x="189" y="627"/>
                </a:cubicBezTo>
                <a:cubicBezTo>
                  <a:pt x="187" y="624"/>
                  <a:pt x="187" y="629"/>
                  <a:pt x="187" y="630"/>
                </a:cubicBezTo>
                <a:cubicBezTo>
                  <a:pt x="185" y="626"/>
                  <a:pt x="185" y="626"/>
                  <a:pt x="185" y="626"/>
                </a:cubicBezTo>
                <a:cubicBezTo>
                  <a:pt x="186" y="633"/>
                  <a:pt x="185" y="629"/>
                  <a:pt x="185" y="636"/>
                </a:cubicBezTo>
                <a:cubicBezTo>
                  <a:pt x="184" y="632"/>
                  <a:pt x="183" y="630"/>
                  <a:pt x="180" y="628"/>
                </a:cubicBezTo>
                <a:cubicBezTo>
                  <a:pt x="181" y="635"/>
                  <a:pt x="181" y="635"/>
                  <a:pt x="181" y="635"/>
                </a:cubicBezTo>
                <a:cubicBezTo>
                  <a:pt x="179" y="631"/>
                  <a:pt x="179" y="631"/>
                  <a:pt x="179" y="631"/>
                </a:cubicBezTo>
                <a:cubicBezTo>
                  <a:pt x="179" y="633"/>
                  <a:pt x="178" y="632"/>
                  <a:pt x="177" y="632"/>
                </a:cubicBezTo>
                <a:cubicBezTo>
                  <a:pt x="177" y="632"/>
                  <a:pt x="176" y="631"/>
                  <a:pt x="176" y="631"/>
                </a:cubicBezTo>
                <a:cubicBezTo>
                  <a:pt x="179" y="638"/>
                  <a:pt x="175" y="638"/>
                  <a:pt x="176" y="642"/>
                </a:cubicBezTo>
                <a:cubicBezTo>
                  <a:pt x="172" y="636"/>
                  <a:pt x="175" y="645"/>
                  <a:pt x="171" y="639"/>
                </a:cubicBezTo>
                <a:cubicBezTo>
                  <a:pt x="171" y="640"/>
                  <a:pt x="171" y="641"/>
                  <a:pt x="171" y="641"/>
                </a:cubicBezTo>
                <a:cubicBezTo>
                  <a:pt x="173" y="644"/>
                  <a:pt x="175" y="648"/>
                  <a:pt x="173" y="646"/>
                </a:cubicBezTo>
                <a:cubicBezTo>
                  <a:pt x="173" y="647"/>
                  <a:pt x="173" y="647"/>
                  <a:pt x="173" y="647"/>
                </a:cubicBezTo>
                <a:cubicBezTo>
                  <a:pt x="171" y="643"/>
                  <a:pt x="171" y="643"/>
                  <a:pt x="171" y="643"/>
                </a:cubicBezTo>
                <a:cubicBezTo>
                  <a:pt x="171" y="644"/>
                  <a:pt x="170" y="645"/>
                  <a:pt x="170" y="645"/>
                </a:cubicBezTo>
                <a:cubicBezTo>
                  <a:pt x="170" y="645"/>
                  <a:pt x="171" y="646"/>
                  <a:pt x="171" y="647"/>
                </a:cubicBezTo>
                <a:cubicBezTo>
                  <a:pt x="171" y="646"/>
                  <a:pt x="170" y="646"/>
                  <a:pt x="170" y="645"/>
                </a:cubicBezTo>
                <a:cubicBezTo>
                  <a:pt x="169" y="645"/>
                  <a:pt x="169" y="645"/>
                  <a:pt x="169" y="645"/>
                </a:cubicBezTo>
                <a:cubicBezTo>
                  <a:pt x="169" y="645"/>
                  <a:pt x="169" y="645"/>
                  <a:pt x="169" y="645"/>
                </a:cubicBezTo>
                <a:cubicBezTo>
                  <a:pt x="168" y="644"/>
                  <a:pt x="168" y="644"/>
                  <a:pt x="168" y="646"/>
                </a:cubicBezTo>
                <a:cubicBezTo>
                  <a:pt x="162" y="641"/>
                  <a:pt x="166" y="657"/>
                  <a:pt x="159" y="650"/>
                </a:cubicBezTo>
                <a:cubicBezTo>
                  <a:pt x="160" y="650"/>
                  <a:pt x="161" y="650"/>
                  <a:pt x="160" y="649"/>
                </a:cubicBezTo>
                <a:cubicBezTo>
                  <a:pt x="158" y="650"/>
                  <a:pt x="153" y="646"/>
                  <a:pt x="153" y="650"/>
                </a:cubicBezTo>
                <a:cubicBezTo>
                  <a:pt x="154" y="653"/>
                  <a:pt x="154" y="653"/>
                  <a:pt x="154" y="653"/>
                </a:cubicBezTo>
                <a:cubicBezTo>
                  <a:pt x="153" y="656"/>
                  <a:pt x="153" y="658"/>
                  <a:pt x="151" y="658"/>
                </a:cubicBezTo>
                <a:cubicBezTo>
                  <a:pt x="153" y="662"/>
                  <a:pt x="153" y="662"/>
                  <a:pt x="153" y="662"/>
                </a:cubicBezTo>
                <a:cubicBezTo>
                  <a:pt x="150" y="662"/>
                  <a:pt x="149" y="670"/>
                  <a:pt x="143" y="662"/>
                </a:cubicBezTo>
                <a:cubicBezTo>
                  <a:pt x="144" y="666"/>
                  <a:pt x="140" y="663"/>
                  <a:pt x="139" y="664"/>
                </a:cubicBezTo>
                <a:cubicBezTo>
                  <a:pt x="138" y="661"/>
                  <a:pt x="138" y="661"/>
                  <a:pt x="138" y="661"/>
                </a:cubicBezTo>
                <a:cubicBezTo>
                  <a:pt x="136" y="661"/>
                  <a:pt x="135" y="662"/>
                  <a:pt x="135" y="664"/>
                </a:cubicBezTo>
                <a:cubicBezTo>
                  <a:pt x="129" y="658"/>
                  <a:pt x="129" y="666"/>
                  <a:pt x="126" y="667"/>
                </a:cubicBezTo>
                <a:cubicBezTo>
                  <a:pt x="125" y="666"/>
                  <a:pt x="125" y="666"/>
                  <a:pt x="125" y="666"/>
                </a:cubicBezTo>
                <a:cubicBezTo>
                  <a:pt x="123" y="670"/>
                  <a:pt x="123" y="670"/>
                  <a:pt x="123" y="670"/>
                </a:cubicBezTo>
                <a:cubicBezTo>
                  <a:pt x="123" y="667"/>
                  <a:pt x="124" y="672"/>
                  <a:pt x="123" y="672"/>
                </a:cubicBezTo>
                <a:cubicBezTo>
                  <a:pt x="122" y="674"/>
                  <a:pt x="121" y="673"/>
                  <a:pt x="119" y="672"/>
                </a:cubicBezTo>
                <a:cubicBezTo>
                  <a:pt x="117" y="672"/>
                  <a:pt x="117" y="672"/>
                  <a:pt x="117" y="672"/>
                </a:cubicBezTo>
                <a:cubicBezTo>
                  <a:pt x="118" y="669"/>
                  <a:pt x="114" y="668"/>
                  <a:pt x="113" y="664"/>
                </a:cubicBezTo>
                <a:cubicBezTo>
                  <a:pt x="113" y="668"/>
                  <a:pt x="113" y="668"/>
                  <a:pt x="113" y="668"/>
                </a:cubicBezTo>
                <a:cubicBezTo>
                  <a:pt x="112" y="666"/>
                  <a:pt x="112" y="664"/>
                  <a:pt x="111" y="664"/>
                </a:cubicBezTo>
                <a:cubicBezTo>
                  <a:pt x="111" y="666"/>
                  <a:pt x="109" y="667"/>
                  <a:pt x="110" y="671"/>
                </a:cubicBezTo>
                <a:cubicBezTo>
                  <a:pt x="110" y="672"/>
                  <a:pt x="111" y="673"/>
                  <a:pt x="112" y="674"/>
                </a:cubicBezTo>
                <a:cubicBezTo>
                  <a:pt x="112" y="673"/>
                  <a:pt x="112" y="673"/>
                  <a:pt x="112" y="674"/>
                </a:cubicBezTo>
                <a:cubicBezTo>
                  <a:pt x="112" y="674"/>
                  <a:pt x="112" y="674"/>
                  <a:pt x="112" y="674"/>
                </a:cubicBezTo>
                <a:cubicBezTo>
                  <a:pt x="112" y="674"/>
                  <a:pt x="112" y="674"/>
                  <a:pt x="112" y="674"/>
                </a:cubicBezTo>
                <a:cubicBezTo>
                  <a:pt x="112" y="674"/>
                  <a:pt x="112" y="675"/>
                  <a:pt x="112" y="675"/>
                </a:cubicBezTo>
                <a:cubicBezTo>
                  <a:pt x="110" y="675"/>
                  <a:pt x="112" y="676"/>
                  <a:pt x="112" y="678"/>
                </a:cubicBezTo>
                <a:cubicBezTo>
                  <a:pt x="108" y="673"/>
                  <a:pt x="109" y="677"/>
                  <a:pt x="105" y="671"/>
                </a:cubicBezTo>
                <a:cubicBezTo>
                  <a:pt x="110" y="678"/>
                  <a:pt x="101" y="673"/>
                  <a:pt x="105" y="680"/>
                </a:cubicBezTo>
                <a:cubicBezTo>
                  <a:pt x="102" y="674"/>
                  <a:pt x="104" y="680"/>
                  <a:pt x="101" y="675"/>
                </a:cubicBezTo>
                <a:cubicBezTo>
                  <a:pt x="104" y="676"/>
                  <a:pt x="103" y="670"/>
                  <a:pt x="103" y="667"/>
                </a:cubicBezTo>
                <a:cubicBezTo>
                  <a:pt x="100" y="664"/>
                  <a:pt x="100" y="664"/>
                  <a:pt x="100" y="664"/>
                </a:cubicBezTo>
                <a:cubicBezTo>
                  <a:pt x="98" y="657"/>
                  <a:pt x="105" y="665"/>
                  <a:pt x="104" y="662"/>
                </a:cubicBezTo>
                <a:cubicBezTo>
                  <a:pt x="105" y="664"/>
                  <a:pt x="103" y="663"/>
                  <a:pt x="102" y="661"/>
                </a:cubicBezTo>
                <a:cubicBezTo>
                  <a:pt x="105" y="666"/>
                  <a:pt x="105" y="666"/>
                  <a:pt x="105" y="666"/>
                </a:cubicBezTo>
                <a:cubicBezTo>
                  <a:pt x="107" y="668"/>
                  <a:pt x="107" y="663"/>
                  <a:pt x="107" y="660"/>
                </a:cubicBezTo>
                <a:cubicBezTo>
                  <a:pt x="105" y="659"/>
                  <a:pt x="108" y="656"/>
                  <a:pt x="105" y="653"/>
                </a:cubicBezTo>
                <a:cubicBezTo>
                  <a:pt x="104" y="654"/>
                  <a:pt x="104" y="654"/>
                  <a:pt x="104" y="654"/>
                </a:cubicBezTo>
                <a:cubicBezTo>
                  <a:pt x="103" y="652"/>
                  <a:pt x="103" y="650"/>
                  <a:pt x="103" y="649"/>
                </a:cubicBezTo>
                <a:cubicBezTo>
                  <a:pt x="108" y="651"/>
                  <a:pt x="112" y="645"/>
                  <a:pt x="115" y="649"/>
                </a:cubicBezTo>
                <a:cubicBezTo>
                  <a:pt x="114" y="648"/>
                  <a:pt x="113" y="649"/>
                  <a:pt x="114" y="651"/>
                </a:cubicBezTo>
                <a:cubicBezTo>
                  <a:pt x="116" y="652"/>
                  <a:pt x="116" y="652"/>
                  <a:pt x="116" y="652"/>
                </a:cubicBezTo>
                <a:cubicBezTo>
                  <a:pt x="115" y="653"/>
                  <a:pt x="112" y="649"/>
                  <a:pt x="111" y="652"/>
                </a:cubicBezTo>
                <a:cubicBezTo>
                  <a:pt x="113" y="655"/>
                  <a:pt x="113" y="660"/>
                  <a:pt x="117" y="663"/>
                </a:cubicBezTo>
                <a:cubicBezTo>
                  <a:pt x="122" y="667"/>
                  <a:pt x="116" y="654"/>
                  <a:pt x="120" y="653"/>
                </a:cubicBezTo>
                <a:cubicBezTo>
                  <a:pt x="120" y="652"/>
                  <a:pt x="122" y="659"/>
                  <a:pt x="123" y="656"/>
                </a:cubicBezTo>
                <a:cubicBezTo>
                  <a:pt x="125" y="652"/>
                  <a:pt x="123" y="643"/>
                  <a:pt x="120" y="636"/>
                </a:cubicBezTo>
                <a:cubicBezTo>
                  <a:pt x="120" y="639"/>
                  <a:pt x="119" y="644"/>
                  <a:pt x="117" y="639"/>
                </a:cubicBezTo>
                <a:cubicBezTo>
                  <a:pt x="117" y="637"/>
                  <a:pt x="119" y="635"/>
                  <a:pt x="117" y="631"/>
                </a:cubicBezTo>
                <a:cubicBezTo>
                  <a:pt x="121" y="637"/>
                  <a:pt x="116" y="634"/>
                  <a:pt x="119" y="638"/>
                </a:cubicBezTo>
                <a:cubicBezTo>
                  <a:pt x="120" y="638"/>
                  <a:pt x="120" y="636"/>
                  <a:pt x="120" y="634"/>
                </a:cubicBezTo>
                <a:cubicBezTo>
                  <a:pt x="120" y="637"/>
                  <a:pt x="122" y="638"/>
                  <a:pt x="123" y="639"/>
                </a:cubicBezTo>
                <a:cubicBezTo>
                  <a:pt x="126" y="638"/>
                  <a:pt x="128" y="640"/>
                  <a:pt x="131" y="639"/>
                </a:cubicBezTo>
                <a:cubicBezTo>
                  <a:pt x="132" y="640"/>
                  <a:pt x="133" y="642"/>
                  <a:pt x="134" y="643"/>
                </a:cubicBezTo>
                <a:cubicBezTo>
                  <a:pt x="134" y="641"/>
                  <a:pt x="132" y="631"/>
                  <a:pt x="130" y="628"/>
                </a:cubicBezTo>
                <a:cubicBezTo>
                  <a:pt x="132" y="627"/>
                  <a:pt x="133" y="630"/>
                  <a:pt x="134" y="628"/>
                </a:cubicBezTo>
                <a:cubicBezTo>
                  <a:pt x="129" y="623"/>
                  <a:pt x="135" y="628"/>
                  <a:pt x="132" y="622"/>
                </a:cubicBezTo>
                <a:cubicBezTo>
                  <a:pt x="133" y="621"/>
                  <a:pt x="134" y="625"/>
                  <a:pt x="135" y="626"/>
                </a:cubicBezTo>
                <a:cubicBezTo>
                  <a:pt x="135" y="625"/>
                  <a:pt x="135" y="623"/>
                  <a:pt x="134" y="622"/>
                </a:cubicBezTo>
                <a:cubicBezTo>
                  <a:pt x="137" y="626"/>
                  <a:pt x="138" y="634"/>
                  <a:pt x="141" y="638"/>
                </a:cubicBezTo>
                <a:cubicBezTo>
                  <a:pt x="143" y="641"/>
                  <a:pt x="149" y="645"/>
                  <a:pt x="149" y="645"/>
                </a:cubicBezTo>
                <a:cubicBezTo>
                  <a:pt x="147" y="640"/>
                  <a:pt x="138" y="621"/>
                  <a:pt x="135" y="615"/>
                </a:cubicBezTo>
                <a:cubicBezTo>
                  <a:pt x="133" y="612"/>
                  <a:pt x="137" y="618"/>
                  <a:pt x="138" y="618"/>
                </a:cubicBezTo>
                <a:cubicBezTo>
                  <a:pt x="142" y="622"/>
                  <a:pt x="139" y="613"/>
                  <a:pt x="142" y="614"/>
                </a:cubicBezTo>
                <a:cubicBezTo>
                  <a:pt x="142" y="617"/>
                  <a:pt x="142" y="617"/>
                  <a:pt x="142" y="617"/>
                </a:cubicBezTo>
                <a:cubicBezTo>
                  <a:pt x="143" y="619"/>
                  <a:pt x="144" y="616"/>
                  <a:pt x="144" y="614"/>
                </a:cubicBezTo>
                <a:cubicBezTo>
                  <a:pt x="144" y="616"/>
                  <a:pt x="147" y="624"/>
                  <a:pt x="148" y="626"/>
                </a:cubicBezTo>
                <a:cubicBezTo>
                  <a:pt x="151" y="626"/>
                  <a:pt x="149" y="614"/>
                  <a:pt x="147" y="609"/>
                </a:cubicBezTo>
                <a:cubicBezTo>
                  <a:pt x="145" y="616"/>
                  <a:pt x="145" y="616"/>
                  <a:pt x="145" y="616"/>
                </a:cubicBezTo>
                <a:cubicBezTo>
                  <a:pt x="143" y="612"/>
                  <a:pt x="146" y="610"/>
                  <a:pt x="143" y="605"/>
                </a:cubicBezTo>
                <a:cubicBezTo>
                  <a:pt x="148" y="605"/>
                  <a:pt x="148" y="605"/>
                  <a:pt x="148" y="605"/>
                </a:cubicBezTo>
                <a:cubicBezTo>
                  <a:pt x="147" y="605"/>
                  <a:pt x="147" y="607"/>
                  <a:pt x="148" y="610"/>
                </a:cubicBezTo>
                <a:cubicBezTo>
                  <a:pt x="150" y="609"/>
                  <a:pt x="150" y="610"/>
                  <a:pt x="152" y="612"/>
                </a:cubicBezTo>
                <a:cubicBezTo>
                  <a:pt x="152" y="618"/>
                  <a:pt x="156" y="635"/>
                  <a:pt x="158" y="643"/>
                </a:cubicBezTo>
                <a:cubicBezTo>
                  <a:pt x="158" y="639"/>
                  <a:pt x="158" y="639"/>
                  <a:pt x="158" y="639"/>
                </a:cubicBezTo>
                <a:cubicBezTo>
                  <a:pt x="160" y="641"/>
                  <a:pt x="160" y="641"/>
                  <a:pt x="160" y="641"/>
                </a:cubicBezTo>
                <a:cubicBezTo>
                  <a:pt x="161" y="636"/>
                  <a:pt x="155" y="617"/>
                  <a:pt x="154" y="612"/>
                </a:cubicBezTo>
                <a:cubicBezTo>
                  <a:pt x="156" y="613"/>
                  <a:pt x="160" y="623"/>
                  <a:pt x="160" y="625"/>
                </a:cubicBezTo>
                <a:cubicBezTo>
                  <a:pt x="163" y="624"/>
                  <a:pt x="157" y="610"/>
                  <a:pt x="160" y="610"/>
                </a:cubicBezTo>
                <a:cubicBezTo>
                  <a:pt x="158" y="608"/>
                  <a:pt x="158" y="608"/>
                  <a:pt x="158" y="608"/>
                </a:cubicBezTo>
                <a:cubicBezTo>
                  <a:pt x="158" y="607"/>
                  <a:pt x="162" y="608"/>
                  <a:pt x="161" y="606"/>
                </a:cubicBezTo>
                <a:cubicBezTo>
                  <a:pt x="162" y="608"/>
                  <a:pt x="166" y="614"/>
                  <a:pt x="166" y="616"/>
                </a:cubicBezTo>
                <a:cubicBezTo>
                  <a:pt x="164" y="606"/>
                  <a:pt x="164" y="606"/>
                  <a:pt x="164" y="606"/>
                </a:cubicBezTo>
                <a:cubicBezTo>
                  <a:pt x="164" y="607"/>
                  <a:pt x="168" y="615"/>
                  <a:pt x="169" y="616"/>
                </a:cubicBezTo>
                <a:cubicBezTo>
                  <a:pt x="170" y="616"/>
                  <a:pt x="166" y="606"/>
                  <a:pt x="165" y="605"/>
                </a:cubicBezTo>
                <a:cubicBezTo>
                  <a:pt x="170" y="610"/>
                  <a:pt x="168" y="607"/>
                  <a:pt x="172" y="613"/>
                </a:cubicBezTo>
                <a:cubicBezTo>
                  <a:pt x="173" y="612"/>
                  <a:pt x="168" y="605"/>
                  <a:pt x="168" y="604"/>
                </a:cubicBezTo>
                <a:cubicBezTo>
                  <a:pt x="168" y="601"/>
                  <a:pt x="169" y="602"/>
                  <a:pt x="170" y="603"/>
                </a:cubicBezTo>
                <a:cubicBezTo>
                  <a:pt x="170" y="607"/>
                  <a:pt x="178" y="621"/>
                  <a:pt x="180" y="627"/>
                </a:cubicBezTo>
                <a:cubicBezTo>
                  <a:pt x="174" y="601"/>
                  <a:pt x="174" y="601"/>
                  <a:pt x="174" y="601"/>
                </a:cubicBezTo>
                <a:cubicBezTo>
                  <a:pt x="175" y="603"/>
                  <a:pt x="178" y="610"/>
                  <a:pt x="178" y="611"/>
                </a:cubicBezTo>
                <a:cubicBezTo>
                  <a:pt x="175" y="604"/>
                  <a:pt x="180" y="601"/>
                  <a:pt x="183" y="600"/>
                </a:cubicBezTo>
                <a:cubicBezTo>
                  <a:pt x="183" y="601"/>
                  <a:pt x="183" y="601"/>
                  <a:pt x="183" y="601"/>
                </a:cubicBezTo>
                <a:cubicBezTo>
                  <a:pt x="184" y="603"/>
                  <a:pt x="187" y="604"/>
                  <a:pt x="187" y="601"/>
                </a:cubicBezTo>
                <a:cubicBezTo>
                  <a:pt x="187" y="603"/>
                  <a:pt x="187" y="602"/>
                  <a:pt x="186" y="603"/>
                </a:cubicBezTo>
                <a:cubicBezTo>
                  <a:pt x="191" y="607"/>
                  <a:pt x="184" y="591"/>
                  <a:pt x="188" y="596"/>
                </a:cubicBezTo>
                <a:cubicBezTo>
                  <a:pt x="186" y="597"/>
                  <a:pt x="187" y="599"/>
                  <a:pt x="189" y="602"/>
                </a:cubicBezTo>
                <a:cubicBezTo>
                  <a:pt x="189" y="599"/>
                  <a:pt x="193" y="600"/>
                  <a:pt x="189" y="592"/>
                </a:cubicBezTo>
                <a:cubicBezTo>
                  <a:pt x="191" y="594"/>
                  <a:pt x="191" y="592"/>
                  <a:pt x="193" y="597"/>
                </a:cubicBezTo>
                <a:cubicBezTo>
                  <a:pt x="194" y="590"/>
                  <a:pt x="194" y="590"/>
                  <a:pt x="194" y="590"/>
                </a:cubicBezTo>
                <a:cubicBezTo>
                  <a:pt x="194" y="591"/>
                  <a:pt x="195" y="594"/>
                  <a:pt x="196" y="594"/>
                </a:cubicBezTo>
                <a:cubicBezTo>
                  <a:pt x="194" y="594"/>
                  <a:pt x="195" y="602"/>
                  <a:pt x="192" y="597"/>
                </a:cubicBezTo>
                <a:cubicBezTo>
                  <a:pt x="194" y="602"/>
                  <a:pt x="196" y="605"/>
                  <a:pt x="197" y="609"/>
                </a:cubicBezTo>
                <a:cubicBezTo>
                  <a:pt x="200" y="605"/>
                  <a:pt x="198" y="596"/>
                  <a:pt x="197" y="589"/>
                </a:cubicBezTo>
                <a:cubicBezTo>
                  <a:pt x="202" y="591"/>
                  <a:pt x="202" y="591"/>
                  <a:pt x="202" y="591"/>
                </a:cubicBezTo>
                <a:cubicBezTo>
                  <a:pt x="201" y="589"/>
                  <a:pt x="201" y="589"/>
                  <a:pt x="201" y="589"/>
                </a:cubicBezTo>
                <a:cubicBezTo>
                  <a:pt x="205" y="594"/>
                  <a:pt x="205" y="594"/>
                  <a:pt x="205" y="594"/>
                </a:cubicBezTo>
                <a:cubicBezTo>
                  <a:pt x="204" y="593"/>
                  <a:pt x="204" y="591"/>
                  <a:pt x="204" y="592"/>
                </a:cubicBezTo>
                <a:cubicBezTo>
                  <a:pt x="205" y="592"/>
                  <a:pt x="205" y="593"/>
                  <a:pt x="205" y="594"/>
                </a:cubicBezTo>
                <a:cubicBezTo>
                  <a:pt x="205" y="594"/>
                  <a:pt x="205" y="593"/>
                  <a:pt x="205" y="592"/>
                </a:cubicBezTo>
                <a:cubicBezTo>
                  <a:pt x="207" y="595"/>
                  <a:pt x="208" y="599"/>
                  <a:pt x="209" y="603"/>
                </a:cubicBezTo>
                <a:cubicBezTo>
                  <a:pt x="208" y="602"/>
                  <a:pt x="207" y="601"/>
                  <a:pt x="206" y="600"/>
                </a:cubicBezTo>
                <a:cubicBezTo>
                  <a:pt x="207" y="603"/>
                  <a:pt x="208" y="606"/>
                  <a:pt x="210" y="608"/>
                </a:cubicBezTo>
                <a:cubicBezTo>
                  <a:pt x="210" y="607"/>
                  <a:pt x="210" y="607"/>
                  <a:pt x="210" y="606"/>
                </a:cubicBezTo>
                <a:cubicBezTo>
                  <a:pt x="210" y="609"/>
                  <a:pt x="211" y="611"/>
                  <a:pt x="212" y="612"/>
                </a:cubicBezTo>
                <a:cubicBezTo>
                  <a:pt x="213" y="608"/>
                  <a:pt x="213" y="608"/>
                  <a:pt x="213" y="608"/>
                </a:cubicBezTo>
                <a:cubicBezTo>
                  <a:pt x="212" y="607"/>
                  <a:pt x="211" y="605"/>
                  <a:pt x="210" y="604"/>
                </a:cubicBezTo>
                <a:cubicBezTo>
                  <a:pt x="209" y="599"/>
                  <a:pt x="209" y="594"/>
                  <a:pt x="206" y="590"/>
                </a:cubicBezTo>
                <a:cubicBezTo>
                  <a:pt x="209" y="593"/>
                  <a:pt x="209" y="593"/>
                  <a:pt x="209" y="593"/>
                </a:cubicBezTo>
                <a:cubicBezTo>
                  <a:pt x="209" y="586"/>
                  <a:pt x="209" y="587"/>
                  <a:pt x="209" y="582"/>
                </a:cubicBezTo>
                <a:cubicBezTo>
                  <a:pt x="211" y="584"/>
                  <a:pt x="211" y="586"/>
                  <a:pt x="212" y="587"/>
                </a:cubicBezTo>
                <a:cubicBezTo>
                  <a:pt x="211" y="580"/>
                  <a:pt x="220" y="593"/>
                  <a:pt x="218" y="587"/>
                </a:cubicBezTo>
                <a:cubicBezTo>
                  <a:pt x="219" y="585"/>
                  <a:pt x="216" y="581"/>
                  <a:pt x="216" y="579"/>
                </a:cubicBezTo>
                <a:cubicBezTo>
                  <a:pt x="217" y="580"/>
                  <a:pt x="217" y="581"/>
                  <a:pt x="217" y="581"/>
                </a:cubicBezTo>
                <a:cubicBezTo>
                  <a:pt x="217" y="577"/>
                  <a:pt x="217" y="577"/>
                  <a:pt x="217" y="577"/>
                </a:cubicBezTo>
                <a:cubicBezTo>
                  <a:pt x="218" y="578"/>
                  <a:pt x="217" y="580"/>
                  <a:pt x="219" y="581"/>
                </a:cubicBezTo>
                <a:cubicBezTo>
                  <a:pt x="220" y="577"/>
                  <a:pt x="220" y="574"/>
                  <a:pt x="223" y="575"/>
                </a:cubicBezTo>
                <a:cubicBezTo>
                  <a:pt x="225" y="573"/>
                  <a:pt x="218" y="568"/>
                  <a:pt x="221" y="567"/>
                </a:cubicBezTo>
                <a:cubicBezTo>
                  <a:pt x="223" y="571"/>
                  <a:pt x="225" y="575"/>
                  <a:pt x="226" y="575"/>
                </a:cubicBezTo>
                <a:cubicBezTo>
                  <a:pt x="226" y="572"/>
                  <a:pt x="225" y="569"/>
                  <a:pt x="225" y="567"/>
                </a:cubicBezTo>
                <a:cubicBezTo>
                  <a:pt x="228" y="572"/>
                  <a:pt x="228" y="572"/>
                  <a:pt x="228" y="572"/>
                </a:cubicBezTo>
                <a:cubicBezTo>
                  <a:pt x="229" y="572"/>
                  <a:pt x="229" y="570"/>
                  <a:pt x="231" y="574"/>
                </a:cubicBezTo>
                <a:cubicBezTo>
                  <a:pt x="231" y="572"/>
                  <a:pt x="232" y="572"/>
                  <a:pt x="233" y="572"/>
                </a:cubicBezTo>
                <a:cubicBezTo>
                  <a:pt x="233" y="569"/>
                  <a:pt x="227" y="562"/>
                  <a:pt x="225" y="560"/>
                </a:cubicBezTo>
                <a:cubicBezTo>
                  <a:pt x="229" y="563"/>
                  <a:pt x="229" y="561"/>
                  <a:pt x="233" y="566"/>
                </a:cubicBezTo>
                <a:cubicBezTo>
                  <a:pt x="232" y="569"/>
                  <a:pt x="232" y="569"/>
                  <a:pt x="232" y="569"/>
                </a:cubicBezTo>
                <a:cubicBezTo>
                  <a:pt x="238" y="574"/>
                  <a:pt x="232" y="560"/>
                  <a:pt x="238" y="570"/>
                </a:cubicBezTo>
                <a:cubicBezTo>
                  <a:pt x="237" y="570"/>
                  <a:pt x="237" y="574"/>
                  <a:pt x="239" y="576"/>
                </a:cubicBezTo>
                <a:cubicBezTo>
                  <a:pt x="239" y="573"/>
                  <a:pt x="239" y="573"/>
                  <a:pt x="239" y="573"/>
                </a:cubicBezTo>
                <a:cubicBezTo>
                  <a:pt x="240" y="574"/>
                  <a:pt x="239" y="574"/>
                  <a:pt x="240" y="576"/>
                </a:cubicBezTo>
                <a:cubicBezTo>
                  <a:pt x="240" y="574"/>
                  <a:pt x="240" y="571"/>
                  <a:pt x="240" y="569"/>
                </a:cubicBezTo>
                <a:cubicBezTo>
                  <a:pt x="240" y="569"/>
                  <a:pt x="240" y="569"/>
                  <a:pt x="240" y="569"/>
                </a:cubicBezTo>
                <a:cubicBezTo>
                  <a:pt x="242" y="567"/>
                  <a:pt x="242" y="567"/>
                  <a:pt x="242" y="567"/>
                </a:cubicBezTo>
                <a:cubicBezTo>
                  <a:pt x="242" y="567"/>
                  <a:pt x="242" y="569"/>
                  <a:pt x="243" y="569"/>
                </a:cubicBezTo>
                <a:cubicBezTo>
                  <a:pt x="244" y="566"/>
                  <a:pt x="244" y="566"/>
                  <a:pt x="244" y="566"/>
                </a:cubicBezTo>
                <a:cubicBezTo>
                  <a:pt x="244" y="567"/>
                  <a:pt x="245" y="568"/>
                  <a:pt x="246" y="569"/>
                </a:cubicBezTo>
                <a:cubicBezTo>
                  <a:pt x="250" y="569"/>
                  <a:pt x="243" y="556"/>
                  <a:pt x="247" y="561"/>
                </a:cubicBezTo>
                <a:cubicBezTo>
                  <a:pt x="247" y="561"/>
                  <a:pt x="247" y="561"/>
                  <a:pt x="247" y="561"/>
                </a:cubicBezTo>
                <a:cubicBezTo>
                  <a:pt x="249" y="563"/>
                  <a:pt x="249" y="563"/>
                  <a:pt x="249" y="563"/>
                </a:cubicBezTo>
                <a:cubicBezTo>
                  <a:pt x="244" y="552"/>
                  <a:pt x="254" y="559"/>
                  <a:pt x="250" y="548"/>
                </a:cubicBezTo>
                <a:cubicBezTo>
                  <a:pt x="253" y="552"/>
                  <a:pt x="251" y="551"/>
                  <a:pt x="251" y="557"/>
                </a:cubicBezTo>
                <a:cubicBezTo>
                  <a:pt x="254" y="559"/>
                  <a:pt x="254" y="559"/>
                  <a:pt x="254" y="559"/>
                </a:cubicBezTo>
                <a:cubicBezTo>
                  <a:pt x="254" y="560"/>
                  <a:pt x="253" y="560"/>
                  <a:pt x="253" y="561"/>
                </a:cubicBezTo>
                <a:close/>
                <a:moveTo>
                  <a:pt x="234" y="570"/>
                </a:moveTo>
                <a:cubicBezTo>
                  <a:pt x="233" y="568"/>
                  <a:pt x="233" y="571"/>
                  <a:pt x="233" y="572"/>
                </a:cubicBezTo>
                <a:cubicBezTo>
                  <a:pt x="234" y="573"/>
                  <a:pt x="236" y="575"/>
                  <a:pt x="234" y="570"/>
                </a:cubicBezTo>
                <a:close/>
                <a:moveTo>
                  <a:pt x="204" y="598"/>
                </a:moveTo>
                <a:cubicBezTo>
                  <a:pt x="203" y="597"/>
                  <a:pt x="202" y="596"/>
                  <a:pt x="203" y="598"/>
                </a:cubicBezTo>
                <a:cubicBezTo>
                  <a:pt x="204" y="598"/>
                  <a:pt x="204" y="598"/>
                  <a:pt x="204" y="598"/>
                </a:cubicBezTo>
                <a:close/>
                <a:moveTo>
                  <a:pt x="119" y="669"/>
                </a:moveTo>
                <a:cubicBezTo>
                  <a:pt x="119" y="669"/>
                  <a:pt x="119" y="669"/>
                  <a:pt x="119" y="669"/>
                </a:cubicBezTo>
                <a:cubicBezTo>
                  <a:pt x="120" y="669"/>
                  <a:pt x="121" y="670"/>
                  <a:pt x="119" y="669"/>
                </a:cubicBezTo>
                <a:close/>
                <a:moveTo>
                  <a:pt x="117" y="668"/>
                </a:moveTo>
                <a:cubicBezTo>
                  <a:pt x="117" y="668"/>
                  <a:pt x="116" y="669"/>
                  <a:pt x="117" y="670"/>
                </a:cubicBezTo>
                <a:cubicBezTo>
                  <a:pt x="116" y="669"/>
                  <a:pt x="116" y="669"/>
                  <a:pt x="116" y="668"/>
                </a:cubicBezTo>
                <a:cubicBezTo>
                  <a:pt x="116" y="667"/>
                  <a:pt x="117" y="667"/>
                  <a:pt x="117" y="668"/>
                </a:cubicBezTo>
                <a:close/>
                <a:moveTo>
                  <a:pt x="334" y="567"/>
                </a:moveTo>
                <a:cubicBezTo>
                  <a:pt x="335" y="567"/>
                  <a:pt x="335" y="567"/>
                  <a:pt x="335" y="567"/>
                </a:cubicBezTo>
                <a:cubicBezTo>
                  <a:pt x="334" y="566"/>
                  <a:pt x="334" y="565"/>
                  <a:pt x="334" y="567"/>
                </a:cubicBezTo>
                <a:close/>
                <a:moveTo>
                  <a:pt x="204" y="590"/>
                </a:moveTo>
                <a:cubicBezTo>
                  <a:pt x="205" y="591"/>
                  <a:pt x="205" y="592"/>
                  <a:pt x="205" y="592"/>
                </a:cubicBezTo>
                <a:cubicBezTo>
                  <a:pt x="205" y="592"/>
                  <a:pt x="205" y="591"/>
                  <a:pt x="204" y="590"/>
                </a:cubicBezTo>
                <a:close/>
                <a:moveTo>
                  <a:pt x="268" y="551"/>
                </a:moveTo>
                <a:cubicBezTo>
                  <a:pt x="268" y="551"/>
                  <a:pt x="268" y="551"/>
                  <a:pt x="268" y="551"/>
                </a:cubicBezTo>
                <a:cubicBezTo>
                  <a:pt x="267" y="550"/>
                  <a:pt x="267" y="550"/>
                  <a:pt x="267" y="550"/>
                </a:cubicBezTo>
                <a:lnTo>
                  <a:pt x="268" y="551"/>
                </a:lnTo>
                <a:close/>
                <a:moveTo>
                  <a:pt x="133" y="620"/>
                </a:moveTo>
                <a:cubicBezTo>
                  <a:pt x="133" y="620"/>
                  <a:pt x="134" y="621"/>
                  <a:pt x="134" y="622"/>
                </a:cubicBezTo>
                <a:cubicBezTo>
                  <a:pt x="134" y="621"/>
                  <a:pt x="133" y="620"/>
                  <a:pt x="133" y="620"/>
                </a:cubicBezTo>
                <a:close/>
                <a:moveTo>
                  <a:pt x="108" y="680"/>
                </a:moveTo>
                <a:cubicBezTo>
                  <a:pt x="109" y="678"/>
                  <a:pt x="109" y="678"/>
                  <a:pt x="109" y="678"/>
                </a:cubicBezTo>
                <a:cubicBezTo>
                  <a:pt x="108" y="678"/>
                  <a:pt x="108" y="678"/>
                  <a:pt x="107" y="677"/>
                </a:cubicBezTo>
                <a:cubicBezTo>
                  <a:pt x="108" y="678"/>
                  <a:pt x="109" y="679"/>
                  <a:pt x="108" y="680"/>
                </a:cubicBezTo>
                <a:close/>
                <a:moveTo>
                  <a:pt x="86" y="660"/>
                </a:moveTo>
                <a:cubicBezTo>
                  <a:pt x="86" y="660"/>
                  <a:pt x="85" y="660"/>
                  <a:pt x="85" y="661"/>
                </a:cubicBezTo>
                <a:cubicBezTo>
                  <a:pt x="86" y="663"/>
                  <a:pt x="86" y="663"/>
                  <a:pt x="86" y="663"/>
                </a:cubicBezTo>
                <a:cubicBezTo>
                  <a:pt x="87" y="662"/>
                  <a:pt x="87" y="660"/>
                  <a:pt x="86" y="660"/>
                </a:cubicBezTo>
                <a:close/>
                <a:moveTo>
                  <a:pt x="101" y="667"/>
                </a:moveTo>
                <a:cubicBezTo>
                  <a:pt x="99" y="664"/>
                  <a:pt x="99" y="665"/>
                  <a:pt x="98" y="666"/>
                </a:cubicBezTo>
                <a:cubicBezTo>
                  <a:pt x="99" y="666"/>
                  <a:pt x="99" y="666"/>
                  <a:pt x="99" y="666"/>
                </a:cubicBezTo>
                <a:cubicBezTo>
                  <a:pt x="100" y="671"/>
                  <a:pt x="101" y="669"/>
                  <a:pt x="101" y="667"/>
                </a:cubicBezTo>
                <a:close/>
                <a:moveTo>
                  <a:pt x="98" y="666"/>
                </a:moveTo>
                <a:cubicBezTo>
                  <a:pt x="98" y="667"/>
                  <a:pt x="98" y="667"/>
                  <a:pt x="98" y="667"/>
                </a:cubicBezTo>
                <a:cubicBezTo>
                  <a:pt x="98" y="669"/>
                  <a:pt x="98" y="667"/>
                  <a:pt x="98" y="666"/>
                </a:cubicBezTo>
                <a:close/>
                <a:moveTo>
                  <a:pt x="114" y="671"/>
                </a:moveTo>
                <a:cubicBezTo>
                  <a:pt x="114" y="671"/>
                  <a:pt x="116" y="676"/>
                  <a:pt x="115" y="675"/>
                </a:cubicBezTo>
                <a:cubicBezTo>
                  <a:pt x="117" y="679"/>
                  <a:pt x="116" y="668"/>
                  <a:pt x="114" y="671"/>
                </a:cubicBezTo>
                <a:close/>
                <a:moveTo>
                  <a:pt x="95" y="656"/>
                </a:moveTo>
                <a:cubicBezTo>
                  <a:pt x="98" y="660"/>
                  <a:pt x="98" y="660"/>
                  <a:pt x="98" y="660"/>
                </a:cubicBezTo>
                <a:cubicBezTo>
                  <a:pt x="97" y="657"/>
                  <a:pt x="97" y="657"/>
                  <a:pt x="97" y="657"/>
                </a:cubicBezTo>
                <a:lnTo>
                  <a:pt x="95" y="656"/>
                </a:lnTo>
                <a:close/>
                <a:moveTo>
                  <a:pt x="104" y="656"/>
                </a:moveTo>
                <a:cubicBezTo>
                  <a:pt x="102" y="655"/>
                  <a:pt x="102" y="655"/>
                  <a:pt x="102" y="655"/>
                </a:cubicBezTo>
                <a:cubicBezTo>
                  <a:pt x="102" y="656"/>
                  <a:pt x="102" y="657"/>
                  <a:pt x="102" y="657"/>
                </a:cubicBezTo>
                <a:cubicBezTo>
                  <a:pt x="103" y="657"/>
                  <a:pt x="105" y="657"/>
                  <a:pt x="104" y="656"/>
                </a:cubicBezTo>
                <a:close/>
                <a:moveTo>
                  <a:pt x="102" y="657"/>
                </a:moveTo>
                <a:cubicBezTo>
                  <a:pt x="102" y="657"/>
                  <a:pt x="101" y="657"/>
                  <a:pt x="101" y="658"/>
                </a:cubicBezTo>
                <a:cubicBezTo>
                  <a:pt x="102" y="658"/>
                  <a:pt x="102" y="658"/>
                  <a:pt x="102" y="657"/>
                </a:cubicBezTo>
                <a:close/>
                <a:moveTo>
                  <a:pt x="97" y="654"/>
                </a:moveTo>
                <a:cubicBezTo>
                  <a:pt x="98" y="655"/>
                  <a:pt x="98" y="655"/>
                  <a:pt x="98" y="655"/>
                </a:cubicBezTo>
                <a:cubicBezTo>
                  <a:pt x="99" y="654"/>
                  <a:pt x="99" y="654"/>
                  <a:pt x="99" y="654"/>
                </a:cubicBezTo>
                <a:lnTo>
                  <a:pt x="97" y="654"/>
                </a:lnTo>
                <a:close/>
                <a:moveTo>
                  <a:pt x="120" y="650"/>
                </a:moveTo>
                <a:cubicBezTo>
                  <a:pt x="121" y="648"/>
                  <a:pt x="121" y="648"/>
                  <a:pt x="121" y="648"/>
                </a:cubicBezTo>
                <a:cubicBezTo>
                  <a:pt x="121" y="646"/>
                  <a:pt x="120" y="646"/>
                  <a:pt x="120" y="646"/>
                </a:cubicBezTo>
                <a:cubicBezTo>
                  <a:pt x="120" y="648"/>
                  <a:pt x="119" y="648"/>
                  <a:pt x="120" y="650"/>
                </a:cubicBezTo>
                <a:close/>
                <a:moveTo>
                  <a:pt x="110" y="640"/>
                </a:moveTo>
                <a:cubicBezTo>
                  <a:pt x="111" y="641"/>
                  <a:pt x="111" y="642"/>
                  <a:pt x="112" y="643"/>
                </a:cubicBezTo>
                <a:cubicBezTo>
                  <a:pt x="110" y="638"/>
                  <a:pt x="110" y="638"/>
                  <a:pt x="110" y="638"/>
                </a:cubicBezTo>
                <a:lnTo>
                  <a:pt x="110" y="640"/>
                </a:lnTo>
                <a:close/>
                <a:moveTo>
                  <a:pt x="114" y="637"/>
                </a:moveTo>
                <a:cubicBezTo>
                  <a:pt x="114" y="636"/>
                  <a:pt x="115" y="632"/>
                  <a:pt x="113" y="633"/>
                </a:cubicBezTo>
                <a:cubicBezTo>
                  <a:pt x="113" y="635"/>
                  <a:pt x="112" y="637"/>
                  <a:pt x="114" y="637"/>
                </a:cubicBezTo>
                <a:close/>
                <a:moveTo>
                  <a:pt x="141" y="633"/>
                </a:moveTo>
                <a:cubicBezTo>
                  <a:pt x="141" y="633"/>
                  <a:pt x="141" y="633"/>
                  <a:pt x="141" y="633"/>
                </a:cubicBezTo>
                <a:cubicBezTo>
                  <a:pt x="145" y="642"/>
                  <a:pt x="145" y="642"/>
                  <a:pt x="145" y="642"/>
                </a:cubicBezTo>
                <a:lnTo>
                  <a:pt x="141" y="633"/>
                </a:lnTo>
                <a:close/>
                <a:moveTo>
                  <a:pt x="153" y="603"/>
                </a:moveTo>
                <a:cubicBezTo>
                  <a:pt x="151" y="602"/>
                  <a:pt x="155" y="609"/>
                  <a:pt x="152" y="607"/>
                </a:cubicBezTo>
                <a:cubicBezTo>
                  <a:pt x="153" y="609"/>
                  <a:pt x="155" y="608"/>
                  <a:pt x="155" y="610"/>
                </a:cubicBezTo>
                <a:cubicBezTo>
                  <a:pt x="155" y="608"/>
                  <a:pt x="156" y="609"/>
                  <a:pt x="153" y="603"/>
                </a:cubicBezTo>
                <a:close/>
                <a:moveTo>
                  <a:pt x="155" y="610"/>
                </a:moveTo>
                <a:cubicBezTo>
                  <a:pt x="155" y="611"/>
                  <a:pt x="155" y="611"/>
                  <a:pt x="155" y="612"/>
                </a:cubicBezTo>
                <a:cubicBezTo>
                  <a:pt x="155" y="611"/>
                  <a:pt x="155" y="611"/>
                  <a:pt x="155" y="610"/>
                </a:cubicBezTo>
                <a:close/>
                <a:moveTo>
                  <a:pt x="411" y="538"/>
                </a:moveTo>
                <a:cubicBezTo>
                  <a:pt x="413" y="540"/>
                  <a:pt x="413" y="540"/>
                  <a:pt x="413" y="540"/>
                </a:cubicBezTo>
                <a:cubicBezTo>
                  <a:pt x="411" y="537"/>
                  <a:pt x="411" y="537"/>
                  <a:pt x="411" y="537"/>
                </a:cubicBezTo>
                <a:lnTo>
                  <a:pt x="411" y="538"/>
                </a:lnTo>
                <a:close/>
                <a:moveTo>
                  <a:pt x="410" y="531"/>
                </a:moveTo>
                <a:cubicBezTo>
                  <a:pt x="413" y="536"/>
                  <a:pt x="413" y="536"/>
                  <a:pt x="413" y="536"/>
                </a:cubicBezTo>
                <a:cubicBezTo>
                  <a:pt x="412" y="531"/>
                  <a:pt x="412" y="531"/>
                  <a:pt x="412" y="531"/>
                </a:cubicBezTo>
                <a:cubicBezTo>
                  <a:pt x="411" y="531"/>
                  <a:pt x="411" y="532"/>
                  <a:pt x="410" y="531"/>
                </a:cubicBezTo>
                <a:close/>
                <a:moveTo>
                  <a:pt x="225" y="563"/>
                </a:moveTo>
                <a:cubicBezTo>
                  <a:pt x="225" y="564"/>
                  <a:pt x="225" y="564"/>
                  <a:pt x="225" y="564"/>
                </a:cubicBezTo>
                <a:cubicBezTo>
                  <a:pt x="226" y="566"/>
                  <a:pt x="226" y="566"/>
                  <a:pt x="227" y="566"/>
                </a:cubicBezTo>
                <a:lnTo>
                  <a:pt x="225" y="563"/>
                </a:lnTo>
                <a:close/>
                <a:moveTo>
                  <a:pt x="243" y="560"/>
                </a:moveTo>
                <a:cubicBezTo>
                  <a:pt x="243" y="560"/>
                  <a:pt x="243" y="560"/>
                  <a:pt x="243" y="560"/>
                </a:cubicBezTo>
                <a:cubicBezTo>
                  <a:pt x="245" y="564"/>
                  <a:pt x="245" y="564"/>
                  <a:pt x="245" y="564"/>
                </a:cubicBezTo>
                <a:lnTo>
                  <a:pt x="243" y="560"/>
                </a:lnTo>
                <a:close/>
                <a:moveTo>
                  <a:pt x="254" y="547"/>
                </a:moveTo>
                <a:cubicBezTo>
                  <a:pt x="253" y="547"/>
                  <a:pt x="253" y="549"/>
                  <a:pt x="252" y="549"/>
                </a:cubicBezTo>
                <a:cubicBezTo>
                  <a:pt x="253" y="547"/>
                  <a:pt x="257" y="553"/>
                  <a:pt x="254" y="547"/>
                </a:cubicBezTo>
                <a:close/>
                <a:moveTo>
                  <a:pt x="27" y="658"/>
                </a:moveTo>
                <a:cubicBezTo>
                  <a:pt x="26" y="659"/>
                  <a:pt x="29" y="660"/>
                  <a:pt x="29" y="660"/>
                </a:cubicBezTo>
                <a:cubicBezTo>
                  <a:pt x="29" y="659"/>
                  <a:pt x="26" y="658"/>
                  <a:pt x="27" y="658"/>
                </a:cubicBezTo>
                <a:close/>
                <a:moveTo>
                  <a:pt x="24" y="649"/>
                </a:moveTo>
                <a:cubicBezTo>
                  <a:pt x="25" y="650"/>
                  <a:pt x="25" y="650"/>
                  <a:pt x="25" y="650"/>
                </a:cubicBezTo>
                <a:cubicBezTo>
                  <a:pt x="23" y="647"/>
                  <a:pt x="23" y="647"/>
                  <a:pt x="23" y="647"/>
                </a:cubicBezTo>
                <a:lnTo>
                  <a:pt x="24" y="649"/>
                </a:lnTo>
                <a:close/>
                <a:moveTo>
                  <a:pt x="28" y="643"/>
                </a:moveTo>
                <a:cubicBezTo>
                  <a:pt x="24" y="641"/>
                  <a:pt x="27" y="645"/>
                  <a:pt x="25" y="645"/>
                </a:cubicBezTo>
                <a:cubicBezTo>
                  <a:pt x="24" y="645"/>
                  <a:pt x="24" y="645"/>
                  <a:pt x="24" y="645"/>
                </a:cubicBezTo>
                <a:cubicBezTo>
                  <a:pt x="27" y="648"/>
                  <a:pt x="27" y="648"/>
                  <a:pt x="27" y="648"/>
                </a:cubicBezTo>
                <a:cubicBezTo>
                  <a:pt x="27" y="646"/>
                  <a:pt x="26" y="643"/>
                  <a:pt x="28" y="643"/>
                </a:cubicBezTo>
                <a:close/>
                <a:moveTo>
                  <a:pt x="38" y="647"/>
                </a:moveTo>
                <a:cubicBezTo>
                  <a:pt x="37" y="646"/>
                  <a:pt x="37" y="645"/>
                  <a:pt x="37" y="647"/>
                </a:cubicBezTo>
                <a:cubicBezTo>
                  <a:pt x="38" y="647"/>
                  <a:pt x="38" y="647"/>
                  <a:pt x="38" y="647"/>
                </a:cubicBezTo>
                <a:cubicBezTo>
                  <a:pt x="38" y="647"/>
                  <a:pt x="38" y="647"/>
                  <a:pt x="38" y="647"/>
                </a:cubicBezTo>
                <a:close/>
                <a:moveTo>
                  <a:pt x="38" y="647"/>
                </a:moveTo>
                <a:cubicBezTo>
                  <a:pt x="38" y="648"/>
                  <a:pt x="39" y="648"/>
                  <a:pt x="38" y="647"/>
                </a:cubicBezTo>
                <a:close/>
                <a:moveTo>
                  <a:pt x="39" y="644"/>
                </a:moveTo>
                <a:cubicBezTo>
                  <a:pt x="40" y="646"/>
                  <a:pt x="40" y="646"/>
                  <a:pt x="40" y="646"/>
                </a:cubicBezTo>
                <a:cubicBezTo>
                  <a:pt x="40" y="647"/>
                  <a:pt x="41" y="646"/>
                  <a:pt x="42" y="647"/>
                </a:cubicBezTo>
                <a:cubicBezTo>
                  <a:pt x="41" y="646"/>
                  <a:pt x="40" y="645"/>
                  <a:pt x="39" y="644"/>
                </a:cubicBezTo>
                <a:close/>
                <a:moveTo>
                  <a:pt x="37" y="641"/>
                </a:moveTo>
                <a:cubicBezTo>
                  <a:pt x="37" y="642"/>
                  <a:pt x="37" y="642"/>
                  <a:pt x="37" y="642"/>
                </a:cubicBezTo>
                <a:cubicBezTo>
                  <a:pt x="37" y="642"/>
                  <a:pt x="38" y="642"/>
                  <a:pt x="37" y="641"/>
                </a:cubicBezTo>
                <a:close/>
                <a:moveTo>
                  <a:pt x="37" y="644"/>
                </a:moveTo>
                <a:cubicBezTo>
                  <a:pt x="37" y="642"/>
                  <a:pt x="37" y="642"/>
                  <a:pt x="37" y="642"/>
                </a:cubicBezTo>
                <a:cubicBezTo>
                  <a:pt x="36" y="642"/>
                  <a:pt x="35" y="641"/>
                  <a:pt x="37" y="643"/>
                </a:cubicBezTo>
                <a:cubicBezTo>
                  <a:pt x="36" y="642"/>
                  <a:pt x="37" y="643"/>
                  <a:pt x="37" y="644"/>
                </a:cubicBezTo>
                <a:close/>
                <a:moveTo>
                  <a:pt x="37" y="644"/>
                </a:moveTo>
                <a:cubicBezTo>
                  <a:pt x="36" y="643"/>
                  <a:pt x="35" y="643"/>
                  <a:pt x="34" y="642"/>
                </a:cubicBezTo>
                <a:cubicBezTo>
                  <a:pt x="33" y="643"/>
                  <a:pt x="36" y="645"/>
                  <a:pt x="37" y="644"/>
                </a:cubicBezTo>
                <a:close/>
                <a:moveTo>
                  <a:pt x="24" y="640"/>
                </a:moveTo>
                <a:cubicBezTo>
                  <a:pt x="22" y="639"/>
                  <a:pt x="22" y="639"/>
                  <a:pt x="22" y="639"/>
                </a:cubicBezTo>
                <a:cubicBezTo>
                  <a:pt x="23" y="641"/>
                  <a:pt x="23" y="641"/>
                  <a:pt x="23" y="641"/>
                </a:cubicBezTo>
                <a:cubicBezTo>
                  <a:pt x="23" y="640"/>
                  <a:pt x="25" y="640"/>
                  <a:pt x="24" y="640"/>
                </a:cubicBezTo>
                <a:close/>
                <a:moveTo>
                  <a:pt x="44" y="643"/>
                </a:moveTo>
                <a:cubicBezTo>
                  <a:pt x="43" y="642"/>
                  <a:pt x="42" y="641"/>
                  <a:pt x="41" y="640"/>
                </a:cubicBezTo>
                <a:cubicBezTo>
                  <a:pt x="41" y="642"/>
                  <a:pt x="41" y="642"/>
                  <a:pt x="41" y="642"/>
                </a:cubicBezTo>
                <a:cubicBezTo>
                  <a:pt x="42" y="642"/>
                  <a:pt x="43" y="642"/>
                  <a:pt x="44" y="643"/>
                </a:cubicBezTo>
                <a:close/>
                <a:moveTo>
                  <a:pt x="41" y="640"/>
                </a:moveTo>
                <a:cubicBezTo>
                  <a:pt x="40" y="638"/>
                  <a:pt x="40" y="638"/>
                  <a:pt x="40" y="638"/>
                </a:cubicBezTo>
                <a:cubicBezTo>
                  <a:pt x="40" y="639"/>
                  <a:pt x="40" y="639"/>
                  <a:pt x="41" y="640"/>
                </a:cubicBezTo>
                <a:close/>
                <a:moveTo>
                  <a:pt x="33" y="637"/>
                </a:moveTo>
                <a:cubicBezTo>
                  <a:pt x="33" y="637"/>
                  <a:pt x="33" y="638"/>
                  <a:pt x="34" y="639"/>
                </a:cubicBezTo>
                <a:cubicBezTo>
                  <a:pt x="34" y="640"/>
                  <a:pt x="35" y="641"/>
                  <a:pt x="35" y="641"/>
                </a:cubicBezTo>
                <a:cubicBezTo>
                  <a:pt x="35" y="641"/>
                  <a:pt x="34" y="640"/>
                  <a:pt x="34" y="639"/>
                </a:cubicBezTo>
                <a:cubicBezTo>
                  <a:pt x="33" y="638"/>
                  <a:pt x="33" y="637"/>
                  <a:pt x="33" y="637"/>
                </a:cubicBezTo>
                <a:close/>
                <a:moveTo>
                  <a:pt x="46" y="642"/>
                </a:moveTo>
                <a:cubicBezTo>
                  <a:pt x="47" y="644"/>
                  <a:pt x="47" y="644"/>
                  <a:pt x="47" y="644"/>
                </a:cubicBezTo>
                <a:cubicBezTo>
                  <a:pt x="45" y="641"/>
                  <a:pt x="45" y="641"/>
                  <a:pt x="45" y="641"/>
                </a:cubicBezTo>
                <a:lnTo>
                  <a:pt x="46" y="642"/>
                </a:lnTo>
                <a:close/>
                <a:moveTo>
                  <a:pt x="47" y="641"/>
                </a:moveTo>
                <a:cubicBezTo>
                  <a:pt x="48" y="643"/>
                  <a:pt x="49" y="643"/>
                  <a:pt x="49" y="645"/>
                </a:cubicBezTo>
                <a:cubicBezTo>
                  <a:pt x="50" y="644"/>
                  <a:pt x="49" y="642"/>
                  <a:pt x="49" y="641"/>
                </a:cubicBezTo>
                <a:cubicBezTo>
                  <a:pt x="49" y="642"/>
                  <a:pt x="48" y="642"/>
                  <a:pt x="47" y="641"/>
                </a:cubicBezTo>
                <a:close/>
                <a:moveTo>
                  <a:pt x="48" y="639"/>
                </a:moveTo>
                <a:cubicBezTo>
                  <a:pt x="48" y="639"/>
                  <a:pt x="48" y="640"/>
                  <a:pt x="49" y="641"/>
                </a:cubicBezTo>
                <a:cubicBezTo>
                  <a:pt x="49" y="640"/>
                  <a:pt x="49" y="640"/>
                  <a:pt x="48" y="639"/>
                </a:cubicBezTo>
                <a:close/>
                <a:moveTo>
                  <a:pt x="42" y="638"/>
                </a:moveTo>
                <a:cubicBezTo>
                  <a:pt x="42" y="638"/>
                  <a:pt x="43" y="640"/>
                  <a:pt x="44" y="640"/>
                </a:cubicBezTo>
                <a:cubicBezTo>
                  <a:pt x="42" y="638"/>
                  <a:pt x="42" y="638"/>
                  <a:pt x="42" y="638"/>
                </a:cubicBezTo>
                <a:close/>
                <a:moveTo>
                  <a:pt x="42" y="638"/>
                </a:moveTo>
                <a:cubicBezTo>
                  <a:pt x="42" y="638"/>
                  <a:pt x="42" y="638"/>
                  <a:pt x="42" y="638"/>
                </a:cubicBezTo>
                <a:cubicBezTo>
                  <a:pt x="42" y="638"/>
                  <a:pt x="43" y="638"/>
                  <a:pt x="43" y="638"/>
                </a:cubicBezTo>
                <a:cubicBezTo>
                  <a:pt x="43" y="638"/>
                  <a:pt x="43" y="638"/>
                  <a:pt x="42" y="638"/>
                </a:cubicBezTo>
                <a:close/>
                <a:moveTo>
                  <a:pt x="42" y="638"/>
                </a:moveTo>
                <a:cubicBezTo>
                  <a:pt x="42" y="638"/>
                  <a:pt x="42" y="638"/>
                  <a:pt x="42" y="638"/>
                </a:cubicBezTo>
                <a:cubicBezTo>
                  <a:pt x="42" y="638"/>
                  <a:pt x="42" y="638"/>
                  <a:pt x="42" y="638"/>
                </a:cubicBezTo>
                <a:close/>
                <a:moveTo>
                  <a:pt x="37" y="638"/>
                </a:moveTo>
                <a:cubicBezTo>
                  <a:pt x="36" y="636"/>
                  <a:pt x="36" y="634"/>
                  <a:pt x="33" y="633"/>
                </a:cubicBezTo>
                <a:cubicBezTo>
                  <a:pt x="34" y="635"/>
                  <a:pt x="36" y="635"/>
                  <a:pt x="37" y="638"/>
                </a:cubicBezTo>
                <a:close/>
                <a:moveTo>
                  <a:pt x="39" y="635"/>
                </a:moveTo>
                <a:cubicBezTo>
                  <a:pt x="38" y="635"/>
                  <a:pt x="38" y="635"/>
                  <a:pt x="38" y="635"/>
                </a:cubicBezTo>
                <a:cubicBezTo>
                  <a:pt x="39" y="636"/>
                  <a:pt x="39" y="637"/>
                  <a:pt x="40" y="638"/>
                </a:cubicBezTo>
                <a:lnTo>
                  <a:pt x="39" y="635"/>
                </a:lnTo>
                <a:close/>
                <a:moveTo>
                  <a:pt x="39" y="634"/>
                </a:moveTo>
                <a:cubicBezTo>
                  <a:pt x="39" y="635"/>
                  <a:pt x="39" y="635"/>
                  <a:pt x="39" y="635"/>
                </a:cubicBezTo>
                <a:cubicBezTo>
                  <a:pt x="40" y="635"/>
                  <a:pt x="40" y="635"/>
                  <a:pt x="40" y="635"/>
                </a:cubicBezTo>
                <a:lnTo>
                  <a:pt x="39" y="634"/>
                </a:lnTo>
                <a:close/>
                <a:moveTo>
                  <a:pt x="46" y="637"/>
                </a:moveTo>
                <a:cubicBezTo>
                  <a:pt x="46" y="635"/>
                  <a:pt x="46" y="635"/>
                  <a:pt x="46" y="635"/>
                </a:cubicBezTo>
                <a:cubicBezTo>
                  <a:pt x="46" y="634"/>
                  <a:pt x="45" y="634"/>
                  <a:pt x="45" y="635"/>
                </a:cubicBezTo>
                <a:cubicBezTo>
                  <a:pt x="45" y="636"/>
                  <a:pt x="45" y="637"/>
                  <a:pt x="46" y="637"/>
                </a:cubicBezTo>
                <a:close/>
                <a:moveTo>
                  <a:pt x="44" y="637"/>
                </a:moveTo>
                <a:cubicBezTo>
                  <a:pt x="44" y="637"/>
                  <a:pt x="44" y="637"/>
                  <a:pt x="44" y="637"/>
                </a:cubicBezTo>
                <a:cubicBezTo>
                  <a:pt x="44" y="637"/>
                  <a:pt x="44" y="637"/>
                  <a:pt x="44" y="637"/>
                </a:cubicBezTo>
                <a:close/>
                <a:moveTo>
                  <a:pt x="51" y="633"/>
                </a:moveTo>
                <a:cubicBezTo>
                  <a:pt x="50" y="633"/>
                  <a:pt x="50" y="633"/>
                  <a:pt x="50" y="633"/>
                </a:cubicBezTo>
                <a:cubicBezTo>
                  <a:pt x="50" y="633"/>
                  <a:pt x="50" y="633"/>
                  <a:pt x="50" y="633"/>
                </a:cubicBezTo>
                <a:lnTo>
                  <a:pt x="51" y="633"/>
                </a:lnTo>
                <a:close/>
                <a:moveTo>
                  <a:pt x="44" y="634"/>
                </a:moveTo>
                <a:cubicBezTo>
                  <a:pt x="44" y="634"/>
                  <a:pt x="44" y="635"/>
                  <a:pt x="44" y="636"/>
                </a:cubicBezTo>
                <a:cubicBezTo>
                  <a:pt x="44" y="635"/>
                  <a:pt x="44" y="635"/>
                  <a:pt x="45" y="635"/>
                </a:cubicBezTo>
                <a:cubicBezTo>
                  <a:pt x="44" y="634"/>
                  <a:pt x="44" y="634"/>
                  <a:pt x="44" y="634"/>
                </a:cubicBezTo>
                <a:close/>
                <a:moveTo>
                  <a:pt x="49" y="637"/>
                </a:moveTo>
                <a:cubicBezTo>
                  <a:pt x="48" y="637"/>
                  <a:pt x="48" y="636"/>
                  <a:pt x="48" y="636"/>
                </a:cubicBezTo>
                <a:cubicBezTo>
                  <a:pt x="48" y="637"/>
                  <a:pt x="49" y="638"/>
                  <a:pt x="49" y="637"/>
                </a:cubicBezTo>
                <a:close/>
                <a:moveTo>
                  <a:pt x="44" y="637"/>
                </a:moveTo>
                <a:cubicBezTo>
                  <a:pt x="44" y="638"/>
                  <a:pt x="44" y="638"/>
                  <a:pt x="44" y="638"/>
                </a:cubicBezTo>
                <a:cubicBezTo>
                  <a:pt x="45" y="638"/>
                  <a:pt x="45" y="638"/>
                  <a:pt x="44" y="637"/>
                </a:cubicBezTo>
                <a:close/>
                <a:moveTo>
                  <a:pt x="44" y="637"/>
                </a:moveTo>
                <a:cubicBezTo>
                  <a:pt x="44" y="637"/>
                  <a:pt x="44" y="636"/>
                  <a:pt x="44" y="636"/>
                </a:cubicBezTo>
                <a:cubicBezTo>
                  <a:pt x="44" y="636"/>
                  <a:pt x="44" y="636"/>
                  <a:pt x="44" y="637"/>
                </a:cubicBezTo>
                <a:cubicBezTo>
                  <a:pt x="44" y="637"/>
                  <a:pt x="44" y="637"/>
                  <a:pt x="44" y="637"/>
                </a:cubicBezTo>
                <a:close/>
                <a:moveTo>
                  <a:pt x="48" y="615"/>
                </a:moveTo>
                <a:cubicBezTo>
                  <a:pt x="48" y="617"/>
                  <a:pt x="47" y="620"/>
                  <a:pt x="45" y="618"/>
                </a:cubicBezTo>
                <a:cubicBezTo>
                  <a:pt x="45" y="620"/>
                  <a:pt x="48" y="628"/>
                  <a:pt x="50" y="633"/>
                </a:cubicBezTo>
                <a:cubicBezTo>
                  <a:pt x="50" y="632"/>
                  <a:pt x="50" y="631"/>
                  <a:pt x="50" y="629"/>
                </a:cubicBezTo>
                <a:cubicBezTo>
                  <a:pt x="50" y="627"/>
                  <a:pt x="47" y="626"/>
                  <a:pt x="47" y="623"/>
                </a:cubicBezTo>
                <a:cubicBezTo>
                  <a:pt x="48" y="622"/>
                  <a:pt x="49" y="624"/>
                  <a:pt x="50" y="625"/>
                </a:cubicBezTo>
                <a:cubicBezTo>
                  <a:pt x="48" y="622"/>
                  <a:pt x="51" y="620"/>
                  <a:pt x="49" y="615"/>
                </a:cubicBezTo>
                <a:cubicBezTo>
                  <a:pt x="49" y="615"/>
                  <a:pt x="48" y="617"/>
                  <a:pt x="48" y="617"/>
                </a:cubicBezTo>
                <a:cubicBezTo>
                  <a:pt x="48" y="616"/>
                  <a:pt x="48" y="615"/>
                  <a:pt x="48" y="615"/>
                </a:cubicBezTo>
                <a:close/>
                <a:moveTo>
                  <a:pt x="49" y="633"/>
                </a:moveTo>
                <a:cubicBezTo>
                  <a:pt x="48" y="633"/>
                  <a:pt x="48" y="633"/>
                  <a:pt x="48" y="633"/>
                </a:cubicBezTo>
                <a:cubicBezTo>
                  <a:pt x="49" y="634"/>
                  <a:pt x="50" y="635"/>
                  <a:pt x="51" y="637"/>
                </a:cubicBezTo>
                <a:cubicBezTo>
                  <a:pt x="51" y="635"/>
                  <a:pt x="51" y="634"/>
                  <a:pt x="50" y="633"/>
                </a:cubicBezTo>
                <a:cubicBezTo>
                  <a:pt x="49" y="633"/>
                  <a:pt x="49" y="633"/>
                  <a:pt x="49" y="633"/>
                </a:cubicBezTo>
                <a:close/>
                <a:moveTo>
                  <a:pt x="47" y="634"/>
                </a:moveTo>
                <a:cubicBezTo>
                  <a:pt x="46" y="631"/>
                  <a:pt x="47" y="630"/>
                  <a:pt x="45" y="627"/>
                </a:cubicBezTo>
                <a:cubicBezTo>
                  <a:pt x="44" y="628"/>
                  <a:pt x="45" y="630"/>
                  <a:pt x="45" y="631"/>
                </a:cubicBezTo>
                <a:cubicBezTo>
                  <a:pt x="46" y="630"/>
                  <a:pt x="45" y="633"/>
                  <a:pt x="47" y="634"/>
                </a:cubicBezTo>
                <a:cubicBezTo>
                  <a:pt x="47" y="634"/>
                  <a:pt x="46" y="635"/>
                  <a:pt x="46" y="635"/>
                </a:cubicBezTo>
                <a:cubicBezTo>
                  <a:pt x="47" y="635"/>
                  <a:pt x="47" y="635"/>
                  <a:pt x="48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5"/>
                  <a:pt x="47" y="635"/>
                  <a:pt x="47" y="635"/>
                </a:cubicBezTo>
                <a:cubicBezTo>
                  <a:pt x="47" y="635"/>
                  <a:pt x="47" y="635"/>
                  <a:pt x="47" y="635"/>
                </a:cubicBezTo>
                <a:cubicBezTo>
                  <a:pt x="47" y="635"/>
                  <a:pt x="47" y="634"/>
                  <a:pt x="47" y="634"/>
                </a:cubicBezTo>
                <a:cubicBezTo>
                  <a:pt x="48" y="634"/>
                  <a:pt x="47" y="635"/>
                  <a:pt x="47" y="635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8" y="633"/>
                  <a:pt x="48" y="633"/>
                  <a:pt x="48" y="633"/>
                </a:cubicBezTo>
                <a:cubicBezTo>
                  <a:pt x="48" y="633"/>
                  <a:pt x="48" y="633"/>
                  <a:pt x="47" y="634"/>
                </a:cubicBezTo>
                <a:close/>
                <a:moveTo>
                  <a:pt x="30" y="627"/>
                </a:moveTo>
                <a:cubicBezTo>
                  <a:pt x="30" y="627"/>
                  <a:pt x="31" y="627"/>
                  <a:pt x="31" y="627"/>
                </a:cubicBezTo>
                <a:cubicBezTo>
                  <a:pt x="31" y="627"/>
                  <a:pt x="30" y="627"/>
                  <a:pt x="30" y="627"/>
                </a:cubicBezTo>
                <a:close/>
                <a:moveTo>
                  <a:pt x="32" y="628"/>
                </a:moveTo>
                <a:cubicBezTo>
                  <a:pt x="32" y="628"/>
                  <a:pt x="33" y="629"/>
                  <a:pt x="32" y="629"/>
                </a:cubicBezTo>
                <a:cubicBezTo>
                  <a:pt x="31" y="629"/>
                  <a:pt x="31" y="628"/>
                  <a:pt x="31" y="627"/>
                </a:cubicBezTo>
                <a:cubicBezTo>
                  <a:pt x="31" y="628"/>
                  <a:pt x="31" y="630"/>
                  <a:pt x="33" y="630"/>
                </a:cubicBezTo>
                <a:cubicBezTo>
                  <a:pt x="33" y="630"/>
                  <a:pt x="33" y="630"/>
                  <a:pt x="33" y="630"/>
                </a:cubicBezTo>
                <a:cubicBezTo>
                  <a:pt x="34" y="630"/>
                  <a:pt x="37" y="632"/>
                  <a:pt x="37" y="633"/>
                </a:cubicBezTo>
                <a:cubicBezTo>
                  <a:pt x="36" y="631"/>
                  <a:pt x="34" y="629"/>
                  <a:pt x="32" y="628"/>
                </a:cubicBezTo>
                <a:close/>
                <a:moveTo>
                  <a:pt x="40" y="630"/>
                </a:moveTo>
                <a:cubicBezTo>
                  <a:pt x="41" y="627"/>
                  <a:pt x="41" y="627"/>
                  <a:pt x="41" y="627"/>
                </a:cubicBezTo>
                <a:cubicBezTo>
                  <a:pt x="39" y="626"/>
                  <a:pt x="39" y="626"/>
                  <a:pt x="39" y="626"/>
                </a:cubicBezTo>
                <a:cubicBezTo>
                  <a:pt x="39" y="627"/>
                  <a:pt x="39" y="627"/>
                  <a:pt x="39" y="627"/>
                </a:cubicBezTo>
                <a:cubicBezTo>
                  <a:pt x="38" y="627"/>
                  <a:pt x="39" y="628"/>
                  <a:pt x="40" y="630"/>
                </a:cubicBezTo>
                <a:close/>
                <a:moveTo>
                  <a:pt x="51" y="635"/>
                </a:moveTo>
                <a:cubicBezTo>
                  <a:pt x="52" y="638"/>
                  <a:pt x="52" y="638"/>
                  <a:pt x="52" y="638"/>
                </a:cubicBezTo>
                <a:cubicBezTo>
                  <a:pt x="51" y="633"/>
                  <a:pt x="51" y="633"/>
                  <a:pt x="51" y="633"/>
                </a:cubicBezTo>
                <a:lnTo>
                  <a:pt x="51" y="635"/>
                </a:lnTo>
                <a:close/>
                <a:moveTo>
                  <a:pt x="53" y="634"/>
                </a:moveTo>
                <a:cubicBezTo>
                  <a:pt x="53" y="637"/>
                  <a:pt x="53" y="637"/>
                  <a:pt x="53" y="637"/>
                </a:cubicBezTo>
                <a:cubicBezTo>
                  <a:pt x="53" y="635"/>
                  <a:pt x="53" y="635"/>
                  <a:pt x="53" y="635"/>
                </a:cubicBezTo>
                <a:lnTo>
                  <a:pt x="53" y="634"/>
                </a:lnTo>
                <a:close/>
                <a:moveTo>
                  <a:pt x="100" y="738"/>
                </a:moveTo>
                <a:cubicBezTo>
                  <a:pt x="99" y="739"/>
                  <a:pt x="99" y="739"/>
                  <a:pt x="99" y="739"/>
                </a:cubicBezTo>
                <a:cubicBezTo>
                  <a:pt x="100" y="739"/>
                  <a:pt x="100" y="739"/>
                  <a:pt x="100" y="738"/>
                </a:cubicBezTo>
                <a:close/>
                <a:moveTo>
                  <a:pt x="106" y="736"/>
                </a:moveTo>
                <a:cubicBezTo>
                  <a:pt x="105" y="735"/>
                  <a:pt x="105" y="735"/>
                  <a:pt x="105" y="735"/>
                </a:cubicBezTo>
                <a:cubicBezTo>
                  <a:pt x="105" y="736"/>
                  <a:pt x="105" y="736"/>
                  <a:pt x="106" y="736"/>
                </a:cubicBezTo>
                <a:close/>
                <a:moveTo>
                  <a:pt x="93" y="655"/>
                </a:moveTo>
                <a:cubicBezTo>
                  <a:pt x="92" y="657"/>
                  <a:pt x="89" y="659"/>
                  <a:pt x="91" y="658"/>
                </a:cubicBezTo>
                <a:cubicBezTo>
                  <a:pt x="94" y="656"/>
                  <a:pt x="94" y="656"/>
                  <a:pt x="94" y="656"/>
                </a:cubicBezTo>
                <a:cubicBezTo>
                  <a:pt x="93" y="656"/>
                  <a:pt x="93" y="655"/>
                  <a:pt x="93" y="655"/>
                </a:cubicBezTo>
                <a:close/>
                <a:moveTo>
                  <a:pt x="119" y="692"/>
                </a:moveTo>
                <a:cubicBezTo>
                  <a:pt x="119" y="691"/>
                  <a:pt x="119" y="691"/>
                  <a:pt x="120" y="691"/>
                </a:cubicBezTo>
                <a:cubicBezTo>
                  <a:pt x="119" y="691"/>
                  <a:pt x="118" y="691"/>
                  <a:pt x="117" y="690"/>
                </a:cubicBezTo>
                <a:cubicBezTo>
                  <a:pt x="117" y="691"/>
                  <a:pt x="118" y="691"/>
                  <a:pt x="119" y="692"/>
                </a:cubicBezTo>
                <a:close/>
                <a:moveTo>
                  <a:pt x="131" y="694"/>
                </a:moveTo>
                <a:cubicBezTo>
                  <a:pt x="129" y="695"/>
                  <a:pt x="129" y="695"/>
                  <a:pt x="129" y="695"/>
                </a:cubicBezTo>
                <a:cubicBezTo>
                  <a:pt x="129" y="694"/>
                  <a:pt x="130" y="694"/>
                  <a:pt x="131" y="694"/>
                </a:cubicBezTo>
                <a:close/>
                <a:moveTo>
                  <a:pt x="70" y="747"/>
                </a:moveTo>
                <a:cubicBezTo>
                  <a:pt x="69" y="750"/>
                  <a:pt x="69" y="750"/>
                  <a:pt x="69" y="750"/>
                </a:cubicBezTo>
                <a:cubicBezTo>
                  <a:pt x="70" y="750"/>
                  <a:pt x="69" y="748"/>
                  <a:pt x="70" y="747"/>
                </a:cubicBezTo>
                <a:close/>
                <a:moveTo>
                  <a:pt x="72" y="635"/>
                </a:moveTo>
                <a:cubicBezTo>
                  <a:pt x="72" y="636"/>
                  <a:pt x="72" y="637"/>
                  <a:pt x="72" y="637"/>
                </a:cubicBezTo>
                <a:cubicBezTo>
                  <a:pt x="72" y="635"/>
                  <a:pt x="73" y="633"/>
                  <a:pt x="72" y="635"/>
                </a:cubicBezTo>
                <a:close/>
                <a:moveTo>
                  <a:pt x="91" y="708"/>
                </a:moveTo>
                <a:cubicBezTo>
                  <a:pt x="90" y="709"/>
                  <a:pt x="91" y="709"/>
                  <a:pt x="91" y="710"/>
                </a:cubicBezTo>
                <a:cubicBezTo>
                  <a:pt x="91" y="709"/>
                  <a:pt x="91" y="709"/>
                  <a:pt x="91" y="708"/>
                </a:cubicBezTo>
                <a:close/>
                <a:moveTo>
                  <a:pt x="74" y="638"/>
                </a:moveTo>
                <a:cubicBezTo>
                  <a:pt x="74" y="637"/>
                  <a:pt x="74" y="637"/>
                  <a:pt x="74" y="637"/>
                </a:cubicBezTo>
                <a:cubicBezTo>
                  <a:pt x="73" y="637"/>
                  <a:pt x="73" y="637"/>
                  <a:pt x="72" y="637"/>
                </a:cubicBezTo>
                <a:cubicBezTo>
                  <a:pt x="72" y="638"/>
                  <a:pt x="72" y="639"/>
                  <a:pt x="74" y="638"/>
                </a:cubicBezTo>
                <a:close/>
                <a:moveTo>
                  <a:pt x="3" y="665"/>
                </a:moveTo>
                <a:cubicBezTo>
                  <a:pt x="3" y="665"/>
                  <a:pt x="3" y="665"/>
                  <a:pt x="3" y="665"/>
                </a:cubicBezTo>
                <a:cubicBezTo>
                  <a:pt x="3" y="665"/>
                  <a:pt x="3" y="665"/>
                  <a:pt x="3" y="665"/>
                </a:cubicBezTo>
                <a:close/>
                <a:moveTo>
                  <a:pt x="35" y="645"/>
                </a:moveTo>
                <a:cubicBezTo>
                  <a:pt x="36" y="645"/>
                  <a:pt x="35" y="646"/>
                  <a:pt x="35" y="646"/>
                </a:cubicBezTo>
                <a:cubicBezTo>
                  <a:pt x="36" y="646"/>
                  <a:pt x="36" y="646"/>
                  <a:pt x="35" y="645"/>
                </a:cubicBezTo>
                <a:close/>
                <a:moveTo>
                  <a:pt x="60" y="635"/>
                </a:moveTo>
                <a:cubicBezTo>
                  <a:pt x="59" y="635"/>
                  <a:pt x="60" y="635"/>
                  <a:pt x="60" y="635"/>
                </a:cubicBezTo>
                <a:close/>
                <a:moveTo>
                  <a:pt x="58" y="623"/>
                </a:moveTo>
                <a:cubicBezTo>
                  <a:pt x="58" y="623"/>
                  <a:pt x="58" y="622"/>
                  <a:pt x="58" y="621"/>
                </a:cubicBezTo>
                <a:cubicBezTo>
                  <a:pt x="58" y="622"/>
                  <a:pt x="58" y="623"/>
                  <a:pt x="58" y="623"/>
                </a:cubicBezTo>
                <a:close/>
                <a:moveTo>
                  <a:pt x="87" y="624"/>
                </a:moveTo>
                <a:cubicBezTo>
                  <a:pt x="87" y="624"/>
                  <a:pt x="87" y="624"/>
                  <a:pt x="87" y="624"/>
                </a:cubicBezTo>
                <a:cubicBezTo>
                  <a:pt x="87" y="623"/>
                  <a:pt x="87" y="624"/>
                  <a:pt x="87" y="624"/>
                </a:cubicBezTo>
                <a:close/>
                <a:moveTo>
                  <a:pt x="59" y="633"/>
                </a:moveTo>
                <a:cubicBezTo>
                  <a:pt x="59" y="634"/>
                  <a:pt x="59" y="634"/>
                  <a:pt x="60" y="634"/>
                </a:cubicBezTo>
                <a:cubicBezTo>
                  <a:pt x="60" y="634"/>
                  <a:pt x="59" y="634"/>
                  <a:pt x="59" y="633"/>
                </a:cubicBezTo>
                <a:close/>
                <a:moveTo>
                  <a:pt x="59" y="635"/>
                </a:moveTo>
                <a:cubicBezTo>
                  <a:pt x="59" y="635"/>
                  <a:pt x="59" y="634"/>
                  <a:pt x="59" y="634"/>
                </a:cubicBezTo>
                <a:cubicBezTo>
                  <a:pt x="59" y="635"/>
                  <a:pt x="59" y="635"/>
                  <a:pt x="59" y="635"/>
                </a:cubicBezTo>
                <a:close/>
                <a:moveTo>
                  <a:pt x="60" y="635"/>
                </a:moveTo>
                <a:cubicBezTo>
                  <a:pt x="60" y="635"/>
                  <a:pt x="60" y="634"/>
                  <a:pt x="60" y="634"/>
                </a:cubicBezTo>
                <a:cubicBezTo>
                  <a:pt x="60" y="634"/>
                  <a:pt x="60" y="635"/>
                  <a:pt x="60" y="635"/>
                </a:cubicBezTo>
                <a:cubicBezTo>
                  <a:pt x="60" y="635"/>
                  <a:pt x="60" y="635"/>
                  <a:pt x="60" y="635"/>
                </a:cubicBezTo>
                <a:close/>
                <a:moveTo>
                  <a:pt x="24" y="718"/>
                </a:moveTo>
                <a:cubicBezTo>
                  <a:pt x="24" y="718"/>
                  <a:pt x="24" y="718"/>
                  <a:pt x="24" y="718"/>
                </a:cubicBezTo>
                <a:cubicBezTo>
                  <a:pt x="23" y="718"/>
                  <a:pt x="23" y="718"/>
                  <a:pt x="24" y="718"/>
                </a:cubicBezTo>
                <a:close/>
                <a:moveTo>
                  <a:pt x="128" y="655"/>
                </a:moveTo>
                <a:cubicBezTo>
                  <a:pt x="128" y="655"/>
                  <a:pt x="128" y="655"/>
                  <a:pt x="128" y="655"/>
                </a:cubicBezTo>
                <a:cubicBezTo>
                  <a:pt x="128" y="655"/>
                  <a:pt x="128" y="655"/>
                  <a:pt x="128" y="655"/>
                </a:cubicBezTo>
                <a:close/>
                <a:moveTo>
                  <a:pt x="131" y="657"/>
                </a:moveTo>
                <a:cubicBezTo>
                  <a:pt x="127" y="657"/>
                  <a:pt x="127" y="656"/>
                  <a:pt x="128" y="655"/>
                </a:cubicBezTo>
                <a:cubicBezTo>
                  <a:pt x="120" y="659"/>
                  <a:pt x="120" y="659"/>
                  <a:pt x="120" y="659"/>
                </a:cubicBezTo>
                <a:cubicBezTo>
                  <a:pt x="120" y="659"/>
                  <a:pt x="122" y="658"/>
                  <a:pt x="125" y="658"/>
                </a:cubicBezTo>
                <a:cubicBezTo>
                  <a:pt x="128" y="658"/>
                  <a:pt x="131" y="657"/>
                  <a:pt x="131" y="657"/>
                </a:cubicBezTo>
                <a:close/>
                <a:moveTo>
                  <a:pt x="89" y="742"/>
                </a:moveTo>
                <a:cubicBezTo>
                  <a:pt x="86" y="738"/>
                  <a:pt x="85" y="744"/>
                  <a:pt x="84" y="746"/>
                </a:cubicBezTo>
                <a:cubicBezTo>
                  <a:pt x="82" y="745"/>
                  <a:pt x="83" y="739"/>
                  <a:pt x="81" y="741"/>
                </a:cubicBezTo>
                <a:cubicBezTo>
                  <a:pt x="77" y="743"/>
                  <a:pt x="82" y="748"/>
                  <a:pt x="80" y="749"/>
                </a:cubicBezTo>
                <a:cubicBezTo>
                  <a:pt x="78" y="745"/>
                  <a:pt x="78" y="745"/>
                  <a:pt x="78" y="745"/>
                </a:cubicBezTo>
                <a:cubicBezTo>
                  <a:pt x="76" y="749"/>
                  <a:pt x="73" y="745"/>
                  <a:pt x="71" y="745"/>
                </a:cubicBezTo>
                <a:cubicBezTo>
                  <a:pt x="70" y="745"/>
                  <a:pt x="70" y="746"/>
                  <a:pt x="70" y="746"/>
                </a:cubicBezTo>
                <a:cubicBezTo>
                  <a:pt x="67" y="744"/>
                  <a:pt x="64" y="751"/>
                  <a:pt x="62" y="749"/>
                </a:cubicBezTo>
                <a:cubicBezTo>
                  <a:pt x="62" y="748"/>
                  <a:pt x="61" y="746"/>
                  <a:pt x="61" y="745"/>
                </a:cubicBezTo>
                <a:cubicBezTo>
                  <a:pt x="57" y="747"/>
                  <a:pt x="57" y="747"/>
                  <a:pt x="57" y="747"/>
                </a:cubicBezTo>
                <a:cubicBezTo>
                  <a:pt x="58" y="746"/>
                  <a:pt x="59" y="743"/>
                  <a:pt x="59" y="741"/>
                </a:cubicBezTo>
                <a:cubicBezTo>
                  <a:pt x="58" y="741"/>
                  <a:pt x="58" y="742"/>
                  <a:pt x="57" y="743"/>
                </a:cubicBezTo>
                <a:cubicBezTo>
                  <a:pt x="57" y="742"/>
                  <a:pt x="58" y="741"/>
                  <a:pt x="58" y="739"/>
                </a:cubicBezTo>
                <a:cubicBezTo>
                  <a:pt x="58" y="739"/>
                  <a:pt x="56" y="740"/>
                  <a:pt x="55" y="741"/>
                </a:cubicBezTo>
                <a:cubicBezTo>
                  <a:pt x="54" y="742"/>
                  <a:pt x="53" y="743"/>
                  <a:pt x="53" y="743"/>
                </a:cubicBezTo>
                <a:cubicBezTo>
                  <a:pt x="53" y="744"/>
                  <a:pt x="54" y="744"/>
                  <a:pt x="54" y="744"/>
                </a:cubicBezTo>
                <a:cubicBezTo>
                  <a:pt x="53" y="744"/>
                  <a:pt x="50" y="745"/>
                  <a:pt x="50" y="743"/>
                </a:cubicBezTo>
                <a:cubicBezTo>
                  <a:pt x="50" y="742"/>
                  <a:pt x="51" y="741"/>
                  <a:pt x="51" y="740"/>
                </a:cubicBezTo>
                <a:cubicBezTo>
                  <a:pt x="51" y="743"/>
                  <a:pt x="53" y="741"/>
                  <a:pt x="54" y="739"/>
                </a:cubicBezTo>
                <a:cubicBezTo>
                  <a:pt x="51" y="739"/>
                  <a:pt x="53" y="738"/>
                  <a:pt x="52" y="736"/>
                </a:cubicBezTo>
                <a:cubicBezTo>
                  <a:pt x="51" y="735"/>
                  <a:pt x="49" y="739"/>
                  <a:pt x="49" y="741"/>
                </a:cubicBezTo>
                <a:cubicBezTo>
                  <a:pt x="47" y="740"/>
                  <a:pt x="47" y="739"/>
                  <a:pt x="44" y="741"/>
                </a:cubicBezTo>
                <a:cubicBezTo>
                  <a:pt x="45" y="737"/>
                  <a:pt x="45" y="737"/>
                  <a:pt x="45" y="737"/>
                </a:cubicBezTo>
                <a:cubicBezTo>
                  <a:pt x="43" y="738"/>
                  <a:pt x="43" y="738"/>
                  <a:pt x="43" y="738"/>
                </a:cubicBezTo>
                <a:cubicBezTo>
                  <a:pt x="46" y="734"/>
                  <a:pt x="46" y="734"/>
                  <a:pt x="46" y="734"/>
                </a:cubicBezTo>
                <a:cubicBezTo>
                  <a:pt x="44" y="730"/>
                  <a:pt x="43" y="740"/>
                  <a:pt x="40" y="736"/>
                </a:cubicBezTo>
                <a:cubicBezTo>
                  <a:pt x="41" y="733"/>
                  <a:pt x="41" y="733"/>
                  <a:pt x="41" y="733"/>
                </a:cubicBezTo>
                <a:cubicBezTo>
                  <a:pt x="39" y="734"/>
                  <a:pt x="36" y="738"/>
                  <a:pt x="37" y="734"/>
                </a:cubicBezTo>
                <a:cubicBezTo>
                  <a:pt x="35" y="735"/>
                  <a:pt x="38" y="740"/>
                  <a:pt x="34" y="739"/>
                </a:cubicBezTo>
                <a:cubicBezTo>
                  <a:pt x="34" y="737"/>
                  <a:pt x="33" y="735"/>
                  <a:pt x="32" y="734"/>
                </a:cubicBezTo>
                <a:cubicBezTo>
                  <a:pt x="31" y="734"/>
                  <a:pt x="31" y="738"/>
                  <a:pt x="32" y="738"/>
                </a:cubicBezTo>
                <a:cubicBezTo>
                  <a:pt x="26" y="736"/>
                  <a:pt x="35" y="726"/>
                  <a:pt x="29" y="727"/>
                </a:cubicBezTo>
                <a:cubicBezTo>
                  <a:pt x="29" y="730"/>
                  <a:pt x="23" y="731"/>
                  <a:pt x="27" y="733"/>
                </a:cubicBezTo>
                <a:cubicBezTo>
                  <a:pt x="24" y="734"/>
                  <a:pt x="27" y="727"/>
                  <a:pt x="23" y="728"/>
                </a:cubicBezTo>
                <a:cubicBezTo>
                  <a:pt x="27" y="726"/>
                  <a:pt x="27" y="726"/>
                  <a:pt x="27" y="726"/>
                </a:cubicBezTo>
                <a:cubicBezTo>
                  <a:pt x="26" y="726"/>
                  <a:pt x="24" y="726"/>
                  <a:pt x="24" y="726"/>
                </a:cubicBezTo>
                <a:cubicBezTo>
                  <a:pt x="26" y="724"/>
                  <a:pt x="26" y="724"/>
                  <a:pt x="26" y="724"/>
                </a:cubicBezTo>
                <a:cubicBezTo>
                  <a:pt x="20" y="726"/>
                  <a:pt x="25" y="719"/>
                  <a:pt x="18" y="723"/>
                </a:cubicBezTo>
                <a:cubicBezTo>
                  <a:pt x="23" y="720"/>
                  <a:pt x="16" y="721"/>
                  <a:pt x="18" y="719"/>
                </a:cubicBezTo>
                <a:cubicBezTo>
                  <a:pt x="22" y="718"/>
                  <a:pt x="22" y="724"/>
                  <a:pt x="26" y="720"/>
                </a:cubicBezTo>
                <a:cubicBezTo>
                  <a:pt x="26" y="718"/>
                  <a:pt x="24" y="720"/>
                  <a:pt x="24" y="718"/>
                </a:cubicBezTo>
                <a:cubicBezTo>
                  <a:pt x="25" y="718"/>
                  <a:pt x="27" y="718"/>
                  <a:pt x="28" y="717"/>
                </a:cubicBezTo>
                <a:cubicBezTo>
                  <a:pt x="28" y="713"/>
                  <a:pt x="23" y="716"/>
                  <a:pt x="20" y="715"/>
                </a:cubicBezTo>
                <a:cubicBezTo>
                  <a:pt x="20" y="715"/>
                  <a:pt x="23" y="717"/>
                  <a:pt x="23" y="717"/>
                </a:cubicBezTo>
                <a:cubicBezTo>
                  <a:pt x="19" y="720"/>
                  <a:pt x="22" y="716"/>
                  <a:pt x="18" y="718"/>
                </a:cubicBezTo>
                <a:cubicBezTo>
                  <a:pt x="19" y="715"/>
                  <a:pt x="15" y="716"/>
                  <a:pt x="15" y="714"/>
                </a:cubicBezTo>
                <a:cubicBezTo>
                  <a:pt x="16" y="714"/>
                  <a:pt x="16" y="714"/>
                  <a:pt x="16" y="714"/>
                </a:cubicBezTo>
                <a:cubicBezTo>
                  <a:pt x="14" y="711"/>
                  <a:pt x="22" y="706"/>
                  <a:pt x="21" y="705"/>
                </a:cubicBezTo>
                <a:cubicBezTo>
                  <a:pt x="21" y="704"/>
                  <a:pt x="18" y="703"/>
                  <a:pt x="16" y="704"/>
                </a:cubicBezTo>
                <a:cubicBezTo>
                  <a:pt x="14" y="704"/>
                  <a:pt x="19" y="708"/>
                  <a:pt x="12" y="709"/>
                </a:cubicBezTo>
                <a:cubicBezTo>
                  <a:pt x="15" y="706"/>
                  <a:pt x="14" y="706"/>
                  <a:pt x="13" y="705"/>
                </a:cubicBezTo>
                <a:cubicBezTo>
                  <a:pt x="11" y="704"/>
                  <a:pt x="9" y="703"/>
                  <a:pt x="11" y="700"/>
                </a:cubicBezTo>
                <a:cubicBezTo>
                  <a:pt x="14" y="701"/>
                  <a:pt x="15" y="697"/>
                  <a:pt x="18" y="698"/>
                </a:cubicBezTo>
                <a:cubicBezTo>
                  <a:pt x="16" y="697"/>
                  <a:pt x="15" y="697"/>
                  <a:pt x="13" y="697"/>
                </a:cubicBezTo>
                <a:cubicBezTo>
                  <a:pt x="15" y="695"/>
                  <a:pt x="15" y="695"/>
                  <a:pt x="15" y="695"/>
                </a:cubicBezTo>
                <a:cubicBezTo>
                  <a:pt x="9" y="694"/>
                  <a:pt x="10" y="696"/>
                  <a:pt x="6" y="693"/>
                </a:cubicBezTo>
                <a:cubicBezTo>
                  <a:pt x="8" y="694"/>
                  <a:pt x="10" y="690"/>
                  <a:pt x="11" y="691"/>
                </a:cubicBezTo>
                <a:cubicBezTo>
                  <a:pt x="11" y="690"/>
                  <a:pt x="10" y="689"/>
                  <a:pt x="9" y="689"/>
                </a:cubicBezTo>
                <a:cubicBezTo>
                  <a:pt x="9" y="689"/>
                  <a:pt x="9" y="689"/>
                  <a:pt x="9" y="689"/>
                </a:cubicBezTo>
                <a:cubicBezTo>
                  <a:pt x="8" y="685"/>
                  <a:pt x="12" y="685"/>
                  <a:pt x="9" y="682"/>
                </a:cubicBezTo>
                <a:cubicBezTo>
                  <a:pt x="7" y="682"/>
                  <a:pt x="7" y="682"/>
                  <a:pt x="7" y="682"/>
                </a:cubicBezTo>
                <a:cubicBezTo>
                  <a:pt x="5" y="680"/>
                  <a:pt x="5" y="677"/>
                  <a:pt x="5" y="675"/>
                </a:cubicBezTo>
                <a:cubicBezTo>
                  <a:pt x="5" y="672"/>
                  <a:pt x="5" y="670"/>
                  <a:pt x="4" y="668"/>
                </a:cubicBezTo>
                <a:cubicBezTo>
                  <a:pt x="3" y="670"/>
                  <a:pt x="3" y="670"/>
                  <a:pt x="3" y="670"/>
                </a:cubicBezTo>
                <a:cubicBezTo>
                  <a:pt x="3" y="669"/>
                  <a:pt x="0" y="667"/>
                  <a:pt x="3" y="665"/>
                </a:cubicBezTo>
                <a:cubicBezTo>
                  <a:pt x="3" y="666"/>
                  <a:pt x="3" y="666"/>
                  <a:pt x="3" y="666"/>
                </a:cubicBezTo>
                <a:cubicBezTo>
                  <a:pt x="5" y="666"/>
                  <a:pt x="8" y="666"/>
                  <a:pt x="8" y="665"/>
                </a:cubicBezTo>
                <a:cubicBezTo>
                  <a:pt x="5" y="664"/>
                  <a:pt x="5" y="664"/>
                  <a:pt x="5" y="664"/>
                </a:cubicBezTo>
                <a:cubicBezTo>
                  <a:pt x="7" y="664"/>
                  <a:pt x="7" y="664"/>
                  <a:pt x="7" y="664"/>
                </a:cubicBezTo>
                <a:cubicBezTo>
                  <a:pt x="7" y="662"/>
                  <a:pt x="4" y="664"/>
                  <a:pt x="4" y="663"/>
                </a:cubicBezTo>
                <a:cubicBezTo>
                  <a:pt x="11" y="662"/>
                  <a:pt x="5" y="655"/>
                  <a:pt x="12" y="654"/>
                </a:cubicBezTo>
                <a:cubicBezTo>
                  <a:pt x="6" y="653"/>
                  <a:pt x="11" y="657"/>
                  <a:pt x="6" y="656"/>
                </a:cubicBezTo>
                <a:cubicBezTo>
                  <a:pt x="7" y="655"/>
                  <a:pt x="8" y="655"/>
                  <a:pt x="8" y="654"/>
                </a:cubicBezTo>
                <a:cubicBezTo>
                  <a:pt x="5" y="654"/>
                  <a:pt x="5" y="654"/>
                  <a:pt x="5" y="654"/>
                </a:cubicBezTo>
                <a:cubicBezTo>
                  <a:pt x="7" y="649"/>
                  <a:pt x="10" y="647"/>
                  <a:pt x="11" y="642"/>
                </a:cubicBezTo>
                <a:cubicBezTo>
                  <a:pt x="12" y="642"/>
                  <a:pt x="12" y="642"/>
                  <a:pt x="12" y="642"/>
                </a:cubicBezTo>
                <a:cubicBezTo>
                  <a:pt x="13" y="641"/>
                  <a:pt x="13" y="640"/>
                  <a:pt x="11" y="638"/>
                </a:cubicBezTo>
                <a:cubicBezTo>
                  <a:pt x="12" y="638"/>
                  <a:pt x="13" y="639"/>
                  <a:pt x="14" y="639"/>
                </a:cubicBezTo>
                <a:cubicBezTo>
                  <a:pt x="11" y="636"/>
                  <a:pt x="13" y="635"/>
                  <a:pt x="15" y="634"/>
                </a:cubicBezTo>
                <a:cubicBezTo>
                  <a:pt x="18" y="634"/>
                  <a:pt x="20" y="634"/>
                  <a:pt x="18" y="631"/>
                </a:cubicBezTo>
                <a:cubicBezTo>
                  <a:pt x="21" y="633"/>
                  <a:pt x="24" y="634"/>
                  <a:pt x="27" y="636"/>
                </a:cubicBezTo>
                <a:cubicBezTo>
                  <a:pt x="30" y="637"/>
                  <a:pt x="32" y="639"/>
                  <a:pt x="34" y="641"/>
                </a:cubicBezTo>
                <a:cubicBezTo>
                  <a:pt x="34" y="640"/>
                  <a:pt x="34" y="640"/>
                  <a:pt x="34" y="640"/>
                </a:cubicBezTo>
                <a:cubicBezTo>
                  <a:pt x="37" y="643"/>
                  <a:pt x="33" y="642"/>
                  <a:pt x="36" y="644"/>
                </a:cubicBezTo>
                <a:cubicBezTo>
                  <a:pt x="36" y="644"/>
                  <a:pt x="31" y="644"/>
                  <a:pt x="31" y="644"/>
                </a:cubicBezTo>
                <a:cubicBezTo>
                  <a:pt x="33" y="645"/>
                  <a:pt x="35" y="646"/>
                  <a:pt x="35" y="646"/>
                </a:cubicBezTo>
                <a:cubicBezTo>
                  <a:pt x="35" y="646"/>
                  <a:pt x="35" y="647"/>
                  <a:pt x="38" y="647"/>
                </a:cubicBezTo>
                <a:cubicBezTo>
                  <a:pt x="32" y="647"/>
                  <a:pt x="31" y="650"/>
                  <a:pt x="31" y="654"/>
                </a:cubicBezTo>
                <a:cubicBezTo>
                  <a:pt x="31" y="657"/>
                  <a:pt x="32" y="661"/>
                  <a:pt x="29" y="664"/>
                </a:cubicBezTo>
                <a:cubicBezTo>
                  <a:pt x="30" y="665"/>
                  <a:pt x="31" y="665"/>
                  <a:pt x="32" y="665"/>
                </a:cubicBezTo>
                <a:cubicBezTo>
                  <a:pt x="28" y="666"/>
                  <a:pt x="34" y="666"/>
                  <a:pt x="35" y="667"/>
                </a:cubicBezTo>
                <a:cubicBezTo>
                  <a:pt x="29" y="669"/>
                  <a:pt x="29" y="669"/>
                  <a:pt x="29" y="669"/>
                </a:cubicBezTo>
                <a:cubicBezTo>
                  <a:pt x="31" y="670"/>
                  <a:pt x="33" y="669"/>
                  <a:pt x="34" y="669"/>
                </a:cubicBezTo>
                <a:cubicBezTo>
                  <a:pt x="34" y="671"/>
                  <a:pt x="33" y="673"/>
                  <a:pt x="32" y="675"/>
                </a:cubicBezTo>
                <a:cubicBezTo>
                  <a:pt x="32" y="677"/>
                  <a:pt x="31" y="678"/>
                  <a:pt x="33" y="680"/>
                </a:cubicBezTo>
                <a:cubicBezTo>
                  <a:pt x="31" y="681"/>
                  <a:pt x="28" y="680"/>
                  <a:pt x="27" y="681"/>
                </a:cubicBezTo>
                <a:cubicBezTo>
                  <a:pt x="33" y="679"/>
                  <a:pt x="30" y="684"/>
                  <a:pt x="35" y="683"/>
                </a:cubicBezTo>
                <a:cubicBezTo>
                  <a:pt x="28" y="685"/>
                  <a:pt x="34" y="687"/>
                  <a:pt x="25" y="688"/>
                </a:cubicBezTo>
                <a:cubicBezTo>
                  <a:pt x="24" y="690"/>
                  <a:pt x="29" y="688"/>
                  <a:pt x="30" y="688"/>
                </a:cubicBezTo>
                <a:cubicBezTo>
                  <a:pt x="30" y="689"/>
                  <a:pt x="30" y="691"/>
                  <a:pt x="33" y="691"/>
                </a:cubicBezTo>
                <a:cubicBezTo>
                  <a:pt x="31" y="693"/>
                  <a:pt x="37" y="697"/>
                  <a:pt x="32" y="701"/>
                </a:cubicBezTo>
                <a:cubicBezTo>
                  <a:pt x="35" y="698"/>
                  <a:pt x="34" y="700"/>
                  <a:pt x="36" y="700"/>
                </a:cubicBezTo>
                <a:cubicBezTo>
                  <a:pt x="39" y="697"/>
                  <a:pt x="39" y="697"/>
                  <a:pt x="39" y="697"/>
                </a:cubicBezTo>
                <a:cubicBezTo>
                  <a:pt x="39" y="699"/>
                  <a:pt x="39" y="699"/>
                  <a:pt x="39" y="699"/>
                </a:cubicBezTo>
                <a:cubicBezTo>
                  <a:pt x="40" y="699"/>
                  <a:pt x="40" y="699"/>
                  <a:pt x="40" y="699"/>
                </a:cubicBezTo>
                <a:cubicBezTo>
                  <a:pt x="40" y="700"/>
                  <a:pt x="38" y="700"/>
                  <a:pt x="37" y="702"/>
                </a:cubicBezTo>
                <a:cubicBezTo>
                  <a:pt x="38" y="703"/>
                  <a:pt x="40" y="702"/>
                  <a:pt x="42" y="701"/>
                </a:cubicBezTo>
                <a:cubicBezTo>
                  <a:pt x="42" y="700"/>
                  <a:pt x="42" y="700"/>
                  <a:pt x="42" y="700"/>
                </a:cubicBezTo>
                <a:cubicBezTo>
                  <a:pt x="42" y="700"/>
                  <a:pt x="43" y="701"/>
                  <a:pt x="43" y="701"/>
                </a:cubicBezTo>
                <a:cubicBezTo>
                  <a:pt x="43" y="701"/>
                  <a:pt x="38" y="701"/>
                  <a:pt x="38" y="704"/>
                </a:cubicBezTo>
                <a:cubicBezTo>
                  <a:pt x="39" y="704"/>
                  <a:pt x="43" y="701"/>
                  <a:pt x="42" y="703"/>
                </a:cubicBezTo>
                <a:cubicBezTo>
                  <a:pt x="41" y="702"/>
                  <a:pt x="39" y="704"/>
                  <a:pt x="39" y="705"/>
                </a:cubicBezTo>
                <a:cubicBezTo>
                  <a:pt x="39" y="707"/>
                  <a:pt x="39" y="707"/>
                  <a:pt x="39" y="707"/>
                </a:cubicBezTo>
                <a:cubicBezTo>
                  <a:pt x="43" y="703"/>
                  <a:pt x="43" y="703"/>
                  <a:pt x="43" y="703"/>
                </a:cubicBezTo>
                <a:cubicBezTo>
                  <a:pt x="45" y="706"/>
                  <a:pt x="46" y="711"/>
                  <a:pt x="51" y="713"/>
                </a:cubicBezTo>
                <a:cubicBezTo>
                  <a:pt x="49" y="717"/>
                  <a:pt x="54" y="714"/>
                  <a:pt x="52" y="720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0" y="720"/>
                  <a:pt x="50" y="724"/>
                  <a:pt x="52" y="724"/>
                </a:cubicBezTo>
                <a:cubicBezTo>
                  <a:pt x="51" y="722"/>
                  <a:pt x="55" y="719"/>
                  <a:pt x="53" y="717"/>
                </a:cubicBezTo>
                <a:cubicBezTo>
                  <a:pt x="53" y="717"/>
                  <a:pt x="54" y="716"/>
                  <a:pt x="55" y="716"/>
                </a:cubicBezTo>
                <a:cubicBezTo>
                  <a:pt x="55" y="715"/>
                  <a:pt x="56" y="714"/>
                  <a:pt x="56" y="714"/>
                </a:cubicBezTo>
                <a:cubicBezTo>
                  <a:pt x="58" y="709"/>
                  <a:pt x="59" y="709"/>
                  <a:pt x="60" y="711"/>
                </a:cubicBezTo>
                <a:cubicBezTo>
                  <a:pt x="61" y="712"/>
                  <a:pt x="63" y="715"/>
                  <a:pt x="64" y="713"/>
                </a:cubicBezTo>
                <a:cubicBezTo>
                  <a:pt x="64" y="713"/>
                  <a:pt x="64" y="714"/>
                  <a:pt x="64" y="714"/>
                </a:cubicBezTo>
                <a:cubicBezTo>
                  <a:pt x="67" y="711"/>
                  <a:pt x="70" y="718"/>
                  <a:pt x="70" y="716"/>
                </a:cubicBezTo>
                <a:cubicBezTo>
                  <a:pt x="71" y="720"/>
                  <a:pt x="71" y="720"/>
                  <a:pt x="71" y="720"/>
                </a:cubicBezTo>
                <a:cubicBezTo>
                  <a:pt x="73" y="714"/>
                  <a:pt x="73" y="714"/>
                  <a:pt x="76" y="716"/>
                </a:cubicBezTo>
                <a:cubicBezTo>
                  <a:pt x="76" y="716"/>
                  <a:pt x="76" y="717"/>
                  <a:pt x="76" y="718"/>
                </a:cubicBezTo>
                <a:cubicBezTo>
                  <a:pt x="77" y="715"/>
                  <a:pt x="77" y="713"/>
                  <a:pt x="79" y="713"/>
                </a:cubicBezTo>
                <a:cubicBezTo>
                  <a:pt x="79" y="714"/>
                  <a:pt x="79" y="714"/>
                  <a:pt x="79" y="714"/>
                </a:cubicBezTo>
                <a:cubicBezTo>
                  <a:pt x="82" y="713"/>
                  <a:pt x="82" y="713"/>
                  <a:pt x="82" y="713"/>
                </a:cubicBezTo>
                <a:cubicBezTo>
                  <a:pt x="83" y="718"/>
                  <a:pt x="84" y="716"/>
                  <a:pt x="85" y="715"/>
                </a:cubicBezTo>
                <a:cubicBezTo>
                  <a:pt x="86" y="713"/>
                  <a:pt x="87" y="711"/>
                  <a:pt x="89" y="716"/>
                </a:cubicBezTo>
                <a:cubicBezTo>
                  <a:pt x="89" y="713"/>
                  <a:pt x="91" y="712"/>
                  <a:pt x="91" y="710"/>
                </a:cubicBezTo>
                <a:cubicBezTo>
                  <a:pt x="91" y="710"/>
                  <a:pt x="91" y="711"/>
                  <a:pt x="92" y="711"/>
                </a:cubicBezTo>
                <a:cubicBezTo>
                  <a:pt x="90" y="706"/>
                  <a:pt x="95" y="712"/>
                  <a:pt x="96" y="711"/>
                </a:cubicBezTo>
                <a:cubicBezTo>
                  <a:pt x="96" y="709"/>
                  <a:pt x="95" y="708"/>
                  <a:pt x="94" y="706"/>
                </a:cubicBezTo>
                <a:cubicBezTo>
                  <a:pt x="95" y="708"/>
                  <a:pt x="96" y="706"/>
                  <a:pt x="96" y="704"/>
                </a:cubicBezTo>
                <a:cubicBezTo>
                  <a:pt x="95" y="703"/>
                  <a:pt x="94" y="701"/>
                  <a:pt x="95" y="702"/>
                </a:cubicBezTo>
                <a:cubicBezTo>
                  <a:pt x="96" y="702"/>
                  <a:pt x="98" y="705"/>
                  <a:pt x="99" y="707"/>
                </a:cubicBezTo>
                <a:cubicBezTo>
                  <a:pt x="99" y="705"/>
                  <a:pt x="93" y="700"/>
                  <a:pt x="96" y="702"/>
                </a:cubicBezTo>
                <a:cubicBezTo>
                  <a:pt x="97" y="703"/>
                  <a:pt x="97" y="703"/>
                  <a:pt x="97" y="703"/>
                </a:cubicBezTo>
                <a:cubicBezTo>
                  <a:pt x="98" y="704"/>
                  <a:pt x="100" y="706"/>
                  <a:pt x="103" y="707"/>
                </a:cubicBezTo>
                <a:cubicBezTo>
                  <a:pt x="105" y="709"/>
                  <a:pt x="107" y="710"/>
                  <a:pt x="107" y="709"/>
                </a:cubicBezTo>
                <a:cubicBezTo>
                  <a:pt x="105" y="708"/>
                  <a:pt x="105" y="708"/>
                  <a:pt x="105" y="708"/>
                </a:cubicBezTo>
                <a:cubicBezTo>
                  <a:pt x="104" y="707"/>
                  <a:pt x="106" y="708"/>
                  <a:pt x="108" y="708"/>
                </a:cubicBezTo>
                <a:cubicBezTo>
                  <a:pt x="110" y="708"/>
                  <a:pt x="111" y="708"/>
                  <a:pt x="108" y="706"/>
                </a:cubicBezTo>
                <a:cubicBezTo>
                  <a:pt x="105" y="705"/>
                  <a:pt x="105" y="705"/>
                  <a:pt x="105" y="705"/>
                </a:cubicBezTo>
                <a:cubicBezTo>
                  <a:pt x="110" y="704"/>
                  <a:pt x="105" y="703"/>
                  <a:pt x="109" y="703"/>
                </a:cubicBezTo>
                <a:cubicBezTo>
                  <a:pt x="109" y="703"/>
                  <a:pt x="109" y="702"/>
                  <a:pt x="109" y="702"/>
                </a:cubicBezTo>
                <a:cubicBezTo>
                  <a:pt x="109" y="703"/>
                  <a:pt x="109" y="703"/>
                  <a:pt x="109" y="703"/>
                </a:cubicBezTo>
                <a:cubicBezTo>
                  <a:pt x="109" y="701"/>
                  <a:pt x="113" y="702"/>
                  <a:pt x="108" y="700"/>
                </a:cubicBezTo>
                <a:cubicBezTo>
                  <a:pt x="108" y="700"/>
                  <a:pt x="107" y="700"/>
                  <a:pt x="107" y="700"/>
                </a:cubicBezTo>
                <a:cubicBezTo>
                  <a:pt x="107" y="699"/>
                  <a:pt x="108" y="699"/>
                  <a:pt x="108" y="697"/>
                </a:cubicBezTo>
                <a:cubicBezTo>
                  <a:pt x="108" y="697"/>
                  <a:pt x="107" y="696"/>
                  <a:pt x="108" y="696"/>
                </a:cubicBezTo>
                <a:cubicBezTo>
                  <a:pt x="104" y="695"/>
                  <a:pt x="107" y="692"/>
                  <a:pt x="107" y="691"/>
                </a:cubicBezTo>
                <a:cubicBezTo>
                  <a:pt x="108" y="692"/>
                  <a:pt x="110" y="692"/>
                  <a:pt x="111" y="692"/>
                </a:cubicBezTo>
                <a:cubicBezTo>
                  <a:pt x="108" y="690"/>
                  <a:pt x="108" y="690"/>
                  <a:pt x="110" y="689"/>
                </a:cubicBezTo>
                <a:cubicBezTo>
                  <a:pt x="105" y="688"/>
                  <a:pt x="99" y="688"/>
                  <a:pt x="99" y="686"/>
                </a:cubicBezTo>
                <a:cubicBezTo>
                  <a:pt x="100" y="686"/>
                  <a:pt x="100" y="687"/>
                  <a:pt x="101" y="687"/>
                </a:cubicBezTo>
                <a:cubicBezTo>
                  <a:pt x="102" y="686"/>
                  <a:pt x="101" y="686"/>
                  <a:pt x="101" y="686"/>
                </a:cubicBezTo>
                <a:cubicBezTo>
                  <a:pt x="102" y="686"/>
                  <a:pt x="103" y="686"/>
                  <a:pt x="105" y="686"/>
                </a:cubicBezTo>
                <a:cubicBezTo>
                  <a:pt x="100" y="685"/>
                  <a:pt x="104" y="684"/>
                  <a:pt x="102" y="682"/>
                </a:cubicBezTo>
                <a:cubicBezTo>
                  <a:pt x="104" y="683"/>
                  <a:pt x="105" y="682"/>
                  <a:pt x="107" y="682"/>
                </a:cubicBezTo>
                <a:cubicBezTo>
                  <a:pt x="101" y="682"/>
                  <a:pt x="112" y="679"/>
                  <a:pt x="104" y="680"/>
                </a:cubicBezTo>
                <a:cubicBezTo>
                  <a:pt x="107" y="678"/>
                  <a:pt x="107" y="675"/>
                  <a:pt x="106" y="673"/>
                </a:cubicBezTo>
                <a:cubicBezTo>
                  <a:pt x="106" y="671"/>
                  <a:pt x="106" y="669"/>
                  <a:pt x="108" y="668"/>
                </a:cubicBezTo>
                <a:cubicBezTo>
                  <a:pt x="110" y="667"/>
                  <a:pt x="106" y="666"/>
                  <a:pt x="106" y="666"/>
                </a:cubicBezTo>
                <a:cubicBezTo>
                  <a:pt x="109" y="665"/>
                  <a:pt x="109" y="665"/>
                  <a:pt x="109" y="665"/>
                </a:cubicBezTo>
                <a:cubicBezTo>
                  <a:pt x="103" y="665"/>
                  <a:pt x="107" y="664"/>
                  <a:pt x="101" y="664"/>
                </a:cubicBezTo>
                <a:cubicBezTo>
                  <a:pt x="105" y="663"/>
                  <a:pt x="106" y="663"/>
                  <a:pt x="108" y="661"/>
                </a:cubicBezTo>
                <a:cubicBezTo>
                  <a:pt x="108" y="661"/>
                  <a:pt x="106" y="661"/>
                  <a:pt x="105" y="661"/>
                </a:cubicBezTo>
                <a:cubicBezTo>
                  <a:pt x="103" y="661"/>
                  <a:pt x="102" y="661"/>
                  <a:pt x="102" y="661"/>
                </a:cubicBezTo>
                <a:cubicBezTo>
                  <a:pt x="106" y="660"/>
                  <a:pt x="106" y="660"/>
                  <a:pt x="106" y="660"/>
                </a:cubicBezTo>
                <a:cubicBezTo>
                  <a:pt x="104" y="660"/>
                  <a:pt x="104" y="659"/>
                  <a:pt x="105" y="658"/>
                </a:cubicBezTo>
                <a:cubicBezTo>
                  <a:pt x="105" y="658"/>
                  <a:pt x="105" y="658"/>
                  <a:pt x="106" y="657"/>
                </a:cubicBezTo>
                <a:cubicBezTo>
                  <a:pt x="100" y="659"/>
                  <a:pt x="100" y="657"/>
                  <a:pt x="97" y="658"/>
                </a:cubicBezTo>
                <a:cubicBezTo>
                  <a:pt x="102" y="654"/>
                  <a:pt x="95" y="657"/>
                  <a:pt x="100" y="654"/>
                </a:cubicBezTo>
                <a:cubicBezTo>
                  <a:pt x="99" y="654"/>
                  <a:pt x="98" y="654"/>
                  <a:pt x="97" y="654"/>
                </a:cubicBezTo>
                <a:cubicBezTo>
                  <a:pt x="95" y="656"/>
                  <a:pt x="93" y="657"/>
                  <a:pt x="94" y="656"/>
                </a:cubicBezTo>
                <a:cubicBezTo>
                  <a:pt x="94" y="656"/>
                  <a:pt x="94" y="656"/>
                  <a:pt x="94" y="656"/>
                </a:cubicBezTo>
                <a:cubicBezTo>
                  <a:pt x="96" y="654"/>
                  <a:pt x="96" y="654"/>
                  <a:pt x="96" y="654"/>
                </a:cubicBezTo>
                <a:cubicBezTo>
                  <a:pt x="95" y="654"/>
                  <a:pt x="95" y="654"/>
                  <a:pt x="95" y="653"/>
                </a:cubicBezTo>
                <a:cubicBezTo>
                  <a:pt x="94" y="654"/>
                  <a:pt x="94" y="654"/>
                  <a:pt x="93" y="655"/>
                </a:cubicBezTo>
                <a:cubicBezTo>
                  <a:pt x="94" y="654"/>
                  <a:pt x="94" y="654"/>
                  <a:pt x="95" y="653"/>
                </a:cubicBezTo>
                <a:cubicBezTo>
                  <a:pt x="94" y="653"/>
                  <a:pt x="94" y="653"/>
                  <a:pt x="94" y="653"/>
                </a:cubicBezTo>
                <a:cubicBezTo>
                  <a:pt x="95" y="653"/>
                  <a:pt x="95" y="653"/>
                  <a:pt x="95" y="653"/>
                </a:cubicBezTo>
                <a:cubicBezTo>
                  <a:pt x="95" y="652"/>
                  <a:pt x="95" y="652"/>
                  <a:pt x="94" y="652"/>
                </a:cubicBezTo>
                <a:cubicBezTo>
                  <a:pt x="95" y="650"/>
                  <a:pt x="93" y="650"/>
                  <a:pt x="92" y="650"/>
                </a:cubicBezTo>
                <a:cubicBezTo>
                  <a:pt x="90" y="650"/>
                  <a:pt x="88" y="650"/>
                  <a:pt x="90" y="647"/>
                </a:cubicBezTo>
                <a:cubicBezTo>
                  <a:pt x="90" y="647"/>
                  <a:pt x="90" y="648"/>
                  <a:pt x="91" y="647"/>
                </a:cubicBezTo>
                <a:cubicBezTo>
                  <a:pt x="89" y="646"/>
                  <a:pt x="91" y="641"/>
                  <a:pt x="89" y="642"/>
                </a:cubicBezTo>
                <a:cubicBezTo>
                  <a:pt x="86" y="645"/>
                  <a:pt x="86" y="645"/>
                  <a:pt x="86" y="645"/>
                </a:cubicBezTo>
                <a:cubicBezTo>
                  <a:pt x="85" y="645"/>
                  <a:pt x="83" y="645"/>
                  <a:pt x="82" y="644"/>
                </a:cubicBezTo>
                <a:cubicBezTo>
                  <a:pt x="80" y="647"/>
                  <a:pt x="80" y="647"/>
                  <a:pt x="80" y="647"/>
                </a:cubicBezTo>
                <a:cubicBezTo>
                  <a:pt x="80" y="644"/>
                  <a:pt x="74" y="648"/>
                  <a:pt x="78" y="641"/>
                </a:cubicBezTo>
                <a:cubicBezTo>
                  <a:pt x="76" y="643"/>
                  <a:pt x="76" y="639"/>
                  <a:pt x="75" y="640"/>
                </a:cubicBezTo>
                <a:cubicBezTo>
                  <a:pt x="76" y="637"/>
                  <a:pt x="76" y="637"/>
                  <a:pt x="76" y="637"/>
                </a:cubicBezTo>
                <a:cubicBezTo>
                  <a:pt x="76" y="636"/>
                  <a:pt x="75" y="637"/>
                  <a:pt x="74" y="637"/>
                </a:cubicBezTo>
                <a:cubicBezTo>
                  <a:pt x="74" y="631"/>
                  <a:pt x="70" y="635"/>
                  <a:pt x="68" y="634"/>
                </a:cubicBezTo>
                <a:cubicBezTo>
                  <a:pt x="68" y="634"/>
                  <a:pt x="68" y="634"/>
                  <a:pt x="68" y="634"/>
                </a:cubicBezTo>
                <a:cubicBezTo>
                  <a:pt x="66" y="635"/>
                  <a:pt x="66" y="635"/>
                  <a:pt x="66" y="635"/>
                </a:cubicBezTo>
                <a:cubicBezTo>
                  <a:pt x="67" y="633"/>
                  <a:pt x="65" y="636"/>
                  <a:pt x="65" y="636"/>
                </a:cubicBezTo>
                <a:cubicBezTo>
                  <a:pt x="64" y="637"/>
                  <a:pt x="63" y="636"/>
                  <a:pt x="63" y="634"/>
                </a:cubicBezTo>
                <a:cubicBezTo>
                  <a:pt x="62" y="634"/>
                  <a:pt x="62" y="634"/>
                  <a:pt x="62" y="634"/>
                </a:cubicBezTo>
                <a:cubicBezTo>
                  <a:pt x="63" y="632"/>
                  <a:pt x="62" y="630"/>
                  <a:pt x="63" y="627"/>
                </a:cubicBezTo>
                <a:cubicBezTo>
                  <a:pt x="61" y="629"/>
                  <a:pt x="61" y="629"/>
                  <a:pt x="61" y="629"/>
                </a:cubicBezTo>
                <a:cubicBezTo>
                  <a:pt x="61" y="628"/>
                  <a:pt x="62" y="627"/>
                  <a:pt x="62" y="626"/>
                </a:cubicBezTo>
                <a:cubicBezTo>
                  <a:pt x="61" y="628"/>
                  <a:pt x="59" y="628"/>
                  <a:pt x="59" y="631"/>
                </a:cubicBezTo>
                <a:cubicBezTo>
                  <a:pt x="59" y="632"/>
                  <a:pt x="59" y="632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4"/>
                  <a:pt x="59" y="634"/>
                </a:cubicBezTo>
                <a:cubicBezTo>
                  <a:pt x="58" y="634"/>
                  <a:pt x="58" y="635"/>
                  <a:pt x="58" y="636"/>
                </a:cubicBezTo>
                <a:cubicBezTo>
                  <a:pt x="57" y="632"/>
                  <a:pt x="57" y="635"/>
                  <a:pt x="56" y="629"/>
                </a:cubicBezTo>
                <a:cubicBezTo>
                  <a:pt x="57" y="635"/>
                  <a:pt x="53" y="630"/>
                  <a:pt x="55" y="636"/>
                </a:cubicBezTo>
                <a:cubicBezTo>
                  <a:pt x="53" y="631"/>
                  <a:pt x="54" y="635"/>
                  <a:pt x="53" y="631"/>
                </a:cubicBezTo>
                <a:cubicBezTo>
                  <a:pt x="54" y="632"/>
                  <a:pt x="55" y="628"/>
                  <a:pt x="56" y="626"/>
                </a:cubicBezTo>
                <a:cubicBezTo>
                  <a:pt x="54" y="623"/>
                  <a:pt x="54" y="623"/>
                  <a:pt x="54" y="623"/>
                </a:cubicBezTo>
                <a:cubicBezTo>
                  <a:pt x="55" y="617"/>
                  <a:pt x="57" y="625"/>
                  <a:pt x="58" y="623"/>
                </a:cubicBezTo>
                <a:cubicBezTo>
                  <a:pt x="57" y="624"/>
                  <a:pt x="56" y="623"/>
                  <a:pt x="56" y="622"/>
                </a:cubicBezTo>
                <a:cubicBezTo>
                  <a:pt x="57" y="626"/>
                  <a:pt x="57" y="626"/>
                  <a:pt x="57" y="626"/>
                </a:cubicBezTo>
                <a:cubicBezTo>
                  <a:pt x="58" y="627"/>
                  <a:pt x="59" y="624"/>
                  <a:pt x="61" y="622"/>
                </a:cubicBezTo>
                <a:cubicBezTo>
                  <a:pt x="59" y="621"/>
                  <a:pt x="62" y="620"/>
                  <a:pt x="61" y="617"/>
                </a:cubicBezTo>
                <a:cubicBezTo>
                  <a:pt x="60" y="617"/>
                  <a:pt x="60" y="617"/>
                  <a:pt x="60" y="617"/>
                </a:cubicBezTo>
                <a:cubicBezTo>
                  <a:pt x="60" y="616"/>
                  <a:pt x="61" y="615"/>
                  <a:pt x="62" y="613"/>
                </a:cubicBezTo>
                <a:cubicBezTo>
                  <a:pt x="65" y="616"/>
                  <a:pt x="71" y="615"/>
                  <a:pt x="71" y="619"/>
                </a:cubicBezTo>
                <a:cubicBezTo>
                  <a:pt x="71" y="617"/>
                  <a:pt x="70" y="618"/>
                  <a:pt x="69" y="619"/>
                </a:cubicBezTo>
                <a:cubicBezTo>
                  <a:pt x="70" y="621"/>
                  <a:pt x="70" y="621"/>
                  <a:pt x="70" y="621"/>
                </a:cubicBezTo>
                <a:cubicBezTo>
                  <a:pt x="69" y="621"/>
                  <a:pt x="69" y="617"/>
                  <a:pt x="67" y="618"/>
                </a:cubicBezTo>
                <a:cubicBezTo>
                  <a:pt x="66" y="621"/>
                  <a:pt x="65" y="624"/>
                  <a:pt x="65" y="628"/>
                </a:cubicBezTo>
                <a:cubicBezTo>
                  <a:pt x="67" y="633"/>
                  <a:pt x="69" y="622"/>
                  <a:pt x="72" y="624"/>
                </a:cubicBezTo>
                <a:cubicBezTo>
                  <a:pt x="73" y="623"/>
                  <a:pt x="70" y="628"/>
                  <a:pt x="72" y="627"/>
                </a:cubicBezTo>
                <a:cubicBezTo>
                  <a:pt x="75" y="625"/>
                  <a:pt x="80" y="620"/>
                  <a:pt x="82" y="615"/>
                </a:cubicBezTo>
                <a:cubicBezTo>
                  <a:pt x="80" y="616"/>
                  <a:pt x="77" y="618"/>
                  <a:pt x="78" y="614"/>
                </a:cubicBezTo>
                <a:cubicBezTo>
                  <a:pt x="79" y="613"/>
                  <a:pt x="82" y="613"/>
                  <a:pt x="83" y="611"/>
                </a:cubicBezTo>
                <a:cubicBezTo>
                  <a:pt x="82" y="616"/>
                  <a:pt x="80" y="611"/>
                  <a:pt x="80" y="615"/>
                </a:cubicBezTo>
                <a:cubicBezTo>
                  <a:pt x="81" y="616"/>
                  <a:pt x="82" y="614"/>
                  <a:pt x="83" y="614"/>
                </a:cubicBezTo>
                <a:cubicBezTo>
                  <a:pt x="82" y="615"/>
                  <a:pt x="82" y="617"/>
                  <a:pt x="82" y="618"/>
                </a:cubicBezTo>
                <a:cubicBezTo>
                  <a:pt x="85" y="619"/>
                  <a:pt x="85" y="622"/>
                  <a:pt x="87" y="624"/>
                </a:cubicBezTo>
                <a:cubicBezTo>
                  <a:pt x="87" y="625"/>
                  <a:pt x="86" y="626"/>
                  <a:pt x="86" y="627"/>
                </a:cubicBezTo>
                <a:cubicBezTo>
                  <a:pt x="87" y="627"/>
                  <a:pt x="93" y="622"/>
                  <a:pt x="94" y="619"/>
                </a:cubicBezTo>
                <a:cubicBezTo>
                  <a:pt x="96" y="620"/>
                  <a:pt x="95" y="622"/>
                  <a:pt x="97" y="622"/>
                </a:cubicBezTo>
                <a:cubicBezTo>
                  <a:pt x="97" y="617"/>
                  <a:pt x="97" y="622"/>
                  <a:pt x="100" y="619"/>
                </a:cubicBezTo>
                <a:cubicBezTo>
                  <a:pt x="101" y="620"/>
                  <a:pt x="99" y="621"/>
                  <a:pt x="99" y="622"/>
                </a:cubicBezTo>
                <a:cubicBezTo>
                  <a:pt x="99" y="622"/>
                  <a:pt x="101" y="621"/>
                  <a:pt x="102" y="621"/>
                </a:cubicBezTo>
                <a:cubicBezTo>
                  <a:pt x="100" y="624"/>
                  <a:pt x="94" y="626"/>
                  <a:pt x="93" y="630"/>
                </a:cubicBezTo>
                <a:cubicBezTo>
                  <a:pt x="92" y="633"/>
                  <a:pt x="91" y="638"/>
                  <a:pt x="90" y="638"/>
                </a:cubicBezTo>
                <a:cubicBezTo>
                  <a:pt x="93" y="636"/>
                  <a:pt x="105" y="624"/>
                  <a:pt x="107" y="619"/>
                </a:cubicBezTo>
                <a:cubicBezTo>
                  <a:pt x="109" y="617"/>
                  <a:pt x="106" y="623"/>
                  <a:pt x="107" y="623"/>
                </a:cubicBezTo>
                <a:cubicBezTo>
                  <a:pt x="105" y="628"/>
                  <a:pt x="111" y="623"/>
                  <a:pt x="111" y="626"/>
                </a:cubicBezTo>
                <a:cubicBezTo>
                  <a:pt x="109" y="626"/>
                  <a:pt x="109" y="626"/>
                  <a:pt x="109" y="626"/>
                </a:cubicBezTo>
                <a:cubicBezTo>
                  <a:pt x="108" y="627"/>
                  <a:pt x="111" y="628"/>
                  <a:pt x="112" y="628"/>
                </a:cubicBezTo>
                <a:cubicBezTo>
                  <a:pt x="111" y="629"/>
                  <a:pt x="106" y="632"/>
                  <a:pt x="105" y="634"/>
                </a:cubicBezTo>
                <a:cubicBezTo>
                  <a:pt x="106" y="636"/>
                  <a:pt x="114" y="633"/>
                  <a:pt x="118" y="630"/>
                </a:cubicBezTo>
                <a:cubicBezTo>
                  <a:pt x="118" y="630"/>
                  <a:pt x="116" y="630"/>
                  <a:pt x="114" y="630"/>
                </a:cubicBezTo>
                <a:cubicBezTo>
                  <a:pt x="113" y="630"/>
                  <a:pt x="111" y="630"/>
                  <a:pt x="111" y="630"/>
                </a:cubicBezTo>
                <a:cubicBezTo>
                  <a:pt x="114" y="627"/>
                  <a:pt x="116" y="630"/>
                  <a:pt x="120" y="627"/>
                </a:cubicBezTo>
                <a:cubicBezTo>
                  <a:pt x="122" y="632"/>
                  <a:pt x="122" y="632"/>
                  <a:pt x="122" y="632"/>
                </a:cubicBezTo>
                <a:cubicBezTo>
                  <a:pt x="121" y="631"/>
                  <a:pt x="119" y="630"/>
                  <a:pt x="118" y="632"/>
                </a:cubicBezTo>
                <a:cubicBezTo>
                  <a:pt x="119" y="634"/>
                  <a:pt x="118" y="633"/>
                  <a:pt x="117" y="635"/>
                </a:cubicBezTo>
                <a:cubicBezTo>
                  <a:pt x="112" y="636"/>
                  <a:pt x="100" y="641"/>
                  <a:pt x="95" y="644"/>
                </a:cubicBezTo>
                <a:cubicBezTo>
                  <a:pt x="98" y="644"/>
                  <a:pt x="98" y="644"/>
                  <a:pt x="98" y="644"/>
                </a:cubicBezTo>
                <a:cubicBezTo>
                  <a:pt x="96" y="646"/>
                  <a:pt x="96" y="646"/>
                  <a:pt x="96" y="646"/>
                </a:cubicBezTo>
                <a:cubicBezTo>
                  <a:pt x="100" y="645"/>
                  <a:pt x="114" y="639"/>
                  <a:pt x="117" y="637"/>
                </a:cubicBezTo>
                <a:cubicBezTo>
                  <a:pt x="117" y="639"/>
                  <a:pt x="110" y="643"/>
                  <a:pt x="109" y="644"/>
                </a:cubicBezTo>
                <a:cubicBezTo>
                  <a:pt x="110" y="646"/>
                  <a:pt x="120" y="640"/>
                  <a:pt x="121" y="644"/>
                </a:cubicBezTo>
                <a:cubicBezTo>
                  <a:pt x="122" y="642"/>
                  <a:pt x="122" y="642"/>
                  <a:pt x="122" y="642"/>
                </a:cubicBezTo>
                <a:cubicBezTo>
                  <a:pt x="123" y="642"/>
                  <a:pt x="123" y="646"/>
                  <a:pt x="124" y="645"/>
                </a:cubicBezTo>
                <a:cubicBezTo>
                  <a:pt x="122" y="646"/>
                  <a:pt x="118" y="649"/>
                  <a:pt x="116" y="649"/>
                </a:cubicBezTo>
                <a:cubicBezTo>
                  <a:pt x="116" y="649"/>
                  <a:pt x="118" y="649"/>
                  <a:pt x="120" y="649"/>
                </a:cubicBezTo>
                <a:cubicBezTo>
                  <a:pt x="123" y="649"/>
                  <a:pt x="125" y="649"/>
                  <a:pt x="125" y="649"/>
                </a:cubicBezTo>
                <a:cubicBezTo>
                  <a:pt x="124" y="648"/>
                  <a:pt x="118" y="651"/>
                  <a:pt x="117" y="652"/>
                </a:cubicBezTo>
                <a:cubicBezTo>
                  <a:pt x="117" y="653"/>
                  <a:pt x="124" y="650"/>
                  <a:pt x="125" y="649"/>
                </a:cubicBezTo>
                <a:cubicBezTo>
                  <a:pt x="122" y="653"/>
                  <a:pt x="124" y="652"/>
                  <a:pt x="119" y="656"/>
                </a:cubicBezTo>
                <a:cubicBezTo>
                  <a:pt x="120" y="656"/>
                  <a:pt x="126" y="653"/>
                  <a:pt x="126" y="652"/>
                </a:cubicBezTo>
                <a:cubicBezTo>
                  <a:pt x="128" y="653"/>
                  <a:pt x="128" y="654"/>
                  <a:pt x="128" y="655"/>
                </a:cubicBezTo>
                <a:cubicBezTo>
                  <a:pt x="124" y="654"/>
                  <a:pt x="113" y="660"/>
                  <a:pt x="109" y="661"/>
                </a:cubicBezTo>
                <a:cubicBezTo>
                  <a:pt x="109" y="661"/>
                  <a:pt x="114" y="660"/>
                  <a:pt x="119" y="660"/>
                </a:cubicBezTo>
                <a:cubicBezTo>
                  <a:pt x="124" y="660"/>
                  <a:pt x="129" y="660"/>
                  <a:pt x="129" y="660"/>
                </a:cubicBezTo>
                <a:cubicBezTo>
                  <a:pt x="128" y="660"/>
                  <a:pt x="121" y="661"/>
                  <a:pt x="121" y="661"/>
                </a:cubicBezTo>
                <a:cubicBezTo>
                  <a:pt x="124" y="661"/>
                  <a:pt x="126" y="662"/>
                  <a:pt x="127" y="664"/>
                </a:cubicBezTo>
                <a:cubicBezTo>
                  <a:pt x="128" y="665"/>
                  <a:pt x="129" y="668"/>
                  <a:pt x="128" y="669"/>
                </a:cubicBezTo>
                <a:cubicBezTo>
                  <a:pt x="128" y="669"/>
                  <a:pt x="128" y="669"/>
                  <a:pt x="128" y="669"/>
                </a:cubicBezTo>
                <a:cubicBezTo>
                  <a:pt x="126" y="669"/>
                  <a:pt x="125" y="671"/>
                  <a:pt x="127" y="672"/>
                </a:cubicBezTo>
                <a:cubicBezTo>
                  <a:pt x="126" y="672"/>
                  <a:pt x="126" y="672"/>
                  <a:pt x="126" y="671"/>
                </a:cubicBezTo>
                <a:cubicBezTo>
                  <a:pt x="122" y="674"/>
                  <a:pt x="135" y="673"/>
                  <a:pt x="130" y="676"/>
                </a:cubicBezTo>
                <a:cubicBezTo>
                  <a:pt x="131" y="674"/>
                  <a:pt x="128" y="674"/>
                  <a:pt x="126" y="674"/>
                </a:cubicBezTo>
                <a:cubicBezTo>
                  <a:pt x="128" y="675"/>
                  <a:pt x="126" y="679"/>
                  <a:pt x="133" y="678"/>
                </a:cubicBezTo>
                <a:cubicBezTo>
                  <a:pt x="132" y="679"/>
                  <a:pt x="133" y="680"/>
                  <a:pt x="129" y="680"/>
                </a:cubicBezTo>
                <a:cubicBezTo>
                  <a:pt x="129" y="680"/>
                  <a:pt x="130" y="681"/>
                  <a:pt x="131" y="682"/>
                </a:cubicBezTo>
                <a:cubicBezTo>
                  <a:pt x="132" y="683"/>
                  <a:pt x="133" y="684"/>
                  <a:pt x="133" y="684"/>
                </a:cubicBezTo>
                <a:cubicBezTo>
                  <a:pt x="133" y="683"/>
                  <a:pt x="131" y="683"/>
                  <a:pt x="130" y="684"/>
                </a:cubicBezTo>
                <a:cubicBezTo>
                  <a:pt x="131" y="682"/>
                  <a:pt x="125" y="680"/>
                  <a:pt x="129" y="679"/>
                </a:cubicBezTo>
                <a:cubicBezTo>
                  <a:pt x="125" y="679"/>
                  <a:pt x="123" y="680"/>
                  <a:pt x="119" y="679"/>
                </a:cubicBezTo>
                <a:cubicBezTo>
                  <a:pt x="121" y="683"/>
                  <a:pt x="128" y="685"/>
                  <a:pt x="133" y="688"/>
                </a:cubicBezTo>
                <a:cubicBezTo>
                  <a:pt x="130" y="691"/>
                  <a:pt x="130" y="691"/>
                  <a:pt x="130" y="691"/>
                </a:cubicBezTo>
                <a:cubicBezTo>
                  <a:pt x="132" y="692"/>
                  <a:pt x="132" y="692"/>
                  <a:pt x="132" y="692"/>
                </a:cubicBezTo>
                <a:cubicBezTo>
                  <a:pt x="127" y="692"/>
                  <a:pt x="127" y="692"/>
                  <a:pt x="127" y="692"/>
                </a:cubicBezTo>
                <a:cubicBezTo>
                  <a:pt x="128" y="692"/>
                  <a:pt x="129" y="693"/>
                  <a:pt x="128" y="693"/>
                </a:cubicBezTo>
                <a:cubicBezTo>
                  <a:pt x="128" y="693"/>
                  <a:pt x="127" y="693"/>
                  <a:pt x="127" y="692"/>
                </a:cubicBezTo>
                <a:cubicBezTo>
                  <a:pt x="127" y="693"/>
                  <a:pt x="127" y="693"/>
                  <a:pt x="128" y="693"/>
                </a:cubicBezTo>
                <a:cubicBezTo>
                  <a:pt x="125" y="693"/>
                  <a:pt x="122" y="692"/>
                  <a:pt x="120" y="691"/>
                </a:cubicBezTo>
                <a:cubicBezTo>
                  <a:pt x="121" y="691"/>
                  <a:pt x="121" y="691"/>
                  <a:pt x="122" y="691"/>
                </a:cubicBezTo>
                <a:cubicBezTo>
                  <a:pt x="120" y="690"/>
                  <a:pt x="117" y="689"/>
                  <a:pt x="116" y="690"/>
                </a:cubicBezTo>
                <a:cubicBezTo>
                  <a:pt x="116" y="690"/>
                  <a:pt x="116" y="690"/>
                  <a:pt x="117" y="690"/>
                </a:cubicBezTo>
                <a:cubicBezTo>
                  <a:pt x="115" y="690"/>
                  <a:pt x="114" y="690"/>
                  <a:pt x="113" y="690"/>
                </a:cubicBezTo>
                <a:cubicBezTo>
                  <a:pt x="115" y="692"/>
                  <a:pt x="115" y="692"/>
                  <a:pt x="115" y="692"/>
                </a:cubicBezTo>
                <a:cubicBezTo>
                  <a:pt x="116" y="692"/>
                  <a:pt x="117" y="692"/>
                  <a:pt x="119" y="692"/>
                </a:cubicBezTo>
                <a:cubicBezTo>
                  <a:pt x="122" y="693"/>
                  <a:pt x="125" y="696"/>
                  <a:pt x="129" y="695"/>
                </a:cubicBezTo>
                <a:cubicBezTo>
                  <a:pt x="126" y="696"/>
                  <a:pt x="126" y="696"/>
                  <a:pt x="126" y="696"/>
                </a:cubicBezTo>
                <a:cubicBezTo>
                  <a:pt x="130" y="699"/>
                  <a:pt x="129" y="699"/>
                  <a:pt x="132" y="703"/>
                </a:cubicBezTo>
                <a:cubicBezTo>
                  <a:pt x="130" y="702"/>
                  <a:pt x="129" y="701"/>
                  <a:pt x="128" y="702"/>
                </a:cubicBezTo>
                <a:cubicBezTo>
                  <a:pt x="133" y="705"/>
                  <a:pt x="120" y="706"/>
                  <a:pt x="125" y="707"/>
                </a:cubicBezTo>
                <a:cubicBezTo>
                  <a:pt x="125" y="708"/>
                  <a:pt x="125" y="708"/>
                  <a:pt x="125" y="709"/>
                </a:cubicBezTo>
                <a:cubicBezTo>
                  <a:pt x="127" y="710"/>
                  <a:pt x="129" y="710"/>
                  <a:pt x="129" y="712"/>
                </a:cubicBezTo>
                <a:cubicBezTo>
                  <a:pt x="129" y="711"/>
                  <a:pt x="128" y="711"/>
                  <a:pt x="128" y="711"/>
                </a:cubicBezTo>
                <a:cubicBezTo>
                  <a:pt x="128" y="711"/>
                  <a:pt x="128" y="712"/>
                  <a:pt x="129" y="713"/>
                </a:cubicBezTo>
                <a:cubicBezTo>
                  <a:pt x="130" y="714"/>
                  <a:pt x="130" y="714"/>
                  <a:pt x="130" y="714"/>
                </a:cubicBezTo>
                <a:cubicBezTo>
                  <a:pt x="129" y="715"/>
                  <a:pt x="129" y="712"/>
                  <a:pt x="127" y="713"/>
                </a:cubicBezTo>
                <a:cubicBezTo>
                  <a:pt x="127" y="715"/>
                  <a:pt x="127" y="717"/>
                  <a:pt x="127" y="718"/>
                </a:cubicBezTo>
                <a:cubicBezTo>
                  <a:pt x="127" y="720"/>
                  <a:pt x="126" y="721"/>
                  <a:pt x="125" y="722"/>
                </a:cubicBezTo>
                <a:cubicBezTo>
                  <a:pt x="122" y="726"/>
                  <a:pt x="131" y="724"/>
                  <a:pt x="128" y="727"/>
                </a:cubicBezTo>
                <a:cubicBezTo>
                  <a:pt x="126" y="726"/>
                  <a:pt x="123" y="724"/>
                  <a:pt x="121" y="725"/>
                </a:cubicBezTo>
                <a:cubicBezTo>
                  <a:pt x="121" y="727"/>
                  <a:pt x="123" y="729"/>
                  <a:pt x="122" y="731"/>
                </a:cubicBezTo>
                <a:cubicBezTo>
                  <a:pt x="120" y="728"/>
                  <a:pt x="120" y="728"/>
                  <a:pt x="120" y="728"/>
                </a:cubicBezTo>
                <a:cubicBezTo>
                  <a:pt x="118" y="729"/>
                  <a:pt x="117" y="731"/>
                  <a:pt x="115" y="728"/>
                </a:cubicBezTo>
                <a:cubicBezTo>
                  <a:pt x="115" y="731"/>
                  <a:pt x="114" y="731"/>
                  <a:pt x="113" y="731"/>
                </a:cubicBezTo>
                <a:cubicBezTo>
                  <a:pt x="113" y="732"/>
                  <a:pt x="114" y="734"/>
                  <a:pt x="116" y="735"/>
                </a:cubicBezTo>
                <a:cubicBezTo>
                  <a:pt x="118" y="737"/>
                  <a:pt x="121" y="737"/>
                  <a:pt x="122" y="738"/>
                </a:cubicBezTo>
                <a:cubicBezTo>
                  <a:pt x="119" y="737"/>
                  <a:pt x="118" y="738"/>
                  <a:pt x="117" y="738"/>
                </a:cubicBezTo>
                <a:cubicBezTo>
                  <a:pt x="115" y="738"/>
                  <a:pt x="114" y="738"/>
                  <a:pt x="112" y="736"/>
                </a:cubicBezTo>
                <a:cubicBezTo>
                  <a:pt x="114" y="734"/>
                  <a:pt x="114" y="734"/>
                  <a:pt x="114" y="734"/>
                </a:cubicBezTo>
                <a:cubicBezTo>
                  <a:pt x="107" y="731"/>
                  <a:pt x="113" y="741"/>
                  <a:pt x="107" y="734"/>
                </a:cubicBezTo>
                <a:cubicBezTo>
                  <a:pt x="108" y="734"/>
                  <a:pt x="109" y="731"/>
                  <a:pt x="107" y="729"/>
                </a:cubicBezTo>
                <a:cubicBezTo>
                  <a:pt x="106" y="732"/>
                  <a:pt x="106" y="732"/>
                  <a:pt x="106" y="732"/>
                </a:cubicBezTo>
                <a:cubicBezTo>
                  <a:pt x="105" y="731"/>
                  <a:pt x="107" y="731"/>
                  <a:pt x="105" y="730"/>
                </a:cubicBezTo>
                <a:cubicBezTo>
                  <a:pt x="105" y="731"/>
                  <a:pt x="105" y="734"/>
                  <a:pt x="105" y="735"/>
                </a:cubicBezTo>
                <a:cubicBezTo>
                  <a:pt x="105" y="735"/>
                  <a:pt x="105" y="735"/>
                  <a:pt x="105" y="735"/>
                </a:cubicBezTo>
                <a:cubicBezTo>
                  <a:pt x="102" y="737"/>
                  <a:pt x="102" y="737"/>
                  <a:pt x="102" y="737"/>
                </a:cubicBezTo>
                <a:cubicBezTo>
                  <a:pt x="103" y="737"/>
                  <a:pt x="102" y="735"/>
                  <a:pt x="101" y="735"/>
                </a:cubicBezTo>
                <a:cubicBezTo>
                  <a:pt x="100" y="738"/>
                  <a:pt x="100" y="738"/>
                  <a:pt x="100" y="738"/>
                </a:cubicBezTo>
                <a:cubicBezTo>
                  <a:pt x="100" y="737"/>
                  <a:pt x="99" y="736"/>
                  <a:pt x="98" y="736"/>
                </a:cubicBezTo>
                <a:cubicBezTo>
                  <a:pt x="95" y="735"/>
                  <a:pt x="99" y="746"/>
                  <a:pt x="95" y="742"/>
                </a:cubicBezTo>
                <a:cubicBezTo>
                  <a:pt x="95" y="742"/>
                  <a:pt x="95" y="742"/>
                  <a:pt x="96" y="742"/>
                </a:cubicBezTo>
                <a:cubicBezTo>
                  <a:pt x="94" y="740"/>
                  <a:pt x="94" y="740"/>
                  <a:pt x="94" y="740"/>
                </a:cubicBezTo>
                <a:cubicBezTo>
                  <a:pt x="96" y="749"/>
                  <a:pt x="87" y="743"/>
                  <a:pt x="88" y="752"/>
                </a:cubicBezTo>
                <a:cubicBezTo>
                  <a:pt x="86" y="749"/>
                  <a:pt x="88" y="750"/>
                  <a:pt x="89" y="745"/>
                </a:cubicBezTo>
                <a:cubicBezTo>
                  <a:pt x="87" y="743"/>
                  <a:pt x="87" y="743"/>
                  <a:pt x="87" y="743"/>
                </a:cubicBezTo>
                <a:cubicBezTo>
                  <a:pt x="88" y="742"/>
                  <a:pt x="88" y="743"/>
                  <a:pt x="89" y="742"/>
                </a:cubicBezTo>
                <a:close/>
                <a:moveTo>
                  <a:pt x="111" y="733"/>
                </a:moveTo>
                <a:cubicBezTo>
                  <a:pt x="113" y="734"/>
                  <a:pt x="113" y="732"/>
                  <a:pt x="113" y="731"/>
                </a:cubicBezTo>
                <a:cubicBezTo>
                  <a:pt x="111" y="730"/>
                  <a:pt x="110" y="729"/>
                  <a:pt x="111" y="733"/>
                </a:cubicBezTo>
                <a:close/>
                <a:moveTo>
                  <a:pt x="124" y="690"/>
                </a:moveTo>
                <a:cubicBezTo>
                  <a:pt x="126" y="690"/>
                  <a:pt x="126" y="689"/>
                  <a:pt x="125" y="689"/>
                </a:cubicBezTo>
                <a:cubicBezTo>
                  <a:pt x="124" y="689"/>
                  <a:pt x="124" y="690"/>
                  <a:pt x="124" y="690"/>
                </a:cubicBezTo>
                <a:close/>
                <a:moveTo>
                  <a:pt x="64" y="632"/>
                </a:moveTo>
                <a:cubicBezTo>
                  <a:pt x="64" y="632"/>
                  <a:pt x="64" y="632"/>
                  <a:pt x="64" y="632"/>
                </a:cubicBezTo>
                <a:cubicBezTo>
                  <a:pt x="65" y="633"/>
                  <a:pt x="65" y="634"/>
                  <a:pt x="64" y="632"/>
                </a:cubicBezTo>
                <a:close/>
                <a:moveTo>
                  <a:pt x="64" y="632"/>
                </a:moveTo>
                <a:cubicBezTo>
                  <a:pt x="63" y="631"/>
                  <a:pt x="63" y="631"/>
                  <a:pt x="63" y="632"/>
                </a:cubicBezTo>
                <a:cubicBezTo>
                  <a:pt x="63" y="632"/>
                  <a:pt x="63" y="631"/>
                  <a:pt x="63" y="631"/>
                </a:cubicBezTo>
                <a:cubicBezTo>
                  <a:pt x="64" y="630"/>
                  <a:pt x="64" y="631"/>
                  <a:pt x="64" y="632"/>
                </a:cubicBezTo>
                <a:close/>
                <a:moveTo>
                  <a:pt x="38" y="700"/>
                </a:moveTo>
                <a:cubicBezTo>
                  <a:pt x="38" y="700"/>
                  <a:pt x="38" y="700"/>
                  <a:pt x="38" y="700"/>
                </a:cubicBezTo>
                <a:cubicBezTo>
                  <a:pt x="38" y="700"/>
                  <a:pt x="37" y="700"/>
                  <a:pt x="38" y="700"/>
                </a:cubicBezTo>
                <a:close/>
                <a:moveTo>
                  <a:pt x="129" y="693"/>
                </a:moveTo>
                <a:cubicBezTo>
                  <a:pt x="129" y="693"/>
                  <a:pt x="128" y="693"/>
                  <a:pt x="128" y="693"/>
                </a:cubicBezTo>
                <a:cubicBezTo>
                  <a:pt x="128" y="694"/>
                  <a:pt x="129" y="694"/>
                  <a:pt x="129" y="693"/>
                </a:cubicBezTo>
                <a:close/>
                <a:moveTo>
                  <a:pt x="70" y="746"/>
                </a:moveTo>
                <a:cubicBezTo>
                  <a:pt x="70" y="746"/>
                  <a:pt x="70" y="746"/>
                  <a:pt x="70" y="746"/>
                </a:cubicBezTo>
                <a:cubicBezTo>
                  <a:pt x="70" y="746"/>
                  <a:pt x="70" y="747"/>
                  <a:pt x="70" y="747"/>
                </a:cubicBezTo>
                <a:lnTo>
                  <a:pt x="70" y="746"/>
                </a:lnTo>
                <a:close/>
                <a:moveTo>
                  <a:pt x="102" y="619"/>
                </a:moveTo>
                <a:cubicBezTo>
                  <a:pt x="102" y="619"/>
                  <a:pt x="102" y="620"/>
                  <a:pt x="102" y="621"/>
                </a:cubicBezTo>
                <a:cubicBezTo>
                  <a:pt x="102" y="620"/>
                  <a:pt x="102" y="619"/>
                  <a:pt x="102" y="619"/>
                </a:cubicBezTo>
                <a:close/>
                <a:moveTo>
                  <a:pt x="56" y="636"/>
                </a:moveTo>
                <a:cubicBezTo>
                  <a:pt x="57" y="635"/>
                  <a:pt x="57" y="635"/>
                  <a:pt x="57" y="635"/>
                </a:cubicBezTo>
                <a:cubicBezTo>
                  <a:pt x="56" y="636"/>
                  <a:pt x="56" y="635"/>
                  <a:pt x="56" y="634"/>
                </a:cubicBezTo>
                <a:cubicBezTo>
                  <a:pt x="56" y="635"/>
                  <a:pt x="56" y="636"/>
                  <a:pt x="56" y="636"/>
                </a:cubicBezTo>
                <a:close/>
                <a:moveTo>
                  <a:pt x="43" y="618"/>
                </a:moveTo>
                <a:cubicBezTo>
                  <a:pt x="43" y="619"/>
                  <a:pt x="43" y="618"/>
                  <a:pt x="43" y="619"/>
                </a:cubicBezTo>
                <a:cubicBezTo>
                  <a:pt x="43" y="620"/>
                  <a:pt x="43" y="620"/>
                  <a:pt x="43" y="620"/>
                </a:cubicBezTo>
                <a:cubicBezTo>
                  <a:pt x="44" y="620"/>
                  <a:pt x="44" y="619"/>
                  <a:pt x="43" y="618"/>
                </a:cubicBezTo>
                <a:close/>
                <a:moveTo>
                  <a:pt x="54" y="625"/>
                </a:moveTo>
                <a:cubicBezTo>
                  <a:pt x="54" y="623"/>
                  <a:pt x="53" y="624"/>
                  <a:pt x="52" y="624"/>
                </a:cubicBezTo>
                <a:cubicBezTo>
                  <a:pt x="53" y="624"/>
                  <a:pt x="53" y="624"/>
                  <a:pt x="53" y="624"/>
                </a:cubicBezTo>
                <a:cubicBezTo>
                  <a:pt x="53" y="628"/>
                  <a:pt x="54" y="627"/>
                  <a:pt x="54" y="625"/>
                </a:cubicBezTo>
                <a:close/>
                <a:moveTo>
                  <a:pt x="52" y="624"/>
                </a:moveTo>
                <a:cubicBezTo>
                  <a:pt x="52" y="625"/>
                  <a:pt x="52" y="625"/>
                  <a:pt x="52" y="625"/>
                </a:cubicBezTo>
                <a:cubicBezTo>
                  <a:pt x="52" y="626"/>
                  <a:pt x="52" y="625"/>
                  <a:pt x="52" y="624"/>
                </a:cubicBezTo>
                <a:close/>
                <a:moveTo>
                  <a:pt x="61" y="632"/>
                </a:moveTo>
                <a:cubicBezTo>
                  <a:pt x="61" y="632"/>
                  <a:pt x="61" y="636"/>
                  <a:pt x="61" y="635"/>
                </a:cubicBezTo>
                <a:cubicBezTo>
                  <a:pt x="60" y="638"/>
                  <a:pt x="63" y="631"/>
                  <a:pt x="61" y="632"/>
                </a:cubicBezTo>
                <a:close/>
                <a:moveTo>
                  <a:pt x="52" y="616"/>
                </a:moveTo>
                <a:cubicBezTo>
                  <a:pt x="53" y="620"/>
                  <a:pt x="53" y="620"/>
                  <a:pt x="53" y="620"/>
                </a:cubicBezTo>
                <a:cubicBezTo>
                  <a:pt x="53" y="617"/>
                  <a:pt x="53" y="617"/>
                  <a:pt x="53" y="617"/>
                </a:cubicBezTo>
                <a:lnTo>
                  <a:pt x="52" y="616"/>
                </a:lnTo>
                <a:close/>
                <a:moveTo>
                  <a:pt x="59" y="618"/>
                </a:moveTo>
                <a:cubicBezTo>
                  <a:pt x="59" y="618"/>
                  <a:pt x="58" y="617"/>
                  <a:pt x="58" y="617"/>
                </a:cubicBezTo>
                <a:cubicBezTo>
                  <a:pt x="58" y="618"/>
                  <a:pt x="58" y="618"/>
                  <a:pt x="58" y="619"/>
                </a:cubicBezTo>
                <a:cubicBezTo>
                  <a:pt x="59" y="619"/>
                  <a:pt x="59" y="620"/>
                  <a:pt x="59" y="618"/>
                </a:cubicBezTo>
                <a:close/>
                <a:moveTo>
                  <a:pt x="58" y="619"/>
                </a:moveTo>
                <a:cubicBezTo>
                  <a:pt x="57" y="619"/>
                  <a:pt x="57" y="619"/>
                  <a:pt x="57" y="619"/>
                </a:cubicBezTo>
                <a:cubicBezTo>
                  <a:pt x="57" y="619"/>
                  <a:pt x="57" y="619"/>
                  <a:pt x="58" y="619"/>
                </a:cubicBezTo>
                <a:close/>
                <a:moveTo>
                  <a:pt x="54" y="615"/>
                </a:moveTo>
                <a:cubicBezTo>
                  <a:pt x="55" y="616"/>
                  <a:pt x="55" y="616"/>
                  <a:pt x="55" y="616"/>
                </a:cubicBezTo>
                <a:cubicBezTo>
                  <a:pt x="56" y="616"/>
                  <a:pt x="56" y="616"/>
                  <a:pt x="56" y="616"/>
                </a:cubicBezTo>
                <a:lnTo>
                  <a:pt x="54" y="615"/>
                </a:lnTo>
                <a:close/>
                <a:moveTo>
                  <a:pt x="74" y="622"/>
                </a:moveTo>
                <a:cubicBezTo>
                  <a:pt x="76" y="621"/>
                  <a:pt x="76" y="621"/>
                  <a:pt x="76" y="621"/>
                </a:cubicBezTo>
                <a:cubicBezTo>
                  <a:pt x="76" y="620"/>
                  <a:pt x="76" y="619"/>
                  <a:pt x="75" y="620"/>
                </a:cubicBezTo>
                <a:cubicBezTo>
                  <a:pt x="75" y="620"/>
                  <a:pt x="74" y="621"/>
                  <a:pt x="74" y="622"/>
                </a:cubicBezTo>
                <a:close/>
                <a:moveTo>
                  <a:pt x="72" y="611"/>
                </a:moveTo>
                <a:cubicBezTo>
                  <a:pt x="72" y="612"/>
                  <a:pt x="72" y="613"/>
                  <a:pt x="72" y="614"/>
                </a:cubicBezTo>
                <a:cubicBezTo>
                  <a:pt x="73" y="610"/>
                  <a:pt x="73" y="610"/>
                  <a:pt x="73" y="610"/>
                </a:cubicBezTo>
                <a:lnTo>
                  <a:pt x="72" y="611"/>
                </a:lnTo>
                <a:close/>
                <a:moveTo>
                  <a:pt x="77" y="612"/>
                </a:moveTo>
                <a:cubicBezTo>
                  <a:pt x="78" y="611"/>
                  <a:pt x="81" y="610"/>
                  <a:pt x="78" y="609"/>
                </a:cubicBezTo>
                <a:cubicBezTo>
                  <a:pt x="78" y="610"/>
                  <a:pt x="76" y="610"/>
                  <a:pt x="77" y="612"/>
                </a:cubicBezTo>
                <a:close/>
                <a:moveTo>
                  <a:pt x="97" y="629"/>
                </a:moveTo>
                <a:cubicBezTo>
                  <a:pt x="96" y="629"/>
                  <a:pt x="96" y="629"/>
                  <a:pt x="96" y="629"/>
                </a:cubicBezTo>
                <a:cubicBezTo>
                  <a:pt x="92" y="634"/>
                  <a:pt x="92" y="634"/>
                  <a:pt x="92" y="634"/>
                </a:cubicBezTo>
                <a:lnTo>
                  <a:pt x="97" y="629"/>
                </a:lnTo>
                <a:close/>
                <a:moveTo>
                  <a:pt x="125" y="637"/>
                </a:moveTo>
                <a:cubicBezTo>
                  <a:pt x="125" y="635"/>
                  <a:pt x="121" y="639"/>
                  <a:pt x="121" y="636"/>
                </a:cubicBezTo>
                <a:cubicBezTo>
                  <a:pt x="120" y="637"/>
                  <a:pt x="121" y="639"/>
                  <a:pt x="119" y="639"/>
                </a:cubicBezTo>
                <a:cubicBezTo>
                  <a:pt x="122" y="639"/>
                  <a:pt x="121" y="640"/>
                  <a:pt x="125" y="637"/>
                </a:cubicBezTo>
                <a:close/>
                <a:moveTo>
                  <a:pt x="119" y="639"/>
                </a:moveTo>
                <a:cubicBezTo>
                  <a:pt x="119" y="639"/>
                  <a:pt x="119" y="639"/>
                  <a:pt x="118" y="639"/>
                </a:cubicBezTo>
                <a:cubicBezTo>
                  <a:pt x="119" y="639"/>
                  <a:pt x="119" y="639"/>
                  <a:pt x="119" y="639"/>
                </a:cubicBezTo>
                <a:close/>
                <a:moveTo>
                  <a:pt x="40" y="646"/>
                </a:moveTo>
                <a:cubicBezTo>
                  <a:pt x="41" y="646"/>
                  <a:pt x="41" y="646"/>
                  <a:pt x="41" y="646"/>
                </a:cubicBezTo>
                <a:cubicBezTo>
                  <a:pt x="39" y="645"/>
                  <a:pt x="39" y="645"/>
                  <a:pt x="39" y="645"/>
                </a:cubicBezTo>
                <a:lnTo>
                  <a:pt x="40" y="646"/>
                </a:lnTo>
                <a:close/>
                <a:moveTo>
                  <a:pt x="36" y="641"/>
                </a:moveTo>
                <a:cubicBezTo>
                  <a:pt x="40" y="644"/>
                  <a:pt x="40" y="644"/>
                  <a:pt x="40" y="644"/>
                </a:cubicBezTo>
                <a:cubicBezTo>
                  <a:pt x="37" y="641"/>
                  <a:pt x="37" y="641"/>
                  <a:pt x="37" y="641"/>
                </a:cubicBezTo>
                <a:cubicBezTo>
                  <a:pt x="37" y="642"/>
                  <a:pt x="37" y="642"/>
                  <a:pt x="36" y="641"/>
                </a:cubicBezTo>
                <a:close/>
                <a:moveTo>
                  <a:pt x="123" y="734"/>
                </a:moveTo>
                <a:cubicBezTo>
                  <a:pt x="123" y="734"/>
                  <a:pt x="123" y="734"/>
                  <a:pt x="123" y="734"/>
                </a:cubicBezTo>
                <a:cubicBezTo>
                  <a:pt x="122" y="733"/>
                  <a:pt x="121" y="733"/>
                  <a:pt x="120" y="734"/>
                </a:cubicBezTo>
                <a:lnTo>
                  <a:pt x="123" y="734"/>
                </a:lnTo>
                <a:close/>
                <a:moveTo>
                  <a:pt x="100" y="743"/>
                </a:moveTo>
                <a:cubicBezTo>
                  <a:pt x="100" y="743"/>
                  <a:pt x="100" y="743"/>
                  <a:pt x="100" y="743"/>
                </a:cubicBezTo>
                <a:cubicBezTo>
                  <a:pt x="98" y="740"/>
                  <a:pt x="98" y="740"/>
                  <a:pt x="98" y="740"/>
                </a:cubicBezTo>
                <a:lnTo>
                  <a:pt x="100" y="743"/>
                </a:lnTo>
                <a:close/>
                <a:moveTo>
                  <a:pt x="83" y="752"/>
                </a:moveTo>
                <a:cubicBezTo>
                  <a:pt x="84" y="752"/>
                  <a:pt x="85" y="751"/>
                  <a:pt x="85" y="751"/>
                </a:cubicBezTo>
                <a:cubicBezTo>
                  <a:pt x="84" y="752"/>
                  <a:pt x="82" y="747"/>
                  <a:pt x="83" y="752"/>
                </a:cubicBezTo>
                <a:close/>
                <a:moveTo>
                  <a:pt x="100" y="710"/>
                </a:moveTo>
                <a:cubicBezTo>
                  <a:pt x="101" y="710"/>
                  <a:pt x="102" y="708"/>
                  <a:pt x="102" y="707"/>
                </a:cubicBezTo>
                <a:cubicBezTo>
                  <a:pt x="101" y="707"/>
                  <a:pt x="100" y="711"/>
                  <a:pt x="100" y="710"/>
                </a:cubicBezTo>
                <a:close/>
                <a:moveTo>
                  <a:pt x="92" y="713"/>
                </a:moveTo>
                <a:cubicBezTo>
                  <a:pt x="92" y="712"/>
                  <a:pt x="92" y="712"/>
                  <a:pt x="92" y="712"/>
                </a:cubicBezTo>
                <a:cubicBezTo>
                  <a:pt x="90" y="715"/>
                  <a:pt x="90" y="715"/>
                  <a:pt x="90" y="715"/>
                </a:cubicBezTo>
                <a:lnTo>
                  <a:pt x="92" y="713"/>
                </a:lnTo>
                <a:close/>
                <a:moveTo>
                  <a:pt x="86" y="711"/>
                </a:moveTo>
                <a:cubicBezTo>
                  <a:pt x="84" y="716"/>
                  <a:pt x="88" y="711"/>
                  <a:pt x="89" y="713"/>
                </a:cubicBezTo>
                <a:cubicBezTo>
                  <a:pt x="88" y="714"/>
                  <a:pt x="88" y="714"/>
                  <a:pt x="88" y="714"/>
                </a:cubicBezTo>
                <a:cubicBezTo>
                  <a:pt x="90" y="711"/>
                  <a:pt x="90" y="711"/>
                  <a:pt x="90" y="711"/>
                </a:cubicBezTo>
                <a:cubicBezTo>
                  <a:pt x="89" y="711"/>
                  <a:pt x="86" y="713"/>
                  <a:pt x="86" y="711"/>
                </a:cubicBezTo>
                <a:close/>
                <a:moveTo>
                  <a:pt x="87" y="700"/>
                </a:moveTo>
                <a:cubicBezTo>
                  <a:pt x="86" y="702"/>
                  <a:pt x="86" y="701"/>
                  <a:pt x="87" y="701"/>
                </a:cubicBezTo>
                <a:cubicBezTo>
                  <a:pt x="87" y="701"/>
                  <a:pt x="88" y="701"/>
                  <a:pt x="88" y="700"/>
                </a:cubicBezTo>
                <a:cubicBezTo>
                  <a:pt x="87" y="700"/>
                  <a:pt x="87" y="700"/>
                  <a:pt x="87" y="700"/>
                </a:cubicBezTo>
                <a:close/>
                <a:moveTo>
                  <a:pt x="88" y="700"/>
                </a:moveTo>
                <a:cubicBezTo>
                  <a:pt x="88" y="701"/>
                  <a:pt x="88" y="699"/>
                  <a:pt x="88" y="700"/>
                </a:cubicBezTo>
                <a:close/>
                <a:moveTo>
                  <a:pt x="85" y="700"/>
                </a:moveTo>
                <a:cubicBezTo>
                  <a:pt x="86" y="699"/>
                  <a:pt x="86" y="699"/>
                  <a:pt x="86" y="699"/>
                </a:cubicBezTo>
                <a:cubicBezTo>
                  <a:pt x="86" y="698"/>
                  <a:pt x="86" y="697"/>
                  <a:pt x="86" y="697"/>
                </a:cubicBezTo>
                <a:cubicBezTo>
                  <a:pt x="85" y="697"/>
                  <a:pt x="85" y="698"/>
                  <a:pt x="85" y="700"/>
                </a:cubicBezTo>
                <a:close/>
                <a:moveTo>
                  <a:pt x="82" y="703"/>
                </a:moveTo>
                <a:cubicBezTo>
                  <a:pt x="83" y="703"/>
                  <a:pt x="83" y="703"/>
                  <a:pt x="83" y="703"/>
                </a:cubicBezTo>
                <a:cubicBezTo>
                  <a:pt x="83" y="702"/>
                  <a:pt x="83" y="702"/>
                  <a:pt x="82" y="703"/>
                </a:cubicBezTo>
                <a:close/>
                <a:moveTo>
                  <a:pt x="84" y="702"/>
                </a:moveTo>
                <a:cubicBezTo>
                  <a:pt x="83" y="703"/>
                  <a:pt x="83" y="703"/>
                  <a:pt x="83" y="703"/>
                </a:cubicBezTo>
                <a:cubicBezTo>
                  <a:pt x="83" y="703"/>
                  <a:pt x="82" y="705"/>
                  <a:pt x="84" y="702"/>
                </a:cubicBezTo>
                <a:cubicBezTo>
                  <a:pt x="83" y="704"/>
                  <a:pt x="84" y="702"/>
                  <a:pt x="84" y="702"/>
                </a:cubicBezTo>
                <a:close/>
                <a:moveTo>
                  <a:pt x="85" y="703"/>
                </a:moveTo>
                <a:cubicBezTo>
                  <a:pt x="85" y="704"/>
                  <a:pt x="85" y="705"/>
                  <a:pt x="83" y="706"/>
                </a:cubicBezTo>
                <a:cubicBezTo>
                  <a:pt x="85" y="706"/>
                  <a:pt x="86" y="703"/>
                  <a:pt x="85" y="703"/>
                </a:cubicBezTo>
                <a:close/>
                <a:moveTo>
                  <a:pt x="84" y="716"/>
                </a:moveTo>
                <a:cubicBezTo>
                  <a:pt x="84" y="717"/>
                  <a:pt x="84" y="717"/>
                  <a:pt x="84" y="717"/>
                </a:cubicBezTo>
                <a:cubicBezTo>
                  <a:pt x="85" y="716"/>
                  <a:pt x="85" y="716"/>
                  <a:pt x="85" y="716"/>
                </a:cubicBezTo>
                <a:cubicBezTo>
                  <a:pt x="84" y="717"/>
                  <a:pt x="84" y="714"/>
                  <a:pt x="84" y="716"/>
                </a:cubicBezTo>
                <a:close/>
                <a:moveTo>
                  <a:pt x="81" y="696"/>
                </a:moveTo>
                <a:cubicBezTo>
                  <a:pt x="81" y="697"/>
                  <a:pt x="80" y="698"/>
                  <a:pt x="80" y="700"/>
                </a:cubicBezTo>
                <a:cubicBezTo>
                  <a:pt x="81" y="699"/>
                  <a:pt x="81" y="699"/>
                  <a:pt x="81" y="699"/>
                </a:cubicBezTo>
                <a:cubicBezTo>
                  <a:pt x="81" y="698"/>
                  <a:pt x="81" y="697"/>
                  <a:pt x="81" y="696"/>
                </a:cubicBezTo>
                <a:close/>
                <a:moveTo>
                  <a:pt x="80" y="700"/>
                </a:moveTo>
                <a:cubicBezTo>
                  <a:pt x="78" y="701"/>
                  <a:pt x="78" y="701"/>
                  <a:pt x="78" y="701"/>
                </a:cubicBezTo>
                <a:cubicBezTo>
                  <a:pt x="79" y="701"/>
                  <a:pt x="79" y="701"/>
                  <a:pt x="80" y="700"/>
                </a:cubicBezTo>
                <a:close/>
                <a:moveTo>
                  <a:pt x="80" y="708"/>
                </a:moveTo>
                <a:cubicBezTo>
                  <a:pt x="83" y="705"/>
                  <a:pt x="83" y="705"/>
                  <a:pt x="83" y="705"/>
                </a:cubicBezTo>
                <a:cubicBezTo>
                  <a:pt x="80" y="708"/>
                  <a:pt x="80" y="708"/>
                  <a:pt x="80" y="708"/>
                </a:cubicBezTo>
                <a:close/>
                <a:moveTo>
                  <a:pt x="78" y="694"/>
                </a:moveTo>
                <a:cubicBezTo>
                  <a:pt x="80" y="692"/>
                  <a:pt x="80" y="692"/>
                  <a:pt x="80" y="692"/>
                </a:cubicBezTo>
                <a:cubicBezTo>
                  <a:pt x="77" y="695"/>
                  <a:pt x="77" y="695"/>
                  <a:pt x="77" y="695"/>
                </a:cubicBezTo>
                <a:lnTo>
                  <a:pt x="78" y="694"/>
                </a:lnTo>
                <a:close/>
                <a:moveTo>
                  <a:pt x="76" y="694"/>
                </a:moveTo>
                <a:cubicBezTo>
                  <a:pt x="78" y="692"/>
                  <a:pt x="78" y="691"/>
                  <a:pt x="79" y="690"/>
                </a:cubicBezTo>
                <a:cubicBezTo>
                  <a:pt x="78" y="690"/>
                  <a:pt x="77" y="691"/>
                  <a:pt x="76" y="692"/>
                </a:cubicBezTo>
                <a:cubicBezTo>
                  <a:pt x="76" y="692"/>
                  <a:pt x="77" y="692"/>
                  <a:pt x="76" y="694"/>
                </a:cubicBezTo>
                <a:close/>
                <a:moveTo>
                  <a:pt x="74" y="694"/>
                </a:moveTo>
                <a:cubicBezTo>
                  <a:pt x="74" y="693"/>
                  <a:pt x="75" y="693"/>
                  <a:pt x="76" y="692"/>
                </a:cubicBezTo>
                <a:cubicBezTo>
                  <a:pt x="75" y="692"/>
                  <a:pt x="75" y="693"/>
                  <a:pt x="74" y="694"/>
                </a:cubicBezTo>
                <a:close/>
                <a:moveTo>
                  <a:pt x="77" y="700"/>
                </a:moveTo>
                <a:cubicBezTo>
                  <a:pt x="77" y="699"/>
                  <a:pt x="78" y="698"/>
                  <a:pt x="78" y="697"/>
                </a:cubicBezTo>
                <a:cubicBezTo>
                  <a:pt x="77" y="700"/>
                  <a:pt x="77" y="700"/>
                  <a:pt x="77" y="700"/>
                </a:cubicBezTo>
                <a:close/>
                <a:moveTo>
                  <a:pt x="77" y="700"/>
                </a:moveTo>
                <a:cubicBezTo>
                  <a:pt x="77" y="700"/>
                  <a:pt x="77" y="700"/>
                  <a:pt x="77" y="700"/>
                </a:cubicBezTo>
                <a:cubicBezTo>
                  <a:pt x="76" y="699"/>
                  <a:pt x="76" y="699"/>
                  <a:pt x="76" y="699"/>
                </a:cubicBezTo>
                <a:cubicBezTo>
                  <a:pt x="76" y="699"/>
                  <a:pt x="76" y="699"/>
                  <a:pt x="77" y="700"/>
                </a:cubicBezTo>
                <a:close/>
                <a:moveTo>
                  <a:pt x="77" y="700"/>
                </a:moveTo>
                <a:cubicBezTo>
                  <a:pt x="77" y="700"/>
                  <a:pt x="77" y="700"/>
                  <a:pt x="77" y="700"/>
                </a:cubicBezTo>
                <a:cubicBezTo>
                  <a:pt x="77" y="700"/>
                  <a:pt x="77" y="700"/>
                  <a:pt x="77" y="700"/>
                </a:cubicBezTo>
                <a:close/>
                <a:moveTo>
                  <a:pt x="79" y="705"/>
                </a:moveTo>
                <a:cubicBezTo>
                  <a:pt x="78" y="706"/>
                  <a:pt x="76" y="707"/>
                  <a:pt x="76" y="710"/>
                </a:cubicBezTo>
                <a:cubicBezTo>
                  <a:pt x="77" y="708"/>
                  <a:pt x="77" y="707"/>
                  <a:pt x="79" y="705"/>
                </a:cubicBezTo>
                <a:close/>
                <a:moveTo>
                  <a:pt x="76" y="703"/>
                </a:moveTo>
                <a:cubicBezTo>
                  <a:pt x="76" y="704"/>
                  <a:pt x="76" y="704"/>
                  <a:pt x="76" y="704"/>
                </a:cubicBezTo>
                <a:cubicBezTo>
                  <a:pt x="77" y="704"/>
                  <a:pt x="77" y="703"/>
                  <a:pt x="78" y="702"/>
                </a:cubicBezTo>
                <a:lnTo>
                  <a:pt x="76" y="703"/>
                </a:lnTo>
                <a:close/>
                <a:moveTo>
                  <a:pt x="75" y="704"/>
                </a:moveTo>
                <a:cubicBezTo>
                  <a:pt x="76" y="703"/>
                  <a:pt x="76" y="703"/>
                  <a:pt x="76" y="703"/>
                </a:cubicBezTo>
                <a:cubicBezTo>
                  <a:pt x="76" y="703"/>
                  <a:pt x="76" y="703"/>
                  <a:pt x="76" y="703"/>
                </a:cubicBezTo>
                <a:lnTo>
                  <a:pt x="75" y="704"/>
                </a:lnTo>
                <a:close/>
                <a:moveTo>
                  <a:pt x="74" y="697"/>
                </a:moveTo>
                <a:cubicBezTo>
                  <a:pt x="73" y="698"/>
                  <a:pt x="72" y="698"/>
                  <a:pt x="72" y="698"/>
                </a:cubicBezTo>
                <a:cubicBezTo>
                  <a:pt x="72" y="698"/>
                  <a:pt x="72" y="699"/>
                  <a:pt x="73" y="699"/>
                </a:cubicBezTo>
                <a:cubicBezTo>
                  <a:pt x="73" y="698"/>
                  <a:pt x="74" y="697"/>
                  <a:pt x="74" y="697"/>
                </a:cubicBezTo>
                <a:close/>
                <a:moveTo>
                  <a:pt x="75" y="698"/>
                </a:moveTo>
                <a:cubicBezTo>
                  <a:pt x="75" y="699"/>
                  <a:pt x="75" y="699"/>
                  <a:pt x="75" y="699"/>
                </a:cubicBezTo>
                <a:cubicBezTo>
                  <a:pt x="75" y="699"/>
                  <a:pt x="75" y="699"/>
                  <a:pt x="75" y="698"/>
                </a:cubicBezTo>
                <a:close/>
                <a:moveTo>
                  <a:pt x="68" y="695"/>
                </a:moveTo>
                <a:cubicBezTo>
                  <a:pt x="68" y="695"/>
                  <a:pt x="68" y="696"/>
                  <a:pt x="68" y="696"/>
                </a:cubicBezTo>
                <a:cubicBezTo>
                  <a:pt x="68" y="695"/>
                  <a:pt x="68" y="695"/>
                  <a:pt x="68" y="695"/>
                </a:cubicBezTo>
                <a:close/>
                <a:moveTo>
                  <a:pt x="73" y="700"/>
                </a:moveTo>
                <a:cubicBezTo>
                  <a:pt x="73" y="700"/>
                  <a:pt x="73" y="700"/>
                  <a:pt x="74" y="699"/>
                </a:cubicBezTo>
                <a:cubicBezTo>
                  <a:pt x="73" y="699"/>
                  <a:pt x="73" y="699"/>
                  <a:pt x="73" y="699"/>
                </a:cubicBezTo>
                <a:cubicBezTo>
                  <a:pt x="73" y="699"/>
                  <a:pt x="72" y="700"/>
                  <a:pt x="73" y="700"/>
                </a:cubicBezTo>
                <a:close/>
                <a:moveTo>
                  <a:pt x="72" y="694"/>
                </a:moveTo>
                <a:cubicBezTo>
                  <a:pt x="72" y="695"/>
                  <a:pt x="72" y="695"/>
                  <a:pt x="72" y="696"/>
                </a:cubicBezTo>
                <a:cubicBezTo>
                  <a:pt x="72" y="695"/>
                  <a:pt x="73" y="694"/>
                  <a:pt x="72" y="694"/>
                </a:cubicBezTo>
                <a:close/>
                <a:moveTo>
                  <a:pt x="75" y="698"/>
                </a:moveTo>
                <a:cubicBezTo>
                  <a:pt x="75" y="698"/>
                  <a:pt x="75" y="698"/>
                  <a:pt x="75" y="698"/>
                </a:cubicBezTo>
                <a:cubicBezTo>
                  <a:pt x="75" y="697"/>
                  <a:pt x="75" y="697"/>
                  <a:pt x="75" y="698"/>
                </a:cubicBezTo>
                <a:close/>
                <a:moveTo>
                  <a:pt x="75" y="698"/>
                </a:moveTo>
                <a:cubicBezTo>
                  <a:pt x="75" y="698"/>
                  <a:pt x="74" y="699"/>
                  <a:pt x="74" y="699"/>
                </a:cubicBezTo>
                <a:cubicBezTo>
                  <a:pt x="74" y="699"/>
                  <a:pt x="74" y="699"/>
                  <a:pt x="75" y="699"/>
                </a:cubicBezTo>
                <a:cubicBezTo>
                  <a:pt x="75" y="698"/>
                  <a:pt x="75" y="698"/>
                  <a:pt x="75" y="698"/>
                </a:cubicBezTo>
                <a:close/>
                <a:moveTo>
                  <a:pt x="56" y="710"/>
                </a:moveTo>
                <a:cubicBezTo>
                  <a:pt x="58" y="708"/>
                  <a:pt x="60" y="706"/>
                  <a:pt x="59" y="709"/>
                </a:cubicBezTo>
                <a:cubicBezTo>
                  <a:pt x="61" y="708"/>
                  <a:pt x="66" y="700"/>
                  <a:pt x="68" y="696"/>
                </a:cubicBezTo>
                <a:cubicBezTo>
                  <a:pt x="67" y="697"/>
                  <a:pt x="67" y="698"/>
                  <a:pt x="65" y="698"/>
                </a:cubicBezTo>
                <a:cubicBezTo>
                  <a:pt x="64" y="700"/>
                  <a:pt x="65" y="702"/>
                  <a:pt x="63" y="704"/>
                </a:cubicBezTo>
                <a:cubicBezTo>
                  <a:pt x="61" y="704"/>
                  <a:pt x="62" y="703"/>
                  <a:pt x="63" y="701"/>
                </a:cubicBezTo>
                <a:cubicBezTo>
                  <a:pt x="61" y="704"/>
                  <a:pt x="58" y="704"/>
                  <a:pt x="56" y="708"/>
                </a:cubicBezTo>
                <a:cubicBezTo>
                  <a:pt x="58" y="708"/>
                  <a:pt x="58" y="708"/>
                  <a:pt x="58" y="708"/>
                </a:cubicBezTo>
                <a:cubicBezTo>
                  <a:pt x="57" y="708"/>
                  <a:pt x="56" y="709"/>
                  <a:pt x="56" y="710"/>
                </a:cubicBezTo>
                <a:close/>
                <a:moveTo>
                  <a:pt x="69" y="697"/>
                </a:moveTo>
                <a:cubicBezTo>
                  <a:pt x="69" y="697"/>
                  <a:pt x="69" y="697"/>
                  <a:pt x="69" y="697"/>
                </a:cubicBezTo>
                <a:cubicBezTo>
                  <a:pt x="69" y="696"/>
                  <a:pt x="70" y="695"/>
                  <a:pt x="70" y="693"/>
                </a:cubicBezTo>
                <a:cubicBezTo>
                  <a:pt x="69" y="694"/>
                  <a:pt x="69" y="695"/>
                  <a:pt x="68" y="695"/>
                </a:cubicBezTo>
                <a:cubicBezTo>
                  <a:pt x="68" y="695"/>
                  <a:pt x="69" y="697"/>
                  <a:pt x="69" y="696"/>
                </a:cubicBezTo>
                <a:lnTo>
                  <a:pt x="69" y="697"/>
                </a:lnTo>
                <a:close/>
                <a:moveTo>
                  <a:pt x="71" y="697"/>
                </a:moveTo>
                <a:cubicBezTo>
                  <a:pt x="69" y="700"/>
                  <a:pt x="68" y="700"/>
                  <a:pt x="66" y="704"/>
                </a:cubicBezTo>
                <a:cubicBezTo>
                  <a:pt x="68" y="704"/>
                  <a:pt x="68" y="702"/>
                  <a:pt x="70" y="701"/>
                </a:cubicBezTo>
                <a:cubicBezTo>
                  <a:pt x="68" y="701"/>
                  <a:pt x="71" y="700"/>
                  <a:pt x="71" y="698"/>
                </a:cubicBezTo>
                <a:cubicBezTo>
                  <a:pt x="71" y="698"/>
                  <a:pt x="72" y="698"/>
                  <a:pt x="72" y="698"/>
                </a:cubicBezTo>
                <a:cubicBezTo>
                  <a:pt x="72" y="697"/>
                  <a:pt x="72" y="697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7"/>
                  <a:pt x="72" y="697"/>
                  <a:pt x="72" y="697"/>
                </a:cubicBezTo>
                <a:cubicBezTo>
                  <a:pt x="72" y="697"/>
                  <a:pt x="71" y="697"/>
                  <a:pt x="71" y="697"/>
                </a:cubicBezTo>
                <a:cubicBezTo>
                  <a:pt x="71" y="697"/>
                  <a:pt x="71" y="697"/>
                  <a:pt x="71" y="697"/>
                </a:cubicBezTo>
                <a:cubicBezTo>
                  <a:pt x="71" y="697"/>
                  <a:pt x="71" y="697"/>
                  <a:pt x="71" y="697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69" y="697"/>
                  <a:pt x="69" y="697"/>
                  <a:pt x="69" y="697"/>
                </a:cubicBezTo>
                <a:cubicBezTo>
                  <a:pt x="70" y="697"/>
                  <a:pt x="70" y="697"/>
                  <a:pt x="71" y="697"/>
                </a:cubicBezTo>
                <a:close/>
                <a:moveTo>
                  <a:pt x="72" y="715"/>
                </a:moveTo>
                <a:cubicBezTo>
                  <a:pt x="72" y="715"/>
                  <a:pt x="72" y="715"/>
                  <a:pt x="72" y="714"/>
                </a:cubicBezTo>
                <a:cubicBezTo>
                  <a:pt x="72" y="715"/>
                  <a:pt x="72" y="715"/>
                  <a:pt x="72" y="715"/>
                </a:cubicBezTo>
                <a:close/>
                <a:moveTo>
                  <a:pt x="72" y="713"/>
                </a:moveTo>
                <a:cubicBezTo>
                  <a:pt x="72" y="713"/>
                  <a:pt x="73" y="712"/>
                  <a:pt x="73" y="712"/>
                </a:cubicBezTo>
                <a:cubicBezTo>
                  <a:pt x="73" y="713"/>
                  <a:pt x="73" y="713"/>
                  <a:pt x="72" y="714"/>
                </a:cubicBezTo>
                <a:cubicBezTo>
                  <a:pt x="73" y="714"/>
                  <a:pt x="74" y="713"/>
                  <a:pt x="74" y="711"/>
                </a:cubicBezTo>
                <a:cubicBezTo>
                  <a:pt x="74" y="711"/>
                  <a:pt x="74" y="711"/>
                  <a:pt x="74" y="711"/>
                </a:cubicBezTo>
                <a:cubicBezTo>
                  <a:pt x="73" y="710"/>
                  <a:pt x="74" y="706"/>
                  <a:pt x="75" y="706"/>
                </a:cubicBezTo>
                <a:cubicBezTo>
                  <a:pt x="74" y="709"/>
                  <a:pt x="73" y="710"/>
                  <a:pt x="72" y="713"/>
                </a:cubicBezTo>
                <a:close/>
                <a:moveTo>
                  <a:pt x="71" y="706"/>
                </a:moveTo>
                <a:cubicBezTo>
                  <a:pt x="69" y="706"/>
                  <a:pt x="69" y="706"/>
                  <a:pt x="69" y="706"/>
                </a:cubicBezTo>
                <a:cubicBezTo>
                  <a:pt x="68" y="709"/>
                  <a:pt x="68" y="709"/>
                  <a:pt x="68" y="709"/>
                </a:cubicBezTo>
                <a:cubicBezTo>
                  <a:pt x="69" y="708"/>
                  <a:pt x="69" y="708"/>
                  <a:pt x="69" y="708"/>
                </a:cubicBezTo>
                <a:cubicBezTo>
                  <a:pt x="69" y="709"/>
                  <a:pt x="70" y="707"/>
                  <a:pt x="71" y="706"/>
                </a:cubicBezTo>
                <a:close/>
                <a:moveTo>
                  <a:pt x="69" y="694"/>
                </a:moveTo>
                <a:cubicBezTo>
                  <a:pt x="71" y="691"/>
                  <a:pt x="71" y="691"/>
                  <a:pt x="71" y="691"/>
                </a:cubicBezTo>
                <a:cubicBezTo>
                  <a:pt x="68" y="695"/>
                  <a:pt x="68" y="695"/>
                  <a:pt x="68" y="695"/>
                </a:cubicBezTo>
                <a:lnTo>
                  <a:pt x="69" y="694"/>
                </a:lnTo>
                <a:close/>
                <a:moveTo>
                  <a:pt x="67" y="693"/>
                </a:moveTo>
                <a:cubicBezTo>
                  <a:pt x="69" y="691"/>
                  <a:pt x="69" y="691"/>
                  <a:pt x="69" y="691"/>
                </a:cubicBezTo>
                <a:cubicBezTo>
                  <a:pt x="67" y="692"/>
                  <a:pt x="67" y="692"/>
                  <a:pt x="67" y="692"/>
                </a:cubicBezTo>
                <a:lnTo>
                  <a:pt x="67" y="693"/>
                </a:lnTo>
                <a:close/>
                <a:moveTo>
                  <a:pt x="108" y="680"/>
                </a:moveTo>
                <a:cubicBezTo>
                  <a:pt x="108" y="681"/>
                  <a:pt x="108" y="681"/>
                  <a:pt x="108" y="681"/>
                </a:cubicBezTo>
                <a:cubicBezTo>
                  <a:pt x="108" y="681"/>
                  <a:pt x="108" y="680"/>
                  <a:pt x="108" y="680"/>
                </a:cubicBezTo>
                <a:close/>
                <a:moveTo>
                  <a:pt x="107" y="674"/>
                </a:moveTo>
                <a:cubicBezTo>
                  <a:pt x="106" y="673"/>
                  <a:pt x="106" y="673"/>
                  <a:pt x="106" y="673"/>
                </a:cubicBezTo>
                <a:cubicBezTo>
                  <a:pt x="107" y="674"/>
                  <a:pt x="107" y="674"/>
                  <a:pt x="107" y="674"/>
                </a:cubicBezTo>
                <a:close/>
                <a:moveTo>
                  <a:pt x="64" y="666"/>
                </a:moveTo>
                <a:cubicBezTo>
                  <a:pt x="67" y="666"/>
                  <a:pt x="71" y="666"/>
                  <a:pt x="68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6"/>
                  <a:pt x="64" y="666"/>
                </a:cubicBezTo>
                <a:close/>
                <a:moveTo>
                  <a:pt x="75" y="646"/>
                </a:moveTo>
                <a:cubicBezTo>
                  <a:pt x="75" y="646"/>
                  <a:pt x="75" y="645"/>
                  <a:pt x="75" y="645"/>
                </a:cubicBezTo>
                <a:cubicBezTo>
                  <a:pt x="75" y="646"/>
                  <a:pt x="75" y="647"/>
                  <a:pt x="74" y="648"/>
                </a:cubicBezTo>
                <a:cubicBezTo>
                  <a:pt x="75" y="647"/>
                  <a:pt x="75" y="647"/>
                  <a:pt x="75" y="646"/>
                </a:cubicBezTo>
                <a:close/>
                <a:moveTo>
                  <a:pt x="78" y="634"/>
                </a:moveTo>
                <a:cubicBezTo>
                  <a:pt x="79" y="636"/>
                  <a:pt x="79" y="636"/>
                  <a:pt x="79" y="636"/>
                </a:cubicBezTo>
                <a:cubicBezTo>
                  <a:pt x="79" y="636"/>
                  <a:pt x="78" y="635"/>
                  <a:pt x="78" y="634"/>
                </a:cubicBezTo>
                <a:close/>
                <a:moveTo>
                  <a:pt x="100" y="710"/>
                </a:moveTo>
                <a:cubicBezTo>
                  <a:pt x="101" y="714"/>
                  <a:pt x="101" y="714"/>
                  <a:pt x="101" y="714"/>
                </a:cubicBezTo>
                <a:cubicBezTo>
                  <a:pt x="102" y="713"/>
                  <a:pt x="100" y="712"/>
                  <a:pt x="100" y="710"/>
                </a:cubicBezTo>
                <a:close/>
                <a:moveTo>
                  <a:pt x="58" y="686"/>
                </a:moveTo>
                <a:cubicBezTo>
                  <a:pt x="59" y="685"/>
                  <a:pt x="60" y="685"/>
                  <a:pt x="60" y="685"/>
                </a:cubicBezTo>
                <a:cubicBezTo>
                  <a:pt x="58" y="685"/>
                  <a:pt x="56" y="687"/>
                  <a:pt x="58" y="686"/>
                </a:cubicBezTo>
                <a:close/>
                <a:moveTo>
                  <a:pt x="80" y="671"/>
                </a:moveTo>
                <a:cubicBezTo>
                  <a:pt x="80" y="671"/>
                  <a:pt x="81" y="671"/>
                  <a:pt x="81" y="671"/>
                </a:cubicBezTo>
                <a:cubicBezTo>
                  <a:pt x="81" y="671"/>
                  <a:pt x="80" y="671"/>
                  <a:pt x="80" y="671"/>
                </a:cubicBezTo>
                <a:close/>
                <a:moveTo>
                  <a:pt x="60" y="684"/>
                </a:moveTo>
                <a:cubicBezTo>
                  <a:pt x="59" y="684"/>
                  <a:pt x="59" y="684"/>
                  <a:pt x="59" y="684"/>
                </a:cubicBezTo>
                <a:cubicBezTo>
                  <a:pt x="59" y="685"/>
                  <a:pt x="60" y="685"/>
                  <a:pt x="60" y="685"/>
                </a:cubicBezTo>
                <a:cubicBezTo>
                  <a:pt x="61" y="684"/>
                  <a:pt x="62" y="684"/>
                  <a:pt x="60" y="684"/>
                </a:cubicBezTo>
                <a:close/>
                <a:moveTo>
                  <a:pt x="28" y="659"/>
                </a:moveTo>
                <a:cubicBezTo>
                  <a:pt x="28" y="659"/>
                  <a:pt x="28" y="659"/>
                  <a:pt x="28" y="659"/>
                </a:cubicBezTo>
                <a:cubicBezTo>
                  <a:pt x="28" y="659"/>
                  <a:pt x="28" y="659"/>
                  <a:pt x="28" y="659"/>
                </a:cubicBezTo>
                <a:close/>
                <a:moveTo>
                  <a:pt x="63" y="654"/>
                </a:moveTo>
                <a:cubicBezTo>
                  <a:pt x="63" y="655"/>
                  <a:pt x="63" y="655"/>
                  <a:pt x="63" y="655"/>
                </a:cubicBezTo>
                <a:cubicBezTo>
                  <a:pt x="63" y="655"/>
                  <a:pt x="63" y="655"/>
                  <a:pt x="63" y="654"/>
                </a:cubicBezTo>
                <a:close/>
                <a:moveTo>
                  <a:pt x="63" y="688"/>
                </a:moveTo>
                <a:cubicBezTo>
                  <a:pt x="63" y="688"/>
                  <a:pt x="63" y="688"/>
                  <a:pt x="63" y="688"/>
                </a:cubicBezTo>
                <a:close/>
                <a:moveTo>
                  <a:pt x="56" y="698"/>
                </a:moveTo>
                <a:cubicBezTo>
                  <a:pt x="56" y="698"/>
                  <a:pt x="56" y="699"/>
                  <a:pt x="55" y="699"/>
                </a:cubicBezTo>
                <a:cubicBezTo>
                  <a:pt x="56" y="699"/>
                  <a:pt x="56" y="698"/>
                  <a:pt x="56" y="698"/>
                </a:cubicBezTo>
                <a:close/>
                <a:moveTo>
                  <a:pt x="40" y="683"/>
                </a:moveTo>
                <a:cubicBezTo>
                  <a:pt x="40" y="683"/>
                  <a:pt x="40" y="683"/>
                  <a:pt x="40" y="683"/>
                </a:cubicBezTo>
                <a:cubicBezTo>
                  <a:pt x="40" y="684"/>
                  <a:pt x="40" y="684"/>
                  <a:pt x="40" y="683"/>
                </a:cubicBezTo>
                <a:close/>
                <a:moveTo>
                  <a:pt x="62" y="690"/>
                </a:moveTo>
                <a:cubicBezTo>
                  <a:pt x="63" y="689"/>
                  <a:pt x="63" y="689"/>
                  <a:pt x="63" y="689"/>
                </a:cubicBezTo>
                <a:cubicBezTo>
                  <a:pt x="63" y="689"/>
                  <a:pt x="63" y="689"/>
                  <a:pt x="62" y="690"/>
                </a:cubicBezTo>
                <a:close/>
                <a:moveTo>
                  <a:pt x="63" y="689"/>
                </a:moveTo>
                <a:cubicBezTo>
                  <a:pt x="63" y="689"/>
                  <a:pt x="63" y="689"/>
                  <a:pt x="63" y="689"/>
                </a:cubicBezTo>
                <a:cubicBezTo>
                  <a:pt x="64" y="689"/>
                  <a:pt x="64" y="688"/>
                  <a:pt x="63" y="689"/>
                </a:cubicBezTo>
                <a:close/>
                <a:moveTo>
                  <a:pt x="63" y="688"/>
                </a:moveTo>
                <a:cubicBezTo>
                  <a:pt x="63" y="688"/>
                  <a:pt x="63" y="688"/>
                  <a:pt x="63" y="689"/>
                </a:cubicBezTo>
                <a:cubicBezTo>
                  <a:pt x="63" y="689"/>
                  <a:pt x="63" y="688"/>
                  <a:pt x="63" y="688"/>
                </a:cubicBezTo>
                <a:cubicBezTo>
                  <a:pt x="63" y="688"/>
                  <a:pt x="63" y="688"/>
                  <a:pt x="63" y="688"/>
                </a:cubicBezTo>
                <a:close/>
                <a:moveTo>
                  <a:pt x="56" y="703"/>
                </a:moveTo>
                <a:cubicBezTo>
                  <a:pt x="56" y="703"/>
                  <a:pt x="56" y="702"/>
                  <a:pt x="56" y="702"/>
                </a:cubicBezTo>
                <a:cubicBezTo>
                  <a:pt x="55" y="703"/>
                  <a:pt x="55" y="703"/>
                  <a:pt x="56" y="703"/>
                </a:cubicBezTo>
                <a:close/>
                <a:moveTo>
                  <a:pt x="43" y="641"/>
                </a:moveTo>
                <a:cubicBezTo>
                  <a:pt x="43" y="642"/>
                  <a:pt x="43" y="642"/>
                  <a:pt x="43" y="642"/>
                </a:cubicBezTo>
                <a:cubicBezTo>
                  <a:pt x="43" y="642"/>
                  <a:pt x="43" y="642"/>
                  <a:pt x="43" y="642"/>
                </a:cubicBezTo>
                <a:lnTo>
                  <a:pt x="43" y="641"/>
                </a:lnTo>
                <a:close/>
                <a:moveTo>
                  <a:pt x="43" y="638"/>
                </a:moveTo>
                <a:cubicBezTo>
                  <a:pt x="45" y="641"/>
                  <a:pt x="44" y="641"/>
                  <a:pt x="43" y="642"/>
                </a:cubicBezTo>
                <a:cubicBezTo>
                  <a:pt x="43" y="642"/>
                  <a:pt x="45" y="643"/>
                  <a:pt x="46" y="644"/>
                </a:cubicBezTo>
                <a:cubicBezTo>
                  <a:pt x="48" y="645"/>
                  <a:pt x="50" y="647"/>
                  <a:pt x="50" y="647"/>
                </a:cubicBezTo>
                <a:cubicBezTo>
                  <a:pt x="50" y="647"/>
                  <a:pt x="48" y="645"/>
                  <a:pt x="46" y="642"/>
                </a:cubicBezTo>
                <a:cubicBezTo>
                  <a:pt x="44" y="640"/>
                  <a:pt x="43" y="638"/>
                  <a:pt x="43" y="638"/>
                </a:cubicBezTo>
                <a:close/>
                <a:moveTo>
                  <a:pt x="107" y="692"/>
                </a:moveTo>
                <a:cubicBezTo>
                  <a:pt x="103" y="692"/>
                  <a:pt x="106" y="697"/>
                  <a:pt x="108" y="700"/>
                </a:cubicBezTo>
                <a:cubicBezTo>
                  <a:pt x="106" y="700"/>
                  <a:pt x="102" y="694"/>
                  <a:pt x="103" y="698"/>
                </a:cubicBezTo>
                <a:cubicBezTo>
                  <a:pt x="102" y="702"/>
                  <a:pt x="108" y="702"/>
                  <a:pt x="108" y="705"/>
                </a:cubicBezTo>
                <a:cubicBezTo>
                  <a:pt x="108" y="705"/>
                  <a:pt x="107" y="704"/>
                  <a:pt x="106" y="704"/>
                </a:cubicBezTo>
                <a:cubicBezTo>
                  <a:pt x="105" y="703"/>
                  <a:pt x="103" y="702"/>
                  <a:pt x="103" y="702"/>
                </a:cubicBezTo>
                <a:cubicBezTo>
                  <a:pt x="105" y="708"/>
                  <a:pt x="101" y="707"/>
                  <a:pt x="99" y="708"/>
                </a:cubicBezTo>
                <a:cubicBezTo>
                  <a:pt x="99" y="709"/>
                  <a:pt x="99" y="709"/>
                  <a:pt x="99" y="710"/>
                </a:cubicBezTo>
                <a:cubicBezTo>
                  <a:pt x="97" y="710"/>
                  <a:pt x="98" y="718"/>
                  <a:pt x="95" y="717"/>
                </a:cubicBezTo>
                <a:cubicBezTo>
                  <a:pt x="95" y="716"/>
                  <a:pt x="93" y="715"/>
                  <a:pt x="92" y="714"/>
                </a:cubicBezTo>
                <a:cubicBezTo>
                  <a:pt x="92" y="714"/>
                  <a:pt x="92" y="715"/>
                  <a:pt x="91" y="716"/>
                </a:cubicBezTo>
                <a:cubicBezTo>
                  <a:pt x="91" y="718"/>
                  <a:pt x="90" y="719"/>
                  <a:pt x="90" y="719"/>
                </a:cubicBezTo>
                <a:cubicBezTo>
                  <a:pt x="91" y="717"/>
                  <a:pt x="90" y="714"/>
                  <a:pt x="89" y="712"/>
                </a:cubicBezTo>
                <a:cubicBezTo>
                  <a:pt x="89" y="712"/>
                  <a:pt x="89" y="714"/>
                  <a:pt x="88" y="715"/>
                </a:cubicBezTo>
                <a:cubicBezTo>
                  <a:pt x="88" y="713"/>
                  <a:pt x="88" y="712"/>
                  <a:pt x="87" y="711"/>
                </a:cubicBezTo>
                <a:cubicBezTo>
                  <a:pt x="87" y="711"/>
                  <a:pt x="87" y="713"/>
                  <a:pt x="87" y="714"/>
                </a:cubicBezTo>
                <a:cubicBezTo>
                  <a:pt x="86" y="716"/>
                  <a:pt x="86" y="717"/>
                  <a:pt x="86" y="717"/>
                </a:cubicBezTo>
                <a:cubicBezTo>
                  <a:pt x="86" y="717"/>
                  <a:pt x="87" y="717"/>
                  <a:pt x="87" y="717"/>
                </a:cubicBezTo>
                <a:cubicBezTo>
                  <a:pt x="87" y="718"/>
                  <a:pt x="86" y="718"/>
                  <a:pt x="86" y="718"/>
                </a:cubicBezTo>
                <a:cubicBezTo>
                  <a:pt x="85" y="719"/>
                  <a:pt x="84" y="719"/>
                  <a:pt x="83" y="718"/>
                </a:cubicBezTo>
                <a:cubicBezTo>
                  <a:pt x="83" y="717"/>
                  <a:pt x="83" y="716"/>
                  <a:pt x="83" y="715"/>
                </a:cubicBezTo>
                <a:cubicBezTo>
                  <a:pt x="84" y="717"/>
                  <a:pt x="84" y="716"/>
                  <a:pt x="84" y="714"/>
                </a:cubicBezTo>
                <a:cubicBezTo>
                  <a:pt x="84" y="713"/>
                  <a:pt x="84" y="713"/>
                  <a:pt x="84" y="713"/>
                </a:cubicBezTo>
                <a:cubicBezTo>
                  <a:pt x="84" y="713"/>
                  <a:pt x="84" y="713"/>
                  <a:pt x="84" y="713"/>
                </a:cubicBezTo>
                <a:cubicBezTo>
                  <a:pt x="82" y="714"/>
                  <a:pt x="84" y="712"/>
                  <a:pt x="82" y="711"/>
                </a:cubicBezTo>
                <a:cubicBezTo>
                  <a:pt x="81" y="711"/>
                  <a:pt x="81" y="715"/>
                  <a:pt x="82" y="717"/>
                </a:cubicBezTo>
                <a:cubicBezTo>
                  <a:pt x="80" y="716"/>
                  <a:pt x="79" y="716"/>
                  <a:pt x="77" y="718"/>
                </a:cubicBezTo>
                <a:cubicBezTo>
                  <a:pt x="77" y="715"/>
                  <a:pt x="77" y="715"/>
                  <a:pt x="77" y="715"/>
                </a:cubicBezTo>
                <a:cubicBezTo>
                  <a:pt x="76" y="716"/>
                  <a:pt x="76" y="716"/>
                  <a:pt x="76" y="716"/>
                </a:cubicBezTo>
                <a:cubicBezTo>
                  <a:pt x="76" y="716"/>
                  <a:pt x="76" y="715"/>
                  <a:pt x="76" y="714"/>
                </a:cubicBezTo>
                <a:cubicBezTo>
                  <a:pt x="76" y="712"/>
                  <a:pt x="77" y="711"/>
                  <a:pt x="77" y="711"/>
                </a:cubicBezTo>
                <a:cubicBezTo>
                  <a:pt x="73" y="709"/>
                  <a:pt x="77" y="718"/>
                  <a:pt x="73" y="715"/>
                </a:cubicBezTo>
                <a:cubicBezTo>
                  <a:pt x="73" y="712"/>
                  <a:pt x="73" y="712"/>
                  <a:pt x="73" y="712"/>
                </a:cubicBezTo>
                <a:cubicBezTo>
                  <a:pt x="71" y="713"/>
                  <a:pt x="71" y="719"/>
                  <a:pt x="70" y="715"/>
                </a:cubicBezTo>
                <a:cubicBezTo>
                  <a:pt x="68" y="716"/>
                  <a:pt x="72" y="720"/>
                  <a:pt x="69" y="720"/>
                </a:cubicBezTo>
                <a:cubicBezTo>
                  <a:pt x="68" y="718"/>
                  <a:pt x="67" y="716"/>
                  <a:pt x="66" y="715"/>
                </a:cubicBezTo>
                <a:cubicBezTo>
                  <a:pt x="65" y="717"/>
                  <a:pt x="66" y="720"/>
                  <a:pt x="67" y="719"/>
                </a:cubicBezTo>
                <a:cubicBezTo>
                  <a:pt x="62" y="719"/>
                  <a:pt x="66" y="707"/>
                  <a:pt x="61" y="710"/>
                </a:cubicBezTo>
                <a:cubicBezTo>
                  <a:pt x="62" y="713"/>
                  <a:pt x="58" y="716"/>
                  <a:pt x="62" y="717"/>
                </a:cubicBezTo>
                <a:cubicBezTo>
                  <a:pt x="60" y="718"/>
                  <a:pt x="60" y="711"/>
                  <a:pt x="57" y="714"/>
                </a:cubicBezTo>
                <a:cubicBezTo>
                  <a:pt x="60" y="710"/>
                  <a:pt x="60" y="710"/>
                  <a:pt x="60" y="710"/>
                </a:cubicBezTo>
                <a:cubicBezTo>
                  <a:pt x="59" y="710"/>
                  <a:pt x="58" y="711"/>
                  <a:pt x="57" y="711"/>
                </a:cubicBezTo>
                <a:cubicBezTo>
                  <a:pt x="59" y="708"/>
                  <a:pt x="59" y="708"/>
                  <a:pt x="59" y="708"/>
                </a:cubicBezTo>
                <a:cubicBezTo>
                  <a:pt x="55" y="712"/>
                  <a:pt x="56" y="703"/>
                  <a:pt x="52" y="710"/>
                </a:cubicBezTo>
                <a:cubicBezTo>
                  <a:pt x="56" y="705"/>
                  <a:pt x="51" y="709"/>
                  <a:pt x="51" y="706"/>
                </a:cubicBezTo>
                <a:cubicBezTo>
                  <a:pt x="54" y="704"/>
                  <a:pt x="55" y="709"/>
                  <a:pt x="58" y="704"/>
                </a:cubicBezTo>
                <a:cubicBezTo>
                  <a:pt x="58" y="702"/>
                  <a:pt x="56" y="705"/>
                  <a:pt x="56" y="703"/>
                </a:cubicBezTo>
                <a:cubicBezTo>
                  <a:pt x="57" y="702"/>
                  <a:pt x="58" y="701"/>
                  <a:pt x="58" y="700"/>
                </a:cubicBezTo>
                <a:cubicBezTo>
                  <a:pt x="58" y="696"/>
                  <a:pt x="54" y="701"/>
                  <a:pt x="52" y="701"/>
                </a:cubicBezTo>
                <a:cubicBezTo>
                  <a:pt x="55" y="702"/>
                  <a:pt x="55" y="702"/>
                  <a:pt x="55" y="702"/>
                </a:cubicBezTo>
                <a:cubicBezTo>
                  <a:pt x="52" y="707"/>
                  <a:pt x="53" y="702"/>
                  <a:pt x="51" y="705"/>
                </a:cubicBezTo>
                <a:cubicBezTo>
                  <a:pt x="51" y="702"/>
                  <a:pt x="48" y="705"/>
                  <a:pt x="48" y="702"/>
                </a:cubicBezTo>
                <a:cubicBezTo>
                  <a:pt x="48" y="703"/>
                  <a:pt x="48" y="702"/>
                  <a:pt x="49" y="702"/>
                </a:cubicBezTo>
                <a:cubicBezTo>
                  <a:pt x="46" y="700"/>
                  <a:pt x="51" y="693"/>
                  <a:pt x="51" y="692"/>
                </a:cubicBezTo>
                <a:cubicBezTo>
                  <a:pt x="51" y="691"/>
                  <a:pt x="47" y="691"/>
                  <a:pt x="46" y="693"/>
                </a:cubicBezTo>
                <a:cubicBezTo>
                  <a:pt x="44" y="694"/>
                  <a:pt x="50" y="695"/>
                  <a:pt x="44" y="699"/>
                </a:cubicBezTo>
                <a:cubicBezTo>
                  <a:pt x="46" y="695"/>
                  <a:pt x="45" y="695"/>
                  <a:pt x="43" y="695"/>
                </a:cubicBezTo>
                <a:cubicBezTo>
                  <a:pt x="42" y="695"/>
                  <a:pt x="39" y="694"/>
                  <a:pt x="41" y="691"/>
                </a:cubicBezTo>
                <a:cubicBezTo>
                  <a:pt x="44" y="691"/>
                  <a:pt x="44" y="688"/>
                  <a:pt x="46" y="688"/>
                </a:cubicBezTo>
                <a:cubicBezTo>
                  <a:pt x="45" y="687"/>
                  <a:pt x="44" y="687"/>
                  <a:pt x="42" y="688"/>
                </a:cubicBezTo>
                <a:cubicBezTo>
                  <a:pt x="43" y="686"/>
                  <a:pt x="43" y="686"/>
                  <a:pt x="43" y="686"/>
                </a:cubicBezTo>
                <a:cubicBezTo>
                  <a:pt x="37" y="687"/>
                  <a:pt x="39" y="688"/>
                  <a:pt x="34" y="687"/>
                </a:cubicBezTo>
                <a:cubicBezTo>
                  <a:pt x="37" y="687"/>
                  <a:pt x="37" y="684"/>
                  <a:pt x="39" y="684"/>
                </a:cubicBezTo>
                <a:cubicBezTo>
                  <a:pt x="39" y="683"/>
                  <a:pt x="38" y="682"/>
                  <a:pt x="36" y="682"/>
                </a:cubicBezTo>
                <a:cubicBezTo>
                  <a:pt x="37" y="682"/>
                  <a:pt x="37" y="682"/>
                  <a:pt x="37" y="682"/>
                </a:cubicBezTo>
                <a:cubicBezTo>
                  <a:pt x="34" y="679"/>
                  <a:pt x="39" y="679"/>
                  <a:pt x="35" y="676"/>
                </a:cubicBezTo>
                <a:cubicBezTo>
                  <a:pt x="34" y="677"/>
                  <a:pt x="34" y="677"/>
                  <a:pt x="34" y="677"/>
                </a:cubicBezTo>
                <a:cubicBezTo>
                  <a:pt x="28" y="674"/>
                  <a:pt x="30" y="667"/>
                  <a:pt x="29" y="662"/>
                </a:cubicBezTo>
                <a:cubicBezTo>
                  <a:pt x="27" y="664"/>
                  <a:pt x="27" y="664"/>
                  <a:pt x="27" y="664"/>
                </a:cubicBezTo>
                <a:cubicBezTo>
                  <a:pt x="28" y="663"/>
                  <a:pt x="25" y="660"/>
                  <a:pt x="28" y="659"/>
                </a:cubicBezTo>
                <a:cubicBezTo>
                  <a:pt x="28" y="659"/>
                  <a:pt x="29" y="660"/>
                  <a:pt x="28" y="660"/>
                </a:cubicBezTo>
                <a:cubicBezTo>
                  <a:pt x="30" y="660"/>
                  <a:pt x="33" y="660"/>
                  <a:pt x="33" y="659"/>
                </a:cubicBezTo>
                <a:cubicBezTo>
                  <a:pt x="31" y="658"/>
                  <a:pt x="31" y="658"/>
                  <a:pt x="31" y="658"/>
                </a:cubicBezTo>
                <a:cubicBezTo>
                  <a:pt x="33" y="658"/>
                  <a:pt x="33" y="658"/>
                  <a:pt x="33" y="658"/>
                </a:cubicBezTo>
                <a:cubicBezTo>
                  <a:pt x="33" y="656"/>
                  <a:pt x="29" y="658"/>
                  <a:pt x="30" y="656"/>
                </a:cubicBezTo>
                <a:cubicBezTo>
                  <a:pt x="33" y="656"/>
                  <a:pt x="34" y="655"/>
                  <a:pt x="35" y="653"/>
                </a:cubicBezTo>
                <a:cubicBezTo>
                  <a:pt x="35" y="651"/>
                  <a:pt x="36" y="649"/>
                  <a:pt x="39" y="650"/>
                </a:cubicBezTo>
                <a:cubicBezTo>
                  <a:pt x="35" y="647"/>
                  <a:pt x="38" y="653"/>
                  <a:pt x="34" y="650"/>
                </a:cubicBezTo>
                <a:cubicBezTo>
                  <a:pt x="34" y="650"/>
                  <a:pt x="35" y="650"/>
                  <a:pt x="36" y="649"/>
                </a:cubicBezTo>
                <a:cubicBezTo>
                  <a:pt x="33" y="648"/>
                  <a:pt x="33" y="648"/>
                  <a:pt x="33" y="648"/>
                </a:cubicBezTo>
                <a:cubicBezTo>
                  <a:pt x="37" y="644"/>
                  <a:pt x="41" y="644"/>
                  <a:pt x="43" y="640"/>
                </a:cubicBezTo>
                <a:cubicBezTo>
                  <a:pt x="43" y="640"/>
                  <a:pt x="43" y="640"/>
                  <a:pt x="43" y="640"/>
                </a:cubicBezTo>
                <a:cubicBezTo>
                  <a:pt x="45" y="640"/>
                  <a:pt x="46" y="639"/>
                  <a:pt x="44" y="637"/>
                </a:cubicBezTo>
                <a:cubicBezTo>
                  <a:pt x="45" y="638"/>
                  <a:pt x="45" y="639"/>
                  <a:pt x="47" y="639"/>
                </a:cubicBezTo>
                <a:cubicBezTo>
                  <a:pt x="45" y="635"/>
                  <a:pt x="47" y="636"/>
                  <a:pt x="49" y="636"/>
                </a:cubicBezTo>
                <a:cubicBezTo>
                  <a:pt x="51" y="637"/>
                  <a:pt x="53" y="638"/>
                  <a:pt x="52" y="635"/>
                </a:cubicBezTo>
                <a:cubicBezTo>
                  <a:pt x="54" y="638"/>
                  <a:pt x="56" y="641"/>
                  <a:pt x="58" y="643"/>
                </a:cubicBezTo>
                <a:cubicBezTo>
                  <a:pt x="60" y="645"/>
                  <a:pt x="62" y="648"/>
                  <a:pt x="63" y="650"/>
                </a:cubicBezTo>
                <a:cubicBezTo>
                  <a:pt x="63" y="649"/>
                  <a:pt x="63" y="649"/>
                  <a:pt x="63" y="649"/>
                </a:cubicBezTo>
                <a:cubicBezTo>
                  <a:pt x="65" y="653"/>
                  <a:pt x="61" y="650"/>
                  <a:pt x="64" y="654"/>
                </a:cubicBezTo>
                <a:cubicBezTo>
                  <a:pt x="64" y="654"/>
                  <a:pt x="60" y="651"/>
                  <a:pt x="60" y="651"/>
                </a:cubicBezTo>
                <a:cubicBezTo>
                  <a:pt x="61" y="653"/>
                  <a:pt x="62" y="655"/>
                  <a:pt x="63" y="655"/>
                </a:cubicBezTo>
                <a:cubicBezTo>
                  <a:pt x="62" y="655"/>
                  <a:pt x="62" y="655"/>
                  <a:pt x="64" y="657"/>
                </a:cubicBezTo>
                <a:cubicBezTo>
                  <a:pt x="60" y="654"/>
                  <a:pt x="58" y="655"/>
                  <a:pt x="57" y="657"/>
                </a:cubicBezTo>
                <a:cubicBezTo>
                  <a:pt x="57" y="659"/>
                  <a:pt x="58" y="661"/>
                  <a:pt x="54" y="663"/>
                </a:cubicBezTo>
                <a:cubicBezTo>
                  <a:pt x="55" y="663"/>
                  <a:pt x="56" y="663"/>
                  <a:pt x="57" y="663"/>
                </a:cubicBezTo>
                <a:cubicBezTo>
                  <a:pt x="53" y="663"/>
                  <a:pt x="59" y="664"/>
                  <a:pt x="60" y="664"/>
                </a:cubicBezTo>
                <a:cubicBezTo>
                  <a:pt x="60" y="664"/>
                  <a:pt x="58" y="664"/>
                  <a:pt x="57" y="665"/>
                </a:cubicBezTo>
                <a:cubicBezTo>
                  <a:pt x="55" y="665"/>
                  <a:pt x="54" y="665"/>
                  <a:pt x="54" y="665"/>
                </a:cubicBezTo>
                <a:cubicBezTo>
                  <a:pt x="56" y="665"/>
                  <a:pt x="57" y="665"/>
                  <a:pt x="59" y="665"/>
                </a:cubicBezTo>
                <a:cubicBezTo>
                  <a:pt x="59" y="666"/>
                  <a:pt x="58" y="667"/>
                  <a:pt x="57" y="668"/>
                </a:cubicBezTo>
                <a:cubicBezTo>
                  <a:pt x="56" y="668"/>
                  <a:pt x="56" y="670"/>
                  <a:pt x="58" y="670"/>
                </a:cubicBezTo>
                <a:cubicBezTo>
                  <a:pt x="56" y="671"/>
                  <a:pt x="53" y="671"/>
                  <a:pt x="53" y="672"/>
                </a:cubicBezTo>
                <a:cubicBezTo>
                  <a:pt x="58" y="669"/>
                  <a:pt x="56" y="673"/>
                  <a:pt x="60" y="671"/>
                </a:cubicBezTo>
                <a:cubicBezTo>
                  <a:pt x="54" y="674"/>
                  <a:pt x="60" y="674"/>
                  <a:pt x="51" y="677"/>
                </a:cubicBezTo>
                <a:cubicBezTo>
                  <a:pt x="51" y="679"/>
                  <a:pt x="55" y="676"/>
                  <a:pt x="56" y="676"/>
                </a:cubicBezTo>
                <a:cubicBezTo>
                  <a:pt x="56" y="677"/>
                  <a:pt x="56" y="678"/>
                  <a:pt x="59" y="677"/>
                </a:cubicBezTo>
                <a:cubicBezTo>
                  <a:pt x="58" y="678"/>
                  <a:pt x="59" y="678"/>
                  <a:pt x="60" y="679"/>
                </a:cubicBezTo>
                <a:cubicBezTo>
                  <a:pt x="61" y="680"/>
                  <a:pt x="61" y="681"/>
                  <a:pt x="59" y="684"/>
                </a:cubicBezTo>
                <a:cubicBezTo>
                  <a:pt x="61" y="680"/>
                  <a:pt x="60" y="682"/>
                  <a:pt x="62" y="681"/>
                </a:cubicBezTo>
                <a:cubicBezTo>
                  <a:pt x="64" y="678"/>
                  <a:pt x="64" y="678"/>
                  <a:pt x="64" y="678"/>
                </a:cubicBezTo>
                <a:cubicBezTo>
                  <a:pt x="65" y="679"/>
                  <a:pt x="65" y="679"/>
                  <a:pt x="65" y="679"/>
                </a:cubicBezTo>
                <a:cubicBezTo>
                  <a:pt x="65" y="679"/>
                  <a:pt x="65" y="679"/>
                  <a:pt x="65" y="679"/>
                </a:cubicBezTo>
                <a:cubicBezTo>
                  <a:pt x="65" y="679"/>
                  <a:pt x="63" y="681"/>
                  <a:pt x="63" y="682"/>
                </a:cubicBezTo>
                <a:cubicBezTo>
                  <a:pt x="64" y="683"/>
                  <a:pt x="65" y="681"/>
                  <a:pt x="66" y="679"/>
                </a:cubicBezTo>
                <a:cubicBezTo>
                  <a:pt x="66" y="679"/>
                  <a:pt x="66" y="679"/>
                  <a:pt x="66" y="679"/>
                </a:cubicBezTo>
                <a:cubicBezTo>
                  <a:pt x="67" y="679"/>
                  <a:pt x="67" y="679"/>
                  <a:pt x="67" y="679"/>
                </a:cubicBezTo>
                <a:cubicBezTo>
                  <a:pt x="67" y="679"/>
                  <a:pt x="64" y="681"/>
                  <a:pt x="64" y="684"/>
                </a:cubicBezTo>
                <a:cubicBezTo>
                  <a:pt x="64" y="683"/>
                  <a:pt x="67" y="678"/>
                  <a:pt x="66" y="681"/>
                </a:cubicBezTo>
                <a:cubicBezTo>
                  <a:pt x="66" y="681"/>
                  <a:pt x="65" y="683"/>
                  <a:pt x="64" y="685"/>
                </a:cubicBezTo>
                <a:cubicBezTo>
                  <a:pt x="65" y="686"/>
                  <a:pt x="65" y="686"/>
                  <a:pt x="65" y="686"/>
                </a:cubicBezTo>
                <a:cubicBezTo>
                  <a:pt x="67" y="681"/>
                  <a:pt x="67" y="681"/>
                  <a:pt x="67" y="681"/>
                </a:cubicBezTo>
                <a:cubicBezTo>
                  <a:pt x="68" y="682"/>
                  <a:pt x="70" y="687"/>
                  <a:pt x="72" y="687"/>
                </a:cubicBezTo>
                <a:cubicBezTo>
                  <a:pt x="73" y="693"/>
                  <a:pt x="75" y="688"/>
                  <a:pt x="75" y="696"/>
                </a:cubicBezTo>
                <a:cubicBezTo>
                  <a:pt x="75" y="695"/>
                  <a:pt x="75" y="695"/>
                  <a:pt x="75" y="695"/>
                </a:cubicBezTo>
                <a:cubicBezTo>
                  <a:pt x="74" y="696"/>
                  <a:pt x="76" y="701"/>
                  <a:pt x="77" y="700"/>
                </a:cubicBezTo>
                <a:cubicBezTo>
                  <a:pt x="76" y="698"/>
                  <a:pt x="77" y="692"/>
                  <a:pt x="75" y="691"/>
                </a:cubicBezTo>
                <a:cubicBezTo>
                  <a:pt x="75" y="691"/>
                  <a:pt x="75" y="690"/>
                  <a:pt x="75" y="689"/>
                </a:cubicBezTo>
                <a:cubicBezTo>
                  <a:pt x="75" y="688"/>
                  <a:pt x="76" y="687"/>
                  <a:pt x="76" y="687"/>
                </a:cubicBezTo>
                <a:cubicBezTo>
                  <a:pt x="75" y="681"/>
                  <a:pt x="75" y="680"/>
                  <a:pt x="75" y="681"/>
                </a:cubicBezTo>
                <a:cubicBezTo>
                  <a:pt x="76" y="682"/>
                  <a:pt x="79" y="685"/>
                  <a:pt x="78" y="682"/>
                </a:cubicBezTo>
                <a:cubicBezTo>
                  <a:pt x="78" y="683"/>
                  <a:pt x="79" y="684"/>
                  <a:pt x="79" y="684"/>
                </a:cubicBezTo>
                <a:cubicBezTo>
                  <a:pt x="78" y="681"/>
                  <a:pt x="79" y="682"/>
                  <a:pt x="80" y="683"/>
                </a:cubicBezTo>
                <a:cubicBezTo>
                  <a:pt x="81" y="683"/>
                  <a:pt x="82" y="684"/>
                  <a:pt x="82" y="683"/>
                </a:cubicBezTo>
                <a:cubicBezTo>
                  <a:pt x="84" y="686"/>
                  <a:pt x="84" y="686"/>
                  <a:pt x="84" y="686"/>
                </a:cubicBezTo>
                <a:cubicBezTo>
                  <a:pt x="81" y="680"/>
                  <a:pt x="81" y="680"/>
                  <a:pt x="83" y="680"/>
                </a:cubicBezTo>
                <a:cubicBezTo>
                  <a:pt x="83" y="680"/>
                  <a:pt x="84" y="681"/>
                  <a:pt x="84" y="682"/>
                </a:cubicBezTo>
                <a:cubicBezTo>
                  <a:pt x="83" y="679"/>
                  <a:pt x="81" y="677"/>
                  <a:pt x="81" y="677"/>
                </a:cubicBezTo>
                <a:cubicBezTo>
                  <a:pt x="82" y="678"/>
                  <a:pt x="82" y="678"/>
                  <a:pt x="82" y="678"/>
                </a:cubicBezTo>
                <a:cubicBezTo>
                  <a:pt x="82" y="676"/>
                  <a:pt x="82" y="676"/>
                  <a:pt x="82" y="676"/>
                </a:cubicBezTo>
                <a:cubicBezTo>
                  <a:pt x="86" y="679"/>
                  <a:pt x="85" y="677"/>
                  <a:pt x="84" y="676"/>
                </a:cubicBezTo>
                <a:cubicBezTo>
                  <a:pt x="82" y="674"/>
                  <a:pt x="81" y="673"/>
                  <a:pt x="85" y="675"/>
                </a:cubicBezTo>
                <a:cubicBezTo>
                  <a:pt x="83" y="673"/>
                  <a:pt x="82" y="672"/>
                  <a:pt x="81" y="671"/>
                </a:cubicBezTo>
                <a:cubicBezTo>
                  <a:pt x="81" y="671"/>
                  <a:pt x="82" y="671"/>
                  <a:pt x="82" y="671"/>
                </a:cubicBezTo>
                <a:cubicBezTo>
                  <a:pt x="78" y="670"/>
                  <a:pt x="83" y="670"/>
                  <a:pt x="82" y="669"/>
                </a:cubicBezTo>
                <a:cubicBezTo>
                  <a:pt x="81" y="669"/>
                  <a:pt x="80" y="669"/>
                  <a:pt x="79" y="669"/>
                </a:cubicBezTo>
                <a:cubicBezTo>
                  <a:pt x="80" y="669"/>
                  <a:pt x="79" y="668"/>
                  <a:pt x="78" y="668"/>
                </a:cubicBezTo>
                <a:cubicBezTo>
                  <a:pt x="77" y="668"/>
                  <a:pt x="76" y="668"/>
                  <a:pt x="76" y="668"/>
                </a:cubicBezTo>
                <a:cubicBezTo>
                  <a:pt x="77" y="667"/>
                  <a:pt x="79" y="667"/>
                  <a:pt x="80" y="667"/>
                </a:cubicBezTo>
                <a:cubicBezTo>
                  <a:pt x="79" y="666"/>
                  <a:pt x="75" y="668"/>
                  <a:pt x="77" y="667"/>
                </a:cubicBezTo>
                <a:cubicBezTo>
                  <a:pt x="77" y="667"/>
                  <a:pt x="77" y="667"/>
                  <a:pt x="78" y="667"/>
                </a:cubicBezTo>
                <a:cubicBezTo>
                  <a:pt x="78" y="666"/>
                  <a:pt x="84" y="662"/>
                  <a:pt x="83" y="662"/>
                </a:cubicBezTo>
                <a:cubicBezTo>
                  <a:pt x="82" y="663"/>
                  <a:pt x="82" y="663"/>
                  <a:pt x="82" y="663"/>
                </a:cubicBezTo>
                <a:cubicBezTo>
                  <a:pt x="81" y="663"/>
                  <a:pt x="82" y="662"/>
                  <a:pt x="82" y="661"/>
                </a:cubicBezTo>
                <a:cubicBezTo>
                  <a:pt x="83" y="660"/>
                  <a:pt x="83" y="659"/>
                  <a:pt x="81" y="660"/>
                </a:cubicBezTo>
                <a:cubicBezTo>
                  <a:pt x="80" y="662"/>
                  <a:pt x="80" y="662"/>
                  <a:pt x="80" y="662"/>
                </a:cubicBezTo>
                <a:cubicBezTo>
                  <a:pt x="81" y="658"/>
                  <a:pt x="79" y="662"/>
                  <a:pt x="80" y="658"/>
                </a:cubicBezTo>
                <a:cubicBezTo>
                  <a:pt x="80" y="658"/>
                  <a:pt x="80" y="658"/>
                  <a:pt x="80" y="658"/>
                </a:cubicBezTo>
                <a:cubicBezTo>
                  <a:pt x="79" y="658"/>
                  <a:pt x="80" y="655"/>
                  <a:pt x="78" y="658"/>
                </a:cubicBezTo>
                <a:cubicBezTo>
                  <a:pt x="78" y="658"/>
                  <a:pt x="78" y="658"/>
                  <a:pt x="78" y="658"/>
                </a:cubicBezTo>
                <a:cubicBezTo>
                  <a:pt x="77" y="658"/>
                  <a:pt x="77" y="658"/>
                  <a:pt x="77" y="657"/>
                </a:cubicBezTo>
                <a:cubicBezTo>
                  <a:pt x="77" y="657"/>
                  <a:pt x="76" y="657"/>
                  <a:pt x="76" y="656"/>
                </a:cubicBezTo>
                <a:cubicBezTo>
                  <a:pt x="75" y="659"/>
                  <a:pt x="74" y="656"/>
                  <a:pt x="74" y="656"/>
                </a:cubicBezTo>
                <a:cubicBezTo>
                  <a:pt x="75" y="656"/>
                  <a:pt x="75" y="654"/>
                  <a:pt x="75" y="653"/>
                </a:cubicBezTo>
                <a:cubicBezTo>
                  <a:pt x="74" y="655"/>
                  <a:pt x="74" y="655"/>
                  <a:pt x="73" y="653"/>
                </a:cubicBezTo>
                <a:cubicBezTo>
                  <a:pt x="73" y="658"/>
                  <a:pt x="72" y="663"/>
                  <a:pt x="72" y="663"/>
                </a:cubicBezTo>
                <a:cubicBezTo>
                  <a:pt x="72" y="662"/>
                  <a:pt x="72" y="662"/>
                  <a:pt x="72" y="661"/>
                </a:cubicBezTo>
                <a:cubicBezTo>
                  <a:pt x="72" y="660"/>
                  <a:pt x="72" y="661"/>
                  <a:pt x="72" y="661"/>
                </a:cubicBezTo>
                <a:cubicBezTo>
                  <a:pt x="72" y="660"/>
                  <a:pt x="72" y="659"/>
                  <a:pt x="72" y="657"/>
                </a:cubicBezTo>
                <a:cubicBezTo>
                  <a:pt x="71" y="662"/>
                  <a:pt x="71" y="657"/>
                  <a:pt x="70" y="659"/>
                </a:cubicBezTo>
                <a:cubicBezTo>
                  <a:pt x="70" y="658"/>
                  <a:pt x="70" y="657"/>
                  <a:pt x="70" y="655"/>
                </a:cubicBezTo>
                <a:cubicBezTo>
                  <a:pt x="71" y="661"/>
                  <a:pt x="67" y="650"/>
                  <a:pt x="69" y="657"/>
                </a:cubicBezTo>
                <a:cubicBezTo>
                  <a:pt x="68" y="655"/>
                  <a:pt x="66" y="655"/>
                  <a:pt x="65" y="655"/>
                </a:cubicBezTo>
                <a:cubicBezTo>
                  <a:pt x="64" y="656"/>
                  <a:pt x="63" y="656"/>
                  <a:pt x="61" y="654"/>
                </a:cubicBezTo>
                <a:cubicBezTo>
                  <a:pt x="60" y="653"/>
                  <a:pt x="62" y="656"/>
                  <a:pt x="62" y="656"/>
                </a:cubicBezTo>
                <a:cubicBezTo>
                  <a:pt x="60" y="654"/>
                  <a:pt x="60" y="654"/>
                  <a:pt x="60" y="654"/>
                </a:cubicBezTo>
                <a:cubicBezTo>
                  <a:pt x="62" y="658"/>
                  <a:pt x="60" y="656"/>
                  <a:pt x="63" y="660"/>
                </a:cubicBezTo>
                <a:cubicBezTo>
                  <a:pt x="61" y="658"/>
                  <a:pt x="60" y="657"/>
                  <a:pt x="58" y="655"/>
                </a:cubicBezTo>
                <a:cubicBezTo>
                  <a:pt x="58" y="655"/>
                  <a:pt x="59" y="657"/>
                  <a:pt x="60" y="658"/>
                </a:cubicBezTo>
                <a:cubicBezTo>
                  <a:pt x="61" y="659"/>
                  <a:pt x="62" y="660"/>
                  <a:pt x="62" y="660"/>
                </a:cubicBezTo>
                <a:cubicBezTo>
                  <a:pt x="58" y="657"/>
                  <a:pt x="58" y="657"/>
                  <a:pt x="58" y="657"/>
                </a:cubicBezTo>
                <a:cubicBezTo>
                  <a:pt x="59" y="658"/>
                  <a:pt x="59" y="658"/>
                  <a:pt x="58" y="658"/>
                </a:cubicBezTo>
                <a:cubicBezTo>
                  <a:pt x="58" y="658"/>
                  <a:pt x="58" y="658"/>
                  <a:pt x="57" y="658"/>
                </a:cubicBezTo>
                <a:cubicBezTo>
                  <a:pt x="62" y="661"/>
                  <a:pt x="61" y="662"/>
                  <a:pt x="63" y="663"/>
                </a:cubicBezTo>
                <a:cubicBezTo>
                  <a:pt x="58" y="661"/>
                  <a:pt x="64" y="664"/>
                  <a:pt x="59" y="662"/>
                </a:cubicBezTo>
                <a:cubicBezTo>
                  <a:pt x="60" y="662"/>
                  <a:pt x="61" y="663"/>
                  <a:pt x="61" y="663"/>
                </a:cubicBezTo>
                <a:cubicBezTo>
                  <a:pt x="62" y="663"/>
                  <a:pt x="64" y="664"/>
                  <a:pt x="64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2" y="664"/>
                  <a:pt x="62" y="664"/>
                  <a:pt x="62" y="664"/>
                </a:cubicBezTo>
                <a:cubicBezTo>
                  <a:pt x="62" y="665"/>
                  <a:pt x="63" y="665"/>
                  <a:pt x="62" y="666"/>
                </a:cubicBezTo>
                <a:cubicBezTo>
                  <a:pt x="63" y="666"/>
                  <a:pt x="63" y="666"/>
                  <a:pt x="64" y="666"/>
                </a:cubicBezTo>
                <a:cubicBezTo>
                  <a:pt x="64" y="666"/>
                  <a:pt x="63" y="666"/>
                  <a:pt x="62" y="666"/>
                </a:cubicBezTo>
                <a:cubicBezTo>
                  <a:pt x="62" y="666"/>
                  <a:pt x="62" y="666"/>
                  <a:pt x="62" y="667"/>
                </a:cubicBezTo>
                <a:cubicBezTo>
                  <a:pt x="62" y="666"/>
                  <a:pt x="62" y="666"/>
                  <a:pt x="62" y="666"/>
                </a:cubicBezTo>
                <a:cubicBezTo>
                  <a:pt x="61" y="667"/>
                  <a:pt x="61" y="667"/>
                  <a:pt x="62" y="668"/>
                </a:cubicBezTo>
                <a:cubicBezTo>
                  <a:pt x="56" y="669"/>
                  <a:pt x="66" y="675"/>
                  <a:pt x="59" y="675"/>
                </a:cubicBezTo>
                <a:cubicBezTo>
                  <a:pt x="60" y="675"/>
                  <a:pt x="60" y="675"/>
                  <a:pt x="59" y="674"/>
                </a:cubicBezTo>
                <a:cubicBezTo>
                  <a:pt x="59" y="676"/>
                  <a:pt x="54" y="676"/>
                  <a:pt x="56" y="678"/>
                </a:cubicBezTo>
                <a:cubicBezTo>
                  <a:pt x="59" y="679"/>
                  <a:pt x="59" y="679"/>
                  <a:pt x="59" y="679"/>
                </a:cubicBezTo>
                <a:cubicBezTo>
                  <a:pt x="60" y="680"/>
                  <a:pt x="61" y="680"/>
                  <a:pt x="60" y="681"/>
                </a:cubicBezTo>
                <a:cubicBezTo>
                  <a:pt x="64" y="681"/>
                  <a:pt x="64" y="681"/>
                  <a:pt x="64" y="681"/>
                </a:cubicBezTo>
                <a:cubicBezTo>
                  <a:pt x="62" y="682"/>
                  <a:pt x="68" y="682"/>
                  <a:pt x="61" y="682"/>
                </a:cubicBezTo>
                <a:cubicBezTo>
                  <a:pt x="63" y="682"/>
                  <a:pt x="60" y="683"/>
                  <a:pt x="61" y="683"/>
                </a:cubicBezTo>
                <a:cubicBezTo>
                  <a:pt x="58" y="684"/>
                  <a:pt x="58" y="684"/>
                  <a:pt x="58" y="684"/>
                </a:cubicBezTo>
                <a:cubicBezTo>
                  <a:pt x="57" y="684"/>
                  <a:pt x="58" y="684"/>
                  <a:pt x="59" y="684"/>
                </a:cubicBezTo>
                <a:cubicBezTo>
                  <a:pt x="56" y="686"/>
                  <a:pt x="56" y="686"/>
                  <a:pt x="57" y="686"/>
                </a:cubicBezTo>
                <a:cubicBezTo>
                  <a:pt x="58" y="687"/>
                  <a:pt x="59" y="686"/>
                  <a:pt x="59" y="687"/>
                </a:cubicBezTo>
                <a:cubicBezTo>
                  <a:pt x="59" y="687"/>
                  <a:pt x="59" y="687"/>
                  <a:pt x="59" y="687"/>
                </a:cubicBezTo>
                <a:cubicBezTo>
                  <a:pt x="59" y="687"/>
                  <a:pt x="61" y="687"/>
                  <a:pt x="61" y="687"/>
                </a:cubicBezTo>
                <a:cubicBezTo>
                  <a:pt x="59" y="688"/>
                  <a:pt x="62" y="686"/>
                  <a:pt x="62" y="687"/>
                </a:cubicBezTo>
                <a:cubicBezTo>
                  <a:pt x="63" y="686"/>
                  <a:pt x="63" y="686"/>
                  <a:pt x="62" y="688"/>
                </a:cubicBezTo>
                <a:cubicBezTo>
                  <a:pt x="62" y="688"/>
                  <a:pt x="62" y="688"/>
                  <a:pt x="62" y="688"/>
                </a:cubicBezTo>
                <a:cubicBezTo>
                  <a:pt x="60" y="689"/>
                  <a:pt x="59" y="691"/>
                  <a:pt x="57" y="693"/>
                </a:cubicBezTo>
                <a:cubicBezTo>
                  <a:pt x="59" y="691"/>
                  <a:pt x="59" y="691"/>
                  <a:pt x="59" y="691"/>
                </a:cubicBezTo>
                <a:cubicBezTo>
                  <a:pt x="58" y="693"/>
                  <a:pt x="57" y="693"/>
                  <a:pt x="57" y="694"/>
                </a:cubicBezTo>
                <a:cubicBezTo>
                  <a:pt x="58" y="693"/>
                  <a:pt x="59" y="694"/>
                  <a:pt x="61" y="692"/>
                </a:cubicBezTo>
                <a:cubicBezTo>
                  <a:pt x="62" y="691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3" y="690"/>
                  <a:pt x="63" y="689"/>
                  <a:pt x="63" y="689"/>
                </a:cubicBezTo>
                <a:cubicBezTo>
                  <a:pt x="64" y="690"/>
                  <a:pt x="64" y="689"/>
                  <a:pt x="65" y="688"/>
                </a:cubicBezTo>
                <a:cubicBezTo>
                  <a:pt x="63" y="692"/>
                  <a:pt x="65" y="690"/>
                  <a:pt x="62" y="695"/>
                </a:cubicBezTo>
                <a:cubicBezTo>
                  <a:pt x="65" y="689"/>
                  <a:pt x="64" y="696"/>
                  <a:pt x="67" y="691"/>
                </a:cubicBezTo>
                <a:cubicBezTo>
                  <a:pt x="65" y="695"/>
                  <a:pt x="67" y="691"/>
                  <a:pt x="65" y="695"/>
                </a:cubicBezTo>
                <a:cubicBezTo>
                  <a:pt x="65" y="693"/>
                  <a:pt x="61" y="696"/>
                  <a:pt x="59" y="697"/>
                </a:cubicBezTo>
                <a:cubicBezTo>
                  <a:pt x="58" y="700"/>
                  <a:pt x="58" y="700"/>
                  <a:pt x="58" y="700"/>
                </a:cubicBezTo>
                <a:cubicBezTo>
                  <a:pt x="54" y="704"/>
                  <a:pt x="58" y="697"/>
                  <a:pt x="57" y="698"/>
                </a:cubicBezTo>
                <a:cubicBezTo>
                  <a:pt x="58" y="697"/>
                  <a:pt x="57" y="699"/>
                  <a:pt x="57" y="700"/>
                </a:cubicBezTo>
                <a:cubicBezTo>
                  <a:pt x="59" y="696"/>
                  <a:pt x="59" y="696"/>
                  <a:pt x="59" y="696"/>
                </a:cubicBezTo>
                <a:cubicBezTo>
                  <a:pt x="59" y="694"/>
                  <a:pt x="56" y="696"/>
                  <a:pt x="54" y="697"/>
                </a:cubicBezTo>
                <a:cubicBezTo>
                  <a:pt x="54" y="699"/>
                  <a:pt x="52" y="698"/>
                  <a:pt x="50" y="701"/>
                </a:cubicBezTo>
                <a:cubicBezTo>
                  <a:pt x="51" y="701"/>
                  <a:pt x="51" y="701"/>
                  <a:pt x="51" y="701"/>
                </a:cubicBezTo>
                <a:cubicBezTo>
                  <a:pt x="50" y="702"/>
                  <a:pt x="49" y="703"/>
                  <a:pt x="48" y="703"/>
                </a:cubicBezTo>
                <a:cubicBezTo>
                  <a:pt x="48" y="699"/>
                  <a:pt x="43" y="697"/>
                  <a:pt x="45" y="695"/>
                </a:cubicBezTo>
                <a:cubicBezTo>
                  <a:pt x="45" y="696"/>
                  <a:pt x="46" y="696"/>
                  <a:pt x="47" y="696"/>
                </a:cubicBezTo>
                <a:cubicBezTo>
                  <a:pt x="48" y="694"/>
                  <a:pt x="48" y="694"/>
                  <a:pt x="48" y="694"/>
                </a:cubicBezTo>
                <a:cubicBezTo>
                  <a:pt x="49" y="695"/>
                  <a:pt x="46" y="697"/>
                  <a:pt x="48" y="697"/>
                </a:cubicBezTo>
                <a:cubicBezTo>
                  <a:pt x="50" y="696"/>
                  <a:pt x="54" y="694"/>
                  <a:pt x="56" y="691"/>
                </a:cubicBezTo>
                <a:cubicBezTo>
                  <a:pt x="59" y="688"/>
                  <a:pt x="49" y="694"/>
                  <a:pt x="49" y="691"/>
                </a:cubicBezTo>
                <a:cubicBezTo>
                  <a:pt x="48" y="692"/>
                  <a:pt x="53" y="690"/>
                  <a:pt x="51" y="690"/>
                </a:cubicBezTo>
                <a:cubicBezTo>
                  <a:pt x="51" y="690"/>
                  <a:pt x="50" y="690"/>
                  <a:pt x="49" y="690"/>
                </a:cubicBezTo>
                <a:cubicBezTo>
                  <a:pt x="45" y="690"/>
                  <a:pt x="40" y="690"/>
                  <a:pt x="36" y="691"/>
                </a:cubicBezTo>
                <a:cubicBezTo>
                  <a:pt x="37" y="692"/>
                  <a:pt x="40" y="692"/>
                  <a:pt x="40" y="693"/>
                </a:cubicBezTo>
                <a:cubicBezTo>
                  <a:pt x="39" y="693"/>
                  <a:pt x="39" y="694"/>
                  <a:pt x="38" y="694"/>
                </a:cubicBezTo>
                <a:cubicBezTo>
                  <a:pt x="38" y="694"/>
                  <a:pt x="37" y="694"/>
                  <a:pt x="37" y="694"/>
                </a:cubicBezTo>
                <a:cubicBezTo>
                  <a:pt x="35" y="693"/>
                  <a:pt x="34" y="693"/>
                  <a:pt x="31" y="693"/>
                </a:cubicBezTo>
                <a:cubicBezTo>
                  <a:pt x="36" y="691"/>
                  <a:pt x="34" y="695"/>
                  <a:pt x="37" y="692"/>
                </a:cubicBezTo>
                <a:cubicBezTo>
                  <a:pt x="37" y="691"/>
                  <a:pt x="35" y="691"/>
                  <a:pt x="34" y="691"/>
                </a:cubicBezTo>
                <a:cubicBezTo>
                  <a:pt x="36" y="691"/>
                  <a:pt x="37" y="690"/>
                  <a:pt x="38" y="689"/>
                </a:cubicBezTo>
                <a:cubicBezTo>
                  <a:pt x="38" y="687"/>
                  <a:pt x="40" y="686"/>
                  <a:pt x="40" y="683"/>
                </a:cubicBezTo>
                <a:cubicBezTo>
                  <a:pt x="41" y="683"/>
                  <a:pt x="43" y="683"/>
                  <a:pt x="44" y="683"/>
                </a:cubicBezTo>
                <a:cubicBezTo>
                  <a:pt x="43" y="682"/>
                  <a:pt x="36" y="680"/>
                  <a:pt x="32" y="681"/>
                </a:cubicBezTo>
                <a:cubicBezTo>
                  <a:pt x="33" y="679"/>
                  <a:pt x="35" y="679"/>
                  <a:pt x="34" y="678"/>
                </a:cubicBezTo>
                <a:cubicBezTo>
                  <a:pt x="29" y="679"/>
                  <a:pt x="35" y="677"/>
                  <a:pt x="30" y="676"/>
                </a:cubicBezTo>
                <a:cubicBezTo>
                  <a:pt x="30" y="675"/>
                  <a:pt x="32" y="676"/>
                  <a:pt x="34" y="676"/>
                </a:cubicBezTo>
                <a:cubicBezTo>
                  <a:pt x="33" y="675"/>
                  <a:pt x="32" y="674"/>
                  <a:pt x="31" y="674"/>
                </a:cubicBezTo>
                <a:cubicBezTo>
                  <a:pt x="34" y="674"/>
                  <a:pt x="39" y="678"/>
                  <a:pt x="44" y="678"/>
                </a:cubicBezTo>
                <a:cubicBezTo>
                  <a:pt x="46" y="677"/>
                  <a:pt x="51" y="677"/>
                  <a:pt x="52" y="677"/>
                </a:cubicBezTo>
                <a:cubicBezTo>
                  <a:pt x="48" y="676"/>
                  <a:pt x="33" y="670"/>
                  <a:pt x="27" y="670"/>
                </a:cubicBezTo>
                <a:cubicBezTo>
                  <a:pt x="25" y="669"/>
                  <a:pt x="31" y="669"/>
                  <a:pt x="31" y="669"/>
                </a:cubicBezTo>
                <a:cubicBezTo>
                  <a:pt x="36" y="669"/>
                  <a:pt x="29" y="666"/>
                  <a:pt x="31" y="665"/>
                </a:cubicBezTo>
                <a:cubicBezTo>
                  <a:pt x="33" y="667"/>
                  <a:pt x="33" y="667"/>
                  <a:pt x="33" y="667"/>
                </a:cubicBezTo>
                <a:cubicBezTo>
                  <a:pt x="34" y="667"/>
                  <a:pt x="33" y="665"/>
                  <a:pt x="32" y="664"/>
                </a:cubicBezTo>
                <a:cubicBezTo>
                  <a:pt x="33" y="664"/>
                  <a:pt x="39" y="668"/>
                  <a:pt x="41" y="668"/>
                </a:cubicBezTo>
                <a:cubicBezTo>
                  <a:pt x="42" y="666"/>
                  <a:pt x="35" y="661"/>
                  <a:pt x="31" y="660"/>
                </a:cubicBezTo>
                <a:cubicBezTo>
                  <a:pt x="31" y="660"/>
                  <a:pt x="31" y="661"/>
                  <a:pt x="32" y="662"/>
                </a:cubicBezTo>
                <a:cubicBezTo>
                  <a:pt x="33" y="663"/>
                  <a:pt x="34" y="664"/>
                  <a:pt x="34" y="664"/>
                </a:cubicBezTo>
                <a:cubicBezTo>
                  <a:pt x="30" y="663"/>
                  <a:pt x="31" y="661"/>
                  <a:pt x="27" y="659"/>
                </a:cubicBezTo>
                <a:cubicBezTo>
                  <a:pt x="29" y="658"/>
                  <a:pt x="29" y="658"/>
                  <a:pt x="29" y="658"/>
                </a:cubicBezTo>
                <a:cubicBezTo>
                  <a:pt x="29" y="658"/>
                  <a:pt x="30" y="659"/>
                  <a:pt x="32" y="660"/>
                </a:cubicBezTo>
                <a:cubicBezTo>
                  <a:pt x="32" y="659"/>
                  <a:pt x="33" y="659"/>
                  <a:pt x="34" y="659"/>
                </a:cubicBezTo>
                <a:cubicBezTo>
                  <a:pt x="39" y="662"/>
                  <a:pt x="49" y="669"/>
                  <a:pt x="55" y="672"/>
                </a:cubicBezTo>
                <a:cubicBezTo>
                  <a:pt x="53" y="670"/>
                  <a:pt x="53" y="670"/>
                  <a:pt x="53" y="670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3" y="667"/>
                  <a:pt x="39" y="660"/>
                  <a:pt x="36" y="659"/>
                </a:cubicBezTo>
                <a:cubicBezTo>
                  <a:pt x="37" y="658"/>
                  <a:pt x="45" y="661"/>
                  <a:pt x="46" y="662"/>
                </a:cubicBezTo>
                <a:cubicBezTo>
                  <a:pt x="47" y="661"/>
                  <a:pt x="44" y="659"/>
                  <a:pt x="41" y="658"/>
                </a:cubicBezTo>
                <a:cubicBezTo>
                  <a:pt x="39" y="657"/>
                  <a:pt x="36" y="655"/>
                  <a:pt x="37" y="654"/>
                </a:cubicBezTo>
                <a:cubicBezTo>
                  <a:pt x="35" y="655"/>
                  <a:pt x="35" y="655"/>
                  <a:pt x="35" y="655"/>
                </a:cubicBezTo>
                <a:cubicBezTo>
                  <a:pt x="35" y="654"/>
                  <a:pt x="37" y="651"/>
                  <a:pt x="36" y="651"/>
                </a:cubicBezTo>
                <a:cubicBezTo>
                  <a:pt x="38" y="651"/>
                  <a:pt x="43" y="653"/>
                  <a:pt x="44" y="654"/>
                </a:cubicBezTo>
                <a:cubicBezTo>
                  <a:pt x="44" y="654"/>
                  <a:pt x="38" y="648"/>
                  <a:pt x="39" y="648"/>
                </a:cubicBezTo>
                <a:cubicBezTo>
                  <a:pt x="39" y="649"/>
                  <a:pt x="45" y="652"/>
                  <a:pt x="46" y="652"/>
                </a:cubicBezTo>
                <a:cubicBezTo>
                  <a:pt x="47" y="652"/>
                  <a:pt x="40" y="647"/>
                  <a:pt x="39" y="647"/>
                </a:cubicBezTo>
                <a:cubicBezTo>
                  <a:pt x="44" y="648"/>
                  <a:pt x="42" y="647"/>
                  <a:pt x="47" y="649"/>
                </a:cubicBezTo>
                <a:cubicBezTo>
                  <a:pt x="47" y="648"/>
                  <a:pt x="42" y="644"/>
                  <a:pt x="41" y="644"/>
                </a:cubicBezTo>
                <a:cubicBezTo>
                  <a:pt x="40" y="642"/>
                  <a:pt x="42" y="642"/>
                  <a:pt x="43" y="642"/>
                </a:cubicBezTo>
                <a:cubicBezTo>
                  <a:pt x="43" y="645"/>
                  <a:pt x="54" y="651"/>
                  <a:pt x="57" y="655"/>
                </a:cubicBezTo>
                <a:cubicBezTo>
                  <a:pt x="57" y="655"/>
                  <a:pt x="54" y="651"/>
                  <a:pt x="51" y="647"/>
                </a:cubicBezTo>
                <a:cubicBezTo>
                  <a:pt x="48" y="643"/>
                  <a:pt x="46" y="638"/>
                  <a:pt x="46" y="638"/>
                </a:cubicBezTo>
                <a:cubicBezTo>
                  <a:pt x="47" y="639"/>
                  <a:pt x="51" y="644"/>
                  <a:pt x="51" y="645"/>
                </a:cubicBezTo>
                <a:cubicBezTo>
                  <a:pt x="47" y="640"/>
                  <a:pt x="52" y="635"/>
                  <a:pt x="55" y="635"/>
                </a:cubicBezTo>
                <a:cubicBezTo>
                  <a:pt x="55" y="635"/>
                  <a:pt x="55" y="635"/>
                  <a:pt x="55" y="635"/>
                </a:cubicBezTo>
                <a:cubicBezTo>
                  <a:pt x="55" y="637"/>
                  <a:pt x="58" y="638"/>
                  <a:pt x="58" y="636"/>
                </a:cubicBezTo>
                <a:cubicBezTo>
                  <a:pt x="59" y="637"/>
                  <a:pt x="58" y="637"/>
                  <a:pt x="58" y="637"/>
                </a:cubicBezTo>
                <a:cubicBezTo>
                  <a:pt x="61" y="641"/>
                  <a:pt x="57" y="628"/>
                  <a:pt x="61" y="632"/>
                </a:cubicBezTo>
                <a:cubicBezTo>
                  <a:pt x="59" y="632"/>
                  <a:pt x="59" y="635"/>
                  <a:pt x="60" y="637"/>
                </a:cubicBezTo>
                <a:cubicBezTo>
                  <a:pt x="61" y="634"/>
                  <a:pt x="65" y="636"/>
                  <a:pt x="62" y="629"/>
                </a:cubicBezTo>
                <a:cubicBezTo>
                  <a:pt x="64" y="631"/>
                  <a:pt x="64" y="630"/>
                  <a:pt x="65" y="633"/>
                </a:cubicBezTo>
                <a:cubicBezTo>
                  <a:pt x="65" y="633"/>
                  <a:pt x="68" y="629"/>
                  <a:pt x="68" y="629"/>
                </a:cubicBezTo>
                <a:cubicBezTo>
                  <a:pt x="68" y="630"/>
                  <a:pt x="68" y="632"/>
                  <a:pt x="69" y="633"/>
                </a:cubicBezTo>
                <a:cubicBezTo>
                  <a:pt x="67" y="631"/>
                  <a:pt x="66" y="638"/>
                  <a:pt x="64" y="633"/>
                </a:cubicBezTo>
                <a:cubicBezTo>
                  <a:pt x="65" y="638"/>
                  <a:pt x="66" y="640"/>
                  <a:pt x="66" y="643"/>
                </a:cubicBezTo>
                <a:cubicBezTo>
                  <a:pt x="68" y="642"/>
                  <a:pt x="70" y="635"/>
                  <a:pt x="72" y="630"/>
                </a:cubicBezTo>
                <a:cubicBezTo>
                  <a:pt x="72" y="630"/>
                  <a:pt x="73" y="631"/>
                  <a:pt x="74" y="632"/>
                </a:cubicBezTo>
                <a:cubicBezTo>
                  <a:pt x="75" y="633"/>
                  <a:pt x="76" y="634"/>
                  <a:pt x="76" y="634"/>
                </a:cubicBezTo>
                <a:cubicBezTo>
                  <a:pt x="76" y="632"/>
                  <a:pt x="76" y="632"/>
                  <a:pt x="76" y="632"/>
                </a:cubicBezTo>
                <a:cubicBezTo>
                  <a:pt x="76" y="638"/>
                  <a:pt x="76" y="638"/>
                  <a:pt x="76" y="638"/>
                </a:cubicBezTo>
                <a:cubicBezTo>
                  <a:pt x="76" y="637"/>
                  <a:pt x="77" y="636"/>
                  <a:pt x="77" y="636"/>
                </a:cubicBezTo>
                <a:cubicBezTo>
                  <a:pt x="77" y="637"/>
                  <a:pt x="77" y="637"/>
                  <a:pt x="76" y="638"/>
                </a:cubicBezTo>
                <a:cubicBezTo>
                  <a:pt x="77" y="638"/>
                  <a:pt x="77" y="638"/>
                  <a:pt x="77" y="637"/>
                </a:cubicBezTo>
                <a:cubicBezTo>
                  <a:pt x="77" y="640"/>
                  <a:pt x="76" y="643"/>
                  <a:pt x="75" y="645"/>
                </a:cubicBezTo>
                <a:cubicBezTo>
                  <a:pt x="75" y="644"/>
                  <a:pt x="75" y="643"/>
                  <a:pt x="75" y="642"/>
                </a:cubicBezTo>
                <a:cubicBezTo>
                  <a:pt x="74" y="644"/>
                  <a:pt x="74" y="647"/>
                  <a:pt x="74" y="648"/>
                </a:cubicBezTo>
                <a:cubicBezTo>
                  <a:pt x="74" y="648"/>
                  <a:pt x="74" y="648"/>
                  <a:pt x="74" y="648"/>
                </a:cubicBezTo>
                <a:cubicBezTo>
                  <a:pt x="74" y="649"/>
                  <a:pt x="74" y="650"/>
                  <a:pt x="74" y="651"/>
                </a:cubicBezTo>
                <a:cubicBezTo>
                  <a:pt x="74" y="651"/>
                  <a:pt x="75" y="650"/>
                  <a:pt x="75" y="650"/>
                </a:cubicBezTo>
                <a:cubicBezTo>
                  <a:pt x="75" y="649"/>
                  <a:pt x="75" y="648"/>
                  <a:pt x="75" y="646"/>
                </a:cubicBezTo>
                <a:cubicBezTo>
                  <a:pt x="77" y="643"/>
                  <a:pt x="79" y="640"/>
                  <a:pt x="79" y="636"/>
                </a:cubicBezTo>
                <a:cubicBezTo>
                  <a:pt x="79" y="636"/>
                  <a:pt x="79" y="637"/>
                  <a:pt x="79" y="638"/>
                </a:cubicBezTo>
                <a:cubicBezTo>
                  <a:pt x="80" y="639"/>
                  <a:pt x="80" y="640"/>
                  <a:pt x="80" y="640"/>
                </a:cubicBezTo>
                <a:cubicBezTo>
                  <a:pt x="83" y="637"/>
                  <a:pt x="82" y="637"/>
                  <a:pt x="87" y="636"/>
                </a:cubicBezTo>
                <a:cubicBezTo>
                  <a:pt x="86" y="638"/>
                  <a:pt x="85" y="639"/>
                  <a:pt x="85" y="640"/>
                </a:cubicBezTo>
                <a:cubicBezTo>
                  <a:pt x="87" y="638"/>
                  <a:pt x="87" y="641"/>
                  <a:pt x="87" y="643"/>
                </a:cubicBezTo>
                <a:cubicBezTo>
                  <a:pt x="87" y="645"/>
                  <a:pt x="86" y="648"/>
                  <a:pt x="88" y="646"/>
                </a:cubicBezTo>
                <a:cubicBezTo>
                  <a:pt x="90" y="646"/>
                  <a:pt x="91" y="643"/>
                  <a:pt x="93" y="643"/>
                </a:cubicBezTo>
                <a:cubicBezTo>
                  <a:pt x="92" y="643"/>
                  <a:pt x="92" y="644"/>
                  <a:pt x="92" y="644"/>
                </a:cubicBezTo>
                <a:cubicBezTo>
                  <a:pt x="92" y="644"/>
                  <a:pt x="93" y="644"/>
                  <a:pt x="93" y="644"/>
                </a:cubicBezTo>
                <a:cubicBezTo>
                  <a:pt x="94" y="643"/>
                  <a:pt x="95" y="643"/>
                  <a:pt x="95" y="643"/>
                </a:cubicBezTo>
                <a:cubicBezTo>
                  <a:pt x="95" y="644"/>
                  <a:pt x="93" y="644"/>
                  <a:pt x="93" y="646"/>
                </a:cubicBezTo>
                <a:cubicBezTo>
                  <a:pt x="96" y="647"/>
                  <a:pt x="99" y="647"/>
                  <a:pt x="99" y="651"/>
                </a:cubicBezTo>
                <a:cubicBezTo>
                  <a:pt x="102" y="654"/>
                  <a:pt x="104" y="645"/>
                  <a:pt x="105" y="649"/>
                </a:cubicBezTo>
                <a:cubicBezTo>
                  <a:pt x="103" y="651"/>
                  <a:pt x="100" y="653"/>
                  <a:pt x="101" y="655"/>
                </a:cubicBezTo>
                <a:cubicBezTo>
                  <a:pt x="103" y="656"/>
                  <a:pt x="105" y="654"/>
                  <a:pt x="107" y="656"/>
                </a:cubicBezTo>
                <a:cubicBezTo>
                  <a:pt x="103" y="657"/>
                  <a:pt x="103" y="657"/>
                  <a:pt x="103" y="657"/>
                </a:cubicBezTo>
                <a:cubicBezTo>
                  <a:pt x="104" y="659"/>
                  <a:pt x="105" y="660"/>
                  <a:pt x="102" y="661"/>
                </a:cubicBezTo>
                <a:cubicBezTo>
                  <a:pt x="104" y="662"/>
                  <a:pt x="104" y="663"/>
                  <a:pt x="103" y="664"/>
                </a:cubicBezTo>
                <a:cubicBezTo>
                  <a:pt x="105" y="665"/>
                  <a:pt x="107" y="664"/>
                  <a:pt x="109" y="663"/>
                </a:cubicBezTo>
                <a:cubicBezTo>
                  <a:pt x="111" y="662"/>
                  <a:pt x="112" y="660"/>
                  <a:pt x="113" y="659"/>
                </a:cubicBezTo>
                <a:cubicBezTo>
                  <a:pt x="111" y="663"/>
                  <a:pt x="113" y="665"/>
                  <a:pt x="108" y="667"/>
                </a:cubicBezTo>
                <a:cubicBezTo>
                  <a:pt x="107" y="664"/>
                  <a:pt x="107" y="664"/>
                  <a:pt x="107" y="664"/>
                </a:cubicBezTo>
                <a:cubicBezTo>
                  <a:pt x="105" y="667"/>
                  <a:pt x="106" y="668"/>
                  <a:pt x="108" y="669"/>
                </a:cubicBezTo>
                <a:cubicBezTo>
                  <a:pt x="109" y="670"/>
                  <a:pt x="110" y="671"/>
                  <a:pt x="105" y="671"/>
                </a:cubicBezTo>
                <a:cubicBezTo>
                  <a:pt x="105" y="670"/>
                  <a:pt x="102" y="668"/>
                  <a:pt x="100" y="669"/>
                </a:cubicBezTo>
                <a:cubicBezTo>
                  <a:pt x="100" y="669"/>
                  <a:pt x="101" y="669"/>
                  <a:pt x="101" y="670"/>
                </a:cubicBezTo>
                <a:cubicBezTo>
                  <a:pt x="102" y="670"/>
                  <a:pt x="103" y="671"/>
                  <a:pt x="103" y="671"/>
                </a:cubicBezTo>
                <a:cubicBezTo>
                  <a:pt x="102" y="671"/>
                  <a:pt x="102" y="670"/>
                  <a:pt x="101" y="671"/>
                </a:cubicBezTo>
                <a:cubicBezTo>
                  <a:pt x="102" y="671"/>
                  <a:pt x="104" y="672"/>
                  <a:pt x="106" y="673"/>
                </a:cubicBezTo>
                <a:cubicBezTo>
                  <a:pt x="106" y="673"/>
                  <a:pt x="106" y="673"/>
                  <a:pt x="106" y="673"/>
                </a:cubicBezTo>
                <a:cubicBezTo>
                  <a:pt x="106" y="673"/>
                  <a:pt x="106" y="674"/>
                  <a:pt x="106" y="675"/>
                </a:cubicBezTo>
                <a:cubicBezTo>
                  <a:pt x="107" y="676"/>
                  <a:pt x="107" y="677"/>
                  <a:pt x="107" y="677"/>
                </a:cubicBezTo>
                <a:cubicBezTo>
                  <a:pt x="107" y="677"/>
                  <a:pt x="105" y="676"/>
                  <a:pt x="105" y="677"/>
                </a:cubicBezTo>
                <a:cubicBezTo>
                  <a:pt x="105" y="677"/>
                  <a:pt x="106" y="678"/>
                  <a:pt x="106" y="678"/>
                </a:cubicBezTo>
                <a:cubicBezTo>
                  <a:pt x="107" y="679"/>
                  <a:pt x="108" y="680"/>
                  <a:pt x="108" y="680"/>
                </a:cubicBezTo>
                <a:cubicBezTo>
                  <a:pt x="106" y="679"/>
                  <a:pt x="105" y="679"/>
                  <a:pt x="104" y="680"/>
                </a:cubicBezTo>
                <a:cubicBezTo>
                  <a:pt x="103" y="682"/>
                  <a:pt x="114" y="687"/>
                  <a:pt x="110" y="687"/>
                </a:cubicBezTo>
                <a:cubicBezTo>
                  <a:pt x="110" y="687"/>
                  <a:pt x="109" y="687"/>
                  <a:pt x="109" y="686"/>
                </a:cubicBezTo>
                <a:cubicBezTo>
                  <a:pt x="107" y="687"/>
                  <a:pt x="107" y="687"/>
                  <a:pt x="107" y="687"/>
                </a:cubicBezTo>
                <a:cubicBezTo>
                  <a:pt x="112" y="689"/>
                  <a:pt x="112" y="691"/>
                  <a:pt x="111" y="693"/>
                </a:cubicBezTo>
                <a:cubicBezTo>
                  <a:pt x="111" y="695"/>
                  <a:pt x="111" y="697"/>
                  <a:pt x="115" y="700"/>
                </a:cubicBezTo>
                <a:cubicBezTo>
                  <a:pt x="111" y="700"/>
                  <a:pt x="113" y="699"/>
                  <a:pt x="109" y="694"/>
                </a:cubicBezTo>
                <a:cubicBezTo>
                  <a:pt x="107" y="694"/>
                  <a:pt x="107" y="694"/>
                  <a:pt x="107" y="694"/>
                </a:cubicBezTo>
                <a:cubicBezTo>
                  <a:pt x="106" y="693"/>
                  <a:pt x="107" y="693"/>
                  <a:pt x="107" y="692"/>
                </a:cubicBezTo>
                <a:close/>
                <a:moveTo>
                  <a:pt x="105" y="666"/>
                </a:moveTo>
                <a:cubicBezTo>
                  <a:pt x="107" y="665"/>
                  <a:pt x="104" y="664"/>
                  <a:pt x="103" y="664"/>
                </a:cubicBezTo>
                <a:cubicBezTo>
                  <a:pt x="103" y="665"/>
                  <a:pt x="101" y="666"/>
                  <a:pt x="105" y="666"/>
                </a:cubicBezTo>
                <a:close/>
                <a:moveTo>
                  <a:pt x="74" y="640"/>
                </a:moveTo>
                <a:cubicBezTo>
                  <a:pt x="74" y="638"/>
                  <a:pt x="74" y="637"/>
                  <a:pt x="73" y="638"/>
                </a:cubicBezTo>
                <a:cubicBezTo>
                  <a:pt x="74" y="639"/>
                  <a:pt x="74" y="640"/>
                  <a:pt x="74" y="640"/>
                </a:cubicBezTo>
                <a:close/>
                <a:moveTo>
                  <a:pt x="60" y="689"/>
                </a:moveTo>
                <a:cubicBezTo>
                  <a:pt x="60" y="689"/>
                  <a:pt x="60" y="689"/>
                  <a:pt x="60" y="689"/>
                </a:cubicBezTo>
                <a:cubicBezTo>
                  <a:pt x="60" y="688"/>
                  <a:pt x="60" y="688"/>
                  <a:pt x="60" y="689"/>
                </a:cubicBezTo>
                <a:close/>
                <a:moveTo>
                  <a:pt x="59" y="689"/>
                </a:moveTo>
                <a:cubicBezTo>
                  <a:pt x="59" y="690"/>
                  <a:pt x="59" y="690"/>
                  <a:pt x="60" y="689"/>
                </a:cubicBezTo>
                <a:cubicBezTo>
                  <a:pt x="60" y="690"/>
                  <a:pt x="59" y="690"/>
                  <a:pt x="59" y="690"/>
                </a:cubicBezTo>
                <a:cubicBezTo>
                  <a:pt x="58" y="690"/>
                  <a:pt x="59" y="690"/>
                  <a:pt x="59" y="689"/>
                </a:cubicBezTo>
                <a:close/>
                <a:moveTo>
                  <a:pt x="64" y="681"/>
                </a:moveTo>
                <a:cubicBezTo>
                  <a:pt x="64" y="680"/>
                  <a:pt x="64" y="680"/>
                  <a:pt x="64" y="680"/>
                </a:cubicBezTo>
                <a:cubicBezTo>
                  <a:pt x="63" y="681"/>
                  <a:pt x="63" y="681"/>
                  <a:pt x="64" y="681"/>
                </a:cubicBezTo>
                <a:close/>
                <a:moveTo>
                  <a:pt x="78" y="635"/>
                </a:moveTo>
                <a:cubicBezTo>
                  <a:pt x="78" y="636"/>
                  <a:pt x="77" y="636"/>
                  <a:pt x="77" y="637"/>
                </a:cubicBezTo>
                <a:cubicBezTo>
                  <a:pt x="78" y="637"/>
                  <a:pt x="78" y="636"/>
                  <a:pt x="78" y="635"/>
                </a:cubicBezTo>
                <a:close/>
                <a:moveTo>
                  <a:pt x="99" y="710"/>
                </a:moveTo>
                <a:cubicBezTo>
                  <a:pt x="99" y="710"/>
                  <a:pt x="99" y="710"/>
                  <a:pt x="99" y="710"/>
                </a:cubicBezTo>
                <a:cubicBezTo>
                  <a:pt x="99" y="710"/>
                  <a:pt x="100" y="710"/>
                  <a:pt x="100" y="710"/>
                </a:cubicBezTo>
                <a:lnTo>
                  <a:pt x="99" y="710"/>
                </a:lnTo>
                <a:close/>
                <a:moveTo>
                  <a:pt x="29" y="675"/>
                </a:moveTo>
                <a:cubicBezTo>
                  <a:pt x="29" y="674"/>
                  <a:pt x="30" y="674"/>
                  <a:pt x="31" y="674"/>
                </a:cubicBezTo>
                <a:cubicBezTo>
                  <a:pt x="30" y="674"/>
                  <a:pt x="29" y="674"/>
                  <a:pt x="29" y="675"/>
                </a:cubicBezTo>
                <a:close/>
                <a:moveTo>
                  <a:pt x="66" y="689"/>
                </a:moveTo>
                <a:cubicBezTo>
                  <a:pt x="65" y="689"/>
                  <a:pt x="65" y="689"/>
                  <a:pt x="65" y="689"/>
                </a:cubicBezTo>
                <a:cubicBezTo>
                  <a:pt x="66" y="690"/>
                  <a:pt x="65" y="690"/>
                  <a:pt x="65" y="691"/>
                </a:cubicBezTo>
                <a:cubicBezTo>
                  <a:pt x="66" y="690"/>
                  <a:pt x="66" y="689"/>
                  <a:pt x="66" y="689"/>
                </a:cubicBezTo>
                <a:close/>
                <a:moveTo>
                  <a:pt x="61" y="710"/>
                </a:moveTo>
                <a:cubicBezTo>
                  <a:pt x="61" y="710"/>
                  <a:pt x="61" y="710"/>
                  <a:pt x="61" y="710"/>
                </a:cubicBezTo>
                <a:cubicBezTo>
                  <a:pt x="62" y="709"/>
                  <a:pt x="62" y="709"/>
                  <a:pt x="62" y="709"/>
                </a:cubicBezTo>
                <a:cubicBezTo>
                  <a:pt x="62" y="709"/>
                  <a:pt x="61" y="709"/>
                  <a:pt x="61" y="710"/>
                </a:cubicBezTo>
                <a:close/>
                <a:moveTo>
                  <a:pt x="60" y="698"/>
                </a:moveTo>
                <a:cubicBezTo>
                  <a:pt x="59" y="701"/>
                  <a:pt x="60" y="700"/>
                  <a:pt x="60" y="700"/>
                </a:cubicBezTo>
                <a:cubicBezTo>
                  <a:pt x="60" y="700"/>
                  <a:pt x="60" y="700"/>
                  <a:pt x="60" y="700"/>
                </a:cubicBezTo>
                <a:cubicBezTo>
                  <a:pt x="63" y="697"/>
                  <a:pt x="62" y="698"/>
                  <a:pt x="60" y="698"/>
                </a:cubicBezTo>
                <a:close/>
                <a:moveTo>
                  <a:pt x="61" y="700"/>
                </a:moveTo>
                <a:cubicBezTo>
                  <a:pt x="61" y="700"/>
                  <a:pt x="61" y="700"/>
                  <a:pt x="61" y="700"/>
                </a:cubicBezTo>
                <a:cubicBezTo>
                  <a:pt x="62" y="699"/>
                  <a:pt x="61" y="700"/>
                  <a:pt x="61" y="700"/>
                </a:cubicBezTo>
                <a:close/>
                <a:moveTo>
                  <a:pt x="61" y="689"/>
                </a:moveTo>
                <a:cubicBezTo>
                  <a:pt x="61" y="690"/>
                  <a:pt x="64" y="687"/>
                  <a:pt x="63" y="688"/>
                </a:cubicBezTo>
                <a:cubicBezTo>
                  <a:pt x="65" y="685"/>
                  <a:pt x="59" y="690"/>
                  <a:pt x="61" y="689"/>
                </a:cubicBezTo>
                <a:close/>
                <a:moveTo>
                  <a:pt x="55" y="706"/>
                </a:moveTo>
                <a:cubicBezTo>
                  <a:pt x="57" y="703"/>
                  <a:pt x="57" y="703"/>
                  <a:pt x="57" y="703"/>
                </a:cubicBezTo>
                <a:cubicBezTo>
                  <a:pt x="55" y="705"/>
                  <a:pt x="55" y="705"/>
                  <a:pt x="55" y="705"/>
                </a:cubicBezTo>
                <a:lnTo>
                  <a:pt x="55" y="706"/>
                </a:lnTo>
                <a:close/>
                <a:moveTo>
                  <a:pt x="52" y="701"/>
                </a:moveTo>
                <a:cubicBezTo>
                  <a:pt x="53" y="702"/>
                  <a:pt x="53" y="702"/>
                  <a:pt x="53" y="702"/>
                </a:cubicBezTo>
                <a:cubicBezTo>
                  <a:pt x="53" y="701"/>
                  <a:pt x="53" y="701"/>
                  <a:pt x="54" y="701"/>
                </a:cubicBezTo>
                <a:cubicBezTo>
                  <a:pt x="53" y="701"/>
                  <a:pt x="53" y="700"/>
                  <a:pt x="52" y="701"/>
                </a:cubicBezTo>
                <a:close/>
                <a:moveTo>
                  <a:pt x="54" y="701"/>
                </a:moveTo>
                <a:cubicBezTo>
                  <a:pt x="54" y="702"/>
                  <a:pt x="54" y="702"/>
                  <a:pt x="55" y="701"/>
                </a:cubicBezTo>
                <a:cubicBezTo>
                  <a:pt x="55" y="701"/>
                  <a:pt x="54" y="701"/>
                  <a:pt x="54" y="701"/>
                </a:cubicBezTo>
                <a:close/>
                <a:moveTo>
                  <a:pt x="53" y="706"/>
                </a:moveTo>
                <a:cubicBezTo>
                  <a:pt x="53" y="705"/>
                  <a:pt x="53" y="705"/>
                  <a:pt x="53" y="705"/>
                </a:cubicBezTo>
                <a:cubicBezTo>
                  <a:pt x="53" y="704"/>
                  <a:pt x="53" y="704"/>
                  <a:pt x="53" y="704"/>
                </a:cubicBezTo>
                <a:lnTo>
                  <a:pt x="53" y="706"/>
                </a:lnTo>
                <a:close/>
                <a:moveTo>
                  <a:pt x="46" y="692"/>
                </a:moveTo>
                <a:cubicBezTo>
                  <a:pt x="45" y="691"/>
                  <a:pt x="45" y="691"/>
                  <a:pt x="45" y="691"/>
                </a:cubicBezTo>
                <a:cubicBezTo>
                  <a:pt x="43" y="692"/>
                  <a:pt x="43" y="692"/>
                  <a:pt x="44" y="692"/>
                </a:cubicBezTo>
                <a:cubicBezTo>
                  <a:pt x="45" y="692"/>
                  <a:pt x="45" y="692"/>
                  <a:pt x="46" y="692"/>
                </a:cubicBezTo>
                <a:close/>
                <a:moveTo>
                  <a:pt x="40" y="699"/>
                </a:moveTo>
                <a:cubicBezTo>
                  <a:pt x="40" y="699"/>
                  <a:pt x="41" y="698"/>
                  <a:pt x="42" y="698"/>
                </a:cubicBezTo>
                <a:cubicBezTo>
                  <a:pt x="38" y="700"/>
                  <a:pt x="38" y="700"/>
                  <a:pt x="38" y="700"/>
                </a:cubicBezTo>
                <a:lnTo>
                  <a:pt x="40" y="699"/>
                </a:lnTo>
                <a:close/>
                <a:moveTo>
                  <a:pt x="37" y="696"/>
                </a:moveTo>
                <a:cubicBezTo>
                  <a:pt x="35" y="696"/>
                  <a:pt x="32" y="695"/>
                  <a:pt x="34" y="697"/>
                </a:cubicBezTo>
                <a:cubicBezTo>
                  <a:pt x="35" y="697"/>
                  <a:pt x="36" y="698"/>
                  <a:pt x="37" y="696"/>
                </a:cubicBezTo>
                <a:close/>
                <a:moveTo>
                  <a:pt x="41" y="675"/>
                </a:moveTo>
                <a:cubicBezTo>
                  <a:pt x="41" y="675"/>
                  <a:pt x="41" y="675"/>
                  <a:pt x="41" y="675"/>
                </a:cubicBezTo>
                <a:cubicBezTo>
                  <a:pt x="48" y="677"/>
                  <a:pt x="48" y="677"/>
                  <a:pt x="48" y="677"/>
                </a:cubicBezTo>
                <a:lnTo>
                  <a:pt x="41" y="675"/>
                </a:lnTo>
                <a:close/>
                <a:moveTo>
                  <a:pt x="30" y="655"/>
                </a:moveTo>
                <a:cubicBezTo>
                  <a:pt x="28" y="656"/>
                  <a:pt x="34" y="657"/>
                  <a:pt x="32" y="657"/>
                </a:cubicBezTo>
                <a:cubicBezTo>
                  <a:pt x="33" y="658"/>
                  <a:pt x="33" y="658"/>
                  <a:pt x="34" y="658"/>
                </a:cubicBezTo>
                <a:cubicBezTo>
                  <a:pt x="34" y="657"/>
                  <a:pt x="34" y="657"/>
                  <a:pt x="35" y="658"/>
                </a:cubicBezTo>
                <a:cubicBezTo>
                  <a:pt x="34" y="656"/>
                  <a:pt x="35" y="656"/>
                  <a:pt x="30" y="655"/>
                </a:cubicBezTo>
                <a:close/>
                <a:moveTo>
                  <a:pt x="35" y="658"/>
                </a:moveTo>
                <a:cubicBezTo>
                  <a:pt x="35" y="658"/>
                  <a:pt x="36" y="658"/>
                  <a:pt x="36" y="658"/>
                </a:cubicBezTo>
                <a:cubicBezTo>
                  <a:pt x="36" y="658"/>
                  <a:pt x="35" y="658"/>
                  <a:pt x="35" y="658"/>
                </a:cubicBezTo>
                <a:close/>
                <a:moveTo>
                  <a:pt x="66" y="657"/>
                </a:moveTo>
                <a:cubicBezTo>
                  <a:pt x="67" y="658"/>
                  <a:pt x="67" y="658"/>
                  <a:pt x="67" y="658"/>
                </a:cubicBezTo>
                <a:cubicBezTo>
                  <a:pt x="66" y="656"/>
                  <a:pt x="66" y="656"/>
                  <a:pt x="66" y="656"/>
                </a:cubicBezTo>
                <a:lnTo>
                  <a:pt x="66" y="657"/>
                </a:lnTo>
                <a:close/>
                <a:moveTo>
                  <a:pt x="64" y="652"/>
                </a:moveTo>
                <a:cubicBezTo>
                  <a:pt x="67" y="656"/>
                  <a:pt x="67" y="656"/>
                  <a:pt x="67" y="656"/>
                </a:cubicBezTo>
                <a:cubicBezTo>
                  <a:pt x="65" y="652"/>
                  <a:pt x="65" y="652"/>
                  <a:pt x="65" y="652"/>
                </a:cubicBezTo>
                <a:cubicBezTo>
                  <a:pt x="65" y="652"/>
                  <a:pt x="65" y="653"/>
                  <a:pt x="64" y="652"/>
                </a:cubicBezTo>
                <a:close/>
                <a:moveTo>
                  <a:pt x="110" y="657"/>
                </a:moveTo>
                <a:cubicBezTo>
                  <a:pt x="109" y="657"/>
                  <a:pt x="109" y="657"/>
                  <a:pt x="109" y="657"/>
                </a:cubicBezTo>
                <a:cubicBezTo>
                  <a:pt x="108" y="657"/>
                  <a:pt x="108" y="658"/>
                  <a:pt x="109" y="659"/>
                </a:cubicBezTo>
                <a:lnTo>
                  <a:pt x="110" y="657"/>
                </a:lnTo>
                <a:close/>
                <a:moveTo>
                  <a:pt x="112" y="684"/>
                </a:moveTo>
                <a:cubicBezTo>
                  <a:pt x="112" y="683"/>
                  <a:pt x="112" y="683"/>
                  <a:pt x="112" y="683"/>
                </a:cubicBezTo>
                <a:cubicBezTo>
                  <a:pt x="108" y="683"/>
                  <a:pt x="108" y="683"/>
                  <a:pt x="108" y="683"/>
                </a:cubicBezTo>
                <a:lnTo>
                  <a:pt x="112" y="684"/>
                </a:lnTo>
                <a:close/>
                <a:moveTo>
                  <a:pt x="112" y="705"/>
                </a:moveTo>
                <a:cubicBezTo>
                  <a:pt x="112" y="705"/>
                  <a:pt x="112" y="703"/>
                  <a:pt x="112" y="703"/>
                </a:cubicBezTo>
                <a:cubicBezTo>
                  <a:pt x="112" y="705"/>
                  <a:pt x="107" y="702"/>
                  <a:pt x="112" y="705"/>
                </a:cubicBezTo>
                <a:close/>
                <a:moveTo>
                  <a:pt x="88" y="687"/>
                </a:moveTo>
                <a:cubicBezTo>
                  <a:pt x="87" y="687"/>
                  <a:pt x="85" y="686"/>
                  <a:pt x="85" y="686"/>
                </a:cubicBezTo>
                <a:cubicBezTo>
                  <a:pt x="85" y="686"/>
                  <a:pt x="87" y="687"/>
                  <a:pt x="88" y="687"/>
                </a:cubicBezTo>
                <a:close/>
                <a:moveTo>
                  <a:pt x="78" y="686"/>
                </a:moveTo>
                <a:cubicBezTo>
                  <a:pt x="79" y="686"/>
                  <a:pt x="79" y="686"/>
                  <a:pt x="79" y="686"/>
                </a:cubicBezTo>
                <a:cubicBezTo>
                  <a:pt x="76" y="686"/>
                  <a:pt x="76" y="686"/>
                  <a:pt x="76" y="686"/>
                </a:cubicBezTo>
                <a:lnTo>
                  <a:pt x="78" y="686"/>
                </a:lnTo>
                <a:close/>
                <a:moveTo>
                  <a:pt x="78" y="685"/>
                </a:moveTo>
                <a:cubicBezTo>
                  <a:pt x="73" y="685"/>
                  <a:pt x="79" y="685"/>
                  <a:pt x="77" y="685"/>
                </a:cubicBezTo>
                <a:cubicBezTo>
                  <a:pt x="76" y="685"/>
                  <a:pt x="76" y="685"/>
                  <a:pt x="76" y="685"/>
                </a:cubicBezTo>
                <a:cubicBezTo>
                  <a:pt x="80" y="686"/>
                  <a:pt x="80" y="686"/>
                  <a:pt x="80" y="686"/>
                </a:cubicBezTo>
                <a:cubicBezTo>
                  <a:pt x="79" y="685"/>
                  <a:pt x="77" y="685"/>
                  <a:pt x="78" y="685"/>
                </a:cubicBezTo>
                <a:close/>
                <a:moveTo>
                  <a:pt x="89" y="686"/>
                </a:moveTo>
                <a:cubicBezTo>
                  <a:pt x="87" y="685"/>
                  <a:pt x="87" y="685"/>
                  <a:pt x="88" y="686"/>
                </a:cubicBezTo>
                <a:cubicBezTo>
                  <a:pt x="88" y="686"/>
                  <a:pt x="88" y="686"/>
                  <a:pt x="89" y="686"/>
                </a:cubicBezTo>
                <a:cubicBezTo>
                  <a:pt x="89" y="686"/>
                  <a:pt x="89" y="686"/>
                  <a:pt x="89" y="686"/>
                </a:cubicBezTo>
                <a:close/>
                <a:moveTo>
                  <a:pt x="89" y="686"/>
                </a:moveTo>
                <a:cubicBezTo>
                  <a:pt x="89" y="686"/>
                  <a:pt x="90" y="686"/>
                  <a:pt x="89" y="686"/>
                </a:cubicBezTo>
                <a:close/>
                <a:moveTo>
                  <a:pt x="88" y="685"/>
                </a:moveTo>
                <a:cubicBezTo>
                  <a:pt x="89" y="685"/>
                  <a:pt x="89" y="685"/>
                  <a:pt x="89" y="685"/>
                </a:cubicBezTo>
                <a:cubicBezTo>
                  <a:pt x="90" y="686"/>
                  <a:pt x="91" y="686"/>
                  <a:pt x="91" y="686"/>
                </a:cubicBezTo>
                <a:cubicBezTo>
                  <a:pt x="90" y="685"/>
                  <a:pt x="89" y="685"/>
                  <a:pt x="88" y="685"/>
                </a:cubicBezTo>
                <a:close/>
                <a:moveTo>
                  <a:pt x="84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4" y="685"/>
                </a:cubicBezTo>
                <a:close/>
                <a:moveTo>
                  <a:pt x="86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4" y="685"/>
                  <a:pt x="82" y="685"/>
                  <a:pt x="85" y="685"/>
                </a:cubicBezTo>
                <a:cubicBezTo>
                  <a:pt x="84" y="685"/>
                  <a:pt x="85" y="685"/>
                  <a:pt x="86" y="685"/>
                </a:cubicBezTo>
                <a:close/>
                <a:moveTo>
                  <a:pt x="85" y="685"/>
                </a:moveTo>
                <a:cubicBezTo>
                  <a:pt x="84" y="685"/>
                  <a:pt x="84" y="685"/>
                  <a:pt x="82" y="685"/>
                </a:cubicBezTo>
                <a:cubicBezTo>
                  <a:pt x="83" y="685"/>
                  <a:pt x="86" y="685"/>
                  <a:pt x="85" y="685"/>
                </a:cubicBezTo>
                <a:close/>
                <a:moveTo>
                  <a:pt x="73" y="685"/>
                </a:moveTo>
                <a:cubicBezTo>
                  <a:pt x="72" y="685"/>
                  <a:pt x="72" y="685"/>
                  <a:pt x="72" y="685"/>
                </a:cubicBezTo>
                <a:cubicBezTo>
                  <a:pt x="73" y="685"/>
                  <a:pt x="73" y="685"/>
                  <a:pt x="73" y="685"/>
                </a:cubicBezTo>
                <a:cubicBezTo>
                  <a:pt x="72" y="685"/>
                  <a:pt x="75" y="685"/>
                  <a:pt x="73" y="685"/>
                </a:cubicBezTo>
                <a:close/>
                <a:moveTo>
                  <a:pt x="90" y="685"/>
                </a:moveTo>
                <a:cubicBezTo>
                  <a:pt x="89" y="685"/>
                  <a:pt x="87" y="685"/>
                  <a:pt x="86" y="685"/>
                </a:cubicBezTo>
                <a:cubicBezTo>
                  <a:pt x="87" y="685"/>
                  <a:pt x="87" y="685"/>
                  <a:pt x="87" y="685"/>
                </a:cubicBezTo>
                <a:cubicBezTo>
                  <a:pt x="88" y="685"/>
                  <a:pt x="89" y="685"/>
                  <a:pt x="90" y="685"/>
                </a:cubicBezTo>
                <a:close/>
                <a:moveTo>
                  <a:pt x="86" y="685"/>
                </a:moveTo>
                <a:cubicBezTo>
                  <a:pt x="84" y="685"/>
                  <a:pt x="84" y="685"/>
                  <a:pt x="84" y="685"/>
                </a:cubicBezTo>
                <a:cubicBezTo>
                  <a:pt x="84" y="685"/>
                  <a:pt x="85" y="685"/>
                  <a:pt x="86" y="685"/>
                </a:cubicBezTo>
                <a:close/>
                <a:moveTo>
                  <a:pt x="79" y="685"/>
                </a:moveTo>
                <a:cubicBezTo>
                  <a:pt x="82" y="685"/>
                  <a:pt x="82" y="685"/>
                  <a:pt x="82" y="685"/>
                </a:cubicBezTo>
                <a:cubicBezTo>
                  <a:pt x="78" y="685"/>
                  <a:pt x="78" y="685"/>
                  <a:pt x="78" y="685"/>
                </a:cubicBezTo>
                <a:lnTo>
                  <a:pt x="79" y="685"/>
                </a:lnTo>
                <a:close/>
                <a:moveTo>
                  <a:pt x="90" y="685"/>
                </a:moveTo>
                <a:cubicBezTo>
                  <a:pt x="93" y="685"/>
                  <a:pt x="93" y="685"/>
                  <a:pt x="93" y="685"/>
                </a:cubicBezTo>
                <a:cubicBezTo>
                  <a:pt x="89" y="685"/>
                  <a:pt x="89" y="685"/>
                  <a:pt x="89" y="685"/>
                </a:cubicBezTo>
                <a:lnTo>
                  <a:pt x="90" y="685"/>
                </a:lnTo>
                <a:close/>
                <a:moveTo>
                  <a:pt x="90" y="685"/>
                </a:moveTo>
                <a:cubicBezTo>
                  <a:pt x="92" y="685"/>
                  <a:pt x="93" y="685"/>
                  <a:pt x="94" y="685"/>
                </a:cubicBezTo>
                <a:cubicBezTo>
                  <a:pt x="94" y="685"/>
                  <a:pt x="92" y="685"/>
                  <a:pt x="91" y="685"/>
                </a:cubicBezTo>
                <a:cubicBezTo>
                  <a:pt x="92" y="685"/>
                  <a:pt x="91" y="685"/>
                  <a:pt x="90" y="685"/>
                </a:cubicBezTo>
                <a:close/>
                <a:moveTo>
                  <a:pt x="89" y="684"/>
                </a:moveTo>
                <a:cubicBezTo>
                  <a:pt x="89" y="685"/>
                  <a:pt x="90" y="685"/>
                  <a:pt x="91" y="685"/>
                </a:cubicBezTo>
                <a:cubicBezTo>
                  <a:pt x="90" y="685"/>
                  <a:pt x="90" y="685"/>
                  <a:pt x="89" y="684"/>
                </a:cubicBezTo>
                <a:close/>
                <a:moveTo>
                  <a:pt x="85" y="685"/>
                </a:moveTo>
                <a:cubicBezTo>
                  <a:pt x="85" y="685"/>
                  <a:pt x="87" y="685"/>
                  <a:pt x="88" y="685"/>
                </a:cubicBezTo>
                <a:cubicBezTo>
                  <a:pt x="85" y="685"/>
                  <a:pt x="85" y="685"/>
                  <a:pt x="85" y="685"/>
                </a:cubicBezTo>
                <a:close/>
                <a:moveTo>
                  <a:pt x="85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5" y="685"/>
                </a:cubicBezTo>
                <a:close/>
                <a:moveTo>
                  <a:pt x="85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4" y="685"/>
                  <a:pt x="84" y="685"/>
                  <a:pt x="85" y="685"/>
                </a:cubicBezTo>
                <a:close/>
                <a:moveTo>
                  <a:pt x="81" y="685"/>
                </a:moveTo>
                <a:cubicBezTo>
                  <a:pt x="80" y="684"/>
                  <a:pt x="78" y="684"/>
                  <a:pt x="75" y="684"/>
                </a:cubicBezTo>
                <a:cubicBezTo>
                  <a:pt x="77" y="684"/>
                  <a:pt x="79" y="684"/>
                  <a:pt x="81" y="685"/>
                </a:cubicBezTo>
                <a:close/>
                <a:moveTo>
                  <a:pt x="81" y="684"/>
                </a:moveTo>
                <a:cubicBezTo>
                  <a:pt x="80" y="684"/>
                  <a:pt x="80" y="684"/>
                  <a:pt x="80" y="684"/>
                </a:cubicBezTo>
                <a:cubicBezTo>
                  <a:pt x="81" y="684"/>
                  <a:pt x="82" y="685"/>
                  <a:pt x="83" y="685"/>
                </a:cubicBezTo>
                <a:lnTo>
                  <a:pt x="81" y="684"/>
                </a:lnTo>
                <a:close/>
                <a:moveTo>
                  <a:pt x="80" y="684"/>
                </a:moveTo>
                <a:cubicBezTo>
                  <a:pt x="81" y="684"/>
                  <a:pt x="81" y="684"/>
                  <a:pt x="81" y="684"/>
                </a:cubicBezTo>
                <a:cubicBezTo>
                  <a:pt x="81" y="684"/>
                  <a:pt x="81" y="684"/>
                  <a:pt x="81" y="684"/>
                </a:cubicBezTo>
                <a:lnTo>
                  <a:pt x="80" y="684"/>
                </a:lnTo>
                <a:close/>
                <a:moveTo>
                  <a:pt x="86" y="684"/>
                </a:moveTo>
                <a:cubicBezTo>
                  <a:pt x="85" y="684"/>
                  <a:pt x="84" y="684"/>
                  <a:pt x="84" y="684"/>
                </a:cubicBezTo>
                <a:cubicBezTo>
                  <a:pt x="84" y="684"/>
                  <a:pt x="83" y="684"/>
                  <a:pt x="83" y="684"/>
                </a:cubicBezTo>
                <a:cubicBezTo>
                  <a:pt x="84" y="684"/>
                  <a:pt x="86" y="684"/>
                  <a:pt x="86" y="684"/>
                </a:cubicBezTo>
                <a:close/>
                <a:moveTo>
                  <a:pt x="85" y="684"/>
                </a:move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lose/>
                <a:moveTo>
                  <a:pt x="84" y="684"/>
                </a:moveTo>
                <a:cubicBezTo>
                  <a:pt x="84" y="684"/>
                  <a:pt x="84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lose/>
                <a:moveTo>
                  <a:pt x="83" y="684"/>
                </a:moveTo>
                <a:cubicBezTo>
                  <a:pt x="82" y="684"/>
                  <a:pt x="83" y="684"/>
                  <a:pt x="84" y="684"/>
                </a:cubicBezTo>
                <a:cubicBezTo>
                  <a:pt x="84" y="684"/>
                  <a:pt x="83" y="684"/>
                  <a:pt x="83" y="684"/>
                </a:cubicBezTo>
                <a:cubicBezTo>
                  <a:pt x="83" y="684"/>
                  <a:pt x="83" y="684"/>
                  <a:pt x="83" y="684"/>
                </a:cubicBezTo>
                <a:close/>
                <a:moveTo>
                  <a:pt x="87" y="684"/>
                </a:moveTo>
                <a:cubicBezTo>
                  <a:pt x="87" y="684"/>
                  <a:pt x="86" y="684"/>
                  <a:pt x="86" y="684"/>
                </a:cubicBezTo>
                <a:cubicBezTo>
                  <a:pt x="87" y="684"/>
                  <a:pt x="88" y="684"/>
                  <a:pt x="87" y="684"/>
                </a:cubicBezTo>
                <a:close/>
                <a:moveTo>
                  <a:pt x="86" y="684"/>
                </a:moveTo>
                <a:cubicBezTo>
                  <a:pt x="86" y="684"/>
                  <a:pt x="86" y="684"/>
                  <a:pt x="86" y="684"/>
                </a:cubicBezTo>
                <a:cubicBezTo>
                  <a:pt x="86" y="685"/>
                  <a:pt x="86" y="685"/>
                  <a:pt x="86" y="684"/>
                </a:cubicBezTo>
                <a:close/>
                <a:moveTo>
                  <a:pt x="86" y="684"/>
                </a:moveTo>
                <a:cubicBezTo>
                  <a:pt x="85" y="684"/>
                  <a:pt x="85" y="684"/>
                  <a:pt x="84" y="684"/>
                </a:cubicBezTo>
                <a:cubicBezTo>
                  <a:pt x="84" y="684"/>
                  <a:pt x="84" y="684"/>
                  <a:pt x="85" y="684"/>
                </a:cubicBezTo>
                <a:cubicBezTo>
                  <a:pt x="85" y="684"/>
                  <a:pt x="85" y="684"/>
                  <a:pt x="86" y="684"/>
                </a:cubicBezTo>
                <a:close/>
                <a:moveTo>
                  <a:pt x="66" y="682"/>
                </a:moveTo>
                <a:cubicBezTo>
                  <a:pt x="68" y="682"/>
                  <a:pt x="71" y="682"/>
                  <a:pt x="68" y="682"/>
                </a:cubicBezTo>
                <a:cubicBezTo>
                  <a:pt x="70" y="682"/>
                  <a:pt x="79" y="683"/>
                  <a:pt x="84" y="684"/>
                </a:cubicBezTo>
                <a:cubicBezTo>
                  <a:pt x="83" y="684"/>
                  <a:pt x="82" y="683"/>
                  <a:pt x="80" y="683"/>
                </a:cubicBezTo>
                <a:cubicBezTo>
                  <a:pt x="78" y="683"/>
                  <a:pt x="76" y="683"/>
                  <a:pt x="74" y="683"/>
                </a:cubicBezTo>
                <a:cubicBezTo>
                  <a:pt x="73" y="682"/>
                  <a:pt x="75" y="683"/>
                  <a:pt x="76" y="683"/>
                </a:cubicBezTo>
                <a:cubicBezTo>
                  <a:pt x="73" y="682"/>
                  <a:pt x="72" y="682"/>
                  <a:pt x="67" y="682"/>
                </a:cubicBezTo>
                <a:cubicBezTo>
                  <a:pt x="68" y="682"/>
                  <a:pt x="68" y="682"/>
                  <a:pt x="68" y="682"/>
                </a:cubicBezTo>
                <a:cubicBezTo>
                  <a:pt x="68" y="682"/>
                  <a:pt x="66" y="682"/>
                  <a:pt x="66" y="682"/>
                </a:cubicBezTo>
                <a:close/>
                <a:moveTo>
                  <a:pt x="84" y="684"/>
                </a:moveTo>
                <a:cubicBezTo>
                  <a:pt x="84" y="684"/>
                  <a:pt x="84" y="684"/>
                  <a:pt x="84" y="684"/>
                </a:cubicBezTo>
                <a:cubicBezTo>
                  <a:pt x="84" y="684"/>
                  <a:pt x="85" y="684"/>
                  <a:pt x="88" y="684"/>
                </a:cubicBezTo>
                <a:cubicBezTo>
                  <a:pt x="86" y="684"/>
                  <a:pt x="85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lose/>
                <a:moveTo>
                  <a:pt x="84" y="684"/>
                </a:moveTo>
                <a:cubicBezTo>
                  <a:pt x="81" y="684"/>
                  <a:pt x="80" y="684"/>
                  <a:pt x="76" y="683"/>
                </a:cubicBezTo>
                <a:cubicBezTo>
                  <a:pt x="77" y="683"/>
                  <a:pt x="79" y="684"/>
                  <a:pt x="80" y="684"/>
                </a:cubicBezTo>
                <a:cubicBezTo>
                  <a:pt x="79" y="684"/>
                  <a:pt x="82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ubicBezTo>
                  <a:pt x="85" y="684"/>
                  <a:pt x="85" y="684"/>
                  <a:pt x="86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4" y="684"/>
                  <a:pt x="84" y="684"/>
                </a:cubicBezTo>
                <a:cubicBezTo>
                  <a:pt x="84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4" y="684"/>
                  <a:pt x="84" y="684"/>
                  <a:pt x="84" y="684"/>
                </a:cubicBezTo>
                <a:cubicBezTo>
                  <a:pt x="83" y="684"/>
                  <a:pt x="84" y="684"/>
                  <a:pt x="84" y="684"/>
                </a:cubicBezTo>
                <a:close/>
                <a:moveTo>
                  <a:pt x="69" y="684"/>
                </a:moveTo>
                <a:cubicBezTo>
                  <a:pt x="69" y="684"/>
                  <a:pt x="69" y="684"/>
                  <a:pt x="70" y="684"/>
                </a:cubicBezTo>
                <a:cubicBezTo>
                  <a:pt x="69" y="684"/>
                  <a:pt x="69" y="684"/>
                  <a:pt x="69" y="684"/>
                </a:cubicBezTo>
                <a:close/>
                <a:moveTo>
                  <a:pt x="71" y="684"/>
                </a:moveTo>
                <a:cubicBezTo>
                  <a:pt x="71" y="684"/>
                  <a:pt x="72" y="684"/>
                  <a:pt x="72" y="684"/>
                </a:cubicBezTo>
                <a:cubicBezTo>
                  <a:pt x="71" y="684"/>
                  <a:pt x="71" y="684"/>
                  <a:pt x="70" y="684"/>
                </a:cubicBezTo>
                <a:cubicBezTo>
                  <a:pt x="70" y="684"/>
                  <a:pt x="72" y="684"/>
                  <a:pt x="73" y="684"/>
                </a:cubicBezTo>
                <a:cubicBezTo>
                  <a:pt x="73" y="684"/>
                  <a:pt x="73" y="684"/>
                  <a:pt x="73" y="684"/>
                </a:cubicBezTo>
                <a:cubicBezTo>
                  <a:pt x="74" y="684"/>
                  <a:pt x="78" y="684"/>
                  <a:pt x="78" y="684"/>
                </a:cubicBezTo>
                <a:cubicBezTo>
                  <a:pt x="75" y="684"/>
                  <a:pt x="73" y="684"/>
                  <a:pt x="71" y="684"/>
                </a:cubicBezTo>
                <a:close/>
                <a:moveTo>
                  <a:pt x="77" y="684"/>
                </a:moveTo>
                <a:cubicBezTo>
                  <a:pt x="75" y="683"/>
                  <a:pt x="75" y="683"/>
                  <a:pt x="75" y="683"/>
                </a:cubicBezTo>
                <a:cubicBezTo>
                  <a:pt x="73" y="683"/>
                  <a:pt x="73" y="683"/>
                  <a:pt x="73" y="683"/>
                </a:cubicBezTo>
                <a:cubicBezTo>
                  <a:pt x="74" y="683"/>
                  <a:pt x="74" y="683"/>
                  <a:pt x="74" y="683"/>
                </a:cubicBezTo>
                <a:cubicBezTo>
                  <a:pt x="74" y="683"/>
                  <a:pt x="75" y="684"/>
                  <a:pt x="77" y="684"/>
                </a:cubicBezTo>
                <a:close/>
                <a:moveTo>
                  <a:pt x="86" y="684"/>
                </a:moveTo>
                <a:cubicBezTo>
                  <a:pt x="89" y="684"/>
                  <a:pt x="89" y="684"/>
                  <a:pt x="89" y="684"/>
                </a:cubicBezTo>
                <a:cubicBezTo>
                  <a:pt x="85" y="684"/>
                  <a:pt x="85" y="684"/>
                  <a:pt x="85" y="684"/>
                </a:cubicBezTo>
                <a:lnTo>
                  <a:pt x="86" y="684"/>
                </a:lnTo>
                <a:close/>
                <a:moveTo>
                  <a:pt x="85" y="684"/>
                </a:moveTo>
                <a:cubicBezTo>
                  <a:pt x="88" y="684"/>
                  <a:pt x="88" y="684"/>
                  <a:pt x="88" y="684"/>
                </a:cubicBezTo>
                <a:cubicBezTo>
                  <a:pt x="87" y="684"/>
                  <a:pt x="87" y="684"/>
                  <a:pt x="87" y="684"/>
                </a:cubicBezTo>
                <a:lnTo>
                  <a:pt x="85" y="684"/>
                </a:lnTo>
                <a:close/>
                <a:moveTo>
                  <a:pt x="55" y="664"/>
                </a:moveTo>
                <a:cubicBezTo>
                  <a:pt x="55" y="665"/>
                  <a:pt x="55" y="665"/>
                  <a:pt x="55" y="665"/>
                </a:cubicBezTo>
                <a:cubicBezTo>
                  <a:pt x="55" y="664"/>
                  <a:pt x="55" y="664"/>
                  <a:pt x="55" y="664"/>
                </a:cubicBezTo>
                <a:close/>
                <a:moveTo>
                  <a:pt x="55" y="665"/>
                </a:moveTo>
                <a:cubicBezTo>
                  <a:pt x="56" y="665"/>
                  <a:pt x="56" y="665"/>
                  <a:pt x="56" y="665"/>
                </a:cubicBezTo>
                <a:cubicBezTo>
                  <a:pt x="56" y="665"/>
                  <a:pt x="55" y="665"/>
                  <a:pt x="55" y="665"/>
                </a:cubicBezTo>
                <a:close/>
                <a:moveTo>
                  <a:pt x="86" y="680"/>
                </a:moveTo>
                <a:cubicBezTo>
                  <a:pt x="88" y="681"/>
                  <a:pt x="92" y="681"/>
                  <a:pt x="89" y="681"/>
                </a:cubicBezTo>
                <a:cubicBezTo>
                  <a:pt x="86" y="680"/>
                  <a:pt x="86" y="680"/>
                  <a:pt x="86" y="680"/>
                </a:cubicBezTo>
                <a:cubicBezTo>
                  <a:pt x="87" y="680"/>
                  <a:pt x="86" y="680"/>
                  <a:pt x="86" y="680"/>
                </a:cubicBezTo>
                <a:close/>
                <a:moveTo>
                  <a:pt x="69" y="673"/>
                </a:moveTo>
                <a:cubicBezTo>
                  <a:pt x="69" y="673"/>
                  <a:pt x="69" y="673"/>
                  <a:pt x="68" y="673"/>
                </a:cubicBezTo>
                <a:cubicBezTo>
                  <a:pt x="69" y="673"/>
                  <a:pt x="70" y="673"/>
                  <a:pt x="71" y="673"/>
                </a:cubicBezTo>
                <a:cubicBezTo>
                  <a:pt x="70" y="673"/>
                  <a:pt x="70" y="673"/>
                  <a:pt x="69" y="673"/>
                </a:cubicBezTo>
                <a:close/>
                <a:moveTo>
                  <a:pt x="57" y="669"/>
                </a:moveTo>
                <a:cubicBezTo>
                  <a:pt x="59" y="670"/>
                  <a:pt x="59" y="670"/>
                  <a:pt x="59" y="670"/>
                </a:cubicBezTo>
                <a:cubicBezTo>
                  <a:pt x="59" y="670"/>
                  <a:pt x="58" y="670"/>
                  <a:pt x="57" y="669"/>
                </a:cubicBezTo>
                <a:close/>
                <a:moveTo>
                  <a:pt x="53" y="661"/>
                </a:moveTo>
                <a:cubicBezTo>
                  <a:pt x="51" y="660"/>
                  <a:pt x="51" y="660"/>
                  <a:pt x="51" y="660"/>
                </a:cubicBezTo>
                <a:cubicBezTo>
                  <a:pt x="51" y="660"/>
                  <a:pt x="52" y="660"/>
                  <a:pt x="53" y="661"/>
                </a:cubicBezTo>
                <a:close/>
                <a:moveTo>
                  <a:pt x="85" y="682"/>
                </a:moveTo>
                <a:cubicBezTo>
                  <a:pt x="86" y="682"/>
                  <a:pt x="86" y="682"/>
                  <a:pt x="86" y="682"/>
                </a:cubicBezTo>
                <a:cubicBezTo>
                  <a:pt x="85" y="682"/>
                  <a:pt x="82" y="682"/>
                  <a:pt x="85" y="682"/>
                </a:cubicBezTo>
                <a:close/>
                <a:moveTo>
                  <a:pt x="85" y="675"/>
                </a:moveTo>
                <a:cubicBezTo>
                  <a:pt x="85" y="675"/>
                  <a:pt x="84" y="675"/>
                  <a:pt x="84" y="674"/>
                </a:cubicBezTo>
                <a:cubicBezTo>
                  <a:pt x="84" y="674"/>
                  <a:pt x="85" y="675"/>
                  <a:pt x="85" y="675"/>
                </a:cubicBezTo>
                <a:close/>
                <a:moveTo>
                  <a:pt x="86" y="682"/>
                </a:moveTo>
                <a:cubicBezTo>
                  <a:pt x="86" y="682"/>
                  <a:pt x="86" y="682"/>
                  <a:pt x="86" y="682"/>
                </a:cubicBezTo>
                <a:cubicBezTo>
                  <a:pt x="86" y="682"/>
                  <a:pt x="87" y="682"/>
                  <a:pt x="86" y="682"/>
                </a:cubicBezTo>
                <a:cubicBezTo>
                  <a:pt x="88" y="682"/>
                  <a:pt x="88" y="682"/>
                  <a:pt x="86" y="682"/>
                </a:cubicBezTo>
                <a:close/>
                <a:moveTo>
                  <a:pt x="60" y="653"/>
                </a:moveTo>
                <a:cubicBezTo>
                  <a:pt x="60" y="653"/>
                  <a:pt x="60" y="654"/>
                  <a:pt x="60" y="654"/>
                </a:cubicBezTo>
                <a:cubicBezTo>
                  <a:pt x="60" y="653"/>
                  <a:pt x="60" y="653"/>
                  <a:pt x="60" y="653"/>
                </a:cubicBezTo>
                <a:close/>
                <a:moveTo>
                  <a:pt x="87" y="667"/>
                </a:moveTo>
                <a:cubicBezTo>
                  <a:pt x="87" y="667"/>
                  <a:pt x="87" y="667"/>
                  <a:pt x="87" y="667"/>
                </a:cubicBezTo>
                <a:cubicBezTo>
                  <a:pt x="87" y="667"/>
                  <a:pt x="87" y="667"/>
                  <a:pt x="87" y="667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7" y="683"/>
                </a:cubicBezTo>
                <a:close/>
                <a:moveTo>
                  <a:pt x="74" y="682"/>
                </a:moveTo>
                <a:cubicBezTo>
                  <a:pt x="74" y="682"/>
                  <a:pt x="75" y="682"/>
                  <a:pt x="75" y="682"/>
                </a:cubicBezTo>
                <a:cubicBezTo>
                  <a:pt x="75" y="682"/>
                  <a:pt x="74" y="682"/>
                  <a:pt x="74" y="682"/>
                </a:cubicBezTo>
                <a:close/>
                <a:moveTo>
                  <a:pt x="68" y="679"/>
                </a:moveTo>
                <a:cubicBezTo>
                  <a:pt x="68" y="679"/>
                  <a:pt x="68" y="679"/>
                  <a:pt x="68" y="679"/>
                </a:cubicBezTo>
                <a:cubicBezTo>
                  <a:pt x="68" y="679"/>
                  <a:pt x="68" y="679"/>
                  <a:pt x="68" y="679"/>
                </a:cubicBezTo>
                <a:close/>
                <a:moveTo>
                  <a:pt x="86" y="683"/>
                </a:moveTo>
                <a:cubicBezTo>
                  <a:pt x="86" y="683"/>
                  <a:pt x="86" y="683"/>
                  <a:pt x="85" y="683"/>
                </a:cubicBezTo>
                <a:cubicBezTo>
                  <a:pt x="86" y="683"/>
                  <a:pt x="86" y="683"/>
                  <a:pt x="86" y="683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7" y="683"/>
                </a:cubicBezTo>
                <a:cubicBezTo>
                  <a:pt x="87" y="683"/>
                  <a:pt x="87" y="683"/>
                  <a:pt x="87" y="683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6" y="683"/>
                </a:cubicBezTo>
                <a:cubicBezTo>
                  <a:pt x="87" y="683"/>
                  <a:pt x="87" y="683"/>
                  <a:pt x="87" y="683"/>
                </a:cubicBezTo>
                <a:close/>
                <a:moveTo>
                  <a:pt x="65" y="661"/>
                </a:moveTo>
                <a:cubicBezTo>
                  <a:pt x="65" y="661"/>
                  <a:pt x="65" y="661"/>
                  <a:pt x="65" y="661"/>
                </a:cubicBezTo>
                <a:cubicBezTo>
                  <a:pt x="64" y="661"/>
                  <a:pt x="64" y="661"/>
                  <a:pt x="65" y="661"/>
                </a:cubicBezTo>
                <a:close/>
                <a:moveTo>
                  <a:pt x="56" y="672"/>
                </a:moveTo>
                <a:cubicBezTo>
                  <a:pt x="56" y="672"/>
                  <a:pt x="56" y="672"/>
                  <a:pt x="56" y="672"/>
                </a:cubicBezTo>
                <a:cubicBezTo>
                  <a:pt x="56" y="672"/>
                  <a:pt x="56" y="672"/>
                  <a:pt x="56" y="672"/>
                </a:cubicBezTo>
                <a:close/>
                <a:moveTo>
                  <a:pt x="54" y="672"/>
                </a:moveTo>
                <a:cubicBezTo>
                  <a:pt x="57" y="672"/>
                  <a:pt x="57" y="672"/>
                  <a:pt x="56" y="672"/>
                </a:cubicBezTo>
                <a:cubicBezTo>
                  <a:pt x="64" y="674"/>
                  <a:pt x="64" y="674"/>
                  <a:pt x="64" y="674"/>
                </a:cubicBezTo>
                <a:lnTo>
                  <a:pt x="54" y="672"/>
                </a:lnTo>
                <a:close/>
                <a:moveTo>
                  <a:pt x="55" y="664"/>
                </a:moveTo>
                <a:cubicBezTo>
                  <a:pt x="59" y="665"/>
                  <a:pt x="55" y="663"/>
                  <a:pt x="52" y="662"/>
                </a:cubicBezTo>
                <a:cubicBezTo>
                  <a:pt x="54" y="662"/>
                  <a:pt x="59" y="664"/>
                  <a:pt x="58" y="664"/>
                </a:cubicBezTo>
                <a:cubicBezTo>
                  <a:pt x="56" y="663"/>
                  <a:pt x="51" y="661"/>
                  <a:pt x="50" y="661"/>
                </a:cubicBezTo>
                <a:cubicBezTo>
                  <a:pt x="55" y="662"/>
                  <a:pt x="55" y="662"/>
                  <a:pt x="55" y="662"/>
                </a:cubicBezTo>
                <a:cubicBezTo>
                  <a:pt x="51" y="661"/>
                  <a:pt x="55" y="662"/>
                  <a:pt x="55" y="662"/>
                </a:cubicBezTo>
                <a:cubicBezTo>
                  <a:pt x="55" y="662"/>
                  <a:pt x="54" y="661"/>
                  <a:pt x="54" y="661"/>
                </a:cubicBezTo>
                <a:cubicBezTo>
                  <a:pt x="56" y="662"/>
                  <a:pt x="50" y="659"/>
                  <a:pt x="51" y="659"/>
                </a:cubicBezTo>
                <a:cubicBezTo>
                  <a:pt x="52" y="660"/>
                  <a:pt x="54" y="661"/>
                  <a:pt x="55" y="661"/>
                </a:cubicBezTo>
                <a:cubicBezTo>
                  <a:pt x="53" y="660"/>
                  <a:pt x="53" y="660"/>
                  <a:pt x="53" y="660"/>
                </a:cubicBezTo>
                <a:cubicBezTo>
                  <a:pt x="54" y="660"/>
                  <a:pt x="56" y="661"/>
                  <a:pt x="59" y="662"/>
                </a:cubicBezTo>
                <a:cubicBezTo>
                  <a:pt x="58" y="662"/>
                  <a:pt x="57" y="661"/>
                  <a:pt x="57" y="661"/>
                </a:cubicBezTo>
                <a:cubicBezTo>
                  <a:pt x="58" y="662"/>
                  <a:pt x="59" y="662"/>
                  <a:pt x="60" y="662"/>
                </a:cubicBezTo>
                <a:cubicBezTo>
                  <a:pt x="56" y="660"/>
                  <a:pt x="56" y="660"/>
                  <a:pt x="56" y="660"/>
                </a:cubicBezTo>
                <a:cubicBezTo>
                  <a:pt x="55" y="660"/>
                  <a:pt x="55" y="660"/>
                  <a:pt x="55" y="660"/>
                </a:cubicBezTo>
                <a:cubicBezTo>
                  <a:pt x="55" y="660"/>
                  <a:pt x="53" y="659"/>
                  <a:pt x="55" y="660"/>
                </a:cubicBezTo>
                <a:cubicBezTo>
                  <a:pt x="56" y="660"/>
                  <a:pt x="57" y="661"/>
                  <a:pt x="58" y="661"/>
                </a:cubicBezTo>
                <a:cubicBezTo>
                  <a:pt x="55" y="660"/>
                  <a:pt x="58" y="661"/>
                  <a:pt x="60" y="662"/>
                </a:cubicBezTo>
                <a:cubicBezTo>
                  <a:pt x="59" y="662"/>
                  <a:pt x="60" y="662"/>
                  <a:pt x="62" y="663"/>
                </a:cubicBezTo>
                <a:cubicBezTo>
                  <a:pt x="62" y="663"/>
                  <a:pt x="59" y="661"/>
                  <a:pt x="57" y="661"/>
                </a:cubicBezTo>
                <a:cubicBezTo>
                  <a:pt x="58" y="661"/>
                  <a:pt x="58" y="661"/>
                  <a:pt x="56" y="660"/>
                </a:cubicBezTo>
                <a:cubicBezTo>
                  <a:pt x="59" y="661"/>
                  <a:pt x="59" y="661"/>
                  <a:pt x="59" y="661"/>
                </a:cubicBezTo>
                <a:cubicBezTo>
                  <a:pt x="58" y="661"/>
                  <a:pt x="58" y="661"/>
                  <a:pt x="58" y="661"/>
                </a:cubicBezTo>
                <a:cubicBezTo>
                  <a:pt x="63" y="663"/>
                  <a:pt x="63" y="663"/>
                  <a:pt x="63" y="663"/>
                </a:cubicBezTo>
                <a:cubicBezTo>
                  <a:pt x="65" y="663"/>
                  <a:pt x="57" y="660"/>
                  <a:pt x="59" y="661"/>
                </a:cubicBezTo>
                <a:cubicBezTo>
                  <a:pt x="62" y="662"/>
                  <a:pt x="62" y="662"/>
                  <a:pt x="62" y="662"/>
                </a:cubicBezTo>
                <a:cubicBezTo>
                  <a:pt x="61" y="661"/>
                  <a:pt x="56" y="659"/>
                  <a:pt x="59" y="660"/>
                </a:cubicBezTo>
                <a:cubicBezTo>
                  <a:pt x="57" y="660"/>
                  <a:pt x="55" y="659"/>
                  <a:pt x="54" y="658"/>
                </a:cubicBezTo>
                <a:cubicBezTo>
                  <a:pt x="56" y="659"/>
                  <a:pt x="57" y="659"/>
                  <a:pt x="58" y="659"/>
                </a:cubicBezTo>
                <a:cubicBezTo>
                  <a:pt x="56" y="659"/>
                  <a:pt x="54" y="658"/>
                  <a:pt x="55" y="658"/>
                </a:cubicBezTo>
                <a:cubicBezTo>
                  <a:pt x="53" y="657"/>
                  <a:pt x="65" y="662"/>
                  <a:pt x="61" y="660"/>
                </a:cubicBezTo>
                <a:cubicBezTo>
                  <a:pt x="59" y="660"/>
                  <a:pt x="55" y="658"/>
                  <a:pt x="55" y="658"/>
                </a:cubicBezTo>
                <a:cubicBezTo>
                  <a:pt x="54" y="657"/>
                  <a:pt x="60" y="660"/>
                  <a:pt x="57" y="658"/>
                </a:cubicBezTo>
                <a:cubicBezTo>
                  <a:pt x="60" y="660"/>
                  <a:pt x="60" y="660"/>
                  <a:pt x="60" y="660"/>
                </a:cubicBezTo>
                <a:cubicBezTo>
                  <a:pt x="60" y="660"/>
                  <a:pt x="59" y="659"/>
                  <a:pt x="59" y="659"/>
                </a:cubicBezTo>
                <a:cubicBezTo>
                  <a:pt x="62" y="660"/>
                  <a:pt x="62" y="660"/>
                  <a:pt x="62" y="660"/>
                </a:cubicBezTo>
                <a:cubicBezTo>
                  <a:pt x="56" y="658"/>
                  <a:pt x="64" y="661"/>
                  <a:pt x="57" y="658"/>
                </a:cubicBezTo>
                <a:cubicBezTo>
                  <a:pt x="63" y="660"/>
                  <a:pt x="57" y="658"/>
                  <a:pt x="59" y="659"/>
                </a:cubicBezTo>
                <a:cubicBezTo>
                  <a:pt x="63" y="660"/>
                  <a:pt x="59" y="659"/>
                  <a:pt x="64" y="661"/>
                </a:cubicBezTo>
                <a:cubicBezTo>
                  <a:pt x="66" y="662"/>
                  <a:pt x="63" y="661"/>
                  <a:pt x="65" y="661"/>
                </a:cubicBezTo>
                <a:cubicBezTo>
                  <a:pt x="65" y="662"/>
                  <a:pt x="67" y="662"/>
                  <a:pt x="68" y="663"/>
                </a:cubicBezTo>
                <a:cubicBezTo>
                  <a:pt x="70" y="664"/>
                  <a:pt x="65" y="661"/>
                  <a:pt x="64" y="660"/>
                </a:cubicBezTo>
                <a:cubicBezTo>
                  <a:pt x="65" y="661"/>
                  <a:pt x="65" y="661"/>
                  <a:pt x="65" y="661"/>
                </a:cubicBezTo>
                <a:cubicBezTo>
                  <a:pt x="60" y="659"/>
                  <a:pt x="64" y="661"/>
                  <a:pt x="60" y="659"/>
                </a:cubicBezTo>
                <a:cubicBezTo>
                  <a:pt x="63" y="660"/>
                  <a:pt x="59" y="658"/>
                  <a:pt x="61" y="659"/>
                </a:cubicBezTo>
                <a:cubicBezTo>
                  <a:pt x="60" y="659"/>
                  <a:pt x="61" y="659"/>
                  <a:pt x="61" y="659"/>
                </a:cubicBezTo>
                <a:cubicBezTo>
                  <a:pt x="61" y="659"/>
                  <a:pt x="69" y="662"/>
                  <a:pt x="69" y="662"/>
                </a:cubicBezTo>
                <a:cubicBezTo>
                  <a:pt x="70" y="663"/>
                  <a:pt x="67" y="661"/>
                  <a:pt x="65" y="660"/>
                </a:cubicBezTo>
                <a:cubicBezTo>
                  <a:pt x="64" y="659"/>
                  <a:pt x="66" y="661"/>
                  <a:pt x="60" y="658"/>
                </a:cubicBezTo>
                <a:cubicBezTo>
                  <a:pt x="68" y="661"/>
                  <a:pt x="58" y="656"/>
                  <a:pt x="63" y="658"/>
                </a:cubicBezTo>
                <a:cubicBezTo>
                  <a:pt x="65" y="660"/>
                  <a:pt x="67" y="660"/>
                  <a:pt x="69" y="661"/>
                </a:cubicBezTo>
                <a:cubicBezTo>
                  <a:pt x="68" y="661"/>
                  <a:pt x="67" y="661"/>
                  <a:pt x="65" y="659"/>
                </a:cubicBezTo>
                <a:cubicBezTo>
                  <a:pt x="67" y="661"/>
                  <a:pt x="67" y="661"/>
                  <a:pt x="67" y="661"/>
                </a:cubicBezTo>
                <a:cubicBezTo>
                  <a:pt x="62" y="658"/>
                  <a:pt x="63" y="658"/>
                  <a:pt x="60" y="657"/>
                </a:cubicBezTo>
                <a:cubicBezTo>
                  <a:pt x="62" y="658"/>
                  <a:pt x="64" y="658"/>
                  <a:pt x="65" y="659"/>
                </a:cubicBezTo>
                <a:cubicBezTo>
                  <a:pt x="65" y="659"/>
                  <a:pt x="65" y="659"/>
                  <a:pt x="63" y="658"/>
                </a:cubicBezTo>
                <a:cubicBezTo>
                  <a:pt x="64" y="658"/>
                  <a:pt x="64" y="658"/>
                  <a:pt x="64" y="658"/>
                </a:cubicBezTo>
                <a:cubicBezTo>
                  <a:pt x="63" y="657"/>
                  <a:pt x="67" y="659"/>
                  <a:pt x="64" y="658"/>
                </a:cubicBezTo>
                <a:cubicBezTo>
                  <a:pt x="63" y="657"/>
                  <a:pt x="63" y="657"/>
                  <a:pt x="63" y="657"/>
                </a:cubicBezTo>
                <a:cubicBezTo>
                  <a:pt x="59" y="655"/>
                  <a:pt x="62" y="656"/>
                  <a:pt x="61" y="654"/>
                </a:cubicBezTo>
                <a:cubicBezTo>
                  <a:pt x="59" y="654"/>
                  <a:pt x="59" y="654"/>
                  <a:pt x="59" y="654"/>
                </a:cubicBezTo>
                <a:cubicBezTo>
                  <a:pt x="60" y="654"/>
                  <a:pt x="57" y="652"/>
                  <a:pt x="60" y="653"/>
                </a:cubicBezTo>
                <a:cubicBezTo>
                  <a:pt x="60" y="654"/>
                  <a:pt x="60" y="654"/>
                  <a:pt x="60" y="654"/>
                </a:cubicBezTo>
                <a:cubicBezTo>
                  <a:pt x="62" y="655"/>
                  <a:pt x="64" y="656"/>
                  <a:pt x="64" y="656"/>
                </a:cubicBezTo>
                <a:cubicBezTo>
                  <a:pt x="62" y="655"/>
                  <a:pt x="62" y="655"/>
                  <a:pt x="62" y="655"/>
                </a:cubicBezTo>
                <a:cubicBezTo>
                  <a:pt x="64" y="656"/>
                  <a:pt x="64" y="656"/>
                  <a:pt x="64" y="656"/>
                </a:cubicBezTo>
                <a:cubicBezTo>
                  <a:pt x="64" y="655"/>
                  <a:pt x="61" y="654"/>
                  <a:pt x="61" y="654"/>
                </a:cubicBezTo>
                <a:cubicBezTo>
                  <a:pt x="67" y="657"/>
                  <a:pt x="62" y="654"/>
                  <a:pt x="68" y="657"/>
                </a:cubicBezTo>
                <a:cubicBezTo>
                  <a:pt x="63" y="654"/>
                  <a:pt x="67" y="657"/>
                  <a:pt x="63" y="654"/>
                </a:cubicBezTo>
                <a:cubicBezTo>
                  <a:pt x="63" y="654"/>
                  <a:pt x="64" y="655"/>
                  <a:pt x="65" y="655"/>
                </a:cubicBezTo>
                <a:cubicBezTo>
                  <a:pt x="62" y="653"/>
                  <a:pt x="62" y="653"/>
                  <a:pt x="62" y="653"/>
                </a:cubicBezTo>
                <a:cubicBezTo>
                  <a:pt x="64" y="654"/>
                  <a:pt x="66" y="655"/>
                  <a:pt x="66" y="655"/>
                </a:cubicBezTo>
                <a:cubicBezTo>
                  <a:pt x="66" y="655"/>
                  <a:pt x="66" y="655"/>
                  <a:pt x="66" y="655"/>
                </a:cubicBezTo>
                <a:cubicBezTo>
                  <a:pt x="67" y="655"/>
                  <a:pt x="67" y="655"/>
                  <a:pt x="65" y="654"/>
                </a:cubicBezTo>
                <a:cubicBezTo>
                  <a:pt x="66" y="654"/>
                  <a:pt x="67" y="655"/>
                  <a:pt x="68" y="655"/>
                </a:cubicBezTo>
                <a:cubicBezTo>
                  <a:pt x="61" y="651"/>
                  <a:pt x="73" y="658"/>
                  <a:pt x="68" y="655"/>
                </a:cubicBezTo>
                <a:cubicBezTo>
                  <a:pt x="74" y="659"/>
                  <a:pt x="79" y="662"/>
                  <a:pt x="84" y="664"/>
                </a:cubicBezTo>
                <a:cubicBezTo>
                  <a:pt x="83" y="664"/>
                  <a:pt x="83" y="664"/>
                  <a:pt x="83" y="664"/>
                </a:cubicBezTo>
                <a:cubicBezTo>
                  <a:pt x="87" y="666"/>
                  <a:pt x="83" y="664"/>
                  <a:pt x="87" y="666"/>
                </a:cubicBezTo>
                <a:cubicBezTo>
                  <a:pt x="83" y="664"/>
                  <a:pt x="83" y="664"/>
                  <a:pt x="83" y="664"/>
                </a:cubicBezTo>
                <a:cubicBezTo>
                  <a:pt x="84" y="665"/>
                  <a:pt x="86" y="666"/>
                  <a:pt x="87" y="667"/>
                </a:cubicBezTo>
                <a:cubicBezTo>
                  <a:pt x="87" y="667"/>
                  <a:pt x="87" y="667"/>
                  <a:pt x="89" y="668"/>
                </a:cubicBezTo>
                <a:cubicBezTo>
                  <a:pt x="79" y="663"/>
                  <a:pt x="88" y="669"/>
                  <a:pt x="83" y="666"/>
                </a:cubicBezTo>
                <a:cubicBezTo>
                  <a:pt x="83" y="666"/>
                  <a:pt x="85" y="667"/>
                  <a:pt x="86" y="668"/>
                </a:cubicBezTo>
                <a:cubicBezTo>
                  <a:pt x="82" y="666"/>
                  <a:pt x="87" y="669"/>
                  <a:pt x="88" y="669"/>
                </a:cubicBezTo>
                <a:cubicBezTo>
                  <a:pt x="83" y="666"/>
                  <a:pt x="83" y="666"/>
                  <a:pt x="83" y="666"/>
                </a:cubicBezTo>
                <a:cubicBezTo>
                  <a:pt x="84" y="667"/>
                  <a:pt x="86" y="668"/>
                  <a:pt x="87" y="669"/>
                </a:cubicBezTo>
                <a:cubicBezTo>
                  <a:pt x="88" y="669"/>
                  <a:pt x="83" y="667"/>
                  <a:pt x="86" y="669"/>
                </a:cubicBezTo>
                <a:cubicBezTo>
                  <a:pt x="84" y="668"/>
                  <a:pt x="81" y="666"/>
                  <a:pt x="81" y="666"/>
                </a:cubicBezTo>
                <a:cubicBezTo>
                  <a:pt x="86" y="669"/>
                  <a:pt x="83" y="668"/>
                  <a:pt x="87" y="670"/>
                </a:cubicBezTo>
                <a:cubicBezTo>
                  <a:pt x="81" y="667"/>
                  <a:pt x="86" y="669"/>
                  <a:pt x="77" y="665"/>
                </a:cubicBezTo>
                <a:cubicBezTo>
                  <a:pt x="77" y="665"/>
                  <a:pt x="81" y="667"/>
                  <a:pt x="82" y="667"/>
                </a:cubicBezTo>
                <a:cubicBezTo>
                  <a:pt x="81" y="667"/>
                  <a:pt x="81" y="667"/>
                  <a:pt x="84" y="669"/>
                </a:cubicBezTo>
                <a:cubicBezTo>
                  <a:pt x="82" y="668"/>
                  <a:pt x="86" y="670"/>
                  <a:pt x="79" y="667"/>
                </a:cubicBezTo>
                <a:cubicBezTo>
                  <a:pt x="83" y="669"/>
                  <a:pt x="81" y="668"/>
                  <a:pt x="83" y="669"/>
                </a:cubicBezTo>
                <a:cubicBezTo>
                  <a:pt x="87" y="671"/>
                  <a:pt x="87" y="671"/>
                  <a:pt x="87" y="671"/>
                </a:cubicBezTo>
                <a:cubicBezTo>
                  <a:pt x="86" y="671"/>
                  <a:pt x="86" y="671"/>
                  <a:pt x="86" y="671"/>
                </a:cubicBezTo>
                <a:cubicBezTo>
                  <a:pt x="87" y="671"/>
                  <a:pt x="86" y="671"/>
                  <a:pt x="86" y="671"/>
                </a:cubicBezTo>
                <a:cubicBezTo>
                  <a:pt x="86" y="671"/>
                  <a:pt x="84" y="670"/>
                  <a:pt x="83" y="669"/>
                </a:cubicBezTo>
                <a:cubicBezTo>
                  <a:pt x="83" y="669"/>
                  <a:pt x="85" y="670"/>
                  <a:pt x="87" y="671"/>
                </a:cubicBezTo>
                <a:cubicBezTo>
                  <a:pt x="87" y="671"/>
                  <a:pt x="87" y="671"/>
                  <a:pt x="87" y="671"/>
                </a:cubicBezTo>
                <a:cubicBezTo>
                  <a:pt x="87" y="672"/>
                  <a:pt x="87" y="672"/>
                  <a:pt x="87" y="672"/>
                </a:cubicBezTo>
                <a:cubicBezTo>
                  <a:pt x="87" y="672"/>
                  <a:pt x="84" y="670"/>
                  <a:pt x="82" y="669"/>
                </a:cubicBezTo>
                <a:cubicBezTo>
                  <a:pt x="83" y="670"/>
                  <a:pt x="88" y="672"/>
                  <a:pt x="85" y="671"/>
                </a:cubicBezTo>
                <a:cubicBezTo>
                  <a:pt x="85" y="671"/>
                  <a:pt x="83" y="670"/>
                  <a:pt x="82" y="669"/>
                </a:cubicBezTo>
                <a:cubicBezTo>
                  <a:pt x="81" y="669"/>
                  <a:pt x="81" y="669"/>
                  <a:pt x="81" y="669"/>
                </a:cubicBezTo>
                <a:cubicBezTo>
                  <a:pt x="86" y="671"/>
                  <a:pt x="86" y="671"/>
                  <a:pt x="86" y="671"/>
                </a:cubicBezTo>
                <a:cubicBezTo>
                  <a:pt x="86" y="671"/>
                  <a:pt x="82" y="670"/>
                  <a:pt x="82" y="671"/>
                </a:cubicBezTo>
                <a:cubicBezTo>
                  <a:pt x="78" y="669"/>
                  <a:pt x="82" y="671"/>
                  <a:pt x="76" y="668"/>
                </a:cubicBezTo>
                <a:cubicBezTo>
                  <a:pt x="77" y="669"/>
                  <a:pt x="77" y="669"/>
                  <a:pt x="77" y="669"/>
                </a:cubicBezTo>
                <a:cubicBezTo>
                  <a:pt x="76" y="668"/>
                  <a:pt x="72" y="667"/>
                  <a:pt x="73" y="667"/>
                </a:cubicBezTo>
                <a:cubicBezTo>
                  <a:pt x="75" y="668"/>
                  <a:pt x="79" y="670"/>
                  <a:pt x="80" y="670"/>
                </a:cubicBezTo>
                <a:cubicBezTo>
                  <a:pt x="82" y="671"/>
                  <a:pt x="82" y="671"/>
                  <a:pt x="82" y="671"/>
                </a:cubicBezTo>
                <a:cubicBezTo>
                  <a:pt x="94" y="676"/>
                  <a:pt x="81" y="671"/>
                  <a:pt x="85" y="673"/>
                </a:cubicBezTo>
                <a:cubicBezTo>
                  <a:pt x="84" y="673"/>
                  <a:pt x="84" y="672"/>
                  <a:pt x="83" y="672"/>
                </a:cubicBezTo>
                <a:cubicBezTo>
                  <a:pt x="87" y="674"/>
                  <a:pt x="80" y="671"/>
                  <a:pt x="82" y="672"/>
                </a:cubicBezTo>
                <a:cubicBezTo>
                  <a:pt x="79" y="671"/>
                  <a:pt x="79" y="671"/>
                  <a:pt x="79" y="671"/>
                </a:cubicBezTo>
                <a:cubicBezTo>
                  <a:pt x="84" y="673"/>
                  <a:pt x="84" y="673"/>
                  <a:pt x="82" y="673"/>
                </a:cubicBezTo>
                <a:cubicBezTo>
                  <a:pt x="81" y="672"/>
                  <a:pt x="81" y="672"/>
                  <a:pt x="80" y="672"/>
                </a:cubicBezTo>
                <a:cubicBezTo>
                  <a:pt x="82" y="673"/>
                  <a:pt x="85" y="674"/>
                  <a:pt x="84" y="673"/>
                </a:cubicBezTo>
                <a:cubicBezTo>
                  <a:pt x="83" y="673"/>
                  <a:pt x="83" y="673"/>
                  <a:pt x="83" y="673"/>
                </a:cubicBezTo>
                <a:cubicBezTo>
                  <a:pt x="83" y="674"/>
                  <a:pt x="83" y="674"/>
                  <a:pt x="83" y="674"/>
                </a:cubicBezTo>
                <a:cubicBezTo>
                  <a:pt x="73" y="670"/>
                  <a:pt x="89" y="676"/>
                  <a:pt x="78" y="672"/>
                </a:cubicBezTo>
                <a:cubicBezTo>
                  <a:pt x="81" y="673"/>
                  <a:pt x="82" y="674"/>
                  <a:pt x="84" y="674"/>
                </a:cubicBezTo>
                <a:cubicBezTo>
                  <a:pt x="83" y="674"/>
                  <a:pt x="83" y="674"/>
                  <a:pt x="82" y="674"/>
                </a:cubicBezTo>
                <a:cubicBezTo>
                  <a:pt x="88" y="676"/>
                  <a:pt x="80" y="674"/>
                  <a:pt x="81" y="674"/>
                </a:cubicBezTo>
                <a:cubicBezTo>
                  <a:pt x="82" y="674"/>
                  <a:pt x="84" y="675"/>
                  <a:pt x="86" y="675"/>
                </a:cubicBezTo>
                <a:cubicBezTo>
                  <a:pt x="81" y="674"/>
                  <a:pt x="90" y="677"/>
                  <a:pt x="89" y="677"/>
                </a:cubicBezTo>
                <a:cubicBezTo>
                  <a:pt x="88" y="677"/>
                  <a:pt x="85" y="675"/>
                  <a:pt x="82" y="675"/>
                </a:cubicBezTo>
                <a:cubicBezTo>
                  <a:pt x="83" y="675"/>
                  <a:pt x="92" y="678"/>
                  <a:pt x="88" y="677"/>
                </a:cubicBezTo>
                <a:cubicBezTo>
                  <a:pt x="87" y="676"/>
                  <a:pt x="87" y="676"/>
                  <a:pt x="86" y="676"/>
                </a:cubicBezTo>
                <a:cubicBezTo>
                  <a:pt x="85" y="676"/>
                  <a:pt x="74" y="672"/>
                  <a:pt x="76" y="673"/>
                </a:cubicBezTo>
                <a:cubicBezTo>
                  <a:pt x="78" y="674"/>
                  <a:pt x="78" y="674"/>
                  <a:pt x="78" y="674"/>
                </a:cubicBezTo>
                <a:cubicBezTo>
                  <a:pt x="80" y="675"/>
                  <a:pt x="70" y="671"/>
                  <a:pt x="76" y="674"/>
                </a:cubicBezTo>
                <a:cubicBezTo>
                  <a:pt x="80" y="674"/>
                  <a:pt x="80" y="674"/>
                  <a:pt x="80" y="674"/>
                </a:cubicBezTo>
                <a:cubicBezTo>
                  <a:pt x="75" y="673"/>
                  <a:pt x="81" y="675"/>
                  <a:pt x="77" y="674"/>
                </a:cubicBezTo>
                <a:cubicBezTo>
                  <a:pt x="76" y="674"/>
                  <a:pt x="76" y="674"/>
                  <a:pt x="76" y="674"/>
                </a:cubicBezTo>
                <a:cubicBezTo>
                  <a:pt x="77" y="674"/>
                  <a:pt x="73" y="673"/>
                  <a:pt x="78" y="675"/>
                </a:cubicBezTo>
                <a:cubicBezTo>
                  <a:pt x="79" y="675"/>
                  <a:pt x="79" y="675"/>
                  <a:pt x="79" y="675"/>
                </a:cubicBezTo>
                <a:cubicBezTo>
                  <a:pt x="79" y="675"/>
                  <a:pt x="79" y="675"/>
                  <a:pt x="79" y="675"/>
                </a:cubicBezTo>
                <a:cubicBezTo>
                  <a:pt x="79" y="675"/>
                  <a:pt x="80" y="675"/>
                  <a:pt x="79" y="675"/>
                </a:cubicBezTo>
                <a:cubicBezTo>
                  <a:pt x="83" y="676"/>
                  <a:pt x="81" y="676"/>
                  <a:pt x="80" y="676"/>
                </a:cubicBezTo>
                <a:cubicBezTo>
                  <a:pt x="80" y="676"/>
                  <a:pt x="78" y="675"/>
                  <a:pt x="76" y="675"/>
                </a:cubicBezTo>
                <a:cubicBezTo>
                  <a:pt x="80" y="676"/>
                  <a:pt x="80" y="676"/>
                  <a:pt x="77" y="675"/>
                </a:cubicBezTo>
                <a:cubicBezTo>
                  <a:pt x="83" y="677"/>
                  <a:pt x="88" y="678"/>
                  <a:pt x="89" y="678"/>
                </a:cubicBezTo>
                <a:cubicBezTo>
                  <a:pt x="88" y="678"/>
                  <a:pt x="87" y="678"/>
                  <a:pt x="86" y="678"/>
                </a:cubicBezTo>
                <a:cubicBezTo>
                  <a:pt x="85" y="678"/>
                  <a:pt x="86" y="678"/>
                  <a:pt x="87" y="678"/>
                </a:cubicBezTo>
                <a:cubicBezTo>
                  <a:pt x="86" y="678"/>
                  <a:pt x="85" y="677"/>
                  <a:pt x="83" y="677"/>
                </a:cubicBezTo>
                <a:cubicBezTo>
                  <a:pt x="88" y="678"/>
                  <a:pt x="83" y="677"/>
                  <a:pt x="85" y="678"/>
                </a:cubicBezTo>
                <a:cubicBezTo>
                  <a:pt x="83" y="677"/>
                  <a:pt x="82" y="677"/>
                  <a:pt x="81" y="677"/>
                </a:cubicBezTo>
                <a:cubicBezTo>
                  <a:pt x="87" y="678"/>
                  <a:pt x="75" y="675"/>
                  <a:pt x="83" y="677"/>
                </a:cubicBezTo>
                <a:cubicBezTo>
                  <a:pt x="78" y="677"/>
                  <a:pt x="83" y="678"/>
                  <a:pt x="78" y="677"/>
                </a:cubicBezTo>
                <a:cubicBezTo>
                  <a:pt x="75" y="676"/>
                  <a:pt x="79" y="677"/>
                  <a:pt x="79" y="677"/>
                </a:cubicBezTo>
                <a:cubicBezTo>
                  <a:pt x="76" y="677"/>
                  <a:pt x="76" y="677"/>
                  <a:pt x="76" y="677"/>
                </a:cubicBezTo>
                <a:cubicBezTo>
                  <a:pt x="81" y="678"/>
                  <a:pt x="78" y="677"/>
                  <a:pt x="83" y="679"/>
                </a:cubicBezTo>
                <a:cubicBezTo>
                  <a:pt x="80" y="678"/>
                  <a:pt x="78" y="677"/>
                  <a:pt x="76" y="677"/>
                </a:cubicBezTo>
                <a:cubicBezTo>
                  <a:pt x="81" y="678"/>
                  <a:pt x="81" y="678"/>
                  <a:pt x="81" y="678"/>
                </a:cubicBezTo>
                <a:cubicBezTo>
                  <a:pt x="77" y="677"/>
                  <a:pt x="77" y="677"/>
                  <a:pt x="77" y="677"/>
                </a:cubicBezTo>
                <a:cubicBezTo>
                  <a:pt x="79" y="678"/>
                  <a:pt x="78" y="678"/>
                  <a:pt x="77" y="678"/>
                </a:cubicBezTo>
                <a:cubicBezTo>
                  <a:pt x="77" y="678"/>
                  <a:pt x="77" y="678"/>
                  <a:pt x="76" y="677"/>
                </a:cubicBezTo>
                <a:cubicBezTo>
                  <a:pt x="82" y="679"/>
                  <a:pt x="81" y="679"/>
                  <a:pt x="84" y="679"/>
                </a:cubicBezTo>
                <a:cubicBezTo>
                  <a:pt x="78" y="678"/>
                  <a:pt x="85" y="680"/>
                  <a:pt x="80" y="679"/>
                </a:cubicBezTo>
                <a:cubicBezTo>
                  <a:pt x="81" y="679"/>
                  <a:pt x="82" y="679"/>
                  <a:pt x="82" y="679"/>
                </a:cubicBezTo>
                <a:cubicBezTo>
                  <a:pt x="85" y="680"/>
                  <a:pt x="87" y="680"/>
                  <a:pt x="86" y="680"/>
                </a:cubicBezTo>
                <a:cubicBezTo>
                  <a:pt x="86" y="680"/>
                  <a:pt x="86" y="680"/>
                  <a:pt x="86" y="680"/>
                </a:cubicBezTo>
                <a:cubicBezTo>
                  <a:pt x="83" y="679"/>
                  <a:pt x="83" y="679"/>
                  <a:pt x="83" y="679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4" y="680"/>
                  <a:pt x="85" y="680"/>
                  <a:pt x="86" y="680"/>
                </a:cubicBezTo>
                <a:cubicBezTo>
                  <a:pt x="85" y="680"/>
                  <a:pt x="85" y="680"/>
                  <a:pt x="84" y="680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3" y="680"/>
                  <a:pt x="83" y="680"/>
                  <a:pt x="84" y="680"/>
                </a:cubicBezTo>
                <a:cubicBezTo>
                  <a:pt x="79" y="679"/>
                  <a:pt x="91" y="681"/>
                  <a:pt x="84" y="680"/>
                </a:cubicBezTo>
                <a:cubicBezTo>
                  <a:pt x="84" y="680"/>
                  <a:pt x="85" y="680"/>
                  <a:pt x="84" y="680"/>
                </a:cubicBezTo>
                <a:cubicBezTo>
                  <a:pt x="84" y="680"/>
                  <a:pt x="79" y="680"/>
                  <a:pt x="82" y="680"/>
                </a:cubicBezTo>
                <a:cubicBezTo>
                  <a:pt x="85" y="681"/>
                  <a:pt x="85" y="681"/>
                  <a:pt x="85" y="681"/>
                </a:cubicBezTo>
                <a:cubicBezTo>
                  <a:pt x="86" y="681"/>
                  <a:pt x="87" y="681"/>
                  <a:pt x="87" y="681"/>
                </a:cubicBezTo>
                <a:cubicBezTo>
                  <a:pt x="90" y="682"/>
                  <a:pt x="90" y="682"/>
                  <a:pt x="90" y="682"/>
                </a:cubicBezTo>
                <a:cubicBezTo>
                  <a:pt x="89" y="682"/>
                  <a:pt x="94" y="683"/>
                  <a:pt x="87" y="682"/>
                </a:cubicBezTo>
                <a:cubicBezTo>
                  <a:pt x="90" y="682"/>
                  <a:pt x="87" y="682"/>
                  <a:pt x="87" y="682"/>
                </a:cubicBezTo>
                <a:cubicBezTo>
                  <a:pt x="85" y="682"/>
                  <a:pt x="85" y="682"/>
                  <a:pt x="85" y="682"/>
                </a:cubicBezTo>
                <a:cubicBezTo>
                  <a:pt x="84" y="682"/>
                  <a:pt x="85" y="682"/>
                  <a:pt x="86" y="682"/>
                </a:cubicBezTo>
                <a:cubicBezTo>
                  <a:pt x="80" y="681"/>
                  <a:pt x="86" y="682"/>
                  <a:pt x="85" y="682"/>
                </a:cubicBezTo>
                <a:cubicBezTo>
                  <a:pt x="84" y="682"/>
                  <a:pt x="84" y="682"/>
                  <a:pt x="84" y="682"/>
                </a:cubicBezTo>
                <a:cubicBezTo>
                  <a:pt x="86" y="683"/>
                  <a:pt x="86" y="683"/>
                  <a:pt x="86" y="683"/>
                </a:cubicBezTo>
                <a:cubicBezTo>
                  <a:pt x="84" y="682"/>
                  <a:pt x="88" y="683"/>
                  <a:pt x="87" y="683"/>
                </a:cubicBezTo>
                <a:cubicBezTo>
                  <a:pt x="88" y="683"/>
                  <a:pt x="88" y="683"/>
                  <a:pt x="86" y="683"/>
                </a:cubicBezTo>
                <a:cubicBezTo>
                  <a:pt x="86" y="683"/>
                  <a:pt x="86" y="683"/>
                  <a:pt x="86" y="683"/>
                </a:cubicBezTo>
                <a:cubicBezTo>
                  <a:pt x="84" y="683"/>
                  <a:pt x="82" y="682"/>
                  <a:pt x="79" y="682"/>
                </a:cubicBezTo>
                <a:cubicBezTo>
                  <a:pt x="82" y="682"/>
                  <a:pt x="82" y="682"/>
                  <a:pt x="82" y="682"/>
                </a:cubicBezTo>
                <a:cubicBezTo>
                  <a:pt x="80" y="682"/>
                  <a:pt x="79" y="682"/>
                  <a:pt x="78" y="682"/>
                </a:cubicBezTo>
                <a:cubicBezTo>
                  <a:pt x="80" y="682"/>
                  <a:pt x="80" y="682"/>
                  <a:pt x="83" y="683"/>
                </a:cubicBezTo>
                <a:cubicBezTo>
                  <a:pt x="84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6" y="683"/>
                  <a:pt x="86" y="683"/>
                  <a:pt x="87" y="683"/>
                </a:cubicBezTo>
                <a:cubicBezTo>
                  <a:pt x="86" y="683"/>
                  <a:pt x="87" y="683"/>
                  <a:pt x="89" y="684"/>
                </a:cubicBezTo>
                <a:cubicBezTo>
                  <a:pt x="84" y="683"/>
                  <a:pt x="87" y="683"/>
                  <a:pt x="81" y="683"/>
                </a:cubicBezTo>
                <a:cubicBezTo>
                  <a:pt x="88" y="684"/>
                  <a:pt x="81" y="683"/>
                  <a:pt x="87" y="684"/>
                </a:cubicBezTo>
                <a:cubicBezTo>
                  <a:pt x="83" y="683"/>
                  <a:pt x="87" y="684"/>
                  <a:pt x="83" y="683"/>
                </a:cubicBezTo>
                <a:cubicBezTo>
                  <a:pt x="84" y="683"/>
                  <a:pt x="80" y="683"/>
                  <a:pt x="78" y="683"/>
                </a:cubicBezTo>
                <a:cubicBezTo>
                  <a:pt x="75" y="682"/>
                  <a:pt x="75" y="682"/>
                  <a:pt x="75" y="682"/>
                </a:cubicBezTo>
                <a:cubicBezTo>
                  <a:pt x="69" y="682"/>
                  <a:pt x="77" y="682"/>
                  <a:pt x="75" y="682"/>
                </a:cubicBezTo>
                <a:cubicBezTo>
                  <a:pt x="76" y="682"/>
                  <a:pt x="75" y="682"/>
                  <a:pt x="74" y="682"/>
                </a:cubicBezTo>
                <a:cubicBezTo>
                  <a:pt x="78" y="682"/>
                  <a:pt x="78" y="682"/>
                  <a:pt x="78" y="682"/>
                </a:cubicBezTo>
                <a:cubicBezTo>
                  <a:pt x="80" y="683"/>
                  <a:pt x="77" y="682"/>
                  <a:pt x="74" y="682"/>
                </a:cubicBezTo>
                <a:cubicBezTo>
                  <a:pt x="73" y="682"/>
                  <a:pt x="72" y="681"/>
                  <a:pt x="69" y="681"/>
                </a:cubicBezTo>
                <a:cubicBezTo>
                  <a:pt x="69" y="681"/>
                  <a:pt x="69" y="681"/>
                  <a:pt x="69" y="681"/>
                </a:cubicBezTo>
                <a:cubicBezTo>
                  <a:pt x="68" y="681"/>
                  <a:pt x="67" y="681"/>
                  <a:pt x="66" y="681"/>
                </a:cubicBezTo>
                <a:cubicBezTo>
                  <a:pt x="69" y="681"/>
                  <a:pt x="66" y="680"/>
                  <a:pt x="69" y="680"/>
                </a:cubicBezTo>
                <a:cubicBezTo>
                  <a:pt x="68" y="680"/>
                  <a:pt x="69" y="680"/>
                  <a:pt x="70" y="681"/>
                </a:cubicBezTo>
                <a:cubicBezTo>
                  <a:pt x="72" y="681"/>
                  <a:pt x="72" y="681"/>
                  <a:pt x="72" y="681"/>
                </a:cubicBezTo>
                <a:cubicBezTo>
                  <a:pt x="72" y="681"/>
                  <a:pt x="69" y="680"/>
                  <a:pt x="70" y="681"/>
                </a:cubicBezTo>
                <a:cubicBezTo>
                  <a:pt x="73" y="681"/>
                  <a:pt x="76" y="682"/>
                  <a:pt x="80" y="682"/>
                </a:cubicBezTo>
                <a:cubicBezTo>
                  <a:pt x="84" y="682"/>
                  <a:pt x="73" y="681"/>
                  <a:pt x="74" y="681"/>
                </a:cubicBezTo>
                <a:cubicBezTo>
                  <a:pt x="73" y="681"/>
                  <a:pt x="78" y="681"/>
                  <a:pt x="77" y="681"/>
                </a:cubicBezTo>
                <a:cubicBezTo>
                  <a:pt x="74" y="681"/>
                  <a:pt x="68" y="679"/>
                  <a:pt x="63" y="679"/>
                </a:cubicBezTo>
                <a:cubicBezTo>
                  <a:pt x="64" y="679"/>
                  <a:pt x="68" y="680"/>
                  <a:pt x="63" y="679"/>
                </a:cubicBezTo>
                <a:cubicBezTo>
                  <a:pt x="62" y="679"/>
                  <a:pt x="61" y="678"/>
                  <a:pt x="58" y="678"/>
                </a:cubicBezTo>
                <a:cubicBezTo>
                  <a:pt x="63" y="679"/>
                  <a:pt x="59" y="678"/>
                  <a:pt x="63" y="679"/>
                </a:cubicBezTo>
                <a:cubicBezTo>
                  <a:pt x="63" y="679"/>
                  <a:pt x="62" y="678"/>
                  <a:pt x="61" y="678"/>
                </a:cubicBezTo>
                <a:cubicBezTo>
                  <a:pt x="63" y="679"/>
                  <a:pt x="64" y="679"/>
                  <a:pt x="65" y="679"/>
                </a:cubicBezTo>
                <a:cubicBezTo>
                  <a:pt x="66" y="679"/>
                  <a:pt x="68" y="679"/>
                  <a:pt x="68" y="679"/>
                </a:cubicBezTo>
                <a:cubicBezTo>
                  <a:pt x="69" y="679"/>
                  <a:pt x="70" y="679"/>
                  <a:pt x="72" y="679"/>
                </a:cubicBezTo>
                <a:cubicBezTo>
                  <a:pt x="70" y="679"/>
                  <a:pt x="63" y="678"/>
                  <a:pt x="60" y="677"/>
                </a:cubicBezTo>
                <a:cubicBezTo>
                  <a:pt x="60" y="677"/>
                  <a:pt x="62" y="677"/>
                  <a:pt x="61" y="677"/>
                </a:cubicBezTo>
                <a:cubicBezTo>
                  <a:pt x="57" y="677"/>
                  <a:pt x="62" y="677"/>
                  <a:pt x="57" y="676"/>
                </a:cubicBezTo>
                <a:cubicBezTo>
                  <a:pt x="56" y="676"/>
                  <a:pt x="59" y="677"/>
                  <a:pt x="60" y="677"/>
                </a:cubicBezTo>
                <a:cubicBezTo>
                  <a:pt x="60" y="677"/>
                  <a:pt x="58" y="676"/>
                  <a:pt x="57" y="676"/>
                </a:cubicBezTo>
                <a:cubicBezTo>
                  <a:pt x="61" y="677"/>
                  <a:pt x="66" y="678"/>
                  <a:pt x="70" y="679"/>
                </a:cubicBezTo>
                <a:cubicBezTo>
                  <a:pt x="73" y="679"/>
                  <a:pt x="77" y="680"/>
                  <a:pt x="78" y="680"/>
                </a:cubicBezTo>
                <a:cubicBezTo>
                  <a:pt x="74" y="679"/>
                  <a:pt x="58" y="676"/>
                  <a:pt x="53" y="675"/>
                </a:cubicBezTo>
                <a:cubicBezTo>
                  <a:pt x="50" y="675"/>
                  <a:pt x="56" y="675"/>
                  <a:pt x="56" y="675"/>
                </a:cubicBezTo>
                <a:cubicBezTo>
                  <a:pt x="60" y="676"/>
                  <a:pt x="53" y="675"/>
                  <a:pt x="54" y="675"/>
                </a:cubicBezTo>
                <a:cubicBezTo>
                  <a:pt x="57" y="675"/>
                  <a:pt x="57" y="675"/>
                  <a:pt x="57" y="675"/>
                </a:cubicBezTo>
                <a:cubicBezTo>
                  <a:pt x="58" y="676"/>
                  <a:pt x="56" y="675"/>
                  <a:pt x="55" y="675"/>
                </a:cubicBezTo>
                <a:cubicBezTo>
                  <a:pt x="56" y="675"/>
                  <a:pt x="63" y="676"/>
                  <a:pt x="64" y="677"/>
                </a:cubicBezTo>
                <a:cubicBezTo>
                  <a:pt x="65" y="677"/>
                  <a:pt x="57" y="675"/>
                  <a:pt x="52" y="674"/>
                </a:cubicBezTo>
                <a:cubicBezTo>
                  <a:pt x="57" y="675"/>
                  <a:pt x="57" y="675"/>
                  <a:pt x="57" y="675"/>
                </a:cubicBezTo>
                <a:cubicBezTo>
                  <a:pt x="53" y="674"/>
                  <a:pt x="53" y="674"/>
                  <a:pt x="49" y="673"/>
                </a:cubicBezTo>
                <a:cubicBezTo>
                  <a:pt x="50" y="673"/>
                  <a:pt x="50" y="673"/>
                  <a:pt x="50" y="673"/>
                </a:cubicBezTo>
                <a:cubicBezTo>
                  <a:pt x="50" y="673"/>
                  <a:pt x="51" y="674"/>
                  <a:pt x="53" y="674"/>
                </a:cubicBezTo>
                <a:cubicBezTo>
                  <a:pt x="53" y="674"/>
                  <a:pt x="54" y="674"/>
                  <a:pt x="56" y="674"/>
                </a:cubicBezTo>
                <a:cubicBezTo>
                  <a:pt x="61" y="675"/>
                  <a:pt x="73" y="678"/>
                  <a:pt x="79" y="679"/>
                </a:cubicBezTo>
                <a:cubicBezTo>
                  <a:pt x="76" y="679"/>
                  <a:pt x="76" y="679"/>
                  <a:pt x="76" y="679"/>
                </a:cubicBezTo>
                <a:cubicBezTo>
                  <a:pt x="78" y="679"/>
                  <a:pt x="78" y="679"/>
                  <a:pt x="78" y="679"/>
                </a:cubicBezTo>
                <a:cubicBezTo>
                  <a:pt x="75" y="678"/>
                  <a:pt x="61" y="675"/>
                  <a:pt x="57" y="674"/>
                </a:cubicBezTo>
                <a:cubicBezTo>
                  <a:pt x="58" y="674"/>
                  <a:pt x="66" y="676"/>
                  <a:pt x="67" y="676"/>
                </a:cubicBezTo>
                <a:cubicBezTo>
                  <a:pt x="68" y="676"/>
                  <a:pt x="56" y="674"/>
                  <a:pt x="57" y="674"/>
                </a:cubicBezTo>
                <a:cubicBezTo>
                  <a:pt x="56" y="673"/>
                  <a:pt x="56" y="673"/>
                  <a:pt x="56" y="673"/>
                </a:cubicBezTo>
                <a:cubicBezTo>
                  <a:pt x="55" y="673"/>
                  <a:pt x="57" y="673"/>
                  <a:pt x="55" y="673"/>
                </a:cubicBezTo>
                <a:cubicBezTo>
                  <a:pt x="57" y="673"/>
                  <a:pt x="62" y="674"/>
                  <a:pt x="64" y="675"/>
                </a:cubicBezTo>
                <a:cubicBezTo>
                  <a:pt x="56" y="673"/>
                  <a:pt x="56" y="673"/>
                  <a:pt x="56" y="673"/>
                </a:cubicBezTo>
                <a:cubicBezTo>
                  <a:pt x="57" y="673"/>
                  <a:pt x="63" y="675"/>
                  <a:pt x="64" y="675"/>
                </a:cubicBezTo>
                <a:cubicBezTo>
                  <a:pt x="65" y="675"/>
                  <a:pt x="57" y="673"/>
                  <a:pt x="56" y="673"/>
                </a:cubicBezTo>
                <a:cubicBezTo>
                  <a:pt x="61" y="674"/>
                  <a:pt x="58" y="673"/>
                  <a:pt x="64" y="674"/>
                </a:cubicBezTo>
                <a:cubicBezTo>
                  <a:pt x="63" y="674"/>
                  <a:pt x="57" y="673"/>
                  <a:pt x="56" y="673"/>
                </a:cubicBezTo>
                <a:cubicBezTo>
                  <a:pt x="54" y="672"/>
                  <a:pt x="55" y="672"/>
                  <a:pt x="56" y="672"/>
                </a:cubicBezTo>
                <a:cubicBezTo>
                  <a:pt x="59" y="673"/>
                  <a:pt x="70" y="676"/>
                  <a:pt x="75" y="677"/>
                </a:cubicBezTo>
                <a:cubicBezTo>
                  <a:pt x="56" y="672"/>
                  <a:pt x="56" y="672"/>
                  <a:pt x="56" y="672"/>
                </a:cubicBezTo>
                <a:cubicBezTo>
                  <a:pt x="57" y="672"/>
                  <a:pt x="63" y="674"/>
                  <a:pt x="64" y="674"/>
                </a:cubicBezTo>
                <a:cubicBezTo>
                  <a:pt x="58" y="673"/>
                  <a:pt x="58" y="672"/>
                  <a:pt x="59" y="672"/>
                </a:cubicBezTo>
                <a:cubicBezTo>
                  <a:pt x="59" y="672"/>
                  <a:pt x="59" y="672"/>
                  <a:pt x="59" y="672"/>
                </a:cubicBezTo>
                <a:cubicBezTo>
                  <a:pt x="61" y="672"/>
                  <a:pt x="62" y="673"/>
                  <a:pt x="60" y="672"/>
                </a:cubicBezTo>
                <a:cubicBezTo>
                  <a:pt x="61" y="672"/>
                  <a:pt x="61" y="672"/>
                  <a:pt x="61" y="672"/>
                </a:cubicBezTo>
                <a:cubicBezTo>
                  <a:pt x="65" y="673"/>
                  <a:pt x="53" y="670"/>
                  <a:pt x="58" y="671"/>
                </a:cubicBezTo>
                <a:cubicBezTo>
                  <a:pt x="57" y="671"/>
                  <a:pt x="59" y="672"/>
                  <a:pt x="62" y="672"/>
                </a:cubicBezTo>
                <a:cubicBezTo>
                  <a:pt x="60" y="672"/>
                  <a:pt x="62" y="672"/>
                  <a:pt x="55" y="670"/>
                </a:cubicBezTo>
                <a:cubicBezTo>
                  <a:pt x="57" y="670"/>
                  <a:pt x="56" y="670"/>
                  <a:pt x="59" y="671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6" y="670"/>
                  <a:pt x="58" y="670"/>
                  <a:pt x="58" y="671"/>
                </a:cubicBezTo>
                <a:cubicBezTo>
                  <a:pt x="57" y="670"/>
                  <a:pt x="64" y="672"/>
                  <a:pt x="59" y="671"/>
                </a:cubicBezTo>
                <a:cubicBezTo>
                  <a:pt x="63" y="672"/>
                  <a:pt x="66" y="673"/>
                  <a:pt x="69" y="674"/>
                </a:cubicBezTo>
                <a:cubicBezTo>
                  <a:pt x="67" y="673"/>
                  <a:pt x="60" y="671"/>
                  <a:pt x="56" y="669"/>
                </a:cubicBezTo>
                <a:cubicBezTo>
                  <a:pt x="59" y="670"/>
                  <a:pt x="59" y="670"/>
                  <a:pt x="59" y="670"/>
                </a:cubicBezTo>
                <a:cubicBezTo>
                  <a:pt x="57" y="669"/>
                  <a:pt x="57" y="669"/>
                  <a:pt x="57" y="669"/>
                </a:cubicBezTo>
                <a:cubicBezTo>
                  <a:pt x="61" y="671"/>
                  <a:pt x="61" y="671"/>
                  <a:pt x="61" y="671"/>
                </a:cubicBezTo>
                <a:cubicBezTo>
                  <a:pt x="60" y="670"/>
                  <a:pt x="59" y="670"/>
                  <a:pt x="60" y="670"/>
                </a:cubicBezTo>
                <a:cubicBezTo>
                  <a:pt x="60" y="670"/>
                  <a:pt x="61" y="670"/>
                  <a:pt x="62" y="671"/>
                </a:cubicBezTo>
                <a:cubicBezTo>
                  <a:pt x="61" y="671"/>
                  <a:pt x="61" y="670"/>
                  <a:pt x="60" y="670"/>
                </a:cubicBezTo>
                <a:cubicBezTo>
                  <a:pt x="63" y="671"/>
                  <a:pt x="66" y="672"/>
                  <a:pt x="68" y="673"/>
                </a:cubicBezTo>
                <a:cubicBezTo>
                  <a:pt x="67" y="672"/>
                  <a:pt x="67" y="672"/>
                  <a:pt x="66" y="672"/>
                </a:cubicBezTo>
                <a:cubicBezTo>
                  <a:pt x="68" y="673"/>
                  <a:pt x="70" y="673"/>
                  <a:pt x="72" y="674"/>
                </a:cubicBezTo>
                <a:cubicBezTo>
                  <a:pt x="72" y="674"/>
                  <a:pt x="71" y="674"/>
                  <a:pt x="71" y="673"/>
                </a:cubicBezTo>
                <a:cubicBezTo>
                  <a:pt x="73" y="674"/>
                  <a:pt x="74" y="674"/>
                  <a:pt x="75" y="675"/>
                </a:cubicBezTo>
                <a:cubicBezTo>
                  <a:pt x="73" y="674"/>
                  <a:pt x="73" y="674"/>
                  <a:pt x="73" y="674"/>
                </a:cubicBezTo>
                <a:cubicBezTo>
                  <a:pt x="72" y="674"/>
                  <a:pt x="71" y="673"/>
                  <a:pt x="69" y="673"/>
                </a:cubicBezTo>
                <a:cubicBezTo>
                  <a:pt x="66" y="672"/>
                  <a:pt x="62" y="671"/>
                  <a:pt x="59" y="670"/>
                </a:cubicBezTo>
                <a:cubicBezTo>
                  <a:pt x="62" y="670"/>
                  <a:pt x="62" y="670"/>
                  <a:pt x="62" y="670"/>
                </a:cubicBezTo>
                <a:cubicBezTo>
                  <a:pt x="57" y="669"/>
                  <a:pt x="58" y="669"/>
                  <a:pt x="55" y="668"/>
                </a:cubicBezTo>
                <a:cubicBezTo>
                  <a:pt x="57" y="668"/>
                  <a:pt x="58" y="669"/>
                  <a:pt x="59" y="669"/>
                </a:cubicBezTo>
                <a:cubicBezTo>
                  <a:pt x="54" y="667"/>
                  <a:pt x="65" y="671"/>
                  <a:pt x="61" y="669"/>
                </a:cubicBezTo>
                <a:cubicBezTo>
                  <a:pt x="60" y="669"/>
                  <a:pt x="57" y="668"/>
                  <a:pt x="56" y="667"/>
                </a:cubicBezTo>
                <a:cubicBezTo>
                  <a:pt x="56" y="668"/>
                  <a:pt x="57" y="668"/>
                  <a:pt x="57" y="668"/>
                </a:cubicBezTo>
                <a:cubicBezTo>
                  <a:pt x="54" y="667"/>
                  <a:pt x="54" y="667"/>
                  <a:pt x="54" y="667"/>
                </a:cubicBezTo>
                <a:cubicBezTo>
                  <a:pt x="55" y="667"/>
                  <a:pt x="56" y="668"/>
                  <a:pt x="58" y="668"/>
                </a:cubicBezTo>
                <a:cubicBezTo>
                  <a:pt x="55" y="667"/>
                  <a:pt x="54" y="666"/>
                  <a:pt x="55" y="667"/>
                </a:cubicBezTo>
                <a:cubicBezTo>
                  <a:pt x="54" y="666"/>
                  <a:pt x="48" y="665"/>
                  <a:pt x="49" y="665"/>
                </a:cubicBezTo>
                <a:cubicBezTo>
                  <a:pt x="52" y="665"/>
                  <a:pt x="55" y="666"/>
                  <a:pt x="56" y="666"/>
                </a:cubicBezTo>
                <a:cubicBezTo>
                  <a:pt x="54" y="666"/>
                  <a:pt x="52" y="665"/>
                  <a:pt x="51" y="665"/>
                </a:cubicBezTo>
                <a:cubicBezTo>
                  <a:pt x="55" y="666"/>
                  <a:pt x="55" y="666"/>
                  <a:pt x="55" y="666"/>
                </a:cubicBezTo>
                <a:cubicBezTo>
                  <a:pt x="55" y="666"/>
                  <a:pt x="54" y="665"/>
                  <a:pt x="57" y="666"/>
                </a:cubicBezTo>
                <a:cubicBezTo>
                  <a:pt x="55" y="666"/>
                  <a:pt x="56" y="666"/>
                  <a:pt x="56" y="666"/>
                </a:cubicBezTo>
                <a:cubicBezTo>
                  <a:pt x="54" y="665"/>
                  <a:pt x="48" y="663"/>
                  <a:pt x="46" y="663"/>
                </a:cubicBezTo>
                <a:cubicBezTo>
                  <a:pt x="49" y="664"/>
                  <a:pt x="47" y="663"/>
                  <a:pt x="53" y="665"/>
                </a:cubicBezTo>
                <a:cubicBezTo>
                  <a:pt x="54" y="665"/>
                  <a:pt x="54" y="665"/>
                  <a:pt x="54" y="665"/>
                </a:cubicBezTo>
                <a:cubicBezTo>
                  <a:pt x="59" y="666"/>
                  <a:pt x="48" y="663"/>
                  <a:pt x="57" y="666"/>
                </a:cubicBezTo>
                <a:cubicBezTo>
                  <a:pt x="56" y="666"/>
                  <a:pt x="58" y="666"/>
                  <a:pt x="61" y="667"/>
                </a:cubicBezTo>
                <a:cubicBezTo>
                  <a:pt x="59" y="666"/>
                  <a:pt x="59" y="666"/>
                  <a:pt x="59" y="666"/>
                </a:cubicBezTo>
                <a:cubicBezTo>
                  <a:pt x="60" y="667"/>
                  <a:pt x="59" y="667"/>
                  <a:pt x="61" y="667"/>
                </a:cubicBezTo>
                <a:cubicBezTo>
                  <a:pt x="60" y="667"/>
                  <a:pt x="58" y="666"/>
                  <a:pt x="56" y="665"/>
                </a:cubicBezTo>
                <a:cubicBezTo>
                  <a:pt x="57" y="665"/>
                  <a:pt x="57" y="665"/>
                  <a:pt x="57" y="665"/>
                </a:cubicBezTo>
                <a:cubicBezTo>
                  <a:pt x="56" y="665"/>
                  <a:pt x="56" y="665"/>
                  <a:pt x="56" y="665"/>
                </a:cubicBezTo>
                <a:cubicBezTo>
                  <a:pt x="56" y="665"/>
                  <a:pt x="57" y="665"/>
                  <a:pt x="58" y="665"/>
                </a:cubicBezTo>
                <a:cubicBezTo>
                  <a:pt x="55" y="665"/>
                  <a:pt x="55" y="665"/>
                  <a:pt x="55" y="665"/>
                </a:cubicBezTo>
                <a:cubicBezTo>
                  <a:pt x="56" y="665"/>
                  <a:pt x="58" y="665"/>
                  <a:pt x="58" y="665"/>
                </a:cubicBezTo>
                <a:cubicBezTo>
                  <a:pt x="60" y="666"/>
                  <a:pt x="49" y="662"/>
                  <a:pt x="53" y="663"/>
                </a:cubicBezTo>
                <a:cubicBezTo>
                  <a:pt x="53" y="663"/>
                  <a:pt x="54" y="663"/>
                  <a:pt x="54" y="663"/>
                </a:cubicBezTo>
                <a:cubicBezTo>
                  <a:pt x="56" y="664"/>
                  <a:pt x="56" y="664"/>
                  <a:pt x="56" y="664"/>
                </a:cubicBezTo>
                <a:cubicBezTo>
                  <a:pt x="47" y="661"/>
                  <a:pt x="55" y="663"/>
                  <a:pt x="46" y="660"/>
                </a:cubicBezTo>
                <a:cubicBezTo>
                  <a:pt x="50" y="661"/>
                  <a:pt x="48" y="661"/>
                  <a:pt x="52" y="662"/>
                </a:cubicBezTo>
                <a:cubicBezTo>
                  <a:pt x="55" y="663"/>
                  <a:pt x="55" y="663"/>
                  <a:pt x="55" y="663"/>
                </a:cubicBezTo>
                <a:cubicBezTo>
                  <a:pt x="55" y="663"/>
                  <a:pt x="55" y="663"/>
                  <a:pt x="55" y="664"/>
                </a:cubicBezTo>
                <a:close/>
                <a:moveTo>
                  <a:pt x="55" y="666"/>
                </a:moveTo>
                <a:cubicBezTo>
                  <a:pt x="54" y="665"/>
                  <a:pt x="56" y="666"/>
                  <a:pt x="56" y="666"/>
                </a:cubicBezTo>
                <a:cubicBezTo>
                  <a:pt x="57" y="666"/>
                  <a:pt x="59" y="667"/>
                  <a:pt x="55" y="666"/>
                </a:cubicBezTo>
                <a:close/>
                <a:moveTo>
                  <a:pt x="64" y="671"/>
                </a:moveTo>
                <a:cubicBezTo>
                  <a:pt x="62" y="671"/>
                  <a:pt x="62" y="671"/>
                  <a:pt x="63" y="671"/>
                </a:cubicBezTo>
                <a:cubicBezTo>
                  <a:pt x="64" y="672"/>
                  <a:pt x="64" y="672"/>
                  <a:pt x="64" y="671"/>
                </a:cubicBezTo>
                <a:close/>
                <a:moveTo>
                  <a:pt x="84" y="683"/>
                </a:moveTo>
                <a:cubicBezTo>
                  <a:pt x="84" y="683"/>
                  <a:pt x="84" y="683"/>
                  <a:pt x="84" y="683"/>
                </a:cubicBezTo>
                <a:cubicBezTo>
                  <a:pt x="85" y="683"/>
                  <a:pt x="85" y="683"/>
                  <a:pt x="84" y="683"/>
                </a:cubicBezTo>
                <a:close/>
                <a:moveTo>
                  <a:pt x="83" y="683"/>
                </a:moveTo>
                <a:cubicBezTo>
                  <a:pt x="83" y="683"/>
                  <a:pt x="83" y="683"/>
                  <a:pt x="84" y="683"/>
                </a:cubicBezTo>
                <a:cubicBezTo>
                  <a:pt x="83" y="683"/>
                  <a:pt x="83" y="683"/>
                  <a:pt x="83" y="683"/>
                </a:cubicBezTo>
                <a:cubicBezTo>
                  <a:pt x="82" y="682"/>
                  <a:pt x="83" y="682"/>
                  <a:pt x="83" y="683"/>
                </a:cubicBezTo>
                <a:close/>
                <a:moveTo>
                  <a:pt x="84" y="670"/>
                </a:moveTo>
                <a:cubicBezTo>
                  <a:pt x="85" y="670"/>
                  <a:pt x="85" y="670"/>
                  <a:pt x="85" y="670"/>
                </a:cubicBezTo>
                <a:cubicBezTo>
                  <a:pt x="84" y="670"/>
                  <a:pt x="83" y="669"/>
                  <a:pt x="84" y="670"/>
                </a:cubicBezTo>
                <a:close/>
                <a:moveTo>
                  <a:pt x="59" y="670"/>
                </a:moveTo>
                <a:cubicBezTo>
                  <a:pt x="59" y="670"/>
                  <a:pt x="60" y="670"/>
                  <a:pt x="60" y="670"/>
                </a:cubicBezTo>
                <a:cubicBezTo>
                  <a:pt x="60" y="670"/>
                  <a:pt x="59" y="670"/>
                  <a:pt x="59" y="670"/>
                </a:cubicBezTo>
                <a:close/>
                <a:moveTo>
                  <a:pt x="54" y="661"/>
                </a:moveTo>
                <a:cubicBezTo>
                  <a:pt x="54" y="661"/>
                  <a:pt x="54" y="661"/>
                  <a:pt x="54" y="661"/>
                </a:cubicBezTo>
                <a:cubicBezTo>
                  <a:pt x="53" y="661"/>
                  <a:pt x="53" y="661"/>
                  <a:pt x="53" y="661"/>
                </a:cubicBezTo>
                <a:lnTo>
                  <a:pt x="54" y="661"/>
                </a:lnTo>
                <a:close/>
                <a:moveTo>
                  <a:pt x="55" y="676"/>
                </a:moveTo>
                <a:cubicBezTo>
                  <a:pt x="56" y="676"/>
                  <a:pt x="56" y="676"/>
                  <a:pt x="57" y="676"/>
                </a:cubicBezTo>
                <a:cubicBezTo>
                  <a:pt x="56" y="676"/>
                  <a:pt x="56" y="676"/>
                  <a:pt x="55" y="676"/>
                </a:cubicBezTo>
                <a:close/>
                <a:moveTo>
                  <a:pt x="88" y="684"/>
                </a:moveTo>
                <a:cubicBezTo>
                  <a:pt x="87" y="684"/>
                  <a:pt x="87" y="684"/>
                  <a:pt x="87" y="684"/>
                </a:cubicBezTo>
                <a:cubicBezTo>
                  <a:pt x="88" y="684"/>
                  <a:pt x="87" y="684"/>
                  <a:pt x="86" y="684"/>
                </a:cubicBezTo>
                <a:cubicBezTo>
                  <a:pt x="87" y="684"/>
                  <a:pt x="88" y="684"/>
                  <a:pt x="88" y="684"/>
                </a:cubicBezTo>
                <a:close/>
                <a:moveTo>
                  <a:pt x="68" y="682"/>
                </a:moveTo>
                <a:cubicBezTo>
                  <a:pt x="68" y="682"/>
                  <a:pt x="68" y="682"/>
                  <a:pt x="68" y="682"/>
                </a:cubicBezTo>
                <a:cubicBezTo>
                  <a:pt x="70" y="683"/>
                  <a:pt x="70" y="683"/>
                  <a:pt x="70" y="683"/>
                </a:cubicBezTo>
                <a:cubicBezTo>
                  <a:pt x="70" y="682"/>
                  <a:pt x="68" y="682"/>
                  <a:pt x="68" y="682"/>
                </a:cubicBezTo>
                <a:close/>
                <a:moveTo>
                  <a:pt x="77" y="683"/>
                </a:moveTo>
                <a:cubicBezTo>
                  <a:pt x="75" y="682"/>
                  <a:pt x="75" y="682"/>
                  <a:pt x="76" y="683"/>
                </a:cubicBezTo>
                <a:cubicBezTo>
                  <a:pt x="76" y="683"/>
                  <a:pt x="76" y="683"/>
                  <a:pt x="76" y="683"/>
                </a:cubicBezTo>
                <a:cubicBezTo>
                  <a:pt x="80" y="683"/>
                  <a:pt x="79" y="683"/>
                  <a:pt x="77" y="683"/>
                </a:cubicBezTo>
                <a:close/>
                <a:moveTo>
                  <a:pt x="76" y="683"/>
                </a:moveTo>
                <a:cubicBezTo>
                  <a:pt x="76" y="683"/>
                  <a:pt x="76" y="683"/>
                  <a:pt x="76" y="683"/>
                </a:cubicBezTo>
                <a:cubicBezTo>
                  <a:pt x="78" y="683"/>
                  <a:pt x="76" y="683"/>
                  <a:pt x="76" y="683"/>
                </a:cubicBezTo>
                <a:close/>
                <a:moveTo>
                  <a:pt x="85" y="683"/>
                </a:moveTo>
                <a:cubicBezTo>
                  <a:pt x="84" y="683"/>
                  <a:pt x="88" y="683"/>
                  <a:pt x="87" y="683"/>
                </a:cubicBezTo>
                <a:cubicBezTo>
                  <a:pt x="90" y="684"/>
                  <a:pt x="83" y="683"/>
                  <a:pt x="85" y="683"/>
                </a:cubicBezTo>
                <a:close/>
                <a:moveTo>
                  <a:pt x="68" y="682"/>
                </a:moveTo>
                <a:cubicBezTo>
                  <a:pt x="72" y="682"/>
                  <a:pt x="72" y="682"/>
                  <a:pt x="72" y="682"/>
                </a:cubicBezTo>
                <a:cubicBezTo>
                  <a:pt x="69" y="682"/>
                  <a:pt x="69" y="682"/>
                  <a:pt x="69" y="682"/>
                </a:cubicBezTo>
                <a:lnTo>
                  <a:pt x="68" y="682"/>
                </a:lnTo>
                <a:close/>
                <a:moveTo>
                  <a:pt x="71" y="681"/>
                </a:moveTo>
                <a:cubicBezTo>
                  <a:pt x="70" y="681"/>
                  <a:pt x="70" y="681"/>
                  <a:pt x="70" y="681"/>
                </a:cubicBezTo>
                <a:cubicBezTo>
                  <a:pt x="70" y="681"/>
                  <a:pt x="71" y="681"/>
                  <a:pt x="71" y="682"/>
                </a:cubicBezTo>
                <a:cubicBezTo>
                  <a:pt x="71" y="681"/>
                  <a:pt x="72" y="681"/>
                  <a:pt x="71" y="681"/>
                </a:cubicBezTo>
                <a:close/>
                <a:moveTo>
                  <a:pt x="71" y="682"/>
                </a:moveTo>
                <a:cubicBezTo>
                  <a:pt x="71" y="682"/>
                  <a:pt x="71" y="682"/>
                  <a:pt x="72" y="682"/>
                </a:cubicBezTo>
                <a:cubicBezTo>
                  <a:pt x="71" y="682"/>
                  <a:pt x="71" y="682"/>
                  <a:pt x="71" y="682"/>
                </a:cubicBezTo>
                <a:close/>
                <a:moveTo>
                  <a:pt x="67" y="681"/>
                </a:moveTo>
                <a:cubicBezTo>
                  <a:pt x="68" y="681"/>
                  <a:pt x="68" y="681"/>
                  <a:pt x="68" y="681"/>
                </a:cubicBezTo>
                <a:cubicBezTo>
                  <a:pt x="68" y="681"/>
                  <a:pt x="68" y="681"/>
                  <a:pt x="68" y="681"/>
                </a:cubicBezTo>
                <a:lnTo>
                  <a:pt x="67" y="681"/>
                </a:lnTo>
                <a:close/>
                <a:moveTo>
                  <a:pt x="72" y="680"/>
                </a:moveTo>
                <a:cubicBezTo>
                  <a:pt x="71" y="680"/>
                  <a:pt x="71" y="680"/>
                  <a:pt x="71" y="680"/>
                </a:cubicBezTo>
                <a:cubicBezTo>
                  <a:pt x="69" y="680"/>
                  <a:pt x="69" y="680"/>
                  <a:pt x="69" y="680"/>
                </a:cubicBezTo>
                <a:cubicBezTo>
                  <a:pt x="70" y="680"/>
                  <a:pt x="70" y="680"/>
                  <a:pt x="72" y="680"/>
                </a:cubicBezTo>
                <a:close/>
                <a:moveTo>
                  <a:pt x="62" y="679"/>
                </a:moveTo>
                <a:cubicBezTo>
                  <a:pt x="63" y="679"/>
                  <a:pt x="64" y="680"/>
                  <a:pt x="65" y="680"/>
                </a:cubicBezTo>
                <a:cubicBezTo>
                  <a:pt x="61" y="679"/>
                  <a:pt x="61" y="679"/>
                  <a:pt x="61" y="679"/>
                </a:cubicBezTo>
                <a:lnTo>
                  <a:pt x="62" y="679"/>
                </a:lnTo>
                <a:close/>
                <a:moveTo>
                  <a:pt x="61" y="679"/>
                </a:moveTo>
                <a:cubicBezTo>
                  <a:pt x="60" y="679"/>
                  <a:pt x="58" y="678"/>
                  <a:pt x="58" y="678"/>
                </a:cubicBezTo>
                <a:cubicBezTo>
                  <a:pt x="59" y="679"/>
                  <a:pt x="60" y="679"/>
                  <a:pt x="61" y="679"/>
                </a:cubicBezTo>
                <a:close/>
                <a:moveTo>
                  <a:pt x="67" y="678"/>
                </a:moveTo>
                <a:cubicBezTo>
                  <a:pt x="67" y="678"/>
                  <a:pt x="67" y="678"/>
                  <a:pt x="67" y="678"/>
                </a:cubicBezTo>
                <a:cubicBezTo>
                  <a:pt x="74" y="679"/>
                  <a:pt x="74" y="679"/>
                  <a:pt x="74" y="679"/>
                </a:cubicBezTo>
                <a:lnTo>
                  <a:pt x="67" y="678"/>
                </a:lnTo>
                <a:close/>
                <a:moveTo>
                  <a:pt x="51" y="673"/>
                </a:moveTo>
                <a:cubicBezTo>
                  <a:pt x="49" y="673"/>
                  <a:pt x="55" y="674"/>
                  <a:pt x="53" y="673"/>
                </a:cubicBezTo>
                <a:cubicBezTo>
                  <a:pt x="55" y="674"/>
                  <a:pt x="55" y="674"/>
                  <a:pt x="56" y="674"/>
                </a:cubicBezTo>
                <a:cubicBezTo>
                  <a:pt x="54" y="673"/>
                  <a:pt x="55" y="674"/>
                  <a:pt x="51" y="673"/>
                </a:cubicBezTo>
                <a:close/>
                <a:moveTo>
                  <a:pt x="56" y="674"/>
                </a:moveTo>
                <a:cubicBezTo>
                  <a:pt x="56" y="674"/>
                  <a:pt x="57" y="674"/>
                  <a:pt x="57" y="674"/>
                </a:cubicBezTo>
                <a:cubicBezTo>
                  <a:pt x="57" y="674"/>
                  <a:pt x="56" y="674"/>
                  <a:pt x="56" y="674"/>
                </a:cubicBezTo>
                <a:close/>
                <a:moveTo>
                  <a:pt x="90" y="668"/>
                </a:moveTo>
                <a:cubicBezTo>
                  <a:pt x="91" y="669"/>
                  <a:pt x="91" y="669"/>
                  <a:pt x="91" y="669"/>
                </a:cubicBezTo>
                <a:cubicBezTo>
                  <a:pt x="89" y="668"/>
                  <a:pt x="89" y="668"/>
                  <a:pt x="89" y="668"/>
                </a:cubicBezTo>
                <a:lnTo>
                  <a:pt x="90" y="668"/>
                </a:lnTo>
                <a:close/>
                <a:moveTo>
                  <a:pt x="86" y="665"/>
                </a:moveTo>
                <a:cubicBezTo>
                  <a:pt x="89" y="668"/>
                  <a:pt x="89" y="668"/>
                  <a:pt x="89" y="668"/>
                </a:cubicBezTo>
                <a:cubicBezTo>
                  <a:pt x="86" y="666"/>
                  <a:pt x="86" y="666"/>
                  <a:pt x="86" y="666"/>
                </a:cubicBezTo>
                <a:cubicBezTo>
                  <a:pt x="86" y="666"/>
                  <a:pt x="87" y="666"/>
                  <a:pt x="86" y="665"/>
                </a:cubicBezTo>
                <a:close/>
                <a:moveTo>
                  <a:pt x="48" y="664"/>
                </a:moveTo>
                <a:cubicBezTo>
                  <a:pt x="49" y="664"/>
                  <a:pt x="49" y="664"/>
                  <a:pt x="49" y="664"/>
                </a:cubicBezTo>
                <a:cubicBezTo>
                  <a:pt x="50" y="664"/>
                  <a:pt x="50" y="664"/>
                  <a:pt x="50" y="664"/>
                </a:cubicBezTo>
                <a:lnTo>
                  <a:pt x="48" y="664"/>
                </a:lnTo>
                <a:close/>
                <a:moveTo>
                  <a:pt x="51" y="663"/>
                </a:moveTo>
                <a:cubicBezTo>
                  <a:pt x="51" y="663"/>
                  <a:pt x="51" y="663"/>
                  <a:pt x="51" y="663"/>
                </a:cubicBezTo>
                <a:cubicBezTo>
                  <a:pt x="55" y="664"/>
                  <a:pt x="55" y="664"/>
                  <a:pt x="55" y="664"/>
                </a:cubicBezTo>
                <a:lnTo>
                  <a:pt x="51" y="663"/>
                </a:lnTo>
                <a:close/>
                <a:moveTo>
                  <a:pt x="47" y="660"/>
                </a:moveTo>
                <a:cubicBezTo>
                  <a:pt x="47" y="660"/>
                  <a:pt x="48" y="660"/>
                  <a:pt x="48" y="660"/>
                </a:cubicBezTo>
                <a:cubicBezTo>
                  <a:pt x="47" y="660"/>
                  <a:pt x="52" y="661"/>
                  <a:pt x="47" y="6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26" name="indicator"/>
          <p:cNvSpPr>
            <a:spLocks noChangeAspect="1" noEditPoints="1"/>
          </p:cNvSpPr>
          <p:nvPr/>
        </p:nvSpPr>
        <p:spPr bwMode="auto">
          <a:xfrm rot="16016611" flipH="1">
            <a:off x="7463594" y="220313"/>
            <a:ext cx="1016024" cy="1849216"/>
          </a:xfrm>
          <a:custGeom>
            <a:avLst/>
            <a:gdLst>
              <a:gd name="T0" fmla="*/ 417 w 432"/>
              <a:gd name="T1" fmla="*/ 568 h 752"/>
              <a:gd name="T2" fmla="*/ 422 w 432"/>
              <a:gd name="T3" fmla="*/ 532 h 752"/>
              <a:gd name="T4" fmla="*/ 403 w 432"/>
              <a:gd name="T5" fmla="*/ 542 h 752"/>
              <a:gd name="T6" fmla="*/ 393 w 432"/>
              <a:gd name="T7" fmla="*/ 454 h 752"/>
              <a:gd name="T8" fmla="*/ 357 w 432"/>
              <a:gd name="T9" fmla="*/ 164 h 752"/>
              <a:gd name="T10" fmla="*/ 397 w 432"/>
              <a:gd name="T11" fmla="*/ 16 h 752"/>
              <a:gd name="T12" fmla="*/ 396 w 432"/>
              <a:gd name="T13" fmla="*/ 294 h 752"/>
              <a:gd name="T14" fmla="*/ 420 w 432"/>
              <a:gd name="T15" fmla="*/ 486 h 752"/>
              <a:gd name="T16" fmla="*/ 387 w 432"/>
              <a:gd name="T17" fmla="*/ 423 h 752"/>
              <a:gd name="T18" fmla="*/ 378 w 432"/>
              <a:gd name="T19" fmla="*/ 319 h 752"/>
              <a:gd name="T20" fmla="*/ 376 w 432"/>
              <a:gd name="T21" fmla="*/ 324 h 752"/>
              <a:gd name="T22" fmla="*/ 385 w 432"/>
              <a:gd name="T23" fmla="*/ 477 h 752"/>
              <a:gd name="T24" fmla="*/ 73 w 432"/>
              <a:gd name="T25" fmla="*/ 694 h 752"/>
              <a:gd name="T26" fmla="*/ 79 w 432"/>
              <a:gd name="T27" fmla="*/ 685 h 752"/>
              <a:gd name="T28" fmla="*/ 92 w 432"/>
              <a:gd name="T29" fmla="*/ 683 h 752"/>
              <a:gd name="T30" fmla="*/ 130 w 432"/>
              <a:gd name="T31" fmla="*/ 664 h 752"/>
              <a:gd name="T32" fmla="*/ 272 w 432"/>
              <a:gd name="T33" fmla="*/ 544 h 752"/>
              <a:gd name="T34" fmla="*/ 359 w 432"/>
              <a:gd name="T35" fmla="*/ 514 h 752"/>
              <a:gd name="T36" fmla="*/ 302 w 432"/>
              <a:gd name="T37" fmla="*/ 575 h 752"/>
              <a:gd name="T38" fmla="*/ 173 w 432"/>
              <a:gd name="T39" fmla="*/ 646 h 752"/>
              <a:gd name="T40" fmla="*/ 120 w 432"/>
              <a:gd name="T41" fmla="*/ 653 h 752"/>
              <a:gd name="T42" fmla="*/ 189 w 432"/>
              <a:gd name="T43" fmla="*/ 602 h 752"/>
              <a:gd name="T44" fmla="*/ 249 w 432"/>
              <a:gd name="T45" fmla="*/ 563 h 752"/>
              <a:gd name="T46" fmla="*/ 95 w 432"/>
              <a:gd name="T47" fmla="*/ 656 h 752"/>
              <a:gd name="T48" fmla="*/ 254 w 432"/>
              <a:gd name="T49" fmla="*/ 547 h 752"/>
              <a:gd name="T50" fmla="*/ 46 w 432"/>
              <a:gd name="T51" fmla="*/ 642 h 752"/>
              <a:gd name="T52" fmla="*/ 44 w 432"/>
              <a:gd name="T53" fmla="*/ 637 h 752"/>
              <a:gd name="T54" fmla="*/ 53 w 432"/>
              <a:gd name="T55" fmla="*/ 634 h 752"/>
              <a:gd name="T56" fmla="*/ 59 w 432"/>
              <a:gd name="T57" fmla="*/ 634 h 752"/>
              <a:gd name="T58" fmla="*/ 24 w 432"/>
              <a:gd name="T59" fmla="*/ 726 h 752"/>
              <a:gd name="T60" fmla="*/ 31 w 432"/>
              <a:gd name="T61" fmla="*/ 654 h 752"/>
              <a:gd name="T62" fmla="*/ 99 w 432"/>
              <a:gd name="T63" fmla="*/ 707 h 752"/>
              <a:gd name="T64" fmla="*/ 89 w 432"/>
              <a:gd name="T65" fmla="*/ 642 h 752"/>
              <a:gd name="T66" fmla="*/ 97 w 432"/>
              <a:gd name="T67" fmla="*/ 622 h 752"/>
              <a:gd name="T68" fmla="*/ 119 w 432"/>
              <a:gd name="T69" fmla="*/ 679 h 752"/>
              <a:gd name="T70" fmla="*/ 88 w 432"/>
              <a:gd name="T71" fmla="*/ 752 h 752"/>
              <a:gd name="T72" fmla="*/ 59 w 432"/>
              <a:gd name="T73" fmla="*/ 618 h 752"/>
              <a:gd name="T74" fmla="*/ 100 w 432"/>
              <a:gd name="T75" fmla="*/ 710 h 752"/>
              <a:gd name="T76" fmla="*/ 76 w 432"/>
              <a:gd name="T77" fmla="*/ 692 h 752"/>
              <a:gd name="T78" fmla="*/ 68 w 432"/>
              <a:gd name="T79" fmla="*/ 696 h 752"/>
              <a:gd name="T80" fmla="*/ 67 w 432"/>
              <a:gd name="T81" fmla="*/ 693 h 752"/>
              <a:gd name="T82" fmla="*/ 63 w 432"/>
              <a:gd name="T83" fmla="*/ 689 h 752"/>
              <a:gd name="T84" fmla="*/ 67 w 432"/>
              <a:gd name="T85" fmla="*/ 719 h 752"/>
              <a:gd name="T86" fmla="*/ 63 w 432"/>
              <a:gd name="T87" fmla="*/ 649 h 752"/>
              <a:gd name="T88" fmla="*/ 84 w 432"/>
              <a:gd name="T89" fmla="*/ 676 h 752"/>
              <a:gd name="T90" fmla="*/ 65 w 432"/>
              <a:gd name="T91" fmla="*/ 664 h 752"/>
              <a:gd name="T92" fmla="*/ 45 w 432"/>
              <a:gd name="T93" fmla="*/ 695 h 752"/>
              <a:gd name="T94" fmla="*/ 41 w 432"/>
              <a:gd name="T95" fmla="*/ 644 h 752"/>
              <a:gd name="T96" fmla="*/ 109 w 432"/>
              <a:gd name="T97" fmla="*/ 663 h 752"/>
              <a:gd name="T98" fmla="*/ 66 w 432"/>
              <a:gd name="T99" fmla="*/ 689 h 752"/>
              <a:gd name="T100" fmla="*/ 30 w 432"/>
              <a:gd name="T101" fmla="*/ 655 h 752"/>
              <a:gd name="T102" fmla="*/ 85 w 432"/>
              <a:gd name="T103" fmla="*/ 685 h 752"/>
              <a:gd name="T104" fmla="*/ 83 w 432"/>
              <a:gd name="T105" fmla="*/ 684 h 752"/>
              <a:gd name="T106" fmla="*/ 84 w 432"/>
              <a:gd name="T107" fmla="*/ 684 h 752"/>
              <a:gd name="T108" fmla="*/ 86 w 432"/>
              <a:gd name="T109" fmla="*/ 682 h 752"/>
              <a:gd name="T110" fmla="*/ 60 w 432"/>
              <a:gd name="T111" fmla="*/ 662 h 752"/>
              <a:gd name="T112" fmla="*/ 65 w 432"/>
              <a:gd name="T113" fmla="*/ 655 h 752"/>
              <a:gd name="T114" fmla="*/ 83 w 432"/>
              <a:gd name="T115" fmla="*/ 674 h 752"/>
              <a:gd name="T116" fmla="*/ 84 w 432"/>
              <a:gd name="T117" fmla="*/ 680 h 752"/>
              <a:gd name="T118" fmla="*/ 60 w 432"/>
              <a:gd name="T119" fmla="*/ 677 h 752"/>
              <a:gd name="T120" fmla="*/ 61 w 432"/>
              <a:gd name="T121" fmla="*/ 671 h 752"/>
              <a:gd name="T122" fmla="*/ 64 w 432"/>
              <a:gd name="T123" fmla="*/ 671 h 752"/>
              <a:gd name="T124" fmla="*/ 68 w 432"/>
              <a:gd name="T125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32" h="752">
                <a:moveTo>
                  <a:pt x="354" y="68"/>
                </a:moveTo>
                <a:cubicBezTo>
                  <a:pt x="355" y="71"/>
                  <a:pt x="359" y="68"/>
                  <a:pt x="361" y="68"/>
                </a:cubicBezTo>
                <a:cubicBezTo>
                  <a:pt x="358" y="66"/>
                  <a:pt x="357" y="63"/>
                  <a:pt x="354" y="68"/>
                </a:cubicBezTo>
                <a:close/>
                <a:moveTo>
                  <a:pt x="372" y="81"/>
                </a:moveTo>
                <a:cubicBezTo>
                  <a:pt x="373" y="80"/>
                  <a:pt x="373" y="80"/>
                  <a:pt x="373" y="80"/>
                </a:cubicBezTo>
                <a:cubicBezTo>
                  <a:pt x="372" y="78"/>
                  <a:pt x="371" y="78"/>
                  <a:pt x="369" y="77"/>
                </a:cubicBezTo>
                <a:lnTo>
                  <a:pt x="372" y="81"/>
                </a:lnTo>
                <a:close/>
                <a:moveTo>
                  <a:pt x="422" y="608"/>
                </a:moveTo>
                <a:cubicBezTo>
                  <a:pt x="422" y="609"/>
                  <a:pt x="426" y="609"/>
                  <a:pt x="426" y="609"/>
                </a:cubicBezTo>
                <a:cubicBezTo>
                  <a:pt x="425" y="608"/>
                  <a:pt x="421" y="609"/>
                  <a:pt x="422" y="608"/>
                </a:cubicBezTo>
                <a:close/>
                <a:moveTo>
                  <a:pt x="413" y="594"/>
                </a:moveTo>
                <a:cubicBezTo>
                  <a:pt x="414" y="594"/>
                  <a:pt x="414" y="594"/>
                  <a:pt x="414" y="594"/>
                </a:cubicBezTo>
                <a:cubicBezTo>
                  <a:pt x="411" y="592"/>
                  <a:pt x="411" y="592"/>
                  <a:pt x="411" y="592"/>
                </a:cubicBezTo>
                <a:lnTo>
                  <a:pt x="413" y="594"/>
                </a:lnTo>
                <a:close/>
                <a:moveTo>
                  <a:pt x="412" y="580"/>
                </a:moveTo>
                <a:cubicBezTo>
                  <a:pt x="406" y="582"/>
                  <a:pt x="414" y="585"/>
                  <a:pt x="411" y="588"/>
                </a:cubicBezTo>
                <a:cubicBezTo>
                  <a:pt x="410" y="588"/>
                  <a:pt x="410" y="588"/>
                  <a:pt x="410" y="588"/>
                </a:cubicBezTo>
                <a:cubicBezTo>
                  <a:pt x="415" y="589"/>
                  <a:pt x="415" y="589"/>
                  <a:pt x="415" y="589"/>
                </a:cubicBezTo>
                <a:cubicBezTo>
                  <a:pt x="414" y="586"/>
                  <a:pt x="411" y="582"/>
                  <a:pt x="412" y="580"/>
                </a:cubicBezTo>
                <a:close/>
                <a:moveTo>
                  <a:pt x="426" y="572"/>
                </a:moveTo>
                <a:cubicBezTo>
                  <a:pt x="424" y="573"/>
                  <a:pt x="424" y="571"/>
                  <a:pt x="425" y="574"/>
                </a:cubicBezTo>
                <a:cubicBezTo>
                  <a:pt x="426" y="574"/>
                  <a:pt x="426" y="574"/>
                  <a:pt x="426" y="574"/>
                </a:cubicBezTo>
                <a:cubicBezTo>
                  <a:pt x="426" y="573"/>
                  <a:pt x="426" y="573"/>
                  <a:pt x="426" y="572"/>
                </a:cubicBezTo>
                <a:close/>
                <a:moveTo>
                  <a:pt x="426" y="574"/>
                </a:moveTo>
                <a:cubicBezTo>
                  <a:pt x="426" y="575"/>
                  <a:pt x="428" y="573"/>
                  <a:pt x="426" y="574"/>
                </a:cubicBezTo>
                <a:close/>
                <a:moveTo>
                  <a:pt x="424" y="567"/>
                </a:moveTo>
                <a:cubicBezTo>
                  <a:pt x="427" y="569"/>
                  <a:pt x="427" y="569"/>
                  <a:pt x="427" y="569"/>
                </a:cubicBezTo>
                <a:cubicBezTo>
                  <a:pt x="428" y="568"/>
                  <a:pt x="428" y="567"/>
                  <a:pt x="430" y="567"/>
                </a:cubicBezTo>
                <a:cubicBezTo>
                  <a:pt x="428" y="565"/>
                  <a:pt x="427" y="566"/>
                  <a:pt x="424" y="567"/>
                </a:cubicBezTo>
                <a:close/>
                <a:moveTo>
                  <a:pt x="420" y="565"/>
                </a:moveTo>
                <a:cubicBezTo>
                  <a:pt x="421" y="566"/>
                  <a:pt x="421" y="566"/>
                  <a:pt x="421" y="566"/>
                </a:cubicBezTo>
                <a:cubicBezTo>
                  <a:pt x="421" y="566"/>
                  <a:pt x="421" y="566"/>
                  <a:pt x="420" y="565"/>
                </a:cubicBezTo>
                <a:close/>
                <a:moveTo>
                  <a:pt x="423" y="568"/>
                </a:moveTo>
                <a:cubicBezTo>
                  <a:pt x="421" y="566"/>
                  <a:pt x="421" y="566"/>
                  <a:pt x="421" y="566"/>
                </a:cubicBezTo>
                <a:cubicBezTo>
                  <a:pt x="419" y="567"/>
                  <a:pt x="417" y="567"/>
                  <a:pt x="421" y="567"/>
                </a:cubicBezTo>
                <a:cubicBezTo>
                  <a:pt x="419" y="567"/>
                  <a:pt x="421" y="567"/>
                  <a:pt x="423" y="568"/>
                </a:cubicBezTo>
                <a:close/>
                <a:moveTo>
                  <a:pt x="422" y="569"/>
                </a:moveTo>
                <a:cubicBezTo>
                  <a:pt x="420" y="571"/>
                  <a:pt x="419" y="572"/>
                  <a:pt x="417" y="570"/>
                </a:cubicBezTo>
                <a:cubicBezTo>
                  <a:pt x="418" y="574"/>
                  <a:pt x="423" y="573"/>
                  <a:pt x="422" y="569"/>
                </a:cubicBezTo>
                <a:close/>
                <a:moveTo>
                  <a:pt x="406" y="580"/>
                </a:moveTo>
                <a:cubicBezTo>
                  <a:pt x="404" y="581"/>
                  <a:pt x="404" y="581"/>
                  <a:pt x="404" y="581"/>
                </a:cubicBezTo>
                <a:cubicBezTo>
                  <a:pt x="406" y="582"/>
                  <a:pt x="406" y="582"/>
                  <a:pt x="406" y="582"/>
                </a:cubicBezTo>
                <a:cubicBezTo>
                  <a:pt x="405" y="582"/>
                  <a:pt x="408" y="579"/>
                  <a:pt x="406" y="580"/>
                </a:cubicBezTo>
                <a:close/>
                <a:moveTo>
                  <a:pt x="427" y="555"/>
                </a:moveTo>
                <a:cubicBezTo>
                  <a:pt x="426" y="555"/>
                  <a:pt x="424" y="556"/>
                  <a:pt x="422" y="556"/>
                </a:cubicBezTo>
                <a:cubicBezTo>
                  <a:pt x="423" y="557"/>
                  <a:pt x="423" y="557"/>
                  <a:pt x="423" y="557"/>
                </a:cubicBezTo>
                <a:cubicBezTo>
                  <a:pt x="424" y="556"/>
                  <a:pt x="425" y="555"/>
                  <a:pt x="427" y="555"/>
                </a:cubicBezTo>
                <a:close/>
                <a:moveTo>
                  <a:pt x="422" y="556"/>
                </a:moveTo>
                <a:cubicBezTo>
                  <a:pt x="419" y="554"/>
                  <a:pt x="419" y="554"/>
                  <a:pt x="419" y="554"/>
                </a:cubicBezTo>
                <a:cubicBezTo>
                  <a:pt x="419" y="556"/>
                  <a:pt x="420" y="556"/>
                  <a:pt x="422" y="556"/>
                </a:cubicBezTo>
                <a:close/>
                <a:moveTo>
                  <a:pt x="412" y="565"/>
                </a:moveTo>
                <a:cubicBezTo>
                  <a:pt x="417" y="568"/>
                  <a:pt x="417" y="568"/>
                  <a:pt x="417" y="568"/>
                </a:cubicBezTo>
                <a:cubicBezTo>
                  <a:pt x="412" y="564"/>
                  <a:pt x="412" y="564"/>
                  <a:pt x="412" y="564"/>
                </a:cubicBezTo>
                <a:lnTo>
                  <a:pt x="412" y="565"/>
                </a:lnTo>
                <a:close/>
                <a:moveTo>
                  <a:pt x="427" y="547"/>
                </a:moveTo>
                <a:cubicBezTo>
                  <a:pt x="430" y="548"/>
                  <a:pt x="430" y="548"/>
                  <a:pt x="430" y="548"/>
                </a:cubicBezTo>
                <a:cubicBezTo>
                  <a:pt x="425" y="546"/>
                  <a:pt x="425" y="546"/>
                  <a:pt x="425" y="546"/>
                </a:cubicBezTo>
                <a:lnTo>
                  <a:pt x="427" y="547"/>
                </a:lnTo>
                <a:close/>
                <a:moveTo>
                  <a:pt x="426" y="541"/>
                </a:moveTo>
                <a:cubicBezTo>
                  <a:pt x="429" y="542"/>
                  <a:pt x="431" y="540"/>
                  <a:pt x="432" y="541"/>
                </a:cubicBezTo>
                <a:cubicBezTo>
                  <a:pt x="432" y="539"/>
                  <a:pt x="430" y="538"/>
                  <a:pt x="427" y="537"/>
                </a:cubicBezTo>
                <a:cubicBezTo>
                  <a:pt x="429" y="538"/>
                  <a:pt x="428" y="539"/>
                  <a:pt x="426" y="541"/>
                </a:cubicBezTo>
                <a:close/>
                <a:moveTo>
                  <a:pt x="424" y="535"/>
                </a:moveTo>
                <a:cubicBezTo>
                  <a:pt x="425" y="536"/>
                  <a:pt x="426" y="536"/>
                  <a:pt x="427" y="537"/>
                </a:cubicBezTo>
                <a:cubicBezTo>
                  <a:pt x="427" y="536"/>
                  <a:pt x="426" y="536"/>
                  <a:pt x="424" y="535"/>
                </a:cubicBezTo>
                <a:close/>
                <a:moveTo>
                  <a:pt x="420" y="550"/>
                </a:moveTo>
                <a:cubicBezTo>
                  <a:pt x="421" y="550"/>
                  <a:pt x="423" y="549"/>
                  <a:pt x="424" y="548"/>
                </a:cubicBezTo>
                <a:cubicBezTo>
                  <a:pt x="420" y="549"/>
                  <a:pt x="420" y="549"/>
                  <a:pt x="420" y="549"/>
                </a:cubicBezTo>
                <a:cubicBezTo>
                  <a:pt x="420" y="549"/>
                  <a:pt x="420" y="550"/>
                  <a:pt x="420" y="550"/>
                </a:cubicBezTo>
                <a:close/>
                <a:moveTo>
                  <a:pt x="420" y="549"/>
                </a:moveTo>
                <a:cubicBezTo>
                  <a:pt x="420" y="549"/>
                  <a:pt x="420" y="549"/>
                  <a:pt x="420" y="549"/>
                </a:cubicBezTo>
                <a:cubicBezTo>
                  <a:pt x="420" y="548"/>
                  <a:pt x="420" y="548"/>
                  <a:pt x="420" y="547"/>
                </a:cubicBezTo>
                <a:cubicBezTo>
                  <a:pt x="420" y="548"/>
                  <a:pt x="420" y="548"/>
                  <a:pt x="420" y="549"/>
                </a:cubicBezTo>
                <a:close/>
                <a:moveTo>
                  <a:pt x="420" y="550"/>
                </a:moveTo>
                <a:cubicBezTo>
                  <a:pt x="420" y="550"/>
                  <a:pt x="420" y="550"/>
                  <a:pt x="420" y="550"/>
                </a:cubicBezTo>
                <a:cubicBezTo>
                  <a:pt x="420" y="550"/>
                  <a:pt x="419" y="550"/>
                  <a:pt x="420" y="550"/>
                </a:cubicBezTo>
                <a:close/>
                <a:moveTo>
                  <a:pt x="416" y="559"/>
                </a:moveTo>
                <a:cubicBezTo>
                  <a:pt x="413" y="558"/>
                  <a:pt x="411" y="556"/>
                  <a:pt x="408" y="558"/>
                </a:cubicBezTo>
                <a:cubicBezTo>
                  <a:pt x="410" y="559"/>
                  <a:pt x="412" y="558"/>
                  <a:pt x="416" y="559"/>
                </a:cubicBezTo>
                <a:close/>
                <a:moveTo>
                  <a:pt x="415" y="551"/>
                </a:moveTo>
                <a:cubicBezTo>
                  <a:pt x="414" y="554"/>
                  <a:pt x="414" y="554"/>
                  <a:pt x="414" y="554"/>
                </a:cubicBezTo>
                <a:cubicBezTo>
                  <a:pt x="415" y="554"/>
                  <a:pt x="417" y="553"/>
                  <a:pt x="418" y="554"/>
                </a:cubicBezTo>
                <a:lnTo>
                  <a:pt x="415" y="551"/>
                </a:lnTo>
                <a:close/>
                <a:moveTo>
                  <a:pt x="414" y="550"/>
                </a:moveTo>
                <a:cubicBezTo>
                  <a:pt x="415" y="551"/>
                  <a:pt x="415" y="551"/>
                  <a:pt x="415" y="551"/>
                </a:cubicBezTo>
                <a:cubicBezTo>
                  <a:pt x="415" y="551"/>
                  <a:pt x="415" y="551"/>
                  <a:pt x="415" y="551"/>
                </a:cubicBezTo>
                <a:lnTo>
                  <a:pt x="414" y="550"/>
                </a:lnTo>
                <a:close/>
                <a:moveTo>
                  <a:pt x="421" y="539"/>
                </a:moveTo>
                <a:cubicBezTo>
                  <a:pt x="419" y="538"/>
                  <a:pt x="419" y="537"/>
                  <a:pt x="419" y="536"/>
                </a:cubicBezTo>
                <a:cubicBezTo>
                  <a:pt x="418" y="537"/>
                  <a:pt x="418" y="539"/>
                  <a:pt x="418" y="540"/>
                </a:cubicBezTo>
                <a:cubicBezTo>
                  <a:pt x="419" y="540"/>
                  <a:pt x="421" y="541"/>
                  <a:pt x="421" y="539"/>
                </a:cubicBezTo>
                <a:close/>
                <a:moveTo>
                  <a:pt x="420" y="544"/>
                </a:moveTo>
                <a:cubicBezTo>
                  <a:pt x="420" y="544"/>
                  <a:pt x="420" y="544"/>
                  <a:pt x="420" y="544"/>
                </a:cubicBezTo>
                <a:cubicBezTo>
                  <a:pt x="419" y="544"/>
                  <a:pt x="419" y="544"/>
                  <a:pt x="420" y="544"/>
                </a:cubicBezTo>
                <a:close/>
                <a:moveTo>
                  <a:pt x="418" y="524"/>
                </a:moveTo>
                <a:cubicBezTo>
                  <a:pt x="418" y="524"/>
                  <a:pt x="418" y="524"/>
                  <a:pt x="418" y="524"/>
                </a:cubicBezTo>
                <a:cubicBezTo>
                  <a:pt x="418" y="524"/>
                  <a:pt x="418" y="524"/>
                  <a:pt x="418" y="524"/>
                </a:cubicBezTo>
                <a:close/>
                <a:moveTo>
                  <a:pt x="417" y="540"/>
                </a:moveTo>
                <a:cubicBezTo>
                  <a:pt x="416" y="541"/>
                  <a:pt x="417" y="542"/>
                  <a:pt x="418" y="542"/>
                </a:cubicBezTo>
                <a:cubicBezTo>
                  <a:pt x="418" y="542"/>
                  <a:pt x="418" y="541"/>
                  <a:pt x="418" y="540"/>
                </a:cubicBezTo>
                <a:cubicBezTo>
                  <a:pt x="417" y="540"/>
                  <a:pt x="417" y="540"/>
                  <a:pt x="417" y="540"/>
                </a:cubicBezTo>
                <a:close/>
                <a:moveTo>
                  <a:pt x="422" y="532"/>
                </a:moveTo>
                <a:cubicBezTo>
                  <a:pt x="422" y="533"/>
                  <a:pt x="421" y="533"/>
                  <a:pt x="420" y="534"/>
                </a:cubicBezTo>
                <a:cubicBezTo>
                  <a:pt x="422" y="533"/>
                  <a:pt x="423" y="532"/>
                  <a:pt x="422" y="532"/>
                </a:cubicBezTo>
                <a:close/>
                <a:moveTo>
                  <a:pt x="421" y="544"/>
                </a:moveTo>
                <a:cubicBezTo>
                  <a:pt x="421" y="544"/>
                  <a:pt x="421" y="544"/>
                  <a:pt x="421" y="544"/>
                </a:cubicBezTo>
                <a:cubicBezTo>
                  <a:pt x="422" y="543"/>
                  <a:pt x="421" y="543"/>
                  <a:pt x="421" y="544"/>
                </a:cubicBezTo>
                <a:close/>
                <a:moveTo>
                  <a:pt x="421" y="544"/>
                </a:moveTo>
                <a:cubicBezTo>
                  <a:pt x="420" y="543"/>
                  <a:pt x="419" y="543"/>
                  <a:pt x="418" y="542"/>
                </a:cubicBezTo>
                <a:cubicBezTo>
                  <a:pt x="419" y="543"/>
                  <a:pt x="419" y="543"/>
                  <a:pt x="420" y="544"/>
                </a:cubicBezTo>
                <a:cubicBezTo>
                  <a:pt x="420" y="544"/>
                  <a:pt x="420" y="544"/>
                  <a:pt x="421" y="544"/>
                </a:cubicBezTo>
                <a:close/>
                <a:moveTo>
                  <a:pt x="393" y="522"/>
                </a:moveTo>
                <a:cubicBezTo>
                  <a:pt x="397" y="522"/>
                  <a:pt x="400" y="524"/>
                  <a:pt x="396" y="526"/>
                </a:cubicBezTo>
                <a:cubicBezTo>
                  <a:pt x="399" y="529"/>
                  <a:pt x="411" y="527"/>
                  <a:pt x="418" y="524"/>
                </a:cubicBezTo>
                <a:cubicBezTo>
                  <a:pt x="416" y="524"/>
                  <a:pt x="415" y="525"/>
                  <a:pt x="412" y="522"/>
                </a:cubicBezTo>
                <a:cubicBezTo>
                  <a:pt x="410" y="523"/>
                  <a:pt x="408" y="528"/>
                  <a:pt x="405" y="526"/>
                </a:cubicBezTo>
                <a:cubicBezTo>
                  <a:pt x="403" y="523"/>
                  <a:pt x="406" y="523"/>
                  <a:pt x="408" y="522"/>
                </a:cubicBezTo>
                <a:cubicBezTo>
                  <a:pt x="403" y="523"/>
                  <a:pt x="401" y="518"/>
                  <a:pt x="394" y="519"/>
                </a:cubicBezTo>
                <a:cubicBezTo>
                  <a:pt x="397" y="522"/>
                  <a:pt x="397" y="522"/>
                  <a:pt x="397" y="522"/>
                </a:cubicBezTo>
                <a:cubicBezTo>
                  <a:pt x="396" y="522"/>
                  <a:pt x="394" y="521"/>
                  <a:pt x="393" y="522"/>
                </a:cubicBezTo>
                <a:close/>
                <a:moveTo>
                  <a:pt x="417" y="529"/>
                </a:moveTo>
                <a:cubicBezTo>
                  <a:pt x="418" y="530"/>
                  <a:pt x="418" y="530"/>
                  <a:pt x="418" y="530"/>
                </a:cubicBezTo>
                <a:cubicBezTo>
                  <a:pt x="418" y="529"/>
                  <a:pt x="420" y="528"/>
                  <a:pt x="423" y="526"/>
                </a:cubicBezTo>
                <a:cubicBezTo>
                  <a:pt x="421" y="525"/>
                  <a:pt x="419" y="525"/>
                  <a:pt x="418" y="524"/>
                </a:cubicBezTo>
                <a:cubicBezTo>
                  <a:pt x="418" y="529"/>
                  <a:pt x="418" y="529"/>
                  <a:pt x="418" y="529"/>
                </a:cubicBezTo>
                <a:lnTo>
                  <a:pt x="417" y="529"/>
                </a:lnTo>
                <a:close/>
                <a:moveTo>
                  <a:pt x="418" y="534"/>
                </a:moveTo>
                <a:cubicBezTo>
                  <a:pt x="414" y="533"/>
                  <a:pt x="412" y="531"/>
                  <a:pt x="408" y="533"/>
                </a:cubicBezTo>
                <a:cubicBezTo>
                  <a:pt x="409" y="535"/>
                  <a:pt x="411" y="534"/>
                  <a:pt x="413" y="536"/>
                </a:cubicBezTo>
                <a:cubicBezTo>
                  <a:pt x="412" y="532"/>
                  <a:pt x="415" y="537"/>
                  <a:pt x="418" y="534"/>
                </a:cubicBezTo>
                <a:cubicBezTo>
                  <a:pt x="418" y="535"/>
                  <a:pt x="418" y="535"/>
                  <a:pt x="419" y="536"/>
                </a:cubicBezTo>
                <a:cubicBezTo>
                  <a:pt x="419" y="535"/>
                  <a:pt x="420" y="535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19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19" y="534"/>
                  <a:pt x="418" y="534"/>
                  <a:pt x="418" y="534"/>
                </a:cubicBezTo>
                <a:cubicBezTo>
                  <a:pt x="419" y="532"/>
                  <a:pt x="419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18" y="530"/>
                  <a:pt x="418" y="530"/>
                  <a:pt x="418" y="530"/>
                </a:cubicBezTo>
                <a:cubicBezTo>
                  <a:pt x="417" y="531"/>
                  <a:pt x="417" y="532"/>
                  <a:pt x="418" y="534"/>
                </a:cubicBezTo>
                <a:close/>
                <a:moveTo>
                  <a:pt x="399" y="556"/>
                </a:moveTo>
                <a:cubicBezTo>
                  <a:pt x="400" y="556"/>
                  <a:pt x="400" y="556"/>
                  <a:pt x="400" y="556"/>
                </a:cubicBezTo>
                <a:cubicBezTo>
                  <a:pt x="400" y="556"/>
                  <a:pt x="399" y="556"/>
                  <a:pt x="399" y="556"/>
                </a:cubicBezTo>
                <a:close/>
                <a:moveTo>
                  <a:pt x="402" y="555"/>
                </a:moveTo>
                <a:cubicBezTo>
                  <a:pt x="402" y="555"/>
                  <a:pt x="404" y="555"/>
                  <a:pt x="403" y="556"/>
                </a:cubicBezTo>
                <a:cubicBezTo>
                  <a:pt x="402" y="557"/>
                  <a:pt x="401" y="556"/>
                  <a:pt x="400" y="556"/>
                </a:cubicBezTo>
                <a:cubicBezTo>
                  <a:pt x="401" y="557"/>
                  <a:pt x="403" y="558"/>
                  <a:pt x="405" y="556"/>
                </a:cubicBezTo>
                <a:cubicBezTo>
                  <a:pt x="404" y="556"/>
                  <a:pt x="404" y="556"/>
                  <a:pt x="404" y="556"/>
                </a:cubicBezTo>
                <a:cubicBezTo>
                  <a:pt x="406" y="554"/>
                  <a:pt x="410" y="552"/>
                  <a:pt x="411" y="552"/>
                </a:cubicBezTo>
                <a:cubicBezTo>
                  <a:pt x="407" y="553"/>
                  <a:pt x="405" y="553"/>
                  <a:pt x="402" y="555"/>
                </a:cubicBezTo>
                <a:close/>
                <a:moveTo>
                  <a:pt x="409" y="544"/>
                </a:moveTo>
                <a:cubicBezTo>
                  <a:pt x="407" y="541"/>
                  <a:pt x="407" y="541"/>
                  <a:pt x="407" y="541"/>
                </a:cubicBezTo>
                <a:cubicBezTo>
                  <a:pt x="403" y="542"/>
                  <a:pt x="403" y="542"/>
                  <a:pt x="403" y="542"/>
                </a:cubicBezTo>
                <a:cubicBezTo>
                  <a:pt x="405" y="542"/>
                  <a:pt x="405" y="542"/>
                  <a:pt x="405" y="542"/>
                </a:cubicBezTo>
                <a:cubicBezTo>
                  <a:pt x="405" y="544"/>
                  <a:pt x="407" y="544"/>
                  <a:pt x="409" y="544"/>
                </a:cubicBezTo>
                <a:close/>
                <a:moveTo>
                  <a:pt x="420" y="524"/>
                </a:moveTo>
                <a:cubicBezTo>
                  <a:pt x="424" y="524"/>
                  <a:pt x="424" y="524"/>
                  <a:pt x="424" y="524"/>
                </a:cubicBezTo>
                <a:cubicBezTo>
                  <a:pt x="418" y="522"/>
                  <a:pt x="418" y="522"/>
                  <a:pt x="418" y="522"/>
                </a:cubicBezTo>
                <a:lnTo>
                  <a:pt x="420" y="524"/>
                </a:lnTo>
                <a:close/>
                <a:moveTo>
                  <a:pt x="419" y="519"/>
                </a:moveTo>
                <a:cubicBezTo>
                  <a:pt x="423" y="519"/>
                  <a:pt x="423" y="519"/>
                  <a:pt x="423" y="519"/>
                </a:cubicBezTo>
                <a:cubicBezTo>
                  <a:pt x="421" y="518"/>
                  <a:pt x="421" y="518"/>
                  <a:pt x="421" y="518"/>
                </a:cubicBezTo>
                <a:lnTo>
                  <a:pt x="419" y="519"/>
                </a:lnTo>
                <a:close/>
                <a:moveTo>
                  <a:pt x="364" y="254"/>
                </a:moveTo>
                <a:cubicBezTo>
                  <a:pt x="363" y="253"/>
                  <a:pt x="363" y="253"/>
                  <a:pt x="363" y="253"/>
                </a:cubicBezTo>
                <a:cubicBezTo>
                  <a:pt x="364" y="254"/>
                  <a:pt x="364" y="254"/>
                  <a:pt x="364" y="254"/>
                </a:cubicBezTo>
                <a:close/>
                <a:moveTo>
                  <a:pt x="364" y="262"/>
                </a:moveTo>
                <a:cubicBezTo>
                  <a:pt x="366" y="262"/>
                  <a:pt x="366" y="262"/>
                  <a:pt x="366" y="262"/>
                </a:cubicBezTo>
                <a:cubicBezTo>
                  <a:pt x="365" y="262"/>
                  <a:pt x="364" y="262"/>
                  <a:pt x="364" y="262"/>
                </a:cubicBezTo>
                <a:close/>
                <a:moveTo>
                  <a:pt x="414" y="403"/>
                </a:moveTo>
                <a:cubicBezTo>
                  <a:pt x="418" y="401"/>
                  <a:pt x="423" y="400"/>
                  <a:pt x="419" y="400"/>
                </a:cubicBezTo>
                <a:cubicBezTo>
                  <a:pt x="415" y="400"/>
                  <a:pt x="415" y="400"/>
                  <a:pt x="415" y="400"/>
                </a:cubicBezTo>
                <a:cubicBezTo>
                  <a:pt x="416" y="402"/>
                  <a:pt x="415" y="402"/>
                  <a:pt x="414" y="403"/>
                </a:cubicBezTo>
                <a:close/>
                <a:moveTo>
                  <a:pt x="388" y="325"/>
                </a:moveTo>
                <a:cubicBezTo>
                  <a:pt x="387" y="325"/>
                  <a:pt x="387" y="325"/>
                  <a:pt x="387" y="325"/>
                </a:cubicBezTo>
                <a:cubicBezTo>
                  <a:pt x="388" y="326"/>
                  <a:pt x="389" y="326"/>
                  <a:pt x="390" y="326"/>
                </a:cubicBezTo>
                <a:cubicBezTo>
                  <a:pt x="390" y="326"/>
                  <a:pt x="389" y="325"/>
                  <a:pt x="388" y="325"/>
                </a:cubicBezTo>
                <a:close/>
                <a:moveTo>
                  <a:pt x="371" y="324"/>
                </a:moveTo>
                <a:cubicBezTo>
                  <a:pt x="374" y="322"/>
                  <a:pt x="374" y="322"/>
                  <a:pt x="374" y="322"/>
                </a:cubicBezTo>
                <a:cubicBezTo>
                  <a:pt x="373" y="323"/>
                  <a:pt x="372" y="323"/>
                  <a:pt x="371" y="324"/>
                </a:cubicBezTo>
                <a:close/>
                <a:moveTo>
                  <a:pt x="358" y="212"/>
                </a:moveTo>
                <a:cubicBezTo>
                  <a:pt x="354" y="211"/>
                  <a:pt x="354" y="211"/>
                  <a:pt x="354" y="211"/>
                </a:cubicBezTo>
                <a:cubicBezTo>
                  <a:pt x="355" y="213"/>
                  <a:pt x="356" y="212"/>
                  <a:pt x="358" y="212"/>
                </a:cubicBezTo>
                <a:close/>
                <a:moveTo>
                  <a:pt x="416" y="471"/>
                </a:moveTo>
                <a:cubicBezTo>
                  <a:pt x="418" y="469"/>
                  <a:pt x="418" y="468"/>
                  <a:pt x="418" y="467"/>
                </a:cubicBezTo>
                <a:cubicBezTo>
                  <a:pt x="416" y="469"/>
                  <a:pt x="413" y="470"/>
                  <a:pt x="416" y="471"/>
                </a:cubicBezTo>
                <a:close/>
                <a:moveTo>
                  <a:pt x="406" y="256"/>
                </a:moveTo>
                <a:cubicBezTo>
                  <a:pt x="405" y="255"/>
                  <a:pt x="405" y="255"/>
                  <a:pt x="404" y="255"/>
                </a:cubicBezTo>
                <a:cubicBezTo>
                  <a:pt x="404" y="256"/>
                  <a:pt x="405" y="256"/>
                  <a:pt x="406" y="256"/>
                </a:cubicBezTo>
                <a:close/>
                <a:moveTo>
                  <a:pt x="418" y="463"/>
                </a:moveTo>
                <a:cubicBezTo>
                  <a:pt x="418" y="464"/>
                  <a:pt x="418" y="464"/>
                  <a:pt x="417" y="464"/>
                </a:cubicBezTo>
                <a:cubicBezTo>
                  <a:pt x="418" y="465"/>
                  <a:pt x="419" y="466"/>
                  <a:pt x="418" y="467"/>
                </a:cubicBezTo>
                <a:cubicBezTo>
                  <a:pt x="420" y="466"/>
                  <a:pt x="421" y="465"/>
                  <a:pt x="418" y="463"/>
                </a:cubicBezTo>
                <a:close/>
                <a:moveTo>
                  <a:pt x="356" y="59"/>
                </a:moveTo>
                <a:cubicBezTo>
                  <a:pt x="356" y="59"/>
                  <a:pt x="356" y="59"/>
                  <a:pt x="356" y="59"/>
                </a:cubicBezTo>
                <a:cubicBezTo>
                  <a:pt x="356" y="59"/>
                  <a:pt x="356" y="59"/>
                  <a:pt x="356" y="59"/>
                </a:cubicBezTo>
                <a:close/>
                <a:moveTo>
                  <a:pt x="394" y="13"/>
                </a:moveTo>
                <a:cubicBezTo>
                  <a:pt x="394" y="13"/>
                  <a:pt x="394" y="14"/>
                  <a:pt x="394" y="15"/>
                </a:cubicBezTo>
                <a:cubicBezTo>
                  <a:pt x="394" y="15"/>
                  <a:pt x="394" y="14"/>
                  <a:pt x="394" y="13"/>
                </a:cubicBezTo>
                <a:close/>
                <a:moveTo>
                  <a:pt x="420" y="500"/>
                </a:moveTo>
                <a:cubicBezTo>
                  <a:pt x="421" y="501"/>
                  <a:pt x="421" y="500"/>
                  <a:pt x="420" y="500"/>
                </a:cubicBezTo>
                <a:close/>
                <a:moveTo>
                  <a:pt x="405" y="505"/>
                </a:moveTo>
                <a:cubicBezTo>
                  <a:pt x="405" y="505"/>
                  <a:pt x="404" y="505"/>
                  <a:pt x="403" y="505"/>
                </a:cubicBezTo>
                <a:cubicBezTo>
                  <a:pt x="404" y="505"/>
                  <a:pt x="405" y="505"/>
                  <a:pt x="405" y="505"/>
                </a:cubicBezTo>
                <a:close/>
                <a:moveTo>
                  <a:pt x="393" y="454"/>
                </a:moveTo>
                <a:cubicBezTo>
                  <a:pt x="393" y="454"/>
                  <a:pt x="393" y="454"/>
                  <a:pt x="393" y="454"/>
                </a:cubicBezTo>
                <a:cubicBezTo>
                  <a:pt x="393" y="455"/>
                  <a:pt x="393" y="455"/>
                  <a:pt x="393" y="454"/>
                </a:cubicBezTo>
                <a:close/>
                <a:moveTo>
                  <a:pt x="419" y="502"/>
                </a:moveTo>
                <a:cubicBezTo>
                  <a:pt x="419" y="501"/>
                  <a:pt x="420" y="501"/>
                  <a:pt x="420" y="500"/>
                </a:cubicBezTo>
                <a:cubicBezTo>
                  <a:pt x="420" y="500"/>
                  <a:pt x="419" y="501"/>
                  <a:pt x="419" y="502"/>
                </a:cubicBezTo>
                <a:close/>
                <a:moveTo>
                  <a:pt x="421" y="501"/>
                </a:moveTo>
                <a:cubicBezTo>
                  <a:pt x="420" y="502"/>
                  <a:pt x="420" y="502"/>
                  <a:pt x="420" y="502"/>
                </a:cubicBezTo>
                <a:cubicBezTo>
                  <a:pt x="421" y="502"/>
                  <a:pt x="421" y="502"/>
                  <a:pt x="421" y="501"/>
                </a:cubicBezTo>
                <a:close/>
                <a:moveTo>
                  <a:pt x="420" y="499"/>
                </a:moveTo>
                <a:cubicBezTo>
                  <a:pt x="420" y="499"/>
                  <a:pt x="420" y="500"/>
                  <a:pt x="420" y="500"/>
                </a:cubicBezTo>
                <a:cubicBezTo>
                  <a:pt x="420" y="500"/>
                  <a:pt x="420" y="500"/>
                  <a:pt x="420" y="500"/>
                </a:cubicBezTo>
                <a:cubicBezTo>
                  <a:pt x="420" y="500"/>
                  <a:pt x="420" y="499"/>
                  <a:pt x="420" y="499"/>
                </a:cubicBezTo>
                <a:close/>
                <a:moveTo>
                  <a:pt x="369" y="141"/>
                </a:moveTo>
                <a:cubicBezTo>
                  <a:pt x="370" y="141"/>
                  <a:pt x="370" y="141"/>
                  <a:pt x="370" y="141"/>
                </a:cubicBezTo>
                <a:cubicBezTo>
                  <a:pt x="368" y="140"/>
                  <a:pt x="368" y="140"/>
                  <a:pt x="369" y="141"/>
                </a:cubicBezTo>
                <a:close/>
                <a:moveTo>
                  <a:pt x="373" y="379"/>
                </a:moveTo>
                <a:cubicBezTo>
                  <a:pt x="373" y="379"/>
                  <a:pt x="373" y="379"/>
                  <a:pt x="373" y="379"/>
                </a:cubicBezTo>
                <a:cubicBezTo>
                  <a:pt x="373" y="379"/>
                  <a:pt x="373" y="379"/>
                  <a:pt x="373" y="379"/>
                </a:cubicBezTo>
                <a:close/>
                <a:moveTo>
                  <a:pt x="369" y="375"/>
                </a:moveTo>
                <a:cubicBezTo>
                  <a:pt x="374" y="377"/>
                  <a:pt x="374" y="377"/>
                  <a:pt x="373" y="379"/>
                </a:cubicBezTo>
                <a:cubicBezTo>
                  <a:pt x="384" y="377"/>
                  <a:pt x="384" y="377"/>
                  <a:pt x="384" y="377"/>
                </a:cubicBezTo>
                <a:lnTo>
                  <a:pt x="369" y="375"/>
                </a:lnTo>
                <a:close/>
                <a:moveTo>
                  <a:pt x="363" y="239"/>
                </a:moveTo>
                <a:cubicBezTo>
                  <a:pt x="368" y="235"/>
                  <a:pt x="362" y="233"/>
                  <a:pt x="358" y="231"/>
                </a:cubicBezTo>
                <a:cubicBezTo>
                  <a:pt x="360" y="230"/>
                  <a:pt x="368" y="232"/>
                  <a:pt x="366" y="228"/>
                </a:cubicBezTo>
                <a:cubicBezTo>
                  <a:pt x="363" y="223"/>
                  <a:pt x="357" y="229"/>
                  <a:pt x="355" y="226"/>
                </a:cubicBezTo>
                <a:cubicBezTo>
                  <a:pt x="361" y="224"/>
                  <a:pt x="361" y="224"/>
                  <a:pt x="361" y="224"/>
                </a:cubicBezTo>
                <a:cubicBezTo>
                  <a:pt x="356" y="220"/>
                  <a:pt x="361" y="217"/>
                  <a:pt x="361" y="214"/>
                </a:cubicBezTo>
                <a:cubicBezTo>
                  <a:pt x="361" y="213"/>
                  <a:pt x="360" y="213"/>
                  <a:pt x="359" y="213"/>
                </a:cubicBezTo>
                <a:cubicBezTo>
                  <a:pt x="362" y="209"/>
                  <a:pt x="353" y="205"/>
                  <a:pt x="355" y="203"/>
                </a:cubicBezTo>
                <a:cubicBezTo>
                  <a:pt x="356" y="203"/>
                  <a:pt x="359" y="201"/>
                  <a:pt x="360" y="201"/>
                </a:cubicBezTo>
                <a:cubicBezTo>
                  <a:pt x="356" y="196"/>
                  <a:pt x="356" y="196"/>
                  <a:pt x="356" y="196"/>
                </a:cubicBezTo>
                <a:cubicBezTo>
                  <a:pt x="358" y="198"/>
                  <a:pt x="362" y="198"/>
                  <a:pt x="365" y="198"/>
                </a:cubicBezTo>
                <a:cubicBezTo>
                  <a:pt x="365" y="197"/>
                  <a:pt x="363" y="196"/>
                  <a:pt x="362" y="195"/>
                </a:cubicBezTo>
                <a:cubicBezTo>
                  <a:pt x="363" y="196"/>
                  <a:pt x="365" y="196"/>
                  <a:pt x="366" y="195"/>
                </a:cubicBezTo>
                <a:cubicBezTo>
                  <a:pt x="360" y="190"/>
                  <a:pt x="360" y="190"/>
                  <a:pt x="360" y="190"/>
                </a:cubicBezTo>
                <a:cubicBezTo>
                  <a:pt x="359" y="191"/>
                  <a:pt x="359" y="191"/>
                  <a:pt x="359" y="192"/>
                </a:cubicBezTo>
                <a:cubicBezTo>
                  <a:pt x="359" y="191"/>
                  <a:pt x="357" y="188"/>
                  <a:pt x="360" y="186"/>
                </a:cubicBezTo>
                <a:cubicBezTo>
                  <a:pt x="361" y="186"/>
                  <a:pt x="362" y="187"/>
                  <a:pt x="364" y="187"/>
                </a:cubicBezTo>
                <a:cubicBezTo>
                  <a:pt x="360" y="189"/>
                  <a:pt x="363" y="189"/>
                  <a:pt x="366" y="190"/>
                </a:cubicBezTo>
                <a:cubicBezTo>
                  <a:pt x="365" y="186"/>
                  <a:pt x="367" y="189"/>
                  <a:pt x="369" y="187"/>
                </a:cubicBezTo>
                <a:cubicBezTo>
                  <a:pt x="369" y="185"/>
                  <a:pt x="364" y="184"/>
                  <a:pt x="361" y="185"/>
                </a:cubicBezTo>
                <a:cubicBezTo>
                  <a:pt x="363" y="182"/>
                  <a:pt x="363" y="181"/>
                  <a:pt x="360" y="178"/>
                </a:cubicBezTo>
                <a:cubicBezTo>
                  <a:pt x="365" y="179"/>
                  <a:pt x="365" y="179"/>
                  <a:pt x="365" y="179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72" y="173"/>
                  <a:pt x="361" y="177"/>
                  <a:pt x="363" y="172"/>
                </a:cubicBezTo>
                <a:cubicBezTo>
                  <a:pt x="368" y="172"/>
                  <a:pt x="368" y="172"/>
                  <a:pt x="368" y="172"/>
                </a:cubicBezTo>
                <a:cubicBezTo>
                  <a:pt x="366" y="170"/>
                  <a:pt x="358" y="169"/>
                  <a:pt x="364" y="167"/>
                </a:cubicBezTo>
                <a:cubicBezTo>
                  <a:pt x="361" y="165"/>
                  <a:pt x="357" y="171"/>
                  <a:pt x="356" y="166"/>
                </a:cubicBezTo>
                <a:cubicBezTo>
                  <a:pt x="359" y="165"/>
                  <a:pt x="360" y="163"/>
                  <a:pt x="361" y="162"/>
                </a:cubicBezTo>
                <a:cubicBezTo>
                  <a:pt x="359" y="161"/>
                  <a:pt x="356" y="163"/>
                  <a:pt x="357" y="164"/>
                </a:cubicBezTo>
                <a:cubicBezTo>
                  <a:pt x="354" y="157"/>
                  <a:pt x="371" y="159"/>
                  <a:pt x="365" y="153"/>
                </a:cubicBezTo>
                <a:cubicBezTo>
                  <a:pt x="362" y="155"/>
                  <a:pt x="357" y="151"/>
                  <a:pt x="357" y="157"/>
                </a:cubicBezTo>
                <a:cubicBezTo>
                  <a:pt x="354" y="154"/>
                  <a:pt x="363" y="152"/>
                  <a:pt x="358" y="149"/>
                </a:cubicBezTo>
                <a:cubicBezTo>
                  <a:pt x="364" y="151"/>
                  <a:pt x="364" y="151"/>
                  <a:pt x="364" y="151"/>
                </a:cubicBezTo>
                <a:cubicBezTo>
                  <a:pt x="364" y="150"/>
                  <a:pt x="362" y="149"/>
                  <a:pt x="361" y="148"/>
                </a:cubicBezTo>
                <a:cubicBezTo>
                  <a:pt x="366" y="148"/>
                  <a:pt x="366" y="148"/>
                  <a:pt x="366" y="148"/>
                </a:cubicBezTo>
                <a:cubicBezTo>
                  <a:pt x="358" y="145"/>
                  <a:pt x="369" y="142"/>
                  <a:pt x="359" y="140"/>
                </a:cubicBezTo>
                <a:cubicBezTo>
                  <a:pt x="367" y="142"/>
                  <a:pt x="358" y="138"/>
                  <a:pt x="361" y="137"/>
                </a:cubicBezTo>
                <a:cubicBezTo>
                  <a:pt x="367" y="139"/>
                  <a:pt x="362" y="144"/>
                  <a:pt x="369" y="144"/>
                </a:cubicBezTo>
                <a:cubicBezTo>
                  <a:pt x="371" y="143"/>
                  <a:pt x="367" y="142"/>
                  <a:pt x="369" y="141"/>
                </a:cubicBezTo>
                <a:cubicBezTo>
                  <a:pt x="371" y="142"/>
                  <a:pt x="372" y="143"/>
                  <a:pt x="374" y="143"/>
                </a:cubicBezTo>
                <a:cubicBezTo>
                  <a:pt x="378" y="139"/>
                  <a:pt x="369" y="137"/>
                  <a:pt x="367" y="134"/>
                </a:cubicBezTo>
                <a:cubicBezTo>
                  <a:pt x="369" y="139"/>
                  <a:pt x="369" y="139"/>
                  <a:pt x="369" y="139"/>
                </a:cubicBezTo>
                <a:cubicBezTo>
                  <a:pt x="362" y="139"/>
                  <a:pt x="368" y="137"/>
                  <a:pt x="362" y="136"/>
                </a:cubicBezTo>
                <a:cubicBezTo>
                  <a:pt x="366" y="133"/>
                  <a:pt x="360" y="132"/>
                  <a:pt x="363" y="130"/>
                </a:cubicBezTo>
                <a:cubicBezTo>
                  <a:pt x="363" y="130"/>
                  <a:pt x="363" y="130"/>
                  <a:pt x="363" y="131"/>
                </a:cubicBezTo>
                <a:cubicBezTo>
                  <a:pt x="363" y="126"/>
                  <a:pt x="375" y="124"/>
                  <a:pt x="375" y="122"/>
                </a:cubicBezTo>
                <a:cubicBezTo>
                  <a:pt x="376" y="121"/>
                  <a:pt x="372" y="117"/>
                  <a:pt x="369" y="119"/>
                </a:cubicBezTo>
                <a:cubicBezTo>
                  <a:pt x="366" y="117"/>
                  <a:pt x="371" y="125"/>
                  <a:pt x="362" y="122"/>
                </a:cubicBezTo>
                <a:cubicBezTo>
                  <a:pt x="372" y="119"/>
                  <a:pt x="357" y="117"/>
                  <a:pt x="364" y="111"/>
                </a:cubicBezTo>
                <a:cubicBezTo>
                  <a:pt x="368" y="113"/>
                  <a:pt x="370" y="109"/>
                  <a:pt x="373" y="111"/>
                </a:cubicBezTo>
                <a:cubicBezTo>
                  <a:pt x="372" y="108"/>
                  <a:pt x="371" y="108"/>
                  <a:pt x="368" y="107"/>
                </a:cubicBezTo>
                <a:cubicBezTo>
                  <a:pt x="371" y="106"/>
                  <a:pt x="371" y="106"/>
                  <a:pt x="371" y="106"/>
                </a:cubicBezTo>
                <a:cubicBezTo>
                  <a:pt x="363" y="103"/>
                  <a:pt x="364" y="106"/>
                  <a:pt x="360" y="100"/>
                </a:cubicBezTo>
                <a:cubicBezTo>
                  <a:pt x="363" y="102"/>
                  <a:pt x="365" y="98"/>
                  <a:pt x="367" y="99"/>
                </a:cubicBezTo>
                <a:cubicBezTo>
                  <a:pt x="367" y="97"/>
                  <a:pt x="366" y="96"/>
                  <a:pt x="364" y="95"/>
                </a:cubicBezTo>
                <a:cubicBezTo>
                  <a:pt x="365" y="95"/>
                  <a:pt x="365" y="95"/>
                  <a:pt x="365" y="95"/>
                </a:cubicBezTo>
                <a:cubicBezTo>
                  <a:pt x="363" y="89"/>
                  <a:pt x="369" y="90"/>
                  <a:pt x="365" y="85"/>
                </a:cubicBezTo>
                <a:cubicBezTo>
                  <a:pt x="363" y="86"/>
                  <a:pt x="363" y="86"/>
                  <a:pt x="363" y="86"/>
                </a:cubicBezTo>
                <a:cubicBezTo>
                  <a:pt x="357" y="79"/>
                  <a:pt x="360" y="71"/>
                  <a:pt x="358" y="64"/>
                </a:cubicBezTo>
                <a:cubicBezTo>
                  <a:pt x="356" y="66"/>
                  <a:pt x="356" y="66"/>
                  <a:pt x="356" y="66"/>
                </a:cubicBezTo>
                <a:cubicBezTo>
                  <a:pt x="357" y="65"/>
                  <a:pt x="353" y="62"/>
                  <a:pt x="356" y="59"/>
                </a:cubicBezTo>
                <a:cubicBezTo>
                  <a:pt x="356" y="60"/>
                  <a:pt x="357" y="60"/>
                  <a:pt x="357" y="61"/>
                </a:cubicBezTo>
                <a:cubicBezTo>
                  <a:pt x="359" y="61"/>
                  <a:pt x="362" y="60"/>
                  <a:pt x="363" y="58"/>
                </a:cubicBezTo>
                <a:cubicBezTo>
                  <a:pt x="359" y="57"/>
                  <a:pt x="359" y="57"/>
                  <a:pt x="359" y="57"/>
                </a:cubicBezTo>
                <a:cubicBezTo>
                  <a:pt x="362" y="57"/>
                  <a:pt x="362" y="57"/>
                  <a:pt x="362" y="57"/>
                </a:cubicBezTo>
                <a:cubicBezTo>
                  <a:pt x="362" y="54"/>
                  <a:pt x="357" y="58"/>
                  <a:pt x="357" y="55"/>
                </a:cubicBezTo>
                <a:cubicBezTo>
                  <a:pt x="367" y="53"/>
                  <a:pt x="358" y="44"/>
                  <a:pt x="366" y="41"/>
                </a:cubicBezTo>
                <a:cubicBezTo>
                  <a:pt x="359" y="40"/>
                  <a:pt x="366" y="46"/>
                  <a:pt x="359" y="45"/>
                </a:cubicBezTo>
                <a:cubicBezTo>
                  <a:pt x="360" y="44"/>
                  <a:pt x="361" y="43"/>
                  <a:pt x="362" y="42"/>
                </a:cubicBezTo>
                <a:cubicBezTo>
                  <a:pt x="358" y="42"/>
                  <a:pt x="358" y="42"/>
                  <a:pt x="358" y="42"/>
                </a:cubicBezTo>
                <a:cubicBezTo>
                  <a:pt x="360" y="35"/>
                  <a:pt x="363" y="31"/>
                  <a:pt x="362" y="24"/>
                </a:cubicBezTo>
                <a:cubicBezTo>
                  <a:pt x="363" y="25"/>
                  <a:pt x="363" y="25"/>
                  <a:pt x="363" y="25"/>
                </a:cubicBezTo>
                <a:cubicBezTo>
                  <a:pt x="365" y="22"/>
                  <a:pt x="364" y="21"/>
                  <a:pt x="360" y="20"/>
                </a:cubicBezTo>
                <a:cubicBezTo>
                  <a:pt x="362" y="19"/>
                  <a:pt x="363" y="21"/>
                  <a:pt x="365" y="20"/>
                </a:cubicBezTo>
                <a:cubicBezTo>
                  <a:pt x="354" y="16"/>
                  <a:pt x="373" y="11"/>
                  <a:pt x="365" y="9"/>
                </a:cubicBezTo>
                <a:cubicBezTo>
                  <a:pt x="373" y="9"/>
                  <a:pt x="381" y="3"/>
                  <a:pt x="388" y="5"/>
                </a:cubicBezTo>
                <a:cubicBezTo>
                  <a:pt x="387" y="3"/>
                  <a:pt x="387" y="3"/>
                  <a:pt x="387" y="3"/>
                </a:cubicBezTo>
                <a:cubicBezTo>
                  <a:pt x="393" y="3"/>
                  <a:pt x="388" y="9"/>
                  <a:pt x="394" y="9"/>
                </a:cubicBezTo>
                <a:cubicBezTo>
                  <a:pt x="388" y="15"/>
                  <a:pt x="388" y="15"/>
                  <a:pt x="388" y="15"/>
                </a:cubicBezTo>
                <a:cubicBezTo>
                  <a:pt x="390" y="15"/>
                  <a:pt x="393" y="16"/>
                  <a:pt x="394" y="15"/>
                </a:cubicBezTo>
                <a:cubicBezTo>
                  <a:pt x="394" y="16"/>
                  <a:pt x="394" y="17"/>
                  <a:pt x="397" y="16"/>
                </a:cubicBezTo>
                <a:cubicBezTo>
                  <a:pt x="383" y="30"/>
                  <a:pt x="398" y="43"/>
                  <a:pt x="391" y="56"/>
                </a:cubicBezTo>
                <a:cubicBezTo>
                  <a:pt x="391" y="57"/>
                  <a:pt x="393" y="57"/>
                  <a:pt x="395" y="56"/>
                </a:cubicBezTo>
                <a:cubicBezTo>
                  <a:pt x="389" y="59"/>
                  <a:pt x="398" y="58"/>
                  <a:pt x="399" y="60"/>
                </a:cubicBezTo>
                <a:cubicBezTo>
                  <a:pt x="391" y="64"/>
                  <a:pt x="391" y="64"/>
                  <a:pt x="391" y="64"/>
                </a:cubicBezTo>
                <a:cubicBezTo>
                  <a:pt x="393" y="65"/>
                  <a:pt x="396" y="64"/>
                  <a:pt x="397" y="64"/>
                </a:cubicBezTo>
                <a:cubicBezTo>
                  <a:pt x="399" y="70"/>
                  <a:pt x="391" y="77"/>
                  <a:pt x="396" y="83"/>
                </a:cubicBezTo>
                <a:cubicBezTo>
                  <a:pt x="394" y="84"/>
                  <a:pt x="390" y="82"/>
                  <a:pt x="389" y="85"/>
                </a:cubicBezTo>
                <a:cubicBezTo>
                  <a:pt x="397" y="81"/>
                  <a:pt x="393" y="91"/>
                  <a:pt x="399" y="89"/>
                </a:cubicBezTo>
                <a:cubicBezTo>
                  <a:pt x="390" y="92"/>
                  <a:pt x="397" y="97"/>
                  <a:pt x="385" y="97"/>
                </a:cubicBezTo>
                <a:cubicBezTo>
                  <a:pt x="385" y="100"/>
                  <a:pt x="390" y="99"/>
                  <a:pt x="392" y="98"/>
                </a:cubicBezTo>
                <a:cubicBezTo>
                  <a:pt x="391" y="101"/>
                  <a:pt x="391" y="104"/>
                  <a:pt x="395" y="106"/>
                </a:cubicBezTo>
                <a:cubicBezTo>
                  <a:pt x="392" y="108"/>
                  <a:pt x="399" y="121"/>
                  <a:pt x="390" y="124"/>
                </a:cubicBezTo>
                <a:cubicBezTo>
                  <a:pt x="396" y="122"/>
                  <a:pt x="393" y="124"/>
                  <a:pt x="395" y="126"/>
                </a:cubicBezTo>
                <a:cubicBezTo>
                  <a:pt x="401" y="124"/>
                  <a:pt x="401" y="124"/>
                  <a:pt x="401" y="124"/>
                </a:cubicBezTo>
                <a:cubicBezTo>
                  <a:pt x="400" y="128"/>
                  <a:pt x="400" y="128"/>
                  <a:pt x="400" y="128"/>
                </a:cubicBezTo>
                <a:cubicBezTo>
                  <a:pt x="401" y="129"/>
                  <a:pt x="401" y="129"/>
                  <a:pt x="400" y="129"/>
                </a:cubicBezTo>
                <a:cubicBezTo>
                  <a:pt x="400" y="130"/>
                  <a:pt x="397" y="129"/>
                  <a:pt x="396" y="131"/>
                </a:cubicBezTo>
                <a:cubicBezTo>
                  <a:pt x="396" y="134"/>
                  <a:pt x="398" y="134"/>
                  <a:pt x="401" y="135"/>
                </a:cubicBezTo>
                <a:cubicBezTo>
                  <a:pt x="402" y="135"/>
                  <a:pt x="402" y="135"/>
                  <a:pt x="402" y="135"/>
                </a:cubicBezTo>
                <a:cubicBezTo>
                  <a:pt x="403" y="137"/>
                  <a:pt x="403" y="137"/>
                  <a:pt x="403" y="137"/>
                </a:cubicBezTo>
                <a:cubicBezTo>
                  <a:pt x="402" y="138"/>
                  <a:pt x="397" y="132"/>
                  <a:pt x="395" y="137"/>
                </a:cubicBezTo>
                <a:cubicBezTo>
                  <a:pt x="396" y="137"/>
                  <a:pt x="403" y="139"/>
                  <a:pt x="399" y="141"/>
                </a:cubicBezTo>
                <a:cubicBezTo>
                  <a:pt x="400" y="138"/>
                  <a:pt x="396" y="139"/>
                  <a:pt x="394" y="140"/>
                </a:cubicBezTo>
                <a:cubicBezTo>
                  <a:pt x="394" y="143"/>
                  <a:pt x="394" y="143"/>
                  <a:pt x="394" y="143"/>
                </a:cubicBezTo>
                <a:cubicBezTo>
                  <a:pt x="401" y="142"/>
                  <a:pt x="401" y="142"/>
                  <a:pt x="401" y="142"/>
                </a:cubicBezTo>
                <a:cubicBezTo>
                  <a:pt x="401" y="151"/>
                  <a:pt x="396" y="161"/>
                  <a:pt x="397" y="172"/>
                </a:cubicBezTo>
                <a:cubicBezTo>
                  <a:pt x="391" y="172"/>
                  <a:pt x="397" y="179"/>
                  <a:pt x="389" y="178"/>
                </a:cubicBezTo>
                <a:cubicBezTo>
                  <a:pt x="390" y="178"/>
                  <a:pt x="390" y="178"/>
                  <a:pt x="390" y="178"/>
                </a:cubicBezTo>
                <a:cubicBezTo>
                  <a:pt x="389" y="175"/>
                  <a:pt x="383" y="179"/>
                  <a:pt x="384" y="181"/>
                </a:cubicBezTo>
                <a:cubicBezTo>
                  <a:pt x="386" y="179"/>
                  <a:pt x="393" y="184"/>
                  <a:pt x="394" y="179"/>
                </a:cubicBezTo>
                <a:cubicBezTo>
                  <a:pt x="398" y="183"/>
                  <a:pt x="398" y="183"/>
                  <a:pt x="398" y="183"/>
                </a:cubicBezTo>
                <a:cubicBezTo>
                  <a:pt x="414" y="184"/>
                  <a:pt x="397" y="194"/>
                  <a:pt x="402" y="199"/>
                </a:cubicBezTo>
                <a:cubicBezTo>
                  <a:pt x="402" y="199"/>
                  <a:pt x="401" y="199"/>
                  <a:pt x="400" y="199"/>
                </a:cubicBezTo>
                <a:cubicBezTo>
                  <a:pt x="406" y="204"/>
                  <a:pt x="396" y="211"/>
                  <a:pt x="399" y="212"/>
                </a:cubicBezTo>
                <a:cubicBezTo>
                  <a:pt x="395" y="213"/>
                  <a:pt x="395" y="213"/>
                  <a:pt x="395" y="213"/>
                </a:cubicBezTo>
                <a:cubicBezTo>
                  <a:pt x="402" y="217"/>
                  <a:pt x="402" y="218"/>
                  <a:pt x="400" y="224"/>
                </a:cubicBezTo>
                <a:cubicBezTo>
                  <a:pt x="399" y="224"/>
                  <a:pt x="398" y="223"/>
                  <a:pt x="397" y="224"/>
                </a:cubicBezTo>
                <a:cubicBezTo>
                  <a:pt x="400" y="225"/>
                  <a:pt x="404" y="226"/>
                  <a:pt x="403" y="230"/>
                </a:cubicBezTo>
                <a:cubicBezTo>
                  <a:pt x="401" y="230"/>
                  <a:pt x="401" y="230"/>
                  <a:pt x="401" y="230"/>
                </a:cubicBezTo>
                <a:cubicBezTo>
                  <a:pt x="402" y="236"/>
                  <a:pt x="402" y="236"/>
                  <a:pt x="402" y="236"/>
                </a:cubicBezTo>
                <a:cubicBezTo>
                  <a:pt x="388" y="236"/>
                  <a:pt x="411" y="246"/>
                  <a:pt x="396" y="248"/>
                </a:cubicBezTo>
                <a:cubicBezTo>
                  <a:pt x="400" y="249"/>
                  <a:pt x="402" y="253"/>
                  <a:pt x="404" y="255"/>
                </a:cubicBezTo>
                <a:cubicBezTo>
                  <a:pt x="403" y="255"/>
                  <a:pt x="403" y="255"/>
                  <a:pt x="402" y="256"/>
                </a:cubicBezTo>
                <a:cubicBezTo>
                  <a:pt x="410" y="258"/>
                  <a:pt x="400" y="262"/>
                  <a:pt x="401" y="265"/>
                </a:cubicBezTo>
                <a:cubicBezTo>
                  <a:pt x="403" y="266"/>
                  <a:pt x="405" y="265"/>
                  <a:pt x="407" y="265"/>
                </a:cubicBezTo>
                <a:cubicBezTo>
                  <a:pt x="402" y="268"/>
                  <a:pt x="414" y="273"/>
                  <a:pt x="412" y="275"/>
                </a:cubicBezTo>
                <a:cubicBezTo>
                  <a:pt x="411" y="277"/>
                  <a:pt x="407" y="276"/>
                  <a:pt x="403" y="276"/>
                </a:cubicBezTo>
                <a:cubicBezTo>
                  <a:pt x="405" y="280"/>
                  <a:pt x="416" y="275"/>
                  <a:pt x="411" y="280"/>
                </a:cubicBezTo>
                <a:cubicBezTo>
                  <a:pt x="410" y="280"/>
                  <a:pt x="410" y="279"/>
                  <a:pt x="409" y="279"/>
                </a:cubicBezTo>
                <a:cubicBezTo>
                  <a:pt x="408" y="281"/>
                  <a:pt x="392" y="285"/>
                  <a:pt x="395" y="287"/>
                </a:cubicBezTo>
                <a:cubicBezTo>
                  <a:pt x="398" y="285"/>
                  <a:pt x="398" y="285"/>
                  <a:pt x="398" y="285"/>
                </a:cubicBezTo>
                <a:cubicBezTo>
                  <a:pt x="401" y="288"/>
                  <a:pt x="387" y="293"/>
                  <a:pt x="396" y="294"/>
                </a:cubicBezTo>
                <a:cubicBezTo>
                  <a:pt x="400" y="293"/>
                  <a:pt x="400" y="293"/>
                  <a:pt x="400" y="293"/>
                </a:cubicBezTo>
                <a:cubicBezTo>
                  <a:pt x="395" y="299"/>
                  <a:pt x="402" y="296"/>
                  <a:pt x="397" y="301"/>
                </a:cubicBezTo>
                <a:cubicBezTo>
                  <a:pt x="397" y="301"/>
                  <a:pt x="397" y="301"/>
                  <a:pt x="397" y="301"/>
                </a:cubicBezTo>
                <a:cubicBezTo>
                  <a:pt x="397" y="304"/>
                  <a:pt x="392" y="305"/>
                  <a:pt x="399" y="306"/>
                </a:cubicBezTo>
                <a:cubicBezTo>
                  <a:pt x="400" y="306"/>
                  <a:pt x="400" y="306"/>
                  <a:pt x="400" y="306"/>
                </a:cubicBezTo>
                <a:cubicBezTo>
                  <a:pt x="401" y="309"/>
                  <a:pt x="400" y="309"/>
                  <a:pt x="400" y="312"/>
                </a:cubicBezTo>
                <a:cubicBezTo>
                  <a:pt x="401" y="312"/>
                  <a:pt x="402" y="314"/>
                  <a:pt x="400" y="314"/>
                </a:cubicBezTo>
                <a:cubicBezTo>
                  <a:pt x="406" y="314"/>
                  <a:pt x="403" y="322"/>
                  <a:pt x="403" y="323"/>
                </a:cubicBezTo>
                <a:cubicBezTo>
                  <a:pt x="402" y="321"/>
                  <a:pt x="400" y="322"/>
                  <a:pt x="397" y="323"/>
                </a:cubicBezTo>
                <a:cubicBezTo>
                  <a:pt x="402" y="324"/>
                  <a:pt x="403" y="325"/>
                  <a:pt x="399" y="327"/>
                </a:cubicBezTo>
                <a:cubicBezTo>
                  <a:pt x="407" y="327"/>
                  <a:pt x="414" y="327"/>
                  <a:pt x="415" y="331"/>
                </a:cubicBezTo>
                <a:cubicBezTo>
                  <a:pt x="414" y="331"/>
                  <a:pt x="413" y="330"/>
                  <a:pt x="412" y="330"/>
                </a:cubicBezTo>
                <a:cubicBezTo>
                  <a:pt x="410" y="331"/>
                  <a:pt x="412" y="332"/>
                  <a:pt x="412" y="332"/>
                </a:cubicBezTo>
                <a:cubicBezTo>
                  <a:pt x="411" y="332"/>
                  <a:pt x="410" y="331"/>
                  <a:pt x="407" y="332"/>
                </a:cubicBezTo>
                <a:cubicBezTo>
                  <a:pt x="414" y="334"/>
                  <a:pt x="408" y="336"/>
                  <a:pt x="410" y="340"/>
                </a:cubicBezTo>
                <a:cubicBezTo>
                  <a:pt x="408" y="339"/>
                  <a:pt x="407" y="340"/>
                  <a:pt x="404" y="341"/>
                </a:cubicBezTo>
                <a:cubicBezTo>
                  <a:pt x="413" y="341"/>
                  <a:pt x="397" y="346"/>
                  <a:pt x="408" y="344"/>
                </a:cubicBezTo>
                <a:cubicBezTo>
                  <a:pt x="402" y="352"/>
                  <a:pt x="408" y="364"/>
                  <a:pt x="402" y="367"/>
                </a:cubicBezTo>
                <a:cubicBezTo>
                  <a:pt x="399" y="368"/>
                  <a:pt x="404" y="370"/>
                  <a:pt x="404" y="372"/>
                </a:cubicBezTo>
                <a:cubicBezTo>
                  <a:pt x="400" y="372"/>
                  <a:pt x="400" y="372"/>
                  <a:pt x="400" y="372"/>
                </a:cubicBezTo>
                <a:cubicBezTo>
                  <a:pt x="407" y="375"/>
                  <a:pt x="403" y="374"/>
                  <a:pt x="409" y="379"/>
                </a:cubicBezTo>
                <a:cubicBezTo>
                  <a:pt x="405" y="377"/>
                  <a:pt x="403" y="378"/>
                  <a:pt x="400" y="380"/>
                </a:cubicBezTo>
                <a:cubicBezTo>
                  <a:pt x="407" y="383"/>
                  <a:pt x="407" y="383"/>
                  <a:pt x="407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4" y="384"/>
                  <a:pt x="403" y="386"/>
                  <a:pt x="402" y="387"/>
                </a:cubicBezTo>
                <a:cubicBezTo>
                  <a:pt x="402" y="387"/>
                  <a:pt x="402" y="387"/>
                  <a:pt x="401" y="387"/>
                </a:cubicBezTo>
                <a:cubicBezTo>
                  <a:pt x="409" y="388"/>
                  <a:pt x="408" y="393"/>
                  <a:pt x="412" y="394"/>
                </a:cubicBezTo>
                <a:cubicBezTo>
                  <a:pt x="404" y="395"/>
                  <a:pt x="414" y="397"/>
                  <a:pt x="407" y="399"/>
                </a:cubicBezTo>
                <a:cubicBezTo>
                  <a:pt x="408" y="399"/>
                  <a:pt x="409" y="399"/>
                  <a:pt x="409" y="400"/>
                </a:cubicBezTo>
                <a:cubicBezTo>
                  <a:pt x="413" y="399"/>
                  <a:pt x="416" y="399"/>
                  <a:pt x="415" y="400"/>
                </a:cubicBezTo>
                <a:cubicBezTo>
                  <a:pt x="415" y="400"/>
                  <a:pt x="415" y="400"/>
                  <a:pt x="415" y="400"/>
                </a:cubicBezTo>
                <a:cubicBezTo>
                  <a:pt x="411" y="401"/>
                  <a:pt x="411" y="401"/>
                  <a:pt x="411" y="401"/>
                </a:cubicBezTo>
                <a:cubicBezTo>
                  <a:pt x="412" y="402"/>
                  <a:pt x="412" y="404"/>
                  <a:pt x="412" y="404"/>
                </a:cubicBezTo>
                <a:cubicBezTo>
                  <a:pt x="413" y="404"/>
                  <a:pt x="413" y="404"/>
                  <a:pt x="414" y="403"/>
                </a:cubicBezTo>
                <a:cubicBezTo>
                  <a:pt x="414" y="404"/>
                  <a:pt x="413" y="404"/>
                  <a:pt x="412" y="405"/>
                </a:cubicBezTo>
                <a:cubicBezTo>
                  <a:pt x="412" y="405"/>
                  <a:pt x="412" y="405"/>
                  <a:pt x="412" y="405"/>
                </a:cubicBezTo>
                <a:cubicBezTo>
                  <a:pt x="412" y="405"/>
                  <a:pt x="412" y="405"/>
                  <a:pt x="412" y="405"/>
                </a:cubicBezTo>
                <a:cubicBezTo>
                  <a:pt x="411" y="406"/>
                  <a:pt x="411" y="407"/>
                  <a:pt x="412" y="408"/>
                </a:cubicBezTo>
                <a:cubicBezTo>
                  <a:pt x="406" y="412"/>
                  <a:pt x="422" y="417"/>
                  <a:pt x="413" y="422"/>
                </a:cubicBezTo>
                <a:cubicBezTo>
                  <a:pt x="414" y="421"/>
                  <a:pt x="414" y="420"/>
                  <a:pt x="412" y="420"/>
                </a:cubicBezTo>
                <a:cubicBezTo>
                  <a:pt x="413" y="424"/>
                  <a:pt x="407" y="428"/>
                  <a:pt x="410" y="431"/>
                </a:cubicBezTo>
                <a:cubicBezTo>
                  <a:pt x="414" y="430"/>
                  <a:pt x="414" y="430"/>
                  <a:pt x="414" y="430"/>
                </a:cubicBezTo>
                <a:cubicBezTo>
                  <a:pt x="416" y="433"/>
                  <a:pt x="418" y="436"/>
                  <a:pt x="418" y="438"/>
                </a:cubicBezTo>
                <a:cubicBezTo>
                  <a:pt x="422" y="438"/>
                  <a:pt x="422" y="438"/>
                  <a:pt x="422" y="438"/>
                </a:cubicBezTo>
                <a:cubicBezTo>
                  <a:pt x="421" y="441"/>
                  <a:pt x="428" y="449"/>
                  <a:pt x="419" y="451"/>
                </a:cubicBezTo>
                <a:cubicBezTo>
                  <a:pt x="423" y="452"/>
                  <a:pt x="418" y="456"/>
                  <a:pt x="419" y="458"/>
                </a:cubicBezTo>
                <a:cubicBezTo>
                  <a:pt x="416" y="459"/>
                  <a:pt x="416" y="459"/>
                  <a:pt x="416" y="459"/>
                </a:cubicBezTo>
                <a:cubicBezTo>
                  <a:pt x="415" y="461"/>
                  <a:pt x="416" y="463"/>
                  <a:pt x="417" y="464"/>
                </a:cubicBezTo>
                <a:cubicBezTo>
                  <a:pt x="410" y="470"/>
                  <a:pt x="418" y="474"/>
                  <a:pt x="417" y="479"/>
                </a:cubicBezTo>
                <a:cubicBezTo>
                  <a:pt x="416" y="479"/>
                  <a:pt x="416" y="479"/>
                  <a:pt x="416" y="479"/>
                </a:cubicBezTo>
                <a:cubicBezTo>
                  <a:pt x="419" y="483"/>
                  <a:pt x="419" y="483"/>
                  <a:pt x="419" y="483"/>
                </a:cubicBezTo>
                <a:cubicBezTo>
                  <a:pt x="416" y="482"/>
                  <a:pt x="421" y="484"/>
                  <a:pt x="420" y="486"/>
                </a:cubicBezTo>
                <a:cubicBezTo>
                  <a:pt x="422" y="487"/>
                  <a:pt x="421" y="490"/>
                  <a:pt x="419" y="491"/>
                </a:cubicBezTo>
                <a:cubicBezTo>
                  <a:pt x="419" y="494"/>
                  <a:pt x="419" y="494"/>
                  <a:pt x="419" y="494"/>
                </a:cubicBezTo>
                <a:cubicBezTo>
                  <a:pt x="417" y="491"/>
                  <a:pt x="414" y="495"/>
                  <a:pt x="410" y="495"/>
                </a:cubicBezTo>
                <a:cubicBezTo>
                  <a:pt x="413" y="497"/>
                  <a:pt x="413" y="497"/>
                  <a:pt x="413" y="497"/>
                </a:cubicBezTo>
                <a:cubicBezTo>
                  <a:pt x="411" y="498"/>
                  <a:pt x="410" y="496"/>
                  <a:pt x="409" y="497"/>
                </a:cubicBezTo>
                <a:cubicBezTo>
                  <a:pt x="411" y="498"/>
                  <a:pt x="411" y="502"/>
                  <a:pt x="416" y="503"/>
                </a:cubicBezTo>
                <a:cubicBezTo>
                  <a:pt x="417" y="503"/>
                  <a:pt x="418" y="502"/>
                  <a:pt x="418" y="502"/>
                </a:cubicBezTo>
                <a:cubicBezTo>
                  <a:pt x="418" y="502"/>
                  <a:pt x="418" y="502"/>
                  <a:pt x="419" y="502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19" y="502"/>
                  <a:pt x="420" y="502"/>
                  <a:pt x="420" y="502"/>
                </a:cubicBezTo>
                <a:cubicBezTo>
                  <a:pt x="419" y="505"/>
                  <a:pt x="421" y="504"/>
                  <a:pt x="423" y="503"/>
                </a:cubicBezTo>
                <a:cubicBezTo>
                  <a:pt x="417" y="506"/>
                  <a:pt x="421" y="508"/>
                  <a:pt x="414" y="510"/>
                </a:cubicBezTo>
                <a:cubicBezTo>
                  <a:pt x="422" y="507"/>
                  <a:pt x="414" y="516"/>
                  <a:pt x="422" y="514"/>
                </a:cubicBezTo>
                <a:cubicBezTo>
                  <a:pt x="415" y="516"/>
                  <a:pt x="422" y="515"/>
                  <a:pt x="416" y="517"/>
                </a:cubicBezTo>
                <a:cubicBezTo>
                  <a:pt x="418" y="514"/>
                  <a:pt x="412" y="512"/>
                  <a:pt x="409" y="509"/>
                </a:cubicBezTo>
                <a:cubicBezTo>
                  <a:pt x="405" y="512"/>
                  <a:pt x="405" y="512"/>
                  <a:pt x="405" y="512"/>
                </a:cubicBezTo>
                <a:cubicBezTo>
                  <a:pt x="398" y="511"/>
                  <a:pt x="408" y="507"/>
                  <a:pt x="405" y="505"/>
                </a:cubicBezTo>
                <a:cubicBezTo>
                  <a:pt x="407" y="506"/>
                  <a:pt x="405" y="508"/>
                  <a:pt x="404" y="509"/>
                </a:cubicBezTo>
                <a:cubicBezTo>
                  <a:pt x="409" y="508"/>
                  <a:pt x="409" y="508"/>
                  <a:pt x="409" y="508"/>
                </a:cubicBezTo>
                <a:cubicBezTo>
                  <a:pt x="411" y="504"/>
                  <a:pt x="407" y="502"/>
                  <a:pt x="404" y="500"/>
                </a:cubicBezTo>
                <a:cubicBezTo>
                  <a:pt x="402" y="502"/>
                  <a:pt x="401" y="498"/>
                  <a:pt x="397" y="499"/>
                </a:cubicBezTo>
                <a:cubicBezTo>
                  <a:pt x="397" y="501"/>
                  <a:pt x="397" y="501"/>
                  <a:pt x="397" y="501"/>
                </a:cubicBezTo>
                <a:cubicBezTo>
                  <a:pt x="395" y="502"/>
                  <a:pt x="394" y="500"/>
                  <a:pt x="392" y="499"/>
                </a:cubicBezTo>
                <a:cubicBezTo>
                  <a:pt x="396" y="494"/>
                  <a:pt x="392" y="484"/>
                  <a:pt x="396" y="482"/>
                </a:cubicBezTo>
                <a:cubicBezTo>
                  <a:pt x="395" y="483"/>
                  <a:pt x="396" y="485"/>
                  <a:pt x="398" y="486"/>
                </a:cubicBezTo>
                <a:cubicBezTo>
                  <a:pt x="400" y="484"/>
                  <a:pt x="400" y="484"/>
                  <a:pt x="400" y="484"/>
                </a:cubicBezTo>
                <a:cubicBezTo>
                  <a:pt x="400" y="486"/>
                  <a:pt x="395" y="487"/>
                  <a:pt x="397" y="490"/>
                </a:cubicBezTo>
                <a:cubicBezTo>
                  <a:pt x="401" y="490"/>
                  <a:pt x="406" y="492"/>
                  <a:pt x="411" y="489"/>
                </a:cubicBezTo>
                <a:cubicBezTo>
                  <a:pt x="416" y="483"/>
                  <a:pt x="401" y="485"/>
                  <a:pt x="402" y="478"/>
                </a:cubicBezTo>
                <a:cubicBezTo>
                  <a:pt x="401" y="477"/>
                  <a:pt x="408" y="479"/>
                  <a:pt x="406" y="476"/>
                </a:cubicBezTo>
                <a:cubicBezTo>
                  <a:pt x="402" y="471"/>
                  <a:pt x="394" y="468"/>
                  <a:pt x="387" y="469"/>
                </a:cubicBezTo>
                <a:cubicBezTo>
                  <a:pt x="389" y="470"/>
                  <a:pt x="394" y="474"/>
                  <a:pt x="388" y="475"/>
                </a:cubicBezTo>
                <a:cubicBezTo>
                  <a:pt x="386" y="473"/>
                  <a:pt x="384" y="470"/>
                  <a:pt x="381" y="470"/>
                </a:cubicBezTo>
                <a:cubicBezTo>
                  <a:pt x="387" y="467"/>
                  <a:pt x="383" y="473"/>
                  <a:pt x="388" y="470"/>
                </a:cubicBezTo>
                <a:cubicBezTo>
                  <a:pt x="388" y="469"/>
                  <a:pt x="386" y="469"/>
                  <a:pt x="384" y="468"/>
                </a:cubicBezTo>
                <a:cubicBezTo>
                  <a:pt x="387" y="469"/>
                  <a:pt x="389" y="467"/>
                  <a:pt x="390" y="466"/>
                </a:cubicBezTo>
                <a:cubicBezTo>
                  <a:pt x="390" y="462"/>
                  <a:pt x="393" y="459"/>
                  <a:pt x="393" y="454"/>
                </a:cubicBezTo>
                <a:cubicBezTo>
                  <a:pt x="394" y="454"/>
                  <a:pt x="396" y="454"/>
                  <a:pt x="398" y="454"/>
                </a:cubicBezTo>
                <a:cubicBezTo>
                  <a:pt x="396" y="451"/>
                  <a:pt x="386" y="449"/>
                  <a:pt x="382" y="450"/>
                </a:cubicBezTo>
                <a:cubicBezTo>
                  <a:pt x="382" y="447"/>
                  <a:pt x="385" y="447"/>
                  <a:pt x="383" y="444"/>
                </a:cubicBezTo>
                <a:cubicBezTo>
                  <a:pt x="377" y="448"/>
                  <a:pt x="384" y="444"/>
                  <a:pt x="378" y="443"/>
                </a:cubicBezTo>
                <a:cubicBezTo>
                  <a:pt x="377" y="441"/>
                  <a:pt x="381" y="443"/>
                  <a:pt x="382" y="441"/>
                </a:cubicBezTo>
                <a:cubicBezTo>
                  <a:pt x="381" y="441"/>
                  <a:pt x="379" y="440"/>
                  <a:pt x="378" y="440"/>
                </a:cubicBezTo>
                <a:cubicBezTo>
                  <a:pt x="382" y="439"/>
                  <a:pt x="390" y="442"/>
                  <a:pt x="395" y="441"/>
                </a:cubicBezTo>
                <a:cubicBezTo>
                  <a:pt x="399" y="439"/>
                  <a:pt x="405" y="434"/>
                  <a:pt x="405" y="434"/>
                </a:cubicBezTo>
                <a:cubicBezTo>
                  <a:pt x="400" y="433"/>
                  <a:pt x="378" y="434"/>
                  <a:pt x="372" y="436"/>
                </a:cubicBezTo>
                <a:cubicBezTo>
                  <a:pt x="368" y="436"/>
                  <a:pt x="375" y="433"/>
                  <a:pt x="376" y="432"/>
                </a:cubicBezTo>
                <a:cubicBezTo>
                  <a:pt x="381" y="429"/>
                  <a:pt x="371" y="428"/>
                  <a:pt x="373" y="426"/>
                </a:cubicBezTo>
                <a:cubicBezTo>
                  <a:pt x="376" y="427"/>
                  <a:pt x="376" y="427"/>
                  <a:pt x="376" y="427"/>
                </a:cubicBezTo>
                <a:cubicBezTo>
                  <a:pt x="378" y="427"/>
                  <a:pt x="376" y="423"/>
                  <a:pt x="374" y="423"/>
                </a:cubicBezTo>
                <a:cubicBezTo>
                  <a:pt x="376" y="423"/>
                  <a:pt x="384" y="424"/>
                  <a:pt x="387" y="423"/>
                </a:cubicBezTo>
                <a:cubicBezTo>
                  <a:pt x="388" y="419"/>
                  <a:pt x="376" y="415"/>
                  <a:pt x="370" y="415"/>
                </a:cubicBezTo>
                <a:cubicBezTo>
                  <a:pt x="377" y="422"/>
                  <a:pt x="377" y="422"/>
                  <a:pt x="377" y="422"/>
                </a:cubicBezTo>
                <a:cubicBezTo>
                  <a:pt x="372" y="422"/>
                  <a:pt x="371" y="417"/>
                  <a:pt x="365" y="418"/>
                </a:cubicBezTo>
                <a:cubicBezTo>
                  <a:pt x="367" y="411"/>
                  <a:pt x="367" y="411"/>
                  <a:pt x="367" y="411"/>
                </a:cubicBezTo>
                <a:cubicBezTo>
                  <a:pt x="367" y="412"/>
                  <a:pt x="369" y="415"/>
                  <a:pt x="371" y="413"/>
                </a:cubicBezTo>
                <a:cubicBezTo>
                  <a:pt x="371" y="411"/>
                  <a:pt x="372" y="412"/>
                  <a:pt x="375" y="410"/>
                </a:cubicBezTo>
                <a:cubicBezTo>
                  <a:pt x="381" y="413"/>
                  <a:pt x="398" y="418"/>
                  <a:pt x="406" y="420"/>
                </a:cubicBezTo>
                <a:cubicBezTo>
                  <a:pt x="402" y="417"/>
                  <a:pt x="402" y="417"/>
                  <a:pt x="402" y="417"/>
                </a:cubicBezTo>
                <a:cubicBezTo>
                  <a:pt x="405" y="416"/>
                  <a:pt x="405" y="416"/>
                  <a:pt x="405" y="416"/>
                </a:cubicBezTo>
                <a:cubicBezTo>
                  <a:pt x="401" y="412"/>
                  <a:pt x="381" y="409"/>
                  <a:pt x="376" y="408"/>
                </a:cubicBezTo>
                <a:cubicBezTo>
                  <a:pt x="377" y="405"/>
                  <a:pt x="388" y="406"/>
                  <a:pt x="390" y="406"/>
                </a:cubicBezTo>
                <a:cubicBezTo>
                  <a:pt x="390" y="401"/>
                  <a:pt x="374" y="402"/>
                  <a:pt x="376" y="397"/>
                </a:cubicBezTo>
                <a:cubicBezTo>
                  <a:pt x="373" y="399"/>
                  <a:pt x="373" y="399"/>
                  <a:pt x="373" y="399"/>
                </a:cubicBezTo>
                <a:cubicBezTo>
                  <a:pt x="372" y="398"/>
                  <a:pt x="374" y="394"/>
                  <a:pt x="372" y="394"/>
                </a:cubicBezTo>
                <a:cubicBezTo>
                  <a:pt x="375" y="393"/>
                  <a:pt x="382" y="392"/>
                  <a:pt x="384" y="393"/>
                </a:cubicBezTo>
                <a:cubicBezTo>
                  <a:pt x="374" y="389"/>
                  <a:pt x="374" y="389"/>
                  <a:pt x="374" y="389"/>
                </a:cubicBezTo>
                <a:cubicBezTo>
                  <a:pt x="375" y="390"/>
                  <a:pt x="383" y="389"/>
                  <a:pt x="385" y="389"/>
                </a:cubicBezTo>
                <a:cubicBezTo>
                  <a:pt x="385" y="387"/>
                  <a:pt x="375" y="387"/>
                  <a:pt x="373" y="388"/>
                </a:cubicBezTo>
                <a:cubicBezTo>
                  <a:pt x="380" y="384"/>
                  <a:pt x="376" y="385"/>
                  <a:pt x="383" y="382"/>
                </a:cubicBezTo>
                <a:cubicBezTo>
                  <a:pt x="383" y="381"/>
                  <a:pt x="374" y="383"/>
                  <a:pt x="373" y="383"/>
                </a:cubicBezTo>
                <a:cubicBezTo>
                  <a:pt x="371" y="381"/>
                  <a:pt x="372" y="380"/>
                  <a:pt x="373" y="379"/>
                </a:cubicBezTo>
                <a:cubicBezTo>
                  <a:pt x="377" y="382"/>
                  <a:pt x="392" y="379"/>
                  <a:pt x="399" y="379"/>
                </a:cubicBezTo>
                <a:cubicBezTo>
                  <a:pt x="373" y="373"/>
                  <a:pt x="373" y="373"/>
                  <a:pt x="373" y="373"/>
                </a:cubicBezTo>
                <a:cubicBezTo>
                  <a:pt x="374" y="373"/>
                  <a:pt x="383" y="373"/>
                  <a:pt x="384" y="373"/>
                </a:cubicBezTo>
                <a:cubicBezTo>
                  <a:pt x="376" y="373"/>
                  <a:pt x="374" y="364"/>
                  <a:pt x="375" y="359"/>
                </a:cubicBezTo>
                <a:cubicBezTo>
                  <a:pt x="375" y="360"/>
                  <a:pt x="375" y="360"/>
                  <a:pt x="375" y="360"/>
                </a:cubicBezTo>
                <a:cubicBezTo>
                  <a:pt x="378" y="361"/>
                  <a:pt x="380" y="357"/>
                  <a:pt x="377" y="355"/>
                </a:cubicBezTo>
                <a:cubicBezTo>
                  <a:pt x="379" y="355"/>
                  <a:pt x="378" y="356"/>
                  <a:pt x="379" y="356"/>
                </a:cubicBezTo>
                <a:cubicBezTo>
                  <a:pt x="384" y="353"/>
                  <a:pt x="367" y="353"/>
                  <a:pt x="373" y="350"/>
                </a:cubicBezTo>
                <a:cubicBezTo>
                  <a:pt x="373" y="353"/>
                  <a:pt x="376" y="353"/>
                  <a:pt x="379" y="353"/>
                </a:cubicBezTo>
                <a:cubicBezTo>
                  <a:pt x="376" y="351"/>
                  <a:pt x="379" y="345"/>
                  <a:pt x="370" y="347"/>
                </a:cubicBezTo>
                <a:cubicBezTo>
                  <a:pt x="372" y="345"/>
                  <a:pt x="371" y="344"/>
                  <a:pt x="375" y="344"/>
                </a:cubicBezTo>
                <a:cubicBezTo>
                  <a:pt x="370" y="339"/>
                  <a:pt x="370" y="339"/>
                  <a:pt x="370" y="339"/>
                </a:cubicBezTo>
                <a:cubicBezTo>
                  <a:pt x="370" y="339"/>
                  <a:pt x="373" y="339"/>
                  <a:pt x="374" y="338"/>
                </a:cubicBezTo>
                <a:cubicBezTo>
                  <a:pt x="373" y="341"/>
                  <a:pt x="381" y="343"/>
                  <a:pt x="375" y="345"/>
                </a:cubicBezTo>
                <a:cubicBezTo>
                  <a:pt x="381" y="345"/>
                  <a:pt x="384" y="344"/>
                  <a:pt x="389" y="345"/>
                </a:cubicBezTo>
                <a:cubicBezTo>
                  <a:pt x="386" y="339"/>
                  <a:pt x="376" y="336"/>
                  <a:pt x="369" y="333"/>
                </a:cubicBezTo>
                <a:cubicBezTo>
                  <a:pt x="373" y="327"/>
                  <a:pt x="373" y="327"/>
                  <a:pt x="373" y="327"/>
                </a:cubicBezTo>
                <a:cubicBezTo>
                  <a:pt x="371" y="327"/>
                  <a:pt x="371" y="327"/>
                  <a:pt x="371" y="327"/>
                </a:cubicBezTo>
                <a:cubicBezTo>
                  <a:pt x="377" y="326"/>
                  <a:pt x="377" y="326"/>
                  <a:pt x="377" y="326"/>
                </a:cubicBezTo>
                <a:cubicBezTo>
                  <a:pt x="376" y="325"/>
                  <a:pt x="374" y="325"/>
                  <a:pt x="375" y="325"/>
                </a:cubicBezTo>
                <a:cubicBezTo>
                  <a:pt x="376" y="325"/>
                  <a:pt x="376" y="325"/>
                  <a:pt x="377" y="325"/>
                </a:cubicBezTo>
                <a:cubicBezTo>
                  <a:pt x="377" y="325"/>
                  <a:pt x="376" y="324"/>
                  <a:pt x="376" y="324"/>
                </a:cubicBezTo>
                <a:cubicBezTo>
                  <a:pt x="379" y="324"/>
                  <a:pt x="383" y="324"/>
                  <a:pt x="387" y="325"/>
                </a:cubicBezTo>
                <a:cubicBezTo>
                  <a:pt x="385" y="326"/>
                  <a:pt x="384" y="326"/>
                  <a:pt x="383" y="327"/>
                </a:cubicBezTo>
                <a:cubicBezTo>
                  <a:pt x="386" y="328"/>
                  <a:pt x="390" y="328"/>
                  <a:pt x="392" y="327"/>
                </a:cubicBezTo>
                <a:cubicBezTo>
                  <a:pt x="391" y="327"/>
                  <a:pt x="391" y="326"/>
                  <a:pt x="390" y="326"/>
                </a:cubicBezTo>
                <a:cubicBezTo>
                  <a:pt x="393" y="327"/>
                  <a:pt x="395" y="327"/>
                  <a:pt x="396" y="326"/>
                </a:cubicBezTo>
                <a:cubicBezTo>
                  <a:pt x="393" y="323"/>
                  <a:pt x="393" y="323"/>
                  <a:pt x="393" y="323"/>
                </a:cubicBezTo>
                <a:cubicBezTo>
                  <a:pt x="392" y="323"/>
                  <a:pt x="390" y="324"/>
                  <a:pt x="388" y="325"/>
                </a:cubicBezTo>
                <a:cubicBezTo>
                  <a:pt x="383" y="322"/>
                  <a:pt x="378" y="320"/>
                  <a:pt x="374" y="322"/>
                </a:cubicBezTo>
                <a:cubicBezTo>
                  <a:pt x="378" y="319"/>
                  <a:pt x="378" y="319"/>
                  <a:pt x="378" y="319"/>
                </a:cubicBezTo>
                <a:cubicBezTo>
                  <a:pt x="371" y="316"/>
                  <a:pt x="372" y="316"/>
                  <a:pt x="367" y="312"/>
                </a:cubicBezTo>
                <a:cubicBezTo>
                  <a:pt x="370" y="312"/>
                  <a:pt x="372" y="313"/>
                  <a:pt x="373" y="312"/>
                </a:cubicBezTo>
                <a:cubicBezTo>
                  <a:pt x="366" y="309"/>
                  <a:pt x="381" y="304"/>
                  <a:pt x="375" y="303"/>
                </a:cubicBezTo>
                <a:cubicBezTo>
                  <a:pt x="373" y="301"/>
                  <a:pt x="369" y="302"/>
                  <a:pt x="368" y="301"/>
                </a:cubicBezTo>
                <a:cubicBezTo>
                  <a:pt x="368" y="301"/>
                  <a:pt x="370" y="301"/>
                  <a:pt x="370" y="300"/>
                </a:cubicBezTo>
                <a:cubicBezTo>
                  <a:pt x="365" y="299"/>
                  <a:pt x="365" y="299"/>
                  <a:pt x="365" y="299"/>
                </a:cubicBezTo>
                <a:cubicBezTo>
                  <a:pt x="367" y="298"/>
                  <a:pt x="368" y="300"/>
                  <a:pt x="370" y="298"/>
                </a:cubicBezTo>
                <a:cubicBezTo>
                  <a:pt x="367" y="294"/>
                  <a:pt x="364" y="292"/>
                  <a:pt x="366" y="289"/>
                </a:cubicBezTo>
                <a:cubicBezTo>
                  <a:pt x="365" y="285"/>
                  <a:pt x="357" y="291"/>
                  <a:pt x="358" y="288"/>
                </a:cubicBezTo>
                <a:cubicBezTo>
                  <a:pt x="362" y="287"/>
                  <a:pt x="366" y="286"/>
                  <a:pt x="367" y="284"/>
                </a:cubicBezTo>
                <a:cubicBezTo>
                  <a:pt x="364" y="283"/>
                  <a:pt x="361" y="283"/>
                  <a:pt x="359" y="281"/>
                </a:cubicBezTo>
                <a:cubicBezTo>
                  <a:pt x="365" y="281"/>
                  <a:pt x="365" y="281"/>
                  <a:pt x="365" y="281"/>
                </a:cubicBezTo>
                <a:cubicBezTo>
                  <a:pt x="365" y="279"/>
                  <a:pt x="364" y="277"/>
                  <a:pt x="368" y="277"/>
                </a:cubicBezTo>
                <a:cubicBezTo>
                  <a:pt x="365" y="276"/>
                  <a:pt x="366" y="275"/>
                  <a:pt x="367" y="274"/>
                </a:cubicBezTo>
                <a:cubicBezTo>
                  <a:pt x="364" y="271"/>
                  <a:pt x="355" y="276"/>
                  <a:pt x="353" y="277"/>
                </a:cubicBezTo>
                <a:cubicBezTo>
                  <a:pt x="357" y="274"/>
                  <a:pt x="354" y="272"/>
                  <a:pt x="361" y="270"/>
                </a:cubicBezTo>
                <a:cubicBezTo>
                  <a:pt x="363" y="273"/>
                  <a:pt x="363" y="273"/>
                  <a:pt x="363" y="273"/>
                </a:cubicBezTo>
                <a:cubicBezTo>
                  <a:pt x="370" y="267"/>
                  <a:pt x="355" y="268"/>
                  <a:pt x="367" y="265"/>
                </a:cubicBezTo>
                <a:cubicBezTo>
                  <a:pt x="366" y="267"/>
                  <a:pt x="370" y="269"/>
                  <a:pt x="373" y="268"/>
                </a:cubicBezTo>
                <a:cubicBezTo>
                  <a:pt x="370" y="265"/>
                  <a:pt x="370" y="265"/>
                  <a:pt x="370" y="265"/>
                </a:cubicBezTo>
                <a:cubicBezTo>
                  <a:pt x="371" y="265"/>
                  <a:pt x="371" y="266"/>
                  <a:pt x="372" y="265"/>
                </a:cubicBezTo>
                <a:cubicBezTo>
                  <a:pt x="371" y="264"/>
                  <a:pt x="368" y="263"/>
                  <a:pt x="366" y="262"/>
                </a:cubicBezTo>
                <a:cubicBezTo>
                  <a:pt x="367" y="262"/>
                  <a:pt x="367" y="262"/>
                  <a:pt x="367" y="262"/>
                </a:cubicBezTo>
                <a:cubicBezTo>
                  <a:pt x="365" y="257"/>
                  <a:pt x="365" y="257"/>
                  <a:pt x="365" y="257"/>
                </a:cubicBezTo>
                <a:cubicBezTo>
                  <a:pt x="365" y="258"/>
                  <a:pt x="367" y="259"/>
                  <a:pt x="368" y="258"/>
                </a:cubicBezTo>
                <a:cubicBezTo>
                  <a:pt x="364" y="254"/>
                  <a:pt x="364" y="254"/>
                  <a:pt x="364" y="254"/>
                </a:cubicBezTo>
                <a:cubicBezTo>
                  <a:pt x="366" y="255"/>
                  <a:pt x="368" y="254"/>
                  <a:pt x="368" y="253"/>
                </a:cubicBezTo>
                <a:cubicBezTo>
                  <a:pt x="370" y="249"/>
                  <a:pt x="355" y="250"/>
                  <a:pt x="361" y="247"/>
                </a:cubicBezTo>
                <a:cubicBezTo>
                  <a:pt x="361" y="247"/>
                  <a:pt x="362" y="247"/>
                  <a:pt x="362" y="248"/>
                </a:cubicBezTo>
                <a:cubicBezTo>
                  <a:pt x="364" y="246"/>
                  <a:pt x="364" y="246"/>
                  <a:pt x="364" y="246"/>
                </a:cubicBezTo>
                <a:cubicBezTo>
                  <a:pt x="352" y="246"/>
                  <a:pt x="362" y="236"/>
                  <a:pt x="350" y="236"/>
                </a:cubicBezTo>
                <a:cubicBezTo>
                  <a:pt x="355" y="234"/>
                  <a:pt x="353" y="236"/>
                  <a:pt x="359" y="239"/>
                </a:cubicBezTo>
                <a:cubicBezTo>
                  <a:pt x="362" y="236"/>
                  <a:pt x="362" y="236"/>
                  <a:pt x="362" y="236"/>
                </a:cubicBezTo>
                <a:cubicBezTo>
                  <a:pt x="363" y="237"/>
                  <a:pt x="362" y="238"/>
                  <a:pt x="363" y="239"/>
                </a:cubicBezTo>
                <a:close/>
                <a:moveTo>
                  <a:pt x="366" y="271"/>
                </a:moveTo>
                <a:cubicBezTo>
                  <a:pt x="363" y="272"/>
                  <a:pt x="366" y="273"/>
                  <a:pt x="367" y="274"/>
                </a:cubicBezTo>
                <a:cubicBezTo>
                  <a:pt x="368" y="272"/>
                  <a:pt x="371" y="272"/>
                  <a:pt x="366" y="271"/>
                </a:cubicBezTo>
                <a:close/>
                <a:moveTo>
                  <a:pt x="380" y="328"/>
                </a:moveTo>
                <a:cubicBezTo>
                  <a:pt x="379" y="329"/>
                  <a:pt x="378" y="330"/>
                  <a:pt x="380" y="331"/>
                </a:cubicBezTo>
                <a:cubicBezTo>
                  <a:pt x="381" y="330"/>
                  <a:pt x="381" y="329"/>
                  <a:pt x="380" y="328"/>
                </a:cubicBezTo>
                <a:close/>
                <a:moveTo>
                  <a:pt x="416" y="489"/>
                </a:moveTo>
                <a:cubicBezTo>
                  <a:pt x="416" y="489"/>
                  <a:pt x="416" y="489"/>
                  <a:pt x="416" y="489"/>
                </a:cubicBezTo>
                <a:cubicBezTo>
                  <a:pt x="417" y="488"/>
                  <a:pt x="418" y="487"/>
                  <a:pt x="416" y="489"/>
                </a:cubicBezTo>
                <a:close/>
                <a:moveTo>
                  <a:pt x="416" y="491"/>
                </a:moveTo>
                <a:cubicBezTo>
                  <a:pt x="415" y="492"/>
                  <a:pt x="415" y="493"/>
                  <a:pt x="417" y="493"/>
                </a:cubicBezTo>
                <a:cubicBezTo>
                  <a:pt x="416" y="493"/>
                  <a:pt x="415" y="493"/>
                  <a:pt x="415" y="493"/>
                </a:cubicBezTo>
                <a:cubicBezTo>
                  <a:pt x="414" y="492"/>
                  <a:pt x="414" y="491"/>
                  <a:pt x="416" y="491"/>
                </a:cubicBezTo>
                <a:close/>
                <a:moveTo>
                  <a:pt x="397" y="130"/>
                </a:moveTo>
                <a:cubicBezTo>
                  <a:pt x="398" y="129"/>
                  <a:pt x="398" y="129"/>
                  <a:pt x="398" y="129"/>
                </a:cubicBezTo>
                <a:cubicBezTo>
                  <a:pt x="397" y="129"/>
                  <a:pt x="396" y="128"/>
                  <a:pt x="397" y="130"/>
                </a:cubicBezTo>
                <a:close/>
                <a:moveTo>
                  <a:pt x="373" y="324"/>
                </a:moveTo>
                <a:cubicBezTo>
                  <a:pt x="374" y="324"/>
                  <a:pt x="375" y="324"/>
                  <a:pt x="376" y="324"/>
                </a:cubicBezTo>
                <a:cubicBezTo>
                  <a:pt x="375" y="324"/>
                  <a:pt x="374" y="324"/>
                  <a:pt x="373" y="324"/>
                </a:cubicBezTo>
                <a:close/>
                <a:moveTo>
                  <a:pt x="359" y="213"/>
                </a:moveTo>
                <a:cubicBezTo>
                  <a:pt x="359" y="213"/>
                  <a:pt x="359" y="213"/>
                  <a:pt x="359" y="213"/>
                </a:cubicBezTo>
                <a:cubicBezTo>
                  <a:pt x="359" y="212"/>
                  <a:pt x="359" y="212"/>
                  <a:pt x="358" y="212"/>
                </a:cubicBezTo>
                <a:lnTo>
                  <a:pt x="359" y="213"/>
                </a:lnTo>
                <a:close/>
                <a:moveTo>
                  <a:pt x="375" y="442"/>
                </a:moveTo>
                <a:cubicBezTo>
                  <a:pt x="376" y="441"/>
                  <a:pt x="377" y="440"/>
                  <a:pt x="378" y="440"/>
                </a:cubicBezTo>
                <a:cubicBezTo>
                  <a:pt x="377" y="440"/>
                  <a:pt x="376" y="441"/>
                  <a:pt x="375" y="442"/>
                </a:cubicBezTo>
                <a:close/>
                <a:moveTo>
                  <a:pt x="423" y="510"/>
                </a:moveTo>
                <a:cubicBezTo>
                  <a:pt x="422" y="508"/>
                  <a:pt x="422" y="508"/>
                  <a:pt x="422" y="508"/>
                </a:cubicBezTo>
                <a:cubicBezTo>
                  <a:pt x="422" y="509"/>
                  <a:pt x="421" y="510"/>
                  <a:pt x="420" y="510"/>
                </a:cubicBezTo>
                <a:cubicBezTo>
                  <a:pt x="421" y="510"/>
                  <a:pt x="423" y="510"/>
                  <a:pt x="423" y="510"/>
                </a:cubicBezTo>
                <a:close/>
                <a:moveTo>
                  <a:pt x="397" y="530"/>
                </a:moveTo>
                <a:cubicBezTo>
                  <a:pt x="397" y="530"/>
                  <a:pt x="397" y="531"/>
                  <a:pt x="397" y="531"/>
                </a:cubicBezTo>
                <a:cubicBezTo>
                  <a:pt x="399" y="531"/>
                  <a:pt x="399" y="531"/>
                  <a:pt x="399" y="531"/>
                </a:cubicBezTo>
                <a:cubicBezTo>
                  <a:pt x="399" y="530"/>
                  <a:pt x="397" y="529"/>
                  <a:pt x="397" y="530"/>
                </a:cubicBezTo>
                <a:close/>
                <a:moveTo>
                  <a:pt x="408" y="513"/>
                </a:moveTo>
                <a:cubicBezTo>
                  <a:pt x="405" y="513"/>
                  <a:pt x="406" y="514"/>
                  <a:pt x="407" y="516"/>
                </a:cubicBezTo>
                <a:cubicBezTo>
                  <a:pt x="407" y="516"/>
                  <a:pt x="407" y="516"/>
                  <a:pt x="407" y="516"/>
                </a:cubicBezTo>
                <a:cubicBezTo>
                  <a:pt x="412" y="516"/>
                  <a:pt x="410" y="514"/>
                  <a:pt x="408" y="513"/>
                </a:cubicBezTo>
                <a:close/>
                <a:moveTo>
                  <a:pt x="407" y="516"/>
                </a:moveTo>
                <a:cubicBezTo>
                  <a:pt x="407" y="517"/>
                  <a:pt x="407" y="517"/>
                  <a:pt x="407" y="518"/>
                </a:cubicBezTo>
                <a:cubicBezTo>
                  <a:pt x="409" y="518"/>
                  <a:pt x="407" y="517"/>
                  <a:pt x="407" y="516"/>
                </a:cubicBezTo>
                <a:close/>
                <a:moveTo>
                  <a:pt x="417" y="497"/>
                </a:moveTo>
                <a:cubicBezTo>
                  <a:pt x="416" y="498"/>
                  <a:pt x="422" y="497"/>
                  <a:pt x="421" y="498"/>
                </a:cubicBezTo>
                <a:cubicBezTo>
                  <a:pt x="425" y="498"/>
                  <a:pt x="415" y="493"/>
                  <a:pt x="417" y="497"/>
                </a:cubicBezTo>
                <a:close/>
                <a:moveTo>
                  <a:pt x="396" y="515"/>
                </a:moveTo>
                <a:cubicBezTo>
                  <a:pt x="401" y="514"/>
                  <a:pt x="401" y="514"/>
                  <a:pt x="401" y="514"/>
                </a:cubicBezTo>
                <a:cubicBezTo>
                  <a:pt x="397" y="513"/>
                  <a:pt x="397" y="513"/>
                  <a:pt x="397" y="513"/>
                </a:cubicBezTo>
                <a:lnTo>
                  <a:pt x="396" y="515"/>
                </a:lnTo>
                <a:close/>
                <a:moveTo>
                  <a:pt x="399" y="502"/>
                </a:moveTo>
                <a:cubicBezTo>
                  <a:pt x="398" y="505"/>
                  <a:pt x="398" y="505"/>
                  <a:pt x="398" y="505"/>
                </a:cubicBezTo>
                <a:cubicBezTo>
                  <a:pt x="399" y="505"/>
                  <a:pt x="399" y="505"/>
                  <a:pt x="400" y="506"/>
                </a:cubicBezTo>
                <a:cubicBezTo>
                  <a:pt x="400" y="504"/>
                  <a:pt x="400" y="502"/>
                  <a:pt x="399" y="502"/>
                </a:cubicBezTo>
                <a:close/>
                <a:moveTo>
                  <a:pt x="400" y="506"/>
                </a:moveTo>
                <a:cubicBezTo>
                  <a:pt x="400" y="506"/>
                  <a:pt x="400" y="507"/>
                  <a:pt x="400" y="507"/>
                </a:cubicBezTo>
                <a:cubicBezTo>
                  <a:pt x="400" y="507"/>
                  <a:pt x="400" y="506"/>
                  <a:pt x="400" y="506"/>
                </a:cubicBezTo>
                <a:close/>
                <a:moveTo>
                  <a:pt x="395" y="511"/>
                </a:moveTo>
                <a:cubicBezTo>
                  <a:pt x="396" y="511"/>
                  <a:pt x="396" y="511"/>
                  <a:pt x="396" y="511"/>
                </a:cubicBezTo>
                <a:cubicBezTo>
                  <a:pt x="396" y="509"/>
                  <a:pt x="396" y="509"/>
                  <a:pt x="396" y="509"/>
                </a:cubicBezTo>
                <a:lnTo>
                  <a:pt x="395" y="511"/>
                </a:lnTo>
                <a:close/>
                <a:moveTo>
                  <a:pt x="399" y="476"/>
                </a:moveTo>
                <a:cubicBezTo>
                  <a:pt x="398" y="474"/>
                  <a:pt x="398" y="474"/>
                  <a:pt x="398" y="474"/>
                </a:cubicBezTo>
                <a:cubicBezTo>
                  <a:pt x="396" y="473"/>
                  <a:pt x="395" y="474"/>
                  <a:pt x="396" y="475"/>
                </a:cubicBezTo>
                <a:cubicBezTo>
                  <a:pt x="397" y="476"/>
                  <a:pt x="397" y="477"/>
                  <a:pt x="399" y="476"/>
                </a:cubicBezTo>
                <a:close/>
                <a:moveTo>
                  <a:pt x="387" y="485"/>
                </a:moveTo>
                <a:cubicBezTo>
                  <a:pt x="388" y="484"/>
                  <a:pt x="389" y="484"/>
                  <a:pt x="390" y="484"/>
                </a:cubicBezTo>
                <a:cubicBezTo>
                  <a:pt x="385" y="484"/>
                  <a:pt x="385" y="484"/>
                  <a:pt x="385" y="484"/>
                </a:cubicBezTo>
                <a:lnTo>
                  <a:pt x="387" y="485"/>
                </a:lnTo>
                <a:close/>
                <a:moveTo>
                  <a:pt x="385" y="477"/>
                </a:moveTo>
                <a:cubicBezTo>
                  <a:pt x="384" y="477"/>
                  <a:pt x="381" y="473"/>
                  <a:pt x="381" y="477"/>
                </a:cubicBezTo>
                <a:cubicBezTo>
                  <a:pt x="383" y="477"/>
                  <a:pt x="384" y="480"/>
                  <a:pt x="385" y="477"/>
                </a:cubicBezTo>
                <a:close/>
                <a:moveTo>
                  <a:pt x="391" y="437"/>
                </a:moveTo>
                <a:cubicBezTo>
                  <a:pt x="391" y="438"/>
                  <a:pt x="391" y="438"/>
                  <a:pt x="391" y="438"/>
                </a:cubicBezTo>
                <a:cubicBezTo>
                  <a:pt x="400" y="437"/>
                  <a:pt x="400" y="437"/>
                  <a:pt x="400" y="437"/>
                </a:cubicBezTo>
                <a:lnTo>
                  <a:pt x="391" y="437"/>
                </a:lnTo>
                <a:close/>
                <a:moveTo>
                  <a:pt x="367" y="403"/>
                </a:moveTo>
                <a:cubicBezTo>
                  <a:pt x="365" y="406"/>
                  <a:pt x="373" y="403"/>
                  <a:pt x="370" y="406"/>
                </a:cubicBezTo>
                <a:cubicBezTo>
                  <a:pt x="373" y="407"/>
                  <a:pt x="373" y="404"/>
                  <a:pt x="374" y="404"/>
                </a:cubicBezTo>
                <a:cubicBezTo>
                  <a:pt x="372" y="403"/>
                  <a:pt x="373" y="401"/>
                  <a:pt x="367" y="403"/>
                </a:cubicBezTo>
                <a:close/>
                <a:moveTo>
                  <a:pt x="374" y="404"/>
                </a:moveTo>
                <a:cubicBezTo>
                  <a:pt x="375" y="405"/>
                  <a:pt x="375" y="405"/>
                  <a:pt x="376" y="405"/>
                </a:cubicBezTo>
                <a:cubicBezTo>
                  <a:pt x="375" y="405"/>
                  <a:pt x="375" y="404"/>
                  <a:pt x="374" y="404"/>
                </a:cubicBezTo>
                <a:close/>
                <a:moveTo>
                  <a:pt x="398" y="5"/>
                </a:moveTo>
                <a:cubicBezTo>
                  <a:pt x="400" y="3"/>
                  <a:pt x="400" y="3"/>
                  <a:pt x="400" y="3"/>
                </a:cubicBezTo>
                <a:cubicBezTo>
                  <a:pt x="397" y="5"/>
                  <a:pt x="397" y="5"/>
                  <a:pt x="397" y="5"/>
                </a:cubicBezTo>
                <a:lnTo>
                  <a:pt x="398" y="5"/>
                </a:lnTo>
                <a:close/>
                <a:moveTo>
                  <a:pt x="391" y="2"/>
                </a:moveTo>
                <a:cubicBezTo>
                  <a:pt x="397" y="1"/>
                  <a:pt x="397" y="1"/>
                  <a:pt x="397" y="1"/>
                </a:cubicBezTo>
                <a:cubicBezTo>
                  <a:pt x="392" y="0"/>
                  <a:pt x="392" y="0"/>
                  <a:pt x="392" y="0"/>
                </a:cubicBezTo>
                <a:cubicBezTo>
                  <a:pt x="392" y="1"/>
                  <a:pt x="393" y="1"/>
                  <a:pt x="391" y="2"/>
                </a:cubicBezTo>
                <a:close/>
                <a:moveTo>
                  <a:pt x="355" y="280"/>
                </a:moveTo>
                <a:cubicBezTo>
                  <a:pt x="357" y="280"/>
                  <a:pt x="357" y="280"/>
                  <a:pt x="357" y="280"/>
                </a:cubicBezTo>
                <a:cubicBezTo>
                  <a:pt x="358" y="279"/>
                  <a:pt x="358" y="279"/>
                  <a:pt x="358" y="278"/>
                </a:cubicBezTo>
                <a:lnTo>
                  <a:pt x="355" y="280"/>
                </a:lnTo>
                <a:close/>
                <a:moveTo>
                  <a:pt x="358" y="252"/>
                </a:moveTo>
                <a:cubicBezTo>
                  <a:pt x="358" y="253"/>
                  <a:pt x="358" y="253"/>
                  <a:pt x="358" y="253"/>
                </a:cubicBezTo>
                <a:cubicBezTo>
                  <a:pt x="364" y="252"/>
                  <a:pt x="364" y="252"/>
                  <a:pt x="364" y="252"/>
                </a:cubicBezTo>
                <a:lnTo>
                  <a:pt x="358" y="252"/>
                </a:lnTo>
                <a:close/>
                <a:moveTo>
                  <a:pt x="351" y="229"/>
                </a:moveTo>
                <a:cubicBezTo>
                  <a:pt x="351" y="230"/>
                  <a:pt x="352" y="231"/>
                  <a:pt x="352" y="232"/>
                </a:cubicBezTo>
                <a:cubicBezTo>
                  <a:pt x="351" y="230"/>
                  <a:pt x="357" y="229"/>
                  <a:pt x="351" y="229"/>
                </a:cubicBezTo>
                <a:close/>
                <a:moveTo>
                  <a:pt x="46" y="701"/>
                </a:moveTo>
                <a:cubicBezTo>
                  <a:pt x="45" y="701"/>
                  <a:pt x="47" y="704"/>
                  <a:pt x="47" y="705"/>
                </a:cubicBezTo>
                <a:cubicBezTo>
                  <a:pt x="47" y="704"/>
                  <a:pt x="45" y="700"/>
                  <a:pt x="46" y="701"/>
                </a:cubicBezTo>
                <a:close/>
                <a:moveTo>
                  <a:pt x="52" y="689"/>
                </a:moveTo>
                <a:cubicBezTo>
                  <a:pt x="52" y="691"/>
                  <a:pt x="52" y="691"/>
                  <a:pt x="52" y="691"/>
                </a:cubicBezTo>
                <a:cubicBezTo>
                  <a:pt x="52" y="687"/>
                  <a:pt x="52" y="687"/>
                  <a:pt x="52" y="687"/>
                </a:cubicBezTo>
                <a:lnTo>
                  <a:pt x="52" y="689"/>
                </a:lnTo>
                <a:close/>
                <a:moveTo>
                  <a:pt x="61" y="686"/>
                </a:moveTo>
                <a:cubicBezTo>
                  <a:pt x="57" y="680"/>
                  <a:pt x="58" y="688"/>
                  <a:pt x="55" y="687"/>
                </a:cubicBezTo>
                <a:cubicBezTo>
                  <a:pt x="55" y="685"/>
                  <a:pt x="55" y="685"/>
                  <a:pt x="55" y="685"/>
                </a:cubicBezTo>
                <a:cubicBezTo>
                  <a:pt x="56" y="690"/>
                  <a:pt x="56" y="690"/>
                  <a:pt x="56" y="690"/>
                </a:cubicBezTo>
                <a:cubicBezTo>
                  <a:pt x="57" y="689"/>
                  <a:pt x="59" y="685"/>
                  <a:pt x="61" y="686"/>
                </a:cubicBezTo>
                <a:close/>
                <a:moveTo>
                  <a:pt x="71" y="697"/>
                </a:moveTo>
                <a:cubicBezTo>
                  <a:pt x="69" y="695"/>
                  <a:pt x="71" y="694"/>
                  <a:pt x="69" y="697"/>
                </a:cubicBezTo>
                <a:cubicBezTo>
                  <a:pt x="69" y="697"/>
                  <a:pt x="69" y="697"/>
                  <a:pt x="70" y="697"/>
                </a:cubicBezTo>
                <a:cubicBezTo>
                  <a:pt x="70" y="697"/>
                  <a:pt x="70" y="697"/>
                  <a:pt x="71" y="697"/>
                </a:cubicBezTo>
                <a:close/>
                <a:moveTo>
                  <a:pt x="70" y="697"/>
                </a:moveTo>
                <a:cubicBezTo>
                  <a:pt x="69" y="698"/>
                  <a:pt x="71" y="699"/>
                  <a:pt x="70" y="697"/>
                </a:cubicBezTo>
                <a:close/>
                <a:moveTo>
                  <a:pt x="73" y="694"/>
                </a:moveTo>
                <a:cubicBezTo>
                  <a:pt x="73" y="697"/>
                  <a:pt x="73" y="697"/>
                  <a:pt x="73" y="697"/>
                </a:cubicBezTo>
                <a:cubicBezTo>
                  <a:pt x="74" y="698"/>
                  <a:pt x="75" y="698"/>
                  <a:pt x="75" y="699"/>
                </a:cubicBezTo>
                <a:cubicBezTo>
                  <a:pt x="76" y="697"/>
                  <a:pt x="75" y="696"/>
                  <a:pt x="73" y="694"/>
                </a:cubicBezTo>
                <a:close/>
                <a:moveTo>
                  <a:pt x="72" y="689"/>
                </a:moveTo>
                <a:cubicBezTo>
                  <a:pt x="72" y="690"/>
                  <a:pt x="72" y="690"/>
                  <a:pt x="72" y="690"/>
                </a:cubicBezTo>
                <a:cubicBezTo>
                  <a:pt x="73" y="691"/>
                  <a:pt x="73" y="691"/>
                  <a:pt x="72" y="689"/>
                </a:cubicBezTo>
                <a:close/>
                <a:moveTo>
                  <a:pt x="72" y="693"/>
                </a:moveTo>
                <a:cubicBezTo>
                  <a:pt x="72" y="690"/>
                  <a:pt x="72" y="690"/>
                  <a:pt x="72" y="690"/>
                </a:cubicBezTo>
                <a:cubicBezTo>
                  <a:pt x="72" y="689"/>
                  <a:pt x="71" y="687"/>
                  <a:pt x="72" y="691"/>
                </a:cubicBezTo>
                <a:cubicBezTo>
                  <a:pt x="71" y="689"/>
                  <a:pt x="72" y="691"/>
                  <a:pt x="72" y="693"/>
                </a:cubicBezTo>
                <a:close/>
                <a:moveTo>
                  <a:pt x="71" y="692"/>
                </a:moveTo>
                <a:cubicBezTo>
                  <a:pt x="69" y="691"/>
                  <a:pt x="68" y="691"/>
                  <a:pt x="68" y="688"/>
                </a:cubicBezTo>
                <a:cubicBezTo>
                  <a:pt x="67" y="690"/>
                  <a:pt x="69" y="694"/>
                  <a:pt x="71" y="692"/>
                </a:cubicBezTo>
                <a:close/>
                <a:moveTo>
                  <a:pt x="58" y="679"/>
                </a:moveTo>
                <a:cubicBezTo>
                  <a:pt x="57" y="678"/>
                  <a:pt x="57" y="678"/>
                  <a:pt x="57" y="678"/>
                </a:cubicBezTo>
                <a:cubicBezTo>
                  <a:pt x="57" y="680"/>
                  <a:pt x="57" y="680"/>
                  <a:pt x="57" y="680"/>
                </a:cubicBezTo>
                <a:cubicBezTo>
                  <a:pt x="57" y="679"/>
                  <a:pt x="59" y="681"/>
                  <a:pt x="58" y="679"/>
                </a:cubicBezTo>
                <a:close/>
                <a:moveTo>
                  <a:pt x="82" y="694"/>
                </a:moveTo>
                <a:cubicBezTo>
                  <a:pt x="81" y="693"/>
                  <a:pt x="80" y="691"/>
                  <a:pt x="79" y="689"/>
                </a:cubicBezTo>
                <a:cubicBezTo>
                  <a:pt x="79" y="691"/>
                  <a:pt x="79" y="691"/>
                  <a:pt x="79" y="691"/>
                </a:cubicBezTo>
                <a:cubicBezTo>
                  <a:pt x="80" y="692"/>
                  <a:pt x="81" y="692"/>
                  <a:pt x="82" y="694"/>
                </a:cubicBezTo>
                <a:close/>
                <a:moveTo>
                  <a:pt x="79" y="689"/>
                </a:moveTo>
                <a:cubicBezTo>
                  <a:pt x="80" y="686"/>
                  <a:pt x="80" y="686"/>
                  <a:pt x="80" y="686"/>
                </a:cubicBezTo>
                <a:cubicBezTo>
                  <a:pt x="78" y="687"/>
                  <a:pt x="79" y="688"/>
                  <a:pt x="79" y="689"/>
                </a:cubicBezTo>
                <a:close/>
                <a:moveTo>
                  <a:pt x="70" y="682"/>
                </a:moveTo>
                <a:cubicBezTo>
                  <a:pt x="70" y="688"/>
                  <a:pt x="70" y="688"/>
                  <a:pt x="70" y="688"/>
                </a:cubicBezTo>
                <a:cubicBezTo>
                  <a:pt x="70" y="682"/>
                  <a:pt x="70" y="682"/>
                  <a:pt x="70" y="682"/>
                </a:cubicBezTo>
                <a:close/>
                <a:moveTo>
                  <a:pt x="87" y="692"/>
                </a:moveTo>
                <a:cubicBezTo>
                  <a:pt x="88" y="695"/>
                  <a:pt x="88" y="695"/>
                  <a:pt x="88" y="695"/>
                </a:cubicBezTo>
                <a:cubicBezTo>
                  <a:pt x="87" y="690"/>
                  <a:pt x="87" y="690"/>
                  <a:pt x="87" y="690"/>
                </a:cubicBezTo>
                <a:lnTo>
                  <a:pt x="87" y="692"/>
                </a:lnTo>
                <a:close/>
                <a:moveTo>
                  <a:pt x="90" y="690"/>
                </a:moveTo>
                <a:cubicBezTo>
                  <a:pt x="91" y="693"/>
                  <a:pt x="93" y="694"/>
                  <a:pt x="93" y="695"/>
                </a:cubicBezTo>
                <a:cubicBezTo>
                  <a:pt x="93" y="695"/>
                  <a:pt x="93" y="692"/>
                  <a:pt x="93" y="690"/>
                </a:cubicBezTo>
                <a:cubicBezTo>
                  <a:pt x="93" y="691"/>
                  <a:pt x="92" y="692"/>
                  <a:pt x="90" y="690"/>
                </a:cubicBezTo>
                <a:close/>
                <a:moveTo>
                  <a:pt x="93" y="687"/>
                </a:moveTo>
                <a:cubicBezTo>
                  <a:pt x="93" y="688"/>
                  <a:pt x="93" y="689"/>
                  <a:pt x="93" y="690"/>
                </a:cubicBezTo>
                <a:cubicBezTo>
                  <a:pt x="93" y="689"/>
                  <a:pt x="93" y="688"/>
                  <a:pt x="93" y="687"/>
                </a:cubicBezTo>
                <a:close/>
                <a:moveTo>
                  <a:pt x="82" y="686"/>
                </a:moveTo>
                <a:cubicBezTo>
                  <a:pt x="83" y="687"/>
                  <a:pt x="84" y="689"/>
                  <a:pt x="85" y="689"/>
                </a:cubicBezTo>
                <a:cubicBezTo>
                  <a:pt x="83" y="686"/>
                  <a:pt x="83" y="686"/>
                  <a:pt x="83" y="686"/>
                </a:cubicBezTo>
                <a:lnTo>
                  <a:pt x="82" y="686"/>
                </a:lnTo>
                <a:close/>
                <a:moveTo>
                  <a:pt x="83" y="686"/>
                </a:moveTo>
                <a:cubicBezTo>
                  <a:pt x="83" y="686"/>
                  <a:pt x="83" y="686"/>
                  <a:pt x="83" y="686"/>
                </a:cubicBezTo>
                <a:cubicBezTo>
                  <a:pt x="83" y="686"/>
                  <a:pt x="84" y="686"/>
                  <a:pt x="84" y="686"/>
                </a:cubicBezTo>
                <a:cubicBezTo>
                  <a:pt x="84" y="686"/>
                  <a:pt x="83" y="686"/>
                  <a:pt x="83" y="686"/>
                </a:cubicBezTo>
                <a:close/>
                <a:moveTo>
                  <a:pt x="82" y="686"/>
                </a:moveTo>
                <a:cubicBezTo>
                  <a:pt x="82" y="686"/>
                  <a:pt x="82" y="686"/>
                  <a:pt x="82" y="686"/>
                </a:cubicBezTo>
                <a:cubicBezTo>
                  <a:pt x="82" y="686"/>
                  <a:pt x="82" y="686"/>
                  <a:pt x="82" y="686"/>
                </a:cubicBezTo>
                <a:close/>
                <a:moveTo>
                  <a:pt x="75" y="684"/>
                </a:moveTo>
                <a:cubicBezTo>
                  <a:pt x="75" y="682"/>
                  <a:pt x="75" y="679"/>
                  <a:pt x="72" y="677"/>
                </a:cubicBezTo>
                <a:cubicBezTo>
                  <a:pt x="73" y="679"/>
                  <a:pt x="75" y="681"/>
                  <a:pt x="75" y="684"/>
                </a:cubicBezTo>
                <a:close/>
                <a:moveTo>
                  <a:pt x="79" y="682"/>
                </a:moveTo>
                <a:cubicBezTo>
                  <a:pt x="78" y="682"/>
                  <a:pt x="78" y="682"/>
                  <a:pt x="78" y="682"/>
                </a:cubicBezTo>
                <a:cubicBezTo>
                  <a:pt x="78" y="683"/>
                  <a:pt x="79" y="684"/>
                  <a:pt x="79" y="685"/>
                </a:cubicBezTo>
                <a:lnTo>
                  <a:pt x="79" y="682"/>
                </a:lnTo>
                <a:close/>
                <a:moveTo>
                  <a:pt x="80" y="680"/>
                </a:moveTo>
                <a:cubicBezTo>
                  <a:pt x="79" y="682"/>
                  <a:pt x="79" y="682"/>
                  <a:pt x="79" y="682"/>
                </a:cubicBezTo>
                <a:cubicBezTo>
                  <a:pt x="80" y="682"/>
                  <a:pt x="80" y="682"/>
                  <a:pt x="80" y="682"/>
                </a:cubicBezTo>
                <a:lnTo>
                  <a:pt x="80" y="680"/>
                </a:lnTo>
                <a:close/>
                <a:moveTo>
                  <a:pt x="89" y="685"/>
                </a:moveTo>
                <a:cubicBezTo>
                  <a:pt x="89" y="683"/>
                  <a:pt x="90" y="682"/>
                  <a:pt x="90" y="682"/>
                </a:cubicBezTo>
                <a:cubicBezTo>
                  <a:pt x="89" y="681"/>
                  <a:pt x="88" y="681"/>
                  <a:pt x="88" y="682"/>
                </a:cubicBezTo>
                <a:cubicBezTo>
                  <a:pt x="88" y="683"/>
                  <a:pt x="88" y="685"/>
                  <a:pt x="89" y="685"/>
                </a:cubicBezTo>
                <a:close/>
                <a:moveTo>
                  <a:pt x="86" y="685"/>
                </a:moveTo>
                <a:cubicBezTo>
                  <a:pt x="86" y="685"/>
                  <a:pt x="86" y="685"/>
                  <a:pt x="86" y="685"/>
                </a:cubicBezTo>
                <a:cubicBezTo>
                  <a:pt x="86" y="684"/>
                  <a:pt x="86" y="684"/>
                  <a:pt x="86" y="685"/>
                </a:cubicBezTo>
                <a:close/>
                <a:moveTo>
                  <a:pt x="98" y="679"/>
                </a:moveTo>
                <a:cubicBezTo>
                  <a:pt x="98" y="678"/>
                  <a:pt x="97" y="678"/>
                  <a:pt x="97" y="678"/>
                </a:cubicBezTo>
                <a:cubicBezTo>
                  <a:pt x="98" y="679"/>
                  <a:pt x="98" y="679"/>
                  <a:pt x="98" y="679"/>
                </a:cubicBezTo>
                <a:close/>
                <a:moveTo>
                  <a:pt x="87" y="681"/>
                </a:moveTo>
                <a:cubicBezTo>
                  <a:pt x="86" y="681"/>
                  <a:pt x="86" y="682"/>
                  <a:pt x="86" y="683"/>
                </a:cubicBezTo>
                <a:cubicBezTo>
                  <a:pt x="87" y="682"/>
                  <a:pt x="87" y="682"/>
                  <a:pt x="88" y="682"/>
                </a:cubicBezTo>
                <a:cubicBezTo>
                  <a:pt x="87" y="681"/>
                  <a:pt x="87" y="681"/>
                  <a:pt x="87" y="681"/>
                </a:cubicBezTo>
                <a:close/>
                <a:moveTo>
                  <a:pt x="94" y="684"/>
                </a:moveTo>
                <a:cubicBezTo>
                  <a:pt x="94" y="684"/>
                  <a:pt x="93" y="683"/>
                  <a:pt x="93" y="683"/>
                </a:cubicBezTo>
                <a:cubicBezTo>
                  <a:pt x="93" y="684"/>
                  <a:pt x="95" y="685"/>
                  <a:pt x="94" y="684"/>
                </a:cubicBezTo>
                <a:close/>
                <a:moveTo>
                  <a:pt x="87" y="685"/>
                </a:moveTo>
                <a:cubicBezTo>
                  <a:pt x="87" y="686"/>
                  <a:pt x="87" y="686"/>
                  <a:pt x="87" y="686"/>
                </a:cubicBezTo>
                <a:cubicBezTo>
                  <a:pt x="87" y="686"/>
                  <a:pt x="87" y="686"/>
                  <a:pt x="87" y="685"/>
                </a:cubicBezTo>
                <a:close/>
                <a:moveTo>
                  <a:pt x="87" y="685"/>
                </a:moveTo>
                <a:cubicBezTo>
                  <a:pt x="87" y="685"/>
                  <a:pt x="87" y="684"/>
                  <a:pt x="86" y="683"/>
                </a:cubicBezTo>
                <a:cubicBezTo>
                  <a:pt x="86" y="683"/>
                  <a:pt x="86" y="684"/>
                  <a:pt x="86" y="685"/>
                </a:cubicBezTo>
                <a:cubicBezTo>
                  <a:pt x="86" y="685"/>
                  <a:pt x="86" y="685"/>
                  <a:pt x="87" y="685"/>
                </a:cubicBezTo>
                <a:close/>
                <a:moveTo>
                  <a:pt x="90" y="655"/>
                </a:moveTo>
                <a:cubicBezTo>
                  <a:pt x="91" y="658"/>
                  <a:pt x="91" y="662"/>
                  <a:pt x="88" y="659"/>
                </a:cubicBezTo>
                <a:cubicBezTo>
                  <a:pt x="88" y="662"/>
                  <a:pt x="93" y="672"/>
                  <a:pt x="97" y="678"/>
                </a:cubicBezTo>
                <a:cubicBezTo>
                  <a:pt x="97" y="677"/>
                  <a:pt x="96" y="675"/>
                  <a:pt x="97" y="673"/>
                </a:cubicBezTo>
                <a:cubicBezTo>
                  <a:pt x="95" y="671"/>
                  <a:pt x="92" y="670"/>
                  <a:pt x="92" y="666"/>
                </a:cubicBezTo>
                <a:cubicBezTo>
                  <a:pt x="93" y="664"/>
                  <a:pt x="94" y="667"/>
                  <a:pt x="95" y="668"/>
                </a:cubicBezTo>
                <a:cubicBezTo>
                  <a:pt x="93" y="664"/>
                  <a:pt x="95" y="661"/>
                  <a:pt x="92" y="655"/>
                </a:cubicBezTo>
                <a:cubicBezTo>
                  <a:pt x="91" y="658"/>
                  <a:pt x="91" y="658"/>
                  <a:pt x="91" y="658"/>
                </a:cubicBezTo>
                <a:cubicBezTo>
                  <a:pt x="91" y="657"/>
                  <a:pt x="91" y="656"/>
                  <a:pt x="90" y="655"/>
                </a:cubicBezTo>
                <a:close/>
                <a:moveTo>
                  <a:pt x="95" y="679"/>
                </a:moveTo>
                <a:cubicBezTo>
                  <a:pt x="94" y="679"/>
                  <a:pt x="94" y="679"/>
                  <a:pt x="94" y="679"/>
                </a:cubicBezTo>
                <a:cubicBezTo>
                  <a:pt x="95" y="680"/>
                  <a:pt x="96" y="681"/>
                  <a:pt x="98" y="683"/>
                </a:cubicBezTo>
                <a:cubicBezTo>
                  <a:pt x="98" y="681"/>
                  <a:pt x="98" y="680"/>
                  <a:pt x="98" y="679"/>
                </a:cubicBezTo>
                <a:cubicBezTo>
                  <a:pt x="95" y="679"/>
                  <a:pt x="95" y="679"/>
                  <a:pt x="95" y="679"/>
                </a:cubicBezTo>
                <a:close/>
                <a:moveTo>
                  <a:pt x="92" y="681"/>
                </a:moveTo>
                <a:cubicBezTo>
                  <a:pt x="91" y="677"/>
                  <a:pt x="91" y="675"/>
                  <a:pt x="89" y="671"/>
                </a:cubicBezTo>
                <a:cubicBezTo>
                  <a:pt x="87" y="672"/>
                  <a:pt x="89" y="675"/>
                  <a:pt x="89" y="677"/>
                </a:cubicBezTo>
                <a:cubicBezTo>
                  <a:pt x="91" y="675"/>
                  <a:pt x="89" y="679"/>
                  <a:pt x="91" y="680"/>
                </a:cubicBezTo>
                <a:cubicBezTo>
                  <a:pt x="91" y="681"/>
                  <a:pt x="91" y="681"/>
                  <a:pt x="90" y="682"/>
                </a:cubicBezTo>
                <a:cubicBezTo>
                  <a:pt x="91" y="682"/>
                  <a:pt x="92" y="682"/>
                  <a:pt x="93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2"/>
                  <a:pt x="92" y="682"/>
                  <a:pt x="92" y="682"/>
                </a:cubicBezTo>
                <a:cubicBezTo>
                  <a:pt x="92" y="682"/>
                  <a:pt x="92" y="682"/>
                  <a:pt x="92" y="682"/>
                </a:cubicBezTo>
                <a:cubicBezTo>
                  <a:pt x="92" y="681"/>
                  <a:pt x="92" y="681"/>
                  <a:pt x="92" y="681"/>
                </a:cubicBezTo>
                <a:cubicBezTo>
                  <a:pt x="93" y="681"/>
                  <a:pt x="92" y="681"/>
                  <a:pt x="92" y="682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4" y="679"/>
                  <a:pt x="94" y="679"/>
                  <a:pt x="94" y="679"/>
                </a:cubicBezTo>
                <a:cubicBezTo>
                  <a:pt x="93" y="679"/>
                  <a:pt x="93" y="680"/>
                  <a:pt x="92" y="681"/>
                </a:cubicBezTo>
                <a:close/>
                <a:moveTo>
                  <a:pt x="71" y="668"/>
                </a:moveTo>
                <a:cubicBezTo>
                  <a:pt x="71" y="669"/>
                  <a:pt x="71" y="669"/>
                  <a:pt x="71" y="669"/>
                </a:cubicBezTo>
                <a:cubicBezTo>
                  <a:pt x="71" y="669"/>
                  <a:pt x="71" y="668"/>
                  <a:pt x="71" y="668"/>
                </a:cubicBezTo>
                <a:close/>
                <a:moveTo>
                  <a:pt x="73" y="670"/>
                </a:moveTo>
                <a:cubicBezTo>
                  <a:pt x="73" y="671"/>
                  <a:pt x="73" y="672"/>
                  <a:pt x="72" y="672"/>
                </a:cubicBezTo>
                <a:cubicBezTo>
                  <a:pt x="71" y="671"/>
                  <a:pt x="72" y="670"/>
                  <a:pt x="71" y="669"/>
                </a:cubicBezTo>
                <a:cubicBezTo>
                  <a:pt x="71" y="670"/>
                  <a:pt x="71" y="672"/>
                  <a:pt x="73" y="674"/>
                </a:cubicBezTo>
                <a:cubicBezTo>
                  <a:pt x="73" y="673"/>
                  <a:pt x="73" y="673"/>
                  <a:pt x="73" y="673"/>
                </a:cubicBezTo>
                <a:cubicBezTo>
                  <a:pt x="74" y="674"/>
                  <a:pt x="78" y="678"/>
                  <a:pt x="78" y="678"/>
                </a:cubicBezTo>
                <a:cubicBezTo>
                  <a:pt x="76" y="675"/>
                  <a:pt x="75" y="673"/>
                  <a:pt x="73" y="670"/>
                </a:cubicBezTo>
                <a:close/>
                <a:moveTo>
                  <a:pt x="82" y="674"/>
                </a:moveTo>
                <a:cubicBezTo>
                  <a:pt x="83" y="672"/>
                  <a:pt x="83" y="672"/>
                  <a:pt x="83" y="672"/>
                </a:cubicBezTo>
                <a:cubicBezTo>
                  <a:pt x="81" y="669"/>
                  <a:pt x="81" y="669"/>
                  <a:pt x="81" y="669"/>
                </a:cubicBezTo>
                <a:cubicBezTo>
                  <a:pt x="82" y="671"/>
                  <a:pt x="82" y="671"/>
                  <a:pt x="82" y="671"/>
                </a:cubicBezTo>
                <a:cubicBezTo>
                  <a:pt x="80" y="671"/>
                  <a:pt x="81" y="673"/>
                  <a:pt x="82" y="674"/>
                </a:cubicBezTo>
                <a:close/>
                <a:moveTo>
                  <a:pt x="99" y="680"/>
                </a:moveTo>
                <a:cubicBezTo>
                  <a:pt x="100" y="684"/>
                  <a:pt x="100" y="684"/>
                  <a:pt x="100" y="684"/>
                </a:cubicBezTo>
                <a:cubicBezTo>
                  <a:pt x="99" y="678"/>
                  <a:pt x="99" y="678"/>
                  <a:pt x="99" y="678"/>
                </a:cubicBezTo>
                <a:lnTo>
                  <a:pt x="99" y="680"/>
                </a:lnTo>
                <a:close/>
                <a:moveTo>
                  <a:pt x="101" y="679"/>
                </a:moveTo>
                <a:cubicBezTo>
                  <a:pt x="103" y="682"/>
                  <a:pt x="103" y="682"/>
                  <a:pt x="103" y="682"/>
                </a:cubicBezTo>
                <a:cubicBezTo>
                  <a:pt x="103" y="680"/>
                  <a:pt x="103" y="680"/>
                  <a:pt x="103" y="680"/>
                </a:cubicBezTo>
                <a:lnTo>
                  <a:pt x="101" y="679"/>
                </a:lnTo>
                <a:close/>
                <a:moveTo>
                  <a:pt x="244" y="566"/>
                </a:moveTo>
                <a:cubicBezTo>
                  <a:pt x="244" y="564"/>
                  <a:pt x="244" y="564"/>
                  <a:pt x="244" y="564"/>
                </a:cubicBezTo>
                <a:cubicBezTo>
                  <a:pt x="244" y="565"/>
                  <a:pt x="244" y="565"/>
                  <a:pt x="244" y="566"/>
                </a:cubicBezTo>
                <a:close/>
                <a:moveTo>
                  <a:pt x="239" y="567"/>
                </a:moveTo>
                <a:cubicBezTo>
                  <a:pt x="240" y="569"/>
                  <a:pt x="240" y="569"/>
                  <a:pt x="240" y="569"/>
                </a:cubicBezTo>
                <a:cubicBezTo>
                  <a:pt x="239" y="568"/>
                  <a:pt x="239" y="567"/>
                  <a:pt x="239" y="567"/>
                </a:cubicBezTo>
                <a:close/>
                <a:moveTo>
                  <a:pt x="171" y="647"/>
                </a:moveTo>
                <a:cubicBezTo>
                  <a:pt x="174" y="649"/>
                  <a:pt x="177" y="654"/>
                  <a:pt x="175" y="650"/>
                </a:cubicBezTo>
                <a:cubicBezTo>
                  <a:pt x="173" y="647"/>
                  <a:pt x="173" y="647"/>
                  <a:pt x="173" y="647"/>
                </a:cubicBezTo>
                <a:cubicBezTo>
                  <a:pt x="173" y="648"/>
                  <a:pt x="172" y="647"/>
                  <a:pt x="171" y="647"/>
                </a:cubicBezTo>
                <a:close/>
                <a:moveTo>
                  <a:pt x="210" y="604"/>
                </a:moveTo>
                <a:cubicBezTo>
                  <a:pt x="209" y="603"/>
                  <a:pt x="209" y="603"/>
                  <a:pt x="209" y="603"/>
                </a:cubicBezTo>
                <a:cubicBezTo>
                  <a:pt x="209" y="604"/>
                  <a:pt x="209" y="605"/>
                  <a:pt x="210" y="606"/>
                </a:cubicBezTo>
                <a:cubicBezTo>
                  <a:pt x="210" y="606"/>
                  <a:pt x="210" y="605"/>
                  <a:pt x="210" y="604"/>
                </a:cubicBezTo>
                <a:close/>
                <a:moveTo>
                  <a:pt x="203" y="589"/>
                </a:moveTo>
                <a:cubicBezTo>
                  <a:pt x="206" y="590"/>
                  <a:pt x="206" y="590"/>
                  <a:pt x="206" y="590"/>
                </a:cubicBezTo>
                <a:cubicBezTo>
                  <a:pt x="205" y="590"/>
                  <a:pt x="204" y="589"/>
                  <a:pt x="203" y="589"/>
                </a:cubicBezTo>
                <a:close/>
                <a:moveTo>
                  <a:pt x="267" y="550"/>
                </a:moveTo>
                <a:cubicBezTo>
                  <a:pt x="267" y="546"/>
                  <a:pt x="267" y="546"/>
                  <a:pt x="267" y="546"/>
                </a:cubicBezTo>
                <a:cubicBezTo>
                  <a:pt x="265" y="547"/>
                  <a:pt x="267" y="548"/>
                  <a:pt x="267" y="550"/>
                </a:cubicBezTo>
                <a:close/>
                <a:moveTo>
                  <a:pt x="130" y="664"/>
                </a:moveTo>
                <a:cubicBezTo>
                  <a:pt x="132" y="665"/>
                  <a:pt x="132" y="666"/>
                  <a:pt x="133" y="665"/>
                </a:cubicBezTo>
                <a:cubicBezTo>
                  <a:pt x="131" y="664"/>
                  <a:pt x="129" y="661"/>
                  <a:pt x="130" y="664"/>
                </a:cubicBezTo>
                <a:close/>
                <a:moveTo>
                  <a:pt x="259" y="604"/>
                </a:moveTo>
                <a:cubicBezTo>
                  <a:pt x="259" y="604"/>
                  <a:pt x="259" y="603"/>
                  <a:pt x="259" y="602"/>
                </a:cubicBezTo>
                <a:cubicBezTo>
                  <a:pt x="259" y="603"/>
                  <a:pt x="259" y="604"/>
                  <a:pt x="259" y="604"/>
                </a:cubicBezTo>
                <a:close/>
                <a:moveTo>
                  <a:pt x="135" y="664"/>
                </a:moveTo>
                <a:cubicBezTo>
                  <a:pt x="135" y="664"/>
                  <a:pt x="135" y="664"/>
                  <a:pt x="135" y="664"/>
                </a:cubicBezTo>
                <a:cubicBezTo>
                  <a:pt x="134" y="665"/>
                  <a:pt x="134" y="665"/>
                  <a:pt x="133" y="665"/>
                </a:cubicBezTo>
                <a:cubicBezTo>
                  <a:pt x="135" y="667"/>
                  <a:pt x="136" y="667"/>
                  <a:pt x="135" y="664"/>
                </a:cubicBezTo>
                <a:close/>
                <a:moveTo>
                  <a:pt x="361" y="512"/>
                </a:moveTo>
                <a:cubicBezTo>
                  <a:pt x="361" y="512"/>
                  <a:pt x="361" y="512"/>
                  <a:pt x="362" y="512"/>
                </a:cubicBezTo>
                <a:cubicBezTo>
                  <a:pt x="361" y="511"/>
                  <a:pt x="361" y="511"/>
                  <a:pt x="361" y="512"/>
                </a:cubicBezTo>
                <a:close/>
                <a:moveTo>
                  <a:pt x="404" y="536"/>
                </a:moveTo>
                <a:cubicBezTo>
                  <a:pt x="404" y="536"/>
                  <a:pt x="404" y="536"/>
                  <a:pt x="403" y="537"/>
                </a:cubicBezTo>
                <a:cubicBezTo>
                  <a:pt x="404" y="537"/>
                  <a:pt x="404" y="537"/>
                  <a:pt x="404" y="536"/>
                </a:cubicBezTo>
                <a:close/>
                <a:moveTo>
                  <a:pt x="114" y="675"/>
                </a:moveTo>
                <a:cubicBezTo>
                  <a:pt x="113" y="676"/>
                  <a:pt x="114" y="675"/>
                  <a:pt x="114" y="675"/>
                </a:cubicBezTo>
                <a:close/>
                <a:moveTo>
                  <a:pt x="104" y="662"/>
                </a:moveTo>
                <a:cubicBezTo>
                  <a:pt x="104" y="662"/>
                  <a:pt x="104" y="661"/>
                  <a:pt x="104" y="660"/>
                </a:cubicBezTo>
                <a:cubicBezTo>
                  <a:pt x="104" y="661"/>
                  <a:pt x="104" y="662"/>
                  <a:pt x="104" y="662"/>
                </a:cubicBezTo>
                <a:close/>
                <a:moveTo>
                  <a:pt x="131" y="639"/>
                </a:moveTo>
                <a:cubicBezTo>
                  <a:pt x="132" y="639"/>
                  <a:pt x="132" y="639"/>
                  <a:pt x="132" y="639"/>
                </a:cubicBezTo>
                <a:cubicBezTo>
                  <a:pt x="131" y="639"/>
                  <a:pt x="131" y="639"/>
                  <a:pt x="131" y="639"/>
                </a:cubicBezTo>
                <a:close/>
                <a:moveTo>
                  <a:pt x="112" y="674"/>
                </a:moveTo>
                <a:cubicBezTo>
                  <a:pt x="112" y="674"/>
                  <a:pt x="113" y="674"/>
                  <a:pt x="113" y="675"/>
                </a:cubicBezTo>
                <a:cubicBezTo>
                  <a:pt x="113" y="674"/>
                  <a:pt x="113" y="674"/>
                  <a:pt x="112" y="674"/>
                </a:cubicBezTo>
                <a:close/>
                <a:moveTo>
                  <a:pt x="113" y="675"/>
                </a:moveTo>
                <a:cubicBezTo>
                  <a:pt x="113" y="675"/>
                  <a:pt x="112" y="675"/>
                  <a:pt x="112" y="675"/>
                </a:cubicBezTo>
                <a:cubicBezTo>
                  <a:pt x="112" y="676"/>
                  <a:pt x="113" y="676"/>
                  <a:pt x="113" y="675"/>
                </a:cubicBezTo>
                <a:close/>
                <a:moveTo>
                  <a:pt x="114" y="674"/>
                </a:moveTo>
                <a:cubicBezTo>
                  <a:pt x="114" y="675"/>
                  <a:pt x="114" y="675"/>
                  <a:pt x="113" y="675"/>
                </a:cubicBezTo>
                <a:cubicBezTo>
                  <a:pt x="113" y="675"/>
                  <a:pt x="114" y="675"/>
                  <a:pt x="114" y="675"/>
                </a:cubicBezTo>
                <a:cubicBezTo>
                  <a:pt x="114" y="675"/>
                  <a:pt x="114" y="675"/>
                  <a:pt x="114" y="674"/>
                </a:cubicBezTo>
                <a:close/>
                <a:moveTo>
                  <a:pt x="316" y="543"/>
                </a:moveTo>
                <a:cubicBezTo>
                  <a:pt x="316" y="544"/>
                  <a:pt x="316" y="544"/>
                  <a:pt x="316" y="544"/>
                </a:cubicBezTo>
                <a:cubicBezTo>
                  <a:pt x="316" y="542"/>
                  <a:pt x="316" y="542"/>
                  <a:pt x="316" y="543"/>
                </a:cubicBezTo>
                <a:close/>
                <a:moveTo>
                  <a:pt x="170" y="602"/>
                </a:moveTo>
                <a:cubicBezTo>
                  <a:pt x="170" y="602"/>
                  <a:pt x="170" y="603"/>
                  <a:pt x="170" y="603"/>
                </a:cubicBezTo>
                <a:cubicBezTo>
                  <a:pt x="170" y="603"/>
                  <a:pt x="170" y="603"/>
                  <a:pt x="170" y="603"/>
                </a:cubicBezTo>
                <a:lnTo>
                  <a:pt x="170" y="602"/>
                </a:lnTo>
                <a:close/>
                <a:moveTo>
                  <a:pt x="171" y="599"/>
                </a:moveTo>
                <a:cubicBezTo>
                  <a:pt x="172" y="604"/>
                  <a:pt x="172" y="603"/>
                  <a:pt x="170" y="603"/>
                </a:cubicBezTo>
                <a:cubicBezTo>
                  <a:pt x="176" y="613"/>
                  <a:pt x="176" y="613"/>
                  <a:pt x="176" y="613"/>
                </a:cubicBezTo>
                <a:lnTo>
                  <a:pt x="171" y="599"/>
                </a:lnTo>
                <a:close/>
                <a:moveTo>
                  <a:pt x="253" y="561"/>
                </a:moveTo>
                <a:cubicBezTo>
                  <a:pt x="257" y="565"/>
                  <a:pt x="256" y="558"/>
                  <a:pt x="256" y="554"/>
                </a:cubicBezTo>
                <a:cubicBezTo>
                  <a:pt x="257" y="556"/>
                  <a:pt x="259" y="563"/>
                  <a:pt x="261" y="560"/>
                </a:cubicBezTo>
                <a:cubicBezTo>
                  <a:pt x="263" y="557"/>
                  <a:pt x="256" y="552"/>
                  <a:pt x="257" y="550"/>
                </a:cubicBezTo>
                <a:cubicBezTo>
                  <a:pt x="261" y="555"/>
                  <a:pt x="261" y="555"/>
                  <a:pt x="261" y="555"/>
                </a:cubicBezTo>
                <a:cubicBezTo>
                  <a:pt x="262" y="550"/>
                  <a:pt x="265" y="553"/>
                  <a:pt x="268" y="553"/>
                </a:cubicBezTo>
                <a:cubicBezTo>
                  <a:pt x="268" y="552"/>
                  <a:pt x="268" y="552"/>
                  <a:pt x="268" y="551"/>
                </a:cubicBezTo>
                <a:cubicBezTo>
                  <a:pt x="271" y="552"/>
                  <a:pt x="270" y="543"/>
                  <a:pt x="272" y="544"/>
                </a:cubicBezTo>
                <a:cubicBezTo>
                  <a:pt x="272" y="546"/>
                  <a:pt x="275" y="548"/>
                  <a:pt x="275" y="549"/>
                </a:cubicBezTo>
                <a:cubicBezTo>
                  <a:pt x="277" y="544"/>
                  <a:pt x="277" y="544"/>
                  <a:pt x="277" y="544"/>
                </a:cubicBezTo>
                <a:cubicBezTo>
                  <a:pt x="276" y="546"/>
                  <a:pt x="278" y="550"/>
                  <a:pt x="279" y="553"/>
                </a:cubicBezTo>
                <a:cubicBezTo>
                  <a:pt x="280" y="552"/>
                  <a:pt x="279" y="550"/>
                  <a:pt x="280" y="549"/>
                </a:cubicBezTo>
                <a:cubicBezTo>
                  <a:pt x="280" y="551"/>
                  <a:pt x="280" y="552"/>
                  <a:pt x="281" y="553"/>
                </a:cubicBezTo>
                <a:cubicBezTo>
                  <a:pt x="282" y="547"/>
                  <a:pt x="282" y="547"/>
                  <a:pt x="282" y="547"/>
                </a:cubicBezTo>
                <a:cubicBezTo>
                  <a:pt x="281" y="546"/>
                  <a:pt x="281" y="546"/>
                  <a:pt x="280" y="546"/>
                </a:cubicBezTo>
                <a:cubicBezTo>
                  <a:pt x="281" y="546"/>
                  <a:pt x="282" y="543"/>
                  <a:pt x="284" y="545"/>
                </a:cubicBezTo>
                <a:cubicBezTo>
                  <a:pt x="285" y="546"/>
                  <a:pt x="285" y="548"/>
                  <a:pt x="285" y="549"/>
                </a:cubicBezTo>
                <a:cubicBezTo>
                  <a:pt x="283" y="546"/>
                  <a:pt x="284" y="549"/>
                  <a:pt x="284" y="552"/>
                </a:cubicBezTo>
                <a:cubicBezTo>
                  <a:pt x="286" y="550"/>
                  <a:pt x="285" y="552"/>
                  <a:pt x="287" y="554"/>
                </a:cubicBezTo>
                <a:cubicBezTo>
                  <a:pt x="289" y="554"/>
                  <a:pt x="287" y="549"/>
                  <a:pt x="286" y="546"/>
                </a:cubicBezTo>
                <a:cubicBezTo>
                  <a:pt x="288" y="547"/>
                  <a:pt x="289" y="547"/>
                  <a:pt x="289" y="543"/>
                </a:cubicBezTo>
                <a:cubicBezTo>
                  <a:pt x="291" y="548"/>
                  <a:pt x="291" y="548"/>
                  <a:pt x="291" y="548"/>
                </a:cubicBezTo>
                <a:cubicBezTo>
                  <a:pt x="292" y="546"/>
                  <a:pt x="292" y="546"/>
                  <a:pt x="292" y="546"/>
                </a:cubicBezTo>
                <a:cubicBezTo>
                  <a:pt x="293" y="552"/>
                  <a:pt x="293" y="552"/>
                  <a:pt x="293" y="552"/>
                </a:cubicBezTo>
                <a:cubicBezTo>
                  <a:pt x="297" y="554"/>
                  <a:pt x="290" y="544"/>
                  <a:pt x="294" y="545"/>
                </a:cubicBezTo>
                <a:cubicBezTo>
                  <a:pt x="296" y="549"/>
                  <a:pt x="296" y="549"/>
                  <a:pt x="296" y="549"/>
                </a:cubicBezTo>
                <a:cubicBezTo>
                  <a:pt x="297" y="547"/>
                  <a:pt x="294" y="540"/>
                  <a:pt x="297" y="544"/>
                </a:cubicBezTo>
                <a:cubicBezTo>
                  <a:pt x="297" y="541"/>
                  <a:pt x="293" y="540"/>
                  <a:pt x="295" y="537"/>
                </a:cubicBezTo>
                <a:cubicBezTo>
                  <a:pt x="297" y="539"/>
                  <a:pt x="298" y="540"/>
                  <a:pt x="300" y="541"/>
                </a:cubicBezTo>
                <a:cubicBezTo>
                  <a:pt x="300" y="538"/>
                  <a:pt x="297" y="536"/>
                  <a:pt x="296" y="537"/>
                </a:cubicBezTo>
                <a:cubicBezTo>
                  <a:pt x="300" y="533"/>
                  <a:pt x="305" y="549"/>
                  <a:pt x="307" y="542"/>
                </a:cubicBezTo>
                <a:cubicBezTo>
                  <a:pt x="304" y="540"/>
                  <a:pt x="304" y="534"/>
                  <a:pt x="301" y="536"/>
                </a:cubicBezTo>
                <a:cubicBezTo>
                  <a:pt x="302" y="533"/>
                  <a:pt x="307" y="540"/>
                  <a:pt x="307" y="535"/>
                </a:cubicBezTo>
                <a:cubicBezTo>
                  <a:pt x="308" y="541"/>
                  <a:pt x="308" y="541"/>
                  <a:pt x="308" y="541"/>
                </a:cubicBezTo>
                <a:cubicBezTo>
                  <a:pt x="308" y="541"/>
                  <a:pt x="308" y="538"/>
                  <a:pt x="308" y="538"/>
                </a:cubicBezTo>
                <a:cubicBezTo>
                  <a:pt x="310" y="542"/>
                  <a:pt x="310" y="542"/>
                  <a:pt x="310" y="542"/>
                </a:cubicBezTo>
                <a:cubicBezTo>
                  <a:pt x="309" y="534"/>
                  <a:pt x="315" y="543"/>
                  <a:pt x="312" y="534"/>
                </a:cubicBezTo>
                <a:cubicBezTo>
                  <a:pt x="315" y="541"/>
                  <a:pt x="313" y="533"/>
                  <a:pt x="315" y="535"/>
                </a:cubicBezTo>
                <a:cubicBezTo>
                  <a:pt x="316" y="541"/>
                  <a:pt x="311" y="537"/>
                  <a:pt x="313" y="544"/>
                </a:cubicBezTo>
                <a:cubicBezTo>
                  <a:pt x="315" y="545"/>
                  <a:pt x="314" y="542"/>
                  <a:pt x="316" y="543"/>
                </a:cubicBezTo>
                <a:cubicBezTo>
                  <a:pt x="316" y="545"/>
                  <a:pt x="316" y="547"/>
                  <a:pt x="316" y="548"/>
                </a:cubicBezTo>
                <a:cubicBezTo>
                  <a:pt x="320" y="551"/>
                  <a:pt x="318" y="542"/>
                  <a:pt x="319" y="540"/>
                </a:cubicBezTo>
                <a:cubicBezTo>
                  <a:pt x="317" y="543"/>
                  <a:pt x="317" y="543"/>
                  <a:pt x="317" y="543"/>
                </a:cubicBezTo>
                <a:cubicBezTo>
                  <a:pt x="314" y="536"/>
                  <a:pt x="318" y="541"/>
                  <a:pt x="316" y="536"/>
                </a:cubicBezTo>
                <a:cubicBezTo>
                  <a:pt x="319" y="539"/>
                  <a:pt x="318" y="533"/>
                  <a:pt x="320" y="535"/>
                </a:cubicBezTo>
                <a:cubicBezTo>
                  <a:pt x="320" y="535"/>
                  <a:pt x="320" y="535"/>
                  <a:pt x="320" y="535"/>
                </a:cubicBezTo>
                <a:cubicBezTo>
                  <a:pt x="323" y="534"/>
                  <a:pt x="328" y="544"/>
                  <a:pt x="329" y="544"/>
                </a:cubicBezTo>
                <a:cubicBezTo>
                  <a:pt x="331" y="544"/>
                  <a:pt x="331" y="540"/>
                  <a:pt x="329" y="537"/>
                </a:cubicBezTo>
                <a:cubicBezTo>
                  <a:pt x="329" y="535"/>
                  <a:pt x="326" y="541"/>
                  <a:pt x="324" y="532"/>
                </a:cubicBezTo>
                <a:cubicBezTo>
                  <a:pt x="330" y="541"/>
                  <a:pt x="326" y="527"/>
                  <a:pt x="333" y="532"/>
                </a:cubicBezTo>
                <a:cubicBezTo>
                  <a:pt x="333" y="536"/>
                  <a:pt x="336" y="537"/>
                  <a:pt x="336" y="540"/>
                </a:cubicBezTo>
                <a:cubicBezTo>
                  <a:pt x="337" y="538"/>
                  <a:pt x="337" y="537"/>
                  <a:pt x="336" y="534"/>
                </a:cubicBezTo>
                <a:cubicBezTo>
                  <a:pt x="338" y="537"/>
                  <a:pt x="338" y="537"/>
                  <a:pt x="338" y="537"/>
                </a:cubicBezTo>
                <a:cubicBezTo>
                  <a:pt x="337" y="529"/>
                  <a:pt x="336" y="530"/>
                  <a:pt x="337" y="525"/>
                </a:cubicBezTo>
                <a:cubicBezTo>
                  <a:pt x="337" y="528"/>
                  <a:pt x="341" y="529"/>
                  <a:pt x="341" y="532"/>
                </a:cubicBezTo>
                <a:cubicBezTo>
                  <a:pt x="342" y="531"/>
                  <a:pt x="342" y="530"/>
                  <a:pt x="342" y="528"/>
                </a:cubicBezTo>
                <a:cubicBezTo>
                  <a:pt x="342" y="528"/>
                  <a:pt x="342" y="528"/>
                  <a:pt x="342" y="528"/>
                </a:cubicBezTo>
                <a:cubicBezTo>
                  <a:pt x="345" y="525"/>
                  <a:pt x="347" y="531"/>
                  <a:pt x="349" y="526"/>
                </a:cubicBezTo>
                <a:cubicBezTo>
                  <a:pt x="347" y="524"/>
                  <a:pt x="347" y="524"/>
                  <a:pt x="347" y="524"/>
                </a:cubicBezTo>
                <a:cubicBezTo>
                  <a:pt x="349" y="518"/>
                  <a:pt x="356" y="519"/>
                  <a:pt x="359" y="514"/>
                </a:cubicBezTo>
                <a:cubicBezTo>
                  <a:pt x="357" y="513"/>
                  <a:pt x="357" y="513"/>
                  <a:pt x="357" y="513"/>
                </a:cubicBezTo>
                <a:cubicBezTo>
                  <a:pt x="358" y="514"/>
                  <a:pt x="358" y="509"/>
                  <a:pt x="361" y="512"/>
                </a:cubicBezTo>
                <a:cubicBezTo>
                  <a:pt x="361" y="512"/>
                  <a:pt x="361" y="513"/>
                  <a:pt x="360" y="513"/>
                </a:cubicBezTo>
                <a:cubicBezTo>
                  <a:pt x="361" y="515"/>
                  <a:pt x="363" y="518"/>
                  <a:pt x="365" y="518"/>
                </a:cubicBezTo>
                <a:cubicBezTo>
                  <a:pt x="364" y="514"/>
                  <a:pt x="364" y="514"/>
                  <a:pt x="364" y="514"/>
                </a:cubicBezTo>
                <a:cubicBezTo>
                  <a:pt x="365" y="517"/>
                  <a:pt x="365" y="517"/>
                  <a:pt x="365" y="517"/>
                </a:cubicBezTo>
                <a:cubicBezTo>
                  <a:pt x="367" y="516"/>
                  <a:pt x="363" y="512"/>
                  <a:pt x="364" y="512"/>
                </a:cubicBezTo>
                <a:cubicBezTo>
                  <a:pt x="369" y="520"/>
                  <a:pt x="371" y="510"/>
                  <a:pt x="376" y="517"/>
                </a:cubicBezTo>
                <a:cubicBezTo>
                  <a:pt x="374" y="510"/>
                  <a:pt x="373" y="518"/>
                  <a:pt x="371" y="511"/>
                </a:cubicBezTo>
                <a:cubicBezTo>
                  <a:pt x="372" y="512"/>
                  <a:pt x="373" y="513"/>
                  <a:pt x="374" y="513"/>
                </a:cubicBezTo>
                <a:cubicBezTo>
                  <a:pt x="372" y="509"/>
                  <a:pt x="372" y="509"/>
                  <a:pt x="372" y="509"/>
                </a:cubicBezTo>
                <a:cubicBezTo>
                  <a:pt x="378" y="510"/>
                  <a:pt x="381" y="512"/>
                  <a:pt x="385" y="509"/>
                </a:cubicBezTo>
                <a:cubicBezTo>
                  <a:pt x="385" y="510"/>
                  <a:pt x="385" y="510"/>
                  <a:pt x="385" y="510"/>
                </a:cubicBezTo>
                <a:cubicBezTo>
                  <a:pt x="387" y="511"/>
                  <a:pt x="388" y="510"/>
                  <a:pt x="387" y="506"/>
                </a:cubicBezTo>
                <a:cubicBezTo>
                  <a:pt x="388" y="508"/>
                  <a:pt x="388" y="509"/>
                  <a:pt x="389" y="511"/>
                </a:cubicBezTo>
                <a:cubicBezTo>
                  <a:pt x="387" y="500"/>
                  <a:pt x="397" y="516"/>
                  <a:pt x="396" y="508"/>
                </a:cubicBezTo>
                <a:cubicBezTo>
                  <a:pt x="399" y="516"/>
                  <a:pt x="406" y="522"/>
                  <a:pt x="407" y="529"/>
                </a:cubicBezTo>
                <a:cubicBezTo>
                  <a:pt x="408" y="528"/>
                  <a:pt x="408" y="528"/>
                  <a:pt x="408" y="528"/>
                </a:cubicBezTo>
                <a:cubicBezTo>
                  <a:pt x="410" y="533"/>
                  <a:pt x="405" y="529"/>
                  <a:pt x="407" y="535"/>
                </a:cubicBezTo>
                <a:cubicBezTo>
                  <a:pt x="401" y="531"/>
                  <a:pt x="401" y="531"/>
                  <a:pt x="401" y="531"/>
                </a:cubicBezTo>
                <a:cubicBezTo>
                  <a:pt x="402" y="533"/>
                  <a:pt x="402" y="536"/>
                  <a:pt x="403" y="537"/>
                </a:cubicBezTo>
                <a:cubicBezTo>
                  <a:pt x="402" y="537"/>
                  <a:pt x="402" y="538"/>
                  <a:pt x="404" y="540"/>
                </a:cubicBezTo>
                <a:cubicBezTo>
                  <a:pt x="390" y="530"/>
                  <a:pt x="388" y="547"/>
                  <a:pt x="376" y="543"/>
                </a:cubicBezTo>
                <a:cubicBezTo>
                  <a:pt x="376" y="544"/>
                  <a:pt x="377" y="546"/>
                  <a:pt x="378" y="547"/>
                </a:cubicBezTo>
                <a:cubicBezTo>
                  <a:pt x="374" y="543"/>
                  <a:pt x="378" y="550"/>
                  <a:pt x="377" y="551"/>
                </a:cubicBezTo>
                <a:cubicBezTo>
                  <a:pt x="372" y="545"/>
                  <a:pt x="372" y="545"/>
                  <a:pt x="372" y="545"/>
                </a:cubicBezTo>
                <a:cubicBezTo>
                  <a:pt x="372" y="548"/>
                  <a:pt x="374" y="549"/>
                  <a:pt x="374" y="551"/>
                </a:cubicBezTo>
                <a:cubicBezTo>
                  <a:pt x="371" y="554"/>
                  <a:pt x="364" y="549"/>
                  <a:pt x="362" y="555"/>
                </a:cubicBezTo>
                <a:cubicBezTo>
                  <a:pt x="360" y="553"/>
                  <a:pt x="360" y="549"/>
                  <a:pt x="358" y="548"/>
                </a:cubicBezTo>
                <a:cubicBezTo>
                  <a:pt x="363" y="555"/>
                  <a:pt x="356" y="554"/>
                  <a:pt x="359" y="558"/>
                </a:cubicBezTo>
                <a:cubicBezTo>
                  <a:pt x="354" y="551"/>
                  <a:pt x="354" y="559"/>
                  <a:pt x="349" y="548"/>
                </a:cubicBezTo>
                <a:cubicBezTo>
                  <a:pt x="347" y="548"/>
                  <a:pt x="350" y="553"/>
                  <a:pt x="351" y="554"/>
                </a:cubicBezTo>
                <a:cubicBezTo>
                  <a:pt x="349" y="554"/>
                  <a:pt x="347" y="555"/>
                  <a:pt x="347" y="559"/>
                </a:cubicBezTo>
                <a:cubicBezTo>
                  <a:pt x="345" y="557"/>
                  <a:pt x="340" y="566"/>
                  <a:pt x="334" y="558"/>
                </a:cubicBezTo>
                <a:cubicBezTo>
                  <a:pt x="338" y="563"/>
                  <a:pt x="335" y="561"/>
                  <a:pt x="335" y="564"/>
                </a:cubicBezTo>
                <a:cubicBezTo>
                  <a:pt x="338" y="568"/>
                  <a:pt x="338" y="568"/>
                  <a:pt x="338" y="568"/>
                </a:cubicBezTo>
                <a:cubicBezTo>
                  <a:pt x="336" y="569"/>
                  <a:pt x="336" y="569"/>
                  <a:pt x="336" y="569"/>
                </a:cubicBezTo>
                <a:cubicBezTo>
                  <a:pt x="335" y="570"/>
                  <a:pt x="335" y="569"/>
                  <a:pt x="335" y="569"/>
                </a:cubicBezTo>
                <a:cubicBezTo>
                  <a:pt x="334" y="569"/>
                  <a:pt x="334" y="566"/>
                  <a:pt x="332" y="565"/>
                </a:cubicBezTo>
                <a:cubicBezTo>
                  <a:pt x="330" y="566"/>
                  <a:pt x="331" y="569"/>
                  <a:pt x="332" y="571"/>
                </a:cubicBezTo>
                <a:cubicBezTo>
                  <a:pt x="332" y="572"/>
                  <a:pt x="332" y="572"/>
                  <a:pt x="332" y="572"/>
                </a:cubicBezTo>
                <a:cubicBezTo>
                  <a:pt x="331" y="573"/>
                  <a:pt x="331" y="573"/>
                  <a:pt x="331" y="573"/>
                </a:cubicBezTo>
                <a:cubicBezTo>
                  <a:pt x="330" y="573"/>
                  <a:pt x="332" y="567"/>
                  <a:pt x="328" y="566"/>
                </a:cubicBezTo>
                <a:cubicBezTo>
                  <a:pt x="329" y="567"/>
                  <a:pt x="330" y="574"/>
                  <a:pt x="328" y="571"/>
                </a:cubicBezTo>
                <a:cubicBezTo>
                  <a:pt x="329" y="571"/>
                  <a:pt x="327" y="567"/>
                  <a:pt x="326" y="566"/>
                </a:cubicBezTo>
                <a:cubicBezTo>
                  <a:pt x="324" y="567"/>
                  <a:pt x="324" y="567"/>
                  <a:pt x="324" y="567"/>
                </a:cubicBezTo>
                <a:cubicBezTo>
                  <a:pt x="328" y="573"/>
                  <a:pt x="328" y="573"/>
                  <a:pt x="328" y="573"/>
                </a:cubicBezTo>
                <a:cubicBezTo>
                  <a:pt x="322" y="575"/>
                  <a:pt x="314" y="573"/>
                  <a:pt x="308" y="576"/>
                </a:cubicBezTo>
                <a:cubicBezTo>
                  <a:pt x="305" y="571"/>
                  <a:pt x="303" y="578"/>
                  <a:pt x="300" y="570"/>
                </a:cubicBezTo>
                <a:cubicBezTo>
                  <a:pt x="301" y="571"/>
                  <a:pt x="301" y="571"/>
                  <a:pt x="301" y="571"/>
                </a:cubicBezTo>
                <a:cubicBezTo>
                  <a:pt x="302" y="569"/>
                  <a:pt x="298" y="565"/>
                  <a:pt x="297" y="566"/>
                </a:cubicBezTo>
                <a:cubicBezTo>
                  <a:pt x="299" y="568"/>
                  <a:pt x="298" y="575"/>
                  <a:pt x="302" y="575"/>
                </a:cubicBezTo>
                <a:cubicBezTo>
                  <a:pt x="301" y="579"/>
                  <a:pt x="301" y="579"/>
                  <a:pt x="301" y="579"/>
                </a:cubicBezTo>
                <a:cubicBezTo>
                  <a:pt x="306" y="595"/>
                  <a:pt x="294" y="581"/>
                  <a:pt x="292" y="588"/>
                </a:cubicBezTo>
                <a:cubicBezTo>
                  <a:pt x="292" y="587"/>
                  <a:pt x="292" y="586"/>
                  <a:pt x="292" y="586"/>
                </a:cubicBezTo>
                <a:cubicBezTo>
                  <a:pt x="291" y="592"/>
                  <a:pt x="283" y="585"/>
                  <a:pt x="283" y="588"/>
                </a:cubicBezTo>
                <a:cubicBezTo>
                  <a:pt x="281" y="584"/>
                  <a:pt x="281" y="584"/>
                  <a:pt x="281" y="584"/>
                </a:cubicBezTo>
                <a:cubicBezTo>
                  <a:pt x="281" y="591"/>
                  <a:pt x="281" y="592"/>
                  <a:pt x="277" y="591"/>
                </a:cubicBezTo>
                <a:cubicBezTo>
                  <a:pt x="276" y="590"/>
                  <a:pt x="276" y="589"/>
                  <a:pt x="275" y="588"/>
                </a:cubicBezTo>
                <a:cubicBezTo>
                  <a:pt x="276" y="592"/>
                  <a:pt x="276" y="595"/>
                  <a:pt x="274" y="595"/>
                </a:cubicBezTo>
                <a:cubicBezTo>
                  <a:pt x="273" y="594"/>
                  <a:pt x="273" y="594"/>
                  <a:pt x="273" y="594"/>
                </a:cubicBezTo>
                <a:cubicBezTo>
                  <a:pt x="270" y="596"/>
                  <a:pt x="270" y="596"/>
                  <a:pt x="270" y="596"/>
                </a:cubicBezTo>
                <a:cubicBezTo>
                  <a:pt x="264" y="583"/>
                  <a:pt x="267" y="607"/>
                  <a:pt x="260" y="593"/>
                </a:cubicBezTo>
                <a:cubicBezTo>
                  <a:pt x="261" y="597"/>
                  <a:pt x="259" y="600"/>
                  <a:pt x="259" y="602"/>
                </a:cubicBezTo>
                <a:cubicBezTo>
                  <a:pt x="258" y="601"/>
                  <a:pt x="258" y="601"/>
                  <a:pt x="258" y="600"/>
                </a:cubicBezTo>
                <a:cubicBezTo>
                  <a:pt x="259" y="608"/>
                  <a:pt x="253" y="600"/>
                  <a:pt x="252" y="602"/>
                </a:cubicBezTo>
                <a:cubicBezTo>
                  <a:pt x="251" y="604"/>
                  <a:pt x="253" y="606"/>
                  <a:pt x="254" y="608"/>
                </a:cubicBezTo>
                <a:cubicBezTo>
                  <a:pt x="250" y="603"/>
                  <a:pt x="252" y="616"/>
                  <a:pt x="250" y="614"/>
                </a:cubicBezTo>
                <a:cubicBezTo>
                  <a:pt x="248" y="614"/>
                  <a:pt x="247" y="609"/>
                  <a:pt x="245" y="607"/>
                </a:cubicBezTo>
                <a:cubicBezTo>
                  <a:pt x="244" y="609"/>
                  <a:pt x="251" y="618"/>
                  <a:pt x="246" y="614"/>
                </a:cubicBezTo>
                <a:cubicBezTo>
                  <a:pt x="246" y="614"/>
                  <a:pt x="246" y="613"/>
                  <a:pt x="246" y="612"/>
                </a:cubicBezTo>
                <a:cubicBezTo>
                  <a:pt x="244" y="612"/>
                  <a:pt x="236" y="598"/>
                  <a:pt x="236" y="601"/>
                </a:cubicBezTo>
                <a:cubicBezTo>
                  <a:pt x="238" y="603"/>
                  <a:pt x="238" y="603"/>
                  <a:pt x="238" y="603"/>
                </a:cubicBezTo>
                <a:cubicBezTo>
                  <a:pt x="237" y="608"/>
                  <a:pt x="228" y="595"/>
                  <a:pt x="232" y="604"/>
                </a:cubicBezTo>
                <a:cubicBezTo>
                  <a:pt x="234" y="608"/>
                  <a:pt x="234" y="608"/>
                  <a:pt x="234" y="608"/>
                </a:cubicBezTo>
                <a:cubicBezTo>
                  <a:pt x="228" y="604"/>
                  <a:pt x="233" y="610"/>
                  <a:pt x="228" y="607"/>
                </a:cubicBezTo>
                <a:cubicBezTo>
                  <a:pt x="227" y="606"/>
                  <a:pt x="227" y="606"/>
                  <a:pt x="227" y="606"/>
                </a:cubicBezTo>
                <a:cubicBezTo>
                  <a:pt x="226" y="608"/>
                  <a:pt x="223" y="603"/>
                  <a:pt x="225" y="610"/>
                </a:cubicBezTo>
                <a:cubicBezTo>
                  <a:pt x="226" y="610"/>
                  <a:pt x="226" y="610"/>
                  <a:pt x="226" y="610"/>
                </a:cubicBezTo>
                <a:cubicBezTo>
                  <a:pt x="224" y="612"/>
                  <a:pt x="224" y="611"/>
                  <a:pt x="222" y="612"/>
                </a:cubicBezTo>
                <a:cubicBezTo>
                  <a:pt x="222" y="613"/>
                  <a:pt x="222" y="614"/>
                  <a:pt x="221" y="613"/>
                </a:cubicBezTo>
                <a:cubicBezTo>
                  <a:pt x="223" y="618"/>
                  <a:pt x="217" y="617"/>
                  <a:pt x="216" y="617"/>
                </a:cubicBezTo>
                <a:cubicBezTo>
                  <a:pt x="218" y="616"/>
                  <a:pt x="216" y="614"/>
                  <a:pt x="214" y="612"/>
                </a:cubicBezTo>
                <a:cubicBezTo>
                  <a:pt x="216" y="617"/>
                  <a:pt x="215" y="617"/>
                  <a:pt x="212" y="615"/>
                </a:cubicBezTo>
                <a:cubicBezTo>
                  <a:pt x="215" y="622"/>
                  <a:pt x="218" y="629"/>
                  <a:pt x="216" y="630"/>
                </a:cubicBezTo>
                <a:cubicBezTo>
                  <a:pt x="216" y="629"/>
                  <a:pt x="216" y="628"/>
                  <a:pt x="215" y="627"/>
                </a:cubicBezTo>
                <a:cubicBezTo>
                  <a:pt x="214" y="626"/>
                  <a:pt x="215" y="627"/>
                  <a:pt x="215" y="628"/>
                </a:cubicBezTo>
                <a:cubicBezTo>
                  <a:pt x="214" y="627"/>
                  <a:pt x="214" y="625"/>
                  <a:pt x="213" y="623"/>
                </a:cubicBezTo>
                <a:cubicBezTo>
                  <a:pt x="214" y="630"/>
                  <a:pt x="210" y="625"/>
                  <a:pt x="209" y="628"/>
                </a:cubicBezTo>
                <a:cubicBezTo>
                  <a:pt x="209" y="626"/>
                  <a:pt x="207" y="625"/>
                  <a:pt x="206" y="623"/>
                </a:cubicBezTo>
                <a:cubicBezTo>
                  <a:pt x="209" y="630"/>
                  <a:pt x="200" y="618"/>
                  <a:pt x="205" y="627"/>
                </a:cubicBezTo>
                <a:cubicBezTo>
                  <a:pt x="198" y="623"/>
                  <a:pt x="193" y="632"/>
                  <a:pt x="189" y="627"/>
                </a:cubicBezTo>
                <a:cubicBezTo>
                  <a:pt x="187" y="624"/>
                  <a:pt x="187" y="629"/>
                  <a:pt x="187" y="630"/>
                </a:cubicBezTo>
                <a:cubicBezTo>
                  <a:pt x="185" y="626"/>
                  <a:pt x="185" y="626"/>
                  <a:pt x="185" y="626"/>
                </a:cubicBezTo>
                <a:cubicBezTo>
                  <a:pt x="186" y="633"/>
                  <a:pt x="185" y="629"/>
                  <a:pt x="185" y="636"/>
                </a:cubicBezTo>
                <a:cubicBezTo>
                  <a:pt x="184" y="632"/>
                  <a:pt x="183" y="630"/>
                  <a:pt x="180" y="628"/>
                </a:cubicBezTo>
                <a:cubicBezTo>
                  <a:pt x="181" y="635"/>
                  <a:pt x="181" y="635"/>
                  <a:pt x="181" y="635"/>
                </a:cubicBezTo>
                <a:cubicBezTo>
                  <a:pt x="179" y="631"/>
                  <a:pt x="179" y="631"/>
                  <a:pt x="179" y="631"/>
                </a:cubicBezTo>
                <a:cubicBezTo>
                  <a:pt x="179" y="633"/>
                  <a:pt x="178" y="632"/>
                  <a:pt x="177" y="632"/>
                </a:cubicBezTo>
                <a:cubicBezTo>
                  <a:pt x="177" y="632"/>
                  <a:pt x="176" y="631"/>
                  <a:pt x="176" y="631"/>
                </a:cubicBezTo>
                <a:cubicBezTo>
                  <a:pt x="179" y="638"/>
                  <a:pt x="175" y="638"/>
                  <a:pt x="176" y="642"/>
                </a:cubicBezTo>
                <a:cubicBezTo>
                  <a:pt x="172" y="636"/>
                  <a:pt x="175" y="645"/>
                  <a:pt x="171" y="639"/>
                </a:cubicBezTo>
                <a:cubicBezTo>
                  <a:pt x="171" y="640"/>
                  <a:pt x="171" y="641"/>
                  <a:pt x="171" y="641"/>
                </a:cubicBezTo>
                <a:cubicBezTo>
                  <a:pt x="173" y="644"/>
                  <a:pt x="175" y="648"/>
                  <a:pt x="173" y="646"/>
                </a:cubicBezTo>
                <a:cubicBezTo>
                  <a:pt x="173" y="647"/>
                  <a:pt x="173" y="647"/>
                  <a:pt x="173" y="647"/>
                </a:cubicBezTo>
                <a:cubicBezTo>
                  <a:pt x="171" y="643"/>
                  <a:pt x="171" y="643"/>
                  <a:pt x="171" y="643"/>
                </a:cubicBezTo>
                <a:cubicBezTo>
                  <a:pt x="171" y="644"/>
                  <a:pt x="170" y="645"/>
                  <a:pt x="170" y="645"/>
                </a:cubicBezTo>
                <a:cubicBezTo>
                  <a:pt x="170" y="645"/>
                  <a:pt x="171" y="646"/>
                  <a:pt x="171" y="647"/>
                </a:cubicBezTo>
                <a:cubicBezTo>
                  <a:pt x="171" y="646"/>
                  <a:pt x="170" y="646"/>
                  <a:pt x="170" y="645"/>
                </a:cubicBezTo>
                <a:cubicBezTo>
                  <a:pt x="169" y="645"/>
                  <a:pt x="169" y="645"/>
                  <a:pt x="169" y="645"/>
                </a:cubicBezTo>
                <a:cubicBezTo>
                  <a:pt x="169" y="645"/>
                  <a:pt x="169" y="645"/>
                  <a:pt x="169" y="645"/>
                </a:cubicBezTo>
                <a:cubicBezTo>
                  <a:pt x="168" y="644"/>
                  <a:pt x="168" y="644"/>
                  <a:pt x="168" y="646"/>
                </a:cubicBezTo>
                <a:cubicBezTo>
                  <a:pt x="162" y="641"/>
                  <a:pt x="166" y="657"/>
                  <a:pt x="159" y="650"/>
                </a:cubicBezTo>
                <a:cubicBezTo>
                  <a:pt x="160" y="650"/>
                  <a:pt x="161" y="650"/>
                  <a:pt x="160" y="649"/>
                </a:cubicBezTo>
                <a:cubicBezTo>
                  <a:pt x="158" y="650"/>
                  <a:pt x="153" y="646"/>
                  <a:pt x="153" y="650"/>
                </a:cubicBezTo>
                <a:cubicBezTo>
                  <a:pt x="154" y="653"/>
                  <a:pt x="154" y="653"/>
                  <a:pt x="154" y="653"/>
                </a:cubicBezTo>
                <a:cubicBezTo>
                  <a:pt x="153" y="656"/>
                  <a:pt x="153" y="658"/>
                  <a:pt x="151" y="658"/>
                </a:cubicBezTo>
                <a:cubicBezTo>
                  <a:pt x="153" y="662"/>
                  <a:pt x="153" y="662"/>
                  <a:pt x="153" y="662"/>
                </a:cubicBezTo>
                <a:cubicBezTo>
                  <a:pt x="150" y="662"/>
                  <a:pt x="149" y="670"/>
                  <a:pt x="143" y="662"/>
                </a:cubicBezTo>
                <a:cubicBezTo>
                  <a:pt x="144" y="666"/>
                  <a:pt x="140" y="663"/>
                  <a:pt x="139" y="664"/>
                </a:cubicBezTo>
                <a:cubicBezTo>
                  <a:pt x="138" y="661"/>
                  <a:pt x="138" y="661"/>
                  <a:pt x="138" y="661"/>
                </a:cubicBezTo>
                <a:cubicBezTo>
                  <a:pt x="136" y="661"/>
                  <a:pt x="135" y="662"/>
                  <a:pt x="135" y="664"/>
                </a:cubicBezTo>
                <a:cubicBezTo>
                  <a:pt x="129" y="658"/>
                  <a:pt x="129" y="666"/>
                  <a:pt x="126" y="667"/>
                </a:cubicBezTo>
                <a:cubicBezTo>
                  <a:pt x="125" y="666"/>
                  <a:pt x="125" y="666"/>
                  <a:pt x="125" y="666"/>
                </a:cubicBezTo>
                <a:cubicBezTo>
                  <a:pt x="123" y="670"/>
                  <a:pt x="123" y="670"/>
                  <a:pt x="123" y="670"/>
                </a:cubicBezTo>
                <a:cubicBezTo>
                  <a:pt x="123" y="667"/>
                  <a:pt x="124" y="672"/>
                  <a:pt x="123" y="672"/>
                </a:cubicBezTo>
                <a:cubicBezTo>
                  <a:pt x="122" y="674"/>
                  <a:pt x="121" y="673"/>
                  <a:pt x="119" y="672"/>
                </a:cubicBezTo>
                <a:cubicBezTo>
                  <a:pt x="117" y="672"/>
                  <a:pt x="117" y="672"/>
                  <a:pt x="117" y="672"/>
                </a:cubicBezTo>
                <a:cubicBezTo>
                  <a:pt x="118" y="669"/>
                  <a:pt x="114" y="668"/>
                  <a:pt x="113" y="664"/>
                </a:cubicBezTo>
                <a:cubicBezTo>
                  <a:pt x="113" y="668"/>
                  <a:pt x="113" y="668"/>
                  <a:pt x="113" y="668"/>
                </a:cubicBezTo>
                <a:cubicBezTo>
                  <a:pt x="112" y="666"/>
                  <a:pt x="112" y="664"/>
                  <a:pt x="111" y="664"/>
                </a:cubicBezTo>
                <a:cubicBezTo>
                  <a:pt x="111" y="666"/>
                  <a:pt x="109" y="667"/>
                  <a:pt x="110" y="671"/>
                </a:cubicBezTo>
                <a:cubicBezTo>
                  <a:pt x="110" y="672"/>
                  <a:pt x="111" y="673"/>
                  <a:pt x="112" y="674"/>
                </a:cubicBezTo>
                <a:cubicBezTo>
                  <a:pt x="112" y="673"/>
                  <a:pt x="112" y="673"/>
                  <a:pt x="112" y="674"/>
                </a:cubicBezTo>
                <a:cubicBezTo>
                  <a:pt x="112" y="674"/>
                  <a:pt x="112" y="674"/>
                  <a:pt x="112" y="674"/>
                </a:cubicBezTo>
                <a:cubicBezTo>
                  <a:pt x="112" y="674"/>
                  <a:pt x="112" y="674"/>
                  <a:pt x="112" y="674"/>
                </a:cubicBezTo>
                <a:cubicBezTo>
                  <a:pt x="112" y="674"/>
                  <a:pt x="112" y="675"/>
                  <a:pt x="112" y="675"/>
                </a:cubicBezTo>
                <a:cubicBezTo>
                  <a:pt x="110" y="675"/>
                  <a:pt x="112" y="676"/>
                  <a:pt x="112" y="678"/>
                </a:cubicBezTo>
                <a:cubicBezTo>
                  <a:pt x="108" y="673"/>
                  <a:pt x="109" y="677"/>
                  <a:pt x="105" y="671"/>
                </a:cubicBezTo>
                <a:cubicBezTo>
                  <a:pt x="110" y="678"/>
                  <a:pt x="101" y="673"/>
                  <a:pt x="105" y="680"/>
                </a:cubicBezTo>
                <a:cubicBezTo>
                  <a:pt x="102" y="674"/>
                  <a:pt x="104" y="680"/>
                  <a:pt x="101" y="675"/>
                </a:cubicBezTo>
                <a:cubicBezTo>
                  <a:pt x="104" y="676"/>
                  <a:pt x="103" y="670"/>
                  <a:pt x="103" y="667"/>
                </a:cubicBezTo>
                <a:cubicBezTo>
                  <a:pt x="100" y="664"/>
                  <a:pt x="100" y="664"/>
                  <a:pt x="100" y="664"/>
                </a:cubicBezTo>
                <a:cubicBezTo>
                  <a:pt x="98" y="657"/>
                  <a:pt x="105" y="665"/>
                  <a:pt x="104" y="662"/>
                </a:cubicBezTo>
                <a:cubicBezTo>
                  <a:pt x="105" y="664"/>
                  <a:pt x="103" y="663"/>
                  <a:pt x="102" y="661"/>
                </a:cubicBezTo>
                <a:cubicBezTo>
                  <a:pt x="105" y="666"/>
                  <a:pt x="105" y="666"/>
                  <a:pt x="105" y="666"/>
                </a:cubicBezTo>
                <a:cubicBezTo>
                  <a:pt x="107" y="668"/>
                  <a:pt x="107" y="663"/>
                  <a:pt x="107" y="660"/>
                </a:cubicBezTo>
                <a:cubicBezTo>
                  <a:pt x="105" y="659"/>
                  <a:pt x="108" y="656"/>
                  <a:pt x="105" y="653"/>
                </a:cubicBezTo>
                <a:cubicBezTo>
                  <a:pt x="104" y="654"/>
                  <a:pt x="104" y="654"/>
                  <a:pt x="104" y="654"/>
                </a:cubicBezTo>
                <a:cubicBezTo>
                  <a:pt x="103" y="652"/>
                  <a:pt x="103" y="650"/>
                  <a:pt x="103" y="649"/>
                </a:cubicBezTo>
                <a:cubicBezTo>
                  <a:pt x="108" y="651"/>
                  <a:pt x="112" y="645"/>
                  <a:pt x="115" y="649"/>
                </a:cubicBezTo>
                <a:cubicBezTo>
                  <a:pt x="114" y="648"/>
                  <a:pt x="113" y="649"/>
                  <a:pt x="114" y="651"/>
                </a:cubicBezTo>
                <a:cubicBezTo>
                  <a:pt x="116" y="652"/>
                  <a:pt x="116" y="652"/>
                  <a:pt x="116" y="652"/>
                </a:cubicBezTo>
                <a:cubicBezTo>
                  <a:pt x="115" y="653"/>
                  <a:pt x="112" y="649"/>
                  <a:pt x="111" y="652"/>
                </a:cubicBezTo>
                <a:cubicBezTo>
                  <a:pt x="113" y="655"/>
                  <a:pt x="113" y="660"/>
                  <a:pt x="117" y="663"/>
                </a:cubicBezTo>
                <a:cubicBezTo>
                  <a:pt x="122" y="667"/>
                  <a:pt x="116" y="654"/>
                  <a:pt x="120" y="653"/>
                </a:cubicBezTo>
                <a:cubicBezTo>
                  <a:pt x="120" y="652"/>
                  <a:pt x="122" y="659"/>
                  <a:pt x="123" y="656"/>
                </a:cubicBezTo>
                <a:cubicBezTo>
                  <a:pt x="125" y="652"/>
                  <a:pt x="123" y="643"/>
                  <a:pt x="120" y="636"/>
                </a:cubicBezTo>
                <a:cubicBezTo>
                  <a:pt x="120" y="639"/>
                  <a:pt x="119" y="644"/>
                  <a:pt x="117" y="639"/>
                </a:cubicBezTo>
                <a:cubicBezTo>
                  <a:pt x="117" y="637"/>
                  <a:pt x="119" y="635"/>
                  <a:pt x="117" y="631"/>
                </a:cubicBezTo>
                <a:cubicBezTo>
                  <a:pt x="121" y="637"/>
                  <a:pt x="116" y="634"/>
                  <a:pt x="119" y="638"/>
                </a:cubicBezTo>
                <a:cubicBezTo>
                  <a:pt x="120" y="638"/>
                  <a:pt x="120" y="636"/>
                  <a:pt x="120" y="634"/>
                </a:cubicBezTo>
                <a:cubicBezTo>
                  <a:pt x="120" y="637"/>
                  <a:pt x="122" y="638"/>
                  <a:pt x="123" y="639"/>
                </a:cubicBezTo>
                <a:cubicBezTo>
                  <a:pt x="126" y="638"/>
                  <a:pt x="128" y="640"/>
                  <a:pt x="131" y="639"/>
                </a:cubicBezTo>
                <a:cubicBezTo>
                  <a:pt x="132" y="640"/>
                  <a:pt x="133" y="642"/>
                  <a:pt x="134" y="643"/>
                </a:cubicBezTo>
                <a:cubicBezTo>
                  <a:pt x="134" y="641"/>
                  <a:pt x="132" y="631"/>
                  <a:pt x="130" y="628"/>
                </a:cubicBezTo>
                <a:cubicBezTo>
                  <a:pt x="132" y="627"/>
                  <a:pt x="133" y="630"/>
                  <a:pt x="134" y="628"/>
                </a:cubicBezTo>
                <a:cubicBezTo>
                  <a:pt x="129" y="623"/>
                  <a:pt x="135" y="628"/>
                  <a:pt x="132" y="622"/>
                </a:cubicBezTo>
                <a:cubicBezTo>
                  <a:pt x="133" y="621"/>
                  <a:pt x="134" y="625"/>
                  <a:pt x="135" y="626"/>
                </a:cubicBezTo>
                <a:cubicBezTo>
                  <a:pt x="135" y="625"/>
                  <a:pt x="135" y="623"/>
                  <a:pt x="134" y="622"/>
                </a:cubicBezTo>
                <a:cubicBezTo>
                  <a:pt x="137" y="626"/>
                  <a:pt x="138" y="634"/>
                  <a:pt x="141" y="638"/>
                </a:cubicBezTo>
                <a:cubicBezTo>
                  <a:pt x="143" y="641"/>
                  <a:pt x="149" y="645"/>
                  <a:pt x="149" y="645"/>
                </a:cubicBezTo>
                <a:cubicBezTo>
                  <a:pt x="147" y="640"/>
                  <a:pt x="138" y="621"/>
                  <a:pt x="135" y="615"/>
                </a:cubicBezTo>
                <a:cubicBezTo>
                  <a:pt x="133" y="612"/>
                  <a:pt x="137" y="618"/>
                  <a:pt x="138" y="618"/>
                </a:cubicBezTo>
                <a:cubicBezTo>
                  <a:pt x="142" y="622"/>
                  <a:pt x="139" y="613"/>
                  <a:pt x="142" y="614"/>
                </a:cubicBezTo>
                <a:cubicBezTo>
                  <a:pt x="142" y="617"/>
                  <a:pt x="142" y="617"/>
                  <a:pt x="142" y="617"/>
                </a:cubicBezTo>
                <a:cubicBezTo>
                  <a:pt x="143" y="619"/>
                  <a:pt x="144" y="616"/>
                  <a:pt x="144" y="614"/>
                </a:cubicBezTo>
                <a:cubicBezTo>
                  <a:pt x="144" y="616"/>
                  <a:pt x="147" y="624"/>
                  <a:pt x="148" y="626"/>
                </a:cubicBezTo>
                <a:cubicBezTo>
                  <a:pt x="151" y="626"/>
                  <a:pt x="149" y="614"/>
                  <a:pt x="147" y="609"/>
                </a:cubicBezTo>
                <a:cubicBezTo>
                  <a:pt x="145" y="616"/>
                  <a:pt x="145" y="616"/>
                  <a:pt x="145" y="616"/>
                </a:cubicBezTo>
                <a:cubicBezTo>
                  <a:pt x="143" y="612"/>
                  <a:pt x="146" y="610"/>
                  <a:pt x="143" y="605"/>
                </a:cubicBezTo>
                <a:cubicBezTo>
                  <a:pt x="148" y="605"/>
                  <a:pt x="148" y="605"/>
                  <a:pt x="148" y="605"/>
                </a:cubicBezTo>
                <a:cubicBezTo>
                  <a:pt x="147" y="605"/>
                  <a:pt x="147" y="607"/>
                  <a:pt x="148" y="610"/>
                </a:cubicBezTo>
                <a:cubicBezTo>
                  <a:pt x="150" y="609"/>
                  <a:pt x="150" y="610"/>
                  <a:pt x="152" y="612"/>
                </a:cubicBezTo>
                <a:cubicBezTo>
                  <a:pt x="152" y="618"/>
                  <a:pt x="156" y="635"/>
                  <a:pt x="158" y="643"/>
                </a:cubicBezTo>
                <a:cubicBezTo>
                  <a:pt x="158" y="639"/>
                  <a:pt x="158" y="639"/>
                  <a:pt x="158" y="639"/>
                </a:cubicBezTo>
                <a:cubicBezTo>
                  <a:pt x="160" y="641"/>
                  <a:pt x="160" y="641"/>
                  <a:pt x="160" y="641"/>
                </a:cubicBezTo>
                <a:cubicBezTo>
                  <a:pt x="161" y="636"/>
                  <a:pt x="155" y="617"/>
                  <a:pt x="154" y="612"/>
                </a:cubicBezTo>
                <a:cubicBezTo>
                  <a:pt x="156" y="613"/>
                  <a:pt x="160" y="623"/>
                  <a:pt x="160" y="625"/>
                </a:cubicBezTo>
                <a:cubicBezTo>
                  <a:pt x="163" y="624"/>
                  <a:pt x="157" y="610"/>
                  <a:pt x="160" y="610"/>
                </a:cubicBezTo>
                <a:cubicBezTo>
                  <a:pt x="158" y="608"/>
                  <a:pt x="158" y="608"/>
                  <a:pt x="158" y="608"/>
                </a:cubicBezTo>
                <a:cubicBezTo>
                  <a:pt x="158" y="607"/>
                  <a:pt x="162" y="608"/>
                  <a:pt x="161" y="606"/>
                </a:cubicBezTo>
                <a:cubicBezTo>
                  <a:pt x="162" y="608"/>
                  <a:pt x="166" y="614"/>
                  <a:pt x="166" y="616"/>
                </a:cubicBezTo>
                <a:cubicBezTo>
                  <a:pt x="164" y="606"/>
                  <a:pt x="164" y="606"/>
                  <a:pt x="164" y="606"/>
                </a:cubicBezTo>
                <a:cubicBezTo>
                  <a:pt x="164" y="607"/>
                  <a:pt x="168" y="615"/>
                  <a:pt x="169" y="616"/>
                </a:cubicBezTo>
                <a:cubicBezTo>
                  <a:pt x="170" y="616"/>
                  <a:pt x="166" y="606"/>
                  <a:pt x="165" y="605"/>
                </a:cubicBezTo>
                <a:cubicBezTo>
                  <a:pt x="170" y="610"/>
                  <a:pt x="168" y="607"/>
                  <a:pt x="172" y="613"/>
                </a:cubicBezTo>
                <a:cubicBezTo>
                  <a:pt x="173" y="612"/>
                  <a:pt x="168" y="605"/>
                  <a:pt x="168" y="604"/>
                </a:cubicBezTo>
                <a:cubicBezTo>
                  <a:pt x="168" y="601"/>
                  <a:pt x="169" y="602"/>
                  <a:pt x="170" y="603"/>
                </a:cubicBezTo>
                <a:cubicBezTo>
                  <a:pt x="170" y="607"/>
                  <a:pt x="178" y="621"/>
                  <a:pt x="180" y="627"/>
                </a:cubicBezTo>
                <a:cubicBezTo>
                  <a:pt x="174" y="601"/>
                  <a:pt x="174" y="601"/>
                  <a:pt x="174" y="601"/>
                </a:cubicBezTo>
                <a:cubicBezTo>
                  <a:pt x="175" y="603"/>
                  <a:pt x="178" y="610"/>
                  <a:pt x="178" y="611"/>
                </a:cubicBezTo>
                <a:cubicBezTo>
                  <a:pt x="175" y="604"/>
                  <a:pt x="180" y="601"/>
                  <a:pt x="183" y="600"/>
                </a:cubicBezTo>
                <a:cubicBezTo>
                  <a:pt x="183" y="601"/>
                  <a:pt x="183" y="601"/>
                  <a:pt x="183" y="601"/>
                </a:cubicBezTo>
                <a:cubicBezTo>
                  <a:pt x="184" y="603"/>
                  <a:pt x="187" y="604"/>
                  <a:pt x="187" y="601"/>
                </a:cubicBezTo>
                <a:cubicBezTo>
                  <a:pt x="187" y="603"/>
                  <a:pt x="187" y="602"/>
                  <a:pt x="186" y="603"/>
                </a:cubicBezTo>
                <a:cubicBezTo>
                  <a:pt x="191" y="607"/>
                  <a:pt x="184" y="591"/>
                  <a:pt x="188" y="596"/>
                </a:cubicBezTo>
                <a:cubicBezTo>
                  <a:pt x="186" y="597"/>
                  <a:pt x="187" y="599"/>
                  <a:pt x="189" y="602"/>
                </a:cubicBezTo>
                <a:cubicBezTo>
                  <a:pt x="189" y="599"/>
                  <a:pt x="193" y="600"/>
                  <a:pt x="189" y="592"/>
                </a:cubicBezTo>
                <a:cubicBezTo>
                  <a:pt x="191" y="594"/>
                  <a:pt x="191" y="592"/>
                  <a:pt x="193" y="597"/>
                </a:cubicBezTo>
                <a:cubicBezTo>
                  <a:pt x="194" y="590"/>
                  <a:pt x="194" y="590"/>
                  <a:pt x="194" y="590"/>
                </a:cubicBezTo>
                <a:cubicBezTo>
                  <a:pt x="194" y="591"/>
                  <a:pt x="195" y="594"/>
                  <a:pt x="196" y="594"/>
                </a:cubicBezTo>
                <a:cubicBezTo>
                  <a:pt x="194" y="594"/>
                  <a:pt x="195" y="602"/>
                  <a:pt x="192" y="597"/>
                </a:cubicBezTo>
                <a:cubicBezTo>
                  <a:pt x="194" y="602"/>
                  <a:pt x="196" y="605"/>
                  <a:pt x="197" y="609"/>
                </a:cubicBezTo>
                <a:cubicBezTo>
                  <a:pt x="200" y="605"/>
                  <a:pt x="198" y="596"/>
                  <a:pt x="197" y="589"/>
                </a:cubicBezTo>
                <a:cubicBezTo>
                  <a:pt x="202" y="591"/>
                  <a:pt x="202" y="591"/>
                  <a:pt x="202" y="591"/>
                </a:cubicBezTo>
                <a:cubicBezTo>
                  <a:pt x="201" y="589"/>
                  <a:pt x="201" y="589"/>
                  <a:pt x="201" y="589"/>
                </a:cubicBezTo>
                <a:cubicBezTo>
                  <a:pt x="205" y="594"/>
                  <a:pt x="205" y="594"/>
                  <a:pt x="205" y="594"/>
                </a:cubicBezTo>
                <a:cubicBezTo>
                  <a:pt x="204" y="593"/>
                  <a:pt x="204" y="591"/>
                  <a:pt x="204" y="592"/>
                </a:cubicBezTo>
                <a:cubicBezTo>
                  <a:pt x="205" y="592"/>
                  <a:pt x="205" y="593"/>
                  <a:pt x="205" y="594"/>
                </a:cubicBezTo>
                <a:cubicBezTo>
                  <a:pt x="205" y="594"/>
                  <a:pt x="205" y="593"/>
                  <a:pt x="205" y="592"/>
                </a:cubicBezTo>
                <a:cubicBezTo>
                  <a:pt x="207" y="595"/>
                  <a:pt x="208" y="599"/>
                  <a:pt x="209" y="603"/>
                </a:cubicBezTo>
                <a:cubicBezTo>
                  <a:pt x="208" y="602"/>
                  <a:pt x="207" y="601"/>
                  <a:pt x="206" y="600"/>
                </a:cubicBezTo>
                <a:cubicBezTo>
                  <a:pt x="207" y="603"/>
                  <a:pt x="208" y="606"/>
                  <a:pt x="210" y="608"/>
                </a:cubicBezTo>
                <a:cubicBezTo>
                  <a:pt x="210" y="607"/>
                  <a:pt x="210" y="607"/>
                  <a:pt x="210" y="606"/>
                </a:cubicBezTo>
                <a:cubicBezTo>
                  <a:pt x="210" y="609"/>
                  <a:pt x="211" y="611"/>
                  <a:pt x="212" y="612"/>
                </a:cubicBezTo>
                <a:cubicBezTo>
                  <a:pt x="213" y="608"/>
                  <a:pt x="213" y="608"/>
                  <a:pt x="213" y="608"/>
                </a:cubicBezTo>
                <a:cubicBezTo>
                  <a:pt x="212" y="607"/>
                  <a:pt x="211" y="605"/>
                  <a:pt x="210" y="604"/>
                </a:cubicBezTo>
                <a:cubicBezTo>
                  <a:pt x="209" y="599"/>
                  <a:pt x="209" y="594"/>
                  <a:pt x="206" y="590"/>
                </a:cubicBezTo>
                <a:cubicBezTo>
                  <a:pt x="209" y="593"/>
                  <a:pt x="209" y="593"/>
                  <a:pt x="209" y="593"/>
                </a:cubicBezTo>
                <a:cubicBezTo>
                  <a:pt x="209" y="586"/>
                  <a:pt x="209" y="587"/>
                  <a:pt x="209" y="582"/>
                </a:cubicBezTo>
                <a:cubicBezTo>
                  <a:pt x="211" y="584"/>
                  <a:pt x="211" y="586"/>
                  <a:pt x="212" y="587"/>
                </a:cubicBezTo>
                <a:cubicBezTo>
                  <a:pt x="211" y="580"/>
                  <a:pt x="220" y="593"/>
                  <a:pt x="218" y="587"/>
                </a:cubicBezTo>
                <a:cubicBezTo>
                  <a:pt x="219" y="585"/>
                  <a:pt x="216" y="581"/>
                  <a:pt x="216" y="579"/>
                </a:cubicBezTo>
                <a:cubicBezTo>
                  <a:pt x="217" y="580"/>
                  <a:pt x="217" y="581"/>
                  <a:pt x="217" y="581"/>
                </a:cubicBezTo>
                <a:cubicBezTo>
                  <a:pt x="217" y="577"/>
                  <a:pt x="217" y="577"/>
                  <a:pt x="217" y="577"/>
                </a:cubicBezTo>
                <a:cubicBezTo>
                  <a:pt x="218" y="578"/>
                  <a:pt x="217" y="580"/>
                  <a:pt x="219" y="581"/>
                </a:cubicBezTo>
                <a:cubicBezTo>
                  <a:pt x="220" y="577"/>
                  <a:pt x="220" y="574"/>
                  <a:pt x="223" y="575"/>
                </a:cubicBezTo>
                <a:cubicBezTo>
                  <a:pt x="225" y="573"/>
                  <a:pt x="218" y="568"/>
                  <a:pt x="221" y="567"/>
                </a:cubicBezTo>
                <a:cubicBezTo>
                  <a:pt x="223" y="571"/>
                  <a:pt x="225" y="575"/>
                  <a:pt x="226" y="575"/>
                </a:cubicBezTo>
                <a:cubicBezTo>
                  <a:pt x="226" y="572"/>
                  <a:pt x="225" y="569"/>
                  <a:pt x="225" y="567"/>
                </a:cubicBezTo>
                <a:cubicBezTo>
                  <a:pt x="228" y="572"/>
                  <a:pt x="228" y="572"/>
                  <a:pt x="228" y="572"/>
                </a:cubicBezTo>
                <a:cubicBezTo>
                  <a:pt x="229" y="572"/>
                  <a:pt x="229" y="570"/>
                  <a:pt x="231" y="574"/>
                </a:cubicBezTo>
                <a:cubicBezTo>
                  <a:pt x="231" y="572"/>
                  <a:pt x="232" y="572"/>
                  <a:pt x="233" y="572"/>
                </a:cubicBezTo>
                <a:cubicBezTo>
                  <a:pt x="233" y="569"/>
                  <a:pt x="227" y="562"/>
                  <a:pt x="225" y="560"/>
                </a:cubicBezTo>
                <a:cubicBezTo>
                  <a:pt x="229" y="563"/>
                  <a:pt x="229" y="561"/>
                  <a:pt x="233" y="566"/>
                </a:cubicBezTo>
                <a:cubicBezTo>
                  <a:pt x="232" y="569"/>
                  <a:pt x="232" y="569"/>
                  <a:pt x="232" y="569"/>
                </a:cubicBezTo>
                <a:cubicBezTo>
                  <a:pt x="238" y="574"/>
                  <a:pt x="232" y="560"/>
                  <a:pt x="238" y="570"/>
                </a:cubicBezTo>
                <a:cubicBezTo>
                  <a:pt x="237" y="570"/>
                  <a:pt x="237" y="574"/>
                  <a:pt x="239" y="576"/>
                </a:cubicBezTo>
                <a:cubicBezTo>
                  <a:pt x="239" y="573"/>
                  <a:pt x="239" y="573"/>
                  <a:pt x="239" y="573"/>
                </a:cubicBezTo>
                <a:cubicBezTo>
                  <a:pt x="240" y="574"/>
                  <a:pt x="239" y="574"/>
                  <a:pt x="240" y="576"/>
                </a:cubicBezTo>
                <a:cubicBezTo>
                  <a:pt x="240" y="574"/>
                  <a:pt x="240" y="571"/>
                  <a:pt x="240" y="569"/>
                </a:cubicBezTo>
                <a:cubicBezTo>
                  <a:pt x="240" y="569"/>
                  <a:pt x="240" y="569"/>
                  <a:pt x="240" y="569"/>
                </a:cubicBezTo>
                <a:cubicBezTo>
                  <a:pt x="242" y="567"/>
                  <a:pt x="242" y="567"/>
                  <a:pt x="242" y="567"/>
                </a:cubicBezTo>
                <a:cubicBezTo>
                  <a:pt x="242" y="567"/>
                  <a:pt x="242" y="569"/>
                  <a:pt x="243" y="569"/>
                </a:cubicBezTo>
                <a:cubicBezTo>
                  <a:pt x="244" y="566"/>
                  <a:pt x="244" y="566"/>
                  <a:pt x="244" y="566"/>
                </a:cubicBezTo>
                <a:cubicBezTo>
                  <a:pt x="244" y="567"/>
                  <a:pt x="245" y="568"/>
                  <a:pt x="246" y="569"/>
                </a:cubicBezTo>
                <a:cubicBezTo>
                  <a:pt x="250" y="569"/>
                  <a:pt x="243" y="556"/>
                  <a:pt x="247" y="561"/>
                </a:cubicBezTo>
                <a:cubicBezTo>
                  <a:pt x="247" y="561"/>
                  <a:pt x="247" y="561"/>
                  <a:pt x="247" y="561"/>
                </a:cubicBezTo>
                <a:cubicBezTo>
                  <a:pt x="249" y="563"/>
                  <a:pt x="249" y="563"/>
                  <a:pt x="249" y="563"/>
                </a:cubicBezTo>
                <a:cubicBezTo>
                  <a:pt x="244" y="552"/>
                  <a:pt x="254" y="559"/>
                  <a:pt x="250" y="548"/>
                </a:cubicBezTo>
                <a:cubicBezTo>
                  <a:pt x="253" y="552"/>
                  <a:pt x="251" y="551"/>
                  <a:pt x="251" y="557"/>
                </a:cubicBezTo>
                <a:cubicBezTo>
                  <a:pt x="254" y="559"/>
                  <a:pt x="254" y="559"/>
                  <a:pt x="254" y="559"/>
                </a:cubicBezTo>
                <a:cubicBezTo>
                  <a:pt x="254" y="560"/>
                  <a:pt x="253" y="560"/>
                  <a:pt x="253" y="561"/>
                </a:cubicBezTo>
                <a:close/>
                <a:moveTo>
                  <a:pt x="234" y="570"/>
                </a:moveTo>
                <a:cubicBezTo>
                  <a:pt x="233" y="568"/>
                  <a:pt x="233" y="571"/>
                  <a:pt x="233" y="572"/>
                </a:cubicBezTo>
                <a:cubicBezTo>
                  <a:pt x="234" y="573"/>
                  <a:pt x="236" y="575"/>
                  <a:pt x="234" y="570"/>
                </a:cubicBezTo>
                <a:close/>
                <a:moveTo>
                  <a:pt x="204" y="598"/>
                </a:moveTo>
                <a:cubicBezTo>
                  <a:pt x="203" y="597"/>
                  <a:pt x="202" y="596"/>
                  <a:pt x="203" y="598"/>
                </a:cubicBezTo>
                <a:cubicBezTo>
                  <a:pt x="204" y="598"/>
                  <a:pt x="204" y="598"/>
                  <a:pt x="204" y="598"/>
                </a:cubicBezTo>
                <a:close/>
                <a:moveTo>
                  <a:pt x="119" y="669"/>
                </a:moveTo>
                <a:cubicBezTo>
                  <a:pt x="119" y="669"/>
                  <a:pt x="119" y="669"/>
                  <a:pt x="119" y="669"/>
                </a:cubicBezTo>
                <a:cubicBezTo>
                  <a:pt x="120" y="669"/>
                  <a:pt x="121" y="670"/>
                  <a:pt x="119" y="669"/>
                </a:cubicBezTo>
                <a:close/>
                <a:moveTo>
                  <a:pt x="117" y="668"/>
                </a:moveTo>
                <a:cubicBezTo>
                  <a:pt x="117" y="668"/>
                  <a:pt x="116" y="669"/>
                  <a:pt x="117" y="670"/>
                </a:cubicBezTo>
                <a:cubicBezTo>
                  <a:pt x="116" y="669"/>
                  <a:pt x="116" y="669"/>
                  <a:pt x="116" y="668"/>
                </a:cubicBezTo>
                <a:cubicBezTo>
                  <a:pt x="116" y="667"/>
                  <a:pt x="117" y="667"/>
                  <a:pt x="117" y="668"/>
                </a:cubicBezTo>
                <a:close/>
                <a:moveTo>
                  <a:pt x="334" y="567"/>
                </a:moveTo>
                <a:cubicBezTo>
                  <a:pt x="335" y="567"/>
                  <a:pt x="335" y="567"/>
                  <a:pt x="335" y="567"/>
                </a:cubicBezTo>
                <a:cubicBezTo>
                  <a:pt x="334" y="566"/>
                  <a:pt x="334" y="565"/>
                  <a:pt x="334" y="567"/>
                </a:cubicBezTo>
                <a:close/>
                <a:moveTo>
                  <a:pt x="204" y="590"/>
                </a:moveTo>
                <a:cubicBezTo>
                  <a:pt x="205" y="591"/>
                  <a:pt x="205" y="592"/>
                  <a:pt x="205" y="592"/>
                </a:cubicBezTo>
                <a:cubicBezTo>
                  <a:pt x="205" y="592"/>
                  <a:pt x="205" y="591"/>
                  <a:pt x="204" y="590"/>
                </a:cubicBezTo>
                <a:close/>
                <a:moveTo>
                  <a:pt x="268" y="551"/>
                </a:moveTo>
                <a:cubicBezTo>
                  <a:pt x="268" y="551"/>
                  <a:pt x="268" y="551"/>
                  <a:pt x="268" y="551"/>
                </a:cubicBezTo>
                <a:cubicBezTo>
                  <a:pt x="267" y="550"/>
                  <a:pt x="267" y="550"/>
                  <a:pt x="267" y="550"/>
                </a:cubicBezTo>
                <a:lnTo>
                  <a:pt x="268" y="551"/>
                </a:lnTo>
                <a:close/>
                <a:moveTo>
                  <a:pt x="133" y="620"/>
                </a:moveTo>
                <a:cubicBezTo>
                  <a:pt x="133" y="620"/>
                  <a:pt x="134" y="621"/>
                  <a:pt x="134" y="622"/>
                </a:cubicBezTo>
                <a:cubicBezTo>
                  <a:pt x="134" y="621"/>
                  <a:pt x="133" y="620"/>
                  <a:pt x="133" y="620"/>
                </a:cubicBezTo>
                <a:close/>
                <a:moveTo>
                  <a:pt x="108" y="680"/>
                </a:moveTo>
                <a:cubicBezTo>
                  <a:pt x="109" y="678"/>
                  <a:pt x="109" y="678"/>
                  <a:pt x="109" y="678"/>
                </a:cubicBezTo>
                <a:cubicBezTo>
                  <a:pt x="108" y="678"/>
                  <a:pt x="108" y="678"/>
                  <a:pt x="107" y="677"/>
                </a:cubicBezTo>
                <a:cubicBezTo>
                  <a:pt x="108" y="678"/>
                  <a:pt x="109" y="679"/>
                  <a:pt x="108" y="680"/>
                </a:cubicBezTo>
                <a:close/>
                <a:moveTo>
                  <a:pt x="86" y="660"/>
                </a:moveTo>
                <a:cubicBezTo>
                  <a:pt x="86" y="660"/>
                  <a:pt x="85" y="660"/>
                  <a:pt x="85" y="661"/>
                </a:cubicBezTo>
                <a:cubicBezTo>
                  <a:pt x="86" y="663"/>
                  <a:pt x="86" y="663"/>
                  <a:pt x="86" y="663"/>
                </a:cubicBezTo>
                <a:cubicBezTo>
                  <a:pt x="87" y="662"/>
                  <a:pt x="87" y="660"/>
                  <a:pt x="86" y="660"/>
                </a:cubicBezTo>
                <a:close/>
                <a:moveTo>
                  <a:pt x="101" y="667"/>
                </a:moveTo>
                <a:cubicBezTo>
                  <a:pt x="99" y="664"/>
                  <a:pt x="99" y="665"/>
                  <a:pt x="98" y="666"/>
                </a:cubicBezTo>
                <a:cubicBezTo>
                  <a:pt x="99" y="666"/>
                  <a:pt x="99" y="666"/>
                  <a:pt x="99" y="666"/>
                </a:cubicBezTo>
                <a:cubicBezTo>
                  <a:pt x="100" y="671"/>
                  <a:pt x="101" y="669"/>
                  <a:pt x="101" y="667"/>
                </a:cubicBezTo>
                <a:close/>
                <a:moveTo>
                  <a:pt x="98" y="666"/>
                </a:moveTo>
                <a:cubicBezTo>
                  <a:pt x="98" y="667"/>
                  <a:pt x="98" y="667"/>
                  <a:pt x="98" y="667"/>
                </a:cubicBezTo>
                <a:cubicBezTo>
                  <a:pt x="98" y="669"/>
                  <a:pt x="98" y="667"/>
                  <a:pt x="98" y="666"/>
                </a:cubicBezTo>
                <a:close/>
                <a:moveTo>
                  <a:pt x="114" y="671"/>
                </a:moveTo>
                <a:cubicBezTo>
                  <a:pt x="114" y="671"/>
                  <a:pt x="116" y="676"/>
                  <a:pt x="115" y="675"/>
                </a:cubicBezTo>
                <a:cubicBezTo>
                  <a:pt x="117" y="679"/>
                  <a:pt x="116" y="668"/>
                  <a:pt x="114" y="671"/>
                </a:cubicBezTo>
                <a:close/>
                <a:moveTo>
                  <a:pt x="95" y="656"/>
                </a:moveTo>
                <a:cubicBezTo>
                  <a:pt x="98" y="660"/>
                  <a:pt x="98" y="660"/>
                  <a:pt x="98" y="660"/>
                </a:cubicBezTo>
                <a:cubicBezTo>
                  <a:pt x="97" y="657"/>
                  <a:pt x="97" y="657"/>
                  <a:pt x="97" y="657"/>
                </a:cubicBezTo>
                <a:lnTo>
                  <a:pt x="95" y="656"/>
                </a:lnTo>
                <a:close/>
                <a:moveTo>
                  <a:pt x="104" y="656"/>
                </a:moveTo>
                <a:cubicBezTo>
                  <a:pt x="102" y="655"/>
                  <a:pt x="102" y="655"/>
                  <a:pt x="102" y="655"/>
                </a:cubicBezTo>
                <a:cubicBezTo>
                  <a:pt x="102" y="656"/>
                  <a:pt x="102" y="657"/>
                  <a:pt x="102" y="657"/>
                </a:cubicBezTo>
                <a:cubicBezTo>
                  <a:pt x="103" y="657"/>
                  <a:pt x="105" y="657"/>
                  <a:pt x="104" y="656"/>
                </a:cubicBezTo>
                <a:close/>
                <a:moveTo>
                  <a:pt x="102" y="657"/>
                </a:moveTo>
                <a:cubicBezTo>
                  <a:pt x="102" y="657"/>
                  <a:pt x="101" y="657"/>
                  <a:pt x="101" y="658"/>
                </a:cubicBezTo>
                <a:cubicBezTo>
                  <a:pt x="102" y="658"/>
                  <a:pt x="102" y="658"/>
                  <a:pt x="102" y="657"/>
                </a:cubicBezTo>
                <a:close/>
                <a:moveTo>
                  <a:pt x="97" y="654"/>
                </a:moveTo>
                <a:cubicBezTo>
                  <a:pt x="98" y="655"/>
                  <a:pt x="98" y="655"/>
                  <a:pt x="98" y="655"/>
                </a:cubicBezTo>
                <a:cubicBezTo>
                  <a:pt x="99" y="654"/>
                  <a:pt x="99" y="654"/>
                  <a:pt x="99" y="654"/>
                </a:cubicBezTo>
                <a:lnTo>
                  <a:pt x="97" y="654"/>
                </a:lnTo>
                <a:close/>
                <a:moveTo>
                  <a:pt x="120" y="650"/>
                </a:moveTo>
                <a:cubicBezTo>
                  <a:pt x="121" y="648"/>
                  <a:pt x="121" y="648"/>
                  <a:pt x="121" y="648"/>
                </a:cubicBezTo>
                <a:cubicBezTo>
                  <a:pt x="121" y="646"/>
                  <a:pt x="120" y="646"/>
                  <a:pt x="120" y="646"/>
                </a:cubicBezTo>
                <a:cubicBezTo>
                  <a:pt x="120" y="648"/>
                  <a:pt x="119" y="648"/>
                  <a:pt x="120" y="650"/>
                </a:cubicBezTo>
                <a:close/>
                <a:moveTo>
                  <a:pt x="110" y="640"/>
                </a:moveTo>
                <a:cubicBezTo>
                  <a:pt x="111" y="641"/>
                  <a:pt x="111" y="642"/>
                  <a:pt x="112" y="643"/>
                </a:cubicBezTo>
                <a:cubicBezTo>
                  <a:pt x="110" y="638"/>
                  <a:pt x="110" y="638"/>
                  <a:pt x="110" y="638"/>
                </a:cubicBezTo>
                <a:lnTo>
                  <a:pt x="110" y="640"/>
                </a:lnTo>
                <a:close/>
                <a:moveTo>
                  <a:pt x="114" y="637"/>
                </a:moveTo>
                <a:cubicBezTo>
                  <a:pt x="114" y="636"/>
                  <a:pt x="115" y="632"/>
                  <a:pt x="113" y="633"/>
                </a:cubicBezTo>
                <a:cubicBezTo>
                  <a:pt x="113" y="635"/>
                  <a:pt x="112" y="637"/>
                  <a:pt x="114" y="637"/>
                </a:cubicBezTo>
                <a:close/>
                <a:moveTo>
                  <a:pt x="141" y="633"/>
                </a:moveTo>
                <a:cubicBezTo>
                  <a:pt x="141" y="633"/>
                  <a:pt x="141" y="633"/>
                  <a:pt x="141" y="633"/>
                </a:cubicBezTo>
                <a:cubicBezTo>
                  <a:pt x="145" y="642"/>
                  <a:pt x="145" y="642"/>
                  <a:pt x="145" y="642"/>
                </a:cubicBezTo>
                <a:lnTo>
                  <a:pt x="141" y="633"/>
                </a:lnTo>
                <a:close/>
                <a:moveTo>
                  <a:pt x="153" y="603"/>
                </a:moveTo>
                <a:cubicBezTo>
                  <a:pt x="151" y="602"/>
                  <a:pt x="155" y="609"/>
                  <a:pt x="152" y="607"/>
                </a:cubicBezTo>
                <a:cubicBezTo>
                  <a:pt x="153" y="609"/>
                  <a:pt x="155" y="608"/>
                  <a:pt x="155" y="610"/>
                </a:cubicBezTo>
                <a:cubicBezTo>
                  <a:pt x="155" y="608"/>
                  <a:pt x="156" y="609"/>
                  <a:pt x="153" y="603"/>
                </a:cubicBezTo>
                <a:close/>
                <a:moveTo>
                  <a:pt x="155" y="610"/>
                </a:moveTo>
                <a:cubicBezTo>
                  <a:pt x="155" y="611"/>
                  <a:pt x="155" y="611"/>
                  <a:pt x="155" y="612"/>
                </a:cubicBezTo>
                <a:cubicBezTo>
                  <a:pt x="155" y="611"/>
                  <a:pt x="155" y="611"/>
                  <a:pt x="155" y="610"/>
                </a:cubicBezTo>
                <a:close/>
                <a:moveTo>
                  <a:pt x="411" y="538"/>
                </a:moveTo>
                <a:cubicBezTo>
                  <a:pt x="413" y="540"/>
                  <a:pt x="413" y="540"/>
                  <a:pt x="413" y="540"/>
                </a:cubicBezTo>
                <a:cubicBezTo>
                  <a:pt x="411" y="537"/>
                  <a:pt x="411" y="537"/>
                  <a:pt x="411" y="537"/>
                </a:cubicBezTo>
                <a:lnTo>
                  <a:pt x="411" y="538"/>
                </a:lnTo>
                <a:close/>
                <a:moveTo>
                  <a:pt x="410" y="531"/>
                </a:moveTo>
                <a:cubicBezTo>
                  <a:pt x="413" y="536"/>
                  <a:pt x="413" y="536"/>
                  <a:pt x="413" y="536"/>
                </a:cubicBezTo>
                <a:cubicBezTo>
                  <a:pt x="412" y="531"/>
                  <a:pt x="412" y="531"/>
                  <a:pt x="412" y="531"/>
                </a:cubicBezTo>
                <a:cubicBezTo>
                  <a:pt x="411" y="531"/>
                  <a:pt x="411" y="532"/>
                  <a:pt x="410" y="531"/>
                </a:cubicBezTo>
                <a:close/>
                <a:moveTo>
                  <a:pt x="225" y="563"/>
                </a:moveTo>
                <a:cubicBezTo>
                  <a:pt x="225" y="564"/>
                  <a:pt x="225" y="564"/>
                  <a:pt x="225" y="564"/>
                </a:cubicBezTo>
                <a:cubicBezTo>
                  <a:pt x="226" y="566"/>
                  <a:pt x="226" y="566"/>
                  <a:pt x="227" y="566"/>
                </a:cubicBezTo>
                <a:lnTo>
                  <a:pt x="225" y="563"/>
                </a:lnTo>
                <a:close/>
                <a:moveTo>
                  <a:pt x="243" y="560"/>
                </a:moveTo>
                <a:cubicBezTo>
                  <a:pt x="243" y="560"/>
                  <a:pt x="243" y="560"/>
                  <a:pt x="243" y="560"/>
                </a:cubicBezTo>
                <a:cubicBezTo>
                  <a:pt x="245" y="564"/>
                  <a:pt x="245" y="564"/>
                  <a:pt x="245" y="564"/>
                </a:cubicBezTo>
                <a:lnTo>
                  <a:pt x="243" y="560"/>
                </a:lnTo>
                <a:close/>
                <a:moveTo>
                  <a:pt x="254" y="547"/>
                </a:moveTo>
                <a:cubicBezTo>
                  <a:pt x="253" y="547"/>
                  <a:pt x="253" y="549"/>
                  <a:pt x="252" y="549"/>
                </a:cubicBezTo>
                <a:cubicBezTo>
                  <a:pt x="253" y="547"/>
                  <a:pt x="257" y="553"/>
                  <a:pt x="254" y="547"/>
                </a:cubicBezTo>
                <a:close/>
                <a:moveTo>
                  <a:pt x="27" y="658"/>
                </a:moveTo>
                <a:cubicBezTo>
                  <a:pt x="26" y="659"/>
                  <a:pt x="29" y="660"/>
                  <a:pt x="29" y="660"/>
                </a:cubicBezTo>
                <a:cubicBezTo>
                  <a:pt x="29" y="659"/>
                  <a:pt x="26" y="658"/>
                  <a:pt x="27" y="658"/>
                </a:cubicBezTo>
                <a:close/>
                <a:moveTo>
                  <a:pt x="24" y="649"/>
                </a:moveTo>
                <a:cubicBezTo>
                  <a:pt x="25" y="650"/>
                  <a:pt x="25" y="650"/>
                  <a:pt x="25" y="650"/>
                </a:cubicBezTo>
                <a:cubicBezTo>
                  <a:pt x="23" y="647"/>
                  <a:pt x="23" y="647"/>
                  <a:pt x="23" y="647"/>
                </a:cubicBezTo>
                <a:lnTo>
                  <a:pt x="24" y="649"/>
                </a:lnTo>
                <a:close/>
                <a:moveTo>
                  <a:pt x="28" y="643"/>
                </a:moveTo>
                <a:cubicBezTo>
                  <a:pt x="24" y="641"/>
                  <a:pt x="27" y="645"/>
                  <a:pt x="25" y="645"/>
                </a:cubicBezTo>
                <a:cubicBezTo>
                  <a:pt x="24" y="645"/>
                  <a:pt x="24" y="645"/>
                  <a:pt x="24" y="645"/>
                </a:cubicBezTo>
                <a:cubicBezTo>
                  <a:pt x="27" y="648"/>
                  <a:pt x="27" y="648"/>
                  <a:pt x="27" y="648"/>
                </a:cubicBezTo>
                <a:cubicBezTo>
                  <a:pt x="27" y="646"/>
                  <a:pt x="26" y="643"/>
                  <a:pt x="28" y="643"/>
                </a:cubicBezTo>
                <a:close/>
                <a:moveTo>
                  <a:pt x="38" y="647"/>
                </a:moveTo>
                <a:cubicBezTo>
                  <a:pt x="37" y="646"/>
                  <a:pt x="37" y="645"/>
                  <a:pt x="37" y="647"/>
                </a:cubicBezTo>
                <a:cubicBezTo>
                  <a:pt x="38" y="647"/>
                  <a:pt x="38" y="647"/>
                  <a:pt x="38" y="647"/>
                </a:cubicBezTo>
                <a:cubicBezTo>
                  <a:pt x="38" y="647"/>
                  <a:pt x="38" y="647"/>
                  <a:pt x="38" y="647"/>
                </a:cubicBezTo>
                <a:close/>
                <a:moveTo>
                  <a:pt x="38" y="647"/>
                </a:moveTo>
                <a:cubicBezTo>
                  <a:pt x="38" y="648"/>
                  <a:pt x="39" y="648"/>
                  <a:pt x="38" y="647"/>
                </a:cubicBezTo>
                <a:close/>
                <a:moveTo>
                  <a:pt x="39" y="644"/>
                </a:moveTo>
                <a:cubicBezTo>
                  <a:pt x="40" y="646"/>
                  <a:pt x="40" y="646"/>
                  <a:pt x="40" y="646"/>
                </a:cubicBezTo>
                <a:cubicBezTo>
                  <a:pt x="40" y="647"/>
                  <a:pt x="41" y="646"/>
                  <a:pt x="42" y="647"/>
                </a:cubicBezTo>
                <a:cubicBezTo>
                  <a:pt x="41" y="646"/>
                  <a:pt x="40" y="645"/>
                  <a:pt x="39" y="644"/>
                </a:cubicBezTo>
                <a:close/>
                <a:moveTo>
                  <a:pt x="37" y="641"/>
                </a:moveTo>
                <a:cubicBezTo>
                  <a:pt x="37" y="642"/>
                  <a:pt x="37" y="642"/>
                  <a:pt x="37" y="642"/>
                </a:cubicBezTo>
                <a:cubicBezTo>
                  <a:pt x="37" y="642"/>
                  <a:pt x="38" y="642"/>
                  <a:pt x="37" y="641"/>
                </a:cubicBezTo>
                <a:close/>
                <a:moveTo>
                  <a:pt x="37" y="644"/>
                </a:moveTo>
                <a:cubicBezTo>
                  <a:pt x="37" y="642"/>
                  <a:pt x="37" y="642"/>
                  <a:pt x="37" y="642"/>
                </a:cubicBezTo>
                <a:cubicBezTo>
                  <a:pt x="36" y="642"/>
                  <a:pt x="35" y="641"/>
                  <a:pt x="37" y="643"/>
                </a:cubicBezTo>
                <a:cubicBezTo>
                  <a:pt x="36" y="642"/>
                  <a:pt x="37" y="643"/>
                  <a:pt x="37" y="644"/>
                </a:cubicBezTo>
                <a:close/>
                <a:moveTo>
                  <a:pt x="37" y="644"/>
                </a:moveTo>
                <a:cubicBezTo>
                  <a:pt x="36" y="643"/>
                  <a:pt x="35" y="643"/>
                  <a:pt x="34" y="642"/>
                </a:cubicBezTo>
                <a:cubicBezTo>
                  <a:pt x="33" y="643"/>
                  <a:pt x="36" y="645"/>
                  <a:pt x="37" y="644"/>
                </a:cubicBezTo>
                <a:close/>
                <a:moveTo>
                  <a:pt x="24" y="640"/>
                </a:moveTo>
                <a:cubicBezTo>
                  <a:pt x="22" y="639"/>
                  <a:pt x="22" y="639"/>
                  <a:pt x="22" y="639"/>
                </a:cubicBezTo>
                <a:cubicBezTo>
                  <a:pt x="23" y="641"/>
                  <a:pt x="23" y="641"/>
                  <a:pt x="23" y="641"/>
                </a:cubicBezTo>
                <a:cubicBezTo>
                  <a:pt x="23" y="640"/>
                  <a:pt x="25" y="640"/>
                  <a:pt x="24" y="640"/>
                </a:cubicBezTo>
                <a:close/>
                <a:moveTo>
                  <a:pt x="44" y="643"/>
                </a:moveTo>
                <a:cubicBezTo>
                  <a:pt x="43" y="642"/>
                  <a:pt x="42" y="641"/>
                  <a:pt x="41" y="640"/>
                </a:cubicBezTo>
                <a:cubicBezTo>
                  <a:pt x="41" y="642"/>
                  <a:pt x="41" y="642"/>
                  <a:pt x="41" y="642"/>
                </a:cubicBezTo>
                <a:cubicBezTo>
                  <a:pt x="42" y="642"/>
                  <a:pt x="43" y="642"/>
                  <a:pt x="44" y="643"/>
                </a:cubicBezTo>
                <a:close/>
                <a:moveTo>
                  <a:pt x="41" y="640"/>
                </a:moveTo>
                <a:cubicBezTo>
                  <a:pt x="40" y="638"/>
                  <a:pt x="40" y="638"/>
                  <a:pt x="40" y="638"/>
                </a:cubicBezTo>
                <a:cubicBezTo>
                  <a:pt x="40" y="639"/>
                  <a:pt x="40" y="639"/>
                  <a:pt x="41" y="640"/>
                </a:cubicBezTo>
                <a:close/>
                <a:moveTo>
                  <a:pt x="33" y="637"/>
                </a:moveTo>
                <a:cubicBezTo>
                  <a:pt x="33" y="637"/>
                  <a:pt x="33" y="638"/>
                  <a:pt x="34" y="639"/>
                </a:cubicBezTo>
                <a:cubicBezTo>
                  <a:pt x="34" y="640"/>
                  <a:pt x="35" y="641"/>
                  <a:pt x="35" y="641"/>
                </a:cubicBezTo>
                <a:cubicBezTo>
                  <a:pt x="35" y="641"/>
                  <a:pt x="34" y="640"/>
                  <a:pt x="34" y="639"/>
                </a:cubicBezTo>
                <a:cubicBezTo>
                  <a:pt x="33" y="638"/>
                  <a:pt x="33" y="637"/>
                  <a:pt x="33" y="637"/>
                </a:cubicBezTo>
                <a:close/>
                <a:moveTo>
                  <a:pt x="46" y="642"/>
                </a:moveTo>
                <a:cubicBezTo>
                  <a:pt x="47" y="644"/>
                  <a:pt x="47" y="644"/>
                  <a:pt x="47" y="644"/>
                </a:cubicBezTo>
                <a:cubicBezTo>
                  <a:pt x="45" y="641"/>
                  <a:pt x="45" y="641"/>
                  <a:pt x="45" y="641"/>
                </a:cubicBezTo>
                <a:lnTo>
                  <a:pt x="46" y="642"/>
                </a:lnTo>
                <a:close/>
                <a:moveTo>
                  <a:pt x="47" y="641"/>
                </a:moveTo>
                <a:cubicBezTo>
                  <a:pt x="48" y="643"/>
                  <a:pt x="49" y="643"/>
                  <a:pt x="49" y="645"/>
                </a:cubicBezTo>
                <a:cubicBezTo>
                  <a:pt x="50" y="644"/>
                  <a:pt x="49" y="642"/>
                  <a:pt x="49" y="641"/>
                </a:cubicBezTo>
                <a:cubicBezTo>
                  <a:pt x="49" y="642"/>
                  <a:pt x="48" y="642"/>
                  <a:pt x="47" y="641"/>
                </a:cubicBezTo>
                <a:close/>
                <a:moveTo>
                  <a:pt x="48" y="639"/>
                </a:moveTo>
                <a:cubicBezTo>
                  <a:pt x="48" y="639"/>
                  <a:pt x="48" y="640"/>
                  <a:pt x="49" y="641"/>
                </a:cubicBezTo>
                <a:cubicBezTo>
                  <a:pt x="49" y="640"/>
                  <a:pt x="49" y="640"/>
                  <a:pt x="48" y="639"/>
                </a:cubicBezTo>
                <a:close/>
                <a:moveTo>
                  <a:pt x="42" y="638"/>
                </a:moveTo>
                <a:cubicBezTo>
                  <a:pt x="42" y="638"/>
                  <a:pt x="43" y="640"/>
                  <a:pt x="44" y="640"/>
                </a:cubicBezTo>
                <a:cubicBezTo>
                  <a:pt x="42" y="638"/>
                  <a:pt x="42" y="638"/>
                  <a:pt x="42" y="638"/>
                </a:cubicBezTo>
                <a:close/>
                <a:moveTo>
                  <a:pt x="42" y="638"/>
                </a:moveTo>
                <a:cubicBezTo>
                  <a:pt x="42" y="638"/>
                  <a:pt x="42" y="638"/>
                  <a:pt x="42" y="638"/>
                </a:cubicBezTo>
                <a:cubicBezTo>
                  <a:pt x="42" y="638"/>
                  <a:pt x="43" y="638"/>
                  <a:pt x="43" y="638"/>
                </a:cubicBezTo>
                <a:cubicBezTo>
                  <a:pt x="43" y="638"/>
                  <a:pt x="43" y="638"/>
                  <a:pt x="42" y="638"/>
                </a:cubicBezTo>
                <a:close/>
                <a:moveTo>
                  <a:pt x="42" y="638"/>
                </a:moveTo>
                <a:cubicBezTo>
                  <a:pt x="42" y="638"/>
                  <a:pt x="42" y="638"/>
                  <a:pt x="42" y="638"/>
                </a:cubicBezTo>
                <a:cubicBezTo>
                  <a:pt x="42" y="638"/>
                  <a:pt x="42" y="638"/>
                  <a:pt x="42" y="638"/>
                </a:cubicBezTo>
                <a:close/>
                <a:moveTo>
                  <a:pt x="37" y="638"/>
                </a:moveTo>
                <a:cubicBezTo>
                  <a:pt x="36" y="636"/>
                  <a:pt x="36" y="634"/>
                  <a:pt x="33" y="633"/>
                </a:cubicBezTo>
                <a:cubicBezTo>
                  <a:pt x="34" y="635"/>
                  <a:pt x="36" y="635"/>
                  <a:pt x="37" y="638"/>
                </a:cubicBezTo>
                <a:close/>
                <a:moveTo>
                  <a:pt x="39" y="635"/>
                </a:moveTo>
                <a:cubicBezTo>
                  <a:pt x="38" y="635"/>
                  <a:pt x="38" y="635"/>
                  <a:pt x="38" y="635"/>
                </a:cubicBezTo>
                <a:cubicBezTo>
                  <a:pt x="39" y="636"/>
                  <a:pt x="39" y="637"/>
                  <a:pt x="40" y="638"/>
                </a:cubicBezTo>
                <a:lnTo>
                  <a:pt x="39" y="635"/>
                </a:lnTo>
                <a:close/>
                <a:moveTo>
                  <a:pt x="39" y="634"/>
                </a:moveTo>
                <a:cubicBezTo>
                  <a:pt x="39" y="635"/>
                  <a:pt x="39" y="635"/>
                  <a:pt x="39" y="635"/>
                </a:cubicBezTo>
                <a:cubicBezTo>
                  <a:pt x="40" y="635"/>
                  <a:pt x="40" y="635"/>
                  <a:pt x="40" y="635"/>
                </a:cubicBezTo>
                <a:lnTo>
                  <a:pt x="39" y="634"/>
                </a:lnTo>
                <a:close/>
                <a:moveTo>
                  <a:pt x="46" y="637"/>
                </a:moveTo>
                <a:cubicBezTo>
                  <a:pt x="46" y="635"/>
                  <a:pt x="46" y="635"/>
                  <a:pt x="46" y="635"/>
                </a:cubicBezTo>
                <a:cubicBezTo>
                  <a:pt x="46" y="634"/>
                  <a:pt x="45" y="634"/>
                  <a:pt x="45" y="635"/>
                </a:cubicBezTo>
                <a:cubicBezTo>
                  <a:pt x="45" y="636"/>
                  <a:pt x="45" y="637"/>
                  <a:pt x="46" y="637"/>
                </a:cubicBezTo>
                <a:close/>
                <a:moveTo>
                  <a:pt x="44" y="637"/>
                </a:moveTo>
                <a:cubicBezTo>
                  <a:pt x="44" y="637"/>
                  <a:pt x="44" y="637"/>
                  <a:pt x="44" y="637"/>
                </a:cubicBezTo>
                <a:cubicBezTo>
                  <a:pt x="44" y="637"/>
                  <a:pt x="44" y="637"/>
                  <a:pt x="44" y="637"/>
                </a:cubicBezTo>
                <a:close/>
                <a:moveTo>
                  <a:pt x="51" y="633"/>
                </a:moveTo>
                <a:cubicBezTo>
                  <a:pt x="50" y="633"/>
                  <a:pt x="50" y="633"/>
                  <a:pt x="50" y="633"/>
                </a:cubicBezTo>
                <a:cubicBezTo>
                  <a:pt x="50" y="633"/>
                  <a:pt x="50" y="633"/>
                  <a:pt x="50" y="633"/>
                </a:cubicBezTo>
                <a:lnTo>
                  <a:pt x="51" y="633"/>
                </a:lnTo>
                <a:close/>
                <a:moveTo>
                  <a:pt x="44" y="634"/>
                </a:moveTo>
                <a:cubicBezTo>
                  <a:pt x="44" y="634"/>
                  <a:pt x="44" y="635"/>
                  <a:pt x="44" y="636"/>
                </a:cubicBezTo>
                <a:cubicBezTo>
                  <a:pt x="44" y="635"/>
                  <a:pt x="44" y="635"/>
                  <a:pt x="45" y="635"/>
                </a:cubicBezTo>
                <a:cubicBezTo>
                  <a:pt x="44" y="634"/>
                  <a:pt x="44" y="634"/>
                  <a:pt x="44" y="634"/>
                </a:cubicBezTo>
                <a:close/>
                <a:moveTo>
                  <a:pt x="49" y="637"/>
                </a:moveTo>
                <a:cubicBezTo>
                  <a:pt x="48" y="637"/>
                  <a:pt x="48" y="636"/>
                  <a:pt x="48" y="636"/>
                </a:cubicBezTo>
                <a:cubicBezTo>
                  <a:pt x="48" y="637"/>
                  <a:pt x="49" y="638"/>
                  <a:pt x="49" y="637"/>
                </a:cubicBezTo>
                <a:close/>
                <a:moveTo>
                  <a:pt x="44" y="637"/>
                </a:moveTo>
                <a:cubicBezTo>
                  <a:pt x="44" y="638"/>
                  <a:pt x="44" y="638"/>
                  <a:pt x="44" y="638"/>
                </a:cubicBezTo>
                <a:cubicBezTo>
                  <a:pt x="45" y="638"/>
                  <a:pt x="45" y="638"/>
                  <a:pt x="44" y="637"/>
                </a:cubicBezTo>
                <a:close/>
                <a:moveTo>
                  <a:pt x="44" y="637"/>
                </a:moveTo>
                <a:cubicBezTo>
                  <a:pt x="44" y="637"/>
                  <a:pt x="44" y="636"/>
                  <a:pt x="44" y="636"/>
                </a:cubicBezTo>
                <a:cubicBezTo>
                  <a:pt x="44" y="636"/>
                  <a:pt x="44" y="636"/>
                  <a:pt x="44" y="637"/>
                </a:cubicBezTo>
                <a:cubicBezTo>
                  <a:pt x="44" y="637"/>
                  <a:pt x="44" y="637"/>
                  <a:pt x="44" y="637"/>
                </a:cubicBezTo>
                <a:close/>
                <a:moveTo>
                  <a:pt x="48" y="615"/>
                </a:moveTo>
                <a:cubicBezTo>
                  <a:pt x="48" y="617"/>
                  <a:pt x="47" y="620"/>
                  <a:pt x="45" y="618"/>
                </a:cubicBezTo>
                <a:cubicBezTo>
                  <a:pt x="45" y="620"/>
                  <a:pt x="48" y="628"/>
                  <a:pt x="50" y="633"/>
                </a:cubicBezTo>
                <a:cubicBezTo>
                  <a:pt x="50" y="632"/>
                  <a:pt x="50" y="631"/>
                  <a:pt x="50" y="629"/>
                </a:cubicBezTo>
                <a:cubicBezTo>
                  <a:pt x="50" y="627"/>
                  <a:pt x="47" y="626"/>
                  <a:pt x="47" y="623"/>
                </a:cubicBezTo>
                <a:cubicBezTo>
                  <a:pt x="48" y="622"/>
                  <a:pt x="49" y="624"/>
                  <a:pt x="50" y="625"/>
                </a:cubicBezTo>
                <a:cubicBezTo>
                  <a:pt x="48" y="622"/>
                  <a:pt x="51" y="620"/>
                  <a:pt x="49" y="615"/>
                </a:cubicBezTo>
                <a:cubicBezTo>
                  <a:pt x="49" y="615"/>
                  <a:pt x="48" y="617"/>
                  <a:pt x="48" y="617"/>
                </a:cubicBezTo>
                <a:cubicBezTo>
                  <a:pt x="48" y="616"/>
                  <a:pt x="48" y="615"/>
                  <a:pt x="48" y="615"/>
                </a:cubicBezTo>
                <a:close/>
                <a:moveTo>
                  <a:pt x="49" y="633"/>
                </a:moveTo>
                <a:cubicBezTo>
                  <a:pt x="48" y="633"/>
                  <a:pt x="48" y="633"/>
                  <a:pt x="48" y="633"/>
                </a:cubicBezTo>
                <a:cubicBezTo>
                  <a:pt x="49" y="634"/>
                  <a:pt x="50" y="635"/>
                  <a:pt x="51" y="637"/>
                </a:cubicBezTo>
                <a:cubicBezTo>
                  <a:pt x="51" y="635"/>
                  <a:pt x="51" y="634"/>
                  <a:pt x="50" y="633"/>
                </a:cubicBezTo>
                <a:cubicBezTo>
                  <a:pt x="49" y="633"/>
                  <a:pt x="49" y="633"/>
                  <a:pt x="49" y="633"/>
                </a:cubicBezTo>
                <a:close/>
                <a:moveTo>
                  <a:pt x="47" y="634"/>
                </a:moveTo>
                <a:cubicBezTo>
                  <a:pt x="46" y="631"/>
                  <a:pt x="47" y="630"/>
                  <a:pt x="45" y="627"/>
                </a:cubicBezTo>
                <a:cubicBezTo>
                  <a:pt x="44" y="628"/>
                  <a:pt x="45" y="630"/>
                  <a:pt x="45" y="631"/>
                </a:cubicBezTo>
                <a:cubicBezTo>
                  <a:pt x="46" y="630"/>
                  <a:pt x="45" y="633"/>
                  <a:pt x="47" y="634"/>
                </a:cubicBezTo>
                <a:cubicBezTo>
                  <a:pt x="47" y="634"/>
                  <a:pt x="46" y="635"/>
                  <a:pt x="46" y="635"/>
                </a:cubicBezTo>
                <a:cubicBezTo>
                  <a:pt x="47" y="635"/>
                  <a:pt x="47" y="635"/>
                  <a:pt x="48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5"/>
                  <a:pt x="47" y="635"/>
                  <a:pt x="47" y="635"/>
                </a:cubicBezTo>
                <a:cubicBezTo>
                  <a:pt x="47" y="635"/>
                  <a:pt x="47" y="635"/>
                  <a:pt x="47" y="635"/>
                </a:cubicBezTo>
                <a:cubicBezTo>
                  <a:pt x="47" y="635"/>
                  <a:pt x="47" y="634"/>
                  <a:pt x="47" y="634"/>
                </a:cubicBezTo>
                <a:cubicBezTo>
                  <a:pt x="48" y="634"/>
                  <a:pt x="47" y="635"/>
                  <a:pt x="47" y="635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8" y="633"/>
                  <a:pt x="48" y="633"/>
                  <a:pt x="48" y="633"/>
                </a:cubicBezTo>
                <a:cubicBezTo>
                  <a:pt x="48" y="633"/>
                  <a:pt x="48" y="633"/>
                  <a:pt x="47" y="634"/>
                </a:cubicBezTo>
                <a:close/>
                <a:moveTo>
                  <a:pt x="30" y="627"/>
                </a:moveTo>
                <a:cubicBezTo>
                  <a:pt x="30" y="627"/>
                  <a:pt x="31" y="627"/>
                  <a:pt x="31" y="627"/>
                </a:cubicBezTo>
                <a:cubicBezTo>
                  <a:pt x="31" y="627"/>
                  <a:pt x="30" y="627"/>
                  <a:pt x="30" y="627"/>
                </a:cubicBezTo>
                <a:close/>
                <a:moveTo>
                  <a:pt x="32" y="628"/>
                </a:moveTo>
                <a:cubicBezTo>
                  <a:pt x="32" y="628"/>
                  <a:pt x="33" y="629"/>
                  <a:pt x="32" y="629"/>
                </a:cubicBezTo>
                <a:cubicBezTo>
                  <a:pt x="31" y="629"/>
                  <a:pt x="31" y="628"/>
                  <a:pt x="31" y="627"/>
                </a:cubicBezTo>
                <a:cubicBezTo>
                  <a:pt x="31" y="628"/>
                  <a:pt x="31" y="630"/>
                  <a:pt x="33" y="630"/>
                </a:cubicBezTo>
                <a:cubicBezTo>
                  <a:pt x="33" y="630"/>
                  <a:pt x="33" y="630"/>
                  <a:pt x="33" y="630"/>
                </a:cubicBezTo>
                <a:cubicBezTo>
                  <a:pt x="34" y="630"/>
                  <a:pt x="37" y="632"/>
                  <a:pt x="37" y="633"/>
                </a:cubicBezTo>
                <a:cubicBezTo>
                  <a:pt x="36" y="631"/>
                  <a:pt x="34" y="629"/>
                  <a:pt x="32" y="628"/>
                </a:cubicBezTo>
                <a:close/>
                <a:moveTo>
                  <a:pt x="40" y="630"/>
                </a:moveTo>
                <a:cubicBezTo>
                  <a:pt x="41" y="627"/>
                  <a:pt x="41" y="627"/>
                  <a:pt x="41" y="627"/>
                </a:cubicBezTo>
                <a:cubicBezTo>
                  <a:pt x="39" y="626"/>
                  <a:pt x="39" y="626"/>
                  <a:pt x="39" y="626"/>
                </a:cubicBezTo>
                <a:cubicBezTo>
                  <a:pt x="39" y="627"/>
                  <a:pt x="39" y="627"/>
                  <a:pt x="39" y="627"/>
                </a:cubicBezTo>
                <a:cubicBezTo>
                  <a:pt x="38" y="627"/>
                  <a:pt x="39" y="628"/>
                  <a:pt x="40" y="630"/>
                </a:cubicBezTo>
                <a:close/>
                <a:moveTo>
                  <a:pt x="51" y="635"/>
                </a:moveTo>
                <a:cubicBezTo>
                  <a:pt x="52" y="638"/>
                  <a:pt x="52" y="638"/>
                  <a:pt x="52" y="638"/>
                </a:cubicBezTo>
                <a:cubicBezTo>
                  <a:pt x="51" y="633"/>
                  <a:pt x="51" y="633"/>
                  <a:pt x="51" y="633"/>
                </a:cubicBezTo>
                <a:lnTo>
                  <a:pt x="51" y="635"/>
                </a:lnTo>
                <a:close/>
                <a:moveTo>
                  <a:pt x="53" y="634"/>
                </a:moveTo>
                <a:cubicBezTo>
                  <a:pt x="53" y="637"/>
                  <a:pt x="53" y="637"/>
                  <a:pt x="53" y="637"/>
                </a:cubicBezTo>
                <a:cubicBezTo>
                  <a:pt x="53" y="635"/>
                  <a:pt x="53" y="635"/>
                  <a:pt x="53" y="635"/>
                </a:cubicBezTo>
                <a:lnTo>
                  <a:pt x="53" y="634"/>
                </a:lnTo>
                <a:close/>
                <a:moveTo>
                  <a:pt x="100" y="738"/>
                </a:moveTo>
                <a:cubicBezTo>
                  <a:pt x="99" y="739"/>
                  <a:pt x="99" y="739"/>
                  <a:pt x="99" y="739"/>
                </a:cubicBezTo>
                <a:cubicBezTo>
                  <a:pt x="100" y="739"/>
                  <a:pt x="100" y="739"/>
                  <a:pt x="100" y="738"/>
                </a:cubicBezTo>
                <a:close/>
                <a:moveTo>
                  <a:pt x="106" y="736"/>
                </a:moveTo>
                <a:cubicBezTo>
                  <a:pt x="105" y="735"/>
                  <a:pt x="105" y="735"/>
                  <a:pt x="105" y="735"/>
                </a:cubicBezTo>
                <a:cubicBezTo>
                  <a:pt x="105" y="736"/>
                  <a:pt x="105" y="736"/>
                  <a:pt x="106" y="736"/>
                </a:cubicBezTo>
                <a:close/>
                <a:moveTo>
                  <a:pt x="93" y="655"/>
                </a:moveTo>
                <a:cubicBezTo>
                  <a:pt x="92" y="657"/>
                  <a:pt x="89" y="659"/>
                  <a:pt x="91" y="658"/>
                </a:cubicBezTo>
                <a:cubicBezTo>
                  <a:pt x="94" y="656"/>
                  <a:pt x="94" y="656"/>
                  <a:pt x="94" y="656"/>
                </a:cubicBezTo>
                <a:cubicBezTo>
                  <a:pt x="93" y="656"/>
                  <a:pt x="93" y="655"/>
                  <a:pt x="93" y="655"/>
                </a:cubicBezTo>
                <a:close/>
                <a:moveTo>
                  <a:pt x="119" y="692"/>
                </a:moveTo>
                <a:cubicBezTo>
                  <a:pt x="119" y="691"/>
                  <a:pt x="119" y="691"/>
                  <a:pt x="120" y="691"/>
                </a:cubicBezTo>
                <a:cubicBezTo>
                  <a:pt x="119" y="691"/>
                  <a:pt x="118" y="691"/>
                  <a:pt x="117" y="690"/>
                </a:cubicBezTo>
                <a:cubicBezTo>
                  <a:pt x="117" y="691"/>
                  <a:pt x="118" y="691"/>
                  <a:pt x="119" y="692"/>
                </a:cubicBezTo>
                <a:close/>
                <a:moveTo>
                  <a:pt x="131" y="694"/>
                </a:moveTo>
                <a:cubicBezTo>
                  <a:pt x="129" y="695"/>
                  <a:pt x="129" y="695"/>
                  <a:pt x="129" y="695"/>
                </a:cubicBezTo>
                <a:cubicBezTo>
                  <a:pt x="129" y="694"/>
                  <a:pt x="130" y="694"/>
                  <a:pt x="131" y="694"/>
                </a:cubicBezTo>
                <a:close/>
                <a:moveTo>
                  <a:pt x="70" y="747"/>
                </a:moveTo>
                <a:cubicBezTo>
                  <a:pt x="69" y="750"/>
                  <a:pt x="69" y="750"/>
                  <a:pt x="69" y="750"/>
                </a:cubicBezTo>
                <a:cubicBezTo>
                  <a:pt x="70" y="750"/>
                  <a:pt x="69" y="748"/>
                  <a:pt x="70" y="747"/>
                </a:cubicBezTo>
                <a:close/>
                <a:moveTo>
                  <a:pt x="72" y="635"/>
                </a:moveTo>
                <a:cubicBezTo>
                  <a:pt x="72" y="636"/>
                  <a:pt x="72" y="637"/>
                  <a:pt x="72" y="637"/>
                </a:cubicBezTo>
                <a:cubicBezTo>
                  <a:pt x="72" y="635"/>
                  <a:pt x="73" y="633"/>
                  <a:pt x="72" y="635"/>
                </a:cubicBezTo>
                <a:close/>
                <a:moveTo>
                  <a:pt x="91" y="708"/>
                </a:moveTo>
                <a:cubicBezTo>
                  <a:pt x="90" y="709"/>
                  <a:pt x="91" y="709"/>
                  <a:pt x="91" y="710"/>
                </a:cubicBezTo>
                <a:cubicBezTo>
                  <a:pt x="91" y="709"/>
                  <a:pt x="91" y="709"/>
                  <a:pt x="91" y="708"/>
                </a:cubicBezTo>
                <a:close/>
                <a:moveTo>
                  <a:pt x="74" y="638"/>
                </a:moveTo>
                <a:cubicBezTo>
                  <a:pt x="74" y="637"/>
                  <a:pt x="74" y="637"/>
                  <a:pt x="74" y="637"/>
                </a:cubicBezTo>
                <a:cubicBezTo>
                  <a:pt x="73" y="637"/>
                  <a:pt x="73" y="637"/>
                  <a:pt x="72" y="637"/>
                </a:cubicBezTo>
                <a:cubicBezTo>
                  <a:pt x="72" y="638"/>
                  <a:pt x="72" y="639"/>
                  <a:pt x="74" y="638"/>
                </a:cubicBezTo>
                <a:close/>
                <a:moveTo>
                  <a:pt x="3" y="665"/>
                </a:moveTo>
                <a:cubicBezTo>
                  <a:pt x="3" y="665"/>
                  <a:pt x="3" y="665"/>
                  <a:pt x="3" y="665"/>
                </a:cubicBezTo>
                <a:cubicBezTo>
                  <a:pt x="3" y="665"/>
                  <a:pt x="3" y="665"/>
                  <a:pt x="3" y="665"/>
                </a:cubicBezTo>
                <a:close/>
                <a:moveTo>
                  <a:pt x="35" y="645"/>
                </a:moveTo>
                <a:cubicBezTo>
                  <a:pt x="36" y="645"/>
                  <a:pt x="35" y="646"/>
                  <a:pt x="35" y="646"/>
                </a:cubicBezTo>
                <a:cubicBezTo>
                  <a:pt x="36" y="646"/>
                  <a:pt x="36" y="646"/>
                  <a:pt x="35" y="645"/>
                </a:cubicBezTo>
                <a:close/>
                <a:moveTo>
                  <a:pt x="60" y="635"/>
                </a:moveTo>
                <a:cubicBezTo>
                  <a:pt x="59" y="635"/>
                  <a:pt x="60" y="635"/>
                  <a:pt x="60" y="635"/>
                </a:cubicBezTo>
                <a:close/>
                <a:moveTo>
                  <a:pt x="58" y="623"/>
                </a:moveTo>
                <a:cubicBezTo>
                  <a:pt x="58" y="623"/>
                  <a:pt x="58" y="622"/>
                  <a:pt x="58" y="621"/>
                </a:cubicBezTo>
                <a:cubicBezTo>
                  <a:pt x="58" y="622"/>
                  <a:pt x="58" y="623"/>
                  <a:pt x="58" y="623"/>
                </a:cubicBezTo>
                <a:close/>
                <a:moveTo>
                  <a:pt x="87" y="624"/>
                </a:moveTo>
                <a:cubicBezTo>
                  <a:pt x="87" y="624"/>
                  <a:pt x="87" y="624"/>
                  <a:pt x="87" y="624"/>
                </a:cubicBezTo>
                <a:cubicBezTo>
                  <a:pt x="87" y="623"/>
                  <a:pt x="87" y="624"/>
                  <a:pt x="87" y="624"/>
                </a:cubicBezTo>
                <a:close/>
                <a:moveTo>
                  <a:pt x="59" y="633"/>
                </a:moveTo>
                <a:cubicBezTo>
                  <a:pt x="59" y="634"/>
                  <a:pt x="59" y="634"/>
                  <a:pt x="60" y="634"/>
                </a:cubicBezTo>
                <a:cubicBezTo>
                  <a:pt x="60" y="634"/>
                  <a:pt x="59" y="634"/>
                  <a:pt x="59" y="633"/>
                </a:cubicBezTo>
                <a:close/>
                <a:moveTo>
                  <a:pt x="59" y="635"/>
                </a:moveTo>
                <a:cubicBezTo>
                  <a:pt x="59" y="635"/>
                  <a:pt x="59" y="634"/>
                  <a:pt x="59" y="634"/>
                </a:cubicBezTo>
                <a:cubicBezTo>
                  <a:pt x="59" y="635"/>
                  <a:pt x="59" y="635"/>
                  <a:pt x="59" y="635"/>
                </a:cubicBezTo>
                <a:close/>
                <a:moveTo>
                  <a:pt x="60" y="635"/>
                </a:moveTo>
                <a:cubicBezTo>
                  <a:pt x="60" y="635"/>
                  <a:pt x="60" y="634"/>
                  <a:pt x="60" y="634"/>
                </a:cubicBezTo>
                <a:cubicBezTo>
                  <a:pt x="60" y="634"/>
                  <a:pt x="60" y="635"/>
                  <a:pt x="60" y="635"/>
                </a:cubicBezTo>
                <a:cubicBezTo>
                  <a:pt x="60" y="635"/>
                  <a:pt x="60" y="635"/>
                  <a:pt x="60" y="635"/>
                </a:cubicBezTo>
                <a:close/>
                <a:moveTo>
                  <a:pt x="24" y="718"/>
                </a:moveTo>
                <a:cubicBezTo>
                  <a:pt x="24" y="718"/>
                  <a:pt x="24" y="718"/>
                  <a:pt x="24" y="718"/>
                </a:cubicBezTo>
                <a:cubicBezTo>
                  <a:pt x="23" y="718"/>
                  <a:pt x="23" y="718"/>
                  <a:pt x="24" y="718"/>
                </a:cubicBezTo>
                <a:close/>
                <a:moveTo>
                  <a:pt x="128" y="655"/>
                </a:moveTo>
                <a:cubicBezTo>
                  <a:pt x="128" y="655"/>
                  <a:pt x="128" y="655"/>
                  <a:pt x="128" y="655"/>
                </a:cubicBezTo>
                <a:cubicBezTo>
                  <a:pt x="128" y="655"/>
                  <a:pt x="128" y="655"/>
                  <a:pt x="128" y="655"/>
                </a:cubicBezTo>
                <a:close/>
                <a:moveTo>
                  <a:pt x="131" y="657"/>
                </a:moveTo>
                <a:cubicBezTo>
                  <a:pt x="127" y="657"/>
                  <a:pt x="127" y="656"/>
                  <a:pt x="128" y="655"/>
                </a:cubicBezTo>
                <a:cubicBezTo>
                  <a:pt x="120" y="659"/>
                  <a:pt x="120" y="659"/>
                  <a:pt x="120" y="659"/>
                </a:cubicBezTo>
                <a:cubicBezTo>
                  <a:pt x="120" y="659"/>
                  <a:pt x="122" y="658"/>
                  <a:pt x="125" y="658"/>
                </a:cubicBezTo>
                <a:cubicBezTo>
                  <a:pt x="128" y="658"/>
                  <a:pt x="131" y="657"/>
                  <a:pt x="131" y="657"/>
                </a:cubicBezTo>
                <a:close/>
                <a:moveTo>
                  <a:pt x="89" y="742"/>
                </a:moveTo>
                <a:cubicBezTo>
                  <a:pt x="86" y="738"/>
                  <a:pt x="85" y="744"/>
                  <a:pt x="84" y="746"/>
                </a:cubicBezTo>
                <a:cubicBezTo>
                  <a:pt x="82" y="745"/>
                  <a:pt x="83" y="739"/>
                  <a:pt x="81" y="741"/>
                </a:cubicBezTo>
                <a:cubicBezTo>
                  <a:pt x="77" y="743"/>
                  <a:pt x="82" y="748"/>
                  <a:pt x="80" y="749"/>
                </a:cubicBezTo>
                <a:cubicBezTo>
                  <a:pt x="78" y="745"/>
                  <a:pt x="78" y="745"/>
                  <a:pt x="78" y="745"/>
                </a:cubicBezTo>
                <a:cubicBezTo>
                  <a:pt x="76" y="749"/>
                  <a:pt x="73" y="745"/>
                  <a:pt x="71" y="745"/>
                </a:cubicBezTo>
                <a:cubicBezTo>
                  <a:pt x="70" y="745"/>
                  <a:pt x="70" y="746"/>
                  <a:pt x="70" y="746"/>
                </a:cubicBezTo>
                <a:cubicBezTo>
                  <a:pt x="67" y="744"/>
                  <a:pt x="64" y="751"/>
                  <a:pt x="62" y="749"/>
                </a:cubicBezTo>
                <a:cubicBezTo>
                  <a:pt x="62" y="748"/>
                  <a:pt x="61" y="746"/>
                  <a:pt x="61" y="745"/>
                </a:cubicBezTo>
                <a:cubicBezTo>
                  <a:pt x="57" y="747"/>
                  <a:pt x="57" y="747"/>
                  <a:pt x="57" y="747"/>
                </a:cubicBezTo>
                <a:cubicBezTo>
                  <a:pt x="58" y="746"/>
                  <a:pt x="59" y="743"/>
                  <a:pt x="59" y="741"/>
                </a:cubicBezTo>
                <a:cubicBezTo>
                  <a:pt x="58" y="741"/>
                  <a:pt x="58" y="742"/>
                  <a:pt x="57" y="743"/>
                </a:cubicBezTo>
                <a:cubicBezTo>
                  <a:pt x="57" y="742"/>
                  <a:pt x="58" y="741"/>
                  <a:pt x="58" y="739"/>
                </a:cubicBezTo>
                <a:cubicBezTo>
                  <a:pt x="58" y="739"/>
                  <a:pt x="56" y="740"/>
                  <a:pt x="55" y="741"/>
                </a:cubicBezTo>
                <a:cubicBezTo>
                  <a:pt x="54" y="742"/>
                  <a:pt x="53" y="743"/>
                  <a:pt x="53" y="743"/>
                </a:cubicBezTo>
                <a:cubicBezTo>
                  <a:pt x="53" y="744"/>
                  <a:pt x="54" y="744"/>
                  <a:pt x="54" y="744"/>
                </a:cubicBezTo>
                <a:cubicBezTo>
                  <a:pt x="53" y="744"/>
                  <a:pt x="50" y="745"/>
                  <a:pt x="50" y="743"/>
                </a:cubicBezTo>
                <a:cubicBezTo>
                  <a:pt x="50" y="742"/>
                  <a:pt x="51" y="741"/>
                  <a:pt x="51" y="740"/>
                </a:cubicBezTo>
                <a:cubicBezTo>
                  <a:pt x="51" y="743"/>
                  <a:pt x="53" y="741"/>
                  <a:pt x="54" y="739"/>
                </a:cubicBezTo>
                <a:cubicBezTo>
                  <a:pt x="51" y="739"/>
                  <a:pt x="53" y="738"/>
                  <a:pt x="52" y="736"/>
                </a:cubicBezTo>
                <a:cubicBezTo>
                  <a:pt x="51" y="735"/>
                  <a:pt x="49" y="739"/>
                  <a:pt x="49" y="741"/>
                </a:cubicBezTo>
                <a:cubicBezTo>
                  <a:pt x="47" y="740"/>
                  <a:pt x="47" y="739"/>
                  <a:pt x="44" y="741"/>
                </a:cubicBezTo>
                <a:cubicBezTo>
                  <a:pt x="45" y="737"/>
                  <a:pt x="45" y="737"/>
                  <a:pt x="45" y="737"/>
                </a:cubicBezTo>
                <a:cubicBezTo>
                  <a:pt x="43" y="738"/>
                  <a:pt x="43" y="738"/>
                  <a:pt x="43" y="738"/>
                </a:cubicBezTo>
                <a:cubicBezTo>
                  <a:pt x="46" y="734"/>
                  <a:pt x="46" y="734"/>
                  <a:pt x="46" y="734"/>
                </a:cubicBezTo>
                <a:cubicBezTo>
                  <a:pt x="44" y="730"/>
                  <a:pt x="43" y="740"/>
                  <a:pt x="40" y="736"/>
                </a:cubicBezTo>
                <a:cubicBezTo>
                  <a:pt x="41" y="733"/>
                  <a:pt x="41" y="733"/>
                  <a:pt x="41" y="733"/>
                </a:cubicBezTo>
                <a:cubicBezTo>
                  <a:pt x="39" y="734"/>
                  <a:pt x="36" y="738"/>
                  <a:pt x="37" y="734"/>
                </a:cubicBezTo>
                <a:cubicBezTo>
                  <a:pt x="35" y="735"/>
                  <a:pt x="38" y="740"/>
                  <a:pt x="34" y="739"/>
                </a:cubicBezTo>
                <a:cubicBezTo>
                  <a:pt x="34" y="737"/>
                  <a:pt x="33" y="735"/>
                  <a:pt x="32" y="734"/>
                </a:cubicBezTo>
                <a:cubicBezTo>
                  <a:pt x="31" y="734"/>
                  <a:pt x="31" y="738"/>
                  <a:pt x="32" y="738"/>
                </a:cubicBezTo>
                <a:cubicBezTo>
                  <a:pt x="26" y="736"/>
                  <a:pt x="35" y="726"/>
                  <a:pt x="29" y="727"/>
                </a:cubicBezTo>
                <a:cubicBezTo>
                  <a:pt x="29" y="730"/>
                  <a:pt x="23" y="731"/>
                  <a:pt x="27" y="733"/>
                </a:cubicBezTo>
                <a:cubicBezTo>
                  <a:pt x="24" y="734"/>
                  <a:pt x="27" y="727"/>
                  <a:pt x="23" y="728"/>
                </a:cubicBezTo>
                <a:cubicBezTo>
                  <a:pt x="27" y="726"/>
                  <a:pt x="27" y="726"/>
                  <a:pt x="27" y="726"/>
                </a:cubicBezTo>
                <a:cubicBezTo>
                  <a:pt x="26" y="726"/>
                  <a:pt x="24" y="726"/>
                  <a:pt x="24" y="726"/>
                </a:cubicBezTo>
                <a:cubicBezTo>
                  <a:pt x="26" y="724"/>
                  <a:pt x="26" y="724"/>
                  <a:pt x="26" y="724"/>
                </a:cubicBezTo>
                <a:cubicBezTo>
                  <a:pt x="20" y="726"/>
                  <a:pt x="25" y="719"/>
                  <a:pt x="18" y="723"/>
                </a:cubicBezTo>
                <a:cubicBezTo>
                  <a:pt x="23" y="720"/>
                  <a:pt x="16" y="721"/>
                  <a:pt x="18" y="719"/>
                </a:cubicBezTo>
                <a:cubicBezTo>
                  <a:pt x="22" y="718"/>
                  <a:pt x="22" y="724"/>
                  <a:pt x="26" y="720"/>
                </a:cubicBezTo>
                <a:cubicBezTo>
                  <a:pt x="26" y="718"/>
                  <a:pt x="24" y="720"/>
                  <a:pt x="24" y="718"/>
                </a:cubicBezTo>
                <a:cubicBezTo>
                  <a:pt x="25" y="718"/>
                  <a:pt x="27" y="718"/>
                  <a:pt x="28" y="717"/>
                </a:cubicBezTo>
                <a:cubicBezTo>
                  <a:pt x="28" y="713"/>
                  <a:pt x="23" y="716"/>
                  <a:pt x="20" y="715"/>
                </a:cubicBezTo>
                <a:cubicBezTo>
                  <a:pt x="20" y="715"/>
                  <a:pt x="23" y="717"/>
                  <a:pt x="23" y="717"/>
                </a:cubicBezTo>
                <a:cubicBezTo>
                  <a:pt x="19" y="720"/>
                  <a:pt x="22" y="716"/>
                  <a:pt x="18" y="718"/>
                </a:cubicBezTo>
                <a:cubicBezTo>
                  <a:pt x="19" y="715"/>
                  <a:pt x="15" y="716"/>
                  <a:pt x="15" y="714"/>
                </a:cubicBezTo>
                <a:cubicBezTo>
                  <a:pt x="16" y="714"/>
                  <a:pt x="16" y="714"/>
                  <a:pt x="16" y="714"/>
                </a:cubicBezTo>
                <a:cubicBezTo>
                  <a:pt x="14" y="711"/>
                  <a:pt x="22" y="706"/>
                  <a:pt x="21" y="705"/>
                </a:cubicBezTo>
                <a:cubicBezTo>
                  <a:pt x="21" y="704"/>
                  <a:pt x="18" y="703"/>
                  <a:pt x="16" y="704"/>
                </a:cubicBezTo>
                <a:cubicBezTo>
                  <a:pt x="14" y="704"/>
                  <a:pt x="19" y="708"/>
                  <a:pt x="12" y="709"/>
                </a:cubicBezTo>
                <a:cubicBezTo>
                  <a:pt x="15" y="706"/>
                  <a:pt x="14" y="706"/>
                  <a:pt x="13" y="705"/>
                </a:cubicBezTo>
                <a:cubicBezTo>
                  <a:pt x="11" y="704"/>
                  <a:pt x="9" y="703"/>
                  <a:pt x="11" y="700"/>
                </a:cubicBezTo>
                <a:cubicBezTo>
                  <a:pt x="14" y="701"/>
                  <a:pt x="15" y="697"/>
                  <a:pt x="18" y="698"/>
                </a:cubicBezTo>
                <a:cubicBezTo>
                  <a:pt x="16" y="697"/>
                  <a:pt x="15" y="697"/>
                  <a:pt x="13" y="697"/>
                </a:cubicBezTo>
                <a:cubicBezTo>
                  <a:pt x="15" y="695"/>
                  <a:pt x="15" y="695"/>
                  <a:pt x="15" y="695"/>
                </a:cubicBezTo>
                <a:cubicBezTo>
                  <a:pt x="9" y="694"/>
                  <a:pt x="10" y="696"/>
                  <a:pt x="6" y="693"/>
                </a:cubicBezTo>
                <a:cubicBezTo>
                  <a:pt x="8" y="694"/>
                  <a:pt x="10" y="690"/>
                  <a:pt x="11" y="691"/>
                </a:cubicBezTo>
                <a:cubicBezTo>
                  <a:pt x="11" y="690"/>
                  <a:pt x="10" y="689"/>
                  <a:pt x="9" y="689"/>
                </a:cubicBezTo>
                <a:cubicBezTo>
                  <a:pt x="9" y="689"/>
                  <a:pt x="9" y="689"/>
                  <a:pt x="9" y="689"/>
                </a:cubicBezTo>
                <a:cubicBezTo>
                  <a:pt x="8" y="685"/>
                  <a:pt x="12" y="685"/>
                  <a:pt x="9" y="682"/>
                </a:cubicBezTo>
                <a:cubicBezTo>
                  <a:pt x="7" y="682"/>
                  <a:pt x="7" y="682"/>
                  <a:pt x="7" y="682"/>
                </a:cubicBezTo>
                <a:cubicBezTo>
                  <a:pt x="5" y="680"/>
                  <a:pt x="5" y="677"/>
                  <a:pt x="5" y="675"/>
                </a:cubicBezTo>
                <a:cubicBezTo>
                  <a:pt x="5" y="672"/>
                  <a:pt x="5" y="670"/>
                  <a:pt x="4" y="668"/>
                </a:cubicBezTo>
                <a:cubicBezTo>
                  <a:pt x="3" y="670"/>
                  <a:pt x="3" y="670"/>
                  <a:pt x="3" y="670"/>
                </a:cubicBezTo>
                <a:cubicBezTo>
                  <a:pt x="3" y="669"/>
                  <a:pt x="0" y="667"/>
                  <a:pt x="3" y="665"/>
                </a:cubicBezTo>
                <a:cubicBezTo>
                  <a:pt x="3" y="666"/>
                  <a:pt x="3" y="666"/>
                  <a:pt x="3" y="666"/>
                </a:cubicBezTo>
                <a:cubicBezTo>
                  <a:pt x="5" y="666"/>
                  <a:pt x="8" y="666"/>
                  <a:pt x="8" y="665"/>
                </a:cubicBezTo>
                <a:cubicBezTo>
                  <a:pt x="5" y="664"/>
                  <a:pt x="5" y="664"/>
                  <a:pt x="5" y="664"/>
                </a:cubicBezTo>
                <a:cubicBezTo>
                  <a:pt x="7" y="664"/>
                  <a:pt x="7" y="664"/>
                  <a:pt x="7" y="664"/>
                </a:cubicBezTo>
                <a:cubicBezTo>
                  <a:pt x="7" y="662"/>
                  <a:pt x="4" y="664"/>
                  <a:pt x="4" y="663"/>
                </a:cubicBezTo>
                <a:cubicBezTo>
                  <a:pt x="11" y="662"/>
                  <a:pt x="5" y="655"/>
                  <a:pt x="12" y="654"/>
                </a:cubicBezTo>
                <a:cubicBezTo>
                  <a:pt x="6" y="653"/>
                  <a:pt x="11" y="657"/>
                  <a:pt x="6" y="656"/>
                </a:cubicBezTo>
                <a:cubicBezTo>
                  <a:pt x="7" y="655"/>
                  <a:pt x="8" y="655"/>
                  <a:pt x="8" y="654"/>
                </a:cubicBezTo>
                <a:cubicBezTo>
                  <a:pt x="5" y="654"/>
                  <a:pt x="5" y="654"/>
                  <a:pt x="5" y="654"/>
                </a:cubicBezTo>
                <a:cubicBezTo>
                  <a:pt x="7" y="649"/>
                  <a:pt x="10" y="647"/>
                  <a:pt x="11" y="642"/>
                </a:cubicBezTo>
                <a:cubicBezTo>
                  <a:pt x="12" y="642"/>
                  <a:pt x="12" y="642"/>
                  <a:pt x="12" y="642"/>
                </a:cubicBezTo>
                <a:cubicBezTo>
                  <a:pt x="13" y="641"/>
                  <a:pt x="13" y="640"/>
                  <a:pt x="11" y="638"/>
                </a:cubicBezTo>
                <a:cubicBezTo>
                  <a:pt x="12" y="638"/>
                  <a:pt x="13" y="639"/>
                  <a:pt x="14" y="639"/>
                </a:cubicBezTo>
                <a:cubicBezTo>
                  <a:pt x="11" y="636"/>
                  <a:pt x="13" y="635"/>
                  <a:pt x="15" y="634"/>
                </a:cubicBezTo>
                <a:cubicBezTo>
                  <a:pt x="18" y="634"/>
                  <a:pt x="20" y="634"/>
                  <a:pt x="18" y="631"/>
                </a:cubicBezTo>
                <a:cubicBezTo>
                  <a:pt x="21" y="633"/>
                  <a:pt x="24" y="634"/>
                  <a:pt x="27" y="636"/>
                </a:cubicBezTo>
                <a:cubicBezTo>
                  <a:pt x="30" y="637"/>
                  <a:pt x="32" y="639"/>
                  <a:pt x="34" y="641"/>
                </a:cubicBezTo>
                <a:cubicBezTo>
                  <a:pt x="34" y="640"/>
                  <a:pt x="34" y="640"/>
                  <a:pt x="34" y="640"/>
                </a:cubicBezTo>
                <a:cubicBezTo>
                  <a:pt x="37" y="643"/>
                  <a:pt x="33" y="642"/>
                  <a:pt x="36" y="644"/>
                </a:cubicBezTo>
                <a:cubicBezTo>
                  <a:pt x="36" y="644"/>
                  <a:pt x="31" y="644"/>
                  <a:pt x="31" y="644"/>
                </a:cubicBezTo>
                <a:cubicBezTo>
                  <a:pt x="33" y="645"/>
                  <a:pt x="35" y="646"/>
                  <a:pt x="35" y="646"/>
                </a:cubicBezTo>
                <a:cubicBezTo>
                  <a:pt x="35" y="646"/>
                  <a:pt x="35" y="647"/>
                  <a:pt x="38" y="647"/>
                </a:cubicBezTo>
                <a:cubicBezTo>
                  <a:pt x="32" y="647"/>
                  <a:pt x="31" y="650"/>
                  <a:pt x="31" y="654"/>
                </a:cubicBezTo>
                <a:cubicBezTo>
                  <a:pt x="31" y="657"/>
                  <a:pt x="32" y="661"/>
                  <a:pt x="29" y="664"/>
                </a:cubicBezTo>
                <a:cubicBezTo>
                  <a:pt x="30" y="665"/>
                  <a:pt x="31" y="665"/>
                  <a:pt x="32" y="665"/>
                </a:cubicBezTo>
                <a:cubicBezTo>
                  <a:pt x="28" y="666"/>
                  <a:pt x="34" y="666"/>
                  <a:pt x="35" y="667"/>
                </a:cubicBezTo>
                <a:cubicBezTo>
                  <a:pt x="29" y="669"/>
                  <a:pt x="29" y="669"/>
                  <a:pt x="29" y="669"/>
                </a:cubicBezTo>
                <a:cubicBezTo>
                  <a:pt x="31" y="670"/>
                  <a:pt x="33" y="669"/>
                  <a:pt x="34" y="669"/>
                </a:cubicBezTo>
                <a:cubicBezTo>
                  <a:pt x="34" y="671"/>
                  <a:pt x="33" y="673"/>
                  <a:pt x="32" y="675"/>
                </a:cubicBezTo>
                <a:cubicBezTo>
                  <a:pt x="32" y="677"/>
                  <a:pt x="31" y="678"/>
                  <a:pt x="33" y="680"/>
                </a:cubicBezTo>
                <a:cubicBezTo>
                  <a:pt x="31" y="681"/>
                  <a:pt x="28" y="680"/>
                  <a:pt x="27" y="681"/>
                </a:cubicBezTo>
                <a:cubicBezTo>
                  <a:pt x="33" y="679"/>
                  <a:pt x="30" y="684"/>
                  <a:pt x="35" y="683"/>
                </a:cubicBezTo>
                <a:cubicBezTo>
                  <a:pt x="28" y="685"/>
                  <a:pt x="34" y="687"/>
                  <a:pt x="25" y="688"/>
                </a:cubicBezTo>
                <a:cubicBezTo>
                  <a:pt x="24" y="690"/>
                  <a:pt x="29" y="688"/>
                  <a:pt x="30" y="688"/>
                </a:cubicBezTo>
                <a:cubicBezTo>
                  <a:pt x="30" y="689"/>
                  <a:pt x="30" y="691"/>
                  <a:pt x="33" y="691"/>
                </a:cubicBezTo>
                <a:cubicBezTo>
                  <a:pt x="31" y="693"/>
                  <a:pt x="37" y="697"/>
                  <a:pt x="32" y="701"/>
                </a:cubicBezTo>
                <a:cubicBezTo>
                  <a:pt x="35" y="698"/>
                  <a:pt x="34" y="700"/>
                  <a:pt x="36" y="700"/>
                </a:cubicBezTo>
                <a:cubicBezTo>
                  <a:pt x="39" y="697"/>
                  <a:pt x="39" y="697"/>
                  <a:pt x="39" y="697"/>
                </a:cubicBezTo>
                <a:cubicBezTo>
                  <a:pt x="39" y="699"/>
                  <a:pt x="39" y="699"/>
                  <a:pt x="39" y="699"/>
                </a:cubicBezTo>
                <a:cubicBezTo>
                  <a:pt x="40" y="699"/>
                  <a:pt x="40" y="699"/>
                  <a:pt x="40" y="699"/>
                </a:cubicBezTo>
                <a:cubicBezTo>
                  <a:pt x="40" y="700"/>
                  <a:pt x="38" y="700"/>
                  <a:pt x="37" y="702"/>
                </a:cubicBezTo>
                <a:cubicBezTo>
                  <a:pt x="38" y="703"/>
                  <a:pt x="40" y="702"/>
                  <a:pt x="42" y="701"/>
                </a:cubicBezTo>
                <a:cubicBezTo>
                  <a:pt x="42" y="700"/>
                  <a:pt x="42" y="700"/>
                  <a:pt x="42" y="700"/>
                </a:cubicBezTo>
                <a:cubicBezTo>
                  <a:pt x="42" y="700"/>
                  <a:pt x="43" y="701"/>
                  <a:pt x="43" y="701"/>
                </a:cubicBezTo>
                <a:cubicBezTo>
                  <a:pt x="43" y="701"/>
                  <a:pt x="38" y="701"/>
                  <a:pt x="38" y="704"/>
                </a:cubicBezTo>
                <a:cubicBezTo>
                  <a:pt x="39" y="704"/>
                  <a:pt x="43" y="701"/>
                  <a:pt x="42" y="703"/>
                </a:cubicBezTo>
                <a:cubicBezTo>
                  <a:pt x="41" y="702"/>
                  <a:pt x="39" y="704"/>
                  <a:pt x="39" y="705"/>
                </a:cubicBezTo>
                <a:cubicBezTo>
                  <a:pt x="39" y="707"/>
                  <a:pt x="39" y="707"/>
                  <a:pt x="39" y="707"/>
                </a:cubicBezTo>
                <a:cubicBezTo>
                  <a:pt x="43" y="703"/>
                  <a:pt x="43" y="703"/>
                  <a:pt x="43" y="703"/>
                </a:cubicBezTo>
                <a:cubicBezTo>
                  <a:pt x="45" y="706"/>
                  <a:pt x="46" y="711"/>
                  <a:pt x="51" y="713"/>
                </a:cubicBezTo>
                <a:cubicBezTo>
                  <a:pt x="49" y="717"/>
                  <a:pt x="54" y="714"/>
                  <a:pt x="52" y="720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0" y="720"/>
                  <a:pt x="50" y="724"/>
                  <a:pt x="52" y="724"/>
                </a:cubicBezTo>
                <a:cubicBezTo>
                  <a:pt x="51" y="722"/>
                  <a:pt x="55" y="719"/>
                  <a:pt x="53" y="717"/>
                </a:cubicBezTo>
                <a:cubicBezTo>
                  <a:pt x="53" y="717"/>
                  <a:pt x="54" y="716"/>
                  <a:pt x="55" y="716"/>
                </a:cubicBezTo>
                <a:cubicBezTo>
                  <a:pt x="55" y="715"/>
                  <a:pt x="56" y="714"/>
                  <a:pt x="56" y="714"/>
                </a:cubicBezTo>
                <a:cubicBezTo>
                  <a:pt x="58" y="709"/>
                  <a:pt x="59" y="709"/>
                  <a:pt x="60" y="711"/>
                </a:cubicBezTo>
                <a:cubicBezTo>
                  <a:pt x="61" y="712"/>
                  <a:pt x="63" y="715"/>
                  <a:pt x="64" y="713"/>
                </a:cubicBezTo>
                <a:cubicBezTo>
                  <a:pt x="64" y="713"/>
                  <a:pt x="64" y="714"/>
                  <a:pt x="64" y="714"/>
                </a:cubicBezTo>
                <a:cubicBezTo>
                  <a:pt x="67" y="711"/>
                  <a:pt x="70" y="718"/>
                  <a:pt x="70" y="716"/>
                </a:cubicBezTo>
                <a:cubicBezTo>
                  <a:pt x="71" y="720"/>
                  <a:pt x="71" y="720"/>
                  <a:pt x="71" y="720"/>
                </a:cubicBezTo>
                <a:cubicBezTo>
                  <a:pt x="73" y="714"/>
                  <a:pt x="73" y="714"/>
                  <a:pt x="76" y="716"/>
                </a:cubicBezTo>
                <a:cubicBezTo>
                  <a:pt x="76" y="716"/>
                  <a:pt x="76" y="717"/>
                  <a:pt x="76" y="718"/>
                </a:cubicBezTo>
                <a:cubicBezTo>
                  <a:pt x="77" y="715"/>
                  <a:pt x="77" y="713"/>
                  <a:pt x="79" y="713"/>
                </a:cubicBezTo>
                <a:cubicBezTo>
                  <a:pt x="79" y="714"/>
                  <a:pt x="79" y="714"/>
                  <a:pt x="79" y="714"/>
                </a:cubicBezTo>
                <a:cubicBezTo>
                  <a:pt x="82" y="713"/>
                  <a:pt x="82" y="713"/>
                  <a:pt x="82" y="713"/>
                </a:cubicBezTo>
                <a:cubicBezTo>
                  <a:pt x="83" y="718"/>
                  <a:pt x="84" y="716"/>
                  <a:pt x="85" y="715"/>
                </a:cubicBezTo>
                <a:cubicBezTo>
                  <a:pt x="86" y="713"/>
                  <a:pt x="87" y="711"/>
                  <a:pt x="89" y="716"/>
                </a:cubicBezTo>
                <a:cubicBezTo>
                  <a:pt x="89" y="713"/>
                  <a:pt x="91" y="712"/>
                  <a:pt x="91" y="710"/>
                </a:cubicBezTo>
                <a:cubicBezTo>
                  <a:pt x="91" y="710"/>
                  <a:pt x="91" y="711"/>
                  <a:pt x="92" y="711"/>
                </a:cubicBezTo>
                <a:cubicBezTo>
                  <a:pt x="90" y="706"/>
                  <a:pt x="95" y="712"/>
                  <a:pt x="96" y="711"/>
                </a:cubicBezTo>
                <a:cubicBezTo>
                  <a:pt x="96" y="709"/>
                  <a:pt x="95" y="708"/>
                  <a:pt x="94" y="706"/>
                </a:cubicBezTo>
                <a:cubicBezTo>
                  <a:pt x="95" y="708"/>
                  <a:pt x="96" y="706"/>
                  <a:pt x="96" y="704"/>
                </a:cubicBezTo>
                <a:cubicBezTo>
                  <a:pt x="95" y="703"/>
                  <a:pt x="94" y="701"/>
                  <a:pt x="95" y="702"/>
                </a:cubicBezTo>
                <a:cubicBezTo>
                  <a:pt x="96" y="702"/>
                  <a:pt x="98" y="705"/>
                  <a:pt x="99" y="707"/>
                </a:cubicBezTo>
                <a:cubicBezTo>
                  <a:pt x="99" y="705"/>
                  <a:pt x="93" y="700"/>
                  <a:pt x="96" y="702"/>
                </a:cubicBezTo>
                <a:cubicBezTo>
                  <a:pt x="97" y="703"/>
                  <a:pt x="97" y="703"/>
                  <a:pt x="97" y="703"/>
                </a:cubicBezTo>
                <a:cubicBezTo>
                  <a:pt x="98" y="704"/>
                  <a:pt x="100" y="706"/>
                  <a:pt x="103" y="707"/>
                </a:cubicBezTo>
                <a:cubicBezTo>
                  <a:pt x="105" y="709"/>
                  <a:pt x="107" y="710"/>
                  <a:pt x="107" y="709"/>
                </a:cubicBezTo>
                <a:cubicBezTo>
                  <a:pt x="105" y="708"/>
                  <a:pt x="105" y="708"/>
                  <a:pt x="105" y="708"/>
                </a:cubicBezTo>
                <a:cubicBezTo>
                  <a:pt x="104" y="707"/>
                  <a:pt x="106" y="708"/>
                  <a:pt x="108" y="708"/>
                </a:cubicBezTo>
                <a:cubicBezTo>
                  <a:pt x="110" y="708"/>
                  <a:pt x="111" y="708"/>
                  <a:pt x="108" y="706"/>
                </a:cubicBezTo>
                <a:cubicBezTo>
                  <a:pt x="105" y="705"/>
                  <a:pt x="105" y="705"/>
                  <a:pt x="105" y="705"/>
                </a:cubicBezTo>
                <a:cubicBezTo>
                  <a:pt x="110" y="704"/>
                  <a:pt x="105" y="703"/>
                  <a:pt x="109" y="703"/>
                </a:cubicBezTo>
                <a:cubicBezTo>
                  <a:pt x="109" y="703"/>
                  <a:pt x="109" y="702"/>
                  <a:pt x="109" y="702"/>
                </a:cubicBezTo>
                <a:cubicBezTo>
                  <a:pt x="109" y="703"/>
                  <a:pt x="109" y="703"/>
                  <a:pt x="109" y="703"/>
                </a:cubicBezTo>
                <a:cubicBezTo>
                  <a:pt x="109" y="701"/>
                  <a:pt x="113" y="702"/>
                  <a:pt x="108" y="700"/>
                </a:cubicBezTo>
                <a:cubicBezTo>
                  <a:pt x="108" y="700"/>
                  <a:pt x="107" y="700"/>
                  <a:pt x="107" y="700"/>
                </a:cubicBezTo>
                <a:cubicBezTo>
                  <a:pt x="107" y="699"/>
                  <a:pt x="108" y="699"/>
                  <a:pt x="108" y="697"/>
                </a:cubicBezTo>
                <a:cubicBezTo>
                  <a:pt x="108" y="697"/>
                  <a:pt x="107" y="696"/>
                  <a:pt x="108" y="696"/>
                </a:cubicBezTo>
                <a:cubicBezTo>
                  <a:pt x="104" y="695"/>
                  <a:pt x="107" y="692"/>
                  <a:pt x="107" y="691"/>
                </a:cubicBezTo>
                <a:cubicBezTo>
                  <a:pt x="108" y="692"/>
                  <a:pt x="110" y="692"/>
                  <a:pt x="111" y="692"/>
                </a:cubicBezTo>
                <a:cubicBezTo>
                  <a:pt x="108" y="690"/>
                  <a:pt x="108" y="690"/>
                  <a:pt x="110" y="689"/>
                </a:cubicBezTo>
                <a:cubicBezTo>
                  <a:pt x="105" y="688"/>
                  <a:pt x="99" y="688"/>
                  <a:pt x="99" y="686"/>
                </a:cubicBezTo>
                <a:cubicBezTo>
                  <a:pt x="100" y="686"/>
                  <a:pt x="100" y="687"/>
                  <a:pt x="101" y="687"/>
                </a:cubicBezTo>
                <a:cubicBezTo>
                  <a:pt x="102" y="686"/>
                  <a:pt x="101" y="686"/>
                  <a:pt x="101" y="686"/>
                </a:cubicBezTo>
                <a:cubicBezTo>
                  <a:pt x="102" y="686"/>
                  <a:pt x="103" y="686"/>
                  <a:pt x="105" y="686"/>
                </a:cubicBezTo>
                <a:cubicBezTo>
                  <a:pt x="100" y="685"/>
                  <a:pt x="104" y="684"/>
                  <a:pt x="102" y="682"/>
                </a:cubicBezTo>
                <a:cubicBezTo>
                  <a:pt x="104" y="683"/>
                  <a:pt x="105" y="682"/>
                  <a:pt x="107" y="682"/>
                </a:cubicBezTo>
                <a:cubicBezTo>
                  <a:pt x="101" y="682"/>
                  <a:pt x="112" y="679"/>
                  <a:pt x="104" y="680"/>
                </a:cubicBezTo>
                <a:cubicBezTo>
                  <a:pt x="107" y="678"/>
                  <a:pt x="107" y="675"/>
                  <a:pt x="106" y="673"/>
                </a:cubicBezTo>
                <a:cubicBezTo>
                  <a:pt x="106" y="671"/>
                  <a:pt x="106" y="669"/>
                  <a:pt x="108" y="668"/>
                </a:cubicBezTo>
                <a:cubicBezTo>
                  <a:pt x="110" y="667"/>
                  <a:pt x="106" y="666"/>
                  <a:pt x="106" y="666"/>
                </a:cubicBezTo>
                <a:cubicBezTo>
                  <a:pt x="109" y="665"/>
                  <a:pt x="109" y="665"/>
                  <a:pt x="109" y="665"/>
                </a:cubicBezTo>
                <a:cubicBezTo>
                  <a:pt x="103" y="665"/>
                  <a:pt x="107" y="664"/>
                  <a:pt x="101" y="664"/>
                </a:cubicBezTo>
                <a:cubicBezTo>
                  <a:pt x="105" y="663"/>
                  <a:pt x="106" y="663"/>
                  <a:pt x="108" y="661"/>
                </a:cubicBezTo>
                <a:cubicBezTo>
                  <a:pt x="108" y="661"/>
                  <a:pt x="106" y="661"/>
                  <a:pt x="105" y="661"/>
                </a:cubicBezTo>
                <a:cubicBezTo>
                  <a:pt x="103" y="661"/>
                  <a:pt x="102" y="661"/>
                  <a:pt x="102" y="661"/>
                </a:cubicBezTo>
                <a:cubicBezTo>
                  <a:pt x="106" y="660"/>
                  <a:pt x="106" y="660"/>
                  <a:pt x="106" y="660"/>
                </a:cubicBezTo>
                <a:cubicBezTo>
                  <a:pt x="104" y="660"/>
                  <a:pt x="104" y="659"/>
                  <a:pt x="105" y="658"/>
                </a:cubicBezTo>
                <a:cubicBezTo>
                  <a:pt x="105" y="658"/>
                  <a:pt x="105" y="658"/>
                  <a:pt x="106" y="657"/>
                </a:cubicBezTo>
                <a:cubicBezTo>
                  <a:pt x="100" y="659"/>
                  <a:pt x="100" y="657"/>
                  <a:pt x="97" y="658"/>
                </a:cubicBezTo>
                <a:cubicBezTo>
                  <a:pt x="102" y="654"/>
                  <a:pt x="95" y="657"/>
                  <a:pt x="100" y="654"/>
                </a:cubicBezTo>
                <a:cubicBezTo>
                  <a:pt x="99" y="654"/>
                  <a:pt x="98" y="654"/>
                  <a:pt x="97" y="654"/>
                </a:cubicBezTo>
                <a:cubicBezTo>
                  <a:pt x="95" y="656"/>
                  <a:pt x="93" y="657"/>
                  <a:pt x="94" y="656"/>
                </a:cubicBezTo>
                <a:cubicBezTo>
                  <a:pt x="94" y="656"/>
                  <a:pt x="94" y="656"/>
                  <a:pt x="94" y="656"/>
                </a:cubicBezTo>
                <a:cubicBezTo>
                  <a:pt x="96" y="654"/>
                  <a:pt x="96" y="654"/>
                  <a:pt x="96" y="654"/>
                </a:cubicBezTo>
                <a:cubicBezTo>
                  <a:pt x="95" y="654"/>
                  <a:pt x="95" y="654"/>
                  <a:pt x="95" y="653"/>
                </a:cubicBezTo>
                <a:cubicBezTo>
                  <a:pt x="94" y="654"/>
                  <a:pt x="94" y="654"/>
                  <a:pt x="93" y="655"/>
                </a:cubicBezTo>
                <a:cubicBezTo>
                  <a:pt x="94" y="654"/>
                  <a:pt x="94" y="654"/>
                  <a:pt x="95" y="653"/>
                </a:cubicBezTo>
                <a:cubicBezTo>
                  <a:pt x="94" y="653"/>
                  <a:pt x="94" y="653"/>
                  <a:pt x="94" y="653"/>
                </a:cubicBezTo>
                <a:cubicBezTo>
                  <a:pt x="95" y="653"/>
                  <a:pt x="95" y="653"/>
                  <a:pt x="95" y="653"/>
                </a:cubicBezTo>
                <a:cubicBezTo>
                  <a:pt x="95" y="652"/>
                  <a:pt x="95" y="652"/>
                  <a:pt x="94" y="652"/>
                </a:cubicBezTo>
                <a:cubicBezTo>
                  <a:pt x="95" y="650"/>
                  <a:pt x="93" y="650"/>
                  <a:pt x="92" y="650"/>
                </a:cubicBezTo>
                <a:cubicBezTo>
                  <a:pt x="90" y="650"/>
                  <a:pt x="88" y="650"/>
                  <a:pt x="90" y="647"/>
                </a:cubicBezTo>
                <a:cubicBezTo>
                  <a:pt x="90" y="647"/>
                  <a:pt x="90" y="648"/>
                  <a:pt x="91" y="647"/>
                </a:cubicBezTo>
                <a:cubicBezTo>
                  <a:pt x="89" y="646"/>
                  <a:pt x="91" y="641"/>
                  <a:pt x="89" y="642"/>
                </a:cubicBezTo>
                <a:cubicBezTo>
                  <a:pt x="86" y="645"/>
                  <a:pt x="86" y="645"/>
                  <a:pt x="86" y="645"/>
                </a:cubicBezTo>
                <a:cubicBezTo>
                  <a:pt x="85" y="645"/>
                  <a:pt x="83" y="645"/>
                  <a:pt x="82" y="644"/>
                </a:cubicBezTo>
                <a:cubicBezTo>
                  <a:pt x="80" y="647"/>
                  <a:pt x="80" y="647"/>
                  <a:pt x="80" y="647"/>
                </a:cubicBezTo>
                <a:cubicBezTo>
                  <a:pt x="80" y="644"/>
                  <a:pt x="74" y="648"/>
                  <a:pt x="78" y="641"/>
                </a:cubicBezTo>
                <a:cubicBezTo>
                  <a:pt x="76" y="643"/>
                  <a:pt x="76" y="639"/>
                  <a:pt x="75" y="640"/>
                </a:cubicBezTo>
                <a:cubicBezTo>
                  <a:pt x="76" y="637"/>
                  <a:pt x="76" y="637"/>
                  <a:pt x="76" y="637"/>
                </a:cubicBezTo>
                <a:cubicBezTo>
                  <a:pt x="76" y="636"/>
                  <a:pt x="75" y="637"/>
                  <a:pt x="74" y="637"/>
                </a:cubicBezTo>
                <a:cubicBezTo>
                  <a:pt x="74" y="631"/>
                  <a:pt x="70" y="635"/>
                  <a:pt x="68" y="634"/>
                </a:cubicBezTo>
                <a:cubicBezTo>
                  <a:pt x="68" y="634"/>
                  <a:pt x="68" y="634"/>
                  <a:pt x="68" y="634"/>
                </a:cubicBezTo>
                <a:cubicBezTo>
                  <a:pt x="66" y="635"/>
                  <a:pt x="66" y="635"/>
                  <a:pt x="66" y="635"/>
                </a:cubicBezTo>
                <a:cubicBezTo>
                  <a:pt x="67" y="633"/>
                  <a:pt x="65" y="636"/>
                  <a:pt x="65" y="636"/>
                </a:cubicBezTo>
                <a:cubicBezTo>
                  <a:pt x="64" y="637"/>
                  <a:pt x="63" y="636"/>
                  <a:pt x="63" y="634"/>
                </a:cubicBezTo>
                <a:cubicBezTo>
                  <a:pt x="62" y="634"/>
                  <a:pt x="62" y="634"/>
                  <a:pt x="62" y="634"/>
                </a:cubicBezTo>
                <a:cubicBezTo>
                  <a:pt x="63" y="632"/>
                  <a:pt x="62" y="630"/>
                  <a:pt x="63" y="627"/>
                </a:cubicBezTo>
                <a:cubicBezTo>
                  <a:pt x="61" y="629"/>
                  <a:pt x="61" y="629"/>
                  <a:pt x="61" y="629"/>
                </a:cubicBezTo>
                <a:cubicBezTo>
                  <a:pt x="61" y="628"/>
                  <a:pt x="62" y="627"/>
                  <a:pt x="62" y="626"/>
                </a:cubicBezTo>
                <a:cubicBezTo>
                  <a:pt x="61" y="628"/>
                  <a:pt x="59" y="628"/>
                  <a:pt x="59" y="631"/>
                </a:cubicBezTo>
                <a:cubicBezTo>
                  <a:pt x="59" y="632"/>
                  <a:pt x="59" y="632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4"/>
                  <a:pt x="59" y="634"/>
                </a:cubicBezTo>
                <a:cubicBezTo>
                  <a:pt x="58" y="634"/>
                  <a:pt x="58" y="635"/>
                  <a:pt x="58" y="636"/>
                </a:cubicBezTo>
                <a:cubicBezTo>
                  <a:pt x="57" y="632"/>
                  <a:pt x="57" y="635"/>
                  <a:pt x="56" y="629"/>
                </a:cubicBezTo>
                <a:cubicBezTo>
                  <a:pt x="57" y="635"/>
                  <a:pt x="53" y="630"/>
                  <a:pt x="55" y="636"/>
                </a:cubicBezTo>
                <a:cubicBezTo>
                  <a:pt x="53" y="631"/>
                  <a:pt x="54" y="635"/>
                  <a:pt x="53" y="631"/>
                </a:cubicBezTo>
                <a:cubicBezTo>
                  <a:pt x="54" y="632"/>
                  <a:pt x="55" y="628"/>
                  <a:pt x="56" y="626"/>
                </a:cubicBezTo>
                <a:cubicBezTo>
                  <a:pt x="54" y="623"/>
                  <a:pt x="54" y="623"/>
                  <a:pt x="54" y="623"/>
                </a:cubicBezTo>
                <a:cubicBezTo>
                  <a:pt x="55" y="617"/>
                  <a:pt x="57" y="625"/>
                  <a:pt x="58" y="623"/>
                </a:cubicBezTo>
                <a:cubicBezTo>
                  <a:pt x="57" y="624"/>
                  <a:pt x="56" y="623"/>
                  <a:pt x="56" y="622"/>
                </a:cubicBezTo>
                <a:cubicBezTo>
                  <a:pt x="57" y="626"/>
                  <a:pt x="57" y="626"/>
                  <a:pt x="57" y="626"/>
                </a:cubicBezTo>
                <a:cubicBezTo>
                  <a:pt x="58" y="627"/>
                  <a:pt x="59" y="624"/>
                  <a:pt x="61" y="622"/>
                </a:cubicBezTo>
                <a:cubicBezTo>
                  <a:pt x="59" y="621"/>
                  <a:pt x="62" y="620"/>
                  <a:pt x="61" y="617"/>
                </a:cubicBezTo>
                <a:cubicBezTo>
                  <a:pt x="60" y="617"/>
                  <a:pt x="60" y="617"/>
                  <a:pt x="60" y="617"/>
                </a:cubicBezTo>
                <a:cubicBezTo>
                  <a:pt x="60" y="616"/>
                  <a:pt x="61" y="615"/>
                  <a:pt x="62" y="613"/>
                </a:cubicBezTo>
                <a:cubicBezTo>
                  <a:pt x="65" y="616"/>
                  <a:pt x="71" y="615"/>
                  <a:pt x="71" y="619"/>
                </a:cubicBezTo>
                <a:cubicBezTo>
                  <a:pt x="71" y="617"/>
                  <a:pt x="70" y="618"/>
                  <a:pt x="69" y="619"/>
                </a:cubicBezTo>
                <a:cubicBezTo>
                  <a:pt x="70" y="621"/>
                  <a:pt x="70" y="621"/>
                  <a:pt x="70" y="621"/>
                </a:cubicBezTo>
                <a:cubicBezTo>
                  <a:pt x="69" y="621"/>
                  <a:pt x="69" y="617"/>
                  <a:pt x="67" y="618"/>
                </a:cubicBezTo>
                <a:cubicBezTo>
                  <a:pt x="66" y="621"/>
                  <a:pt x="65" y="624"/>
                  <a:pt x="65" y="628"/>
                </a:cubicBezTo>
                <a:cubicBezTo>
                  <a:pt x="67" y="633"/>
                  <a:pt x="69" y="622"/>
                  <a:pt x="72" y="624"/>
                </a:cubicBezTo>
                <a:cubicBezTo>
                  <a:pt x="73" y="623"/>
                  <a:pt x="70" y="628"/>
                  <a:pt x="72" y="627"/>
                </a:cubicBezTo>
                <a:cubicBezTo>
                  <a:pt x="75" y="625"/>
                  <a:pt x="80" y="620"/>
                  <a:pt x="82" y="615"/>
                </a:cubicBezTo>
                <a:cubicBezTo>
                  <a:pt x="80" y="616"/>
                  <a:pt x="77" y="618"/>
                  <a:pt x="78" y="614"/>
                </a:cubicBezTo>
                <a:cubicBezTo>
                  <a:pt x="79" y="613"/>
                  <a:pt x="82" y="613"/>
                  <a:pt x="83" y="611"/>
                </a:cubicBezTo>
                <a:cubicBezTo>
                  <a:pt x="82" y="616"/>
                  <a:pt x="80" y="611"/>
                  <a:pt x="80" y="615"/>
                </a:cubicBezTo>
                <a:cubicBezTo>
                  <a:pt x="81" y="616"/>
                  <a:pt x="82" y="614"/>
                  <a:pt x="83" y="614"/>
                </a:cubicBezTo>
                <a:cubicBezTo>
                  <a:pt x="82" y="615"/>
                  <a:pt x="82" y="617"/>
                  <a:pt x="82" y="618"/>
                </a:cubicBezTo>
                <a:cubicBezTo>
                  <a:pt x="85" y="619"/>
                  <a:pt x="85" y="622"/>
                  <a:pt x="87" y="624"/>
                </a:cubicBezTo>
                <a:cubicBezTo>
                  <a:pt x="87" y="625"/>
                  <a:pt x="86" y="626"/>
                  <a:pt x="86" y="627"/>
                </a:cubicBezTo>
                <a:cubicBezTo>
                  <a:pt x="87" y="627"/>
                  <a:pt x="93" y="622"/>
                  <a:pt x="94" y="619"/>
                </a:cubicBezTo>
                <a:cubicBezTo>
                  <a:pt x="96" y="620"/>
                  <a:pt x="95" y="622"/>
                  <a:pt x="97" y="622"/>
                </a:cubicBezTo>
                <a:cubicBezTo>
                  <a:pt x="97" y="617"/>
                  <a:pt x="97" y="622"/>
                  <a:pt x="100" y="619"/>
                </a:cubicBezTo>
                <a:cubicBezTo>
                  <a:pt x="101" y="620"/>
                  <a:pt x="99" y="621"/>
                  <a:pt x="99" y="622"/>
                </a:cubicBezTo>
                <a:cubicBezTo>
                  <a:pt x="99" y="622"/>
                  <a:pt x="101" y="621"/>
                  <a:pt x="102" y="621"/>
                </a:cubicBezTo>
                <a:cubicBezTo>
                  <a:pt x="100" y="624"/>
                  <a:pt x="94" y="626"/>
                  <a:pt x="93" y="630"/>
                </a:cubicBezTo>
                <a:cubicBezTo>
                  <a:pt x="92" y="633"/>
                  <a:pt x="91" y="638"/>
                  <a:pt x="90" y="638"/>
                </a:cubicBezTo>
                <a:cubicBezTo>
                  <a:pt x="93" y="636"/>
                  <a:pt x="105" y="624"/>
                  <a:pt x="107" y="619"/>
                </a:cubicBezTo>
                <a:cubicBezTo>
                  <a:pt x="109" y="617"/>
                  <a:pt x="106" y="623"/>
                  <a:pt x="107" y="623"/>
                </a:cubicBezTo>
                <a:cubicBezTo>
                  <a:pt x="105" y="628"/>
                  <a:pt x="111" y="623"/>
                  <a:pt x="111" y="626"/>
                </a:cubicBezTo>
                <a:cubicBezTo>
                  <a:pt x="109" y="626"/>
                  <a:pt x="109" y="626"/>
                  <a:pt x="109" y="626"/>
                </a:cubicBezTo>
                <a:cubicBezTo>
                  <a:pt x="108" y="627"/>
                  <a:pt x="111" y="628"/>
                  <a:pt x="112" y="628"/>
                </a:cubicBezTo>
                <a:cubicBezTo>
                  <a:pt x="111" y="629"/>
                  <a:pt x="106" y="632"/>
                  <a:pt x="105" y="634"/>
                </a:cubicBezTo>
                <a:cubicBezTo>
                  <a:pt x="106" y="636"/>
                  <a:pt x="114" y="633"/>
                  <a:pt x="118" y="630"/>
                </a:cubicBezTo>
                <a:cubicBezTo>
                  <a:pt x="118" y="630"/>
                  <a:pt x="116" y="630"/>
                  <a:pt x="114" y="630"/>
                </a:cubicBezTo>
                <a:cubicBezTo>
                  <a:pt x="113" y="630"/>
                  <a:pt x="111" y="630"/>
                  <a:pt x="111" y="630"/>
                </a:cubicBezTo>
                <a:cubicBezTo>
                  <a:pt x="114" y="627"/>
                  <a:pt x="116" y="630"/>
                  <a:pt x="120" y="627"/>
                </a:cubicBezTo>
                <a:cubicBezTo>
                  <a:pt x="122" y="632"/>
                  <a:pt x="122" y="632"/>
                  <a:pt x="122" y="632"/>
                </a:cubicBezTo>
                <a:cubicBezTo>
                  <a:pt x="121" y="631"/>
                  <a:pt x="119" y="630"/>
                  <a:pt x="118" y="632"/>
                </a:cubicBezTo>
                <a:cubicBezTo>
                  <a:pt x="119" y="634"/>
                  <a:pt x="118" y="633"/>
                  <a:pt x="117" y="635"/>
                </a:cubicBezTo>
                <a:cubicBezTo>
                  <a:pt x="112" y="636"/>
                  <a:pt x="100" y="641"/>
                  <a:pt x="95" y="644"/>
                </a:cubicBezTo>
                <a:cubicBezTo>
                  <a:pt x="98" y="644"/>
                  <a:pt x="98" y="644"/>
                  <a:pt x="98" y="644"/>
                </a:cubicBezTo>
                <a:cubicBezTo>
                  <a:pt x="96" y="646"/>
                  <a:pt x="96" y="646"/>
                  <a:pt x="96" y="646"/>
                </a:cubicBezTo>
                <a:cubicBezTo>
                  <a:pt x="100" y="645"/>
                  <a:pt x="114" y="639"/>
                  <a:pt x="117" y="637"/>
                </a:cubicBezTo>
                <a:cubicBezTo>
                  <a:pt x="117" y="639"/>
                  <a:pt x="110" y="643"/>
                  <a:pt x="109" y="644"/>
                </a:cubicBezTo>
                <a:cubicBezTo>
                  <a:pt x="110" y="646"/>
                  <a:pt x="120" y="640"/>
                  <a:pt x="121" y="644"/>
                </a:cubicBezTo>
                <a:cubicBezTo>
                  <a:pt x="122" y="642"/>
                  <a:pt x="122" y="642"/>
                  <a:pt x="122" y="642"/>
                </a:cubicBezTo>
                <a:cubicBezTo>
                  <a:pt x="123" y="642"/>
                  <a:pt x="123" y="646"/>
                  <a:pt x="124" y="645"/>
                </a:cubicBezTo>
                <a:cubicBezTo>
                  <a:pt x="122" y="646"/>
                  <a:pt x="118" y="649"/>
                  <a:pt x="116" y="649"/>
                </a:cubicBezTo>
                <a:cubicBezTo>
                  <a:pt x="116" y="649"/>
                  <a:pt x="118" y="649"/>
                  <a:pt x="120" y="649"/>
                </a:cubicBezTo>
                <a:cubicBezTo>
                  <a:pt x="123" y="649"/>
                  <a:pt x="125" y="649"/>
                  <a:pt x="125" y="649"/>
                </a:cubicBezTo>
                <a:cubicBezTo>
                  <a:pt x="124" y="648"/>
                  <a:pt x="118" y="651"/>
                  <a:pt x="117" y="652"/>
                </a:cubicBezTo>
                <a:cubicBezTo>
                  <a:pt x="117" y="653"/>
                  <a:pt x="124" y="650"/>
                  <a:pt x="125" y="649"/>
                </a:cubicBezTo>
                <a:cubicBezTo>
                  <a:pt x="122" y="653"/>
                  <a:pt x="124" y="652"/>
                  <a:pt x="119" y="656"/>
                </a:cubicBezTo>
                <a:cubicBezTo>
                  <a:pt x="120" y="656"/>
                  <a:pt x="126" y="653"/>
                  <a:pt x="126" y="652"/>
                </a:cubicBezTo>
                <a:cubicBezTo>
                  <a:pt x="128" y="653"/>
                  <a:pt x="128" y="654"/>
                  <a:pt x="128" y="655"/>
                </a:cubicBezTo>
                <a:cubicBezTo>
                  <a:pt x="124" y="654"/>
                  <a:pt x="113" y="660"/>
                  <a:pt x="109" y="661"/>
                </a:cubicBezTo>
                <a:cubicBezTo>
                  <a:pt x="109" y="661"/>
                  <a:pt x="114" y="660"/>
                  <a:pt x="119" y="660"/>
                </a:cubicBezTo>
                <a:cubicBezTo>
                  <a:pt x="124" y="660"/>
                  <a:pt x="129" y="660"/>
                  <a:pt x="129" y="660"/>
                </a:cubicBezTo>
                <a:cubicBezTo>
                  <a:pt x="128" y="660"/>
                  <a:pt x="121" y="661"/>
                  <a:pt x="121" y="661"/>
                </a:cubicBezTo>
                <a:cubicBezTo>
                  <a:pt x="124" y="661"/>
                  <a:pt x="126" y="662"/>
                  <a:pt x="127" y="664"/>
                </a:cubicBezTo>
                <a:cubicBezTo>
                  <a:pt x="128" y="665"/>
                  <a:pt x="129" y="668"/>
                  <a:pt x="128" y="669"/>
                </a:cubicBezTo>
                <a:cubicBezTo>
                  <a:pt x="128" y="669"/>
                  <a:pt x="128" y="669"/>
                  <a:pt x="128" y="669"/>
                </a:cubicBezTo>
                <a:cubicBezTo>
                  <a:pt x="126" y="669"/>
                  <a:pt x="125" y="671"/>
                  <a:pt x="127" y="672"/>
                </a:cubicBezTo>
                <a:cubicBezTo>
                  <a:pt x="126" y="672"/>
                  <a:pt x="126" y="672"/>
                  <a:pt x="126" y="671"/>
                </a:cubicBezTo>
                <a:cubicBezTo>
                  <a:pt x="122" y="674"/>
                  <a:pt x="135" y="673"/>
                  <a:pt x="130" y="676"/>
                </a:cubicBezTo>
                <a:cubicBezTo>
                  <a:pt x="131" y="674"/>
                  <a:pt x="128" y="674"/>
                  <a:pt x="126" y="674"/>
                </a:cubicBezTo>
                <a:cubicBezTo>
                  <a:pt x="128" y="675"/>
                  <a:pt x="126" y="679"/>
                  <a:pt x="133" y="678"/>
                </a:cubicBezTo>
                <a:cubicBezTo>
                  <a:pt x="132" y="679"/>
                  <a:pt x="133" y="680"/>
                  <a:pt x="129" y="680"/>
                </a:cubicBezTo>
                <a:cubicBezTo>
                  <a:pt x="129" y="680"/>
                  <a:pt x="130" y="681"/>
                  <a:pt x="131" y="682"/>
                </a:cubicBezTo>
                <a:cubicBezTo>
                  <a:pt x="132" y="683"/>
                  <a:pt x="133" y="684"/>
                  <a:pt x="133" y="684"/>
                </a:cubicBezTo>
                <a:cubicBezTo>
                  <a:pt x="133" y="683"/>
                  <a:pt x="131" y="683"/>
                  <a:pt x="130" y="684"/>
                </a:cubicBezTo>
                <a:cubicBezTo>
                  <a:pt x="131" y="682"/>
                  <a:pt x="125" y="680"/>
                  <a:pt x="129" y="679"/>
                </a:cubicBezTo>
                <a:cubicBezTo>
                  <a:pt x="125" y="679"/>
                  <a:pt x="123" y="680"/>
                  <a:pt x="119" y="679"/>
                </a:cubicBezTo>
                <a:cubicBezTo>
                  <a:pt x="121" y="683"/>
                  <a:pt x="128" y="685"/>
                  <a:pt x="133" y="688"/>
                </a:cubicBezTo>
                <a:cubicBezTo>
                  <a:pt x="130" y="691"/>
                  <a:pt x="130" y="691"/>
                  <a:pt x="130" y="691"/>
                </a:cubicBezTo>
                <a:cubicBezTo>
                  <a:pt x="132" y="692"/>
                  <a:pt x="132" y="692"/>
                  <a:pt x="132" y="692"/>
                </a:cubicBezTo>
                <a:cubicBezTo>
                  <a:pt x="127" y="692"/>
                  <a:pt x="127" y="692"/>
                  <a:pt x="127" y="692"/>
                </a:cubicBezTo>
                <a:cubicBezTo>
                  <a:pt x="128" y="692"/>
                  <a:pt x="129" y="693"/>
                  <a:pt x="128" y="693"/>
                </a:cubicBezTo>
                <a:cubicBezTo>
                  <a:pt x="128" y="693"/>
                  <a:pt x="127" y="693"/>
                  <a:pt x="127" y="692"/>
                </a:cubicBezTo>
                <a:cubicBezTo>
                  <a:pt x="127" y="693"/>
                  <a:pt x="127" y="693"/>
                  <a:pt x="128" y="693"/>
                </a:cubicBezTo>
                <a:cubicBezTo>
                  <a:pt x="125" y="693"/>
                  <a:pt x="122" y="692"/>
                  <a:pt x="120" y="691"/>
                </a:cubicBezTo>
                <a:cubicBezTo>
                  <a:pt x="121" y="691"/>
                  <a:pt x="121" y="691"/>
                  <a:pt x="122" y="691"/>
                </a:cubicBezTo>
                <a:cubicBezTo>
                  <a:pt x="120" y="690"/>
                  <a:pt x="117" y="689"/>
                  <a:pt x="116" y="690"/>
                </a:cubicBezTo>
                <a:cubicBezTo>
                  <a:pt x="116" y="690"/>
                  <a:pt x="116" y="690"/>
                  <a:pt x="117" y="690"/>
                </a:cubicBezTo>
                <a:cubicBezTo>
                  <a:pt x="115" y="690"/>
                  <a:pt x="114" y="690"/>
                  <a:pt x="113" y="690"/>
                </a:cubicBezTo>
                <a:cubicBezTo>
                  <a:pt x="115" y="692"/>
                  <a:pt x="115" y="692"/>
                  <a:pt x="115" y="692"/>
                </a:cubicBezTo>
                <a:cubicBezTo>
                  <a:pt x="116" y="692"/>
                  <a:pt x="117" y="692"/>
                  <a:pt x="119" y="692"/>
                </a:cubicBezTo>
                <a:cubicBezTo>
                  <a:pt x="122" y="693"/>
                  <a:pt x="125" y="696"/>
                  <a:pt x="129" y="695"/>
                </a:cubicBezTo>
                <a:cubicBezTo>
                  <a:pt x="126" y="696"/>
                  <a:pt x="126" y="696"/>
                  <a:pt x="126" y="696"/>
                </a:cubicBezTo>
                <a:cubicBezTo>
                  <a:pt x="130" y="699"/>
                  <a:pt x="129" y="699"/>
                  <a:pt x="132" y="703"/>
                </a:cubicBezTo>
                <a:cubicBezTo>
                  <a:pt x="130" y="702"/>
                  <a:pt x="129" y="701"/>
                  <a:pt x="128" y="702"/>
                </a:cubicBezTo>
                <a:cubicBezTo>
                  <a:pt x="133" y="705"/>
                  <a:pt x="120" y="706"/>
                  <a:pt x="125" y="707"/>
                </a:cubicBezTo>
                <a:cubicBezTo>
                  <a:pt x="125" y="708"/>
                  <a:pt x="125" y="708"/>
                  <a:pt x="125" y="709"/>
                </a:cubicBezTo>
                <a:cubicBezTo>
                  <a:pt x="127" y="710"/>
                  <a:pt x="129" y="710"/>
                  <a:pt x="129" y="712"/>
                </a:cubicBezTo>
                <a:cubicBezTo>
                  <a:pt x="129" y="711"/>
                  <a:pt x="128" y="711"/>
                  <a:pt x="128" y="711"/>
                </a:cubicBezTo>
                <a:cubicBezTo>
                  <a:pt x="128" y="711"/>
                  <a:pt x="128" y="712"/>
                  <a:pt x="129" y="713"/>
                </a:cubicBezTo>
                <a:cubicBezTo>
                  <a:pt x="130" y="714"/>
                  <a:pt x="130" y="714"/>
                  <a:pt x="130" y="714"/>
                </a:cubicBezTo>
                <a:cubicBezTo>
                  <a:pt x="129" y="715"/>
                  <a:pt x="129" y="712"/>
                  <a:pt x="127" y="713"/>
                </a:cubicBezTo>
                <a:cubicBezTo>
                  <a:pt x="127" y="715"/>
                  <a:pt x="127" y="717"/>
                  <a:pt x="127" y="718"/>
                </a:cubicBezTo>
                <a:cubicBezTo>
                  <a:pt x="127" y="720"/>
                  <a:pt x="126" y="721"/>
                  <a:pt x="125" y="722"/>
                </a:cubicBezTo>
                <a:cubicBezTo>
                  <a:pt x="122" y="726"/>
                  <a:pt x="131" y="724"/>
                  <a:pt x="128" y="727"/>
                </a:cubicBezTo>
                <a:cubicBezTo>
                  <a:pt x="126" y="726"/>
                  <a:pt x="123" y="724"/>
                  <a:pt x="121" y="725"/>
                </a:cubicBezTo>
                <a:cubicBezTo>
                  <a:pt x="121" y="727"/>
                  <a:pt x="123" y="729"/>
                  <a:pt x="122" y="731"/>
                </a:cubicBezTo>
                <a:cubicBezTo>
                  <a:pt x="120" y="728"/>
                  <a:pt x="120" y="728"/>
                  <a:pt x="120" y="728"/>
                </a:cubicBezTo>
                <a:cubicBezTo>
                  <a:pt x="118" y="729"/>
                  <a:pt x="117" y="731"/>
                  <a:pt x="115" y="728"/>
                </a:cubicBezTo>
                <a:cubicBezTo>
                  <a:pt x="115" y="731"/>
                  <a:pt x="114" y="731"/>
                  <a:pt x="113" y="731"/>
                </a:cubicBezTo>
                <a:cubicBezTo>
                  <a:pt x="113" y="732"/>
                  <a:pt x="114" y="734"/>
                  <a:pt x="116" y="735"/>
                </a:cubicBezTo>
                <a:cubicBezTo>
                  <a:pt x="118" y="737"/>
                  <a:pt x="121" y="737"/>
                  <a:pt x="122" y="738"/>
                </a:cubicBezTo>
                <a:cubicBezTo>
                  <a:pt x="119" y="737"/>
                  <a:pt x="118" y="738"/>
                  <a:pt x="117" y="738"/>
                </a:cubicBezTo>
                <a:cubicBezTo>
                  <a:pt x="115" y="738"/>
                  <a:pt x="114" y="738"/>
                  <a:pt x="112" y="736"/>
                </a:cubicBezTo>
                <a:cubicBezTo>
                  <a:pt x="114" y="734"/>
                  <a:pt x="114" y="734"/>
                  <a:pt x="114" y="734"/>
                </a:cubicBezTo>
                <a:cubicBezTo>
                  <a:pt x="107" y="731"/>
                  <a:pt x="113" y="741"/>
                  <a:pt x="107" y="734"/>
                </a:cubicBezTo>
                <a:cubicBezTo>
                  <a:pt x="108" y="734"/>
                  <a:pt x="109" y="731"/>
                  <a:pt x="107" y="729"/>
                </a:cubicBezTo>
                <a:cubicBezTo>
                  <a:pt x="106" y="732"/>
                  <a:pt x="106" y="732"/>
                  <a:pt x="106" y="732"/>
                </a:cubicBezTo>
                <a:cubicBezTo>
                  <a:pt x="105" y="731"/>
                  <a:pt x="107" y="731"/>
                  <a:pt x="105" y="730"/>
                </a:cubicBezTo>
                <a:cubicBezTo>
                  <a:pt x="105" y="731"/>
                  <a:pt x="105" y="734"/>
                  <a:pt x="105" y="735"/>
                </a:cubicBezTo>
                <a:cubicBezTo>
                  <a:pt x="105" y="735"/>
                  <a:pt x="105" y="735"/>
                  <a:pt x="105" y="735"/>
                </a:cubicBezTo>
                <a:cubicBezTo>
                  <a:pt x="102" y="737"/>
                  <a:pt x="102" y="737"/>
                  <a:pt x="102" y="737"/>
                </a:cubicBezTo>
                <a:cubicBezTo>
                  <a:pt x="103" y="737"/>
                  <a:pt x="102" y="735"/>
                  <a:pt x="101" y="735"/>
                </a:cubicBezTo>
                <a:cubicBezTo>
                  <a:pt x="100" y="738"/>
                  <a:pt x="100" y="738"/>
                  <a:pt x="100" y="738"/>
                </a:cubicBezTo>
                <a:cubicBezTo>
                  <a:pt x="100" y="737"/>
                  <a:pt x="99" y="736"/>
                  <a:pt x="98" y="736"/>
                </a:cubicBezTo>
                <a:cubicBezTo>
                  <a:pt x="95" y="735"/>
                  <a:pt x="99" y="746"/>
                  <a:pt x="95" y="742"/>
                </a:cubicBezTo>
                <a:cubicBezTo>
                  <a:pt x="95" y="742"/>
                  <a:pt x="95" y="742"/>
                  <a:pt x="96" y="742"/>
                </a:cubicBezTo>
                <a:cubicBezTo>
                  <a:pt x="94" y="740"/>
                  <a:pt x="94" y="740"/>
                  <a:pt x="94" y="740"/>
                </a:cubicBezTo>
                <a:cubicBezTo>
                  <a:pt x="96" y="749"/>
                  <a:pt x="87" y="743"/>
                  <a:pt x="88" y="752"/>
                </a:cubicBezTo>
                <a:cubicBezTo>
                  <a:pt x="86" y="749"/>
                  <a:pt x="88" y="750"/>
                  <a:pt x="89" y="745"/>
                </a:cubicBezTo>
                <a:cubicBezTo>
                  <a:pt x="87" y="743"/>
                  <a:pt x="87" y="743"/>
                  <a:pt x="87" y="743"/>
                </a:cubicBezTo>
                <a:cubicBezTo>
                  <a:pt x="88" y="742"/>
                  <a:pt x="88" y="743"/>
                  <a:pt x="89" y="742"/>
                </a:cubicBezTo>
                <a:close/>
                <a:moveTo>
                  <a:pt x="111" y="733"/>
                </a:moveTo>
                <a:cubicBezTo>
                  <a:pt x="113" y="734"/>
                  <a:pt x="113" y="732"/>
                  <a:pt x="113" y="731"/>
                </a:cubicBezTo>
                <a:cubicBezTo>
                  <a:pt x="111" y="730"/>
                  <a:pt x="110" y="729"/>
                  <a:pt x="111" y="733"/>
                </a:cubicBezTo>
                <a:close/>
                <a:moveTo>
                  <a:pt x="124" y="690"/>
                </a:moveTo>
                <a:cubicBezTo>
                  <a:pt x="126" y="690"/>
                  <a:pt x="126" y="689"/>
                  <a:pt x="125" y="689"/>
                </a:cubicBezTo>
                <a:cubicBezTo>
                  <a:pt x="124" y="689"/>
                  <a:pt x="124" y="690"/>
                  <a:pt x="124" y="690"/>
                </a:cubicBezTo>
                <a:close/>
                <a:moveTo>
                  <a:pt x="64" y="632"/>
                </a:moveTo>
                <a:cubicBezTo>
                  <a:pt x="64" y="632"/>
                  <a:pt x="64" y="632"/>
                  <a:pt x="64" y="632"/>
                </a:cubicBezTo>
                <a:cubicBezTo>
                  <a:pt x="65" y="633"/>
                  <a:pt x="65" y="634"/>
                  <a:pt x="64" y="632"/>
                </a:cubicBezTo>
                <a:close/>
                <a:moveTo>
                  <a:pt x="64" y="632"/>
                </a:moveTo>
                <a:cubicBezTo>
                  <a:pt x="63" y="631"/>
                  <a:pt x="63" y="631"/>
                  <a:pt x="63" y="632"/>
                </a:cubicBezTo>
                <a:cubicBezTo>
                  <a:pt x="63" y="632"/>
                  <a:pt x="63" y="631"/>
                  <a:pt x="63" y="631"/>
                </a:cubicBezTo>
                <a:cubicBezTo>
                  <a:pt x="64" y="630"/>
                  <a:pt x="64" y="631"/>
                  <a:pt x="64" y="632"/>
                </a:cubicBezTo>
                <a:close/>
                <a:moveTo>
                  <a:pt x="38" y="700"/>
                </a:moveTo>
                <a:cubicBezTo>
                  <a:pt x="38" y="700"/>
                  <a:pt x="38" y="700"/>
                  <a:pt x="38" y="700"/>
                </a:cubicBezTo>
                <a:cubicBezTo>
                  <a:pt x="38" y="700"/>
                  <a:pt x="37" y="700"/>
                  <a:pt x="38" y="700"/>
                </a:cubicBezTo>
                <a:close/>
                <a:moveTo>
                  <a:pt x="129" y="693"/>
                </a:moveTo>
                <a:cubicBezTo>
                  <a:pt x="129" y="693"/>
                  <a:pt x="128" y="693"/>
                  <a:pt x="128" y="693"/>
                </a:cubicBezTo>
                <a:cubicBezTo>
                  <a:pt x="128" y="694"/>
                  <a:pt x="129" y="694"/>
                  <a:pt x="129" y="693"/>
                </a:cubicBezTo>
                <a:close/>
                <a:moveTo>
                  <a:pt x="70" y="746"/>
                </a:moveTo>
                <a:cubicBezTo>
                  <a:pt x="70" y="746"/>
                  <a:pt x="70" y="746"/>
                  <a:pt x="70" y="746"/>
                </a:cubicBezTo>
                <a:cubicBezTo>
                  <a:pt x="70" y="746"/>
                  <a:pt x="70" y="747"/>
                  <a:pt x="70" y="747"/>
                </a:cubicBezTo>
                <a:lnTo>
                  <a:pt x="70" y="746"/>
                </a:lnTo>
                <a:close/>
                <a:moveTo>
                  <a:pt x="102" y="619"/>
                </a:moveTo>
                <a:cubicBezTo>
                  <a:pt x="102" y="619"/>
                  <a:pt x="102" y="620"/>
                  <a:pt x="102" y="621"/>
                </a:cubicBezTo>
                <a:cubicBezTo>
                  <a:pt x="102" y="620"/>
                  <a:pt x="102" y="619"/>
                  <a:pt x="102" y="619"/>
                </a:cubicBezTo>
                <a:close/>
                <a:moveTo>
                  <a:pt x="56" y="636"/>
                </a:moveTo>
                <a:cubicBezTo>
                  <a:pt x="57" y="635"/>
                  <a:pt x="57" y="635"/>
                  <a:pt x="57" y="635"/>
                </a:cubicBezTo>
                <a:cubicBezTo>
                  <a:pt x="56" y="636"/>
                  <a:pt x="56" y="635"/>
                  <a:pt x="56" y="634"/>
                </a:cubicBezTo>
                <a:cubicBezTo>
                  <a:pt x="56" y="635"/>
                  <a:pt x="56" y="636"/>
                  <a:pt x="56" y="636"/>
                </a:cubicBezTo>
                <a:close/>
                <a:moveTo>
                  <a:pt x="43" y="618"/>
                </a:moveTo>
                <a:cubicBezTo>
                  <a:pt x="43" y="619"/>
                  <a:pt x="43" y="618"/>
                  <a:pt x="43" y="619"/>
                </a:cubicBezTo>
                <a:cubicBezTo>
                  <a:pt x="43" y="620"/>
                  <a:pt x="43" y="620"/>
                  <a:pt x="43" y="620"/>
                </a:cubicBezTo>
                <a:cubicBezTo>
                  <a:pt x="44" y="620"/>
                  <a:pt x="44" y="619"/>
                  <a:pt x="43" y="618"/>
                </a:cubicBezTo>
                <a:close/>
                <a:moveTo>
                  <a:pt x="54" y="625"/>
                </a:moveTo>
                <a:cubicBezTo>
                  <a:pt x="54" y="623"/>
                  <a:pt x="53" y="624"/>
                  <a:pt x="52" y="624"/>
                </a:cubicBezTo>
                <a:cubicBezTo>
                  <a:pt x="53" y="624"/>
                  <a:pt x="53" y="624"/>
                  <a:pt x="53" y="624"/>
                </a:cubicBezTo>
                <a:cubicBezTo>
                  <a:pt x="53" y="628"/>
                  <a:pt x="54" y="627"/>
                  <a:pt x="54" y="625"/>
                </a:cubicBezTo>
                <a:close/>
                <a:moveTo>
                  <a:pt x="52" y="624"/>
                </a:moveTo>
                <a:cubicBezTo>
                  <a:pt x="52" y="625"/>
                  <a:pt x="52" y="625"/>
                  <a:pt x="52" y="625"/>
                </a:cubicBezTo>
                <a:cubicBezTo>
                  <a:pt x="52" y="626"/>
                  <a:pt x="52" y="625"/>
                  <a:pt x="52" y="624"/>
                </a:cubicBezTo>
                <a:close/>
                <a:moveTo>
                  <a:pt x="61" y="632"/>
                </a:moveTo>
                <a:cubicBezTo>
                  <a:pt x="61" y="632"/>
                  <a:pt x="61" y="636"/>
                  <a:pt x="61" y="635"/>
                </a:cubicBezTo>
                <a:cubicBezTo>
                  <a:pt x="60" y="638"/>
                  <a:pt x="63" y="631"/>
                  <a:pt x="61" y="632"/>
                </a:cubicBezTo>
                <a:close/>
                <a:moveTo>
                  <a:pt x="52" y="616"/>
                </a:moveTo>
                <a:cubicBezTo>
                  <a:pt x="53" y="620"/>
                  <a:pt x="53" y="620"/>
                  <a:pt x="53" y="620"/>
                </a:cubicBezTo>
                <a:cubicBezTo>
                  <a:pt x="53" y="617"/>
                  <a:pt x="53" y="617"/>
                  <a:pt x="53" y="617"/>
                </a:cubicBezTo>
                <a:lnTo>
                  <a:pt x="52" y="616"/>
                </a:lnTo>
                <a:close/>
                <a:moveTo>
                  <a:pt x="59" y="618"/>
                </a:moveTo>
                <a:cubicBezTo>
                  <a:pt x="59" y="618"/>
                  <a:pt x="58" y="617"/>
                  <a:pt x="58" y="617"/>
                </a:cubicBezTo>
                <a:cubicBezTo>
                  <a:pt x="58" y="618"/>
                  <a:pt x="58" y="618"/>
                  <a:pt x="58" y="619"/>
                </a:cubicBezTo>
                <a:cubicBezTo>
                  <a:pt x="59" y="619"/>
                  <a:pt x="59" y="620"/>
                  <a:pt x="59" y="618"/>
                </a:cubicBezTo>
                <a:close/>
                <a:moveTo>
                  <a:pt x="58" y="619"/>
                </a:moveTo>
                <a:cubicBezTo>
                  <a:pt x="57" y="619"/>
                  <a:pt x="57" y="619"/>
                  <a:pt x="57" y="619"/>
                </a:cubicBezTo>
                <a:cubicBezTo>
                  <a:pt x="57" y="619"/>
                  <a:pt x="57" y="619"/>
                  <a:pt x="58" y="619"/>
                </a:cubicBezTo>
                <a:close/>
                <a:moveTo>
                  <a:pt x="54" y="615"/>
                </a:moveTo>
                <a:cubicBezTo>
                  <a:pt x="55" y="616"/>
                  <a:pt x="55" y="616"/>
                  <a:pt x="55" y="616"/>
                </a:cubicBezTo>
                <a:cubicBezTo>
                  <a:pt x="56" y="616"/>
                  <a:pt x="56" y="616"/>
                  <a:pt x="56" y="616"/>
                </a:cubicBezTo>
                <a:lnTo>
                  <a:pt x="54" y="615"/>
                </a:lnTo>
                <a:close/>
                <a:moveTo>
                  <a:pt x="74" y="622"/>
                </a:moveTo>
                <a:cubicBezTo>
                  <a:pt x="76" y="621"/>
                  <a:pt x="76" y="621"/>
                  <a:pt x="76" y="621"/>
                </a:cubicBezTo>
                <a:cubicBezTo>
                  <a:pt x="76" y="620"/>
                  <a:pt x="76" y="619"/>
                  <a:pt x="75" y="620"/>
                </a:cubicBezTo>
                <a:cubicBezTo>
                  <a:pt x="75" y="620"/>
                  <a:pt x="74" y="621"/>
                  <a:pt x="74" y="622"/>
                </a:cubicBezTo>
                <a:close/>
                <a:moveTo>
                  <a:pt x="72" y="611"/>
                </a:moveTo>
                <a:cubicBezTo>
                  <a:pt x="72" y="612"/>
                  <a:pt x="72" y="613"/>
                  <a:pt x="72" y="614"/>
                </a:cubicBezTo>
                <a:cubicBezTo>
                  <a:pt x="73" y="610"/>
                  <a:pt x="73" y="610"/>
                  <a:pt x="73" y="610"/>
                </a:cubicBezTo>
                <a:lnTo>
                  <a:pt x="72" y="611"/>
                </a:lnTo>
                <a:close/>
                <a:moveTo>
                  <a:pt x="77" y="612"/>
                </a:moveTo>
                <a:cubicBezTo>
                  <a:pt x="78" y="611"/>
                  <a:pt x="81" y="610"/>
                  <a:pt x="78" y="609"/>
                </a:cubicBezTo>
                <a:cubicBezTo>
                  <a:pt x="78" y="610"/>
                  <a:pt x="76" y="610"/>
                  <a:pt x="77" y="612"/>
                </a:cubicBezTo>
                <a:close/>
                <a:moveTo>
                  <a:pt x="97" y="629"/>
                </a:moveTo>
                <a:cubicBezTo>
                  <a:pt x="96" y="629"/>
                  <a:pt x="96" y="629"/>
                  <a:pt x="96" y="629"/>
                </a:cubicBezTo>
                <a:cubicBezTo>
                  <a:pt x="92" y="634"/>
                  <a:pt x="92" y="634"/>
                  <a:pt x="92" y="634"/>
                </a:cubicBezTo>
                <a:lnTo>
                  <a:pt x="97" y="629"/>
                </a:lnTo>
                <a:close/>
                <a:moveTo>
                  <a:pt x="125" y="637"/>
                </a:moveTo>
                <a:cubicBezTo>
                  <a:pt x="125" y="635"/>
                  <a:pt x="121" y="639"/>
                  <a:pt x="121" y="636"/>
                </a:cubicBezTo>
                <a:cubicBezTo>
                  <a:pt x="120" y="637"/>
                  <a:pt x="121" y="639"/>
                  <a:pt x="119" y="639"/>
                </a:cubicBezTo>
                <a:cubicBezTo>
                  <a:pt x="122" y="639"/>
                  <a:pt x="121" y="640"/>
                  <a:pt x="125" y="637"/>
                </a:cubicBezTo>
                <a:close/>
                <a:moveTo>
                  <a:pt x="119" y="639"/>
                </a:moveTo>
                <a:cubicBezTo>
                  <a:pt x="119" y="639"/>
                  <a:pt x="119" y="639"/>
                  <a:pt x="118" y="639"/>
                </a:cubicBezTo>
                <a:cubicBezTo>
                  <a:pt x="119" y="639"/>
                  <a:pt x="119" y="639"/>
                  <a:pt x="119" y="639"/>
                </a:cubicBezTo>
                <a:close/>
                <a:moveTo>
                  <a:pt x="40" y="646"/>
                </a:moveTo>
                <a:cubicBezTo>
                  <a:pt x="41" y="646"/>
                  <a:pt x="41" y="646"/>
                  <a:pt x="41" y="646"/>
                </a:cubicBezTo>
                <a:cubicBezTo>
                  <a:pt x="39" y="645"/>
                  <a:pt x="39" y="645"/>
                  <a:pt x="39" y="645"/>
                </a:cubicBezTo>
                <a:lnTo>
                  <a:pt x="40" y="646"/>
                </a:lnTo>
                <a:close/>
                <a:moveTo>
                  <a:pt x="36" y="641"/>
                </a:moveTo>
                <a:cubicBezTo>
                  <a:pt x="40" y="644"/>
                  <a:pt x="40" y="644"/>
                  <a:pt x="40" y="644"/>
                </a:cubicBezTo>
                <a:cubicBezTo>
                  <a:pt x="37" y="641"/>
                  <a:pt x="37" y="641"/>
                  <a:pt x="37" y="641"/>
                </a:cubicBezTo>
                <a:cubicBezTo>
                  <a:pt x="37" y="642"/>
                  <a:pt x="37" y="642"/>
                  <a:pt x="36" y="641"/>
                </a:cubicBezTo>
                <a:close/>
                <a:moveTo>
                  <a:pt x="123" y="734"/>
                </a:moveTo>
                <a:cubicBezTo>
                  <a:pt x="123" y="734"/>
                  <a:pt x="123" y="734"/>
                  <a:pt x="123" y="734"/>
                </a:cubicBezTo>
                <a:cubicBezTo>
                  <a:pt x="122" y="733"/>
                  <a:pt x="121" y="733"/>
                  <a:pt x="120" y="734"/>
                </a:cubicBezTo>
                <a:lnTo>
                  <a:pt x="123" y="734"/>
                </a:lnTo>
                <a:close/>
                <a:moveTo>
                  <a:pt x="100" y="743"/>
                </a:moveTo>
                <a:cubicBezTo>
                  <a:pt x="100" y="743"/>
                  <a:pt x="100" y="743"/>
                  <a:pt x="100" y="743"/>
                </a:cubicBezTo>
                <a:cubicBezTo>
                  <a:pt x="98" y="740"/>
                  <a:pt x="98" y="740"/>
                  <a:pt x="98" y="740"/>
                </a:cubicBezTo>
                <a:lnTo>
                  <a:pt x="100" y="743"/>
                </a:lnTo>
                <a:close/>
                <a:moveTo>
                  <a:pt x="83" y="752"/>
                </a:moveTo>
                <a:cubicBezTo>
                  <a:pt x="84" y="752"/>
                  <a:pt x="85" y="751"/>
                  <a:pt x="85" y="751"/>
                </a:cubicBezTo>
                <a:cubicBezTo>
                  <a:pt x="84" y="752"/>
                  <a:pt x="82" y="747"/>
                  <a:pt x="83" y="752"/>
                </a:cubicBezTo>
                <a:close/>
                <a:moveTo>
                  <a:pt x="100" y="710"/>
                </a:moveTo>
                <a:cubicBezTo>
                  <a:pt x="101" y="710"/>
                  <a:pt x="102" y="708"/>
                  <a:pt x="102" y="707"/>
                </a:cubicBezTo>
                <a:cubicBezTo>
                  <a:pt x="101" y="707"/>
                  <a:pt x="100" y="711"/>
                  <a:pt x="100" y="710"/>
                </a:cubicBezTo>
                <a:close/>
                <a:moveTo>
                  <a:pt x="92" y="713"/>
                </a:moveTo>
                <a:cubicBezTo>
                  <a:pt x="92" y="712"/>
                  <a:pt x="92" y="712"/>
                  <a:pt x="92" y="712"/>
                </a:cubicBezTo>
                <a:cubicBezTo>
                  <a:pt x="90" y="715"/>
                  <a:pt x="90" y="715"/>
                  <a:pt x="90" y="715"/>
                </a:cubicBezTo>
                <a:lnTo>
                  <a:pt x="92" y="713"/>
                </a:lnTo>
                <a:close/>
                <a:moveTo>
                  <a:pt x="86" y="711"/>
                </a:moveTo>
                <a:cubicBezTo>
                  <a:pt x="84" y="716"/>
                  <a:pt x="88" y="711"/>
                  <a:pt x="89" y="713"/>
                </a:cubicBezTo>
                <a:cubicBezTo>
                  <a:pt x="88" y="714"/>
                  <a:pt x="88" y="714"/>
                  <a:pt x="88" y="714"/>
                </a:cubicBezTo>
                <a:cubicBezTo>
                  <a:pt x="90" y="711"/>
                  <a:pt x="90" y="711"/>
                  <a:pt x="90" y="711"/>
                </a:cubicBezTo>
                <a:cubicBezTo>
                  <a:pt x="89" y="711"/>
                  <a:pt x="86" y="713"/>
                  <a:pt x="86" y="711"/>
                </a:cubicBezTo>
                <a:close/>
                <a:moveTo>
                  <a:pt x="87" y="700"/>
                </a:moveTo>
                <a:cubicBezTo>
                  <a:pt x="86" y="702"/>
                  <a:pt x="86" y="701"/>
                  <a:pt x="87" y="701"/>
                </a:cubicBezTo>
                <a:cubicBezTo>
                  <a:pt x="87" y="701"/>
                  <a:pt x="88" y="701"/>
                  <a:pt x="88" y="700"/>
                </a:cubicBezTo>
                <a:cubicBezTo>
                  <a:pt x="87" y="700"/>
                  <a:pt x="87" y="700"/>
                  <a:pt x="87" y="700"/>
                </a:cubicBezTo>
                <a:close/>
                <a:moveTo>
                  <a:pt x="88" y="700"/>
                </a:moveTo>
                <a:cubicBezTo>
                  <a:pt x="88" y="701"/>
                  <a:pt x="88" y="699"/>
                  <a:pt x="88" y="700"/>
                </a:cubicBezTo>
                <a:close/>
                <a:moveTo>
                  <a:pt x="85" y="700"/>
                </a:moveTo>
                <a:cubicBezTo>
                  <a:pt x="86" y="699"/>
                  <a:pt x="86" y="699"/>
                  <a:pt x="86" y="699"/>
                </a:cubicBezTo>
                <a:cubicBezTo>
                  <a:pt x="86" y="698"/>
                  <a:pt x="86" y="697"/>
                  <a:pt x="86" y="697"/>
                </a:cubicBezTo>
                <a:cubicBezTo>
                  <a:pt x="85" y="697"/>
                  <a:pt x="85" y="698"/>
                  <a:pt x="85" y="700"/>
                </a:cubicBezTo>
                <a:close/>
                <a:moveTo>
                  <a:pt x="82" y="703"/>
                </a:moveTo>
                <a:cubicBezTo>
                  <a:pt x="83" y="703"/>
                  <a:pt x="83" y="703"/>
                  <a:pt x="83" y="703"/>
                </a:cubicBezTo>
                <a:cubicBezTo>
                  <a:pt x="83" y="702"/>
                  <a:pt x="83" y="702"/>
                  <a:pt x="82" y="703"/>
                </a:cubicBezTo>
                <a:close/>
                <a:moveTo>
                  <a:pt x="84" y="702"/>
                </a:moveTo>
                <a:cubicBezTo>
                  <a:pt x="83" y="703"/>
                  <a:pt x="83" y="703"/>
                  <a:pt x="83" y="703"/>
                </a:cubicBezTo>
                <a:cubicBezTo>
                  <a:pt x="83" y="703"/>
                  <a:pt x="82" y="705"/>
                  <a:pt x="84" y="702"/>
                </a:cubicBezTo>
                <a:cubicBezTo>
                  <a:pt x="83" y="704"/>
                  <a:pt x="84" y="702"/>
                  <a:pt x="84" y="702"/>
                </a:cubicBezTo>
                <a:close/>
                <a:moveTo>
                  <a:pt x="85" y="703"/>
                </a:moveTo>
                <a:cubicBezTo>
                  <a:pt x="85" y="704"/>
                  <a:pt x="85" y="705"/>
                  <a:pt x="83" y="706"/>
                </a:cubicBezTo>
                <a:cubicBezTo>
                  <a:pt x="85" y="706"/>
                  <a:pt x="86" y="703"/>
                  <a:pt x="85" y="703"/>
                </a:cubicBezTo>
                <a:close/>
                <a:moveTo>
                  <a:pt x="84" y="716"/>
                </a:moveTo>
                <a:cubicBezTo>
                  <a:pt x="84" y="717"/>
                  <a:pt x="84" y="717"/>
                  <a:pt x="84" y="717"/>
                </a:cubicBezTo>
                <a:cubicBezTo>
                  <a:pt x="85" y="716"/>
                  <a:pt x="85" y="716"/>
                  <a:pt x="85" y="716"/>
                </a:cubicBezTo>
                <a:cubicBezTo>
                  <a:pt x="84" y="717"/>
                  <a:pt x="84" y="714"/>
                  <a:pt x="84" y="716"/>
                </a:cubicBezTo>
                <a:close/>
                <a:moveTo>
                  <a:pt x="81" y="696"/>
                </a:moveTo>
                <a:cubicBezTo>
                  <a:pt x="81" y="697"/>
                  <a:pt x="80" y="698"/>
                  <a:pt x="80" y="700"/>
                </a:cubicBezTo>
                <a:cubicBezTo>
                  <a:pt x="81" y="699"/>
                  <a:pt x="81" y="699"/>
                  <a:pt x="81" y="699"/>
                </a:cubicBezTo>
                <a:cubicBezTo>
                  <a:pt x="81" y="698"/>
                  <a:pt x="81" y="697"/>
                  <a:pt x="81" y="696"/>
                </a:cubicBezTo>
                <a:close/>
                <a:moveTo>
                  <a:pt x="80" y="700"/>
                </a:moveTo>
                <a:cubicBezTo>
                  <a:pt x="78" y="701"/>
                  <a:pt x="78" y="701"/>
                  <a:pt x="78" y="701"/>
                </a:cubicBezTo>
                <a:cubicBezTo>
                  <a:pt x="79" y="701"/>
                  <a:pt x="79" y="701"/>
                  <a:pt x="80" y="700"/>
                </a:cubicBezTo>
                <a:close/>
                <a:moveTo>
                  <a:pt x="80" y="708"/>
                </a:moveTo>
                <a:cubicBezTo>
                  <a:pt x="83" y="705"/>
                  <a:pt x="83" y="705"/>
                  <a:pt x="83" y="705"/>
                </a:cubicBezTo>
                <a:cubicBezTo>
                  <a:pt x="80" y="708"/>
                  <a:pt x="80" y="708"/>
                  <a:pt x="80" y="708"/>
                </a:cubicBezTo>
                <a:close/>
                <a:moveTo>
                  <a:pt x="78" y="694"/>
                </a:moveTo>
                <a:cubicBezTo>
                  <a:pt x="80" y="692"/>
                  <a:pt x="80" y="692"/>
                  <a:pt x="80" y="692"/>
                </a:cubicBezTo>
                <a:cubicBezTo>
                  <a:pt x="77" y="695"/>
                  <a:pt x="77" y="695"/>
                  <a:pt x="77" y="695"/>
                </a:cubicBezTo>
                <a:lnTo>
                  <a:pt x="78" y="694"/>
                </a:lnTo>
                <a:close/>
                <a:moveTo>
                  <a:pt x="76" y="694"/>
                </a:moveTo>
                <a:cubicBezTo>
                  <a:pt x="78" y="692"/>
                  <a:pt x="78" y="691"/>
                  <a:pt x="79" y="690"/>
                </a:cubicBezTo>
                <a:cubicBezTo>
                  <a:pt x="78" y="690"/>
                  <a:pt x="77" y="691"/>
                  <a:pt x="76" y="692"/>
                </a:cubicBezTo>
                <a:cubicBezTo>
                  <a:pt x="76" y="692"/>
                  <a:pt x="77" y="692"/>
                  <a:pt x="76" y="694"/>
                </a:cubicBezTo>
                <a:close/>
                <a:moveTo>
                  <a:pt x="74" y="694"/>
                </a:moveTo>
                <a:cubicBezTo>
                  <a:pt x="74" y="693"/>
                  <a:pt x="75" y="693"/>
                  <a:pt x="76" y="692"/>
                </a:cubicBezTo>
                <a:cubicBezTo>
                  <a:pt x="75" y="692"/>
                  <a:pt x="75" y="693"/>
                  <a:pt x="74" y="694"/>
                </a:cubicBezTo>
                <a:close/>
                <a:moveTo>
                  <a:pt x="77" y="700"/>
                </a:moveTo>
                <a:cubicBezTo>
                  <a:pt x="77" y="699"/>
                  <a:pt x="78" y="698"/>
                  <a:pt x="78" y="697"/>
                </a:cubicBezTo>
                <a:cubicBezTo>
                  <a:pt x="77" y="700"/>
                  <a:pt x="77" y="700"/>
                  <a:pt x="77" y="700"/>
                </a:cubicBezTo>
                <a:close/>
                <a:moveTo>
                  <a:pt x="77" y="700"/>
                </a:moveTo>
                <a:cubicBezTo>
                  <a:pt x="77" y="700"/>
                  <a:pt x="77" y="700"/>
                  <a:pt x="77" y="700"/>
                </a:cubicBezTo>
                <a:cubicBezTo>
                  <a:pt x="76" y="699"/>
                  <a:pt x="76" y="699"/>
                  <a:pt x="76" y="699"/>
                </a:cubicBezTo>
                <a:cubicBezTo>
                  <a:pt x="76" y="699"/>
                  <a:pt x="76" y="699"/>
                  <a:pt x="77" y="700"/>
                </a:cubicBezTo>
                <a:close/>
                <a:moveTo>
                  <a:pt x="77" y="700"/>
                </a:moveTo>
                <a:cubicBezTo>
                  <a:pt x="77" y="700"/>
                  <a:pt x="77" y="700"/>
                  <a:pt x="77" y="700"/>
                </a:cubicBezTo>
                <a:cubicBezTo>
                  <a:pt x="77" y="700"/>
                  <a:pt x="77" y="700"/>
                  <a:pt x="77" y="700"/>
                </a:cubicBezTo>
                <a:close/>
                <a:moveTo>
                  <a:pt x="79" y="705"/>
                </a:moveTo>
                <a:cubicBezTo>
                  <a:pt x="78" y="706"/>
                  <a:pt x="76" y="707"/>
                  <a:pt x="76" y="710"/>
                </a:cubicBezTo>
                <a:cubicBezTo>
                  <a:pt x="77" y="708"/>
                  <a:pt x="77" y="707"/>
                  <a:pt x="79" y="705"/>
                </a:cubicBezTo>
                <a:close/>
                <a:moveTo>
                  <a:pt x="76" y="703"/>
                </a:moveTo>
                <a:cubicBezTo>
                  <a:pt x="76" y="704"/>
                  <a:pt x="76" y="704"/>
                  <a:pt x="76" y="704"/>
                </a:cubicBezTo>
                <a:cubicBezTo>
                  <a:pt x="77" y="704"/>
                  <a:pt x="77" y="703"/>
                  <a:pt x="78" y="702"/>
                </a:cubicBezTo>
                <a:lnTo>
                  <a:pt x="76" y="703"/>
                </a:lnTo>
                <a:close/>
                <a:moveTo>
                  <a:pt x="75" y="704"/>
                </a:moveTo>
                <a:cubicBezTo>
                  <a:pt x="76" y="703"/>
                  <a:pt x="76" y="703"/>
                  <a:pt x="76" y="703"/>
                </a:cubicBezTo>
                <a:cubicBezTo>
                  <a:pt x="76" y="703"/>
                  <a:pt x="76" y="703"/>
                  <a:pt x="76" y="703"/>
                </a:cubicBezTo>
                <a:lnTo>
                  <a:pt x="75" y="704"/>
                </a:lnTo>
                <a:close/>
                <a:moveTo>
                  <a:pt x="74" y="697"/>
                </a:moveTo>
                <a:cubicBezTo>
                  <a:pt x="73" y="698"/>
                  <a:pt x="72" y="698"/>
                  <a:pt x="72" y="698"/>
                </a:cubicBezTo>
                <a:cubicBezTo>
                  <a:pt x="72" y="698"/>
                  <a:pt x="72" y="699"/>
                  <a:pt x="73" y="699"/>
                </a:cubicBezTo>
                <a:cubicBezTo>
                  <a:pt x="73" y="698"/>
                  <a:pt x="74" y="697"/>
                  <a:pt x="74" y="697"/>
                </a:cubicBezTo>
                <a:close/>
                <a:moveTo>
                  <a:pt x="75" y="698"/>
                </a:moveTo>
                <a:cubicBezTo>
                  <a:pt x="75" y="699"/>
                  <a:pt x="75" y="699"/>
                  <a:pt x="75" y="699"/>
                </a:cubicBezTo>
                <a:cubicBezTo>
                  <a:pt x="75" y="699"/>
                  <a:pt x="75" y="699"/>
                  <a:pt x="75" y="698"/>
                </a:cubicBezTo>
                <a:close/>
                <a:moveTo>
                  <a:pt x="68" y="695"/>
                </a:moveTo>
                <a:cubicBezTo>
                  <a:pt x="68" y="695"/>
                  <a:pt x="68" y="696"/>
                  <a:pt x="68" y="696"/>
                </a:cubicBezTo>
                <a:cubicBezTo>
                  <a:pt x="68" y="695"/>
                  <a:pt x="68" y="695"/>
                  <a:pt x="68" y="695"/>
                </a:cubicBezTo>
                <a:close/>
                <a:moveTo>
                  <a:pt x="73" y="700"/>
                </a:moveTo>
                <a:cubicBezTo>
                  <a:pt x="73" y="700"/>
                  <a:pt x="73" y="700"/>
                  <a:pt x="74" y="699"/>
                </a:cubicBezTo>
                <a:cubicBezTo>
                  <a:pt x="73" y="699"/>
                  <a:pt x="73" y="699"/>
                  <a:pt x="73" y="699"/>
                </a:cubicBezTo>
                <a:cubicBezTo>
                  <a:pt x="73" y="699"/>
                  <a:pt x="72" y="700"/>
                  <a:pt x="73" y="700"/>
                </a:cubicBezTo>
                <a:close/>
                <a:moveTo>
                  <a:pt x="72" y="694"/>
                </a:moveTo>
                <a:cubicBezTo>
                  <a:pt x="72" y="695"/>
                  <a:pt x="72" y="695"/>
                  <a:pt x="72" y="696"/>
                </a:cubicBezTo>
                <a:cubicBezTo>
                  <a:pt x="72" y="695"/>
                  <a:pt x="73" y="694"/>
                  <a:pt x="72" y="694"/>
                </a:cubicBezTo>
                <a:close/>
                <a:moveTo>
                  <a:pt x="75" y="698"/>
                </a:moveTo>
                <a:cubicBezTo>
                  <a:pt x="75" y="698"/>
                  <a:pt x="75" y="698"/>
                  <a:pt x="75" y="698"/>
                </a:cubicBezTo>
                <a:cubicBezTo>
                  <a:pt x="75" y="697"/>
                  <a:pt x="75" y="697"/>
                  <a:pt x="75" y="698"/>
                </a:cubicBezTo>
                <a:close/>
                <a:moveTo>
                  <a:pt x="75" y="698"/>
                </a:moveTo>
                <a:cubicBezTo>
                  <a:pt x="75" y="698"/>
                  <a:pt x="74" y="699"/>
                  <a:pt x="74" y="699"/>
                </a:cubicBezTo>
                <a:cubicBezTo>
                  <a:pt x="74" y="699"/>
                  <a:pt x="74" y="699"/>
                  <a:pt x="75" y="699"/>
                </a:cubicBezTo>
                <a:cubicBezTo>
                  <a:pt x="75" y="698"/>
                  <a:pt x="75" y="698"/>
                  <a:pt x="75" y="698"/>
                </a:cubicBezTo>
                <a:close/>
                <a:moveTo>
                  <a:pt x="56" y="710"/>
                </a:moveTo>
                <a:cubicBezTo>
                  <a:pt x="58" y="708"/>
                  <a:pt x="60" y="706"/>
                  <a:pt x="59" y="709"/>
                </a:cubicBezTo>
                <a:cubicBezTo>
                  <a:pt x="61" y="708"/>
                  <a:pt x="66" y="700"/>
                  <a:pt x="68" y="696"/>
                </a:cubicBezTo>
                <a:cubicBezTo>
                  <a:pt x="67" y="697"/>
                  <a:pt x="67" y="698"/>
                  <a:pt x="65" y="698"/>
                </a:cubicBezTo>
                <a:cubicBezTo>
                  <a:pt x="64" y="700"/>
                  <a:pt x="65" y="702"/>
                  <a:pt x="63" y="704"/>
                </a:cubicBezTo>
                <a:cubicBezTo>
                  <a:pt x="61" y="704"/>
                  <a:pt x="62" y="703"/>
                  <a:pt x="63" y="701"/>
                </a:cubicBezTo>
                <a:cubicBezTo>
                  <a:pt x="61" y="704"/>
                  <a:pt x="58" y="704"/>
                  <a:pt x="56" y="708"/>
                </a:cubicBezTo>
                <a:cubicBezTo>
                  <a:pt x="58" y="708"/>
                  <a:pt x="58" y="708"/>
                  <a:pt x="58" y="708"/>
                </a:cubicBezTo>
                <a:cubicBezTo>
                  <a:pt x="57" y="708"/>
                  <a:pt x="56" y="709"/>
                  <a:pt x="56" y="710"/>
                </a:cubicBezTo>
                <a:close/>
                <a:moveTo>
                  <a:pt x="69" y="697"/>
                </a:moveTo>
                <a:cubicBezTo>
                  <a:pt x="69" y="697"/>
                  <a:pt x="69" y="697"/>
                  <a:pt x="69" y="697"/>
                </a:cubicBezTo>
                <a:cubicBezTo>
                  <a:pt x="69" y="696"/>
                  <a:pt x="70" y="695"/>
                  <a:pt x="70" y="693"/>
                </a:cubicBezTo>
                <a:cubicBezTo>
                  <a:pt x="69" y="694"/>
                  <a:pt x="69" y="695"/>
                  <a:pt x="68" y="695"/>
                </a:cubicBezTo>
                <a:cubicBezTo>
                  <a:pt x="68" y="695"/>
                  <a:pt x="69" y="697"/>
                  <a:pt x="69" y="696"/>
                </a:cubicBezTo>
                <a:lnTo>
                  <a:pt x="69" y="697"/>
                </a:lnTo>
                <a:close/>
                <a:moveTo>
                  <a:pt x="71" y="697"/>
                </a:moveTo>
                <a:cubicBezTo>
                  <a:pt x="69" y="700"/>
                  <a:pt x="68" y="700"/>
                  <a:pt x="66" y="704"/>
                </a:cubicBezTo>
                <a:cubicBezTo>
                  <a:pt x="68" y="704"/>
                  <a:pt x="68" y="702"/>
                  <a:pt x="70" y="701"/>
                </a:cubicBezTo>
                <a:cubicBezTo>
                  <a:pt x="68" y="701"/>
                  <a:pt x="71" y="700"/>
                  <a:pt x="71" y="698"/>
                </a:cubicBezTo>
                <a:cubicBezTo>
                  <a:pt x="71" y="698"/>
                  <a:pt x="72" y="698"/>
                  <a:pt x="72" y="698"/>
                </a:cubicBezTo>
                <a:cubicBezTo>
                  <a:pt x="72" y="697"/>
                  <a:pt x="72" y="697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7"/>
                  <a:pt x="72" y="697"/>
                  <a:pt x="72" y="697"/>
                </a:cubicBezTo>
                <a:cubicBezTo>
                  <a:pt x="72" y="697"/>
                  <a:pt x="71" y="697"/>
                  <a:pt x="71" y="697"/>
                </a:cubicBezTo>
                <a:cubicBezTo>
                  <a:pt x="71" y="697"/>
                  <a:pt x="71" y="697"/>
                  <a:pt x="71" y="697"/>
                </a:cubicBezTo>
                <a:cubicBezTo>
                  <a:pt x="71" y="697"/>
                  <a:pt x="71" y="697"/>
                  <a:pt x="71" y="697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69" y="697"/>
                  <a:pt x="69" y="697"/>
                  <a:pt x="69" y="697"/>
                </a:cubicBezTo>
                <a:cubicBezTo>
                  <a:pt x="70" y="697"/>
                  <a:pt x="70" y="697"/>
                  <a:pt x="71" y="697"/>
                </a:cubicBezTo>
                <a:close/>
                <a:moveTo>
                  <a:pt x="72" y="715"/>
                </a:moveTo>
                <a:cubicBezTo>
                  <a:pt x="72" y="715"/>
                  <a:pt x="72" y="715"/>
                  <a:pt x="72" y="714"/>
                </a:cubicBezTo>
                <a:cubicBezTo>
                  <a:pt x="72" y="715"/>
                  <a:pt x="72" y="715"/>
                  <a:pt x="72" y="715"/>
                </a:cubicBezTo>
                <a:close/>
                <a:moveTo>
                  <a:pt x="72" y="713"/>
                </a:moveTo>
                <a:cubicBezTo>
                  <a:pt x="72" y="713"/>
                  <a:pt x="73" y="712"/>
                  <a:pt x="73" y="712"/>
                </a:cubicBezTo>
                <a:cubicBezTo>
                  <a:pt x="73" y="713"/>
                  <a:pt x="73" y="713"/>
                  <a:pt x="72" y="714"/>
                </a:cubicBezTo>
                <a:cubicBezTo>
                  <a:pt x="73" y="714"/>
                  <a:pt x="74" y="713"/>
                  <a:pt x="74" y="711"/>
                </a:cubicBezTo>
                <a:cubicBezTo>
                  <a:pt x="74" y="711"/>
                  <a:pt x="74" y="711"/>
                  <a:pt x="74" y="711"/>
                </a:cubicBezTo>
                <a:cubicBezTo>
                  <a:pt x="73" y="710"/>
                  <a:pt x="74" y="706"/>
                  <a:pt x="75" y="706"/>
                </a:cubicBezTo>
                <a:cubicBezTo>
                  <a:pt x="74" y="709"/>
                  <a:pt x="73" y="710"/>
                  <a:pt x="72" y="713"/>
                </a:cubicBezTo>
                <a:close/>
                <a:moveTo>
                  <a:pt x="71" y="706"/>
                </a:moveTo>
                <a:cubicBezTo>
                  <a:pt x="69" y="706"/>
                  <a:pt x="69" y="706"/>
                  <a:pt x="69" y="706"/>
                </a:cubicBezTo>
                <a:cubicBezTo>
                  <a:pt x="68" y="709"/>
                  <a:pt x="68" y="709"/>
                  <a:pt x="68" y="709"/>
                </a:cubicBezTo>
                <a:cubicBezTo>
                  <a:pt x="69" y="708"/>
                  <a:pt x="69" y="708"/>
                  <a:pt x="69" y="708"/>
                </a:cubicBezTo>
                <a:cubicBezTo>
                  <a:pt x="69" y="709"/>
                  <a:pt x="70" y="707"/>
                  <a:pt x="71" y="706"/>
                </a:cubicBezTo>
                <a:close/>
                <a:moveTo>
                  <a:pt x="69" y="694"/>
                </a:moveTo>
                <a:cubicBezTo>
                  <a:pt x="71" y="691"/>
                  <a:pt x="71" y="691"/>
                  <a:pt x="71" y="691"/>
                </a:cubicBezTo>
                <a:cubicBezTo>
                  <a:pt x="68" y="695"/>
                  <a:pt x="68" y="695"/>
                  <a:pt x="68" y="695"/>
                </a:cubicBezTo>
                <a:lnTo>
                  <a:pt x="69" y="694"/>
                </a:lnTo>
                <a:close/>
                <a:moveTo>
                  <a:pt x="67" y="693"/>
                </a:moveTo>
                <a:cubicBezTo>
                  <a:pt x="69" y="691"/>
                  <a:pt x="69" y="691"/>
                  <a:pt x="69" y="691"/>
                </a:cubicBezTo>
                <a:cubicBezTo>
                  <a:pt x="67" y="692"/>
                  <a:pt x="67" y="692"/>
                  <a:pt x="67" y="692"/>
                </a:cubicBezTo>
                <a:lnTo>
                  <a:pt x="67" y="693"/>
                </a:lnTo>
                <a:close/>
                <a:moveTo>
                  <a:pt x="108" y="680"/>
                </a:moveTo>
                <a:cubicBezTo>
                  <a:pt x="108" y="681"/>
                  <a:pt x="108" y="681"/>
                  <a:pt x="108" y="681"/>
                </a:cubicBezTo>
                <a:cubicBezTo>
                  <a:pt x="108" y="681"/>
                  <a:pt x="108" y="680"/>
                  <a:pt x="108" y="680"/>
                </a:cubicBezTo>
                <a:close/>
                <a:moveTo>
                  <a:pt x="107" y="674"/>
                </a:moveTo>
                <a:cubicBezTo>
                  <a:pt x="106" y="673"/>
                  <a:pt x="106" y="673"/>
                  <a:pt x="106" y="673"/>
                </a:cubicBezTo>
                <a:cubicBezTo>
                  <a:pt x="107" y="674"/>
                  <a:pt x="107" y="674"/>
                  <a:pt x="107" y="674"/>
                </a:cubicBezTo>
                <a:close/>
                <a:moveTo>
                  <a:pt x="64" y="666"/>
                </a:moveTo>
                <a:cubicBezTo>
                  <a:pt x="67" y="666"/>
                  <a:pt x="71" y="666"/>
                  <a:pt x="68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6"/>
                  <a:pt x="64" y="666"/>
                </a:cubicBezTo>
                <a:close/>
                <a:moveTo>
                  <a:pt x="75" y="646"/>
                </a:moveTo>
                <a:cubicBezTo>
                  <a:pt x="75" y="646"/>
                  <a:pt x="75" y="645"/>
                  <a:pt x="75" y="645"/>
                </a:cubicBezTo>
                <a:cubicBezTo>
                  <a:pt x="75" y="646"/>
                  <a:pt x="75" y="647"/>
                  <a:pt x="74" y="648"/>
                </a:cubicBezTo>
                <a:cubicBezTo>
                  <a:pt x="75" y="647"/>
                  <a:pt x="75" y="647"/>
                  <a:pt x="75" y="646"/>
                </a:cubicBezTo>
                <a:close/>
                <a:moveTo>
                  <a:pt x="78" y="634"/>
                </a:moveTo>
                <a:cubicBezTo>
                  <a:pt x="79" y="636"/>
                  <a:pt x="79" y="636"/>
                  <a:pt x="79" y="636"/>
                </a:cubicBezTo>
                <a:cubicBezTo>
                  <a:pt x="79" y="636"/>
                  <a:pt x="78" y="635"/>
                  <a:pt x="78" y="634"/>
                </a:cubicBezTo>
                <a:close/>
                <a:moveTo>
                  <a:pt x="100" y="710"/>
                </a:moveTo>
                <a:cubicBezTo>
                  <a:pt x="101" y="714"/>
                  <a:pt x="101" y="714"/>
                  <a:pt x="101" y="714"/>
                </a:cubicBezTo>
                <a:cubicBezTo>
                  <a:pt x="102" y="713"/>
                  <a:pt x="100" y="712"/>
                  <a:pt x="100" y="710"/>
                </a:cubicBezTo>
                <a:close/>
                <a:moveTo>
                  <a:pt x="58" y="686"/>
                </a:moveTo>
                <a:cubicBezTo>
                  <a:pt x="59" y="685"/>
                  <a:pt x="60" y="685"/>
                  <a:pt x="60" y="685"/>
                </a:cubicBezTo>
                <a:cubicBezTo>
                  <a:pt x="58" y="685"/>
                  <a:pt x="56" y="687"/>
                  <a:pt x="58" y="686"/>
                </a:cubicBezTo>
                <a:close/>
                <a:moveTo>
                  <a:pt x="80" y="671"/>
                </a:moveTo>
                <a:cubicBezTo>
                  <a:pt x="80" y="671"/>
                  <a:pt x="81" y="671"/>
                  <a:pt x="81" y="671"/>
                </a:cubicBezTo>
                <a:cubicBezTo>
                  <a:pt x="81" y="671"/>
                  <a:pt x="80" y="671"/>
                  <a:pt x="80" y="671"/>
                </a:cubicBezTo>
                <a:close/>
                <a:moveTo>
                  <a:pt x="60" y="684"/>
                </a:moveTo>
                <a:cubicBezTo>
                  <a:pt x="59" y="684"/>
                  <a:pt x="59" y="684"/>
                  <a:pt x="59" y="684"/>
                </a:cubicBezTo>
                <a:cubicBezTo>
                  <a:pt x="59" y="685"/>
                  <a:pt x="60" y="685"/>
                  <a:pt x="60" y="685"/>
                </a:cubicBezTo>
                <a:cubicBezTo>
                  <a:pt x="61" y="684"/>
                  <a:pt x="62" y="684"/>
                  <a:pt x="60" y="684"/>
                </a:cubicBezTo>
                <a:close/>
                <a:moveTo>
                  <a:pt x="28" y="659"/>
                </a:moveTo>
                <a:cubicBezTo>
                  <a:pt x="28" y="659"/>
                  <a:pt x="28" y="659"/>
                  <a:pt x="28" y="659"/>
                </a:cubicBezTo>
                <a:cubicBezTo>
                  <a:pt x="28" y="659"/>
                  <a:pt x="28" y="659"/>
                  <a:pt x="28" y="659"/>
                </a:cubicBezTo>
                <a:close/>
                <a:moveTo>
                  <a:pt x="63" y="654"/>
                </a:moveTo>
                <a:cubicBezTo>
                  <a:pt x="63" y="655"/>
                  <a:pt x="63" y="655"/>
                  <a:pt x="63" y="655"/>
                </a:cubicBezTo>
                <a:cubicBezTo>
                  <a:pt x="63" y="655"/>
                  <a:pt x="63" y="655"/>
                  <a:pt x="63" y="654"/>
                </a:cubicBezTo>
                <a:close/>
                <a:moveTo>
                  <a:pt x="63" y="688"/>
                </a:moveTo>
                <a:cubicBezTo>
                  <a:pt x="63" y="688"/>
                  <a:pt x="63" y="688"/>
                  <a:pt x="63" y="688"/>
                </a:cubicBezTo>
                <a:close/>
                <a:moveTo>
                  <a:pt x="56" y="698"/>
                </a:moveTo>
                <a:cubicBezTo>
                  <a:pt x="56" y="698"/>
                  <a:pt x="56" y="699"/>
                  <a:pt x="55" y="699"/>
                </a:cubicBezTo>
                <a:cubicBezTo>
                  <a:pt x="56" y="699"/>
                  <a:pt x="56" y="698"/>
                  <a:pt x="56" y="698"/>
                </a:cubicBezTo>
                <a:close/>
                <a:moveTo>
                  <a:pt x="40" y="683"/>
                </a:moveTo>
                <a:cubicBezTo>
                  <a:pt x="40" y="683"/>
                  <a:pt x="40" y="683"/>
                  <a:pt x="40" y="683"/>
                </a:cubicBezTo>
                <a:cubicBezTo>
                  <a:pt x="40" y="684"/>
                  <a:pt x="40" y="684"/>
                  <a:pt x="40" y="683"/>
                </a:cubicBezTo>
                <a:close/>
                <a:moveTo>
                  <a:pt x="62" y="690"/>
                </a:moveTo>
                <a:cubicBezTo>
                  <a:pt x="63" y="689"/>
                  <a:pt x="63" y="689"/>
                  <a:pt x="63" y="689"/>
                </a:cubicBezTo>
                <a:cubicBezTo>
                  <a:pt x="63" y="689"/>
                  <a:pt x="63" y="689"/>
                  <a:pt x="62" y="690"/>
                </a:cubicBezTo>
                <a:close/>
                <a:moveTo>
                  <a:pt x="63" y="689"/>
                </a:moveTo>
                <a:cubicBezTo>
                  <a:pt x="63" y="689"/>
                  <a:pt x="63" y="689"/>
                  <a:pt x="63" y="689"/>
                </a:cubicBezTo>
                <a:cubicBezTo>
                  <a:pt x="64" y="689"/>
                  <a:pt x="64" y="688"/>
                  <a:pt x="63" y="689"/>
                </a:cubicBezTo>
                <a:close/>
                <a:moveTo>
                  <a:pt x="63" y="688"/>
                </a:moveTo>
                <a:cubicBezTo>
                  <a:pt x="63" y="688"/>
                  <a:pt x="63" y="688"/>
                  <a:pt x="63" y="689"/>
                </a:cubicBezTo>
                <a:cubicBezTo>
                  <a:pt x="63" y="689"/>
                  <a:pt x="63" y="688"/>
                  <a:pt x="63" y="688"/>
                </a:cubicBezTo>
                <a:cubicBezTo>
                  <a:pt x="63" y="688"/>
                  <a:pt x="63" y="688"/>
                  <a:pt x="63" y="688"/>
                </a:cubicBezTo>
                <a:close/>
                <a:moveTo>
                  <a:pt x="56" y="703"/>
                </a:moveTo>
                <a:cubicBezTo>
                  <a:pt x="56" y="703"/>
                  <a:pt x="56" y="702"/>
                  <a:pt x="56" y="702"/>
                </a:cubicBezTo>
                <a:cubicBezTo>
                  <a:pt x="55" y="703"/>
                  <a:pt x="55" y="703"/>
                  <a:pt x="56" y="703"/>
                </a:cubicBezTo>
                <a:close/>
                <a:moveTo>
                  <a:pt x="43" y="641"/>
                </a:moveTo>
                <a:cubicBezTo>
                  <a:pt x="43" y="642"/>
                  <a:pt x="43" y="642"/>
                  <a:pt x="43" y="642"/>
                </a:cubicBezTo>
                <a:cubicBezTo>
                  <a:pt x="43" y="642"/>
                  <a:pt x="43" y="642"/>
                  <a:pt x="43" y="642"/>
                </a:cubicBezTo>
                <a:lnTo>
                  <a:pt x="43" y="641"/>
                </a:lnTo>
                <a:close/>
                <a:moveTo>
                  <a:pt x="43" y="638"/>
                </a:moveTo>
                <a:cubicBezTo>
                  <a:pt x="45" y="641"/>
                  <a:pt x="44" y="641"/>
                  <a:pt x="43" y="642"/>
                </a:cubicBezTo>
                <a:cubicBezTo>
                  <a:pt x="43" y="642"/>
                  <a:pt x="45" y="643"/>
                  <a:pt x="46" y="644"/>
                </a:cubicBezTo>
                <a:cubicBezTo>
                  <a:pt x="48" y="645"/>
                  <a:pt x="50" y="647"/>
                  <a:pt x="50" y="647"/>
                </a:cubicBezTo>
                <a:cubicBezTo>
                  <a:pt x="50" y="647"/>
                  <a:pt x="48" y="645"/>
                  <a:pt x="46" y="642"/>
                </a:cubicBezTo>
                <a:cubicBezTo>
                  <a:pt x="44" y="640"/>
                  <a:pt x="43" y="638"/>
                  <a:pt x="43" y="638"/>
                </a:cubicBezTo>
                <a:close/>
                <a:moveTo>
                  <a:pt x="107" y="692"/>
                </a:moveTo>
                <a:cubicBezTo>
                  <a:pt x="103" y="692"/>
                  <a:pt x="106" y="697"/>
                  <a:pt x="108" y="700"/>
                </a:cubicBezTo>
                <a:cubicBezTo>
                  <a:pt x="106" y="700"/>
                  <a:pt x="102" y="694"/>
                  <a:pt x="103" y="698"/>
                </a:cubicBezTo>
                <a:cubicBezTo>
                  <a:pt x="102" y="702"/>
                  <a:pt x="108" y="702"/>
                  <a:pt x="108" y="705"/>
                </a:cubicBezTo>
                <a:cubicBezTo>
                  <a:pt x="108" y="705"/>
                  <a:pt x="107" y="704"/>
                  <a:pt x="106" y="704"/>
                </a:cubicBezTo>
                <a:cubicBezTo>
                  <a:pt x="105" y="703"/>
                  <a:pt x="103" y="702"/>
                  <a:pt x="103" y="702"/>
                </a:cubicBezTo>
                <a:cubicBezTo>
                  <a:pt x="105" y="708"/>
                  <a:pt x="101" y="707"/>
                  <a:pt x="99" y="708"/>
                </a:cubicBezTo>
                <a:cubicBezTo>
                  <a:pt x="99" y="709"/>
                  <a:pt x="99" y="709"/>
                  <a:pt x="99" y="710"/>
                </a:cubicBezTo>
                <a:cubicBezTo>
                  <a:pt x="97" y="710"/>
                  <a:pt x="98" y="718"/>
                  <a:pt x="95" y="717"/>
                </a:cubicBezTo>
                <a:cubicBezTo>
                  <a:pt x="95" y="716"/>
                  <a:pt x="93" y="715"/>
                  <a:pt x="92" y="714"/>
                </a:cubicBezTo>
                <a:cubicBezTo>
                  <a:pt x="92" y="714"/>
                  <a:pt x="92" y="715"/>
                  <a:pt x="91" y="716"/>
                </a:cubicBezTo>
                <a:cubicBezTo>
                  <a:pt x="91" y="718"/>
                  <a:pt x="90" y="719"/>
                  <a:pt x="90" y="719"/>
                </a:cubicBezTo>
                <a:cubicBezTo>
                  <a:pt x="91" y="717"/>
                  <a:pt x="90" y="714"/>
                  <a:pt x="89" y="712"/>
                </a:cubicBezTo>
                <a:cubicBezTo>
                  <a:pt x="89" y="712"/>
                  <a:pt x="89" y="714"/>
                  <a:pt x="88" y="715"/>
                </a:cubicBezTo>
                <a:cubicBezTo>
                  <a:pt x="88" y="713"/>
                  <a:pt x="88" y="712"/>
                  <a:pt x="87" y="711"/>
                </a:cubicBezTo>
                <a:cubicBezTo>
                  <a:pt x="87" y="711"/>
                  <a:pt x="87" y="713"/>
                  <a:pt x="87" y="714"/>
                </a:cubicBezTo>
                <a:cubicBezTo>
                  <a:pt x="86" y="716"/>
                  <a:pt x="86" y="717"/>
                  <a:pt x="86" y="717"/>
                </a:cubicBezTo>
                <a:cubicBezTo>
                  <a:pt x="86" y="717"/>
                  <a:pt x="87" y="717"/>
                  <a:pt x="87" y="717"/>
                </a:cubicBezTo>
                <a:cubicBezTo>
                  <a:pt x="87" y="718"/>
                  <a:pt x="86" y="718"/>
                  <a:pt x="86" y="718"/>
                </a:cubicBezTo>
                <a:cubicBezTo>
                  <a:pt x="85" y="719"/>
                  <a:pt x="84" y="719"/>
                  <a:pt x="83" y="718"/>
                </a:cubicBezTo>
                <a:cubicBezTo>
                  <a:pt x="83" y="717"/>
                  <a:pt x="83" y="716"/>
                  <a:pt x="83" y="715"/>
                </a:cubicBezTo>
                <a:cubicBezTo>
                  <a:pt x="84" y="717"/>
                  <a:pt x="84" y="716"/>
                  <a:pt x="84" y="714"/>
                </a:cubicBezTo>
                <a:cubicBezTo>
                  <a:pt x="84" y="713"/>
                  <a:pt x="84" y="713"/>
                  <a:pt x="84" y="713"/>
                </a:cubicBezTo>
                <a:cubicBezTo>
                  <a:pt x="84" y="713"/>
                  <a:pt x="84" y="713"/>
                  <a:pt x="84" y="713"/>
                </a:cubicBezTo>
                <a:cubicBezTo>
                  <a:pt x="82" y="714"/>
                  <a:pt x="84" y="712"/>
                  <a:pt x="82" y="711"/>
                </a:cubicBezTo>
                <a:cubicBezTo>
                  <a:pt x="81" y="711"/>
                  <a:pt x="81" y="715"/>
                  <a:pt x="82" y="717"/>
                </a:cubicBezTo>
                <a:cubicBezTo>
                  <a:pt x="80" y="716"/>
                  <a:pt x="79" y="716"/>
                  <a:pt x="77" y="718"/>
                </a:cubicBezTo>
                <a:cubicBezTo>
                  <a:pt x="77" y="715"/>
                  <a:pt x="77" y="715"/>
                  <a:pt x="77" y="715"/>
                </a:cubicBezTo>
                <a:cubicBezTo>
                  <a:pt x="76" y="716"/>
                  <a:pt x="76" y="716"/>
                  <a:pt x="76" y="716"/>
                </a:cubicBezTo>
                <a:cubicBezTo>
                  <a:pt x="76" y="716"/>
                  <a:pt x="76" y="715"/>
                  <a:pt x="76" y="714"/>
                </a:cubicBezTo>
                <a:cubicBezTo>
                  <a:pt x="76" y="712"/>
                  <a:pt x="77" y="711"/>
                  <a:pt x="77" y="711"/>
                </a:cubicBezTo>
                <a:cubicBezTo>
                  <a:pt x="73" y="709"/>
                  <a:pt x="77" y="718"/>
                  <a:pt x="73" y="715"/>
                </a:cubicBezTo>
                <a:cubicBezTo>
                  <a:pt x="73" y="712"/>
                  <a:pt x="73" y="712"/>
                  <a:pt x="73" y="712"/>
                </a:cubicBezTo>
                <a:cubicBezTo>
                  <a:pt x="71" y="713"/>
                  <a:pt x="71" y="719"/>
                  <a:pt x="70" y="715"/>
                </a:cubicBezTo>
                <a:cubicBezTo>
                  <a:pt x="68" y="716"/>
                  <a:pt x="72" y="720"/>
                  <a:pt x="69" y="720"/>
                </a:cubicBezTo>
                <a:cubicBezTo>
                  <a:pt x="68" y="718"/>
                  <a:pt x="67" y="716"/>
                  <a:pt x="66" y="715"/>
                </a:cubicBezTo>
                <a:cubicBezTo>
                  <a:pt x="65" y="717"/>
                  <a:pt x="66" y="720"/>
                  <a:pt x="67" y="719"/>
                </a:cubicBezTo>
                <a:cubicBezTo>
                  <a:pt x="62" y="719"/>
                  <a:pt x="66" y="707"/>
                  <a:pt x="61" y="710"/>
                </a:cubicBezTo>
                <a:cubicBezTo>
                  <a:pt x="62" y="713"/>
                  <a:pt x="58" y="716"/>
                  <a:pt x="62" y="717"/>
                </a:cubicBezTo>
                <a:cubicBezTo>
                  <a:pt x="60" y="718"/>
                  <a:pt x="60" y="711"/>
                  <a:pt x="57" y="714"/>
                </a:cubicBezTo>
                <a:cubicBezTo>
                  <a:pt x="60" y="710"/>
                  <a:pt x="60" y="710"/>
                  <a:pt x="60" y="710"/>
                </a:cubicBezTo>
                <a:cubicBezTo>
                  <a:pt x="59" y="710"/>
                  <a:pt x="58" y="711"/>
                  <a:pt x="57" y="711"/>
                </a:cubicBezTo>
                <a:cubicBezTo>
                  <a:pt x="59" y="708"/>
                  <a:pt x="59" y="708"/>
                  <a:pt x="59" y="708"/>
                </a:cubicBezTo>
                <a:cubicBezTo>
                  <a:pt x="55" y="712"/>
                  <a:pt x="56" y="703"/>
                  <a:pt x="52" y="710"/>
                </a:cubicBezTo>
                <a:cubicBezTo>
                  <a:pt x="56" y="705"/>
                  <a:pt x="51" y="709"/>
                  <a:pt x="51" y="706"/>
                </a:cubicBezTo>
                <a:cubicBezTo>
                  <a:pt x="54" y="704"/>
                  <a:pt x="55" y="709"/>
                  <a:pt x="58" y="704"/>
                </a:cubicBezTo>
                <a:cubicBezTo>
                  <a:pt x="58" y="702"/>
                  <a:pt x="56" y="705"/>
                  <a:pt x="56" y="703"/>
                </a:cubicBezTo>
                <a:cubicBezTo>
                  <a:pt x="57" y="702"/>
                  <a:pt x="58" y="701"/>
                  <a:pt x="58" y="700"/>
                </a:cubicBezTo>
                <a:cubicBezTo>
                  <a:pt x="58" y="696"/>
                  <a:pt x="54" y="701"/>
                  <a:pt x="52" y="701"/>
                </a:cubicBezTo>
                <a:cubicBezTo>
                  <a:pt x="55" y="702"/>
                  <a:pt x="55" y="702"/>
                  <a:pt x="55" y="702"/>
                </a:cubicBezTo>
                <a:cubicBezTo>
                  <a:pt x="52" y="707"/>
                  <a:pt x="53" y="702"/>
                  <a:pt x="51" y="705"/>
                </a:cubicBezTo>
                <a:cubicBezTo>
                  <a:pt x="51" y="702"/>
                  <a:pt x="48" y="705"/>
                  <a:pt x="48" y="702"/>
                </a:cubicBezTo>
                <a:cubicBezTo>
                  <a:pt x="48" y="703"/>
                  <a:pt x="48" y="702"/>
                  <a:pt x="49" y="702"/>
                </a:cubicBezTo>
                <a:cubicBezTo>
                  <a:pt x="46" y="700"/>
                  <a:pt x="51" y="693"/>
                  <a:pt x="51" y="692"/>
                </a:cubicBezTo>
                <a:cubicBezTo>
                  <a:pt x="51" y="691"/>
                  <a:pt x="47" y="691"/>
                  <a:pt x="46" y="693"/>
                </a:cubicBezTo>
                <a:cubicBezTo>
                  <a:pt x="44" y="694"/>
                  <a:pt x="50" y="695"/>
                  <a:pt x="44" y="699"/>
                </a:cubicBezTo>
                <a:cubicBezTo>
                  <a:pt x="46" y="695"/>
                  <a:pt x="45" y="695"/>
                  <a:pt x="43" y="695"/>
                </a:cubicBezTo>
                <a:cubicBezTo>
                  <a:pt x="42" y="695"/>
                  <a:pt x="39" y="694"/>
                  <a:pt x="41" y="691"/>
                </a:cubicBezTo>
                <a:cubicBezTo>
                  <a:pt x="44" y="691"/>
                  <a:pt x="44" y="688"/>
                  <a:pt x="46" y="688"/>
                </a:cubicBezTo>
                <a:cubicBezTo>
                  <a:pt x="45" y="687"/>
                  <a:pt x="44" y="687"/>
                  <a:pt x="42" y="688"/>
                </a:cubicBezTo>
                <a:cubicBezTo>
                  <a:pt x="43" y="686"/>
                  <a:pt x="43" y="686"/>
                  <a:pt x="43" y="686"/>
                </a:cubicBezTo>
                <a:cubicBezTo>
                  <a:pt x="37" y="687"/>
                  <a:pt x="39" y="688"/>
                  <a:pt x="34" y="687"/>
                </a:cubicBezTo>
                <a:cubicBezTo>
                  <a:pt x="37" y="687"/>
                  <a:pt x="37" y="684"/>
                  <a:pt x="39" y="684"/>
                </a:cubicBezTo>
                <a:cubicBezTo>
                  <a:pt x="39" y="683"/>
                  <a:pt x="38" y="682"/>
                  <a:pt x="36" y="682"/>
                </a:cubicBezTo>
                <a:cubicBezTo>
                  <a:pt x="37" y="682"/>
                  <a:pt x="37" y="682"/>
                  <a:pt x="37" y="682"/>
                </a:cubicBezTo>
                <a:cubicBezTo>
                  <a:pt x="34" y="679"/>
                  <a:pt x="39" y="679"/>
                  <a:pt x="35" y="676"/>
                </a:cubicBezTo>
                <a:cubicBezTo>
                  <a:pt x="34" y="677"/>
                  <a:pt x="34" y="677"/>
                  <a:pt x="34" y="677"/>
                </a:cubicBezTo>
                <a:cubicBezTo>
                  <a:pt x="28" y="674"/>
                  <a:pt x="30" y="667"/>
                  <a:pt x="29" y="662"/>
                </a:cubicBezTo>
                <a:cubicBezTo>
                  <a:pt x="27" y="664"/>
                  <a:pt x="27" y="664"/>
                  <a:pt x="27" y="664"/>
                </a:cubicBezTo>
                <a:cubicBezTo>
                  <a:pt x="28" y="663"/>
                  <a:pt x="25" y="660"/>
                  <a:pt x="28" y="659"/>
                </a:cubicBezTo>
                <a:cubicBezTo>
                  <a:pt x="28" y="659"/>
                  <a:pt x="29" y="660"/>
                  <a:pt x="28" y="660"/>
                </a:cubicBezTo>
                <a:cubicBezTo>
                  <a:pt x="30" y="660"/>
                  <a:pt x="33" y="660"/>
                  <a:pt x="33" y="659"/>
                </a:cubicBezTo>
                <a:cubicBezTo>
                  <a:pt x="31" y="658"/>
                  <a:pt x="31" y="658"/>
                  <a:pt x="31" y="658"/>
                </a:cubicBezTo>
                <a:cubicBezTo>
                  <a:pt x="33" y="658"/>
                  <a:pt x="33" y="658"/>
                  <a:pt x="33" y="658"/>
                </a:cubicBezTo>
                <a:cubicBezTo>
                  <a:pt x="33" y="656"/>
                  <a:pt x="29" y="658"/>
                  <a:pt x="30" y="656"/>
                </a:cubicBezTo>
                <a:cubicBezTo>
                  <a:pt x="33" y="656"/>
                  <a:pt x="34" y="655"/>
                  <a:pt x="35" y="653"/>
                </a:cubicBezTo>
                <a:cubicBezTo>
                  <a:pt x="35" y="651"/>
                  <a:pt x="36" y="649"/>
                  <a:pt x="39" y="650"/>
                </a:cubicBezTo>
                <a:cubicBezTo>
                  <a:pt x="35" y="647"/>
                  <a:pt x="38" y="653"/>
                  <a:pt x="34" y="650"/>
                </a:cubicBezTo>
                <a:cubicBezTo>
                  <a:pt x="34" y="650"/>
                  <a:pt x="35" y="650"/>
                  <a:pt x="36" y="649"/>
                </a:cubicBezTo>
                <a:cubicBezTo>
                  <a:pt x="33" y="648"/>
                  <a:pt x="33" y="648"/>
                  <a:pt x="33" y="648"/>
                </a:cubicBezTo>
                <a:cubicBezTo>
                  <a:pt x="37" y="644"/>
                  <a:pt x="41" y="644"/>
                  <a:pt x="43" y="640"/>
                </a:cubicBezTo>
                <a:cubicBezTo>
                  <a:pt x="43" y="640"/>
                  <a:pt x="43" y="640"/>
                  <a:pt x="43" y="640"/>
                </a:cubicBezTo>
                <a:cubicBezTo>
                  <a:pt x="45" y="640"/>
                  <a:pt x="46" y="639"/>
                  <a:pt x="44" y="637"/>
                </a:cubicBezTo>
                <a:cubicBezTo>
                  <a:pt x="45" y="638"/>
                  <a:pt x="45" y="639"/>
                  <a:pt x="47" y="639"/>
                </a:cubicBezTo>
                <a:cubicBezTo>
                  <a:pt x="45" y="635"/>
                  <a:pt x="47" y="636"/>
                  <a:pt x="49" y="636"/>
                </a:cubicBezTo>
                <a:cubicBezTo>
                  <a:pt x="51" y="637"/>
                  <a:pt x="53" y="638"/>
                  <a:pt x="52" y="635"/>
                </a:cubicBezTo>
                <a:cubicBezTo>
                  <a:pt x="54" y="638"/>
                  <a:pt x="56" y="641"/>
                  <a:pt x="58" y="643"/>
                </a:cubicBezTo>
                <a:cubicBezTo>
                  <a:pt x="60" y="645"/>
                  <a:pt x="62" y="648"/>
                  <a:pt x="63" y="650"/>
                </a:cubicBezTo>
                <a:cubicBezTo>
                  <a:pt x="63" y="649"/>
                  <a:pt x="63" y="649"/>
                  <a:pt x="63" y="649"/>
                </a:cubicBezTo>
                <a:cubicBezTo>
                  <a:pt x="65" y="653"/>
                  <a:pt x="61" y="650"/>
                  <a:pt x="64" y="654"/>
                </a:cubicBezTo>
                <a:cubicBezTo>
                  <a:pt x="64" y="654"/>
                  <a:pt x="60" y="651"/>
                  <a:pt x="60" y="651"/>
                </a:cubicBezTo>
                <a:cubicBezTo>
                  <a:pt x="61" y="653"/>
                  <a:pt x="62" y="655"/>
                  <a:pt x="63" y="655"/>
                </a:cubicBezTo>
                <a:cubicBezTo>
                  <a:pt x="62" y="655"/>
                  <a:pt x="62" y="655"/>
                  <a:pt x="64" y="657"/>
                </a:cubicBezTo>
                <a:cubicBezTo>
                  <a:pt x="60" y="654"/>
                  <a:pt x="58" y="655"/>
                  <a:pt x="57" y="657"/>
                </a:cubicBezTo>
                <a:cubicBezTo>
                  <a:pt x="57" y="659"/>
                  <a:pt x="58" y="661"/>
                  <a:pt x="54" y="663"/>
                </a:cubicBezTo>
                <a:cubicBezTo>
                  <a:pt x="55" y="663"/>
                  <a:pt x="56" y="663"/>
                  <a:pt x="57" y="663"/>
                </a:cubicBezTo>
                <a:cubicBezTo>
                  <a:pt x="53" y="663"/>
                  <a:pt x="59" y="664"/>
                  <a:pt x="60" y="664"/>
                </a:cubicBezTo>
                <a:cubicBezTo>
                  <a:pt x="60" y="664"/>
                  <a:pt x="58" y="664"/>
                  <a:pt x="57" y="665"/>
                </a:cubicBezTo>
                <a:cubicBezTo>
                  <a:pt x="55" y="665"/>
                  <a:pt x="54" y="665"/>
                  <a:pt x="54" y="665"/>
                </a:cubicBezTo>
                <a:cubicBezTo>
                  <a:pt x="56" y="665"/>
                  <a:pt x="57" y="665"/>
                  <a:pt x="59" y="665"/>
                </a:cubicBezTo>
                <a:cubicBezTo>
                  <a:pt x="59" y="666"/>
                  <a:pt x="58" y="667"/>
                  <a:pt x="57" y="668"/>
                </a:cubicBezTo>
                <a:cubicBezTo>
                  <a:pt x="56" y="668"/>
                  <a:pt x="56" y="670"/>
                  <a:pt x="58" y="670"/>
                </a:cubicBezTo>
                <a:cubicBezTo>
                  <a:pt x="56" y="671"/>
                  <a:pt x="53" y="671"/>
                  <a:pt x="53" y="672"/>
                </a:cubicBezTo>
                <a:cubicBezTo>
                  <a:pt x="58" y="669"/>
                  <a:pt x="56" y="673"/>
                  <a:pt x="60" y="671"/>
                </a:cubicBezTo>
                <a:cubicBezTo>
                  <a:pt x="54" y="674"/>
                  <a:pt x="60" y="674"/>
                  <a:pt x="51" y="677"/>
                </a:cubicBezTo>
                <a:cubicBezTo>
                  <a:pt x="51" y="679"/>
                  <a:pt x="55" y="676"/>
                  <a:pt x="56" y="676"/>
                </a:cubicBezTo>
                <a:cubicBezTo>
                  <a:pt x="56" y="677"/>
                  <a:pt x="56" y="678"/>
                  <a:pt x="59" y="677"/>
                </a:cubicBezTo>
                <a:cubicBezTo>
                  <a:pt x="58" y="678"/>
                  <a:pt x="59" y="678"/>
                  <a:pt x="60" y="679"/>
                </a:cubicBezTo>
                <a:cubicBezTo>
                  <a:pt x="61" y="680"/>
                  <a:pt x="61" y="681"/>
                  <a:pt x="59" y="684"/>
                </a:cubicBezTo>
                <a:cubicBezTo>
                  <a:pt x="61" y="680"/>
                  <a:pt x="60" y="682"/>
                  <a:pt x="62" y="681"/>
                </a:cubicBezTo>
                <a:cubicBezTo>
                  <a:pt x="64" y="678"/>
                  <a:pt x="64" y="678"/>
                  <a:pt x="64" y="678"/>
                </a:cubicBezTo>
                <a:cubicBezTo>
                  <a:pt x="65" y="679"/>
                  <a:pt x="65" y="679"/>
                  <a:pt x="65" y="679"/>
                </a:cubicBezTo>
                <a:cubicBezTo>
                  <a:pt x="65" y="679"/>
                  <a:pt x="65" y="679"/>
                  <a:pt x="65" y="679"/>
                </a:cubicBezTo>
                <a:cubicBezTo>
                  <a:pt x="65" y="679"/>
                  <a:pt x="63" y="681"/>
                  <a:pt x="63" y="682"/>
                </a:cubicBezTo>
                <a:cubicBezTo>
                  <a:pt x="64" y="683"/>
                  <a:pt x="65" y="681"/>
                  <a:pt x="66" y="679"/>
                </a:cubicBezTo>
                <a:cubicBezTo>
                  <a:pt x="66" y="679"/>
                  <a:pt x="66" y="679"/>
                  <a:pt x="66" y="679"/>
                </a:cubicBezTo>
                <a:cubicBezTo>
                  <a:pt x="67" y="679"/>
                  <a:pt x="67" y="679"/>
                  <a:pt x="67" y="679"/>
                </a:cubicBezTo>
                <a:cubicBezTo>
                  <a:pt x="67" y="679"/>
                  <a:pt x="64" y="681"/>
                  <a:pt x="64" y="684"/>
                </a:cubicBezTo>
                <a:cubicBezTo>
                  <a:pt x="64" y="683"/>
                  <a:pt x="67" y="678"/>
                  <a:pt x="66" y="681"/>
                </a:cubicBezTo>
                <a:cubicBezTo>
                  <a:pt x="66" y="681"/>
                  <a:pt x="65" y="683"/>
                  <a:pt x="64" y="685"/>
                </a:cubicBezTo>
                <a:cubicBezTo>
                  <a:pt x="65" y="686"/>
                  <a:pt x="65" y="686"/>
                  <a:pt x="65" y="686"/>
                </a:cubicBezTo>
                <a:cubicBezTo>
                  <a:pt x="67" y="681"/>
                  <a:pt x="67" y="681"/>
                  <a:pt x="67" y="681"/>
                </a:cubicBezTo>
                <a:cubicBezTo>
                  <a:pt x="68" y="682"/>
                  <a:pt x="70" y="687"/>
                  <a:pt x="72" y="687"/>
                </a:cubicBezTo>
                <a:cubicBezTo>
                  <a:pt x="73" y="693"/>
                  <a:pt x="75" y="688"/>
                  <a:pt x="75" y="696"/>
                </a:cubicBezTo>
                <a:cubicBezTo>
                  <a:pt x="75" y="695"/>
                  <a:pt x="75" y="695"/>
                  <a:pt x="75" y="695"/>
                </a:cubicBezTo>
                <a:cubicBezTo>
                  <a:pt x="74" y="696"/>
                  <a:pt x="76" y="701"/>
                  <a:pt x="77" y="700"/>
                </a:cubicBezTo>
                <a:cubicBezTo>
                  <a:pt x="76" y="698"/>
                  <a:pt x="77" y="692"/>
                  <a:pt x="75" y="691"/>
                </a:cubicBezTo>
                <a:cubicBezTo>
                  <a:pt x="75" y="691"/>
                  <a:pt x="75" y="690"/>
                  <a:pt x="75" y="689"/>
                </a:cubicBezTo>
                <a:cubicBezTo>
                  <a:pt x="75" y="688"/>
                  <a:pt x="76" y="687"/>
                  <a:pt x="76" y="687"/>
                </a:cubicBezTo>
                <a:cubicBezTo>
                  <a:pt x="75" y="681"/>
                  <a:pt x="75" y="680"/>
                  <a:pt x="75" y="681"/>
                </a:cubicBezTo>
                <a:cubicBezTo>
                  <a:pt x="76" y="682"/>
                  <a:pt x="79" y="685"/>
                  <a:pt x="78" y="682"/>
                </a:cubicBezTo>
                <a:cubicBezTo>
                  <a:pt x="78" y="683"/>
                  <a:pt x="79" y="684"/>
                  <a:pt x="79" y="684"/>
                </a:cubicBezTo>
                <a:cubicBezTo>
                  <a:pt x="78" y="681"/>
                  <a:pt x="79" y="682"/>
                  <a:pt x="80" y="683"/>
                </a:cubicBezTo>
                <a:cubicBezTo>
                  <a:pt x="81" y="683"/>
                  <a:pt x="82" y="684"/>
                  <a:pt x="82" y="683"/>
                </a:cubicBezTo>
                <a:cubicBezTo>
                  <a:pt x="84" y="686"/>
                  <a:pt x="84" y="686"/>
                  <a:pt x="84" y="686"/>
                </a:cubicBezTo>
                <a:cubicBezTo>
                  <a:pt x="81" y="680"/>
                  <a:pt x="81" y="680"/>
                  <a:pt x="83" y="680"/>
                </a:cubicBezTo>
                <a:cubicBezTo>
                  <a:pt x="83" y="680"/>
                  <a:pt x="84" y="681"/>
                  <a:pt x="84" y="682"/>
                </a:cubicBezTo>
                <a:cubicBezTo>
                  <a:pt x="83" y="679"/>
                  <a:pt x="81" y="677"/>
                  <a:pt x="81" y="677"/>
                </a:cubicBezTo>
                <a:cubicBezTo>
                  <a:pt x="82" y="678"/>
                  <a:pt x="82" y="678"/>
                  <a:pt x="82" y="678"/>
                </a:cubicBezTo>
                <a:cubicBezTo>
                  <a:pt x="82" y="676"/>
                  <a:pt x="82" y="676"/>
                  <a:pt x="82" y="676"/>
                </a:cubicBezTo>
                <a:cubicBezTo>
                  <a:pt x="86" y="679"/>
                  <a:pt x="85" y="677"/>
                  <a:pt x="84" y="676"/>
                </a:cubicBezTo>
                <a:cubicBezTo>
                  <a:pt x="82" y="674"/>
                  <a:pt x="81" y="673"/>
                  <a:pt x="85" y="675"/>
                </a:cubicBezTo>
                <a:cubicBezTo>
                  <a:pt x="83" y="673"/>
                  <a:pt x="82" y="672"/>
                  <a:pt x="81" y="671"/>
                </a:cubicBezTo>
                <a:cubicBezTo>
                  <a:pt x="81" y="671"/>
                  <a:pt x="82" y="671"/>
                  <a:pt x="82" y="671"/>
                </a:cubicBezTo>
                <a:cubicBezTo>
                  <a:pt x="78" y="670"/>
                  <a:pt x="83" y="670"/>
                  <a:pt x="82" y="669"/>
                </a:cubicBezTo>
                <a:cubicBezTo>
                  <a:pt x="81" y="669"/>
                  <a:pt x="80" y="669"/>
                  <a:pt x="79" y="669"/>
                </a:cubicBezTo>
                <a:cubicBezTo>
                  <a:pt x="80" y="669"/>
                  <a:pt x="79" y="668"/>
                  <a:pt x="78" y="668"/>
                </a:cubicBezTo>
                <a:cubicBezTo>
                  <a:pt x="77" y="668"/>
                  <a:pt x="76" y="668"/>
                  <a:pt x="76" y="668"/>
                </a:cubicBezTo>
                <a:cubicBezTo>
                  <a:pt x="77" y="667"/>
                  <a:pt x="79" y="667"/>
                  <a:pt x="80" y="667"/>
                </a:cubicBezTo>
                <a:cubicBezTo>
                  <a:pt x="79" y="666"/>
                  <a:pt x="75" y="668"/>
                  <a:pt x="77" y="667"/>
                </a:cubicBezTo>
                <a:cubicBezTo>
                  <a:pt x="77" y="667"/>
                  <a:pt x="77" y="667"/>
                  <a:pt x="78" y="667"/>
                </a:cubicBezTo>
                <a:cubicBezTo>
                  <a:pt x="78" y="666"/>
                  <a:pt x="84" y="662"/>
                  <a:pt x="83" y="662"/>
                </a:cubicBezTo>
                <a:cubicBezTo>
                  <a:pt x="82" y="663"/>
                  <a:pt x="82" y="663"/>
                  <a:pt x="82" y="663"/>
                </a:cubicBezTo>
                <a:cubicBezTo>
                  <a:pt x="81" y="663"/>
                  <a:pt x="82" y="662"/>
                  <a:pt x="82" y="661"/>
                </a:cubicBezTo>
                <a:cubicBezTo>
                  <a:pt x="83" y="660"/>
                  <a:pt x="83" y="659"/>
                  <a:pt x="81" y="660"/>
                </a:cubicBezTo>
                <a:cubicBezTo>
                  <a:pt x="80" y="662"/>
                  <a:pt x="80" y="662"/>
                  <a:pt x="80" y="662"/>
                </a:cubicBezTo>
                <a:cubicBezTo>
                  <a:pt x="81" y="658"/>
                  <a:pt x="79" y="662"/>
                  <a:pt x="80" y="658"/>
                </a:cubicBezTo>
                <a:cubicBezTo>
                  <a:pt x="80" y="658"/>
                  <a:pt x="80" y="658"/>
                  <a:pt x="80" y="658"/>
                </a:cubicBezTo>
                <a:cubicBezTo>
                  <a:pt x="79" y="658"/>
                  <a:pt x="80" y="655"/>
                  <a:pt x="78" y="658"/>
                </a:cubicBezTo>
                <a:cubicBezTo>
                  <a:pt x="78" y="658"/>
                  <a:pt x="78" y="658"/>
                  <a:pt x="78" y="658"/>
                </a:cubicBezTo>
                <a:cubicBezTo>
                  <a:pt x="77" y="658"/>
                  <a:pt x="77" y="658"/>
                  <a:pt x="77" y="657"/>
                </a:cubicBezTo>
                <a:cubicBezTo>
                  <a:pt x="77" y="657"/>
                  <a:pt x="76" y="657"/>
                  <a:pt x="76" y="656"/>
                </a:cubicBezTo>
                <a:cubicBezTo>
                  <a:pt x="75" y="659"/>
                  <a:pt x="74" y="656"/>
                  <a:pt x="74" y="656"/>
                </a:cubicBezTo>
                <a:cubicBezTo>
                  <a:pt x="75" y="656"/>
                  <a:pt x="75" y="654"/>
                  <a:pt x="75" y="653"/>
                </a:cubicBezTo>
                <a:cubicBezTo>
                  <a:pt x="74" y="655"/>
                  <a:pt x="74" y="655"/>
                  <a:pt x="73" y="653"/>
                </a:cubicBezTo>
                <a:cubicBezTo>
                  <a:pt x="73" y="658"/>
                  <a:pt x="72" y="663"/>
                  <a:pt x="72" y="663"/>
                </a:cubicBezTo>
                <a:cubicBezTo>
                  <a:pt x="72" y="662"/>
                  <a:pt x="72" y="662"/>
                  <a:pt x="72" y="661"/>
                </a:cubicBezTo>
                <a:cubicBezTo>
                  <a:pt x="72" y="660"/>
                  <a:pt x="72" y="661"/>
                  <a:pt x="72" y="661"/>
                </a:cubicBezTo>
                <a:cubicBezTo>
                  <a:pt x="72" y="660"/>
                  <a:pt x="72" y="659"/>
                  <a:pt x="72" y="657"/>
                </a:cubicBezTo>
                <a:cubicBezTo>
                  <a:pt x="71" y="662"/>
                  <a:pt x="71" y="657"/>
                  <a:pt x="70" y="659"/>
                </a:cubicBezTo>
                <a:cubicBezTo>
                  <a:pt x="70" y="658"/>
                  <a:pt x="70" y="657"/>
                  <a:pt x="70" y="655"/>
                </a:cubicBezTo>
                <a:cubicBezTo>
                  <a:pt x="71" y="661"/>
                  <a:pt x="67" y="650"/>
                  <a:pt x="69" y="657"/>
                </a:cubicBezTo>
                <a:cubicBezTo>
                  <a:pt x="68" y="655"/>
                  <a:pt x="66" y="655"/>
                  <a:pt x="65" y="655"/>
                </a:cubicBezTo>
                <a:cubicBezTo>
                  <a:pt x="64" y="656"/>
                  <a:pt x="63" y="656"/>
                  <a:pt x="61" y="654"/>
                </a:cubicBezTo>
                <a:cubicBezTo>
                  <a:pt x="60" y="653"/>
                  <a:pt x="62" y="656"/>
                  <a:pt x="62" y="656"/>
                </a:cubicBezTo>
                <a:cubicBezTo>
                  <a:pt x="60" y="654"/>
                  <a:pt x="60" y="654"/>
                  <a:pt x="60" y="654"/>
                </a:cubicBezTo>
                <a:cubicBezTo>
                  <a:pt x="62" y="658"/>
                  <a:pt x="60" y="656"/>
                  <a:pt x="63" y="660"/>
                </a:cubicBezTo>
                <a:cubicBezTo>
                  <a:pt x="61" y="658"/>
                  <a:pt x="60" y="657"/>
                  <a:pt x="58" y="655"/>
                </a:cubicBezTo>
                <a:cubicBezTo>
                  <a:pt x="58" y="655"/>
                  <a:pt x="59" y="657"/>
                  <a:pt x="60" y="658"/>
                </a:cubicBezTo>
                <a:cubicBezTo>
                  <a:pt x="61" y="659"/>
                  <a:pt x="62" y="660"/>
                  <a:pt x="62" y="660"/>
                </a:cubicBezTo>
                <a:cubicBezTo>
                  <a:pt x="58" y="657"/>
                  <a:pt x="58" y="657"/>
                  <a:pt x="58" y="657"/>
                </a:cubicBezTo>
                <a:cubicBezTo>
                  <a:pt x="59" y="658"/>
                  <a:pt x="59" y="658"/>
                  <a:pt x="58" y="658"/>
                </a:cubicBezTo>
                <a:cubicBezTo>
                  <a:pt x="58" y="658"/>
                  <a:pt x="58" y="658"/>
                  <a:pt x="57" y="658"/>
                </a:cubicBezTo>
                <a:cubicBezTo>
                  <a:pt x="62" y="661"/>
                  <a:pt x="61" y="662"/>
                  <a:pt x="63" y="663"/>
                </a:cubicBezTo>
                <a:cubicBezTo>
                  <a:pt x="58" y="661"/>
                  <a:pt x="64" y="664"/>
                  <a:pt x="59" y="662"/>
                </a:cubicBezTo>
                <a:cubicBezTo>
                  <a:pt x="60" y="662"/>
                  <a:pt x="61" y="663"/>
                  <a:pt x="61" y="663"/>
                </a:cubicBezTo>
                <a:cubicBezTo>
                  <a:pt x="62" y="663"/>
                  <a:pt x="64" y="664"/>
                  <a:pt x="64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2" y="664"/>
                  <a:pt x="62" y="664"/>
                  <a:pt x="62" y="664"/>
                </a:cubicBezTo>
                <a:cubicBezTo>
                  <a:pt x="62" y="665"/>
                  <a:pt x="63" y="665"/>
                  <a:pt x="62" y="666"/>
                </a:cubicBezTo>
                <a:cubicBezTo>
                  <a:pt x="63" y="666"/>
                  <a:pt x="63" y="666"/>
                  <a:pt x="64" y="666"/>
                </a:cubicBezTo>
                <a:cubicBezTo>
                  <a:pt x="64" y="666"/>
                  <a:pt x="63" y="666"/>
                  <a:pt x="62" y="666"/>
                </a:cubicBezTo>
                <a:cubicBezTo>
                  <a:pt x="62" y="666"/>
                  <a:pt x="62" y="666"/>
                  <a:pt x="62" y="667"/>
                </a:cubicBezTo>
                <a:cubicBezTo>
                  <a:pt x="62" y="666"/>
                  <a:pt x="62" y="666"/>
                  <a:pt x="62" y="666"/>
                </a:cubicBezTo>
                <a:cubicBezTo>
                  <a:pt x="61" y="667"/>
                  <a:pt x="61" y="667"/>
                  <a:pt x="62" y="668"/>
                </a:cubicBezTo>
                <a:cubicBezTo>
                  <a:pt x="56" y="669"/>
                  <a:pt x="66" y="675"/>
                  <a:pt x="59" y="675"/>
                </a:cubicBezTo>
                <a:cubicBezTo>
                  <a:pt x="60" y="675"/>
                  <a:pt x="60" y="675"/>
                  <a:pt x="59" y="674"/>
                </a:cubicBezTo>
                <a:cubicBezTo>
                  <a:pt x="59" y="676"/>
                  <a:pt x="54" y="676"/>
                  <a:pt x="56" y="678"/>
                </a:cubicBezTo>
                <a:cubicBezTo>
                  <a:pt x="59" y="679"/>
                  <a:pt x="59" y="679"/>
                  <a:pt x="59" y="679"/>
                </a:cubicBezTo>
                <a:cubicBezTo>
                  <a:pt x="60" y="680"/>
                  <a:pt x="61" y="680"/>
                  <a:pt x="60" y="681"/>
                </a:cubicBezTo>
                <a:cubicBezTo>
                  <a:pt x="64" y="681"/>
                  <a:pt x="64" y="681"/>
                  <a:pt x="64" y="681"/>
                </a:cubicBezTo>
                <a:cubicBezTo>
                  <a:pt x="62" y="682"/>
                  <a:pt x="68" y="682"/>
                  <a:pt x="61" y="682"/>
                </a:cubicBezTo>
                <a:cubicBezTo>
                  <a:pt x="63" y="682"/>
                  <a:pt x="60" y="683"/>
                  <a:pt x="61" y="683"/>
                </a:cubicBezTo>
                <a:cubicBezTo>
                  <a:pt x="58" y="684"/>
                  <a:pt x="58" y="684"/>
                  <a:pt x="58" y="684"/>
                </a:cubicBezTo>
                <a:cubicBezTo>
                  <a:pt x="57" y="684"/>
                  <a:pt x="58" y="684"/>
                  <a:pt x="59" y="684"/>
                </a:cubicBezTo>
                <a:cubicBezTo>
                  <a:pt x="56" y="686"/>
                  <a:pt x="56" y="686"/>
                  <a:pt x="57" y="686"/>
                </a:cubicBezTo>
                <a:cubicBezTo>
                  <a:pt x="58" y="687"/>
                  <a:pt x="59" y="686"/>
                  <a:pt x="59" y="687"/>
                </a:cubicBezTo>
                <a:cubicBezTo>
                  <a:pt x="59" y="687"/>
                  <a:pt x="59" y="687"/>
                  <a:pt x="59" y="687"/>
                </a:cubicBezTo>
                <a:cubicBezTo>
                  <a:pt x="59" y="687"/>
                  <a:pt x="61" y="687"/>
                  <a:pt x="61" y="687"/>
                </a:cubicBezTo>
                <a:cubicBezTo>
                  <a:pt x="59" y="688"/>
                  <a:pt x="62" y="686"/>
                  <a:pt x="62" y="687"/>
                </a:cubicBezTo>
                <a:cubicBezTo>
                  <a:pt x="63" y="686"/>
                  <a:pt x="63" y="686"/>
                  <a:pt x="62" y="688"/>
                </a:cubicBezTo>
                <a:cubicBezTo>
                  <a:pt x="62" y="688"/>
                  <a:pt x="62" y="688"/>
                  <a:pt x="62" y="688"/>
                </a:cubicBezTo>
                <a:cubicBezTo>
                  <a:pt x="60" y="689"/>
                  <a:pt x="59" y="691"/>
                  <a:pt x="57" y="693"/>
                </a:cubicBezTo>
                <a:cubicBezTo>
                  <a:pt x="59" y="691"/>
                  <a:pt x="59" y="691"/>
                  <a:pt x="59" y="691"/>
                </a:cubicBezTo>
                <a:cubicBezTo>
                  <a:pt x="58" y="693"/>
                  <a:pt x="57" y="693"/>
                  <a:pt x="57" y="694"/>
                </a:cubicBezTo>
                <a:cubicBezTo>
                  <a:pt x="58" y="693"/>
                  <a:pt x="59" y="694"/>
                  <a:pt x="61" y="692"/>
                </a:cubicBezTo>
                <a:cubicBezTo>
                  <a:pt x="62" y="691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3" y="690"/>
                  <a:pt x="63" y="689"/>
                  <a:pt x="63" y="689"/>
                </a:cubicBezTo>
                <a:cubicBezTo>
                  <a:pt x="64" y="690"/>
                  <a:pt x="64" y="689"/>
                  <a:pt x="65" y="688"/>
                </a:cubicBezTo>
                <a:cubicBezTo>
                  <a:pt x="63" y="692"/>
                  <a:pt x="65" y="690"/>
                  <a:pt x="62" y="695"/>
                </a:cubicBezTo>
                <a:cubicBezTo>
                  <a:pt x="65" y="689"/>
                  <a:pt x="64" y="696"/>
                  <a:pt x="67" y="691"/>
                </a:cubicBezTo>
                <a:cubicBezTo>
                  <a:pt x="65" y="695"/>
                  <a:pt x="67" y="691"/>
                  <a:pt x="65" y="695"/>
                </a:cubicBezTo>
                <a:cubicBezTo>
                  <a:pt x="65" y="693"/>
                  <a:pt x="61" y="696"/>
                  <a:pt x="59" y="697"/>
                </a:cubicBezTo>
                <a:cubicBezTo>
                  <a:pt x="58" y="700"/>
                  <a:pt x="58" y="700"/>
                  <a:pt x="58" y="700"/>
                </a:cubicBezTo>
                <a:cubicBezTo>
                  <a:pt x="54" y="704"/>
                  <a:pt x="58" y="697"/>
                  <a:pt x="57" y="698"/>
                </a:cubicBezTo>
                <a:cubicBezTo>
                  <a:pt x="58" y="697"/>
                  <a:pt x="57" y="699"/>
                  <a:pt x="57" y="700"/>
                </a:cubicBezTo>
                <a:cubicBezTo>
                  <a:pt x="59" y="696"/>
                  <a:pt x="59" y="696"/>
                  <a:pt x="59" y="696"/>
                </a:cubicBezTo>
                <a:cubicBezTo>
                  <a:pt x="59" y="694"/>
                  <a:pt x="56" y="696"/>
                  <a:pt x="54" y="697"/>
                </a:cubicBezTo>
                <a:cubicBezTo>
                  <a:pt x="54" y="699"/>
                  <a:pt x="52" y="698"/>
                  <a:pt x="50" y="701"/>
                </a:cubicBezTo>
                <a:cubicBezTo>
                  <a:pt x="51" y="701"/>
                  <a:pt x="51" y="701"/>
                  <a:pt x="51" y="701"/>
                </a:cubicBezTo>
                <a:cubicBezTo>
                  <a:pt x="50" y="702"/>
                  <a:pt x="49" y="703"/>
                  <a:pt x="48" y="703"/>
                </a:cubicBezTo>
                <a:cubicBezTo>
                  <a:pt x="48" y="699"/>
                  <a:pt x="43" y="697"/>
                  <a:pt x="45" y="695"/>
                </a:cubicBezTo>
                <a:cubicBezTo>
                  <a:pt x="45" y="696"/>
                  <a:pt x="46" y="696"/>
                  <a:pt x="47" y="696"/>
                </a:cubicBezTo>
                <a:cubicBezTo>
                  <a:pt x="48" y="694"/>
                  <a:pt x="48" y="694"/>
                  <a:pt x="48" y="694"/>
                </a:cubicBezTo>
                <a:cubicBezTo>
                  <a:pt x="49" y="695"/>
                  <a:pt x="46" y="697"/>
                  <a:pt x="48" y="697"/>
                </a:cubicBezTo>
                <a:cubicBezTo>
                  <a:pt x="50" y="696"/>
                  <a:pt x="54" y="694"/>
                  <a:pt x="56" y="691"/>
                </a:cubicBezTo>
                <a:cubicBezTo>
                  <a:pt x="59" y="688"/>
                  <a:pt x="49" y="694"/>
                  <a:pt x="49" y="691"/>
                </a:cubicBezTo>
                <a:cubicBezTo>
                  <a:pt x="48" y="692"/>
                  <a:pt x="53" y="690"/>
                  <a:pt x="51" y="690"/>
                </a:cubicBezTo>
                <a:cubicBezTo>
                  <a:pt x="51" y="690"/>
                  <a:pt x="50" y="690"/>
                  <a:pt x="49" y="690"/>
                </a:cubicBezTo>
                <a:cubicBezTo>
                  <a:pt x="45" y="690"/>
                  <a:pt x="40" y="690"/>
                  <a:pt x="36" y="691"/>
                </a:cubicBezTo>
                <a:cubicBezTo>
                  <a:pt x="37" y="692"/>
                  <a:pt x="40" y="692"/>
                  <a:pt x="40" y="693"/>
                </a:cubicBezTo>
                <a:cubicBezTo>
                  <a:pt x="39" y="693"/>
                  <a:pt x="39" y="694"/>
                  <a:pt x="38" y="694"/>
                </a:cubicBezTo>
                <a:cubicBezTo>
                  <a:pt x="38" y="694"/>
                  <a:pt x="37" y="694"/>
                  <a:pt x="37" y="694"/>
                </a:cubicBezTo>
                <a:cubicBezTo>
                  <a:pt x="35" y="693"/>
                  <a:pt x="34" y="693"/>
                  <a:pt x="31" y="693"/>
                </a:cubicBezTo>
                <a:cubicBezTo>
                  <a:pt x="36" y="691"/>
                  <a:pt x="34" y="695"/>
                  <a:pt x="37" y="692"/>
                </a:cubicBezTo>
                <a:cubicBezTo>
                  <a:pt x="37" y="691"/>
                  <a:pt x="35" y="691"/>
                  <a:pt x="34" y="691"/>
                </a:cubicBezTo>
                <a:cubicBezTo>
                  <a:pt x="36" y="691"/>
                  <a:pt x="37" y="690"/>
                  <a:pt x="38" y="689"/>
                </a:cubicBezTo>
                <a:cubicBezTo>
                  <a:pt x="38" y="687"/>
                  <a:pt x="40" y="686"/>
                  <a:pt x="40" y="683"/>
                </a:cubicBezTo>
                <a:cubicBezTo>
                  <a:pt x="41" y="683"/>
                  <a:pt x="43" y="683"/>
                  <a:pt x="44" y="683"/>
                </a:cubicBezTo>
                <a:cubicBezTo>
                  <a:pt x="43" y="682"/>
                  <a:pt x="36" y="680"/>
                  <a:pt x="32" y="681"/>
                </a:cubicBezTo>
                <a:cubicBezTo>
                  <a:pt x="33" y="679"/>
                  <a:pt x="35" y="679"/>
                  <a:pt x="34" y="678"/>
                </a:cubicBezTo>
                <a:cubicBezTo>
                  <a:pt x="29" y="679"/>
                  <a:pt x="35" y="677"/>
                  <a:pt x="30" y="676"/>
                </a:cubicBezTo>
                <a:cubicBezTo>
                  <a:pt x="30" y="675"/>
                  <a:pt x="32" y="676"/>
                  <a:pt x="34" y="676"/>
                </a:cubicBezTo>
                <a:cubicBezTo>
                  <a:pt x="33" y="675"/>
                  <a:pt x="32" y="674"/>
                  <a:pt x="31" y="674"/>
                </a:cubicBezTo>
                <a:cubicBezTo>
                  <a:pt x="34" y="674"/>
                  <a:pt x="39" y="678"/>
                  <a:pt x="44" y="678"/>
                </a:cubicBezTo>
                <a:cubicBezTo>
                  <a:pt x="46" y="677"/>
                  <a:pt x="51" y="677"/>
                  <a:pt x="52" y="677"/>
                </a:cubicBezTo>
                <a:cubicBezTo>
                  <a:pt x="48" y="676"/>
                  <a:pt x="33" y="670"/>
                  <a:pt x="27" y="670"/>
                </a:cubicBezTo>
                <a:cubicBezTo>
                  <a:pt x="25" y="669"/>
                  <a:pt x="31" y="669"/>
                  <a:pt x="31" y="669"/>
                </a:cubicBezTo>
                <a:cubicBezTo>
                  <a:pt x="36" y="669"/>
                  <a:pt x="29" y="666"/>
                  <a:pt x="31" y="665"/>
                </a:cubicBezTo>
                <a:cubicBezTo>
                  <a:pt x="33" y="667"/>
                  <a:pt x="33" y="667"/>
                  <a:pt x="33" y="667"/>
                </a:cubicBezTo>
                <a:cubicBezTo>
                  <a:pt x="34" y="667"/>
                  <a:pt x="33" y="665"/>
                  <a:pt x="32" y="664"/>
                </a:cubicBezTo>
                <a:cubicBezTo>
                  <a:pt x="33" y="664"/>
                  <a:pt x="39" y="668"/>
                  <a:pt x="41" y="668"/>
                </a:cubicBezTo>
                <a:cubicBezTo>
                  <a:pt x="42" y="666"/>
                  <a:pt x="35" y="661"/>
                  <a:pt x="31" y="660"/>
                </a:cubicBezTo>
                <a:cubicBezTo>
                  <a:pt x="31" y="660"/>
                  <a:pt x="31" y="661"/>
                  <a:pt x="32" y="662"/>
                </a:cubicBezTo>
                <a:cubicBezTo>
                  <a:pt x="33" y="663"/>
                  <a:pt x="34" y="664"/>
                  <a:pt x="34" y="664"/>
                </a:cubicBezTo>
                <a:cubicBezTo>
                  <a:pt x="30" y="663"/>
                  <a:pt x="31" y="661"/>
                  <a:pt x="27" y="659"/>
                </a:cubicBezTo>
                <a:cubicBezTo>
                  <a:pt x="29" y="658"/>
                  <a:pt x="29" y="658"/>
                  <a:pt x="29" y="658"/>
                </a:cubicBezTo>
                <a:cubicBezTo>
                  <a:pt x="29" y="658"/>
                  <a:pt x="30" y="659"/>
                  <a:pt x="32" y="660"/>
                </a:cubicBezTo>
                <a:cubicBezTo>
                  <a:pt x="32" y="659"/>
                  <a:pt x="33" y="659"/>
                  <a:pt x="34" y="659"/>
                </a:cubicBezTo>
                <a:cubicBezTo>
                  <a:pt x="39" y="662"/>
                  <a:pt x="49" y="669"/>
                  <a:pt x="55" y="672"/>
                </a:cubicBezTo>
                <a:cubicBezTo>
                  <a:pt x="53" y="670"/>
                  <a:pt x="53" y="670"/>
                  <a:pt x="53" y="670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3" y="667"/>
                  <a:pt x="39" y="660"/>
                  <a:pt x="36" y="659"/>
                </a:cubicBezTo>
                <a:cubicBezTo>
                  <a:pt x="37" y="658"/>
                  <a:pt x="45" y="661"/>
                  <a:pt x="46" y="662"/>
                </a:cubicBezTo>
                <a:cubicBezTo>
                  <a:pt x="47" y="661"/>
                  <a:pt x="44" y="659"/>
                  <a:pt x="41" y="658"/>
                </a:cubicBezTo>
                <a:cubicBezTo>
                  <a:pt x="39" y="657"/>
                  <a:pt x="36" y="655"/>
                  <a:pt x="37" y="654"/>
                </a:cubicBezTo>
                <a:cubicBezTo>
                  <a:pt x="35" y="655"/>
                  <a:pt x="35" y="655"/>
                  <a:pt x="35" y="655"/>
                </a:cubicBezTo>
                <a:cubicBezTo>
                  <a:pt x="35" y="654"/>
                  <a:pt x="37" y="651"/>
                  <a:pt x="36" y="651"/>
                </a:cubicBezTo>
                <a:cubicBezTo>
                  <a:pt x="38" y="651"/>
                  <a:pt x="43" y="653"/>
                  <a:pt x="44" y="654"/>
                </a:cubicBezTo>
                <a:cubicBezTo>
                  <a:pt x="44" y="654"/>
                  <a:pt x="38" y="648"/>
                  <a:pt x="39" y="648"/>
                </a:cubicBezTo>
                <a:cubicBezTo>
                  <a:pt x="39" y="649"/>
                  <a:pt x="45" y="652"/>
                  <a:pt x="46" y="652"/>
                </a:cubicBezTo>
                <a:cubicBezTo>
                  <a:pt x="47" y="652"/>
                  <a:pt x="40" y="647"/>
                  <a:pt x="39" y="647"/>
                </a:cubicBezTo>
                <a:cubicBezTo>
                  <a:pt x="44" y="648"/>
                  <a:pt x="42" y="647"/>
                  <a:pt x="47" y="649"/>
                </a:cubicBezTo>
                <a:cubicBezTo>
                  <a:pt x="47" y="648"/>
                  <a:pt x="42" y="644"/>
                  <a:pt x="41" y="644"/>
                </a:cubicBezTo>
                <a:cubicBezTo>
                  <a:pt x="40" y="642"/>
                  <a:pt x="42" y="642"/>
                  <a:pt x="43" y="642"/>
                </a:cubicBezTo>
                <a:cubicBezTo>
                  <a:pt x="43" y="645"/>
                  <a:pt x="54" y="651"/>
                  <a:pt x="57" y="655"/>
                </a:cubicBezTo>
                <a:cubicBezTo>
                  <a:pt x="57" y="655"/>
                  <a:pt x="54" y="651"/>
                  <a:pt x="51" y="647"/>
                </a:cubicBezTo>
                <a:cubicBezTo>
                  <a:pt x="48" y="643"/>
                  <a:pt x="46" y="638"/>
                  <a:pt x="46" y="638"/>
                </a:cubicBezTo>
                <a:cubicBezTo>
                  <a:pt x="47" y="639"/>
                  <a:pt x="51" y="644"/>
                  <a:pt x="51" y="645"/>
                </a:cubicBezTo>
                <a:cubicBezTo>
                  <a:pt x="47" y="640"/>
                  <a:pt x="52" y="635"/>
                  <a:pt x="55" y="635"/>
                </a:cubicBezTo>
                <a:cubicBezTo>
                  <a:pt x="55" y="635"/>
                  <a:pt x="55" y="635"/>
                  <a:pt x="55" y="635"/>
                </a:cubicBezTo>
                <a:cubicBezTo>
                  <a:pt x="55" y="637"/>
                  <a:pt x="58" y="638"/>
                  <a:pt x="58" y="636"/>
                </a:cubicBezTo>
                <a:cubicBezTo>
                  <a:pt x="59" y="637"/>
                  <a:pt x="58" y="637"/>
                  <a:pt x="58" y="637"/>
                </a:cubicBezTo>
                <a:cubicBezTo>
                  <a:pt x="61" y="641"/>
                  <a:pt x="57" y="628"/>
                  <a:pt x="61" y="632"/>
                </a:cubicBezTo>
                <a:cubicBezTo>
                  <a:pt x="59" y="632"/>
                  <a:pt x="59" y="635"/>
                  <a:pt x="60" y="637"/>
                </a:cubicBezTo>
                <a:cubicBezTo>
                  <a:pt x="61" y="634"/>
                  <a:pt x="65" y="636"/>
                  <a:pt x="62" y="629"/>
                </a:cubicBezTo>
                <a:cubicBezTo>
                  <a:pt x="64" y="631"/>
                  <a:pt x="64" y="630"/>
                  <a:pt x="65" y="633"/>
                </a:cubicBezTo>
                <a:cubicBezTo>
                  <a:pt x="65" y="633"/>
                  <a:pt x="68" y="629"/>
                  <a:pt x="68" y="629"/>
                </a:cubicBezTo>
                <a:cubicBezTo>
                  <a:pt x="68" y="630"/>
                  <a:pt x="68" y="632"/>
                  <a:pt x="69" y="633"/>
                </a:cubicBezTo>
                <a:cubicBezTo>
                  <a:pt x="67" y="631"/>
                  <a:pt x="66" y="638"/>
                  <a:pt x="64" y="633"/>
                </a:cubicBezTo>
                <a:cubicBezTo>
                  <a:pt x="65" y="638"/>
                  <a:pt x="66" y="640"/>
                  <a:pt x="66" y="643"/>
                </a:cubicBezTo>
                <a:cubicBezTo>
                  <a:pt x="68" y="642"/>
                  <a:pt x="70" y="635"/>
                  <a:pt x="72" y="630"/>
                </a:cubicBezTo>
                <a:cubicBezTo>
                  <a:pt x="72" y="630"/>
                  <a:pt x="73" y="631"/>
                  <a:pt x="74" y="632"/>
                </a:cubicBezTo>
                <a:cubicBezTo>
                  <a:pt x="75" y="633"/>
                  <a:pt x="76" y="634"/>
                  <a:pt x="76" y="634"/>
                </a:cubicBezTo>
                <a:cubicBezTo>
                  <a:pt x="76" y="632"/>
                  <a:pt x="76" y="632"/>
                  <a:pt x="76" y="632"/>
                </a:cubicBezTo>
                <a:cubicBezTo>
                  <a:pt x="76" y="638"/>
                  <a:pt x="76" y="638"/>
                  <a:pt x="76" y="638"/>
                </a:cubicBezTo>
                <a:cubicBezTo>
                  <a:pt x="76" y="637"/>
                  <a:pt x="77" y="636"/>
                  <a:pt x="77" y="636"/>
                </a:cubicBezTo>
                <a:cubicBezTo>
                  <a:pt x="77" y="637"/>
                  <a:pt x="77" y="637"/>
                  <a:pt x="76" y="638"/>
                </a:cubicBezTo>
                <a:cubicBezTo>
                  <a:pt x="77" y="638"/>
                  <a:pt x="77" y="638"/>
                  <a:pt x="77" y="637"/>
                </a:cubicBezTo>
                <a:cubicBezTo>
                  <a:pt x="77" y="640"/>
                  <a:pt x="76" y="643"/>
                  <a:pt x="75" y="645"/>
                </a:cubicBezTo>
                <a:cubicBezTo>
                  <a:pt x="75" y="644"/>
                  <a:pt x="75" y="643"/>
                  <a:pt x="75" y="642"/>
                </a:cubicBezTo>
                <a:cubicBezTo>
                  <a:pt x="74" y="644"/>
                  <a:pt x="74" y="647"/>
                  <a:pt x="74" y="648"/>
                </a:cubicBezTo>
                <a:cubicBezTo>
                  <a:pt x="74" y="648"/>
                  <a:pt x="74" y="648"/>
                  <a:pt x="74" y="648"/>
                </a:cubicBezTo>
                <a:cubicBezTo>
                  <a:pt x="74" y="649"/>
                  <a:pt x="74" y="650"/>
                  <a:pt x="74" y="651"/>
                </a:cubicBezTo>
                <a:cubicBezTo>
                  <a:pt x="74" y="651"/>
                  <a:pt x="75" y="650"/>
                  <a:pt x="75" y="650"/>
                </a:cubicBezTo>
                <a:cubicBezTo>
                  <a:pt x="75" y="649"/>
                  <a:pt x="75" y="648"/>
                  <a:pt x="75" y="646"/>
                </a:cubicBezTo>
                <a:cubicBezTo>
                  <a:pt x="77" y="643"/>
                  <a:pt x="79" y="640"/>
                  <a:pt x="79" y="636"/>
                </a:cubicBezTo>
                <a:cubicBezTo>
                  <a:pt x="79" y="636"/>
                  <a:pt x="79" y="637"/>
                  <a:pt x="79" y="638"/>
                </a:cubicBezTo>
                <a:cubicBezTo>
                  <a:pt x="80" y="639"/>
                  <a:pt x="80" y="640"/>
                  <a:pt x="80" y="640"/>
                </a:cubicBezTo>
                <a:cubicBezTo>
                  <a:pt x="83" y="637"/>
                  <a:pt x="82" y="637"/>
                  <a:pt x="87" y="636"/>
                </a:cubicBezTo>
                <a:cubicBezTo>
                  <a:pt x="86" y="638"/>
                  <a:pt x="85" y="639"/>
                  <a:pt x="85" y="640"/>
                </a:cubicBezTo>
                <a:cubicBezTo>
                  <a:pt x="87" y="638"/>
                  <a:pt x="87" y="641"/>
                  <a:pt x="87" y="643"/>
                </a:cubicBezTo>
                <a:cubicBezTo>
                  <a:pt x="87" y="645"/>
                  <a:pt x="86" y="648"/>
                  <a:pt x="88" y="646"/>
                </a:cubicBezTo>
                <a:cubicBezTo>
                  <a:pt x="90" y="646"/>
                  <a:pt x="91" y="643"/>
                  <a:pt x="93" y="643"/>
                </a:cubicBezTo>
                <a:cubicBezTo>
                  <a:pt x="92" y="643"/>
                  <a:pt x="92" y="644"/>
                  <a:pt x="92" y="644"/>
                </a:cubicBezTo>
                <a:cubicBezTo>
                  <a:pt x="92" y="644"/>
                  <a:pt x="93" y="644"/>
                  <a:pt x="93" y="644"/>
                </a:cubicBezTo>
                <a:cubicBezTo>
                  <a:pt x="94" y="643"/>
                  <a:pt x="95" y="643"/>
                  <a:pt x="95" y="643"/>
                </a:cubicBezTo>
                <a:cubicBezTo>
                  <a:pt x="95" y="644"/>
                  <a:pt x="93" y="644"/>
                  <a:pt x="93" y="646"/>
                </a:cubicBezTo>
                <a:cubicBezTo>
                  <a:pt x="96" y="647"/>
                  <a:pt x="99" y="647"/>
                  <a:pt x="99" y="651"/>
                </a:cubicBezTo>
                <a:cubicBezTo>
                  <a:pt x="102" y="654"/>
                  <a:pt x="104" y="645"/>
                  <a:pt x="105" y="649"/>
                </a:cubicBezTo>
                <a:cubicBezTo>
                  <a:pt x="103" y="651"/>
                  <a:pt x="100" y="653"/>
                  <a:pt x="101" y="655"/>
                </a:cubicBezTo>
                <a:cubicBezTo>
                  <a:pt x="103" y="656"/>
                  <a:pt x="105" y="654"/>
                  <a:pt x="107" y="656"/>
                </a:cubicBezTo>
                <a:cubicBezTo>
                  <a:pt x="103" y="657"/>
                  <a:pt x="103" y="657"/>
                  <a:pt x="103" y="657"/>
                </a:cubicBezTo>
                <a:cubicBezTo>
                  <a:pt x="104" y="659"/>
                  <a:pt x="105" y="660"/>
                  <a:pt x="102" y="661"/>
                </a:cubicBezTo>
                <a:cubicBezTo>
                  <a:pt x="104" y="662"/>
                  <a:pt x="104" y="663"/>
                  <a:pt x="103" y="664"/>
                </a:cubicBezTo>
                <a:cubicBezTo>
                  <a:pt x="105" y="665"/>
                  <a:pt x="107" y="664"/>
                  <a:pt x="109" y="663"/>
                </a:cubicBezTo>
                <a:cubicBezTo>
                  <a:pt x="111" y="662"/>
                  <a:pt x="112" y="660"/>
                  <a:pt x="113" y="659"/>
                </a:cubicBezTo>
                <a:cubicBezTo>
                  <a:pt x="111" y="663"/>
                  <a:pt x="113" y="665"/>
                  <a:pt x="108" y="667"/>
                </a:cubicBezTo>
                <a:cubicBezTo>
                  <a:pt x="107" y="664"/>
                  <a:pt x="107" y="664"/>
                  <a:pt x="107" y="664"/>
                </a:cubicBezTo>
                <a:cubicBezTo>
                  <a:pt x="105" y="667"/>
                  <a:pt x="106" y="668"/>
                  <a:pt x="108" y="669"/>
                </a:cubicBezTo>
                <a:cubicBezTo>
                  <a:pt x="109" y="670"/>
                  <a:pt x="110" y="671"/>
                  <a:pt x="105" y="671"/>
                </a:cubicBezTo>
                <a:cubicBezTo>
                  <a:pt x="105" y="670"/>
                  <a:pt x="102" y="668"/>
                  <a:pt x="100" y="669"/>
                </a:cubicBezTo>
                <a:cubicBezTo>
                  <a:pt x="100" y="669"/>
                  <a:pt x="101" y="669"/>
                  <a:pt x="101" y="670"/>
                </a:cubicBezTo>
                <a:cubicBezTo>
                  <a:pt x="102" y="670"/>
                  <a:pt x="103" y="671"/>
                  <a:pt x="103" y="671"/>
                </a:cubicBezTo>
                <a:cubicBezTo>
                  <a:pt x="102" y="671"/>
                  <a:pt x="102" y="670"/>
                  <a:pt x="101" y="671"/>
                </a:cubicBezTo>
                <a:cubicBezTo>
                  <a:pt x="102" y="671"/>
                  <a:pt x="104" y="672"/>
                  <a:pt x="106" y="673"/>
                </a:cubicBezTo>
                <a:cubicBezTo>
                  <a:pt x="106" y="673"/>
                  <a:pt x="106" y="673"/>
                  <a:pt x="106" y="673"/>
                </a:cubicBezTo>
                <a:cubicBezTo>
                  <a:pt x="106" y="673"/>
                  <a:pt x="106" y="674"/>
                  <a:pt x="106" y="675"/>
                </a:cubicBezTo>
                <a:cubicBezTo>
                  <a:pt x="107" y="676"/>
                  <a:pt x="107" y="677"/>
                  <a:pt x="107" y="677"/>
                </a:cubicBezTo>
                <a:cubicBezTo>
                  <a:pt x="107" y="677"/>
                  <a:pt x="105" y="676"/>
                  <a:pt x="105" y="677"/>
                </a:cubicBezTo>
                <a:cubicBezTo>
                  <a:pt x="105" y="677"/>
                  <a:pt x="106" y="678"/>
                  <a:pt x="106" y="678"/>
                </a:cubicBezTo>
                <a:cubicBezTo>
                  <a:pt x="107" y="679"/>
                  <a:pt x="108" y="680"/>
                  <a:pt x="108" y="680"/>
                </a:cubicBezTo>
                <a:cubicBezTo>
                  <a:pt x="106" y="679"/>
                  <a:pt x="105" y="679"/>
                  <a:pt x="104" y="680"/>
                </a:cubicBezTo>
                <a:cubicBezTo>
                  <a:pt x="103" y="682"/>
                  <a:pt x="114" y="687"/>
                  <a:pt x="110" y="687"/>
                </a:cubicBezTo>
                <a:cubicBezTo>
                  <a:pt x="110" y="687"/>
                  <a:pt x="109" y="687"/>
                  <a:pt x="109" y="686"/>
                </a:cubicBezTo>
                <a:cubicBezTo>
                  <a:pt x="107" y="687"/>
                  <a:pt x="107" y="687"/>
                  <a:pt x="107" y="687"/>
                </a:cubicBezTo>
                <a:cubicBezTo>
                  <a:pt x="112" y="689"/>
                  <a:pt x="112" y="691"/>
                  <a:pt x="111" y="693"/>
                </a:cubicBezTo>
                <a:cubicBezTo>
                  <a:pt x="111" y="695"/>
                  <a:pt x="111" y="697"/>
                  <a:pt x="115" y="700"/>
                </a:cubicBezTo>
                <a:cubicBezTo>
                  <a:pt x="111" y="700"/>
                  <a:pt x="113" y="699"/>
                  <a:pt x="109" y="694"/>
                </a:cubicBezTo>
                <a:cubicBezTo>
                  <a:pt x="107" y="694"/>
                  <a:pt x="107" y="694"/>
                  <a:pt x="107" y="694"/>
                </a:cubicBezTo>
                <a:cubicBezTo>
                  <a:pt x="106" y="693"/>
                  <a:pt x="107" y="693"/>
                  <a:pt x="107" y="692"/>
                </a:cubicBezTo>
                <a:close/>
                <a:moveTo>
                  <a:pt x="105" y="666"/>
                </a:moveTo>
                <a:cubicBezTo>
                  <a:pt x="107" y="665"/>
                  <a:pt x="104" y="664"/>
                  <a:pt x="103" y="664"/>
                </a:cubicBezTo>
                <a:cubicBezTo>
                  <a:pt x="103" y="665"/>
                  <a:pt x="101" y="666"/>
                  <a:pt x="105" y="666"/>
                </a:cubicBezTo>
                <a:close/>
                <a:moveTo>
                  <a:pt x="74" y="640"/>
                </a:moveTo>
                <a:cubicBezTo>
                  <a:pt x="74" y="638"/>
                  <a:pt x="74" y="637"/>
                  <a:pt x="73" y="638"/>
                </a:cubicBezTo>
                <a:cubicBezTo>
                  <a:pt x="74" y="639"/>
                  <a:pt x="74" y="640"/>
                  <a:pt x="74" y="640"/>
                </a:cubicBezTo>
                <a:close/>
                <a:moveTo>
                  <a:pt x="60" y="689"/>
                </a:moveTo>
                <a:cubicBezTo>
                  <a:pt x="60" y="689"/>
                  <a:pt x="60" y="689"/>
                  <a:pt x="60" y="689"/>
                </a:cubicBezTo>
                <a:cubicBezTo>
                  <a:pt x="60" y="688"/>
                  <a:pt x="60" y="688"/>
                  <a:pt x="60" y="689"/>
                </a:cubicBezTo>
                <a:close/>
                <a:moveTo>
                  <a:pt x="59" y="689"/>
                </a:moveTo>
                <a:cubicBezTo>
                  <a:pt x="59" y="690"/>
                  <a:pt x="59" y="690"/>
                  <a:pt x="60" y="689"/>
                </a:cubicBezTo>
                <a:cubicBezTo>
                  <a:pt x="60" y="690"/>
                  <a:pt x="59" y="690"/>
                  <a:pt x="59" y="690"/>
                </a:cubicBezTo>
                <a:cubicBezTo>
                  <a:pt x="58" y="690"/>
                  <a:pt x="59" y="690"/>
                  <a:pt x="59" y="689"/>
                </a:cubicBezTo>
                <a:close/>
                <a:moveTo>
                  <a:pt x="64" y="681"/>
                </a:moveTo>
                <a:cubicBezTo>
                  <a:pt x="64" y="680"/>
                  <a:pt x="64" y="680"/>
                  <a:pt x="64" y="680"/>
                </a:cubicBezTo>
                <a:cubicBezTo>
                  <a:pt x="63" y="681"/>
                  <a:pt x="63" y="681"/>
                  <a:pt x="64" y="681"/>
                </a:cubicBezTo>
                <a:close/>
                <a:moveTo>
                  <a:pt x="78" y="635"/>
                </a:moveTo>
                <a:cubicBezTo>
                  <a:pt x="78" y="636"/>
                  <a:pt x="77" y="636"/>
                  <a:pt x="77" y="637"/>
                </a:cubicBezTo>
                <a:cubicBezTo>
                  <a:pt x="78" y="637"/>
                  <a:pt x="78" y="636"/>
                  <a:pt x="78" y="635"/>
                </a:cubicBezTo>
                <a:close/>
                <a:moveTo>
                  <a:pt x="99" y="710"/>
                </a:moveTo>
                <a:cubicBezTo>
                  <a:pt x="99" y="710"/>
                  <a:pt x="99" y="710"/>
                  <a:pt x="99" y="710"/>
                </a:cubicBezTo>
                <a:cubicBezTo>
                  <a:pt x="99" y="710"/>
                  <a:pt x="100" y="710"/>
                  <a:pt x="100" y="710"/>
                </a:cubicBezTo>
                <a:lnTo>
                  <a:pt x="99" y="710"/>
                </a:lnTo>
                <a:close/>
                <a:moveTo>
                  <a:pt x="29" y="675"/>
                </a:moveTo>
                <a:cubicBezTo>
                  <a:pt x="29" y="674"/>
                  <a:pt x="30" y="674"/>
                  <a:pt x="31" y="674"/>
                </a:cubicBezTo>
                <a:cubicBezTo>
                  <a:pt x="30" y="674"/>
                  <a:pt x="29" y="674"/>
                  <a:pt x="29" y="675"/>
                </a:cubicBezTo>
                <a:close/>
                <a:moveTo>
                  <a:pt x="66" y="689"/>
                </a:moveTo>
                <a:cubicBezTo>
                  <a:pt x="65" y="689"/>
                  <a:pt x="65" y="689"/>
                  <a:pt x="65" y="689"/>
                </a:cubicBezTo>
                <a:cubicBezTo>
                  <a:pt x="66" y="690"/>
                  <a:pt x="65" y="690"/>
                  <a:pt x="65" y="691"/>
                </a:cubicBezTo>
                <a:cubicBezTo>
                  <a:pt x="66" y="690"/>
                  <a:pt x="66" y="689"/>
                  <a:pt x="66" y="689"/>
                </a:cubicBezTo>
                <a:close/>
                <a:moveTo>
                  <a:pt x="61" y="710"/>
                </a:moveTo>
                <a:cubicBezTo>
                  <a:pt x="61" y="710"/>
                  <a:pt x="61" y="710"/>
                  <a:pt x="61" y="710"/>
                </a:cubicBezTo>
                <a:cubicBezTo>
                  <a:pt x="62" y="709"/>
                  <a:pt x="62" y="709"/>
                  <a:pt x="62" y="709"/>
                </a:cubicBezTo>
                <a:cubicBezTo>
                  <a:pt x="62" y="709"/>
                  <a:pt x="61" y="709"/>
                  <a:pt x="61" y="710"/>
                </a:cubicBezTo>
                <a:close/>
                <a:moveTo>
                  <a:pt x="60" y="698"/>
                </a:moveTo>
                <a:cubicBezTo>
                  <a:pt x="59" y="701"/>
                  <a:pt x="60" y="700"/>
                  <a:pt x="60" y="700"/>
                </a:cubicBezTo>
                <a:cubicBezTo>
                  <a:pt x="60" y="700"/>
                  <a:pt x="60" y="700"/>
                  <a:pt x="60" y="700"/>
                </a:cubicBezTo>
                <a:cubicBezTo>
                  <a:pt x="63" y="697"/>
                  <a:pt x="62" y="698"/>
                  <a:pt x="60" y="698"/>
                </a:cubicBezTo>
                <a:close/>
                <a:moveTo>
                  <a:pt x="61" y="700"/>
                </a:moveTo>
                <a:cubicBezTo>
                  <a:pt x="61" y="700"/>
                  <a:pt x="61" y="700"/>
                  <a:pt x="61" y="700"/>
                </a:cubicBezTo>
                <a:cubicBezTo>
                  <a:pt x="62" y="699"/>
                  <a:pt x="61" y="700"/>
                  <a:pt x="61" y="700"/>
                </a:cubicBezTo>
                <a:close/>
                <a:moveTo>
                  <a:pt x="61" y="689"/>
                </a:moveTo>
                <a:cubicBezTo>
                  <a:pt x="61" y="690"/>
                  <a:pt x="64" y="687"/>
                  <a:pt x="63" y="688"/>
                </a:cubicBezTo>
                <a:cubicBezTo>
                  <a:pt x="65" y="685"/>
                  <a:pt x="59" y="690"/>
                  <a:pt x="61" y="689"/>
                </a:cubicBezTo>
                <a:close/>
                <a:moveTo>
                  <a:pt x="55" y="706"/>
                </a:moveTo>
                <a:cubicBezTo>
                  <a:pt x="57" y="703"/>
                  <a:pt x="57" y="703"/>
                  <a:pt x="57" y="703"/>
                </a:cubicBezTo>
                <a:cubicBezTo>
                  <a:pt x="55" y="705"/>
                  <a:pt x="55" y="705"/>
                  <a:pt x="55" y="705"/>
                </a:cubicBezTo>
                <a:lnTo>
                  <a:pt x="55" y="706"/>
                </a:lnTo>
                <a:close/>
                <a:moveTo>
                  <a:pt x="52" y="701"/>
                </a:moveTo>
                <a:cubicBezTo>
                  <a:pt x="53" y="702"/>
                  <a:pt x="53" y="702"/>
                  <a:pt x="53" y="702"/>
                </a:cubicBezTo>
                <a:cubicBezTo>
                  <a:pt x="53" y="701"/>
                  <a:pt x="53" y="701"/>
                  <a:pt x="54" y="701"/>
                </a:cubicBezTo>
                <a:cubicBezTo>
                  <a:pt x="53" y="701"/>
                  <a:pt x="53" y="700"/>
                  <a:pt x="52" y="701"/>
                </a:cubicBezTo>
                <a:close/>
                <a:moveTo>
                  <a:pt x="54" y="701"/>
                </a:moveTo>
                <a:cubicBezTo>
                  <a:pt x="54" y="702"/>
                  <a:pt x="54" y="702"/>
                  <a:pt x="55" y="701"/>
                </a:cubicBezTo>
                <a:cubicBezTo>
                  <a:pt x="55" y="701"/>
                  <a:pt x="54" y="701"/>
                  <a:pt x="54" y="701"/>
                </a:cubicBezTo>
                <a:close/>
                <a:moveTo>
                  <a:pt x="53" y="706"/>
                </a:moveTo>
                <a:cubicBezTo>
                  <a:pt x="53" y="705"/>
                  <a:pt x="53" y="705"/>
                  <a:pt x="53" y="705"/>
                </a:cubicBezTo>
                <a:cubicBezTo>
                  <a:pt x="53" y="704"/>
                  <a:pt x="53" y="704"/>
                  <a:pt x="53" y="704"/>
                </a:cubicBezTo>
                <a:lnTo>
                  <a:pt x="53" y="706"/>
                </a:lnTo>
                <a:close/>
                <a:moveTo>
                  <a:pt x="46" y="692"/>
                </a:moveTo>
                <a:cubicBezTo>
                  <a:pt x="45" y="691"/>
                  <a:pt x="45" y="691"/>
                  <a:pt x="45" y="691"/>
                </a:cubicBezTo>
                <a:cubicBezTo>
                  <a:pt x="43" y="692"/>
                  <a:pt x="43" y="692"/>
                  <a:pt x="44" y="692"/>
                </a:cubicBezTo>
                <a:cubicBezTo>
                  <a:pt x="45" y="692"/>
                  <a:pt x="45" y="692"/>
                  <a:pt x="46" y="692"/>
                </a:cubicBezTo>
                <a:close/>
                <a:moveTo>
                  <a:pt x="40" y="699"/>
                </a:moveTo>
                <a:cubicBezTo>
                  <a:pt x="40" y="699"/>
                  <a:pt x="41" y="698"/>
                  <a:pt x="42" y="698"/>
                </a:cubicBezTo>
                <a:cubicBezTo>
                  <a:pt x="38" y="700"/>
                  <a:pt x="38" y="700"/>
                  <a:pt x="38" y="700"/>
                </a:cubicBezTo>
                <a:lnTo>
                  <a:pt x="40" y="699"/>
                </a:lnTo>
                <a:close/>
                <a:moveTo>
                  <a:pt x="37" y="696"/>
                </a:moveTo>
                <a:cubicBezTo>
                  <a:pt x="35" y="696"/>
                  <a:pt x="32" y="695"/>
                  <a:pt x="34" y="697"/>
                </a:cubicBezTo>
                <a:cubicBezTo>
                  <a:pt x="35" y="697"/>
                  <a:pt x="36" y="698"/>
                  <a:pt x="37" y="696"/>
                </a:cubicBezTo>
                <a:close/>
                <a:moveTo>
                  <a:pt x="41" y="675"/>
                </a:moveTo>
                <a:cubicBezTo>
                  <a:pt x="41" y="675"/>
                  <a:pt x="41" y="675"/>
                  <a:pt x="41" y="675"/>
                </a:cubicBezTo>
                <a:cubicBezTo>
                  <a:pt x="48" y="677"/>
                  <a:pt x="48" y="677"/>
                  <a:pt x="48" y="677"/>
                </a:cubicBezTo>
                <a:lnTo>
                  <a:pt x="41" y="675"/>
                </a:lnTo>
                <a:close/>
                <a:moveTo>
                  <a:pt x="30" y="655"/>
                </a:moveTo>
                <a:cubicBezTo>
                  <a:pt x="28" y="656"/>
                  <a:pt x="34" y="657"/>
                  <a:pt x="32" y="657"/>
                </a:cubicBezTo>
                <a:cubicBezTo>
                  <a:pt x="33" y="658"/>
                  <a:pt x="33" y="658"/>
                  <a:pt x="34" y="658"/>
                </a:cubicBezTo>
                <a:cubicBezTo>
                  <a:pt x="34" y="657"/>
                  <a:pt x="34" y="657"/>
                  <a:pt x="35" y="658"/>
                </a:cubicBezTo>
                <a:cubicBezTo>
                  <a:pt x="34" y="656"/>
                  <a:pt x="35" y="656"/>
                  <a:pt x="30" y="655"/>
                </a:cubicBezTo>
                <a:close/>
                <a:moveTo>
                  <a:pt x="35" y="658"/>
                </a:moveTo>
                <a:cubicBezTo>
                  <a:pt x="35" y="658"/>
                  <a:pt x="36" y="658"/>
                  <a:pt x="36" y="658"/>
                </a:cubicBezTo>
                <a:cubicBezTo>
                  <a:pt x="36" y="658"/>
                  <a:pt x="35" y="658"/>
                  <a:pt x="35" y="658"/>
                </a:cubicBezTo>
                <a:close/>
                <a:moveTo>
                  <a:pt x="66" y="657"/>
                </a:moveTo>
                <a:cubicBezTo>
                  <a:pt x="67" y="658"/>
                  <a:pt x="67" y="658"/>
                  <a:pt x="67" y="658"/>
                </a:cubicBezTo>
                <a:cubicBezTo>
                  <a:pt x="66" y="656"/>
                  <a:pt x="66" y="656"/>
                  <a:pt x="66" y="656"/>
                </a:cubicBezTo>
                <a:lnTo>
                  <a:pt x="66" y="657"/>
                </a:lnTo>
                <a:close/>
                <a:moveTo>
                  <a:pt x="64" y="652"/>
                </a:moveTo>
                <a:cubicBezTo>
                  <a:pt x="67" y="656"/>
                  <a:pt x="67" y="656"/>
                  <a:pt x="67" y="656"/>
                </a:cubicBezTo>
                <a:cubicBezTo>
                  <a:pt x="65" y="652"/>
                  <a:pt x="65" y="652"/>
                  <a:pt x="65" y="652"/>
                </a:cubicBezTo>
                <a:cubicBezTo>
                  <a:pt x="65" y="652"/>
                  <a:pt x="65" y="653"/>
                  <a:pt x="64" y="652"/>
                </a:cubicBezTo>
                <a:close/>
                <a:moveTo>
                  <a:pt x="110" y="657"/>
                </a:moveTo>
                <a:cubicBezTo>
                  <a:pt x="109" y="657"/>
                  <a:pt x="109" y="657"/>
                  <a:pt x="109" y="657"/>
                </a:cubicBezTo>
                <a:cubicBezTo>
                  <a:pt x="108" y="657"/>
                  <a:pt x="108" y="658"/>
                  <a:pt x="109" y="659"/>
                </a:cubicBezTo>
                <a:lnTo>
                  <a:pt x="110" y="657"/>
                </a:lnTo>
                <a:close/>
                <a:moveTo>
                  <a:pt x="112" y="684"/>
                </a:moveTo>
                <a:cubicBezTo>
                  <a:pt x="112" y="683"/>
                  <a:pt x="112" y="683"/>
                  <a:pt x="112" y="683"/>
                </a:cubicBezTo>
                <a:cubicBezTo>
                  <a:pt x="108" y="683"/>
                  <a:pt x="108" y="683"/>
                  <a:pt x="108" y="683"/>
                </a:cubicBezTo>
                <a:lnTo>
                  <a:pt x="112" y="684"/>
                </a:lnTo>
                <a:close/>
                <a:moveTo>
                  <a:pt x="112" y="705"/>
                </a:moveTo>
                <a:cubicBezTo>
                  <a:pt x="112" y="705"/>
                  <a:pt x="112" y="703"/>
                  <a:pt x="112" y="703"/>
                </a:cubicBezTo>
                <a:cubicBezTo>
                  <a:pt x="112" y="705"/>
                  <a:pt x="107" y="702"/>
                  <a:pt x="112" y="705"/>
                </a:cubicBezTo>
                <a:close/>
                <a:moveTo>
                  <a:pt x="88" y="687"/>
                </a:moveTo>
                <a:cubicBezTo>
                  <a:pt x="87" y="687"/>
                  <a:pt x="85" y="686"/>
                  <a:pt x="85" y="686"/>
                </a:cubicBezTo>
                <a:cubicBezTo>
                  <a:pt x="85" y="686"/>
                  <a:pt x="87" y="687"/>
                  <a:pt x="88" y="687"/>
                </a:cubicBezTo>
                <a:close/>
                <a:moveTo>
                  <a:pt x="78" y="686"/>
                </a:moveTo>
                <a:cubicBezTo>
                  <a:pt x="79" y="686"/>
                  <a:pt x="79" y="686"/>
                  <a:pt x="79" y="686"/>
                </a:cubicBezTo>
                <a:cubicBezTo>
                  <a:pt x="76" y="686"/>
                  <a:pt x="76" y="686"/>
                  <a:pt x="76" y="686"/>
                </a:cubicBezTo>
                <a:lnTo>
                  <a:pt x="78" y="686"/>
                </a:lnTo>
                <a:close/>
                <a:moveTo>
                  <a:pt x="78" y="685"/>
                </a:moveTo>
                <a:cubicBezTo>
                  <a:pt x="73" y="685"/>
                  <a:pt x="79" y="685"/>
                  <a:pt x="77" y="685"/>
                </a:cubicBezTo>
                <a:cubicBezTo>
                  <a:pt x="76" y="685"/>
                  <a:pt x="76" y="685"/>
                  <a:pt x="76" y="685"/>
                </a:cubicBezTo>
                <a:cubicBezTo>
                  <a:pt x="80" y="686"/>
                  <a:pt x="80" y="686"/>
                  <a:pt x="80" y="686"/>
                </a:cubicBezTo>
                <a:cubicBezTo>
                  <a:pt x="79" y="685"/>
                  <a:pt x="77" y="685"/>
                  <a:pt x="78" y="685"/>
                </a:cubicBezTo>
                <a:close/>
                <a:moveTo>
                  <a:pt x="89" y="686"/>
                </a:moveTo>
                <a:cubicBezTo>
                  <a:pt x="87" y="685"/>
                  <a:pt x="87" y="685"/>
                  <a:pt x="88" y="686"/>
                </a:cubicBezTo>
                <a:cubicBezTo>
                  <a:pt x="88" y="686"/>
                  <a:pt x="88" y="686"/>
                  <a:pt x="89" y="686"/>
                </a:cubicBezTo>
                <a:cubicBezTo>
                  <a:pt x="89" y="686"/>
                  <a:pt x="89" y="686"/>
                  <a:pt x="89" y="686"/>
                </a:cubicBezTo>
                <a:close/>
                <a:moveTo>
                  <a:pt x="89" y="686"/>
                </a:moveTo>
                <a:cubicBezTo>
                  <a:pt x="89" y="686"/>
                  <a:pt x="90" y="686"/>
                  <a:pt x="89" y="686"/>
                </a:cubicBezTo>
                <a:close/>
                <a:moveTo>
                  <a:pt x="88" y="685"/>
                </a:moveTo>
                <a:cubicBezTo>
                  <a:pt x="89" y="685"/>
                  <a:pt x="89" y="685"/>
                  <a:pt x="89" y="685"/>
                </a:cubicBezTo>
                <a:cubicBezTo>
                  <a:pt x="90" y="686"/>
                  <a:pt x="91" y="686"/>
                  <a:pt x="91" y="686"/>
                </a:cubicBezTo>
                <a:cubicBezTo>
                  <a:pt x="90" y="685"/>
                  <a:pt x="89" y="685"/>
                  <a:pt x="88" y="685"/>
                </a:cubicBezTo>
                <a:close/>
                <a:moveTo>
                  <a:pt x="84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4" y="685"/>
                </a:cubicBezTo>
                <a:close/>
                <a:moveTo>
                  <a:pt x="86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4" y="685"/>
                  <a:pt x="82" y="685"/>
                  <a:pt x="85" y="685"/>
                </a:cubicBezTo>
                <a:cubicBezTo>
                  <a:pt x="84" y="685"/>
                  <a:pt x="85" y="685"/>
                  <a:pt x="86" y="685"/>
                </a:cubicBezTo>
                <a:close/>
                <a:moveTo>
                  <a:pt x="85" y="685"/>
                </a:moveTo>
                <a:cubicBezTo>
                  <a:pt x="84" y="685"/>
                  <a:pt x="84" y="685"/>
                  <a:pt x="82" y="685"/>
                </a:cubicBezTo>
                <a:cubicBezTo>
                  <a:pt x="83" y="685"/>
                  <a:pt x="86" y="685"/>
                  <a:pt x="85" y="685"/>
                </a:cubicBezTo>
                <a:close/>
                <a:moveTo>
                  <a:pt x="73" y="685"/>
                </a:moveTo>
                <a:cubicBezTo>
                  <a:pt x="72" y="685"/>
                  <a:pt x="72" y="685"/>
                  <a:pt x="72" y="685"/>
                </a:cubicBezTo>
                <a:cubicBezTo>
                  <a:pt x="73" y="685"/>
                  <a:pt x="73" y="685"/>
                  <a:pt x="73" y="685"/>
                </a:cubicBezTo>
                <a:cubicBezTo>
                  <a:pt x="72" y="685"/>
                  <a:pt x="75" y="685"/>
                  <a:pt x="73" y="685"/>
                </a:cubicBezTo>
                <a:close/>
                <a:moveTo>
                  <a:pt x="90" y="685"/>
                </a:moveTo>
                <a:cubicBezTo>
                  <a:pt x="89" y="685"/>
                  <a:pt x="87" y="685"/>
                  <a:pt x="86" y="685"/>
                </a:cubicBezTo>
                <a:cubicBezTo>
                  <a:pt x="87" y="685"/>
                  <a:pt x="87" y="685"/>
                  <a:pt x="87" y="685"/>
                </a:cubicBezTo>
                <a:cubicBezTo>
                  <a:pt x="88" y="685"/>
                  <a:pt x="89" y="685"/>
                  <a:pt x="90" y="685"/>
                </a:cubicBezTo>
                <a:close/>
                <a:moveTo>
                  <a:pt x="86" y="685"/>
                </a:moveTo>
                <a:cubicBezTo>
                  <a:pt x="84" y="685"/>
                  <a:pt x="84" y="685"/>
                  <a:pt x="84" y="685"/>
                </a:cubicBezTo>
                <a:cubicBezTo>
                  <a:pt x="84" y="685"/>
                  <a:pt x="85" y="685"/>
                  <a:pt x="86" y="685"/>
                </a:cubicBezTo>
                <a:close/>
                <a:moveTo>
                  <a:pt x="79" y="685"/>
                </a:moveTo>
                <a:cubicBezTo>
                  <a:pt x="82" y="685"/>
                  <a:pt x="82" y="685"/>
                  <a:pt x="82" y="685"/>
                </a:cubicBezTo>
                <a:cubicBezTo>
                  <a:pt x="78" y="685"/>
                  <a:pt x="78" y="685"/>
                  <a:pt x="78" y="685"/>
                </a:cubicBezTo>
                <a:lnTo>
                  <a:pt x="79" y="685"/>
                </a:lnTo>
                <a:close/>
                <a:moveTo>
                  <a:pt x="90" y="685"/>
                </a:moveTo>
                <a:cubicBezTo>
                  <a:pt x="93" y="685"/>
                  <a:pt x="93" y="685"/>
                  <a:pt x="93" y="685"/>
                </a:cubicBezTo>
                <a:cubicBezTo>
                  <a:pt x="89" y="685"/>
                  <a:pt x="89" y="685"/>
                  <a:pt x="89" y="685"/>
                </a:cubicBezTo>
                <a:lnTo>
                  <a:pt x="90" y="685"/>
                </a:lnTo>
                <a:close/>
                <a:moveTo>
                  <a:pt x="90" y="685"/>
                </a:moveTo>
                <a:cubicBezTo>
                  <a:pt x="92" y="685"/>
                  <a:pt x="93" y="685"/>
                  <a:pt x="94" y="685"/>
                </a:cubicBezTo>
                <a:cubicBezTo>
                  <a:pt x="94" y="685"/>
                  <a:pt x="92" y="685"/>
                  <a:pt x="91" y="685"/>
                </a:cubicBezTo>
                <a:cubicBezTo>
                  <a:pt x="92" y="685"/>
                  <a:pt x="91" y="685"/>
                  <a:pt x="90" y="685"/>
                </a:cubicBezTo>
                <a:close/>
                <a:moveTo>
                  <a:pt x="89" y="684"/>
                </a:moveTo>
                <a:cubicBezTo>
                  <a:pt x="89" y="685"/>
                  <a:pt x="90" y="685"/>
                  <a:pt x="91" y="685"/>
                </a:cubicBezTo>
                <a:cubicBezTo>
                  <a:pt x="90" y="685"/>
                  <a:pt x="90" y="685"/>
                  <a:pt x="89" y="684"/>
                </a:cubicBezTo>
                <a:close/>
                <a:moveTo>
                  <a:pt x="85" y="685"/>
                </a:moveTo>
                <a:cubicBezTo>
                  <a:pt x="85" y="685"/>
                  <a:pt x="87" y="685"/>
                  <a:pt x="88" y="685"/>
                </a:cubicBezTo>
                <a:cubicBezTo>
                  <a:pt x="85" y="685"/>
                  <a:pt x="85" y="685"/>
                  <a:pt x="85" y="685"/>
                </a:cubicBezTo>
                <a:close/>
                <a:moveTo>
                  <a:pt x="85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5" y="685"/>
                </a:cubicBezTo>
                <a:close/>
                <a:moveTo>
                  <a:pt x="85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4" y="685"/>
                  <a:pt x="84" y="685"/>
                  <a:pt x="85" y="685"/>
                </a:cubicBezTo>
                <a:close/>
                <a:moveTo>
                  <a:pt x="81" y="685"/>
                </a:moveTo>
                <a:cubicBezTo>
                  <a:pt x="80" y="684"/>
                  <a:pt x="78" y="684"/>
                  <a:pt x="75" y="684"/>
                </a:cubicBezTo>
                <a:cubicBezTo>
                  <a:pt x="77" y="684"/>
                  <a:pt x="79" y="684"/>
                  <a:pt x="81" y="685"/>
                </a:cubicBezTo>
                <a:close/>
                <a:moveTo>
                  <a:pt x="81" y="684"/>
                </a:moveTo>
                <a:cubicBezTo>
                  <a:pt x="80" y="684"/>
                  <a:pt x="80" y="684"/>
                  <a:pt x="80" y="684"/>
                </a:cubicBezTo>
                <a:cubicBezTo>
                  <a:pt x="81" y="684"/>
                  <a:pt x="82" y="685"/>
                  <a:pt x="83" y="685"/>
                </a:cubicBezTo>
                <a:lnTo>
                  <a:pt x="81" y="684"/>
                </a:lnTo>
                <a:close/>
                <a:moveTo>
                  <a:pt x="80" y="684"/>
                </a:moveTo>
                <a:cubicBezTo>
                  <a:pt x="81" y="684"/>
                  <a:pt x="81" y="684"/>
                  <a:pt x="81" y="684"/>
                </a:cubicBezTo>
                <a:cubicBezTo>
                  <a:pt x="81" y="684"/>
                  <a:pt x="81" y="684"/>
                  <a:pt x="81" y="684"/>
                </a:cubicBezTo>
                <a:lnTo>
                  <a:pt x="80" y="684"/>
                </a:lnTo>
                <a:close/>
                <a:moveTo>
                  <a:pt x="86" y="684"/>
                </a:moveTo>
                <a:cubicBezTo>
                  <a:pt x="85" y="684"/>
                  <a:pt x="84" y="684"/>
                  <a:pt x="84" y="684"/>
                </a:cubicBezTo>
                <a:cubicBezTo>
                  <a:pt x="84" y="684"/>
                  <a:pt x="83" y="684"/>
                  <a:pt x="83" y="684"/>
                </a:cubicBezTo>
                <a:cubicBezTo>
                  <a:pt x="84" y="684"/>
                  <a:pt x="86" y="684"/>
                  <a:pt x="86" y="684"/>
                </a:cubicBezTo>
                <a:close/>
                <a:moveTo>
                  <a:pt x="85" y="684"/>
                </a:move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lose/>
                <a:moveTo>
                  <a:pt x="84" y="684"/>
                </a:moveTo>
                <a:cubicBezTo>
                  <a:pt x="84" y="684"/>
                  <a:pt x="84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lose/>
                <a:moveTo>
                  <a:pt x="83" y="684"/>
                </a:moveTo>
                <a:cubicBezTo>
                  <a:pt x="82" y="684"/>
                  <a:pt x="83" y="684"/>
                  <a:pt x="84" y="684"/>
                </a:cubicBezTo>
                <a:cubicBezTo>
                  <a:pt x="84" y="684"/>
                  <a:pt x="83" y="684"/>
                  <a:pt x="83" y="684"/>
                </a:cubicBezTo>
                <a:cubicBezTo>
                  <a:pt x="83" y="684"/>
                  <a:pt x="83" y="684"/>
                  <a:pt x="83" y="684"/>
                </a:cubicBezTo>
                <a:close/>
                <a:moveTo>
                  <a:pt x="87" y="684"/>
                </a:moveTo>
                <a:cubicBezTo>
                  <a:pt x="87" y="684"/>
                  <a:pt x="86" y="684"/>
                  <a:pt x="86" y="684"/>
                </a:cubicBezTo>
                <a:cubicBezTo>
                  <a:pt x="87" y="684"/>
                  <a:pt x="88" y="684"/>
                  <a:pt x="87" y="684"/>
                </a:cubicBezTo>
                <a:close/>
                <a:moveTo>
                  <a:pt x="86" y="684"/>
                </a:moveTo>
                <a:cubicBezTo>
                  <a:pt x="86" y="684"/>
                  <a:pt x="86" y="684"/>
                  <a:pt x="86" y="684"/>
                </a:cubicBezTo>
                <a:cubicBezTo>
                  <a:pt x="86" y="685"/>
                  <a:pt x="86" y="685"/>
                  <a:pt x="86" y="684"/>
                </a:cubicBezTo>
                <a:close/>
                <a:moveTo>
                  <a:pt x="86" y="684"/>
                </a:moveTo>
                <a:cubicBezTo>
                  <a:pt x="85" y="684"/>
                  <a:pt x="85" y="684"/>
                  <a:pt x="84" y="684"/>
                </a:cubicBezTo>
                <a:cubicBezTo>
                  <a:pt x="84" y="684"/>
                  <a:pt x="84" y="684"/>
                  <a:pt x="85" y="684"/>
                </a:cubicBezTo>
                <a:cubicBezTo>
                  <a:pt x="85" y="684"/>
                  <a:pt x="85" y="684"/>
                  <a:pt x="86" y="684"/>
                </a:cubicBezTo>
                <a:close/>
                <a:moveTo>
                  <a:pt x="66" y="682"/>
                </a:moveTo>
                <a:cubicBezTo>
                  <a:pt x="68" y="682"/>
                  <a:pt x="71" y="682"/>
                  <a:pt x="68" y="682"/>
                </a:cubicBezTo>
                <a:cubicBezTo>
                  <a:pt x="70" y="682"/>
                  <a:pt x="79" y="683"/>
                  <a:pt x="84" y="684"/>
                </a:cubicBezTo>
                <a:cubicBezTo>
                  <a:pt x="83" y="684"/>
                  <a:pt x="82" y="683"/>
                  <a:pt x="80" y="683"/>
                </a:cubicBezTo>
                <a:cubicBezTo>
                  <a:pt x="78" y="683"/>
                  <a:pt x="76" y="683"/>
                  <a:pt x="74" y="683"/>
                </a:cubicBezTo>
                <a:cubicBezTo>
                  <a:pt x="73" y="682"/>
                  <a:pt x="75" y="683"/>
                  <a:pt x="76" y="683"/>
                </a:cubicBezTo>
                <a:cubicBezTo>
                  <a:pt x="73" y="682"/>
                  <a:pt x="72" y="682"/>
                  <a:pt x="67" y="682"/>
                </a:cubicBezTo>
                <a:cubicBezTo>
                  <a:pt x="68" y="682"/>
                  <a:pt x="68" y="682"/>
                  <a:pt x="68" y="682"/>
                </a:cubicBezTo>
                <a:cubicBezTo>
                  <a:pt x="68" y="682"/>
                  <a:pt x="66" y="682"/>
                  <a:pt x="66" y="682"/>
                </a:cubicBezTo>
                <a:close/>
                <a:moveTo>
                  <a:pt x="84" y="684"/>
                </a:moveTo>
                <a:cubicBezTo>
                  <a:pt x="84" y="684"/>
                  <a:pt x="84" y="684"/>
                  <a:pt x="84" y="684"/>
                </a:cubicBezTo>
                <a:cubicBezTo>
                  <a:pt x="84" y="684"/>
                  <a:pt x="85" y="684"/>
                  <a:pt x="88" y="684"/>
                </a:cubicBezTo>
                <a:cubicBezTo>
                  <a:pt x="86" y="684"/>
                  <a:pt x="85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lose/>
                <a:moveTo>
                  <a:pt x="84" y="684"/>
                </a:moveTo>
                <a:cubicBezTo>
                  <a:pt x="81" y="684"/>
                  <a:pt x="80" y="684"/>
                  <a:pt x="76" y="683"/>
                </a:cubicBezTo>
                <a:cubicBezTo>
                  <a:pt x="77" y="683"/>
                  <a:pt x="79" y="684"/>
                  <a:pt x="80" y="684"/>
                </a:cubicBezTo>
                <a:cubicBezTo>
                  <a:pt x="79" y="684"/>
                  <a:pt x="82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ubicBezTo>
                  <a:pt x="85" y="684"/>
                  <a:pt x="85" y="684"/>
                  <a:pt x="86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4" y="684"/>
                  <a:pt x="84" y="684"/>
                </a:cubicBezTo>
                <a:cubicBezTo>
                  <a:pt x="84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4" y="684"/>
                  <a:pt x="84" y="684"/>
                  <a:pt x="84" y="684"/>
                </a:cubicBezTo>
                <a:cubicBezTo>
                  <a:pt x="83" y="684"/>
                  <a:pt x="84" y="684"/>
                  <a:pt x="84" y="684"/>
                </a:cubicBezTo>
                <a:close/>
                <a:moveTo>
                  <a:pt x="69" y="684"/>
                </a:moveTo>
                <a:cubicBezTo>
                  <a:pt x="69" y="684"/>
                  <a:pt x="69" y="684"/>
                  <a:pt x="70" y="684"/>
                </a:cubicBezTo>
                <a:cubicBezTo>
                  <a:pt x="69" y="684"/>
                  <a:pt x="69" y="684"/>
                  <a:pt x="69" y="684"/>
                </a:cubicBezTo>
                <a:close/>
                <a:moveTo>
                  <a:pt x="71" y="684"/>
                </a:moveTo>
                <a:cubicBezTo>
                  <a:pt x="71" y="684"/>
                  <a:pt x="72" y="684"/>
                  <a:pt x="72" y="684"/>
                </a:cubicBezTo>
                <a:cubicBezTo>
                  <a:pt x="71" y="684"/>
                  <a:pt x="71" y="684"/>
                  <a:pt x="70" y="684"/>
                </a:cubicBezTo>
                <a:cubicBezTo>
                  <a:pt x="70" y="684"/>
                  <a:pt x="72" y="684"/>
                  <a:pt x="73" y="684"/>
                </a:cubicBezTo>
                <a:cubicBezTo>
                  <a:pt x="73" y="684"/>
                  <a:pt x="73" y="684"/>
                  <a:pt x="73" y="684"/>
                </a:cubicBezTo>
                <a:cubicBezTo>
                  <a:pt x="74" y="684"/>
                  <a:pt x="78" y="684"/>
                  <a:pt x="78" y="684"/>
                </a:cubicBezTo>
                <a:cubicBezTo>
                  <a:pt x="75" y="684"/>
                  <a:pt x="73" y="684"/>
                  <a:pt x="71" y="684"/>
                </a:cubicBezTo>
                <a:close/>
                <a:moveTo>
                  <a:pt x="77" y="684"/>
                </a:moveTo>
                <a:cubicBezTo>
                  <a:pt x="75" y="683"/>
                  <a:pt x="75" y="683"/>
                  <a:pt x="75" y="683"/>
                </a:cubicBezTo>
                <a:cubicBezTo>
                  <a:pt x="73" y="683"/>
                  <a:pt x="73" y="683"/>
                  <a:pt x="73" y="683"/>
                </a:cubicBezTo>
                <a:cubicBezTo>
                  <a:pt x="74" y="683"/>
                  <a:pt x="74" y="683"/>
                  <a:pt x="74" y="683"/>
                </a:cubicBezTo>
                <a:cubicBezTo>
                  <a:pt x="74" y="683"/>
                  <a:pt x="75" y="684"/>
                  <a:pt x="77" y="684"/>
                </a:cubicBezTo>
                <a:close/>
                <a:moveTo>
                  <a:pt x="86" y="684"/>
                </a:moveTo>
                <a:cubicBezTo>
                  <a:pt x="89" y="684"/>
                  <a:pt x="89" y="684"/>
                  <a:pt x="89" y="684"/>
                </a:cubicBezTo>
                <a:cubicBezTo>
                  <a:pt x="85" y="684"/>
                  <a:pt x="85" y="684"/>
                  <a:pt x="85" y="684"/>
                </a:cubicBezTo>
                <a:lnTo>
                  <a:pt x="86" y="684"/>
                </a:lnTo>
                <a:close/>
                <a:moveTo>
                  <a:pt x="85" y="684"/>
                </a:moveTo>
                <a:cubicBezTo>
                  <a:pt x="88" y="684"/>
                  <a:pt x="88" y="684"/>
                  <a:pt x="88" y="684"/>
                </a:cubicBezTo>
                <a:cubicBezTo>
                  <a:pt x="87" y="684"/>
                  <a:pt x="87" y="684"/>
                  <a:pt x="87" y="684"/>
                </a:cubicBezTo>
                <a:lnTo>
                  <a:pt x="85" y="684"/>
                </a:lnTo>
                <a:close/>
                <a:moveTo>
                  <a:pt x="55" y="664"/>
                </a:moveTo>
                <a:cubicBezTo>
                  <a:pt x="55" y="665"/>
                  <a:pt x="55" y="665"/>
                  <a:pt x="55" y="665"/>
                </a:cubicBezTo>
                <a:cubicBezTo>
                  <a:pt x="55" y="664"/>
                  <a:pt x="55" y="664"/>
                  <a:pt x="55" y="664"/>
                </a:cubicBezTo>
                <a:close/>
                <a:moveTo>
                  <a:pt x="55" y="665"/>
                </a:moveTo>
                <a:cubicBezTo>
                  <a:pt x="56" y="665"/>
                  <a:pt x="56" y="665"/>
                  <a:pt x="56" y="665"/>
                </a:cubicBezTo>
                <a:cubicBezTo>
                  <a:pt x="56" y="665"/>
                  <a:pt x="55" y="665"/>
                  <a:pt x="55" y="665"/>
                </a:cubicBezTo>
                <a:close/>
                <a:moveTo>
                  <a:pt x="86" y="680"/>
                </a:moveTo>
                <a:cubicBezTo>
                  <a:pt x="88" y="681"/>
                  <a:pt x="92" y="681"/>
                  <a:pt x="89" y="681"/>
                </a:cubicBezTo>
                <a:cubicBezTo>
                  <a:pt x="86" y="680"/>
                  <a:pt x="86" y="680"/>
                  <a:pt x="86" y="680"/>
                </a:cubicBezTo>
                <a:cubicBezTo>
                  <a:pt x="87" y="680"/>
                  <a:pt x="86" y="680"/>
                  <a:pt x="86" y="680"/>
                </a:cubicBezTo>
                <a:close/>
                <a:moveTo>
                  <a:pt x="69" y="673"/>
                </a:moveTo>
                <a:cubicBezTo>
                  <a:pt x="69" y="673"/>
                  <a:pt x="69" y="673"/>
                  <a:pt x="68" y="673"/>
                </a:cubicBezTo>
                <a:cubicBezTo>
                  <a:pt x="69" y="673"/>
                  <a:pt x="70" y="673"/>
                  <a:pt x="71" y="673"/>
                </a:cubicBezTo>
                <a:cubicBezTo>
                  <a:pt x="70" y="673"/>
                  <a:pt x="70" y="673"/>
                  <a:pt x="69" y="673"/>
                </a:cubicBezTo>
                <a:close/>
                <a:moveTo>
                  <a:pt x="57" y="669"/>
                </a:moveTo>
                <a:cubicBezTo>
                  <a:pt x="59" y="670"/>
                  <a:pt x="59" y="670"/>
                  <a:pt x="59" y="670"/>
                </a:cubicBezTo>
                <a:cubicBezTo>
                  <a:pt x="59" y="670"/>
                  <a:pt x="58" y="670"/>
                  <a:pt x="57" y="669"/>
                </a:cubicBezTo>
                <a:close/>
                <a:moveTo>
                  <a:pt x="53" y="661"/>
                </a:moveTo>
                <a:cubicBezTo>
                  <a:pt x="51" y="660"/>
                  <a:pt x="51" y="660"/>
                  <a:pt x="51" y="660"/>
                </a:cubicBezTo>
                <a:cubicBezTo>
                  <a:pt x="51" y="660"/>
                  <a:pt x="52" y="660"/>
                  <a:pt x="53" y="661"/>
                </a:cubicBezTo>
                <a:close/>
                <a:moveTo>
                  <a:pt x="85" y="682"/>
                </a:moveTo>
                <a:cubicBezTo>
                  <a:pt x="86" y="682"/>
                  <a:pt x="86" y="682"/>
                  <a:pt x="86" y="682"/>
                </a:cubicBezTo>
                <a:cubicBezTo>
                  <a:pt x="85" y="682"/>
                  <a:pt x="82" y="682"/>
                  <a:pt x="85" y="682"/>
                </a:cubicBezTo>
                <a:close/>
                <a:moveTo>
                  <a:pt x="85" y="675"/>
                </a:moveTo>
                <a:cubicBezTo>
                  <a:pt x="85" y="675"/>
                  <a:pt x="84" y="675"/>
                  <a:pt x="84" y="674"/>
                </a:cubicBezTo>
                <a:cubicBezTo>
                  <a:pt x="84" y="674"/>
                  <a:pt x="85" y="675"/>
                  <a:pt x="85" y="675"/>
                </a:cubicBezTo>
                <a:close/>
                <a:moveTo>
                  <a:pt x="86" y="682"/>
                </a:moveTo>
                <a:cubicBezTo>
                  <a:pt x="86" y="682"/>
                  <a:pt x="86" y="682"/>
                  <a:pt x="86" y="682"/>
                </a:cubicBezTo>
                <a:cubicBezTo>
                  <a:pt x="86" y="682"/>
                  <a:pt x="87" y="682"/>
                  <a:pt x="86" y="682"/>
                </a:cubicBezTo>
                <a:cubicBezTo>
                  <a:pt x="88" y="682"/>
                  <a:pt x="88" y="682"/>
                  <a:pt x="86" y="682"/>
                </a:cubicBezTo>
                <a:close/>
                <a:moveTo>
                  <a:pt x="60" y="653"/>
                </a:moveTo>
                <a:cubicBezTo>
                  <a:pt x="60" y="653"/>
                  <a:pt x="60" y="654"/>
                  <a:pt x="60" y="654"/>
                </a:cubicBezTo>
                <a:cubicBezTo>
                  <a:pt x="60" y="653"/>
                  <a:pt x="60" y="653"/>
                  <a:pt x="60" y="653"/>
                </a:cubicBezTo>
                <a:close/>
                <a:moveTo>
                  <a:pt x="87" y="667"/>
                </a:moveTo>
                <a:cubicBezTo>
                  <a:pt x="87" y="667"/>
                  <a:pt x="87" y="667"/>
                  <a:pt x="87" y="667"/>
                </a:cubicBezTo>
                <a:cubicBezTo>
                  <a:pt x="87" y="667"/>
                  <a:pt x="87" y="667"/>
                  <a:pt x="87" y="667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7" y="683"/>
                </a:cubicBezTo>
                <a:close/>
                <a:moveTo>
                  <a:pt x="74" y="682"/>
                </a:moveTo>
                <a:cubicBezTo>
                  <a:pt x="74" y="682"/>
                  <a:pt x="75" y="682"/>
                  <a:pt x="75" y="682"/>
                </a:cubicBezTo>
                <a:cubicBezTo>
                  <a:pt x="75" y="682"/>
                  <a:pt x="74" y="682"/>
                  <a:pt x="74" y="682"/>
                </a:cubicBezTo>
                <a:close/>
                <a:moveTo>
                  <a:pt x="68" y="679"/>
                </a:moveTo>
                <a:cubicBezTo>
                  <a:pt x="68" y="679"/>
                  <a:pt x="68" y="679"/>
                  <a:pt x="68" y="679"/>
                </a:cubicBezTo>
                <a:cubicBezTo>
                  <a:pt x="68" y="679"/>
                  <a:pt x="68" y="679"/>
                  <a:pt x="68" y="679"/>
                </a:cubicBezTo>
                <a:close/>
                <a:moveTo>
                  <a:pt x="86" y="683"/>
                </a:moveTo>
                <a:cubicBezTo>
                  <a:pt x="86" y="683"/>
                  <a:pt x="86" y="683"/>
                  <a:pt x="85" y="683"/>
                </a:cubicBezTo>
                <a:cubicBezTo>
                  <a:pt x="86" y="683"/>
                  <a:pt x="86" y="683"/>
                  <a:pt x="86" y="683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7" y="683"/>
                </a:cubicBezTo>
                <a:cubicBezTo>
                  <a:pt x="87" y="683"/>
                  <a:pt x="87" y="683"/>
                  <a:pt x="87" y="683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6" y="683"/>
                </a:cubicBezTo>
                <a:cubicBezTo>
                  <a:pt x="87" y="683"/>
                  <a:pt x="87" y="683"/>
                  <a:pt x="87" y="683"/>
                </a:cubicBezTo>
                <a:close/>
                <a:moveTo>
                  <a:pt x="65" y="661"/>
                </a:moveTo>
                <a:cubicBezTo>
                  <a:pt x="65" y="661"/>
                  <a:pt x="65" y="661"/>
                  <a:pt x="65" y="661"/>
                </a:cubicBezTo>
                <a:cubicBezTo>
                  <a:pt x="64" y="661"/>
                  <a:pt x="64" y="661"/>
                  <a:pt x="65" y="661"/>
                </a:cubicBezTo>
                <a:close/>
                <a:moveTo>
                  <a:pt x="56" y="672"/>
                </a:moveTo>
                <a:cubicBezTo>
                  <a:pt x="56" y="672"/>
                  <a:pt x="56" y="672"/>
                  <a:pt x="56" y="672"/>
                </a:cubicBezTo>
                <a:cubicBezTo>
                  <a:pt x="56" y="672"/>
                  <a:pt x="56" y="672"/>
                  <a:pt x="56" y="672"/>
                </a:cubicBezTo>
                <a:close/>
                <a:moveTo>
                  <a:pt x="54" y="672"/>
                </a:moveTo>
                <a:cubicBezTo>
                  <a:pt x="57" y="672"/>
                  <a:pt x="57" y="672"/>
                  <a:pt x="56" y="672"/>
                </a:cubicBezTo>
                <a:cubicBezTo>
                  <a:pt x="64" y="674"/>
                  <a:pt x="64" y="674"/>
                  <a:pt x="64" y="674"/>
                </a:cubicBezTo>
                <a:lnTo>
                  <a:pt x="54" y="672"/>
                </a:lnTo>
                <a:close/>
                <a:moveTo>
                  <a:pt x="55" y="664"/>
                </a:moveTo>
                <a:cubicBezTo>
                  <a:pt x="59" y="665"/>
                  <a:pt x="55" y="663"/>
                  <a:pt x="52" y="662"/>
                </a:cubicBezTo>
                <a:cubicBezTo>
                  <a:pt x="54" y="662"/>
                  <a:pt x="59" y="664"/>
                  <a:pt x="58" y="664"/>
                </a:cubicBezTo>
                <a:cubicBezTo>
                  <a:pt x="56" y="663"/>
                  <a:pt x="51" y="661"/>
                  <a:pt x="50" y="661"/>
                </a:cubicBezTo>
                <a:cubicBezTo>
                  <a:pt x="55" y="662"/>
                  <a:pt x="55" y="662"/>
                  <a:pt x="55" y="662"/>
                </a:cubicBezTo>
                <a:cubicBezTo>
                  <a:pt x="51" y="661"/>
                  <a:pt x="55" y="662"/>
                  <a:pt x="55" y="662"/>
                </a:cubicBezTo>
                <a:cubicBezTo>
                  <a:pt x="55" y="662"/>
                  <a:pt x="54" y="661"/>
                  <a:pt x="54" y="661"/>
                </a:cubicBezTo>
                <a:cubicBezTo>
                  <a:pt x="56" y="662"/>
                  <a:pt x="50" y="659"/>
                  <a:pt x="51" y="659"/>
                </a:cubicBezTo>
                <a:cubicBezTo>
                  <a:pt x="52" y="660"/>
                  <a:pt x="54" y="661"/>
                  <a:pt x="55" y="661"/>
                </a:cubicBezTo>
                <a:cubicBezTo>
                  <a:pt x="53" y="660"/>
                  <a:pt x="53" y="660"/>
                  <a:pt x="53" y="660"/>
                </a:cubicBezTo>
                <a:cubicBezTo>
                  <a:pt x="54" y="660"/>
                  <a:pt x="56" y="661"/>
                  <a:pt x="59" y="662"/>
                </a:cubicBezTo>
                <a:cubicBezTo>
                  <a:pt x="58" y="662"/>
                  <a:pt x="57" y="661"/>
                  <a:pt x="57" y="661"/>
                </a:cubicBezTo>
                <a:cubicBezTo>
                  <a:pt x="58" y="662"/>
                  <a:pt x="59" y="662"/>
                  <a:pt x="60" y="662"/>
                </a:cubicBezTo>
                <a:cubicBezTo>
                  <a:pt x="56" y="660"/>
                  <a:pt x="56" y="660"/>
                  <a:pt x="56" y="660"/>
                </a:cubicBezTo>
                <a:cubicBezTo>
                  <a:pt x="55" y="660"/>
                  <a:pt x="55" y="660"/>
                  <a:pt x="55" y="660"/>
                </a:cubicBezTo>
                <a:cubicBezTo>
                  <a:pt x="55" y="660"/>
                  <a:pt x="53" y="659"/>
                  <a:pt x="55" y="660"/>
                </a:cubicBezTo>
                <a:cubicBezTo>
                  <a:pt x="56" y="660"/>
                  <a:pt x="57" y="661"/>
                  <a:pt x="58" y="661"/>
                </a:cubicBezTo>
                <a:cubicBezTo>
                  <a:pt x="55" y="660"/>
                  <a:pt x="58" y="661"/>
                  <a:pt x="60" y="662"/>
                </a:cubicBezTo>
                <a:cubicBezTo>
                  <a:pt x="59" y="662"/>
                  <a:pt x="60" y="662"/>
                  <a:pt x="62" y="663"/>
                </a:cubicBezTo>
                <a:cubicBezTo>
                  <a:pt x="62" y="663"/>
                  <a:pt x="59" y="661"/>
                  <a:pt x="57" y="661"/>
                </a:cubicBezTo>
                <a:cubicBezTo>
                  <a:pt x="58" y="661"/>
                  <a:pt x="58" y="661"/>
                  <a:pt x="56" y="660"/>
                </a:cubicBezTo>
                <a:cubicBezTo>
                  <a:pt x="59" y="661"/>
                  <a:pt x="59" y="661"/>
                  <a:pt x="59" y="661"/>
                </a:cubicBezTo>
                <a:cubicBezTo>
                  <a:pt x="58" y="661"/>
                  <a:pt x="58" y="661"/>
                  <a:pt x="58" y="661"/>
                </a:cubicBezTo>
                <a:cubicBezTo>
                  <a:pt x="63" y="663"/>
                  <a:pt x="63" y="663"/>
                  <a:pt x="63" y="663"/>
                </a:cubicBezTo>
                <a:cubicBezTo>
                  <a:pt x="65" y="663"/>
                  <a:pt x="57" y="660"/>
                  <a:pt x="59" y="661"/>
                </a:cubicBezTo>
                <a:cubicBezTo>
                  <a:pt x="62" y="662"/>
                  <a:pt x="62" y="662"/>
                  <a:pt x="62" y="662"/>
                </a:cubicBezTo>
                <a:cubicBezTo>
                  <a:pt x="61" y="661"/>
                  <a:pt x="56" y="659"/>
                  <a:pt x="59" y="660"/>
                </a:cubicBezTo>
                <a:cubicBezTo>
                  <a:pt x="57" y="660"/>
                  <a:pt x="55" y="659"/>
                  <a:pt x="54" y="658"/>
                </a:cubicBezTo>
                <a:cubicBezTo>
                  <a:pt x="56" y="659"/>
                  <a:pt x="57" y="659"/>
                  <a:pt x="58" y="659"/>
                </a:cubicBezTo>
                <a:cubicBezTo>
                  <a:pt x="56" y="659"/>
                  <a:pt x="54" y="658"/>
                  <a:pt x="55" y="658"/>
                </a:cubicBezTo>
                <a:cubicBezTo>
                  <a:pt x="53" y="657"/>
                  <a:pt x="65" y="662"/>
                  <a:pt x="61" y="660"/>
                </a:cubicBezTo>
                <a:cubicBezTo>
                  <a:pt x="59" y="660"/>
                  <a:pt x="55" y="658"/>
                  <a:pt x="55" y="658"/>
                </a:cubicBezTo>
                <a:cubicBezTo>
                  <a:pt x="54" y="657"/>
                  <a:pt x="60" y="660"/>
                  <a:pt x="57" y="658"/>
                </a:cubicBezTo>
                <a:cubicBezTo>
                  <a:pt x="60" y="660"/>
                  <a:pt x="60" y="660"/>
                  <a:pt x="60" y="660"/>
                </a:cubicBezTo>
                <a:cubicBezTo>
                  <a:pt x="60" y="660"/>
                  <a:pt x="59" y="659"/>
                  <a:pt x="59" y="659"/>
                </a:cubicBezTo>
                <a:cubicBezTo>
                  <a:pt x="62" y="660"/>
                  <a:pt x="62" y="660"/>
                  <a:pt x="62" y="660"/>
                </a:cubicBezTo>
                <a:cubicBezTo>
                  <a:pt x="56" y="658"/>
                  <a:pt x="64" y="661"/>
                  <a:pt x="57" y="658"/>
                </a:cubicBezTo>
                <a:cubicBezTo>
                  <a:pt x="63" y="660"/>
                  <a:pt x="57" y="658"/>
                  <a:pt x="59" y="659"/>
                </a:cubicBezTo>
                <a:cubicBezTo>
                  <a:pt x="63" y="660"/>
                  <a:pt x="59" y="659"/>
                  <a:pt x="64" y="661"/>
                </a:cubicBezTo>
                <a:cubicBezTo>
                  <a:pt x="66" y="662"/>
                  <a:pt x="63" y="661"/>
                  <a:pt x="65" y="661"/>
                </a:cubicBezTo>
                <a:cubicBezTo>
                  <a:pt x="65" y="662"/>
                  <a:pt x="67" y="662"/>
                  <a:pt x="68" y="663"/>
                </a:cubicBezTo>
                <a:cubicBezTo>
                  <a:pt x="70" y="664"/>
                  <a:pt x="65" y="661"/>
                  <a:pt x="64" y="660"/>
                </a:cubicBezTo>
                <a:cubicBezTo>
                  <a:pt x="65" y="661"/>
                  <a:pt x="65" y="661"/>
                  <a:pt x="65" y="661"/>
                </a:cubicBezTo>
                <a:cubicBezTo>
                  <a:pt x="60" y="659"/>
                  <a:pt x="64" y="661"/>
                  <a:pt x="60" y="659"/>
                </a:cubicBezTo>
                <a:cubicBezTo>
                  <a:pt x="63" y="660"/>
                  <a:pt x="59" y="658"/>
                  <a:pt x="61" y="659"/>
                </a:cubicBezTo>
                <a:cubicBezTo>
                  <a:pt x="60" y="659"/>
                  <a:pt x="61" y="659"/>
                  <a:pt x="61" y="659"/>
                </a:cubicBezTo>
                <a:cubicBezTo>
                  <a:pt x="61" y="659"/>
                  <a:pt x="69" y="662"/>
                  <a:pt x="69" y="662"/>
                </a:cubicBezTo>
                <a:cubicBezTo>
                  <a:pt x="70" y="663"/>
                  <a:pt x="67" y="661"/>
                  <a:pt x="65" y="660"/>
                </a:cubicBezTo>
                <a:cubicBezTo>
                  <a:pt x="64" y="659"/>
                  <a:pt x="66" y="661"/>
                  <a:pt x="60" y="658"/>
                </a:cubicBezTo>
                <a:cubicBezTo>
                  <a:pt x="68" y="661"/>
                  <a:pt x="58" y="656"/>
                  <a:pt x="63" y="658"/>
                </a:cubicBezTo>
                <a:cubicBezTo>
                  <a:pt x="65" y="660"/>
                  <a:pt x="67" y="660"/>
                  <a:pt x="69" y="661"/>
                </a:cubicBezTo>
                <a:cubicBezTo>
                  <a:pt x="68" y="661"/>
                  <a:pt x="67" y="661"/>
                  <a:pt x="65" y="659"/>
                </a:cubicBezTo>
                <a:cubicBezTo>
                  <a:pt x="67" y="661"/>
                  <a:pt x="67" y="661"/>
                  <a:pt x="67" y="661"/>
                </a:cubicBezTo>
                <a:cubicBezTo>
                  <a:pt x="62" y="658"/>
                  <a:pt x="63" y="658"/>
                  <a:pt x="60" y="657"/>
                </a:cubicBezTo>
                <a:cubicBezTo>
                  <a:pt x="62" y="658"/>
                  <a:pt x="64" y="658"/>
                  <a:pt x="65" y="659"/>
                </a:cubicBezTo>
                <a:cubicBezTo>
                  <a:pt x="65" y="659"/>
                  <a:pt x="65" y="659"/>
                  <a:pt x="63" y="658"/>
                </a:cubicBezTo>
                <a:cubicBezTo>
                  <a:pt x="64" y="658"/>
                  <a:pt x="64" y="658"/>
                  <a:pt x="64" y="658"/>
                </a:cubicBezTo>
                <a:cubicBezTo>
                  <a:pt x="63" y="657"/>
                  <a:pt x="67" y="659"/>
                  <a:pt x="64" y="658"/>
                </a:cubicBezTo>
                <a:cubicBezTo>
                  <a:pt x="63" y="657"/>
                  <a:pt x="63" y="657"/>
                  <a:pt x="63" y="657"/>
                </a:cubicBezTo>
                <a:cubicBezTo>
                  <a:pt x="59" y="655"/>
                  <a:pt x="62" y="656"/>
                  <a:pt x="61" y="654"/>
                </a:cubicBezTo>
                <a:cubicBezTo>
                  <a:pt x="59" y="654"/>
                  <a:pt x="59" y="654"/>
                  <a:pt x="59" y="654"/>
                </a:cubicBezTo>
                <a:cubicBezTo>
                  <a:pt x="60" y="654"/>
                  <a:pt x="57" y="652"/>
                  <a:pt x="60" y="653"/>
                </a:cubicBezTo>
                <a:cubicBezTo>
                  <a:pt x="60" y="654"/>
                  <a:pt x="60" y="654"/>
                  <a:pt x="60" y="654"/>
                </a:cubicBezTo>
                <a:cubicBezTo>
                  <a:pt x="62" y="655"/>
                  <a:pt x="64" y="656"/>
                  <a:pt x="64" y="656"/>
                </a:cubicBezTo>
                <a:cubicBezTo>
                  <a:pt x="62" y="655"/>
                  <a:pt x="62" y="655"/>
                  <a:pt x="62" y="655"/>
                </a:cubicBezTo>
                <a:cubicBezTo>
                  <a:pt x="64" y="656"/>
                  <a:pt x="64" y="656"/>
                  <a:pt x="64" y="656"/>
                </a:cubicBezTo>
                <a:cubicBezTo>
                  <a:pt x="64" y="655"/>
                  <a:pt x="61" y="654"/>
                  <a:pt x="61" y="654"/>
                </a:cubicBezTo>
                <a:cubicBezTo>
                  <a:pt x="67" y="657"/>
                  <a:pt x="62" y="654"/>
                  <a:pt x="68" y="657"/>
                </a:cubicBezTo>
                <a:cubicBezTo>
                  <a:pt x="63" y="654"/>
                  <a:pt x="67" y="657"/>
                  <a:pt x="63" y="654"/>
                </a:cubicBezTo>
                <a:cubicBezTo>
                  <a:pt x="63" y="654"/>
                  <a:pt x="64" y="655"/>
                  <a:pt x="65" y="655"/>
                </a:cubicBezTo>
                <a:cubicBezTo>
                  <a:pt x="62" y="653"/>
                  <a:pt x="62" y="653"/>
                  <a:pt x="62" y="653"/>
                </a:cubicBezTo>
                <a:cubicBezTo>
                  <a:pt x="64" y="654"/>
                  <a:pt x="66" y="655"/>
                  <a:pt x="66" y="655"/>
                </a:cubicBezTo>
                <a:cubicBezTo>
                  <a:pt x="66" y="655"/>
                  <a:pt x="66" y="655"/>
                  <a:pt x="66" y="655"/>
                </a:cubicBezTo>
                <a:cubicBezTo>
                  <a:pt x="67" y="655"/>
                  <a:pt x="67" y="655"/>
                  <a:pt x="65" y="654"/>
                </a:cubicBezTo>
                <a:cubicBezTo>
                  <a:pt x="66" y="654"/>
                  <a:pt x="67" y="655"/>
                  <a:pt x="68" y="655"/>
                </a:cubicBezTo>
                <a:cubicBezTo>
                  <a:pt x="61" y="651"/>
                  <a:pt x="73" y="658"/>
                  <a:pt x="68" y="655"/>
                </a:cubicBezTo>
                <a:cubicBezTo>
                  <a:pt x="74" y="659"/>
                  <a:pt x="79" y="662"/>
                  <a:pt x="84" y="664"/>
                </a:cubicBezTo>
                <a:cubicBezTo>
                  <a:pt x="83" y="664"/>
                  <a:pt x="83" y="664"/>
                  <a:pt x="83" y="664"/>
                </a:cubicBezTo>
                <a:cubicBezTo>
                  <a:pt x="87" y="666"/>
                  <a:pt x="83" y="664"/>
                  <a:pt x="87" y="666"/>
                </a:cubicBezTo>
                <a:cubicBezTo>
                  <a:pt x="83" y="664"/>
                  <a:pt x="83" y="664"/>
                  <a:pt x="83" y="664"/>
                </a:cubicBezTo>
                <a:cubicBezTo>
                  <a:pt x="84" y="665"/>
                  <a:pt x="86" y="666"/>
                  <a:pt x="87" y="667"/>
                </a:cubicBezTo>
                <a:cubicBezTo>
                  <a:pt x="87" y="667"/>
                  <a:pt x="87" y="667"/>
                  <a:pt x="89" y="668"/>
                </a:cubicBezTo>
                <a:cubicBezTo>
                  <a:pt x="79" y="663"/>
                  <a:pt x="88" y="669"/>
                  <a:pt x="83" y="666"/>
                </a:cubicBezTo>
                <a:cubicBezTo>
                  <a:pt x="83" y="666"/>
                  <a:pt x="85" y="667"/>
                  <a:pt x="86" y="668"/>
                </a:cubicBezTo>
                <a:cubicBezTo>
                  <a:pt x="82" y="666"/>
                  <a:pt x="87" y="669"/>
                  <a:pt x="88" y="669"/>
                </a:cubicBezTo>
                <a:cubicBezTo>
                  <a:pt x="83" y="666"/>
                  <a:pt x="83" y="666"/>
                  <a:pt x="83" y="666"/>
                </a:cubicBezTo>
                <a:cubicBezTo>
                  <a:pt x="84" y="667"/>
                  <a:pt x="86" y="668"/>
                  <a:pt x="87" y="669"/>
                </a:cubicBezTo>
                <a:cubicBezTo>
                  <a:pt x="88" y="669"/>
                  <a:pt x="83" y="667"/>
                  <a:pt x="86" y="669"/>
                </a:cubicBezTo>
                <a:cubicBezTo>
                  <a:pt x="84" y="668"/>
                  <a:pt x="81" y="666"/>
                  <a:pt x="81" y="666"/>
                </a:cubicBezTo>
                <a:cubicBezTo>
                  <a:pt x="86" y="669"/>
                  <a:pt x="83" y="668"/>
                  <a:pt x="87" y="670"/>
                </a:cubicBezTo>
                <a:cubicBezTo>
                  <a:pt x="81" y="667"/>
                  <a:pt x="86" y="669"/>
                  <a:pt x="77" y="665"/>
                </a:cubicBezTo>
                <a:cubicBezTo>
                  <a:pt x="77" y="665"/>
                  <a:pt x="81" y="667"/>
                  <a:pt x="82" y="667"/>
                </a:cubicBezTo>
                <a:cubicBezTo>
                  <a:pt x="81" y="667"/>
                  <a:pt x="81" y="667"/>
                  <a:pt x="84" y="669"/>
                </a:cubicBezTo>
                <a:cubicBezTo>
                  <a:pt x="82" y="668"/>
                  <a:pt x="86" y="670"/>
                  <a:pt x="79" y="667"/>
                </a:cubicBezTo>
                <a:cubicBezTo>
                  <a:pt x="83" y="669"/>
                  <a:pt x="81" y="668"/>
                  <a:pt x="83" y="669"/>
                </a:cubicBezTo>
                <a:cubicBezTo>
                  <a:pt x="87" y="671"/>
                  <a:pt x="87" y="671"/>
                  <a:pt x="87" y="671"/>
                </a:cubicBezTo>
                <a:cubicBezTo>
                  <a:pt x="86" y="671"/>
                  <a:pt x="86" y="671"/>
                  <a:pt x="86" y="671"/>
                </a:cubicBezTo>
                <a:cubicBezTo>
                  <a:pt x="87" y="671"/>
                  <a:pt x="86" y="671"/>
                  <a:pt x="86" y="671"/>
                </a:cubicBezTo>
                <a:cubicBezTo>
                  <a:pt x="86" y="671"/>
                  <a:pt x="84" y="670"/>
                  <a:pt x="83" y="669"/>
                </a:cubicBezTo>
                <a:cubicBezTo>
                  <a:pt x="83" y="669"/>
                  <a:pt x="85" y="670"/>
                  <a:pt x="87" y="671"/>
                </a:cubicBezTo>
                <a:cubicBezTo>
                  <a:pt x="87" y="671"/>
                  <a:pt x="87" y="671"/>
                  <a:pt x="87" y="671"/>
                </a:cubicBezTo>
                <a:cubicBezTo>
                  <a:pt x="87" y="672"/>
                  <a:pt x="87" y="672"/>
                  <a:pt x="87" y="672"/>
                </a:cubicBezTo>
                <a:cubicBezTo>
                  <a:pt x="87" y="672"/>
                  <a:pt x="84" y="670"/>
                  <a:pt x="82" y="669"/>
                </a:cubicBezTo>
                <a:cubicBezTo>
                  <a:pt x="83" y="670"/>
                  <a:pt x="88" y="672"/>
                  <a:pt x="85" y="671"/>
                </a:cubicBezTo>
                <a:cubicBezTo>
                  <a:pt x="85" y="671"/>
                  <a:pt x="83" y="670"/>
                  <a:pt x="82" y="669"/>
                </a:cubicBezTo>
                <a:cubicBezTo>
                  <a:pt x="81" y="669"/>
                  <a:pt x="81" y="669"/>
                  <a:pt x="81" y="669"/>
                </a:cubicBezTo>
                <a:cubicBezTo>
                  <a:pt x="86" y="671"/>
                  <a:pt x="86" y="671"/>
                  <a:pt x="86" y="671"/>
                </a:cubicBezTo>
                <a:cubicBezTo>
                  <a:pt x="86" y="671"/>
                  <a:pt x="82" y="670"/>
                  <a:pt x="82" y="671"/>
                </a:cubicBezTo>
                <a:cubicBezTo>
                  <a:pt x="78" y="669"/>
                  <a:pt x="82" y="671"/>
                  <a:pt x="76" y="668"/>
                </a:cubicBezTo>
                <a:cubicBezTo>
                  <a:pt x="77" y="669"/>
                  <a:pt x="77" y="669"/>
                  <a:pt x="77" y="669"/>
                </a:cubicBezTo>
                <a:cubicBezTo>
                  <a:pt x="76" y="668"/>
                  <a:pt x="72" y="667"/>
                  <a:pt x="73" y="667"/>
                </a:cubicBezTo>
                <a:cubicBezTo>
                  <a:pt x="75" y="668"/>
                  <a:pt x="79" y="670"/>
                  <a:pt x="80" y="670"/>
                </a:cubicBezTo>
                <a:cubicBezTo>
                  <a:pt x="82" y="671"/>
                  <a:pt x="82" y="671"/>
                  <a:pt x="82" y="671"/>
                </a:cubicBezTo>
                <a:cubicBezTo>
                  <a:pt x="94" y="676"/>
                  <a:pt x="81" y="671"/>
                  <a:pt x="85" y="673"/>
                </a:cubicBezTo>
                <a:cubicBezTo>
                  <a:pt x="84" y="673"/>
                  <a:pt x="84" y="672"/>
                  <a:pt x="83" y="672"/>
                </a:cubicBezTo>
                <a:cubicBezTo>
                  <a:pt x="87" y="674"/>
                  <a:pt x="80" y="671"/>
                  <a:pt x="82" y="672"/>
                </a:cubicBezTo>
                <a:cubicBezTo>
                  <a:pt x="79" y="671"/>
                  <a:pt x="79" y="671"/>
                  <a:pt x="79" y="671"/>
                </a:cubicBezTo>
                <a:cubicBezTo>
                  <a:pt x="84" y="673"/>
                  <a:pt x="84" y="673"/>
                  <a:pt x="82" y="673"/>
                </a:cubicBezTo>
                <a:cubicBezTo>
                  <a:pt x="81" y="672"/>
                  <a:pt x="81" y="672"/>
                  <a:pt x="80" y="672"/>
                </a:cubicBezTo>
                <a:cubicBezTo>
                  <a:pt x="82" y="673"/>
                  <a:pt x="85" y="674"/>
                  <a:pt x="84" y="673"/>
                </a:cubicBezTo>
                <a:cubicBezTo>
                  <a:pt x="83" y="673"/>
                  <a:pt x="83" y="673"/>
                  <a:pt x="83" y="673"/>
                </a:cubicBezTo>
                <a:cubicBezTo>
                  <a:pt x="83" y="674"/>
                  <a:pt x="83" y="674"/>
                  <a:pt x="83" y="674"/>
                </a:cubicBezTo>
                <a:cubicBezTo>
                  <a:pt x="73" y="670"/>
                  <a:pt x="89" y="676"/>
                  <a:pt x="78" y="672"/>
                </a:cubicBezTo>
                <a:cubicBezTo>
                  <a:pt x="81" y="673"/>
                  <a:pt x="82" y="674"/>
                  <a:pt x="84" y="674"/>
                </a:cubicBezTo>
                <a:cubicBezTo>
                  <a:pt x="83" y="674"/>
                  <a:pt x="83" y="674"/>
                  <a:pt x="82" y="674"/>
                </a:cubicBezTo>
                <a:cubicBezTo>
                  <a:pt x="88" y="676"/>
                  <a:pt x="80" y="674"/>
                  <a:pt x="81" y="674"/>
                </a:cubicBezTo>
                <a:cubicBezTo>
                  <a:pt x="82" y="674"/>
                  <a:pt x="84" y="675"/>
                  <a:pt x="86" y="675"/>
                </a:cubicBezTo>
                <a:cubicBezTo>
                  <a:pt x="81" y="674"/>
                  <a:pt x="90" y="677"/>
                  <a:pt x="89" y="677"/>
                </a:cubicBezTo>
                <a:cubicBezTo>
                  <a:pt x="88" y="677"/>
                  <a:pt x="85" y="675"/>
                  <a:pt x="82" y="675"/>
                </a:cubicBezTo>
                <a:cubicBezTo>
                  <a:pt x="83" y="675"/>
                  <a:pt x="92" y="678"/>
                  <a:pt x="88" y="677"/>
                </a:cubicBezTo>
                <a:cubicBezTo>
                  <a:pt x="87" y="676"/>
                  <a:pt x="87" y="676"/>
                  <a:pt x="86" y="676"/>
                </a:cubicBezTo>
                <a:cubicBezTo>
                  <a:pt x="85" y="676"/>
                  <a:pt x="74" y="672"/>
                  <a:pt x="76" y="673"/>
                </a:cubicBezTo>
                <a:cubicBezTo>
                  <a:pt x="78" y="674"/>
                  <a:pt x="78" y="674"/>
                  <a:pt x="78" y="674"/>
                </a:cubicBezTo>
                <a:cubicBezTo>
                  <a:pt x="80" y="675"/>
                  <a:pt x="70" y="671"/>
                  <a:pt x="76" y="674"/>
                </a:cubicBezTo>
                <a:cubicBezTo>
                  <a:pt x="80" y="674"/>
                  <a:pt x="80" y="674"/>
                  <a:pt x="80" y="674"/>
                </a:cubicBezTo>
                <a:cubicBezTo>
                  <a:pt x="75" y="673"/>
                  <a:pt x="81" y="675"/>
                  <a:pt x="77" y="674"/>
                </a:cubicBezTo>
                <a:cubicBezTo>
                  <a:pt x="76" y="674"/>
                  <a:pt x="76" y="674"/>
                  <a:pt x="76" y="674"/>
                </a:cubicBezTo>
                <a:cubicBezTo>
                  <a:pt x="77" y="674"/>
                  <a:pt x="73" y="673"/>
                  <a:pt x="78" y="675"/>
                </a:cubicBezTo>
                <a:cubicBezTo>
                  <a:pt x="79" y="675"/>
                  <a:pt x="79" y="675"/>
                  <a:pt x="79" y="675"/>
                </a:cubicBezTo>
                <a:cubicBezTo>
                  <a:pt x="79" y="675"/>
                  <a:pt x="79" y="675"/>
                  <a:pt x="79" y="675"/>
                </a:cubicBezTo>
                <a:cubicBezTo>
                  <a:pt x="79" y="675"/>
                  <a:pt x="80" y="675"/>
                  <a:pt x="79" y="675"/>
                </a:cubicBezTo>
                <a:cubicBezTo>
                  <a:pt x="83" y="676"/>
                  <a:pt x="81" y="676"/>
                  <a:pt x="80" y="676"/>
                </a:cubicBezTo>
                <a:cubicBezTo>
                  <a:pt x="80" y="676"/>
                  <a:pt x="78" y="675"/>
                  <a:pt x="76" y="675"/>
                </a:cubicBezTo>
                <a:cubicBezTo>
                  <a:pt x="80" y="676"/>
                  <a:pt x="80" y="676"/>
                  <a:pt x="77" y="675"/>
                </a:cubicBezTo>
                <a:cubicBezTo>
                  <a:pt x="83" y="677"/>
                  <a:pt x="88" y="678"/>
                  <a:pt x="89" y="678"/>
                </a:cubicBezTo>
                <a:cubicBezTo>
                  <a:pt x="88" y="678"/>
                  <a:pt x="87" y="678"/>
                  <a:pt x="86" y="678"/>
                </a:cubicBezTo>
                <a:cubicBezTo>
                  <a:pt x="85" y="678"/>
                  <a:pt x="86" y="678"/>
                  <a:pt x="87" y="678"/>
                </a:cubicBezTo>
                <a:cubicBezTo>
                  <a:pt x="86" y="678"/>
                  <a:pt x="85" y="677"/>
                  <a:pt x="83" y="677"/>
                </a:cubicBezTo>
                <a:cubicBezTo>
                  <a:pt x="88" y="678"/>
                  <a:pt x="83" y="677"/>
                  <a:pt x="85" y="678"/>
                </a:cubicBezTo>
                <a:cubicBezTo>
                  <a:pt x="83" y="677"/>
                  <a:pt x="82" y="677"/>
                  <a:pt x="81" y="677"/>
                </a:cubicBezTo>
                <a:cubicBezTo>
                  <a:pt x="87" y="678"/>
                  <a:pt x="75" y="675"/>
                  <a:pt x="83" y="677"/>
                </a:cubicBezTo>
                <a:cubicBezTo>
                  <a:pt x="78" y="677"/>
                  <a:pt x="83" y="678"/>
                  <a:pt x="78" y="677"/>
                </a:cubicBezTo>
                <a:cubicBezTo>
                  <a:pt x="75" y="676"/>
                  <a:pt x="79" y="677"/>
                  <a:pt x="79" y="677"/>
                </a:cubicBezTo>
                <a:cubicBezTo>
                  <a:pt x="76" y="677"/>
                  <a:pt x="76" y="677"/>
                  <a:pt x="76" y="677"/>
                </a:cubicBezTo>
                <a:cubicBezTo>
                  <a:pt x="81" y="678"/>
                  <a:pt x="78" y="677"/>
                  <a:pt x="83" y="679"/>
                </a:cubicBezTo>
                <a:cubicBezTo>
                  <a:pt x="80" y="678"/>
                  <a:pt x="78" y="677"/>
                  <a:pt x="76" y="677"/>
                </a:cubicBezTo>
                <a:cubicBezTo>
                  <a:pt x="81" y="678"/>
                  <a:pt x="81" y="678"/>
                  <a:pt x="81" y="678"/>
                </a:cubicBezTo>
                <a:cubicBezTo>
                  <a:pt x="77" y="677"/>
                  <a:pt x="77" y="677"/>
                  <a:pt x="77" y="677"/>
                </a:cubicBezTo>
                <a:cubicBezTo>
                  <a:pt x="79" y="678"/>
                  <a:pt x="78" y="678"/>
                  <a:pt x="77" y="678"/>
                </a:cubicBezTo>
                <a:cubicBezTo>
                  <a:pt x="77" y="678"/>
                  <a:pt x="77" y="678"/>
                  <a:pt x="76" y="677"/>
                </a:cubicBezTo>
                <a:cubicBezTo>
                  <a:pt x="82" y="679"/>
                  <a:pt x="81" y="679"/>
                  <a:pt x="84" y="679"/>
                </a:cubicBezTo>
                <a:cubicBezTo>
                  <a:pt x="78" y="678"/>
                  <a:pt x="85" y="680"/>
                  <a:pt x="80" y="679"/>
                </a:cubicBezTo>
                <a:cubicBezTo>
                  <a:pt x="81" y="679"/>
                  <a:pt x="82" y="679"/>
                  <a:pt x="82" y="679"/>
                </a:cubicBezTo>
                <a:cubicBezTo>
                  <a:pt x="85" y="680"/>
                  <a:pt x="87" y="680"/>
                  <a:pt x="86" y="680"/>
                </a:cubicBezTo>
                <a:cubicBezTo>
                  <a:pt x="86" y="680"/>
                  <a:pt x="86" y="680"/>
                  <a:pt x="86" y="680"/>
                </a:cubicBezTo>
                <a:cubicBezTo>
                  <a:pt x="83" y="679"/>
                  <a:pt x="83" y="679"/>
                  <a:pt x="83" y="679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4" y="680"/>
                  <a:pt x="85" y="680"/>
                  <a:pt x="86" y="680"/>
                </a:cubicBezTo>
                <a:cubicBezTo>
                  <a:pt x="85" y="680"/>
                  <a:pt x="85" y="680"/>
                  <a:pt x="84" y="680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3" y="680"/>
                  <a:pt x="83" y="680"/>
                  <a:pt x="84" y="680"/>
                </a:cubicBezTo>
                <a:cubicBezTo>
                  <a:pt x="79" y="679"/>
                  <a:pt x="91" y="681"/>
                  <a:pt x="84" y="680"/>
                </a:cubicBezTo>
                <a:cubicBezTo>
                  <a:pt x="84" y="680"/>
                  <a:pt x="85" y="680"/>
                  <a:pt x="84" y="680"/>
                </a:cubicBezTo>
                <a:cubicBezTo>
                  <a:pt x="84" y="680"/>
                  <a:pt x="79" y="680"/>
                  <a:pt x="82" y="680"/>
                </a:cubicBezTo>
                <a:cubicBezTo>
                  <a:pt x="85" y="681"/>
                  <a:pt x="85" y="681"/>
                  <a:pt x="85" y="681"/>
                </a:cubicBezTo>
                <a:cubicBezTo>
                  <a:pt x="86" y="681"/>
                  <a:pt x="87" y="681"/>
                  <a:pt x="87" y="681"/>
                </a:cubicBezTo>
                <a:cubicBezTo>
                  <a:pt x="90" y="682"/>
                  <a:pt x="90" y="682"/>
                  <a:pt x="90" y="682"/>
                </a:cubicBezTo>
                <a:cubicBezTo>
                  <a:pt x="89" y="682"/>
                  <a:pt x="94" y="683"/>
                  <a:pt x="87" y="682"/>
                </a:cubicBezTo>
                <a:cubicBezTo>
                  <a:pt x="90" y="682"/>
                  <a:pt x="87" y="682"/>
                  <a:pt x="87" y="682"/>
                </a:cubicBezTo>
                <a:cubicBezTo>
                  <a:pt x="85" y="682"/>
                  <a:pt x="85" y="682"/>
                  <a:pt x="85" y="682"/>
                </a:cubicBezTo>
                <a:cubicBezTo>
                  <a:pt x="84" y="682"/>
                  <a:pt x="85" y="682"/>
                  <a:pt x="86" y="682"/>
                </a:cubicBezTo>
                <a:cubicBezTo>
                  <a:pt x="80" y="681"/>
                  <a:pt x="86" y="682"/>
                  <a:pt x="85" y="682"/>
                </a:cubicBezTo>
                <a:cubicBezTo>
                  <a:pt x="84" y="682"/>
                  <a:pt x="84" y="682"/>
                  <a:pt x="84" y="682"/>
                </a:cubicBezTo>
                <a:cubicBezTo>
                  <a:pt x="86" y="683"/>
                  <a:pt x="86" y="683"/>
                  <a:pt x="86" y="683"/>
                </a:cubicBezTo>
                <a:cubicBezTo>
                  <a:pt x="84" y="682"/>
                  <a:pt x="88" y="683"/>
                  <a:pt x="87" y="683"/>
                </a:cubicBezTo>
                <a:cubicBezTo>
                  <a:pt x="88" y="683"/>
                  <a:pt x="88" y="683"/>
                  <a:pt x="86" y="683"/>
                </a:cubicBezTo>
                <a:cubicBezTo>
                  <a:pt x="86" y="683"/>
                  <a:pt x="86" y="683"/>
                  <a:pt x="86" y="683"/>
                </a:cubicBezTo>
                <a:cubicBezTo>
                  <a:pt x="84" y="683"/>
                  <a:pt x="82" y="682"/>
                  <a:pt x="79" y="682"/>
                </a:cubicBezTo>
                <a:cubicBezTo>
                  <a:pt x="82" y="682"/>
                  <a:pt x="82" y="682"/>
                  <a:pt x="82" y="682"/>
                </a:cubicBezTo>
                <a:cubicBezTo>
                  <a:pt x="80" y="682"/>
                  <a:pt x="79" y="682"/>
                  <a:pt x="78" y="682"/>
                </a:cubicBezTo>
                <a:cubicBezTo>
                  <a:pt x="80" y="682"/>
                  <a:pt x="80" y="682"/>
                  <a:pt x="83" y="683"/>
                </a:cubicBezTo>
                <a:cubicBezTo>
                  <a:pt x="84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6" y="683"/>
                  <a:pt x="86" y="683"/>
                  <a:pt x="87" y="683"/>
                </a:cubicBezTo>
                <a:cubicBezTo>
                  <a:pt x="86" y="683"/>
                  <a:pt x="87" y="683"/>
                  <a:pt x="89" y="684"/>
                </a:cubicBezTo>
                <a:cubicBezTo>
                  <a:pt x="84" y="683"/>
                  <a:pt x="87" y="683"/>
                  <a:pt x="81" y="683"/>
                </a:cubicBezTo>
                <a:cubicBezTo>
                  <a:pt x="88" y="684"/>
                  <a:pt x="81" y="683"/>
                  <a:pt x="87" y="684"/>
                </a:cubicBezTo>
                <a:cubicBezTo>
                  <a:pt x="83" y="683"/>
                  <a:pt x="87" y="684"/>
                  <a:pt x="83" y="683"/>
                </a:cubicBezTo>
                <a:cubicBezTo>
                  <a:pt x="84" y="683"/>
                  <a:pt x="80" y="683"/>
                  <a:pt x="78" y="683"/>
                </a:cubicBezTo>
                <a:cubicBezTo>
                  <a:pt x="75" y="682"/>
                  <a:pt x="75" y="682"/>
                  <a:pt x="75" y="682"/>
                </a:cubicBezTo>
                <a:cubicBezTo>
                  <a:pt x="69" y="682"/>
                  <a:pt x="77" y="682"/>
                  <a:pt x="75" y="682"/>
                </a:cubicBezTo>
                <a:cubicBezTo>
                  <a:pt x="76" y="682"/>
                  <a:pt x="75" y="682"/>
                  <a:pt x="74" y="682"/>
                </a:cubicBezTo>
                <a:cubicBezTo>
                  <a:pt x="78" y="682"/>
                  <a:pt x="78" y="682"/>
                  <a:pt x="78" y="682"/>
                </a:cubicBezTo>
                <a:cubicBezTo>
                  <a:pt x="80" y="683"/>
                  <a:pt x="77" y="682"/>
                  <a:pt x="74" y="682"/>
                </a:cubicBezTo>
                <a:cubicBezTo>
                  <a:pt x="73" y="682"/>
                  <a:pt x="72" y="681"/>
                  <a:pt x="69" y="681"/>
                </a:cubicBezTo>
                <a:cubicBezTo>
                  <a:pt x="69" y="681"/>
                  <a:pt x="69" y="681"/>
                  <a:pt x="69" y="681"/>
                </a:cubicBezTo>
                <a:cubicBezTo>
                  <a:pt x="68" y="681"/>
                  <a:pt x="67" y="681"/>
                  <a:pt x="66" y="681"/>
                </a:cubicBezTo>
                <a:cubicBezTo>
                  <a:pt x="69" y="681"/>
                  <a:pt x="66" y="680"/>
                  <a:pt x="69" y="680"/>
                </a:cubicBezTo>
                <a:cubicBezTo>
                  <a:pt x="68" y="680"/>
                  <a:pt x="69" y="680"/>
                  <a:pt x="70" y="681"/>
                </a:cubicBezTo>
                <a:cubicBezTo>
                  <a:pt x="72" y="681"/>
                  <a:pt x="72" y="681"/>
                  <a:pt x="72" y="681"/>
                </a:cubicBezTo>
                <a:cubicBezTo>
                  <a:pt x="72" y="681"/>
                  <a:pt x="69" y="680"/>
                  <a:pt x="70" y="681"/>
                </a:cubicBezTo>
                <a:cubicBezTo>
                  <a:pt x="73" y="681"/>
                  <a:pt x="76" y="682"/>
                  <a:pt x="80" y="682"/>
                </a:cubicBezTo>
                <a:cubicBezTo>
                  <a:pt x="84" y="682"/>
                  <a:pt x="73" y="681"/>
                  <a:pt x="74" y="681"/>
                </a:cubicBezTo>
                <a:cubicBezTo>
                  <a:pt x="73" y="681"/>
                  <a:pt x="78" y="681"/>
                  <a:pt x="77" y="681"/>
                </a:cubicBezTo>
                <a:cubicBezTo>
                  <a:pt x="74" y="681"/>
                  <a:pt x="68" y="679"/>
                  <a:pt x="63" y="679"/>
                </a:cubicBezTo>
                <a:cubicBezTo>
                  <a:pt x="64" y="679"/>
                  <a:pt x="68" y="680"/>
                  <a:pt x="63" y="679"/>
                </a:cubicBezTo>
                <a:cubicBezTo>
                  <a:pt x="62" y="679"/>
                  <a:pt x="61" y="678"/>
                  <a:pt x="58" y="678"/>
                </a:cubicBezTo>
                <a:cubicBezTo>
                  <a:pt x="63" y="679"/>
                  <a:pt x="59" y="678"/>
                  <a:pt x="63" y="679"/>
                </a:cubicBezTo>
                <a:cubicBezTo>
                  <a:pt x="63" y="679"/>
                  <a:pt x="62" y="678"/>
                  <a:pt x="61" y="678"/>
                </a:cubicBezTo>
                <a:cubicBezTo>
                  <a:pt x="63" y="679"/>
                  <a:pt x="64" y="679"/>
                  <a:pt x="65" y="679"/>
                </a:cubicBezTo>
                <a:cubicBezTo>
                  <a:pt x="66" y="679"/>
                  <a:pt x="68" y="679"/>
                  <a:pt x="68" y="679"/>
                </a:cubicBezTo>
                <a:cubicBezTo>
                  <a:pt x="69" y="679"/>
                  <a:pt x="70" y="679"/>
                  <a:pt x="72" y="679"/>
                </a:cubicBezTo>
                <a:cubicBezTo>
                  <a:pt x="70" y="679"/>
                  <a:pt x="63" y="678"/>
                  <a:pt x="60" y="677"/>
                </a:cubicBezTo>
                <a:cubicBezTo>
                  <a:pt x="60" y="677"/>
                  <a:pt x="62" y="677"/>
                  <a:pt x="61" y="677"/>
                </a:cubicBezTo>
                <a:cubicBezTo>
                  <a:pt x="57" y="677"/>
                  <a:pt x="62" y="677"/>
                  <a:pt x="57" y="676"/>
                </a:cubicBezTo>
                <a:cubicBezTo>
                  <a:pt x="56" y="676"/>
                  <a:pt x="59" y="677"/>
                  <a:pt x="60" y="677"/>
                </a:cubicBezTo>
                <a:cubicBezTo>
                  <a:pt x="60" y="677"/>
                  <a:pt x="58" y="676"/>
                  <a:pt x="57" y="676"/>
                </a:cubicBezTo>
                <a:cubicBezTo>
                  <a:pt x="61" y="677"/>
                  <a:pt x="66" y="678"/>
                  <a:pt x="70" y="679"/>
                </a:cubicBezTo>
                <a:cubicBezTo>
                  <a:pt x="73" y="679"/>
                  <a:pt x="77" y="680"/>
                  <a:pt x="78" y="680"/>
                </a:cubicBezTo>
                <a:cubicBezTo>
                  <a:pt x="74" y="679"/>
                  <a:pt x="58" y="676"/>
                  <a:pt x="53" y="675"/>
                </a:cubicBezTo>
                <a:cubicBezTo>
                  <a:pt x="50" y="675"/>
                  <a:pt x="56" y="675"/>
                  <a:pt x="56" y="675"/>
                </a:cubicBezTo>
                <a:cubicBezTo>
                  <a:pt x="60" y="676"/>
                  <a:pt x="53" y="675"/>
                  <a:pt x="54" y="675"/>
                </a:cubicBezTo>
                <a:cubicBezTo>
                  <a:pt x="57" y="675"/>
                  <a:pt x="57" y="675"/>
                  <a:pt x="57" y="675"/>
                </a:cubicBezTo>
                <a:cubicBezTo>
                  <a:pt x="58" y="676"/>
                  <a:pt x="56" y="675"/>
                  <a:pt x="55" y="675"/>
                </a:cubicBezTo>
                <a:cubicBezTo>
                  <a:pt x="56" y="675"/>
                  <a:pt x="63" y="676"/>
                  <a:pt x="64" y="677"/>
                </a:cubicBezTo>
                <a:cubicBezTo>
                  <a:pt x="65" y="677"/>
                  <a:pt x="57" y="675"/>
                  <a:pt x="52" y="674"/>
                </a:cubicBezTo>
                <a:cubicBezTo>
                  <a:pt x="57" y="675"/>
                  <a:pt x="57" y="675"/>
                  <a:pt x="57" y="675"/>
                </a:cubicBezTo>
                <a:cubicBezTo>
                  <a:pt x="53" y="674"/>
                  <a:pt x="53" y="674"/>
                  <a:pt x="49" y="673"/>
                </a:cubicBezTo>
                <a:cubicBezTo>
                  <a:pt x="50" y="673"/>
                  <a:pt x="50" y="673"/>
                  <a:pt x="50" y="673"/>
                </a:cubicBezTo>
                <a:cubicBezTo>
                  <a:pt x="50" y="673"/>
                  <a:pt x="51" y="674"/>
                  <a:pt x="53" y="674"/>
                </a:cubicBezTo>
                <a:cubicBezTo>
                  <a:pt x="53" y="674"/>
                  <a:pt x="54" y="674"/>
                  <a:pt x="56" y="674"/>
                </a:cubicBezTo>
                <a:cubicBezTo>
                  <a:pt x="61" y="675"/>
                  <a:pt x="73" y="678"/>
                  <a:pt x="79" y="679"/>
                </a:cubicBezTo>
                <a:cubicBezTo>
                  <a:pt x="76" y="679"/>
                  <a:pt x="76" y="679"/>
                  <a:pt x="76" y="679"/>
                </a:cubicBezTo>
                <a:cubicBezTo>
                  <a:pt x="78" y="679"/>
                  <a:pt x="78" y="679"/>
                  <a:pt x="78" y="679"/>
                </a:cubicBezTo>
                <a:cubicBezTo>
                  <a:pt x="75" y="678"/>
                  <a:pt x="61" y="675"/>
                  <a:pt x="57" y="674"/>
                </a:cubicBezTo>
                <a:cubicBezTo>
                  <a:pt x="58" y="674"/>
                  <a:pt x="66" y="676"/>
                  <a:pt x="67" y="676"/>
                </a:cubicBezTo>
                <a:cubicBezTo>
                  <a:pt x="68" y="676"/>
                  <a:pt x="56" y="674"/>
                  <a:pt x="57" y="674"/>
                </a:cubicBezTo>
                <a:cubicBezTo>
                  <a:pt x="56" y="673"/>
                  <a:pt x="56" y="673"/>
                  <a:pt x="56" y="673"/>
                </a:cubicBezTo>
                <a:cubicBezTo>
                  <a:pt x="55" y="673"/>
                  <a:pt x="57" y="673"/>
                  <a:pt x="55" y="673"/>
                </a:cubicBezTo>
                <a:cubicBezTo>
                  <a:pt x="57" y="673"/>
                  <a:pt x="62" y="674"/>
                  <a:pt x="64" y="675"/>
                </a:cubicBezTo>
                <a:cubicBezTo>
                  <a:pt x="56" y="673"/>
                  <a:pt x="56" y="673"/>
                  <a:pt x="56" y="673"/>
                </a:cubicBezTo>
                <a:cubicBezTo>
                  <a:pt x="57" y="673"/>
                  <a:pt x="63" y="675"/>
                  <a:pt x="64" y="675"/>
                </a:cubicBezTo>
                <a:cubicBezTo>
                  <a:pt x="65" y="675"/>
                  <a:pt x="57" y="673"/>
                  <a:pt x="56" y="673"/>
                </a:cubicBezTo>
                <a:cubicBezTo>
                  <a:pt x="61" y="674"/>
                  <a:pt x="58" y="673"/>
                  <a:pt x="64" y="674"/>
                </a:cubicBezTo>
                <a:cubicBezTo>
                  <a:pt x="63" y="674"/>
                  <a:pt x="57" y="673"/>
                  <a:pt x="56" y="673"/>
                </a:cubicBezTo>
                <a:cubicBezTo>
                  <a:pt x="54" y="672"/>
                  <a:pt x="55" y="672"/>
                  <a:pt x="56" y="672"/>
                </a:cubicBezTo>
                <a:cubicBezTo>
                  <a:pt x="59" y="673"/>
                  <a:pt x="70" y="676"/>
                  <a:pt x="75" y="677"/>
                </a:cubicBezTo>
                <a:cubicBezTo>
                  <a:pt x="56" y="672"/>
                  <a:pt x="56" y="672"/>
                  <a:pt x="56" y="672"/>
                </a:cubicBezTo>
                <a:cubicBezTo>
                  <a:pt x="57" y="672"/>
                  <a:pt x="63" y="674"/>
                  <a:pt x="64" y="674"/>
                </a:cubicBezTo>
                <a:cubicBezTo>
                  <a:pt x="58" y="673"/>
                  <a:pt x="58" y="672"/>
                  <a:pt x="59" y="672"/>
                </a:cubicBezTo>
                <a:cubicBezTo>
                  <a:pt x="59" y="672"/>
                  <a:pt x="59" y="672"/>
                  <a:pt x="59" y="672"/>
                </a:cubicBezTo>
                <a:cubicBezTo>
                  <a:pt x="61" y="672"/>
                  <a:pt x="62" y="673"/>
                  <a:pt x="60" y="672"/>
                </a:cubicBezTo>
                <a:cubicBezTo>
                  <a:pt x="61" y="672"/>
                  <a:pt x="61" y="672"/>
                  <a:pt x="61" y="672"/>
                </a:cubicBezTo>
                <a:cubicBezTo>
                  <a:pt x="65" y="673"/>
                  <a:pt x="53" y="670"/>
                  <a:pt x="58" y="671"/>
                </a:cubicBezTo>
                <a:cubicBezTo>
                  <a:pt x="57" y="671"/>
                  <a:pt x="59" y="672"/>
                  <a:pt x="62" y="672"/>
                </a:cubicBezTo>
                <a:cubicBezTo>
                  <a:pt x="60" y="672"/>
                  <a:pt x="62" y="672"/>
                  <a:pt x="55" y="670"/>
                </a:cubicBezTo>
                <a:cubicBezTo>
                  <a:pt x="57" y="670"/>
                  <a:pt x="56" y="670"/>
                  <a:pt x="59" y="671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6" y="670"/>
                  <a:pt x="58" y="670"/>
                  <a:pt x="58" y="671"/>
                </a:cubicBezTo>
                <a:cubicBezTo>
                  <a:pt x="57" y="670"/>
                  <a:pt x="64" y="672"/>
                  <a:pt x="59" y="671"/>
                </a:cubicBezTo>
                <a:cubicBezTo>
                  <a:pt x="63" y="672"/>
                  <a:pt x="66" y="673"/>
                  <a:pt x="69" y="674"/>
                </a:cubicBezTo>
                <a:cubicBezTo>
                  <a:pt x="67" y="673"/>
                  <a:pt x="60" y="671"/>
                  <a:pt x="56" y="669"/>
                </a:cubicBezTo>
                <a:cubicBezTo>
                  <a:pt x="59" y="670"/>
                  <a:pt x="59" y="670"/>
                  <a:pt x="59" y="670"/>
                </a:cubicBezTo>
                <a:cubicBezTo>
                  <a:pt x="57" y="669"/>
                  <a:pt x="57" y="669"/>
                  <a:pt x="57" y="669"/>
                </a:cubicBezTo>
                <a:cubicBezTo>
                  <a:pt x="61" y="671"/>
                  <a:pt x="61" y="671"/>
                  <a:pt x="61" y="671"/>
                </a:cubicBezTo>
                <a:cubicBezTo>
                  <a:pt x="60" y="670"/>
                  <a:pt x="59" y="670"/>
                  <a:pt x="60" y="670"/>
                </a:cubicBezTo>
                <a:cubicBezTo>
                  <a:pt x="60" y="670"/>
                  <a:pt x="61" y="670"/>
                  <a:pt x="62" y="671"/>
                </a:cubicBezTo>
                <a:cubicBezTo>
                  <a:pt x="61" y="671"/>
                  <a:pt x="61" y="670"/>
                  <a:pt x="60" y="670"/>
                </a:cubicBezTo>
                <a:cubicBezTo>
                  <a:pt x="63" y="671"/>
                  <a:pt x="66" y="672"/>
                  <a:pt x="68" y="673"/>
                </a:cubicBezTo>
                <a:cubicBezTo>
                  <a:pt x="67" y="672"/>
                  <a:pt x="67" y="672"/>
                  <a:pt x="66" y="672"/>
                </a:cubicBezTo>
                <a:cubicBezTo>
                  <a:pt x="68" y="673"/>
                  <a:pt x="70" y="673"/>
                  <a:pt x="72" y="674"/>
                </a:cubicBezTo>
                <a:cubicBezTo>
                  <a:pt x="72" y="674"/>
                  <a:pt x="71" y="674"/>
                  <a:pt x="71" y="673"/>
                </a:cubicBezTo>
                <a:cubicBezTo>
                  <a:pt x="73" y="674"/>
                  <a:pt x="74" y="674"/>
                  <a:pt x="75" y="675"/>
                </a:cubicBezTo>
                <a:cubicBezTo>
                  <a:pt x="73" y="674"/>
                  <a:pt x="73" y="674"/>
                  <a:pt x="73" y="674"/>
                </a:cubicBezTo>
                <a:cubicBezTo>
                  <a:pt x="72" y="674"/>
                  <a:pt x="71" y="673"/>
                  <a:pt x="69" y="673"/>
                </a:cubicBezTo>
                <a:cubicBezTo>
                  <a:pt x="66" y="672"/>
                  <a:pt x="62" y="671"/>
                  <a:pt x="59" y="670"/>
                </a:cubicBezTo>
                <a:cubicBezTo>
                  <a:pt x="62" y="670"/>
                  <a:pt x="62" y="670"/>
                  <a:pt x="62" y="670"/>
                </a:cubicBezTo>
                <a:cubicBezTo>
                  <a:pt x="57" y="669"/>
                  <a:pt x="58" y="669"/>
                  <a:pt x="55" y="668"/>
                </a:cubicBezTo>
                <a:cubicBezTo>
                  <a:pt x="57" y="668"/>
                  <a:pt x="58" y="669"/>
                  <a:pt x="59" y="669"/>
                </a:cubicBezTo>
                <a:cubicBezTo>
                  <a:pt x="54" y="667"/>
                  <a:pt x="65" y="671"/>
                  <a:pt x="61" y="669"/>
                </a:cubicBezTo>
                <a:cubicBezTo>
                  <a:pt x="60" y="669"/>
                  <a:pt x="57" y="668"/>
                  <a:pt x="56" y="667"/>
                </a:cubicBezTo>
                <a:cubicBezTo>
                  <a:pt x="56" y="668"/>
                  <a:pt x="57" y="668"/>
                  <a:pt x="57" y="668"/>
                </a:cubicBezTo>
                <a:cubicBezTo>
                  <a:pt x="54" y="667"/>
                  <a:pt x="54" y="667"/>
                  <a:pt x="54" y="667"/>
                </a:cubicBezTo>
                <a:cubicBezTo>
                  <a:pt x="55" y="667"/>
                  <a:pt x="56" y="668"/>
                  <a:pt x="58" y="668"/>
                </a:cubicBezTo>
                <a:cubicBezTo>
                  <a:pt x="55" y="667"/>
                  <a:pt x="54" y="666"/>
                  <a:pt x="55" y="667"/>
                </a:cubicBezTo>
                <a:cubicBezTo>
                  <a:pt x="54" y="666"/>
                  <a:pt x="48" y="665"/>
                  <a:pt x="49" y="665"/>
                </a:cubicBezTo>
                <a:cubicBezTo>
                  <a:pt x="52" y="665"/>
                  <a:pt x="55" y="666"/>
                  <a:pt x="56" y="666"/>
                </a:cubicBezTo>
                <a:cubicBezTo>
                  <a:pt x="54" y="666"/>
                  <a:pt x="52" y="665"/>
                  <a:pt x="51" y="665"/>
                </a:cubicBezTo>
                <a:cubicBezTo>
                  <a:pt x="55" y="666"/>
                  <a:pt x="55" y="666"/>
                  <a:pt x="55" y="666"/>
                </a:cubicBezTo>
                <a:cubicBezTo>
                  <a:pt x="55" y="666"/>
                  <a:pt x="54" y="665"/>
                  <a:pt x="57" y="666"/>
                </a:cubicBezTo>
                <a:cubicBezTo>
                  <a:pt x="55" y="666"/>
                  <a:pt x="56" y="666"/>
                  <a:pt x="56" y="666"/>
                </a:cubicBezTo>
                <a:cubicBezTo>
                  <a:pt x="54" y="665"/>
                  <a:pt x="48" y="663"/>
                  <a:pt x="46" y="663"/>
                </a:cubicBezTo>
                <a:cubicBezTo>
                  <a:pt x="49" y="664"/>
                  <a:pt x="47" y="663"/>
                  <a:pt x="53" y="665"/>
                </a:cubicBezTo>
                <a:cubicBezTo>
                  <a:pt x="54" y="665"/>
                  <a:pt x="54" y="665"/>
                  <a:pt x="54" y="665"/>
                </a:cubicBezTo>
                <a:cubicBezTo>
                  <a:pt x="59" y="666"/>
                  <a:pt x="48" y="663"/>
                  <a:pt x="57" y="666"/>
                </a:cubicBezTo>
                <a:cubicBezTo>
                  <a:pt x="56" y="666"/>
                  <a:pt x="58" y="666"/>
                  <a:pt x="61" y="667"/>
                </a:cubicBezTo>
                <a:cubicBezTo>
                  <a:pt x="59" y="666"/>
                  <a:pt x="59" y="666"/>
                  <a:pt x="59" y="666"/>
                </a:cubicBezTo>
                <a:cubicBezTo>
                  <a:pt x="60" y="667"/>
                  <a:pt x="59" y="667"/>
                  <a:pt x="61" y="667"/>
                </a:cubicBezTo>
                <a:cubicBezTo>
                  <a:pt x="60" y="667"/>
                  <a:pt x="58" y="666"/>
                  <a:pt x="56" y="665"/>
                </a:cubicBezTo>
                <a:cubicBezTo>
                  <a:pt x="57" y="665"/>
                  <a:pt x="57" y="665"/>
                  <a:pt x="57" y="665"/>
                </a:cubicBezTo>
                <a:cubicBezTo>
                  <a:pt x="56" y="665"/>
                  <a:pt x="56" y="665"/>
                  <a:pt x="56" y="665"/>
                </a:cubicBezTo>
                <a:cubicBezTo>
                  <a:pt x="56" y="665"/>
                  <a:pt x="57" y="665"/>
                  <a:pt x="58" y="665"/>
                </a:cubicBezTo>
                <a:cubicBezTo>
                  <a:pt x="55" y="665"/>
                  <a:pt x="55" y="665"/>
                  <a:pt x="55" y="665"/>
                </a:cubicBezTo>
                <a:cubicBezTo>
                  <a:pt x="56" y="665"/>
                  <a:pt x="58" y="665"/>
                  <a:pt x="58" y="665"/>
                </a:cubicBezTo>
                <a:cubicBezTo>
                  <a:pt x="60" y="666"/>
                  <a:pt x="49" y="662"/>
                  <a:pt x="53" y="663"/>
                </a:cubicBezTo>
                <a:cubicBezTo>
                  <a:pt x="53" y="663"/>
                  <a:pt x="54" y="663"/>
                  <a:pt x="54" y="663"/>
                </a:cubicBezTo>
                <a:cubicBezTo>
                  <a:pt x="56" y="664"/>
                  <a:pt x="56" y="664"/>
                  <a:pt x="56" y="664"/>
                </a:cubicBezTo>
                <a:cubicBezTo>
                  <a:pt x="47" y="661"/>
                  <a:pt x="55" y="663"/>
                  <a:pt x="46" y="660"/>
                </a:cubicBezTo>
                <a:cubicBezTo>
                  <a:pt x="50" y="661"/>
                  <a:pt x="48" y="661"/>
                  <a:pt x="52" y="662"/>
                </a:cubicBezTo>
                <a:cubicBezTo>
                  <a:pt x="55" y="663"/>
                  <a:pt x="55" y="663"/>
                  <a:pt x="55" y="663"/>
                </a:cubicBezTo>
                <a:cubicBezTo>
                  <a:pt x="55" y="663"/>
                  <a:pt x="55" y="663"/>
                  <a:pt x="55" y="664"/>
                </a:cubicBezTo>
                <a:close/>
                <a:moveTo>
                  <a:pt x="55" y="666"/>
                </a:moveTo>
                <a:cubicBezTo>
                  <a:pt x="54" y="665"/>
                  <a:pt x="56" y="666"/>
                  <a:pt x="56" y="666"/>
                </a:cubicBezTo>
                <a:cubicBezTo>
                  <a:pt x="57" y="666"/>
                  <a:pt x="59" y="667"/>
                  <a:pt x="55" y="666"/>
                </a:cubicBezTo>
                <a:close/>
                <a:moveTo>
                  <a:pt x="64" y="671"/>
                </a:moveTo>
                <a:cubicBezTo>
                  <a:pt x="62" y="671"/>
                  <a:pt x="62" y="671"/>
                  <a:pt x="63" y="671"/>
                </a:cubicBezTo>
                <a:cubicBezTo>
                  <a:pt x="64" y="672"/>
                  <a:pt x="64" y="672"/>
                  <a:pt x="64" y="671"/>
                </a:cubicBezTo>
                <a:close/>
                <a:moveTo>
                  <a:pt x="84" y="683"/>
                </a:moveTo>
                <a:cubicBezTo>
                  <a:pt x="84" y="683"/>
                  <a:pt x="84" y="683"/>
                  <a:pt x="84" y="683"/>
                </a:cubicBezTo>
                <a:cubicBezTo>
                  <a:pt x="85" y="683"/>
                  <a:pt x="85" y="683"/>
                  <a:pt x="84" y="683"/>
                </a:cubicBezTo>
                <a:close/>
                <a:moveTo>
                  <a:pt x="83" y="683"/>
                </a:moveTo>
                <a:cubicBezTo>
                  <a:pt x="83" y="683"/>
                  <a:pt x="83" y="683"/>
                  <a:pt x="84" y="683"/>
                </a:cubicBezTo>
                <a:cubicBezTo>
                  <a:pt x="83" y="683"/>
                  <a:pt x="83" y="683"/>
                  <a:pt x="83" y="683"/>
                </a:cubicBezTo>
                <a:cubicBezTo>
                  <a:pt x="82" y="682"/>
                  <a:pt x="83" y="682"/>
                  <a:pt x="83" y="683"/>
                </a:cubicBezTo>
                <a:close/>
                <a:moveTo>
                  <a:pt x="84" y="670"/>
                </a:moveTo>
                <a:cubicBezTo>
                  <a:pt x="85" y="670"/>
                  <a:pt x="85" y="670"/>
                  <a:pt x="85" y="670"/>
                </a:cubicBezTo>
                <a:cubicBezTo>
                  <a:pt x="84" y="670"/>
                  <a:pt x="83" y="669"/>
                  <a:pt x="84" y="670"/>
                </a:cubicBezTo>
                <a:close/>
                <a:moveTo>
                  <a:pt x="59" y="670"/>
                </a:moveTo>
                <a:cubicBezTo>
                  <a:pt x="59" y="670"/>
                  <a:pt x="60" y="670"/>
                  <a:pt x="60" y="670"/>
                </a:cubicBezTo>
                <a:cubicBezTo>
                  <a:pt x="60" y="670"/>
                  <a:pt x="59" y="670"/>
                  <a:pt x="59" y="670"/>
                </a:cubicBezTo>
                <a:close/>
                <a:moveTo>
                  <a:pt x="54" y="661"/>
                </a:moveTo>
                <a:cubicBezTo>
                  <a:pt x="54" y="661"/>
                  <a:pt x="54" y="661"/>
                  <a:pt x="54" y="661"/>
                </a:cubicBezTo>
                <a:cubicBezTo>
                  <a:pt x="53" y="661"/>
                  <a:pt x="53" y="661"/>
                  <a:pt x="53" y="661"/>
                </a:cubicBezTo>
                <a:lnTo>
                  <a:pt x="54" y="661"/>
                </a:lnTo>
                <a:close/>
                <a:moveTo>
                  <a:pt x="55" y="676"/>
                </a:moveTo>
                <a:cubicBezTo>
                  <a:pt x="56" y="676"/>
                  <a:pt x="56" y="676"/>
                  <a:pt x="57" y="676"/>
                </a:cubicBezTo>
                <a:cubicBezTo>
                  <a:pt x="56" y="676"/>
                  <a:pt x="56" y="676"/>
                  <a:pt x="55" y="676"/>
                </a:cubicBezTo>
                <a:close/>
                <a:moveTo>
                  <a:pt x="88" y="684"/>
                </a:moveTo>
                <a:cubicBezTo>
                  <a:pt x="87" y="684"/>
                  <a:pt x="87" y="684"/>
                  <a:pt x="87" y="684"/>
                </a:cubicBezTo>
                <a:cubicBezTo>
                  <a:pt x="88" y="684"/>
                  <a:pt x="87" y="684"/>
                  <a:pt x="86" y="684"/>
                </a:cubicBezTo>
                <a:cubicBezTo>
                  <a:pt x="87" y="684"/>
                  <a:pt x="88" y="684"/>
                  <a:pt x="88" y="684"/>
                </a:cubicBezTo>
                <a:close/>
                <a:moveTo>
                  <a:pt x="68" y="682"/>
                </a:moveTo>
                <a:cubicBezTo>
                  <a:pt x="68" y="682"/>
                  <a:pt x="68" y="682"/>
                  <a:pt x="68" y="682"/>
                </a:cubicBezTo>
                <a:cubicBezTo>
                  <a:pt x="70" y="683"/>
                  <a:pt x="70" y="683"/>
                  <a:pt x="70" y="683"/>
                </a:cubicBezTo>
                <a:cubicBezTo>
                  <a:pt x="70" y="682"/>
                  <a:pt x="68" y="682"/>
                  <a:pt x="68" y="682"/>
                </a:cubicBezTo>
                <a:close/>
                <a:moveTo>
                  <a:pt x="77" y="683"/>
                </a:moveTo>
                <a:cubicBezTo>
                  <a:pt x="75" y="682"/>
                  <a:pt x="75" y="682"/>
                  <a:pt x="76" y="683"/>
                </a:cubicBezTo>
                <a:cubicBezTo>
                  <a:pt x="76" y="683"/>
                  <a:pt x="76" y="683"/>
                  <a:pt x="76" y="683"/>
                </a:cubicBezTo>
                <a:cubicBezTo>
                  <a:pt x="80" y="683"/>
                  <a:pt x="79" y="683"/>
                  <a:pt x="77" y="683"/>
                </a:cubicBezTo>
                <a:close/>
                <a:moveTo>
                  <a:pt x="76" y="683"/>
                </a:moveTo>
                <a:cubicBezTo>
                  <a:pt x="76" y="683"/>
                  <a:pt x="76" y="683"/>
                  <a:pt x="76" y="683"/>
                </a:cubicBezTo>
                <a:cubicBezTo>
                  <a:pt x="78" y="683"/>
                  <a:pt x="76" y="683"/>
                  <a:pt x="76" y="683"/>
                </a:cubicBezTo>
                <a:close/>
                <a:moveTo>
                  <a:pt x="85" y="683"/>
                </a:moveTo>
                <a:cubicBezTo>
                  <a:pt x="84" y="683"/>
                  <a:pt x="88" y="683"/>
                  <a:pt x="87" y="683"/>
                </a:cubicBezTo>
                <a:cubicBezTo>
                  <a:pt x="90" y="684"/>
                  <a:pt x="83" y="683"/>
                  <a:pt x="85" y="683"/>
                </a:cubicBezTo>
                <a:close/>
                <a:moveTo>
                  <a:pt x="68" y="682"/>
                </a:moveTo>
                <a:cubicBezTo>
                  <a:pt x="72" y="682"/>
                  <a:pt x="72" y="682"/>
                  <a:pt x="72" y="682"/>
                </a:cubicBezTo>
                <a:cubicBezTo>
                  <a:pt x="69" y="682"/>
                  <a:pt x="69" y="682"/>
                  <a:pt x="69" y="682"/>
                </a:cubicBezTo>
                <a:lnTo>
                  <a:pt x="68" y="682"/>
                </a:lnTo>
                <a:close/>
                <a:moveTo>
                  <a:pt x="71" y="681"/>
                </a:moveTo>
                <a:cubicBezTo>
                  <a:pt x="70" y="681"/>
                  <a:pt x="70" y="681"/>
                  <a:pt x="70" y="681"/>
                </a:cubicBezTo>
                <a:cubicBezTo>
                  <a:pt x="70" y="681"/>
                  <a:pt x="71" y="681"/>
                  <a:pt x="71" y="682"/>
                </a:cubicBezTo>
                <a:cubicBezTo>
                  <a:pt x="71" y="681"/>
                  <a:pt x="72" y="681"/>
                  <a:pt x="71" y="681"/>
                </a:cubicBezTo>
                <a:close/>
                <a:moveTo>
                  <a:pt x="71" y="682"/>
                </a:moveTo>
                <a:cubicBezTo>
                  <a:pt x="71" y="682"/>
                  <a:pt x="71" y="682"/>
                  <a:pt x="72" y="682"/>
                </a:cubicBezTo>
                <a:cubicBezTo>
                  <a:pt x="71" y="682"/>
                  <a:pt x="71" y="682"/>
                  <a:pt x="71" y="682"/>
                </a:cubicBezTo>
                <a:close/>
                <a:moveTo>
                  <a:pt x="67" y="681"/>
                </a:moveTo>
                <a:cubicBezTo>
                  <a:pt x="68" y="681"/>
                  <a:pt x="68" y="681"/>
                  <a:pt x="68" y="681"/>
                </a:cubicBezTo>
                <a:cubicBezTo>
                  <a:pt x="68" y="681"/>
                  <a:pt x="68" y="681"/>
                  <a:pt x="68" y="681"/>
                </a:cubicBezTo>
                <a:lnTo>
                  <a:pt x="67" y="681"/>
                </a:lnTo>
                <a:close/>
                <a:moveTo>
                  <a:pt x="72" y="680"/>
                </a:moveTo>
                <a:cubicBezTo>
                  <a:pt x="71" y="680"/>
                  <a:pt x="71" y="680"/>
                  <a:pt x="71" y="680"/>
                </a:cubicBezTo>
                <a:cubicBezTo>
                  <a:pt x="69" y="680"/>
                  <a:pt x="69" y="680"/>
                  <a:pt x="69" y="680"/>
                </a:cubicBezTo>
                <a:cubicBezTo>
                  <a:pt x="70" y="680"/>
                  <a:pt x="70" y="680"/>
                  <a:pt x="72" y="680"/>
                </a:cubicBezTo>
                <a:close/>
                <a:moveTo>
                  <a:pt x="62" y="679"/>
                </a:moveTo>
                <a:cubicBezTo>
                  <a:pt x="63" y="679"/>
                  <a:pt x="64" y="680"/>
                  <a:pt x="65" y="680"/>
                </a:cubicBezTo>
                <a:cubicBezTo>
                  <a:pt x="61" y="679"/>
                  <a:pt x="61" y="679"/>
                  <a:pt x="61" y="679"/>
                </a:cubicBezTo>
                <a:lnTo>
                  <a:pt x="62" y="679"/>
                </a:lnTo>
                <a:close/>
                <a:moveTo>
                  <a:pt x="61" y="679"/>
                </a:moveTo>
                <a:cubicBezTo>
                  <a:pt x="60" y="679"/>
                  <a:pt x="58" y="678"/>
                  <a:pt x="58" y="678"/>
                </a:cubicBezTo>
                <a:cubicBezTo>
                  <a:pt x="59" y="679"/>
                  <a:pt x="60" y="679"/>
                  <a:pt x="61" y="679"/>
                </a:cubicBezTo>
                <a:close/>
                <a:moveTo>
                  <a:pt x="67" y="678"/>
                </a:moveTo>
                <a:cubicBezTo>
                  <a:pt x="67" y="678"/>
                  <a:pt x="67" y="678"/>
                  <a:pt x="67" y="678"/>
                </a:cubicBezTo>
                <a:cubicBezTo>
                  <a:pt x="74" y="679"/>
                  <a:pt x="74" y="679"/>
                  <a:pt x="74" y="679"/>
                </a:cubicBezTo>
                <a:lnTo>
                  <a:pt x="67" y="678"/>
                </a:lnTo>
                <a:close/>
                <a:moveTo>
                  <a:pt x="51" y="673"/>
                </a:moveTo>
                <a:cubicBezTo>
                  <a:pt x="49" y="673"/>
                  <a:pt x="55" y="674"/>
                  <a:pt x="53" y="673"/>
                </a:cubicBezTo>
                <a:cubicBezTo>
                  <a:pt x="55" y="674"/>
                  <a:pt x="55" y="674"/>
                  <a:pt x="56" y="674"/>
                </a:cubicBezTo>
                <a:cubicBezTo>
                  <a:pt x="54" y="673"/>
                  <a:pt x="55" y="674"/>
                  <a:pt x="51" y="673"/>
                </a:cubicBezTo>
                <a:close/>
                <a:moveTo>
                  <a:pt x="56" y="674"/>
                </a:moveTo>
                <a:cubicBezTo>
                  <a:pt x="56" y="674"/>
                  <a:pt x="57" y="674"/>
                  <a:pt x="57" y="674"/>
                </a:cubicBezTo>
                <a:cubicBezTo>
                  <a:pt x="57" y="674"/>
                  <a:pt x="56" y="674"/>
                  <a:pt x="56" y="674"/>
                </a:cubicBezTo>
                <a:close/>
                <a:moveTo>
                  <a:pt x="90" y="668"/>
                </a:moveTo>
                <a:cubicBezTo>
                  <a:pt x="91" y="669"/>
                  <a:pt x="91" y="669"/>
                  <a:pt x="91" y="669"/>
                </a:cubicBezTo>
                <a:cubicBezTo>
                  <a:pt x="89" y="668"/>
                  <a:pt x="89" y="668"/>
                  <a:pt x="89" y="668"/>
                </a:cubicBezTo>
                <a:lnTo>
                  <a:pt x="90" y="668"/>
                </a:lnTo>
                <a:close/>
                <a:moveTo>
                  <a:pt x="86" y="665"/>
                </a:moveTo>
                <a:cubicBezTo>
                  <a:pt x="89" y="668"/>
                  <a:pt x="89" y="668"/>
                  <a:pt x="89" y="668"/>
                </a:cubicBezTo>
                <a:cubicBezTo>
                  <a:pt x="86" y="666"/>
                  <a:pt x="86" y="666"/>
                  <a:pt x="86" y="666"/>
                </a:cubicBezTo>
                <a:cubicBezTo>
                  <a:pt x="86" y="666"/>
                  <a:pt x="87" y="666"/>
                  <a:pt x="86" y="665"/>
                </a:cubicBezTo>
                <a:close/>
                <a:moveTo>
                  <a:pt x="48" y="664"/>
                </a:moveTo>
                <a:cubicBezTo>
                  <a:pt x="49" y="664"/>
                  <a:pt x="49" y="664"/>
                  <a:pt x="49" y="664"/>
                </a:cubicBezTo>
                <a:cubicBezTo>
                  <a:pt x="50" y="664"/>
                  <a:pt x="50" y="664"/>
                  <a:pt x="50" y="664"/>
                </a:cubicBezTo>
                <a:lnTo>
                  <a:pt x="48" y="664"/>
                </a:lnTo>
                <a:close/>
                <a:moveTo>
                  <a:pt x="51" y="663"/>
                </a:moveTo>
                <a:cubicBezTo>
                  <a:pt x="51" y="663"/>
                  <a:pt x="51" y="663"/>
                  <a:pt x="51" y="663"/>
                </a:cubicBezTo>
                <a:cubicBezTo>
                  <a:pt x="55" y="664"/>
                  <a:pt x="55" y="664"/>
                  <a:pt x="55" y="664"/>
                </a:cubicBezTo>
                <a:lnTo>
                  <a:pt x="51" y="663"/>
                </a:lnTo>
                <a:close/>
                <a:moveTo>
                  <a:pt x="47" y="660"/>
                </a:moveTo>
                <a:cubicBezTo>
                  <a:pt x="47" y="660"/>
                  <a:pt x="48" y="660"/>
                  <a:pt x="48" y="660"/>
                </a:cubicBezTo>
                <a:cubicBezTo>
                  <a:pt x="47" y="660"/>
                  <a:pt x="52" y="661"/>
                  <a:pt x="47" y="6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27" name="indicator"/>
          <p:cNvSpPr>
            <a:spLocks noChangeAspect="1" noEditPoints="1"/>
          </p:cNvSpPr>
          <p:nvPr/>
        </p:nvSpPr>
        <p:spPr bwMode="auto">
          <a:xfrm rot="16403834">
            <a:off x="7616094" y="2034926"/>
            <a:ext cx="1085876" cy="1849216"/>
          </a:xfrm>
          <a:custGeom>
            <a:avLst/>
            <a:gdLst>
              <a:gd name="T0" fmla="*/ 417 w 432"/>
              <a:gd name="T1" fmla="*/ 568 h 752"/>
              <a:gd name="T2" fmla="*/ 422 w 432"/>
              <a:gd name="T3" fmla="*/ 532 h 752"/>
              <a:gd name="T4" fmla="*/ 403 w 432"/>
              <a:gd name="T5" fmla="*/ 542 h 752"/>
              <a:gd name="T6" fmla="*/ 393 w 432"/>
              <a:gd name="T7" fmla="*/ 454 h 752"/>
              <a:gd name="T8" fmla="*/ 357 w 432"/>
              <a:gd name="T9" fmla="*/ 164 h 752"/>
              <a:gd name="T10" fmla="*/ 397 w 432"/>
              <a:gd name="T11" fmla="*/ 16 h 752"/>
              <a:gd name="T12" fmla="*/ 396 w 432"/>
              <a:gd name="T13" fmla="*/ 294 h 752"/>
              <a:gd name="T14" fmla="*/ 420 w 432"/>
              <a:gd name="T15" fmla="*/ 486 h 752"/>
              <a:gd name="T16" fmla="*/ 387 w 432"/>
              <a:gd name="T17" fmla="*/ 423 h 752"/>
              <a:gd name="T18" fmla="*/ 378 w 432"/>
              <a:gd name="T19" fmla="*/ 319 h 752"/>
              <a:gd name="T20" fmla="*/ 376 w 432"/>
              <a:gd name="T21" fmla="*/ 324 h 752"/>
              <a:gd name="T22" fmla="*/ 385 w 432"/>
              <a:gd name="T23" fmla="*/ 477 h 752"/>
              <a:gd name="T24" fmla="*/ 73 w 432"/>
              <a:gd name="T25" fmla="*/ 694 h 752"/>
              <a:gd name="T26" fmla="*/ 79 w 432"/>
              <a:gd name="T27" fmla="*/ 685 h 752"/>
              <a:gd name="T28" fmla="*/ 92 w 432"/>
              <a:gd name="T29" fmla="*/ 683 h 752"/>
              <a:gd name="T30" fmla="*/ 130 w 432"/>
              <a:gd name="T31" fmla="*/ 664 h 752"/>
              <a:gd name="T32" fmla="*/ 272 w 432"/>
              <a:gd name="T33" fmla="*/ 544 h 752"/>
              <a:gd name="T34" fmla="*/ 359 w 432"/>
              <a:gd name="T35" fmla="*/ 514 h 752"/>
              <a:gd name="T36" fmla="*/ 302 w 432"/>
              <a:gd name="T37" fmla="*/ 575 h 752"/>
              <a:gd name="T38" fmla="*/ 173 w 432"/>
              <a:gd name="T39" fmla="*/ 646 h 752"/>
              <a:gd name="T40" fmla="*/ 120 w 432"/>
              <a:gd name="T41" fmla="*/ 653 h 752"/>
              <a:gd name="T42" fmla="*/ 189 w 432"/>
              <a:gd name="T43" fmla="*/ 602 h 752"/>
              <a:gd name="T44" fmla="*/ 249 w 432"/>
              <a:gd name="T45" fmla="*/ 563 h 752"/>
              <a:gd name="T46" fmla="*/ 95 w 432"/>
              <a:gd name="T47" fmla="*/ 656 h 752"/>
              <a:gd name="T48" fmla="*/ 254 w 432"/>
              <a:gd name="T49" fmla="*/ 547 h 752"/>
              <a:gd name="T50" fmla="*/ 46 w 432"/>
              <a:gd name="T51" fmla="*/ 642 h 752"/>
              <a:gd name="T52" fmla="*/ 44 w 432"/>
              <a:gd name="T53" fmla="*/ 637 h 752"/>
              <a:gd name="T54" fmla="*/ 53 w 432"/>
              <a:gd name="T55" fmla="*/ 634 h 752"/>
              <a:gd name="T56" fmla="*/ 59 w 432"/>
              <a:gd name="T57" fmla="*/ 634 h 752"/>
              <a:gd name="T58" fmla="*/ 24 w 432"/>
              <a:gd name="T59" fmla="*/ 726 h 752"/>
              <a:gd name="T60" fmla="*/ 31 w 432"/>
              <a:gd name="T61" fmla="*/ 654 h 752"/>
              <a:gd name="T62" fmla="*/ 99 w 432"/>
              <a:gd name="T63" fmla="*/ 707 h 752"/>
              <a:gd name="T64" fmla="*/ 89 w 432"/>
              <a:gd name="T65" fmla="*/ 642 h 752"/>
              <a:gd name="T66" fmla="*/ 97 w 432"/>
              <a:gd name="T67" fmla="*/ 622 h 752"/>
              <a:gd name="T68" fmla="*/ 119 w 432"/>
              <a:gd name="T69" fmla="*/ 679 h 752"/>
              <a:gd name="T70" fmla="*/ 88 w 432"/>
              <a:gd name="T71" fmla="*/ 752 h 752"/>
              <a:gd name="T72" fmla="*/ 59 w 432"/>
              <a:gd name="T73" fmla="*/ 618 h 752"/>
              <a:gd name="T74" fmla="*/ 100 w 432"/>
              <a:gd name="T75" fmla="*/ 710 h 752"/>
              <a:gd name="T76" fmla="*/ 76 w 432"/>
              <a:gd name="T77" fmla="*/ 692 h 752"/>
              <a:gd name="T78" fmla="*/ 68 w 432"/>
              <a:gd name="T79" fmla="*/ 696 h 752"/>
              <a:gd name="T80" fmla="*/ 67 w 432"/>
              <a:gd name="T81" fmla="*/ 693 h 752"/>
              <a:gd name="T82" fmla="*/ 63 w 432"/>
              <a:gd name="T83" fmla="*/ 689 h 752"/>
              <a:gd name="T84" fmla="*/ 67 w 432"/>
              <a:gd name="T85" fmla="*/ 719 h 752"/>
              <a:gd name="T86" fmla="*/ 63 w 432"/>
              <a:gd name="T87" fmla="*/ 649 h 752"/>
              <a:gd name="T88" fmla="*/ 84 w 432"/>
              <a:gd name="T89" fmla="*/ 676 h 752"/>
              <a:gd name="T90" fmla="*/ 65 w 432"/>
              <a:gd name="T91" fmla="*/ 664 h 752"/>
              <a:gd name="T92" fmla="*/ 45 w 432"/>
              <a:gd name="T93" fmla="*/ 695 h 752"/>
              <a:gd name="T94" fmla="*/ 41 w 432"/>
              <a:gd name="T95" fmla="*/ 644 h 752"/>
              <a:gd name="T96" fmla="*/ 109 w 432"/>
              <a:gd name="T97" fmla="*/ 663 h 752"/>
              <a:gd name="T98" fmla="*/ 66 w 432"/>
              <a:gd name="T99" fmla="*/ 689 h 752"/>
              <a:gd name="T100" fmla="*/ 30 w 432"/>
              <a:gd name="T101" fmla="*/ 655 h 752"/>
              <a:gd name="T102" fmla="*/ 85 w 432"/>
              <a:gd name="T103" fmla="*/ 685 h 752"/>
              <a:gd name="T104" fmla="*/ 83 w 432"/>
              <a:gd name="T105" fmla="*/ 684 h 752"/>
              <a:gd name="T106" fmla="*/ 84 w 432"/>
              <a:gd name="T107" fmla="*/ 684 h 752"/>
              <a:gd name="T108" fmla="*/ 86 w 432"/>
              <a:gd name="T109" fmla="*/ 682 h 752"/>
              <a:gd name="T110" fmla="*/ 60 w 432"/>
              <a:gd name="T111" fmla="*/ 662 h 752"/>
              <a:gd name="T112" fmla="*/ 65 w 432"/>
              <a:gd name="T113" fmla="*/ 655 h 752"/>
              <a:gd name="T114" fmla="*/ 83 w 432"/>
              <a:gd name="T115" fmla="*/ 674 h 752"/>
              <a:gd name="T116" fmla="*/ 84 w 432"/>
              <a:gd name="T117" fmla="*/ 680 h 752"/>
              <a:gd name="T118" fmla="*/ 60 w 432"/>
              <a:gd name="T119" fmla="*/ 677 h 752"/>
              <a:gd name="T120" fmla="*/ 61 w 432"/>
              <a:gd name="T121" fmla="*/ 671 h 752"/>
              <a:gd name="T122" fmla="*/ 64 w 432"/>
              <a:gd name="T123" fmla="*/ 671 h 752"/>
              <a:gd name="T124" fmla="*/ 68 w 432"/>
              <a:gd name="T125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32" h="752">
                <a:moveTo>
                  <a:pt x="354" y="68"/>
                </a:moveTo>
                <a:cubicBezTo>
                  <a:pt x="355" y="71"/>
                  <a:pt x="359" y="68"/>
                  <a:pt x="361" y="68"/>
                </a:cubicBezTo>
                <a:cubicBezTo>
                  <a:pt x="358" y="66"/>
                  <a:pt x="357" y="63"/>
                  <a:pt x="354" y="68"/>
                </a:cubicBezTo>
                <a:close/>
                <a:moveTo>
                  <a:pt x="372" y="81"/>
                </a:moveTo>
                <a:cubicBezTo>
                  <a:pt x="373" y="80"/>
                  <a:pt x="373" y="80"/>
                  <a:pt x="373" y="80"/>
                </a:cubicBezTo>
                <a:cubicBezTo>
                  <a:pt x="372" y="78"/>
                  <a:pt x="371" y="78"/>
                  <a:pt x="369" y="77"/>
                </a:cubicBezTo>
                <a:lnTo>
                  <a:pt x="372" y="81"/>
                </a:lnTo>
                <a:close/>
                <a:moveTo>
                  <a:pt x="422" y="608"/>
                </a:moveTo>
                <a:cubicBezTo>
                  <a:pt x="422" y="609"/>
                  <a:pt x="426" y="609"/>
                  <a:pt x="426" y="609"/>
                </a:cubicBezTo>
                <a:cubicBezTo>
                  <a:pt x="425" y="608"/>
                  <a:pt x="421" y="609"/>
                  <a:pt x="422" y="608"/>
                </a:cubicBezTo>
                <a:close/>
                <a:moveTo>
                  <a:pt x="413" y="594"/>
                </a:moveTo>
                <a:cubicBezTo>
                  <a:pt x="414" y="594"/>
                  <a:pt x="414" y="594"/>
                  <a:pt x="414" y="594"/>
                </a:cubicBezTo>
                <a:cubicBezTo>
                  <a:pt x="411" y="592"/>
                  <a:pt x="411" y="592"/>
                  <a:pt x="411" y="592"/>
                </a:cubicBezTo>
                <a:lnTo>
                  <a:pt x="413" y="594"/>
                </a:lnTo>
                <a:close/>
                <a:moveTo>
                  <a:pt x="412" y="580"/>
                </a:moveTo>
                <a:cubicBezTo>
                  <a:pt x="406" y="582"/>
                  <a:pt x="414" y="585"/>
                  <a:pt x="411" y="588"/>
                </a:cubicBezTo>
                <a:cubicBezTo>
                  <a:pt x="410" y="588"/>
                  <a:pt x="410" y="588"/>
                  <a:pt x="410" y="588"/>
                </a:cubicBezTo>
                <a:cubicBezTo>
                  <a:pt x="415" y="589"/>
                  <a:pt x="415" y="589"/>
                  <a:pt x="415" y="589"/>
                </a:cubicBezTo>
                <a:cubicBezTo>
                  <a:pt x="414" y="586"/>
                  <a:pt x="411" y="582"/>
                  <a:pt x="412" y="580"/>
                </a:cubicBezTo>
                <a:close/>
                <a:moveTo>
                  <a:pt x="426" y="572"/>
                </a:moveTo>
                <a:cubicBezTo>
                  <a:pt x="424" y="573"/>
                  <a:pt x="424" y="571"/>
                  <a:pt x="425" y="574"/>
                </a:cubicBezTo>
                <a:cubicBezTo>
                  <a:pt x="426" y="574"/>
                  <a:pt x="426" y="574"/>
                  <a:pt x="426" y="574"/>
                </a:cubicBezTo>
                <a:cubicBezTo>
                  <a:pt x="426" y="573"/>
                  <a:pt x="426" y="573"/>
                  <a:pt x="426" y="572"/>
                </a:cubicBezTo>
                <a:close/>
                <a:moveTo>
                  <a:pt x="426" y="574"/>
                </a:moveTo>
                <a:cubicBezTo>
                  <a:pt x="426" y="575"/>
                  <a:pt x="428" y="573"/>
                  <a:pt x="426" y="574"/>
                </a:cubicBezTo>
                <a:close/>
                <a:moveTo>
                  <a:pt x="424" y="567"/>
                </a:moveTo>
                <a:cubicBezTo>
                  <a:pt x="427" y="569"/>
                  <a:pt x="427" y="569"/>
                  <a:pt x="427" y="569"/>
                </a:cubicBezTo>
                <a:cubicBezTo>
                  <a:pt x="428" y="568"/>
                  <a:pt x="428" y="567"/>
                  <a:pt x="430" y="567"/>
                </a:cubicBezTo>
                <a:cubicBezTo>
                  <a:pt x="428" y="565"/>
                  <a:pt x="427" y="566"/>
                  <a:pt x="424" y="567"/>
                </a:cubicBezTo>
                <a:close/>
                <a:moveTo>
                  <a:pt x="420" y="565"/>
                </a:moveTo>
                <a:cubicBezTo>
                  <a:pt x="421" y="566"/>
                  <a:pt x="421" y="566"/>
                  <a:pt x="421" y="566"/>
                </a:cubicBezTo>
                <a:cubicBezTo>
                  <a:pt x="421" y="566"/>
                  <a:pt x="421" y="566"/>
                  <a:pt x="420" y="565"/>
                </a:cubicBezTo>
                <a:close/>
                <a:moveTo>
                  <a:pt x="423" y="568"/>
                </a:moveTo>
                <a:cubicBezTo>
                  <a:pt x="421" y="566"/>
                  <a:pt x="421" y="566"/>
                  <a:pt x="421" y="566"/>
                </a:cubicBezTo>
                <a:cubicBezTo>
                  <a:pt x="419" y="567"/>
                  <a:pt x="417" y="567"/>
                  <a:pt x="421" y="567"/>
                </a:cubicBezTo>
                <a:cubicBezTo>
                  <a:pt x="419" y="567"/>
                  <a:pt x="421" y="567"/>
                  <a:pt x="423" y="568"/>
                </a:cubicBezTo>
                <a:close/>
                <a:moveTo>
                  <a:pt x="422" y="569"/>
                </a:moveTo>
                <a:cubicBezTo>
                  <a:pt x="420" y="571"/>
                  <a:pt x="419" y="572"/>
                  <a:pt x="417" y="570"/>
                </a:cubicBezTo>
                <a:cubicBezTo>
                  <a:pt x="418" y="574"/>
                  <a:pt x="423" y="573"/>
                  <a:pt x="422" y="569"/>
                </a:cubicBezTo>
                <a:close/>
                <a:moveTo>
                  <a:pt x="406" y="580"/>
                </a:moveTo>
                <a:cubicBezTo>
                  <a:pt x="404" y="581"/>
                  <a:pt x="404" y="581"/>
                  <a:pt x="404" y="581"/>
                </a:cubicBezTo>
                <a:cubicBezTo>
                  <a:pt x="406" y="582"/>
                  <a:pt x="406" y="582"/>
                  <a:pt x="406" y="582"/>
                </a:cubicBezTo>
                <a:cubicBezTo>
                  <a:pt x="405" y="582"/>
                  <a:pt x="408" y="579"/>
                  <a:pt x="406" y="580"/>
                </a:cubicBezTo>
                <a:close/>
                <a:moveTo>
                  <a:pt x="427" y="555"/>
                </a:moveTo>
                <a:cubicBezTo>
                  <a:pt x="426" y="555"/>
                  <a:pt x="424" y="556"/>
                  <a:pt x="422" y="556"/>
                </a:cubicBezTo>
                <a:cubicBezTo>
                  <a:pt x="423" y="557"/>
                  <a:pt x="423" y="557"/>
                  <a:pt x="423" y="557"/>
                </a:cubicBezTo>
                <a:cubicBezTo>
                  <a:pt x="424" y="556"/>
                  <a:pt x="425" y="555"/>
                  <a:pt x="427" y="555"/>
                </a:cubicBezTo>
                <a:close/>
                <a:moveTo>
                  <a:pt x="422" y="556"/>
                </a:moveTo>
                <a:cubicBezTo>
                  <a:pt x="419" y="554"/>
                  <a:pt x="419" y="554"/>
                  <a:pt x="419" y="554"/>
                </a:cubicBezTo>
                <a:cubicBezTo>
                  <a:pt x="419" y="556"/>
                  <a:pt x="420" y="556"/>
                  <a:pt x="422" y="556"/>
                </a:cubicBezTo>
                <a:close/>
                <a:moveTo>
                  <a:pt x="412" y="565"/>
                </a:moveTo>
                <a:cubicBezTo>
                  <a:pt x="417" y="568"/>
                  <a:pt x="417" y="568"/>
                  <a:pt x="417" y="568"/>
                </a:cubicBezTo>
                <a:cubicBezTo>
                  <a:pt x="412" y="564"/>
                  <a:pt x="412" y="564"/>
                  <a:pt x="412" y="564"/>
                </a:cubicBezTo>
                <a:lnTo>
                  <a:pt x="412" y="565"/>
                </a:lnTo>
                <a:close/>
                <a:moveTo>
                  <a:pt x="427" y="547"/>
                </a:moveTo>
                <a:cubicBezTo>
                  <a:pt x="430" y="548"/>
                  <a:pt x="430" y="548"/>
                  <a:pt x="430" y="548"/>
                </a:cubicBezTo>
                <a:cubicBezTo>
                  <a:pt x="425" y="546"/>
                  <a:pt x="425" y="546"/>
                  <a:pt x="425" y="546"/>
                </a:cubicBezTo>
                <a:lnTo>
                  <a:pt x="427" y="547"/>
                </a:lnTo>
                <a:close/>
                <a:moveTo>
                  <a:pt x="426" y="541"/>
                </a:moveTo>
                <a:cubicBezTo>
                  <a:pt x="429" y="542"/>
                  <a:pt x="431" y="540"/>
                  <a:pt x="432" y="541"/>
                </a:cubicBezTo>
                <a:cubicBezTo>
                  <a:pt x="432" y="539"/>
                  <a:pt x="430" y="538"/>
                  <a:pt x="427" y="537"/>
                </a:cubicBezTo>
                <a:cubicBezTo>
                  <a:pt x="429" y="538"/>
                  <a:pt x="428" y="539"/>
                  <a:pt x="426" y="541"/>
                </a:cubicBezTo>
                <a:close/>
                <a:moveTo>
                  <a:pt x="424" y="535"/>
                </a:moveTo>
                <a:cubicBezTo>
                  <a:pt x="425" y="536"/>
                  <a:pt x="426" y="536"/>
                  <a:pt x="427" y="537"/>
                </a:cubicBezTo>
                <a:cubicBezTo>
                  <a:pt x="427" y="536"/>
                  <a:pt x="426" y="536"/>
                  <a:pt x="424" y="535"/>
                </a:cubicBezTo>
                <a:close/>
                <a:moveTo>
                  <a:pt x="420" y="550"/>
                </a:moveTo>
                <a:cubicBezTo>
                  <a:pt x="421" y="550"/>
                  <a:pt x="423" y="549"/>
                  <a:pt x="424" y="548"/>
                </a:cubicBezTo>
                <a:cubicBezTo>
                  <a:pt x="420" y="549"/>
                  <a:pt x="420" y="549"/>
                  <a:pt x="420" y="549"/>
                </a:cubicBezTo>
                <a:cubicBezTo>
                  <a:pt x="420" y="549"/>
                  <a:pt x="420" y="550"/>
                  <a:pt x="420" y="550"/>
                </a:cubicBezTo>
                <a:close/>
                <a:moveTo>
                  <a:pt x="420" y="549"/>
                </a:moveTo>
                <a:cubicBezTo>
                  <a:pt x="420" y="549"/>
                  <a:pt x="420" y="549"/>
                  <a:pt x="420" y="549"/>
                </a:cubicBezTo>
                <a:cubicBezTo>
                  <a:pt x="420" y="548"/>
                  <a:pt x="420" y="548"/>
                  <a:pt x="420" y="547"/>
                </a:cubicBezTo>
                <a:cubicBezTo>
                  <a:pt x="420" y="548"/>
                  <a:pt x="420" y="548"/>
                  <a:pt x="420" y="549"/>
                </a:cubicBezTo>
                <a:close/>
                <a:moveTo>
                  <a:pt x="420" y="550"/>
                </a:moveTo>
                <a:cubicBezTo>
                  <a:pt x="420" y="550"/>
                  <a:pt x="420" y="550"/>
                  <a:pt x="420" y="550"/>
                </a:cubicBezTo>
                <a:cubicBezTo>
                  <a:pt x="420" y="550"/>
                  <a:pt x="419" y="550"/>
                  <a:pt x="420" y="550"/>
                </a:cubicBezTo>
                <a:close/>
                <a:moveTo>
                  <a:pt x="416" y="559"/>
                </a:moveTo>
                <a:cubicBezTo>
                  <a:pt x="413" y="558"/>
                  <a:pt x="411" y="556"/>
                  <a:pt x="408" y="558"/>
                </a:cubicBezTo>
                <a:cubicBezTo>
                  <a:pt x="410" y="559"/>
                  <a:pt x="412" y="558"/>
                  <a:pt x="416" y="559"/>
                </a:cubicBezTo>
                <a:close/>
                <a:moveTo>
                  <a:pt x="415" y="551"/>
                </a:moveTo>
                <a:cubicBezTo>
                  <a:pt x="414" y="554"/>
                  <a:pt x="414" y="554"/>
                  <a:pt x="414" y="554"/>
                </a:cubicBezTo>
                <a:cubicBezTo>
                  <a:pt x="415" y="554"/>
                  <a:pt x="417" y="553"/>
                  <a:pt x="418" y="554"/>
                </a:cubicBezTo>
                <a:lnTo>
                  <a:pt x="415" y="551"/>
                </a:lnTo>
                <a:close/>
                <a:moveTo>
                  <a:pt x="414" y="550"/>
                </a:moveTo>
                <a:cubicBezTo>
                  <a:pt x="415" y="551"/>
                  <a:pt x="415" y="551"/>
                  <a:pt x="415" y="551"/>
                </a:cubicBezTo>
                <a:cubicBezTo>
                  <a:pt x="415" y="551"/>
                  <a:pt x="415" y="551"/>
                  <a:pt x="415" y="551"/>
                </a:cubicBezTo>
                <a:lnTo>
                  <a:pt x="414" y="550"/>
                </a:lnTo>
                <a:close/>
                <a:moveTo>
                  <a:pt x="421" y="539"/>
                </a:moveTo>
                <a:cubicBezTo>
                  <a:pt x="419" y="538"/>
                  <a:pt x="419" y="537"/>
                  <a:pt x="419" y="536"/>
                </a:cubicBezTo>
                <a:cubicBezTo>
                  <a:pt x="418" y="537"/>
                  <a:pt x="418" y="539"/>
                  <a:pt x="418" y="540"/>
                </a:cubicBezTo>
                <a:cubicBezTo>
                  <a:pt x="419" y="540"/>
                  <a:pt x="421" y="541"/>
                  <a:pt x="421" y="539"/>
                </a:cubicBezTo>
                <a:close/>
                <a:moveTo>
                  <a:pt x="420" y="544"/>
                </a:moveTo>
                <a:cubicBezTo>
                  <a:pt x="420" y="544"/>
                  <a:pt x="420" y="544"/>
                  <a:pt x="420" y="544"/>
                </a:cubicBezTo>
                <a:cubicBezTo>
                  <a:pt x="419" y="544"/>
                  <a:pt x="419" y="544"/>
                  <a:pt x="420" y="544"/>
                </a:cubicBezTo>
                <a:close/>
                <a:moveTo>
                  <a:pt x="418" y="524"/>
                </a:moveTo>
                <a:cubicBezTo>
                  <a:pt x="418" y="524"/>
                  <a:pt x="418" y="524"/>
                  <a:pt x="418" y="524"/>
                </a:cubicBezTo>
                <a:cubicBezTo>
                  <a:pt x="418" y="524"/>
                  <a:pt x="418" y="524"/>
                  <a:pt x="418" y="524"/>
                </a:cubicBezTo>
                <a:close/>
                <a:moveTo>
                  <a:pt x="417" y="540"/>
                </a:moveTo>
                <a:cubicBezTo>
                  <a:pt x="416" y="541"/>
                  <a:pt x="417" y="542"/>
                  <a:pt x="418" y="542"/>
                </a:cubicBezTo>
                <a:cubicBezTo>
                  <a:pt x="418" y="542"/>
                  <a:pt x="418" y="541"/>
                  <a:pt x="418" y="540"/>
                </a:cubicBezTo>
                <a:cubicBezTo>
                  <a:pt x="417" y="540"/>
                  <a:pt x="417" y="540"/>
                  <a:pt x="417" y="540"/>
                </a:cubicBezTo>
                <a:close/>
                <a:moveTo>
                  <a:pt x="422" y="532"/>
                </a:moveTo>
                <a:cubicBezTo>
                  <a:pt x="422" y="533"/>
                  <a:pt x="421" y="533"/>
                  <a:pt x="420" y="534"/>
                </a:cubicBezTo>
                <a:cubicBezTo>
                  <a:pt x="422" y="533"/>
                  <a:pt x="423" y="532"/>
                  <a:pt x="422" y="532"/>
                </a:cubicBezTo>
                <a:close/>
                <a:moveTo>
                  <a:pt x="421" y="544"/>
                </a:moveTo>
                <a:cubicBezTo>
                  <a:pt x="421" y="544"/>
                  <a:pt x="421" y="544"/>
                  <a:pt x="421" y="544"/>
                </a:cubicBezTo>
                <a:cubicBezTo>
                  <a:pt x="422" y="543"/>
                  <a:pt x="421" y="543"/>
                  <a:pt x="421" y="544"/>
                </a:cubicBezTo>
                <a:close/>
                <a:moveTo>
                  <a:pt x="421" y="544"/>
                </a:moveTo>
                <a:cubicBezTo>
                  <a:pt x="420" y="543"/>
                  <a:pt x="419" y="543"/>
                  <a:pt x="418" y="542"/>
                </a:cubicBezTo>
                <a:cubicBezTo>
                  <a:pt x="419" y="543"/>
                  <a:pt x="419" y="543"/>
                  <a:pt x="420" y="544"/>
                </a:cubicBezTo>
                <a:cubicBezTo>
                  <a:pt x="420" y="544"/>
                  <a:pt x="420" y="544"/>
                  <a:pt x="421" y="544"/>
                </a:cubicBezTo>
                <a:close/>
                <a:moveTo>
                  <a:pt x="393" y="522"/>
                </a:moveTo>
                <a:cubicBezTo>
                  <a:pt x="397" y="522"/>
                  <a:pt x="400" y="524"/>
                  <a:pt x="396" y="526"/>
                </a:cubicBezTo>
                <a:cubicBezTo>
                  <a:pt x="399" y="529"/>
                  <a:pt x="411" y="527"/>
                  <a:pt x="418" y="524"/>
                </a:cubicBezTo>
                <a:cubicBezTo>
                  <a:pt x="416" y="524"/>
                  <a:pt x="415" y="525"/>
                  <a:pt x="412" y="522"/>
                </a:cubicBezTo>
                <a:cubicBezTo>
                  <a:pt x="410" y="523"/>
                  <a:pt x="408" y="528"/>
                  <a:pt x="405" y="526"/>
                </a:cubicBezTo>
                <a:cubicBezTo>
                  <a:pt x="403" y="523"/>
                  <a:pt x="406" y="523"/>
                  <a:pt x="408" y="522"/>
                </a:cubicBezTo>
                <a:cubicBezTo>
                  <a:pt x="403" y="523"/>
                  <a:pt x="401" y="518"/>
                  <a:pt x="394" y="519"/>
                </a:cubicBezTo>
                <a:cubicBezTo>
                  <a:pt x="397" y="522"/>
                  <a:pt x="397" y="522"/>
                  <a:pt x="397" y="522"/>
                </a:cubicBezTo>
                <a:cubicBezTo>
                  <a:pt x="396" y="522"/>
                  <a:pt x="394" y="521"/>
                  <a:pt x="393" y="522"/>
                </a:cubicBezTo>
                <a:close/>
                <a:moveTo>
                  <a:pt x="417" y="529"/>
                </a:moveTo>
                <a:cubicBezTo>
                  <a:pt x="418" y="530"/>
                  <a:pt x="418" y="530"/>
                  <a:pt x="418" y="530"/>
                </a:cubicBezTo>
                <a:cubicBezTo>
                  <a:pt x="418" y="529"/>
                  <a:pt x="420" y="528"/>
                  <a:pt x="423" y="526"/>
                </a:cubicBezTo>
                <a:cubicBezTo>
                  <a:pt x="421" y="525"/>
                  <a:pt x="419" y="525"/>
                  <a:pt x="418" y="524"/>
                </a:cubicBezTo>
                <a:cubicBezTo>
                  <a:pt x="418" y="529"/>
                  <a:pt x="418" y="529"/>
                  <a:pt x="418" y="529"/>
                </a:cubicBezTo>
                <a:lnTo>
                  <a:pt x="417" y="529"/>
                </a:lnTo>
                <a:close/>
                <a:moveTo>
                  <a:pt x="418" y="534"/>
                </a:moveTo>
                <a:cubicBezTo>
                  <a:pt x="414" y="533"/>
                  <a:pt x="412" y="531"/>
                  <a:pt x="408" y="533"/>
                </a:cubicBezTo>
                <a:cubicBezTo>
                  <a:pt x="409" y="535"/>
                  <a:pt x="411" y="534"/>
                  <a:pt x="413" y="536"/>
                </a:cubicBezTo>
                <a:cubicBezTo>
                  <a:pt x="412" y="532"/>
                  <a:pt x="415" y="537"/>
                  <a:pt x="418" y="534"/>
                </a:cubicBezTo>
                <a:cubicBezTo>
                  <a:pt x="418" y="535"/>
                  <a:pt x="418" y="535"/>
                  <a:pt x="419" y="536"/>
                </a:cubicBezTo>
                <a:cubicBezTo>
                  <a:pt x="419" y="535"/>
                  <a:pt x="420" y="535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19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19" y="534"/>
                  <a:pt x="418" y="534"/>
                  <a:pt x="418" y="534"/>
                </a:cubicBezTo>
                <a:cubicBezTo>
                  <a:pt x="419" y="532"/>
                  <a:pt x="419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18" y="530"/>
                  <a:pt x="418" y="530"/>
                  <a:pt x="418" y="530"/>
                </a:cubicBezTo>
                <a:cubicBezTo>
                  <a:pt x="417" y="531"/>
                  <a:pt x="417" y="532"/>
                  <a:pt x="418" y="534"/>
                </a:cubicBezTo>
                <a:close/>
                <a:moveTo>
                  <a:pt x="399" y="556"/>
                </a:moveTo>
                <a:cubicBezTo>
                  <a:pt x="400" y="556"/>
                  <a:pt x="400" y="556"/>
                  <a:pt x="400" y="556"/>
                </a:cubicBezTo>
                <a:cubicBezTo>
                  <a:pt x="400" y="556"/>
                  <a:pt x="399" y="556"/>
                  <a:pt x="399" y="556"/>
                </a:cubicBezTo>
                <a:close/>
                <a:moveTo>
                  <a:pt x="402" y="555"/>
                </a:moveTo>
                <a:cubicBezTo>
                  <a:pt x="402" y="555"/>
                  <a:pt x="404" y="555"/>
                  <a:pt x="403" y="556"/>
                </a:cubicBezTo>
                <a:cubicBezTo>
                  <a:pt x="402" y="557"/>
                  <a:pt x="401" y="556"/>
                  <a:pt x="400" y="556"/>
                </a:cubicBezTo>
                <a:cubicBezTo>
                  <a:pt x="401" y="557"/>
                  <a:pt x="403" y="558"/>
                  <a:pt x="405" y="556"/>
                </a:cubicBezTo>
                <a:cubicBezTo>
                  <a:pt x="404" y="556"/>
                  <a:pt x="404" y="556"/>
                  <a:pt x="404" y="556"/>
                </a:cubicBezTo>
                <a:cubicBezTo>
                  <a:pt x="406" y="554"/>
                  <a:pt x="410" y="552"/>
                  <a:pt x="411" y="552"/>
                </a:cubicBezTo>
                <a:cubicBezTo>
                  <a:pt x="407" y="553"/>
                  <a:pt x="405" y="553"/>
                  <a:pt x="402" y="555"/>
                </a:cubicBezTo>
                <a:close/>
                <a:moveTo>
                  <a:pt x="409" y="544"/>
                </a:moveTo>
                <a:cubicBezTo>
                  <a:pt x="407" y="541"/>
                  <a:pt x="407" y="541"/>
                  <a:pt x="407" y="541"/>
                </a:cubicBezTo>
                <a:cubicBezTo>
                  <a:pt x="403" y="542"/>
                  <a:pt x="403" y="542"/>
                  <a:pt x="403" y="542"/>
                </a:cubicBezTo>
                <a:cubicBezTo>
                  <a:pt x="405" y="542"/>
                  <a:pt x="405" y="542"/>
                  <a:pt x="405" y="542"/>
                </a:cubicBezTo>
                <a:cubicBezTo>
                  <a:pt x="405" y="544"/>
                  <a:pt x="407" y="544"/>
                  <a:pt x="409" y="544"/>
                </a:cubicBezTo>
                <a:close/>
                <a:moveTo>
                  <a:pt x="420" y="524"/>
                </a:moveTo>
                <a:cubicBezTo>
                  <a:pt x="424" y="524"/>
                  <a:pt x="424" y="524"/>
                  <a:pt x="424" y="524"/>
                </a:cubicBezTo>
                <a:cubicBezTo>
                  <a:pt x="418" y="522"/>
                  <a:pt x="418" y="522"/>
                  <a:pt x="418" y="522"/>
                </a:cubicBezTo>
                <a:lnTo>
                  <a:pt x="420" y="524"/>
                </a:lnTo>
                <a:close/>
                <a:moveTo>
                  <a:pt x="419" y="519"/>
                </a:moveTo>
                <a:cubicBezTo>
                  <a:pt x="423" y="519"/>
                  <a:pt x="423" y="519"/>
                  <a:pt x="423" y="519"/>
                </a:cubicBezTo>
                <a:cubicBezTo>
                  <a:pt x="421" y="518"/>
                  <a:pt x="421" y="518"/>
                  <a:pt x="421" y="518"/>
                </a:cubicBezTo>
                <a:lnTo>
                  <a:pt x="419" y="519"/>
                </a:lnTo>
                <a:close/>
                <a:moveTo>
                  <a:pt x="364" y="254"/>
                </a:moveTo>
                <a:cubicBezTo>
                  <a:pt x="363" y="253"/>
                  <a:pt x="363" y="253"/>
                  <a:pt x="363" y="253"/>
                </a:cubicBezTo>
                <a:cubicBezTo>
                  <a:pt x="364" y="254"/>
                  <a:pt x="364" y="254"/>
                  <a:pt x="364" y="254"/>
                </a:cubicBezTo>
                <a:close/>
                <a:moveTo>
                  <a:pt x="364" y="262"/>
                </a:moveTo>
                <a:cubicBezTo>
                  <a:pt x="366" y="262"/>
                  <a:pt x="366" y="262"/>
                  <a:pt x="366" y="262"/>
                </a:cubicBezTo>
                <a:cubicBezTo>
                  <a:pt x="365" y="262"/>
                  <a:pt x="364" y="262"/>
                  <a:pt x="364" y="262"/>
                </a:cubicBezTo>
                <a:close/>
                <a:moveTo>
                  <a:pt x="414" y="403"/>
                </a:moveTo>
                <a:cubicBezTo>
                  <a:pt x="418" y="401"/>
                  <a:pt x="423" y="400"/>
                  <a:pt x="419" y="400"/>
                </a:cubicBezTo>
                <a:cubicBezTo>
                  <a:pt x="415" y="400"/>
                  <a:pt x="415" y="400"/>
                  <a:pt x="415" y="400"/>
                </a:cubicBezTo>
                <a:cubicBezTo>
                  <a:pt x="416" y="402"/>
                  <a:pt x="415" y="402"/>
                  <a:pt x="414" y="403"/>
                </a:cubicBezTo>
                <a:close/>
                <a:moveTo>
                  <a:pt x="388" y="325"/>
                </a:moveTo>
                <a:cubicBezTo>
                  <a:pt x="387" y="325"/>
                  <a:pt x="387" y="325"/>
                  <a:pt x="387" y="325"/>
                </a:cubicBezTo>
                <a:cubicBezTo>
                  <a:pt x="388" y="326"/>
                  <a:pt x="389" y="326"/>
                  <a:pt x="390" y="326"/>
                </a:cubicBezTo>
                <a:cubicBezTo>
                  <a:pt x="390" y="326"/>
                  <a:pt x="389" y="325"/>
                  <a:pt x="388" y="325"/>
                </a:cubicBezTo>
                <a:close/>
                <a:moveTo>
                  <a:pt x="371" y="324"/>
                </a:moveTo>
                <a:cubicBezTo>
                  <a:pt x="374" y="322"/>
                  <a:pt x="374" y="322"/>
                  <a:pt x="374" y="322"/>
                </a:cubicBezTo>
                <a:cubicBezTo>
                  <a:pt x="373" y="323"/>
                  <a:pt x="372" y="323"/>
                  <a:pt x="371" y="324"/>
                </a:cubicBezTo>
                <a:close/>
                <a:moveTo>
                  <a:pt x="358" y="212"/>
                </a:moveTo>
                <a:cubicBezTo>
                  <a:pt x="354" y="211"/>
                  <a:pt x="354" y="211"/>
                  <a:pt x="354" y="211"/>
                </a:cubicBezTo>
                <a:cubicBezTo>
                  <a:pt x="355" y="213"/>
                  <a:pt x="356" y="212"/>
                  <a:pt x="358" y="212"/>
                </a:cubicBezTo>
                <a:close/>
                <a:moveTo>
                  <a:pt x="416" y="471"/>
                </a:moveTo>
                <a:cubicBezTo>
                  <a:pt x="418" y="469"/>
                  <a:pt x="418" y="468"/>
                  <a:pt x="418" y="467"/>
                </a:cubicBezTo>
                <a:cubicBezTo>
                  <a:pt x="416" y="469"/>
                  <a:pt x="413" y="470"/>
                  <a:pt x="416" y="471"/>
                </a:cubicBezTo>
                <a:close/>
                <a:moveTo>
                  <a:pt x="406" y="256"/>
                </a:moveTo>
                <a:cubicBezTo>
                  <a:pt x="405" y="255"/>
                  <a:pt x="405" y="255"/>
                  <a:pt x="404" y="255"/>
                </a:cubicBezTo>
                <a:cubicBezTo>
                  <a:pt x="404" y="256"/>
                  <a:pt x="405" y="256"/>
                  <a:pt x="406" y="256"/>
                </a:cubicBezTo>
                <a:close/>
                <a:moveTo>
                  <a:pt x="418" y="463"/>
                </a:moveTo>
                <a:cubicBezTo>
                  <a:pt x="418" y="464"/>
                  <a:pt x="418" y="464"/>
                  <a:pt x="417" y="464"/>
                </a:cubicBezTo>
                <a:cubicBezTo>
                  <a:pt x="418" y="465"/>
                  <a:pt x="419" y="466"/>
                  <a:pt x="418" y="467"/>
                </a:cubicBezTo>
                <a:cubicBezTo>
                  <a:pt x="420" y="466"/>
                  <a:pt x="421" y="465"/>
                  <a:pt x="418" y="463"/>
                </a:cubicBezTo>
                <a:close/>
                <a:moveTo>
                  <a:pt x="356" y="59"/>
                </a:moveTo>
                <a:cubicBezTo>
                  <a:pt x="356" y="59"/>
                  <a:pt x="356" y="59"/>
                  <a:pt x="356" y="59"/>
                </a:cubicBezTo>
                <a:cubicBezTo>
                  <a:pt x="356" y="59"/>
                  <a:pt x="356" y="59"/>
                  <a:pt x="356" y="59"/>
                </a:cubicBezTo>
                <a:close/>
                <a:moveTo>
                  <a:pt x="394" y="13"/>
                </a:moveTo>
                <a:cubicBezTo>
                  <a:pt x="394" y="13"/>
                  <a:pt x="394" y="14"/>
                  <a:pt x="394" y="15"/>
                </a:cubicBezTo>
                <a:cubicBezTo>
                  <a:pt x="394" y="15"/>
                  <a:pt x="394" y="14"/>
                  <a:pt x="394" y="13"/>
                </a:cubicBezTo>
                <a:close/>
                <a:moveTo>
                  <a:pt x="420" y="500"/>
                </a:moveTo>
                <a:cubicBezTo>
                  <a:pt x="421" y="501"/>
                  <a:pt x="421" y="500"/>
                  <a:pt x="420" y="500"/>
                </a:cubicBezTo>
                <a:close/>
                <a:moveTo>
                  <a:pt x="405" y="505"/>
                </a:moveTo>
                <a:cubicBezTo>
                  <a:pt x="405" y="505"/>
                  <a:pt x="404" y="505"/>
                  <a:pt x="403" y="505"/>
                </a:cubicBezTo>
                <a:cubicBezTo>
                  <a:pt x="404" y="505"/>
                  <a:pt x="405" y="505"/>
                  <a:pt x="405" y="505"/>
                </a:cubicBezTo>
                <a:close/>
                <a:moveTo>
                  <a:pt x="393" y="454"/>
                </a:moveTo>
                <a:cubicBezTo>
                  <a:pt x="393" y="454"/>
                  <a:pt x="393" y="454"/>
                  <a:pt x="393" y="454"/>
                </a:cubicBezTo>
                <a:cubicBezTo>
                  <a:pt x="393" y="455"/>
                  <a:pt x="393" y="455"/>
                  <a:pt x="393" y="454"/>
                </a:cubicBezTo>
                <a:close/>
                <a:moveTo>
                  <a:pt x="419" y="502"/>
                </a:moveTo>
                <a:cubicBezTo>
                  <a:pt x="419" y="501"/>
                  <a:pt x="420" y="501"/>
                  <a:pt x="420" y="500"/>
                </a:cubicBezTo>
                <a:cubicBezTo>
                  <a:pt x="420" y="500"/>
                  <a:pt x="419" y="501"/>
                  <a:pt x="419" y="502"/>
                </a:cubicBezTo>
                <a:close/>
                <a:moveTo>
                  <a:pt x="421" y="501"/>
                </a:moveTo>
                <a:cubicBezTo>
                  <a:pt x="420" y="502"/>
                  <a:pt x="420" y="502"/>
                  <a:pt x="420" y="502"/>
                </a:cubicBezTo>
                <a:cubicBezTo>
                  <a:pt x="421" y="502"/>
                  <a:pt x="421" y="502"/>
                  <a:pt x="421" y="501"/>
                </a:cubicBezTo>
                <a:close/>
                <a:moveTo>
                  <a:pt x="420" y="499"/>
                </a:moveTo>
                <a:cubicBezTo>
                  <a:pt x="420" y="499"/>
                  <a:pt x="420" y="500"/>
                  <a:pt x="420" y="500"/>
                </a:cubicBezTo>
                <a:cubicBezTo>
                  <a:pt x="420" y="500"/>
                  <a:pt x="420" y="500"/>
                  <a:pt x="420" y="500"/>
                </a:cubicBezTo>
                <a:cubicBezTo>
                  <a:pt x="420" y="500"/>
                  <a:pt x="420" y="499"/>
                  <a:pt x="420" y="499"/>
                </a:cubicBezTo>
                <a:close/>
                <a:moveTo>
                  <a:pt x="369" y="141"/>
                </a:moveTo>
                <a:cubicBezTo>
                  <a:pt x="370" y="141"/>
                  <a:pt x="370" y="141"/>
                  <a:pt x="370" y="141"/>
                </a:cubicBezTo>
                <a:cubicBezTo>
                  <a:pt x="368" y="140"/>
                  <a:pt x="368" y="140"/>
                  <a:pt x="369" y="141"/>
                </a:cubicBezTo>
                <a:close/>
                <a:moveTo>
                  <a:pt x="373" y="379"/>
                </a:moveTo>
                <a:cubicBezTo>
                  <a:pt x="373" y="379"/>
                  <a:pt x="373" y="379"/>
                  <a:pt x="373" y="379"/>
                </a:cubicBezTo>
                <a:cubicBezTo>
                  <a:pt x="373" y="379"/>
                  <a:pt x="373" y="379"/>
                  <a:pt x="373" y="379"/>
                </a:cubicBezTo>
                <a:close/>
                <a:moveTo>
                  <a:pt x="369" y="375"/>
                </a:moveTo>
                <a:cubicBezTo>
                  <a:pt x="374" y="377"/>
                  <a:pt x="374" y="377"/>
                  <a:pt x="373" y="379"/>
                </a:cubicBezTo>
                <a:cubicBezTo>
                  <a:pt x="384" y="377"/>
                  <a:pt x="384" y="377"/>
                  <a:pt x="384" y="377"/>
                </a:cubicBezTo>
                <a:lnTo>
                  <a:pt x="369" y="375"/>
                </a:lnTo>
                <a:close/>
                <a:moveTo>
                  <a:pt x="363" y="239"/>
                </a:moveTo>
                <a:cubicBezTo>
                  <a:pt x="368" y="235"/>
                  <a:pt x="362" y="233"/>
                  <a:pt x="358" y="231"/>
                </a:cubicBezTo>
                <a:cubicBezTo>
                  <a:pt x="360" y="230"/>
                  <a:pt x="368" y="232"/>
                  <a:pt x="366" y="228"/>
                </a:cubicBezTo>
                <a:cubicBezTo>
                  <a:pt x="363" y="223"/>
                  <a:pt x="357" y="229"/>
                  <a:pt x="355" y="226"/>
                </a:cubicBezTo>
                <a:cubicBezTo>
                  <a:pt x="361" y="224"/>
                  <a:pt x="361" y="224"/>
                  <a:pt x="361" y="224"/>
                </a:cubicBezTo>
                <a:cubicBezTo>
                  <a:pt x="356" y="220"/>
                  <a:pt x="361" y="217"/>
                  <a:pt x="361" y="214"/>
                </a:cubicBezTo>
                <a:cubicBezTo>
                  <a:pt x="361" y="213"/>
                  <a:pt x="360" y="213"/>
                  <a:pt x="359" y="213"/>
                </a:cubicBezTo>
                <a:cubicBezTo>
                  <a:pt x="362" y="209"/>
                  <a:pt x="353" y="205"/>
                  <a:pt x="355" y="203"/>
                </a:cubicBezTo>
                <a:cubicBezTo>
                  <a:pt x="356" y="203"/>
                  <a:pt x="359" y="201"/>
                  <a:pt x="360" y="201"/>
                </a:cubicBezTo>
                <a:cubicBezTo>
                  <a:pt x="356" y="196"/>
                  <a:pt x="356" y="196"/>
                  <a:pt x="356" y="196"/>
                </a:cubicBezTo>
                <a:cubicBezTo>
                  <a:pt x="358" y="198"/>
                  <a:pt x="362" y="198"/>
                  <a:pt x="365" y="198"/>
                </a:cubicBezTo>
                <a:cubicBezTo>
                  <a:pt x="365" y="197"/>
                  <a:pt x="363" y="196"/>
                  <a:pt x="362" y="195"/>
                </a:cubicBezTo>
                <a:cubicBezTo>
                  <a:pt x="363" y="196"/>
                  <a:pt x="365" y="196"/>
                  <a:pt x="366" y="195"/>
                </a:cubicBezTo>
                <a:cubicBezTo>
                  <a:pt x="360" y="190"/>
                  <a:pt x="360" y="190"/>
                  <a:pt x="360" y="190"/>
                </a:cubicBezTo>
                <a:cubicBezTo>
                  <a:pt x="359" y="191"/>
                  <a:pt x="359" y="191"/>
                  <a:pt x="359" y="192"/>
                </a:cubicBezTo>
                <a:cubicBezTo>
                  <a:pt x="359" y="191"/>
                  <a:pt x="357" y="188"/>
                  <a:pt x="360" y="186"/>
                </a:cubicBezTo>
                <a:cubicBezTo>
                  <a:pt x="361" y="186"/>
                  <a:pt x="362" y="187"/>
                  <a:pt x="364" y="187"/>
                </a:cubicBezTo>
                <a:cubicBezTo>
                  <a:pt x="360" y="189"/>
                  <a:pt x="363" y="189"/>
                  <a:pt x="366" y="190"/>
                </a:cubicBezTo>
                <a:cubicBezTo>
                  <a:pt x="365" y="186"/>
                  <a:pt x="367" y="189"/>
                  <a:pt x="369" y="187"/>
                </a:cubicBezTo>
                <a:cubicBezTo>
                  <a:pt x="369" y="185"/>
                  <a:pt x="364" y="184"/>
                  <a:pt x="361" y="185"/>
                </a:cubicBezTo>
                <a:cubicBezTo>
                  <a:pt x="363" y="182"/>
                  <a:pt x="363" y="181"/>
                  <a:pt x="360" y="178"/>
                </a:cubicBezTo>
                <a:cubicBezTo>
                  <a:pt x="365" y="179"/>
                  <a:pt x="365" y="179"/>
                  <a:pt x="365" y="179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72" y="173"/>
                  <a:pt x="361" y="177"/>
                  <a:pt x="363" y="172"/>
                </a:cubicBezTo>
                <a:cubicBezTo>
                  <a:pt x="368" y="172"/>
                  <a:pt x="368" y="172"/>
                  <a:pt x="368" y="172"/>
                </a:cubicBezTo>
                <a:cubicBezTo>
                  <a:pt x="366" y="170"/>
                  <a:pt x="358" y="169"/>
                  <a:pt x="364" y="167"/>
                </a:cubicBezTo>
                <a:cubicBezTo>
                  <a:pt x="361" y="165"/>
                  <a:pt x="357" y="171"/>
                  <a:pt x="356" y="166"/>
                </a:cubicBezTo>
                <a:cubicBezTo>
                  <a:pt x="359" y="165"/>
                  <a:pt x="360" y="163"/>
                  <a:pt x="361" y="162"/>
                </a:cubicBezTo>
                <a:cubicBezTo>
                  <a:pt x="359" y="161"/>
                  <a:pt x="356" y="163"/>
                  <a:pt x="357" y="164"/>
                </a:cubicBezTo>
                <a:cubicBezTo>
                  <a:pt x="354" y="157"/>
                  <a:pt x="371" y="159"/>
                  <a:pt x="365" y="153"/>
                </a:cubicBezTo>
                <a:cubicBezTo>
                  <a:pt x="362" y="155"/>
                  <a:pt x="357" y="151"/>
                  <a:pt x="357" y="157"/>
                </a:cubicBezTo>
                <a:cubicBezTo>
                  <a:pt x="354" y="154"/>
                  <a:pt x="363" y="152"/>
                  <a:pt x="358" y="149"/>
                </a:cubicBezTo>
                <a:cubicBezTo>
                  <a:pt x="364" y="151"/>
                  <a:pt x="364" y="151"/>
                  <a:pt x="364" y="151"/>
                </a:cubicBezTo>
                <a:cubicBezTo>
                  <a:pt x="364" y="150"/>
                  <a:pt x="362" y="149"/>
                  <a:pt x="361" y="148"/>
                </a:cubicBezTo>
                <a:cubicBezTo>
                  <a:pt x="366" y="148"/>
                  <a:pt x="366" y="148"/>
                  <a:pt x="366" y="148"/>
                </a:cubicBezTo>
                <a:cubicBezTo>
                  <a:pt x="358" y="145"/>
                  <a:pt x="369" y="142"/>
                  <a:pt x="359" y="140"/>
                </a:cubicBezTo>
                <a:cubicBezTo>
                  <a:pt x="367" y="142"/>
                  <a:pt x="358" y="138"/>
                  <a:pt x="361" y="137"/>
                </a:cubicBezTo>
                <a:cubicBezTo>
                  <a:pt x="367" y="139"/>
                  <a:pt x="362" y="144"/>
                  <a:pt x="369" y="144"/>
                </a:cubicBezTo>
                <a:cubicBezTo>
                  <a:pt x="371" y="143"/>
                  <a:pt x="367" y="142"/>
                  <a:pt x="369" y="141"/>
                </a:cubicBezTo>
                <a:cubicBezTo>
                  <a:pt x="371" y="142"/>
                  <a:pt x="372" y="143"/>
                  <a:pt x="374" y="143"/>
                </a:cubicBezTo>
                <a:cubicBezTo>
                  <a:pt x="378" y="139"/>
                  <a:pt x="369" y="137"/>
                  <a:pt x="367" y="134"/>
                </a:cubicBezTo>
                <a:cubicBezTo>
                  <a:pt x="369" y="139"/>
                  <a:pt x="369" y="139"/>
                  <a:pt x="369" y="139"/>
                </a:cubicBezTo>
                <a:cubicBezTo>
                  <a:pt x="362" y="139"/>
                  <a:pt x="368" y="137"/>
                  <a:pt x="362" y="136"/>
                </a:cubicBezTo>
                <a:cubicBezTo>
                  <a:pt x="366" y="133"/>
                  <a:pt x="360" y="132"/>
                  <a:pt x="363" y="130"/>
                </a:cubicBezTo>
                <a:cubicBezTo>
                  <a:pt x="363" y="130"/>
                  <a:pt x="363" y="130"/>
                  <a:pt x="363" y="131"/>
                </a:cubicBezTo>
                <a:cubicBezTo>
                  <a:pt x="363" y="126"/>
                  <a:pt x="375" y="124"/>
                  <a:pt x="375" y="122"/>
                </a:cubicBezTo>
                <a:cubicBezTo>
                  <a:pt x="376" y="121"/>
                  <a:pt x="372" y="117"/>
                  <a:pt x="369" y="119"/>
                </a:cubicBezTo>
                <a:cubicBezTo>
                  <a:pt x="366" y="117"/>
                  <a:pt x="371" y="125"/>
                  <a:pt x="362" y="122"/>
                </a:cubicBezTo>
                <a:cubicBezTo>
                  <a:pt x="372" y="119"/>
                  <a:pt x="357" y="117"/>
                  <a:pt x="364" y="111"/>
                </a:cubicBezTo>
                <a:cubicBezTo>
                  <a:pt x="368" y="113"/>
                  <a:pt x="370" y="109"/>
                  <a:pt x="373" y="111"/>
                </a:cubicBezTo>
                <a:cubicBezTo>
                  <a:pt x="372" y="108"/>
                  <a:pt x="371" y="108"/>
                  <a:pt x="368" y="107"/>
                </a:cubicBezTo>
                <a:cubicBezTo>
                  <a:pt x="371" y="106"/>
                  <a:pt x="371" y="106"/>
                  <a:pt x="371" y="106"/>
                </a:cubicBezTo>
                <a:cubicBezTo>
                  <a:pt x="363" y="103"/>
                  <a:pt x="364" y="106"/>
                  <a:pt x="360" y="100"/>
                </a:cubicBezTo>
                <a:cubicBezTo>
                  <a:pt x="363" y="102"/>
                  <a:pt x="365" y="98"/>
                  <a:pt x="367" y="99"/>
                </a:cubicBezTo>
                <a:cubicBezTo>
                  <a:pt x="367" y="97"/>
                  <a:pt x="366" y="96"/>
                  <a:pt x="364" y="95"/>
                </a:cubicBezTo>
                <a:cubicBezTo>
                  <a:pt x="365" y="95"/>
                  <a:pt x="365" y="95"/>
                  <a:pt x="365" y="95"/>
                </a:cubicBezTo>
                <a:cubicBezTo>
                  <a:pt x="363" y="89"/>
                  <a:pt x="369" y="90"/>
                  <a:pt x="365" y="85"/>
                </a:cubicBezTo>
                <a:cubicBezTo>
                  <a:pt x="363" y="86"/>
                  <a:pt x="363" y="86"/>
                  <a:pt x="363" y="86"/>
                </a:cubicBezTo>
                <a:cubicBezTo>
                  <a:pt x="357" y="79"/>
                  <a:pt x="360" y="71"/>
                  <a:pt x="358" y="64"/>
                </a:cubicBezTo>
                <a:cubicBezTo>
                  <a:pt x="356" y="66"/>
                  <a:pt x="356" y="66"/>
                  <a:pt x="356" y="66"/>
                </a:cubicBezTo>
                <a:cubicBezTo>
                  <a:pt x="357" y="65"/>
                  <a:pt x="353" y="62"/>
                  <a:pt x="356" y="59"/>
                </a:cubicBezTo>
                <a:cubicBezTo>
                  <a:pt x="356" y="60"/>
                  <a:pt x="357" y="60"/>
                  <a:pt x="357" y="61"/>
                </a:cubicBezTo>
                <a:cubicBezTo>
                  <a:pt x="359" y="61"/>
                  <a:pt x="362" y="60"/>
                  <a:pt x="363" y="58"/>
                </a:cubicBezTo>
                <a:cubicBezTo>
                  <a:pt x="359" y="57"/>
                  <a:pt x="359" y="57"/>
                  <a:pt x="359" y="57"/>
                </a:cubicBezTo>
                <a:cubicBezTo>
                  <a:pt x="362" y="57"/>
                  <a:pt x="362" y="57"/>
                  <a:pt x="362" y="57"/>
                </a:cubicBezTo>
                <a:cubicBezTo>
                  <a:pt x="362" y="54"/>
                  <a:pt x="357" y="58"/>
                  <a:pt x="357" y="55"/>
                </a:cubicBezTo>
                <a:cubicBezTo>
                  <a:pt x="367" y="53"/>
                  <a:pt x="358" y="44"/>
                  <a:pt x="366" y="41"/>
                </a:cubicBezTo>
                <a:cubicBezTo>
                  <a:pt x="359" y="40"/>
                  <a:pt x="366" y="46"/>
                  <a:pt x="359" y="45"/>
                </a:cubicBezTo>
                <a:cubicBezTo>
                  <a:pt x="360" y="44"/>
                  <a:pt x="361" y="43"/>
                  <a:pt x="362" y="42"/>
                </a:cubicBezTo>
                <a:cubicBezTo>
                  <a:pt x="358" y="42"/>
                  <a:pt x="358" y="42"/>
                  <a:pt x="358" y="42"/>
                </a:cubicBezTo>
                <a:cubicBezTo>
                  <a:pt x="360" y="35"/>
                  <a:pt x="363" y="31"/>
                  <a:pt x="362" y="24"/>
                </a:cubicBezTo>
                <a:cubicBezTo>
                  <a:pt x="363" y="25"/>
                  <a:pt x="363" y="25"/>
                  <a:pt x="363" y="25"/>
                </a:cubicBezTo>
                <a:cubicBezTo>
                  <a:pt x="365" y="22"/>
                  <a:pt x="364" y="21"/>
                  <a:pt x="360" y="20"/>
                </a:cubicBezTo>
                <a:cubicBezTo>
                  <a:pt x="362" y="19"/>
                  <a:pt x="363" y="21"/>
                  <a:pt x="365" y="20"/>
                </a:cubicBezTo>
                <a:cubicBezTo>
                  <a:pt x="354" y="16"/>
                  <a:pt x="373" y="11"/>
                  <a:pt x="365" y="9"/>
                </a:cubicBezTo>
                <a:cubicBezTo>
                  <a:pt x="373" y="9"/>
                  <a:pt x="381" y="3"/>
                  <a:pt x="388" y="5"/>
                </a:cubicBezTo>
                <a:cubicBezTo>
                  <a:pt x="387" y="3"/>
                  <a:pt x="387" y="3"/>
                  <a:pt x="387" y="3"/>
                </a:cubicBezTo>
                <a:cubicBezTo>
                  <a:pt x="393" y="3"/>
                  <a:pt x="388" y="9"/>
                  <a:pt x="394" y="9"/>
                </a:cubicBezTo>
                <a:cubicBezTo>
                  <a:pt x="388" y="15"/>
                  <a:pt x="388" y="15"/>
                  <a:pt x="388" y="15"/>
                </a:cubicBezTo>
                <a:cubicBezTo>
                  <a:pt x="390" y="15"/>
                  <a:pt x="393" y="16"/>
                  <a:pt x="394" y="15"/>
                </a:cubicBezTo>
                <a:cubicBezTo>
                  <a:pt x="394" y="16"/>
                  <a:pt x="394" y="17"/>
                  <a:pt x="397" y="16"/>
                </a:cubicBezTo>
                <a:cubicBezTo>
                  <a:pt x="383" y="30"/>
                  <a:pt x="398" y="43"/>
                  <a:pt x="391" y="56"/>
                </a:cubicBezTo>
                <a:cubicBezTo>
                  <a:pt x="391" y="57"/>
                  <a:pt x="393" y="57"/>
                  <a:pt x="395" y="56"/>
                </a:cubicBezTo>
                <a:cubicBezTo>
                  <a:pt x="389" y="59"/>
                  <a:pt x="398" y="58"/>
                  <a:pt x="399" y="60"/>
                </a:cubicBezTo>
                <a:cubicBezTo>
                  <a:pt x="391" y="64"/>
                  <a:pt x="391" y="64"/>
                  <a:pt x="391" y="64"/>
                </a:cubicBezTo>
                <a:cubicBezTo>
                  <a:pt x="393" y="65"/>
                  <a:pt x="396" y="64"/>
                  <a:pt x="397" y="64"/>
                </a:cubicBezTo>
                <a:cubicBezTo>
                  <a:pt x="399" y="70"/>
                  <a:pt x="391" y="77"/>
                  <a:pt x="396" y="83"/>
                </a:cubicBezTo>
                <a:cubicBezTo>
                  <a:pt x="394" y="84"/>
                  <a:pt x="390" y="82"/>
                  <a:pt x="389" y="85"/>
                </a:cubicBezTo>
                <a:cubicBezTo>
                  <a:pt x="397" y="81"/>
                  <a:pt x="393" y="91"/>
                  <a:pt x="399" y="89"/>
                </a:cubicBezTo>
                <a:cubicBezTo>
                  <a:pt x="390" y="92"/>
                  <a:pt x="397" y="97"/>
                  <a:pt x="385" y="97"/>
                </a:cubicBezTo>
                <a:cubicBezTo>
                  <a:pt x="385" y="100"/>
                  <a:pt x="390" y="99"/>
                  <a:pt x="392" y="98"/>
                </a:cubicBezTo>
                <a:cubicBezTo>
                  <a:pt x="391" y="101"/>
                  <a:pt x="391" y="104"/>
                  <a:pt x="395" y="106"/>
                </a:cubicBezTo>
                <a:cubicBezTo>
                  <a:pt x="392" y="108"/>
                  <a:pt x="399" y="121"/>
                  <a:pt x="390" y="124"/>
                </a:cubicBezTo>
                <a:cubicBezTo>
                  <a:pt x="396" y="122"/>
                  <a:pt x="393" y="124"/>
                  <a:pt x="395" y="126"/>
                </a:cubicBezTo>
                <a:cubicBezTo>
                  <a:pt x="401" y="124"/>
                  <a:pt x="401" y="124"/>
                  <a:pt x="401" y="124"/>
                </a:cubicBezTo>
                <a:cubicBezTo>
                  <a:pt x="400" y="128"/>
                  <a:pt x="400" y="128"/>
                  <a:pt x="400" y="128"/>
                </a:cubicBezTo>
                <a:cubicBezTo>
                  <a:pt x="401" y="129"/>
                  <a:pt x="401" y="129"/>
                  <a:pt x="400" y="129"/>
                </a:cubicBezTo>
                <a:cubicBezTo>
                  <a:pt x="400" y="130"/>
                  <a:pt x="397" y="129"/>
                  <a:pt x="396" y="131"/>
                </a:cubicBezTo>
                <a:cubicBezTo>
                  <a:pt x="396" y="134"/>
                  <a:pt x="398" y="134"/>
                  <a:pt x="401" y="135"/>
                </a:cubicBezTo>
                <a:cubicBezTo>
                  <a:pt x="402" y="135"/>
                  <a:pt x="402" y="135"/>
                  <a:pt x="402" y="135"/>
                </a:cubicBezTo>
                <a:cubicBezTo>
                  <a:pt x="403" y="137"/>
                  <a:pt x="403" y="137"/>
                  <a:pt x="403" y="137"/>
                </a:cubicBezTo>
                <a:cubicBezTo>
                  <a:pt x="402" y="138"/>
                  <a:pt x="397" y="132"/>
                  <a:pt x="395" y="137"/>
                </a:cubicBezTo>
                <a:cubicBezTo>
                  <a:pt x="396" y="137"/>
                  <a:pt x="403" y="139"/>
                  <a:pt x="399" y="141"/>
                </a:cubicBezTo>
                <a:cubicBezTo>
                  <a:pt x="400" y="138"/>
                  <a:pt x="396" y="139"/>
                  <a:pt x="394" y="140"/>
                </a:cubicBezTo>
                <a:cubicBezTo>
                  <a:pt x="394" y="143"/>
                  <a:pt x="394" y="143"/>
                  <a:pt x="394" y="143"/>
                </a:cubicBezTo>
                <a:cubicBezTo>
                  <a:pt x="401" y="142"/>
                  <a:pt x="401" y="142"/>
                  <a:pt x="401" y="142"/>
                </a:cubicBezTo>
                <a:cubicBezTo>
                  <a:pt x="401" y="151"/>
                  <a:pt x="396" y="161"/>
                  <a:pt x="397" y="172"/>
                </a:cubicBezTo>
                <a:cubicBezTo>
                  <a:pt x="391" y="172"/>
                  <a:pt x="397" y="179"/>
                  <a:pt x="389" y="178"/>
                </a:cubicBezTo>
                <a:cubicBezTo>
                  <a:pt x="390" y="178"/>
                  <a:pt x="390" y="178"/>
                  <a:pt x="390" y="178"/>
                </a:cubicBezTo>
                <a:cubicBezTo>
                  <a:pt x="389" y="175"/>
                  <a:pt x="383" y="179"/>
                  <a:pt x="384" y="181"/>
                </a:cubicBezTo>
                <a:cubicBezTo>
                  <a:pt x="386" y="179"/>
                  <a:pt x="393" y="184"/>
                  <a:pt x="394" y="179"/>
                </a:cubicBezTo>
                <a:cubicBezTo>
                  <a:pt x="398" y="183"/>
                  <a:pt x="398" y="183"/>
                  <a:pt x="398" y="183"/>
                </a:cubicBezTo>
                <a:cubicBezTo>
                  <a:pt x="414" y="184"/>
                  <a:pt x="397" y="194"/>
                  <a:pt x="402" y="199"/>
                </a:cubicBezTo>
                <a:cubicBezTo>
                  <a:pt x="402" y="199"/>
                  <a:pt x="401" y="199"/>
                  <a:pt x="400" y="199"/>
                </a:cubicBezTo>
                <a:cubicBezTo>
                  <a:pt x="406" y="204"/>
                  <a:pt x="396" y="211"/>
                  <a:pt x="399" y="212"/>
                </a:cubicBezTo>
                <a:cubicBezTo>
                  <a:pt x="395" y="213"/>
                  <a:pt x="395" y="213"/>
                  <a:pt x="395" y="213"/>
                </a:cubicBezTo>
                <a:cubicBezTo>
                  <a:pt x="402" y="217"/>
                  <a:pt x="402" y="218"/>
                  <a:pt x="400" y="224"/>
                </a:cubicBezTo>
                <a:cubicBezTo>
                  <a:pt x="399" y="224"/>
                  <a:pt x="398" y="223"/>
                  <a:pt x="397" y="224"/>
                </a:cubicBezTo>
                <a:cubicBezTo>
                  <a:pt x="400" y="225"/>
                  <a:pt x="404" y="226"/>
                  <a:pt x="403" y="230"/>
                </a:cubicBezTo>
                <a:cubicBezTo>
                  <a:pt x="401" y="230"/>
                  <a:pt x="401" y="230"/>
                  <a:pt x="401" y="230"/>
                </a:cubicBezTo>
                <a:cubicBezTo>
                  <a:pt x="402" y="236"/>
                  <a:pt x="402" y="236"/>
                  <a:pt x="402" y="236"/>
                </a:cubicBezTo>
                <a:cubicBezTo>
                  <a:pt x="388" y="236"/>
                  <a:pt x="411" y="246"/>
                  <a:pt x="396" y="248"/>
                </a:cubicBezTo>
                <a:cubicBezTo>
                  <a:pt x="400" y="249"/>
                  <a:pt x="402" y="253"/>
                  <a:pt x="404" y="255"/>
                </a:cubicBezTo>
                <a:cubicBezTo>
                  <a:pt x="403" y="255"/>
                  <a:pt x="403" y="255"/>
                  <a:pt x="402" y="256"/>
                </a:cubicBezTo>
                <a:cubicBezTo>
                  <a:pt x="410" y="258"/>
                  <a:pt x="400" y="262"/>
                  <a:pt x="401" y="265"/>
                </a:cubicBezTo>
                <a:cubicBezTo>
                  <a:pt x="403" y="266"/>
                  <a:pt x="405" y="265"/>
                  <a:pt x="407" y="265"/>
                </a:cubicBezTo>
                <a:cubicBezTo>
                  <a:pt x="402" y="268"/>
                  <a:pt x="414" y="273"/>
                  <a:pt x="412" y="275"/>
                </a:cubicBezTo>
                <a:cubicBezTo>
                  <a:pt x="411" y="277"/>
                  <a:pt x="407" y="276"/>
                  <a:pt x="403" y="276"/>
                </a:cubicBezTo>
                <a:cubicBezTo>
                  <a:pt x="405" y="280"/>
                  <a:pt x="416" y="275"/>
                  <a:pt x="411" y="280"/>
                </a:cubicBezTo>
                <a:cubicBezTo>
                  <a:pt x="410" y="280"/>
                  <a:pt x="410" y="279"/>
                  <a:pt x="409" y="279"/>
                </a:cubicBezTo>
                <a:cubicBezTo>
                  <a:pt x="408" y="281"/>
                  <a:pt x="392" y="285"/>
                  <a:pt x="395" y="287"/>
                </a:cubicBezTo>
                <a:cubicBezTo>
                  <a:pt x="398" y="285"/>
                  <a:pt x="398" y="285"/>
                  <a:pt x="398" y="285"/>
                </a:cubicBezTo>
                <a:cubicBezTo>
                  <a:pt x="401" y="288"/>
                  <a:pt x="387" y="293"/>
                  <a:pt x="396" y="294"/>
                </a:cubicBezTo>
                <a:cubicBezTo>
                  <a:pt x="400" y="293"/>
                  <a:pt x="400" y="293"/>
                  <a:pt x="400" y="293"/>
                </a:cubicBezTo>
                <a:cubicBezTo>
                  <a:pt x="395" y="299"/>
                  <a:pt x="402" y="296"/>
                  <a:pt x="397" y="301"/>
                </a:cubicBezTo>
                <a:cubicBezTo>
                  <a:pt x="397" y="301"/>
                  <a:pt x="397" y="301"/>
                  <a:pt x="397" y="301"/>
                </a:cubicBezTo>
                <a:cubicBezTo>
                  <a:pt x="397" y="304"/>
                  <a:pt x="392" y="305"/>
                  <a:pt x="399" y="306"/>
                </a:cubicBezTo>
                <a:cubicBezTo>
                  <a:pt x="400" y="306"/>
                  <a:pt x="400" y="306"/>
                  <a:pt x="400" y="306"/>
                </a:cubicBezTo>
                <a:cubicBezTo>
                  <a:pt x="401" y="309"/>
                  <a:pt x="400" y="309"/>
                  <a:pt x="400" y="312"/>
                </a:cubicBezTo>
                <a:cubicBezTo>
                  <a:pt x="401" y="312"/>
                  <a:pt x="402" y="314"/>
                  <a:pt x="400" y="314"/>
                </a:cubicBezTo>
                <a:cubicBezTo>
                  <a:pt x="406" y="314"/>
                  <a:pt x="403" y="322"/>
                  <a:pt x="403" y="323"/>
                </a:cubicBezTo>
                <a:cubicBezTo>
                  <a:pt x="402" y="321"/>
                  <a:pt x="400" y="322"/>
                  <a:pt x="397" y="323"/>
                </a:cubicBezTo>
                <a:cubicBezTo>
                  <a:pt x="402" y="324"/>
                  <a:pt x="403" y="325"/>
                  <a:pt x="399" y="327"/>
                </a:cubicBezTo>
                <a:cubicBezTo>
                  <a:pt x="407" y="327"/>
                  <a:pt x="414" y="327"/>
                  <a:pt x="415" y="331"/>
                </a:cubicBezTo>
                <a:cubicBezTo>
                  <a:pt x="414" y="331"/>
                  <a:pt x="413" y="330"/>
                  <a:pt x="412" y="330"/>
                </a:cubicBezTo>
                <a:cubicBezTo>
                  <a:pt x="410" y="331"/>
                  <a:pt x="412" y="332"/>
                  <a:pt x="412" y="332"/>
                </a:cubicBezTo>
                <a:cubicBezTo>
                  <a:pt x="411" y="332"/>
                  <a:pt x="410" y="331"/>
                  <a:pt x="407" y="332"/>
                </a:cubicBezTo>
                <a:cubicBezTo>
                  <a:pt x="414" y="334"/>
                  <a:pt x="408" y="336"/>
                  <a:pt x="410" y="340"/>
                </a:cubicBezTo>
                <a:cubicBezTo>
                  <a:pt x="408" y="339"/>
                  <a:pt x="407" y="340"/>
                  <a:pt x="404" y="341"/>
                </a:cubicBezTo>
                <a:cubicBezTo>
                  <a:pt x="413" y="341"/>
                  <a:pt x="397" y="346"/>
                  <a:pt x="408" y="344"/>
                </a:cubicBezTo>
                <a:cubicBezTo>
                  <a:pt x="402" y="352"/>
                  <a:pt x="408" y="364"/>
                  <a:pt x="402" y="367"/>
                </a:cubicBezTo>
                <a:cubicBezTo>
                  <a:pt x="399" y="368"/>
                  <a:pt x="404" y="370"/>
                  <a:pt x="404" y="372"/>
                </a:cubicBezTo>
                <a:cubicBezTo>
                  <a:pt x="400" y="372"/>
                  <a:pt x="400" y="372"/>
                  <a:pt x="400" y="372"/>
                </a:cubicBezTo>
                <a:cubicBezTo>
                  <a:pt x="407" y="375"/>
                  <a:pt x="403" y="374"/>
                  <a:pt x="409" y="379"/>
                </a:cubicBezTo>
                <a:cubicBezTo>
                  <a:pt x="405" y="377"/>
                  <a:pt x="403" y="378"/>
                  <a:pt x="400" y="380"/>
                </a:cubicBezTo>
                <a:cubicBezTo>
                  <a:pt x="407" y="383"/>
                  <a:pt x="407" y="383"/>
                  <a:pt x="407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4" y="384"/>
                  <a:pt x="403" y="386"/>
                  <a:pt x="402" y="387"/>
                </a:cubicBezTo>
                <a:cubicBezTo>
                  <a:pt x="402" y="387"/>
                  <a:pt x="402" y="387"/>
                  <a:pt x="401" y="387"/>
                </a:cubicBezTo>
                <a:cubicBezTo>
                  <a:pt x="409" y="388"/>
                  <a:pt x="408" y="393"/>
                  <a:pt x="412" y="394"/>
                </a:cubicBezTo>
                <a:cubicBezTo>
                  <a:pt x="404" y="395"/>
                  <a:pt x="414" y="397"/>
                  <a:pt x="407" y="399"/>
                </a:cubicBezTo>
                <a:cubicBezTo>
                  <a:pt x="408" y="399"/>
                  <a:pt x="409" y="399"/>
                  <a:pt x="409" y="400"/>
                </a:cubicBezTo>
                <a:cubicBezTo>
                  <a:pt x="413" y="399"/>
                  <a:pt x="416" y="399"/>
                  <a:pt x="415" y="400"/>
                </a:cubicBezTo>
                <a:cubicBezTo>
                  <a:pt x="415" y="400"/>
                  <a:pt x="415" y="400"/>
                  <a:pt x="415" y="400"/>
                </a:cubicBezTo>
                <a:cubicBezTo>
                  <a:pt x="411" y="401"/>
                  <a:pt x="411" y="401"/>
                  <a:pt x="411" y="401"/>
                </a:cubicBezTo>
                <a:cubicBezTo>
                  <a:pt x="412" y="402"/>
                  <a:pt x="412" y="404"/>
                  <a:pt x="412" y="404"/>
                </a:cubicBezTo>
                <a:cubicBezTo>
                  <a:pt x="413" y="404"/>
                  <a:pt x="413" y="404"/>
                  <a:pt x="414" y="403"/>
                </a:cubicBezTo>
                <a:cubicBezTo>
                  <a:pt x="414" y="404"/>
                  <a:pt x="413" y="404"/>
                  <a:pt x="412" y="405"/>
                </a:cubicBezTo>
                <a:cubicBezTo>
                  <a:pt x="412" y="405"/>
                  <a:pt x="412" y="405"/>
                  <a:pt x="412" y="405"/>
                </a:cubicBezTo>
                <a:cubicBezTo>
                  <a:pt x="412" y="405"/>
                  <a:pt x="412" y="405"/>
                  <a:pt x="412" y="405"/>
                </a:cubicBezTo>
                <a:cubicBezTo>
                  <a:pt x="411" y="406"/>
                  <a:pt x="411" y="407"/>
                  <a:pt x="412" y="408"/>
                </a:cubicBezTo>
                <a:cubicBezTo>
                  <a:pt x="406" y="412"/>
                  <a:pt x="422" y="417"/>
                  <a:pt x="413" y="422"/>
                </a:cubicBezTo>
                <a:cubicBezTo>
                  <a:pt x="414" y="421"/>
                  <a:pt x="414" y="420"/>
                  <a:pt x="412" y="420"/>
                </a:cubicBezTo>
                <a:cubicBezTo>
                  <a:pt x="413" y="424"/>
                  <a:pt x="407" y="428"/>
                  <a:pt x="410" y="431"/>
                </a:cubicBezTo>
                <a:cubicBezTo>
                  <a:pt x="414" y="430"/>
                  <a:pt x="414" y="430"/>
                  <a:pt x="414" y="430"/>
                </a:cubicBezTo>
                <a:cubicBezTo>
                  <a:pt x="416" y="433"/>
                  <a:pt x="418" y="436"/>
                  <a:pt x="418" y="438"/>
                </a:cubicBezTo>
                <a:cubicBezTo>
                  <a:pt x="422" y="438"/>
                  <a:pt x="422" y="438"/>
                  <a:pt x="422" y="438"/>
                </a:cubicBezTo>
                <a:cubicBezTo>
                  <a:pt x="421" y="441"/>
                  <a:pt x="428" y="449"/>
                  <a:pt x="419" y="451"/>
                </a:cubicBezTo>
                <a:cubicBezTo>
                  <a:pt x="423" y="452"/>
                  <a:pt x="418" y="456"/>
                  <a:pt x="419" y="458"/>
                </a:cubicBezTo>
                <a:cubicBezTo>
                  <a:pt x="416" y="459"/>
                  <a:pt x="416" y="459"/>
                  <a:pt x="416" y="459"/>
                </a:cubicBezTo>
                <a:cubicBezTo>
                  <a:pt x="415" y="461"/>
                  <a:pt x="416" y="463"/>
                  <a:pt x="417" y="464"/>
                </a:cubicBezTo>
                <a:cubicBezTo>
                  <a:pt x="410" y="470"/>
                  <a:pt x="418" y="474"/>
                  <a:pt x="417" y="479"/>
                </a:cubicBezTo>
                <a:cubicBezTo>
                  <a:pt x="416" y="479"/>
                  <a:pt x="416" y="479"/>
                  <a:pt x="416" y="479"/>
                </a:cubicBezTo>
                <a:cubicBezTo>
                  <a:pt x="419" y="483"/>
                  <a:pt x="419" y="483"/>
                  <a:pt x="419" y="483"/>
                </a:cubicBezTo>
                <a:cubicBezTo>
                  <a:pt x="416" y="482"/>
                  <a:pt x="421" y="484"/>
                  <a:pt x="420" y="486"/>
                </a:cubicBezTo>
                <a:cubicBezTo>
                  <a:pt x="422" y="487"/>
                  <a:pt x="421" y="490"/>
                  <a:pt x="419" y="491"/>
                </a:cubicBezTo>
                <a:cubicBezTo>
                  <a:pt x="419" y="494"/>
                  <a:pt x="419" y="494"/>
                  <a:pt x="419" y="494"/>
                </a:cubicBezTo>
                <a:cubicBezTo>
                  <a:pt x="417" y="491"/>
                  <a:pt x="414" y="495"/>
                  <a:pt x="410" y="495"/>
                </a:cubicBezTo>
                <a:cubicBezTo>
                  <a:pt x="413" y="497"/>
                  <a:pt x="413" y="497"/>
                  <a:pt x="413" y="497"/>
                </a:cubicBezTo>
                <a:cubicBezTo>
                  <a:pt x="411" y="498"/>
                  <a:pt x="410" y="496"/>
                  <a:pt x="409" y="497"/>
                </a:cubicBezTo>
                <a:cubicBezTo>
                  <a:pt x="411" y="498"/>
                  <a:pt x="411" y="502"/>
                  <a:pt x="416" y="503"/>
                </a:cubicBezTo>
                <a:cubicBezTo>
                  <a:pt x="417" y="503"/>
                  <a:pt x="418" y="502"/>
                  <a:pt x="418" y="502"/>
                </a:cubicBezTo>
                <a:cubicBezTo>
                  <a:pt x="418" y="502"/>
                  <a:pt x="418" y="502"/>
                  <a:pt x="419" y="502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19" y="502"/>
                  <a:pt x="420" y="502"/>
                  <a:pt x="420" y="502"/>
                </a:cubicBezTo>
                <a:cubicBezTo>
                  <a:pt x="419" y="505"/>
                  <a:pt x="421" y="504"/>
                  <a:pt x="423" y="503"/>
                </a:cubicBezTo>
                <a:cubicBezTo>
                  <a:pt x="417" y="506"/>
                  <a:pt x="421" y="508"/>
                  <a:pt x="414" y="510"/>
                </a:cubicBezTo>
                <a:cubicBezTo>
                  <a:pt x="422" y="507"/>
                  <a:pt x="414" y="516"/>
                  <a:pt x="422" y="514"/>
                </a:cubicBezTo>
                <a:cubicBezTo>
                  <a:pt x="415" y="516"/>
                  <a:pt x="422" y="515"/>
                  <a:pt x="416" y="517"/>
                </a:cubicBezTo>
                <a:cubicBezTo>
                  <a:pt x="418" y="514"/>
                  <a:pt x="412" y="512"/>
                  <a:pt x="409" y="509"/>
                </a:cubicBezTo>
                <a:cubicBezTo>
                  <a:pt x="405" y="512"/>
                  <a:pt x="405" y="512"/>
                  <a:pt x="405" y="512"/>
                </a:cubicBezTo>
                <a:cubicBezTo>
                  <a:pt x="398" y="511"/>
                  <a:pt x="408" y="507"/>
                  <a:pt x="405" y="505"/>
                </a:cubicBezTo>
                <a:cubicBezTo>
                  <a:pt x="407" y="506"/>
                  <a:pt x="405" y="508"/>
                  <a:pt x="404" y="509"/>
                </a:cubicBezTo>
                <a:cubicBezTo>
                  <a:pt x="409" y="508"/>
                  <a:pt x="409" y="508"/>
                  <a:pt x="409" y="508"/>
                </a:cubicBezTo>
                <a:cubicBezTo>
                  <a:pt x="411" y="504"/>
                  <a:pt x="407" y="502"/>
                  <a:pt x="404" y="500"/>
                </a:cubicBezTo>
                <a:cubicBezTo>
                  <a:pt x="402" y="502"/>
                  <a:pt x="401" y="498"/>
                  <a:pt x="397" y="499"/>
                </a:cubicBezTo>
                <a:cubicBezTo>
                  <a:pt x="397" y="501"/>
                  <a:pt x="397" y="501"/>
                  <a:pt x="397" y="501"/>
                </a:cubicBezTo>
                <a:cubicBezTo>
                  <a:pt x="395" y="502"/>
                  <a:pt x="394" y="500"/>
                  <a:pt x="392" y="499"/>
                </a:cubicBezTo>
                <a:cubicBezTo>
                  <a:pt x="396" y="494"/>
                  <a:pt x="392" y="484"/>
                  <a:pt x="396" y="482"/>
                </a:cubicBezTo>
                <a:cubicBezTo>
                  <a:pt x="395" y="483"/>
                  <a:pt x="396" y="485"/>
                  <a:pt x="398" y="486"/>
                </a:cubicBezTo>
                <a:cubicBezTo>
                  <a:pt x="400" y="484"/>
                  <a:pt x="400" y="484"/>
                  <a:pt x="400" y="484"/>
                </a:cubicBezTo>
                <a:cubicBezTo>
                  <a:pt x="400" y="486"/>
                  <a:pt x="395" y="487"/>
                  <a:pt x="397" y="490"/>
                </a:cubicBezTo>
                <a:cubicBezTo>
                  <a:pt x="401" y="490"/>
                  <a:pt x="406" y="492"/>
                  <a:pt x="411" y="489"/>
                </a:cubicBezTo>
                <a:cubicBezTo>
                  <a:pt x="416" y="483"/>
                  <a:pt x="401" y="485"/>
                  <a:pt x="402" y="478"/>
                </a:cubicBezTo>
                <a:cubicBezTo>
                  <a:pt x="401" y="477"/>
                  <a:pt x="408" y="479"/>
                  <a:pt x="406" y="476"/>
                </a:cubicBezTo>
                <a:cubicBezTo>
                  <a:pt x="402" y="471"/>
                  <a:pt x="394" y="468"/>
                  <a:pt x="387" y="469"/>
                </a:cubicBezTo>
                <a:cubicBezTo>
                  <a:pt x="389" y="470"/>
                  <a:pt x="394" y="474"/>
                  <a:pt x="388" y="475"/>
                </a:cubicBezTo>
                <a:cubicBezTo>
                  <a:pt x="386" y="473"/>
                  <a:pt x="384" y="470"/>
                  <a:pt x="381" y="470"/>
                </a:cubicBezTo>
                <a:cubicBezTo>
                  <a:pt x="387" y="467"/>
                  <a:pt x="383" y="473"/>
                  <a:pt x="388" y="470"/>
                </a:cubicBezTo>
                <a:cubicBezTo>
                  <a:pt x="388" y="469"/>
                  <a:pt x="386" y="469"/>
                  <a:pt x="384" y="468"/>
                </a:cubicBezTo>
                <a:cubicBezTo>
                  <a:pt x="387" y="469"/>
                  <a:pt x="389" y="467"/>
                  <a:pt x="390" y="466"/>
                </a:cubicBezTo>
                <a:cubicBezTo>
                  <a:pt x="390" y="462"/>
                  <a:pt x="393" y="459"/>
                  <a:pt x="393" y="454"/>
                </a:cubicBezTo>
                <a:cubicBezTo>
                  <a:pt x="394" y="454"/>
                  <a:pt x="396" y="454"/>
                  <a:pt x="398" y="454"/>
                </a:cubicBezTo>
                <a:cubicBezTo>
                  <a:pt x="396" y="451"/>
                  <a:pt x="386" y="449"/>
                  <a:pt x="382" y="450"/>
                </a:cubicBezTo>
                <a:cubicBezTo>
                  <a:pt x="382" y="447"/>
                  <a:pt x="385" y="447"/>
                  <a:pt x="383" y="444"/>
                </a:cubicBezTo>
                <a:cubicBezTo>
                  <a:pt x="377" y="448"/>
                  <a:pt x="384" y="444"/>
                  <a:pt x="378" y="443"/>
                </a:cubicBezTo>
                <a:cubicBezTo>
                  <a:pt x="377" y="441"/>
                  <a:pt x="381" y="443"/>
                  <a:pt x="382" y="441"/>
                </a:cubicBezTo>
                <a:cubicBezTo>
                  <a:pt x="381" y="441"/>
                  <a:pt x="379" y="440"/>
                  <a:pt x="378" y="440"/>
                </a:cubicBezTo>
                <a:cubicBezTo>
                  <a:pt x="382" y="439"/>
                  <a:pt x="390" y="442"/>
                  <a:pt x="395" y="441"/>
                </a:cubicBezTo>
                <a:cubicBezTo>
                  <a:pt x="399" y="439"/>
                  <a:pt x="405" y="434"/>
                  <a:pt x="405" y="434"/>
                </a:cubicBezTo>
                <a:cubicBezTo>
                  <a:pt x="400" y="433"/>
                  <a:pt x="378" y="434"/>
                  <a:pt x="372" y="436"/>
                </a:cubicBezTo>
                <a:cubicBezTo>
                  <a:pt x="368" y="436"/>
                  <a:pt x="375" y="433"/>
                  <a:pt x="376" y="432"/>
                </a:cubicBezTo>
                <a:cubicBezTo>
                  <a:pt x="381" y="429"/>
                  <a:pt x="371" y="428"/>
                  <a:pt x="373" y="426"/>
                </a:cubicBezTo>
                <a:cubicBezTo>
                  <a:pt x="376" y="427"/>
                  <a:pt x="376" y="427"/>
                  <a:pt x="376" y="427"/>
                </a:cubicBezTo>
                <a:cubicBezTo>
                  <a:pt x="378" y="427"/>
                  <a:pt x="376" y="423"/>
                  <a:pt x="374" y="423"/>
                </a:cubicBezTo>
                <a:cubicBezTo>
                  <a:pt x="376" y="423"/>
                  <a:pt x="384" y="424"/>
                  <a:pt x="387" y="423"/>
                </a:cubicBezTo>
                <a:cubicBezTo>
                  <a:pt x="388" y="419"/>
                  <a:pt x="376" y="415"/>
                  <a:pt x="370" y="415"/>
                </a:cubicBezTo>
                <a:cubicBezTo>
                  <a:pt x="377" y="422"/>
                  <a:pt x="377" y="422"/>
                  <a:pt x="377" y="422"/>
                </a:cubicBezTo>
                <a:cubicBezTo>
                  <a:pt x="372" y="422"/>
                  <a:pt x="371" y="417"/>
                  <a:pt x="365" y="418"/>
                </a:cubicBezTo>
                <a:cubicBezTo>
                  <a:pt x="367" y="411"/>
                  <a:pt x="367" y="411"/>
                  <a:pt x="367" y="411"/>
                </a:cubicBezTo>
                <a:cubicBezTo>
                  <a:pt x="367" y="412"/>
                  <a:pt x="369" y="415"/>
                  <a:pt x="371" y="413"/>
                </a:cubicBezTo>
                <a:cubicBezTo>
                  <a:pt x="371" y="411"/>
                  <a:pt x="372" y="412"/>
                  <a:pt x="375" y="410"/>
                </a:cubicBezTo>
                <a:cubicBezTo>
                  <a:pt x="381" y="413"/>
                  <a:pt x="398" y="418"/>
                  <a:pt x="406" y="420"/>
                </a:cubicBezTo>
                <a:cubicBezTo>
                  <a:pt x="402" y="417"/>
                  <a:pt x="402" y="417"/>
                  <a:pt x="402" y="417"/>
                </a:cubicBezTo>
                <a:cubicBezTo>
                  <a:pt x="405" y="416"/>
                  <a:pt x="405" y="416"/>
                  <a:pt x="405" y="416"/>
                </a:cubicBezTo>
                <a:cubicBezTo>
                  <a:pt x="401" y="412"/>
                  <a:pt x="381" y="409"/>
                  <a:pt x="376" y="408"/>
                </a:cubicBezTo>
                <a:cubicBezTo>
                  <a:pt x="377" y="405"/>
                  <a:pt x="388" y="406"/>
                  <a:pt x="390" y="406"/>
                </a:cubicBezTo>
                <a:cubicBezTo>
                  <a:pt x="390" y="401"/>
                  <a:pt x="374" y="402"/>
                  <a:pt x="376" y="397"/>
                </a:cubicBezTo>
                <a:cubicBezTo>
                  <a:pt x="373" y="399"/>
                  <a:pt x="373" y="399"/>
                  <a:pt x="373" y="399"/>
                </a:cubicBezTo>
                <a:cubicBezTo>
                  <a:pt x="372" y="398"/>
                  <a:pt x="374" y="394"/>
                  <a:pt x="372" y="394"/>
                </a:cubicBezTo>
                <a:cubicBezTo>
                  <a:pt x="375" y="393"/>
                  <a:pt x="382" y="392"/>
                  <a:pt x="384" y="393"/>
                </a:cubicBezTo>
                <a:cubicBezTo>
                  <a:pt x="374" y="389"/>
                  <a:pt x="374" y="389"/>
                  <a:pt x="374" y="389"/>
                </a:cubicBezTo>
                <a:cubicBezTo>
                  <a:pt x="375" y="390"/>
                  <a:pt x="383" y="389"/>
                  <a:pt x="385" y="389"/>
                </a:cubicBezTo>
                <a:cubicBezTo>
                  <a:pt x="385" y="387"/>
                  <a:pt x="375" y="387"/>
                  <a:pt x="373" y="388"/>
                </a:cubicBezTo>
                <a:cubicBezTo>
                  <a:pt x="380" y="384"/>
                  <a:pt x="376" y="385"/>
                  <a:pt x="383" y="382"/>
                </a:cubicBezTo>
                <a:cubicBezTo>
                  <a:pt x="383" y="381"/>
                  <a:pt x="374" y="383"/>
                  <a:pt x="373" y="383"/>
                </a:cubicBezTo>
                <a:cubicBezTo>
                  <a:pt x="371" y="381"/>
                  <a:pt x="372" y="380"/>
                  <a:pt x="373" y="379"/>
                </a:cubicBezTo>
                <a:cubicBezTo>
                  <a:pt x="377" y="382"/>
                  <a:pt x="392" y="379"/>
                  <a:pt x="399" y="379"/>
                </a:cubicBezTo>
                <a:cubicBezTo>
                  <a:pt x="373" y="373"/>
                  <a:pt x="373" y="373"/>
                  <a:pt x="373" y="373"/>
                </a:cubicBezTo>
                <a:cubicBezTo>
                  <a:pt x="374" y="373"/>
                  <a:pt x="383" y="373"/>
                  <a:pt x="384" y="373"/>
                </a:cubicBezTo>
                <a:cubicBezTo>
                  <a:pt x="376" y="373"/>
                  <a:pt x="374" y="364"/>
                  <a:pt x="375" y="359"/>
                </a:cubicBezTo>
                <a:cubicBezTo>
                  <a:pt x="375" y="360"/>
                  <a:pt x="375" y="360"/>
                  <a:pt x="375" y="360"/>
                </a:cubicBezTo>
                <a:cubicBezTo>
                  <a:pt x="378" y="361"/>
                  <a:pt x="380" y="357"/>
                  <a:pt x="377" y="355"/>
                </a:cubicBezTo>
                <a:cubicBezTo>
                  <a:pt x="379" y="355"/>
                  <a:pt x="378" y="356"/>
                  <a:pt x="379" y="356"/>
                </a:cubicBezTo>
                <a:cubicBezTo>
                  <a:pt x="384" y="353"/>
                  <a:pt x="367" y="353"/>
                  <a:pt x="373" y="350"/>
                </a:cubicBezTo>
                <a:cubicBezTo>
                  <a:pt x="373" y="353"/>
                  <a:pt x="376" y="353"/>
                  <a:pt x="379" y="353"/>
                </a:cubicBezTo>
                <a:cubicBezTo>
                  <a:pt x="376" y="351"/>
                  <a:pt x="379" y="345"/>
                  <a:pt x="370" y="347"/>
                </a:cubicBezTo>
                <a:cubicBezTo>
                  <a:pt x="372" y="345"/>
                  <a:pt x="371" y="344"/>
                  <a:pt x="375" y="344"/>
                </a:cubicBezTo>
                <a:cubicBezTo>
                  <a:pt x="370" y="339"/>
                  <a:pt x="370" y="339"/>
                  <a:pt x="370" y="339"/>
                </a:cubicBezTo>
                <a:cubicBezTo>
                  <a:pt x="370" y="339"/>
                  <a:pt x="373" y="339"/>
                  <a:pt x="374" y="338"/>
                </a:cubicBezTo>
                <a:cubicBezTo>
                  <a:pt x="373" y="341"/>
                  <a:pt x="381" y="343"/>
                  <a:pt x="375" y="345"/>
                </a:cubicBezTo>
                <a:cubicBezTo>
                  <a:pt x="381" y="345"/>
                  <a:pt x="384" y="344"/>
                  <a:pt x="389" y="345"/>
                </a:cubicBezTo>
                <a:cubicBezTo>
                  <a:pt x="386" y="339"/>
                  <a:pt x="376" y="336"/>
                  <a:pt x="369" y="333"/>
                </a:cubicBezTo>
                <a:cubicBezTo>
                  <a:pt x="373" y="327"/>
                  <a:pt x="373" y="327"/>
                  <a:pt x="373" y="327"/>
                </a:cubicBezTo>
                <a:cubicBezTo>
                  <a:pt x="371" y="327"/>
                  <a:pt x="371" y="327"/>
                  <a:pt x="371" y="327"/>
                </a:cubicBezTo>
                <a:cubicBezTo>
                  <a:pt x="377" y="326"/>
                  <a:pt x="377" y="326"/>
                  <a:pt x="377" y="326"/>
                </a:cubicBezTo>
                <a:cubicBezTo>
                  <a:pt x="376" y="325"/>
                  <a:pt x="374" y="325"/>
                  <a:pt x="375" y="325"/>
                </a:cubicBezTo>
                <a:cubicBezTo>
                  <a:pt x="376" y="325"/>
                  <a:pt x="376" y="325"/>
                  <a:pt x="377" y="325"/>
                </a:cubicBezTo>
                <a:cubicBezTo>
                  <a:pt x="377" y="325"/>
                  <a:pt x="376" y="324"/>
                  <a:pt x="376" y="324"/>
                </a:cubicBezTo>
                <a:cubicBezTo>
                  <a:pt x="379" y="324"/>
                  <a:pt x="383" y="324"/>
                  <a:pt x="387" y="325"/>
                </a:cubicBezTo>
                <a:cubicBezTo>
                  <a:pt x="385" y="326"/>
                  <a:pt x="384" y="326"/>
                  <a:pt x="383" y="327"/>
                </a:cubicBezTo>
                <a:cubicBezTo>
                  <a:pt x="386" y="328"/>
                  <a:pt x="390" y="328"/>
                  <a:pt x="392" y="327"/>
                </a:cubicBezTo>
                <a:cubicBezTo>
                  <a:pt x="391" y="327"/>
                  <a:pt x="391" y="326"/>
                  <a:pt x="390" y="326"/>
                </a:cubicBezTo>
                <a:cubicBezTo>
                  <a:pt x="393" y="327"/>
                  <a:pt x="395" y="327"/>
                  <a:pt x="396" y="326"/>
                </a:cubicBezTo>
                <a:cubicBezTo>
                  <a:pt x="393" y="323"/>
                  <a:pt x="393" y="323"/>
                  <a:pt x="393" y="323"/>
                </a:cubicBezTo>
                <a:cubicBezTo>
                  <a:pt x="392" y="323"/>
                  <a:pt x="390" y="324"/>
                  <a:pt x="388" y="325"/>
                </a:cubicBezTo>
                <a:cubicBezTo>
                  <a:pt x="383" y="322"/>
                  <a:pt x="378" y="320"/>
                  <a:pt x="374" y="322"/>
                </a:cubicBezTo>
                <a:cubicBezTo>
                  <a:pt x="378" y="319"/>
                  <a:pt x="378" y="319"/>
                  <a:pt x="378" y="319"/>
                </a:cubicBezTo>
                <a:cubicBezTo>
                  <a:pt x="371" y="316"/>
                  <a:pt x="372" y="316"/>
                  <a:pt x="367" y="312"/>
                </a:cubicBezTo>
                <a:cubicBezTo>
                  <a:pt x="370" y="312"/>
                  <a:pt x="372" y="313"/>
                  <a:pt x="373" y="312"/>
                </a:cubicBezTo>
                <a:cubicBezTo>
                  <a:pt x="366" y="309"/>
                  <a:pt x="381" y="304"/>
                  <a:pt x="375" y="303"/>
                </a:cubicBezTo>
                <a:cubicBezTo>
                  <a:pt x="373" y="301"/>
                  <a:pt x="369" y="302"/>
                  <a:pt x="368" y="301"/>
                </a:cubicBezTo>
                <a:cubicBezTo>
                  <a:pt x="368" y="301"/>
                  <a:pt x="370" y="301"/>
                  <a:pt x="370" y="300"/>
                </a:cubicBezTo>
                <a:cubicBezTo>
                  <a:pt x="365" y="299"/>
                  <a:pt x="365" y="299"/>
                  <a:pt x="365" y="299"/>
                </a:cubicBezTo>
                <a:cubicBezTo>
                  <a:pt x="367" y="298"/>
                  <a:pt x="368" y="300"/>
                  <a:pt x="370" y="298"/>
                </a:cubicBezTo>
                <a:cubicBezTo>
                  <a:pt x="367" y="294"/>
                  <a:pt x="364" y="292"/>
                  <a:pt x="366" y="289"/>
                </a:cubicBezTo>
                <a:cubicBezTo>
                  <a:pt x="365" y="285"/>
                  <a:pt x="357" y="291"/>
                  <a:pt x="358" y="288"/>
                </a:cubicBezTo>
                <a:cubicBezTo>
                  <a:pt x="362" y="287"/>
                  <a:pt x="366" y="286"/>
                  <a:pt x="367" y="284"/>
                </a:cubicBezTo>
                <a:cubicBezTo>
                  <a:pt x="364" y="283"/>
                  <a:pt x="361" y="283"/>
                  <a:pt x="359" y="281"/>
                </a:cubicBezTo>
                <a:cubicBezTo>
                  <a:pt x="365" y="281"/>
                  <a:pt x="365" y="281"/>
                  <a:pt x="365" y="281"/>
                </a:cubicBezTo>
                <a:cubicBezTo>
                  <a:pt x="365" y="279"/>
                  <a:pt x="364" y="277"/>
                  <a:pt x="368" y="277"/>
                </a:cubicBezTo>
                <a:cubicBezTo>
                  <a:pt x="365" y="276"/>
                  <a:pt x="366" y="275"/>
                  <a:pt x="367" y="274"/>
                </a:cubicBezTo>
                <a:cubicBezTo>
                  <a:pt x="364" y="271"/>
                  <a:pt x="355" y="276"/>
                  <a:pt x="353" y="277"/>
                </a:cubicBezTo>
                <a:cubicBezTo>
                  <a:pt x="357" y="274"/>
                  <a:pt x="354" y="272"/>
                  <a:pt x="361" y="270"/>
                </a:cubicBezTo>
                <a:cubicBezTo>
                  <a:pt x="363" y="273"/>
                  <a:pt x="363" y="273"/>
                  <a:pt x="363" y="273"/>
                </a:cubicBezTo>
                <a:cubicBezTo>
                  <a:pt x="370" y="267"/>
                  <a:pt x="355" y="268"/>
                  <a:pt x="367" y="265"/>
                </a:cubicBezTo>
                <a:cubicBezTo>
                  <a:pt x="366" y="267"/>
                  <a:pt x="370" y="269"/>
                  <a:pt x="373" y="268"/>
                </a:cubicBezTo>
                <a:cubicBezTo>
                  <a:pt x="370" y="265"/>
                  <a:pt x="370" y="265"/>
                  <a:pt x="370" y="265"/>
                </a:cubicBezTo>
                <a:cubicBezTo>
                  <a:pt x="371" y="265"/>
                  <a:pt x="371" y="266"/>
                  <a:pt x="372" y="265"/>
                </a:cubicBezTo>
                <a:cubicBezTo>
                  <a:pt x="371" y="264"/>
                  <a:pt x="368" y="263"/>
                  <a:pt x="366" y="262"/>
                </a:cubicBezTo>
                <a:cubicBezTo>
                  <a:pt x="367" y="262"/>
                  <a:pt x="367" y="262"/>
                  <a:pt x="367" y="262"/>
                </a:cubicBezTo>
                <a:cubicBezTo>
                  <a:pt x="365" y="257"/>
                  <a:pt x="365" y="257"/>
                  <a:pt x="365" y="257"/>
                </a:cubicBezTo>
                <a:cubicBezTo>
                  <a:pt x="365" y="258"/>
                  <a:pt x="367" y="259"/>
                  <a:pt x="368" y="258"/>
                </a:cubicBezTo>
                <a:cubicBezTo>
                  <a:pt x="364" y="254"/>
                  <a:pt x="364" y="254"/>
                  <a:pt x="364" y="254"/>
                </a:cubicBezTo>
                <a:cubicBezTo>
                  <a:pt x="366" y="255"/>
                  <a:pt x="368" y="254"/>
                  <a:pt x="368" y="253"/>
                </a:cubicBezTo>
                <a:cubicBezTo>
                  <a:pt x="370" y="249"/>
                  <a:pt x="355" y="250"/>
                  <a:pt x="361" y="247"/>
                </a:cubicBezTo>
                <a:cubicBezTo>
                  <a:pt x="361" y="247"/>
                  <a:pt x="362" y="247"/>
                  <a:pt x="362" y="248"/>
                </a:cubicBezTo>
                <a:cubicBezTo>
                  <a:pt x="364" y="246"/>
                  <a:pt x="364" y="246"/>
                  <a:pt x="364" y="246"/>
                </a:cubicBezTo>
                <a:cubicBezTo>
                  <a:pt x="352" y="246"/>
                  <a:pt x="362" y="236"/>
                  <a:pt x="350" y="236"/>
                </a:cubicBezTo>
                <a:cubicBezTo>
                  <a:pt x="355" y="234"/>
                  <a:pt x="353" y="236"/>
                  <a:pt x="359" y="239"/>
                </a:cubicBezTo>
                <a:cubicBezTo>
                  <a:pt x="362" y="236"/>
                  <a:pt x="362" y="236"/>
                  <a:pt x="362" y="236"/>
                </a:cubicBezTo>
                <a:cubicBezTo>
                  <a:pt x="363" y="237"/>
                  <a:pt x="362" y="238"/>
                  <a:pt x="363" y="239"/>
                </a:cubicBezTo>
                <a:close/>
                <a:moveTo>
                  <a:pt x="366" y="271"/>
                </a:moveTo>
                <a:cubicBezTo>
                  <a:pt x="363" y="272"/>
                  <a:pt x="366" y="273"/>
                  <a:pt x="367" y="274"/>
                </a:cubicBezTo>
                <a:cubicBezTo>
                  <a:pt x="368" y="272"/>
                  <a:pt x="371" y="272"/>
                  <a:pt x="366" y="271"/>
                </a:cubicBezTo>
                <a:close/>
                <a:moveTo>
                  <a:pt x="380" y="328"/>
                </a:moveTo>
                <a:cubicBezTo>
                  <a:pt x="379" y="329"/>
                  <a:pt x="378" y="330"/>
                  <a:pt x="380" y="331"/>
                </a:cubicBezTo>
                <a:cubicBezTo>
                  <a:pt x="381" y="330"/>
                  <a:pt x="381" y="329"/>
                  <a:pt x="380" y="328"/>
                </a:cubicBezTo>
                <a:close/>
                <a:moveTo>
                  <a:pt x="416" y="489"/>
                </a:moveTo>
                <a:cubicBezTo>
                  <a:pt x="416" y="489"/>
                  <a:pt x="416" y="489"/>
                  <a:pt x="416" y="489"/>
                </a:cubicBezTo>
                <a:cubicBezTo>
                  <a:pt x="417" y="488"/>
                  <a:pt x="418" y="487"/>
                  <a:pt x="416" y="489"/>
                </a:cubicBezTo>
                <a:close/>
                <a:moveTo>
                  <a:pt x="416" y="491"/>
                </a:moveTo>
                <a:cubicBezTo>
                  <a:pt x="415" y="492"/>
                  <a:pt x="415" y="493"/>
                  <a:pt x="417" y="493"/>
                </a:cubicBezTo>
                <a:cubicBezTo>
                  <a:pt x="416" y="493"/>
                  <a:pt x="415" y="493"/>
                  <a:pt x="415" y="493"/>
                </a:cubicBezTo>
                <a:cubicBezTo>
                  <a:pt x="414" y="492"/>
                  <a:pt x="414" y="491"/>
                  <a:pt x="416" y="491"/>
                </a:cubicBezTo>
                <a:close/>
                <a:moveTo>
                  <a:pt x="397" y="130"/>
                </a:moveTo>
                <a:cubicBezTo>
                  <a:pt x="398" y="129"/>
                  <a:pt x="398" y="129"/>
                  <a:pt x="398" y="129"/>
                </a:cubicBezTo>
                <a:cubicBezTo>
                  <a:pt x="397" y="129"/>
                  <a:pt x="396" y="128"/>
                  <a:pt x="397" y="130"/>
                </a:cubicBezTo>
                <a:close/>
                <a:moveTo>
                  <a:pt x="373" y="324"/>
                </a:moveTo>
                <a:cubicBezTo>
                  <a:pt x="374" y="324"/>
                  <a:pt x="375" y="324"/>
                  <a:pt x="376" y="324"/>
                </a:cubicBezTo>
                <a:cubicBezTo>
                  <a:pt x="375" y="324"/>
                  <a:pt x="374" y="324"/>
                  <a:pt x="373" y="324"/>
                </a:cubicBezTo>
                <a:close/>
                <a:moveTo>
                  <a:pt x="359" y="213"/>
                </a:moveTo>
                <a:cubicBezTo>
                  <a:pt x="359" y="213"/>
                  <a:pt x="359" y="213"/>
                  <a:pt x="359" y="213"/>
                </a:cubicBezTo>
                <a:cubicBezTo>
                  <a:pt x="359" y="212"/>
                  <a:pt x="359" y="212"/>
                  <a:pt x="358" y="212"/>
                </a:cubicBezTo>
                <a:lnTo>
                  <a:pt x="359" y="213"/>
                </a:lnTo>
                <a:close/>
                <a:moveTo>
                  <a:pt x="375" y="442"/>
                </a:moveTo>
                <a:cubicBezTo>
                  <a:pt x="376" y="441"/>
                  <a:pt x="377" y="440"/>
                  <a:pt x="378" y="440"/>
                </a:cubicBezTo>
                <a:cubicBezTo>
                  <a:pt x="377" y="440"/>
                  <a:pt x="376" y="441"/>
                  <a:pt x="375" y="442"/>
                </a:cubicBezTo>
                <a:close/>
                <a:moveTo>
                  <a:pt x="423" y="510"/>
                </a:moveTo>
                <a:cubicBezTo>
                  <a:pt x="422" y="508"/>
                  <a:pt x="422" y="508"/>
                  <a:pt x="422" y="508"/>
                </a:cubicBezTo>
                <a:cubicBezTo>
                  <a:pt x="422" y="509"/>
                  <a:pt x="421" y="510"/>
                  <a:pt x="420" y="510"/>
                </a:cubicBezTo>
                <a:cubicBezTo>
                  <a:pt x="421" y="510"/>
                  <a:pt x="423" y="510"/>
                  <a:pt x="423" y="510"/>
                </a:cubicBezTo>
                <a:close/>
                <a:moveTo>
                  <a:pt x="397" y="530"/>
                </a:moveTo>
                <a:cubicBezTo>
                  <a:pt x="397" y="530"/>
                  <a:pt x="397" y="531"/>
                  <a:pt x="397" y="531"/>
                </a:cubicBezTo>
                <a:cubicBezTo>
                  <a:pt x="399" y="531"/>
                  <a:pt x="399" y="531"/>
                  <a:pt x="399" y="531"/>
                </a:cubicBezTo>
                <a:cubicBezTo>
                  <a:pt x="399" y="530"/>
                  <a:pt x="397" y="529"/>
                  <a:pt x="397" y="530"/>
                </a:cubicBezTo>
                <a:close/>
                <a:moveTo>
                  <a:pt x="408" y="513"/>
                </a:moveTo>
                <a:cubicBezTo>
                  <a:pt x="405" y="513"/>
                  <a:pt x="406" y="514"/>
                  <a:pt x="407" y="516"/>
                </a:cubicBezTo>
                <a:cubicBezTo>
                  <a:pt x="407" y="516"/>
                  <a:pt x="407" y="516"/>
                  <a:pt x="407" y="516"/>
                </a:cubicBezTo>
                <a:cubicBezTo>
                  <a:pt x="412" y="516"/>
                  <a:pt x="410" y="514"/>
                  <a:pt x="408" y="513"/>
                </a:cubicBezTo>
                <a:close/>
                <a:moveTo>
                  <a:pt x="407" y="516"/>
                </a:moveTo>
                <a:cubicBezTo>
                  <a:pt x="407" y="517"/>
                  <a:pt x="407" y="517"/>
                  <a:pt x="407" y="518"/>
                </a:cubicBezTo>
                <a:cubicBezTo>
                  <a:pt x="409" y="518"/>
                  <a:pt x="407" y="517"/>
                  <a:pt x="407" y="516"/>
                </a:cubicBezTo>
                <a:close/>
                <a:moveTo>
                  <a:pt x="417" y="497"/>
                </a:moveTo>
                <a:cubicBezTo>
                  <a:pt x="416" y="498"/>
                  <a:pt x="422" y="497"/>
                  <a:pt x="421" y="498"/>
                </a:cubicBezTo>
                <a:cubicBezTo>
                  <a:pt x="425" y="498"/>
                  <a:pt x="415" y="493"/>
                  <a:pt x="417" y="497"/>
                </a:cubicBezTo>
                <a:close/>
                <a:moveTo>
                  <a:pt x="396" y="515"/>
                </a:moveTo>
                <a:cubicBezTo>
                  <a:pt x="401" y="514"/>
                  <a:pt x="401" y="514"/>
                  <a:pt x="401" y="514"/>
                </a:cubicBezTo>
                <a:cubicBezTo>
                  <a:pt x="397" y="513"/>
                  <a:pt x="397" y="513"/>
                  <a:pt x="397" y="513"/>
                </a:cubicBezTo>
                <a:lnTo>
                  <a:pt x="396" y="515"/>
                </a:lnTo>
                <a:close/>
                <a:moveTo>
                  <a:pt x="399" y="502"/>
                </a:moveTo>
                <a:cubicBezTo>
                  <a:pt x="398" y="505"/>
                  <a:pt x="398" y="505"/>
                  <a:pt x="398" y="505"/>
                </a:cubicBezTo>
                <a:cubicBezTo>
                  <a:pt x="399" y="505"/>
                  <a:pt x="399" y="505"/>
                  <a:pt x="400" y="506"/>
                </a:cubicBezTo>
                <a:cubicBezTo>
                  <a:pt x="400" y="504"/>
                  <a:pt x="400" y="502"/>
                  <a:pt x="399" y="502"/>
                </a:cubicBezTo>
                <a:close/>
                <a:moveTo>
                  <a:pt x="400" y="506"/>
                </a:moveTo>
                <a:cubicBezTo>
                  <a:pt x="400" y="506"/>
                  <a:pt x="400" y="507"/>
                  <a:pt x="400" y="507"/>
                </a:cubicBezTo>
                <a:cubicBezTo>
                  <a:pt x="400" y="507"/>
                  <a:pt x="400" y="506"/>
                  <a:pt x="400" y="506"/>
                </a:cubicBezTo>
                <a:close/>
                <a:moveTo>
                  <a:pt x="395" y="511"/>
                </a:moveTo>
                <a:cubicBezTo>
                  <a:pt x="396" y="511"/>
                  <a:pt x="396" y="511"/>
                  <a:pt x="396" y="511"/>
                </a:cubicBezTo>
                <a:cubicBezTo>
                  <a:pt x="396" y="509"/>
                  <a:pt x="396" y="509"/>
                  <a:pt x="396" y="509"/>
                </a:cubicBezTo>
                <a:lnTo>
                  <a:pt x="395" y="511"/>
                </a:lnTo>
                <a:close/>
                <a:moveTo>
                  <a:pt x="399" y="476"/>
                </a:moveTo>
                <a:cubicBezTo>
                  <a:pt x="398" y="474"/>
                  <a:pt x="398" y="474"/>
                  <a:pt x="398" y="474"/>
                </a:cubicBezTo>
                <a:cubicBezTo>
                  <a:pt x="396" y="473"/>
                  <a:pt x="395" y="474"/>
                  <a:pt x="396" y="475"/>
                </a:cubicBezTo>
                <a:cubicBezTo>
                  <a:pt x="397" y="476"/>
                  <a:pt x="397" y="477"/>
                  <a:pt x="399" y="476"/>
                </a:cubicBezTo>
                <a:close/>
                <a:moveTo>
                  <a:pt x="387" y="485"/>
                </a:moveTo>
                <a:cubicBezTo>
                  <a:pt x="388" y="484"/>
                  <a:pt x="389" y="484"/>
                  <a:pt x="390" y="484"/>
                </a:cubicBezTo>
                <a:cubicBezTo>
                  <a:pt x="385" y="484"/>
                  <a:pt x="385" y="484"/>
                  <a:pt x="385" y="484"/>
                </a:cubicBezTo>
                <a:lnTo>
                  <a:pt x="387" y="485"/>
                </a:lnTo>
                <a:close/>
                <a:moveTo>
                  <a:pt x="385" y="477"/>
                </a:moveTo>
                <a:cubicBezTo>
                  <a:pt x="384" y="477"/>
                  <a:pt x="381" y="473"/>
                  <a:pt x="381" y="477"/>
                </a:cubicBezTo>
                <a:cubicBezTo>
                  <a:pt x="383" y="477"/>
                  <a:pt x="384" y="480"/>
                  <a:pt x="385" y="477"/>
                </a:cubicBezTo>
                <a:close/>
                <a:moveTo>
                  <a:pt x="391" y="437"/>
                </a:moveTo>
                <a:cubicBezTo>
                  <a:pt x="391" y="438"/>
                  <a:pt x="391" y="438"/>
                  <a:pt x="391" y="438"/>
                </a:cubicBezTo>
                <a:cubicBezTo>
                  <a:pt x="400" y="437"/>
                  <a:pt x="400" y="437"/>
                  <a:pt x="400" y="437"/>
                </a:cubicBezTo>
                <a:lnTo>
                  <a:pt x="391" y="437"/>
                </a:lnTo>
                <a:close/>
                <a:moveTo>
                  <a:pt x="367" y="403"/>
                </a:moveTo>
                <a:cubicBezTo>
                  <a:pt x="365" y="406"/>
                  <a:pt x="373" y="403"/>
                  <a:pt x="370" y="406"/>
                </a:cubicBezTo>
                <a:cubicBezTo>
                  <a:pt x="373" y="407"/>
                  <a:pt x="373" y="404"/>
                  <a:pt x="374" y="404"/>
                </a:cubicBezTo>
                <a:cubicBezTo>
                  <a:pt x="372" y="403"/>
                  <a:pt x="373" y="401"/>
                  <a:pt x="367" y="403"/>
                </a:cubicBezTo>
                <a:close/>
                <a:moveTo>
                  <a:pt x="374" y="404"/>
                </a:moveTo>
                <a:cubicBezTo>
                  <a:pt x="375" y="405"/>
                  <a:pt x="375" y="405"/>
                  <a:pt x="376" y="405"/>
                </a:cubicBezTo>
                <a:cubicBezTo>
                  <a:pt x="375" y="405"/>
                  <a:pt x="375" y="404"/>
                  <a:pt x="374" y="404"/>
                </a:cubicBezTo>
                <a:close/>
                <a:moveTo>
                  <a:pt x="398" y="5"/>
                </a:moveTo>
                <a:cubicBezTo>
                  <a:pt x="400" y="3"/>
                  <a:pt x="400" y="3"/>
                  <a:pt x="400" y="3"/>
                </a:cubicBezTo>
                <a:cubicBezTo>
                  <a:pt x="397" y="5"/>
                  <a:pt x="397" y="5"/>
                  <a:pt x="397" y="5"/>
                </a:cubicBezTo>
                <a:lnTo>
                  <a:pt x="398" y="5"/>
                </a:lnTo>
                <a:close/>
                <a:moveTo>
                  <a:pt x="391" y="2"/>
                </a:moveTo>
                <a:cubicBezTo>
                  <a:pt x="397" y="1"/>
                  <a:pt x="397" y="1"/>
                  <a:pt x="397" y="1"/>
                </a:cubicBezTo>
                <a:cubicBezTo>
                  <a:pt x="392" y="0"/>
                  <a:pt x="392" y="0"/>
                  <a:pt x="392" y="0"/>
                </a:cubicBezTo>
                <a:cubicBezTo>
                  <a:pt x="392" y="1"/>
                  <a:pt x="393" y="1"/>
                  <a:pt x="391" y="2"/>
                </a:cubicBezTo>
                <a:close/>
                <a:moveTo>
                  <a:pt x="355" y="280"/>
                </a:moveTo>
                <a:cubicBezTo>
                  <a:pt x="357" y="280"/>
                  <a:pt x="357" y="280"/>
                  <a:pt x="357" y="280"/>
                </a:cubicBezTo>
                <a:cubicBezTo>
                  <a:pt x="358" y="279"/>
                  <a:pt x="358" y="279"/>
                  <a:pt x="358" y="278"/>
                </a:cubicBezTo>
                <a:lnTo>
                  <a:pt x="355" y="280"/>
                </a:lnTo>
                <a:close/>
                <a:moveTo>
                  <a:pt x="358" y="252"/>
                </a:moveTo>
                <a:cubicBezTo>
                  <a:pt x="358" y="253"/>
                  <a:pt x="358" y="253"/>
                  <a:pt x="358" y="253"/>
                </a:cubicBezTo>
                <a:cubicBezTo>
                  <a:pt x="364" y="252"/>
                  <a:pt x="364" y="252"/>
                  <a:pt x="364" y="252"/>
                </a:cubicBezTo>
                <a:lnTo>
                  <a:pt x="358" y="252"/>
                </a:lnTo>
                <a:close/>
                <a:moveTo>
                  <a:pt x="351" y="229"/>
                </a:moveTo>
                <a:cubicBezTo>
                  <a:pt x="351" y="230"/>
                  <a:pt x="352" y="231"/>
                  <a:pt x="352" y="232"/>
                </a:cubicBezTo>
                <a:cubicBezTo>
                  <a:pt x="351" y="230"/>
                  <a:pt x="357" y="229"/>
                  <a:pt x="351" y="229"/>
                </a:cubicBezTo>
                <a:close/>
                <a:moveTo>
                  <a:pt x="46" y="701"/>
                </a:moveTo>
                <a:cubicBezTo>
                  <a:pt x="45" y="701"/>
                  <a:pt x="47" y="704"/>
                  <a:pt x="47" y="705"/>
                </a:cubicBezTo>
                <a:cubicBezTo>
                  <a:pt x="47" y="704"/>
                  <a:pt x="45" y="700"/>
                  <a:pt x="46" y="701"/>
                </a:cubicBezTo>
                <a:close/>
                <a:moveTo>
                  <a:pt x="52" y="689"/>
                </a:moveTo>
                <a:cubicBezTo>
                  <a:pt x="52" y="691"/>
                  <a:pt x="52" y="691"/>
                  <a:pt x="52" y="691"/>
                </a:cubicBezTo>
                <a:cubicBezTo>
                  <a:pt x="52" y="687"/>
                  <a:pt x="52" y="687"/>
                  <a:pt x="52" y="687"/>
                </a:cubicBezTo>
                <a:lnTo>
                  <a:pt x="52" y="689"/>
                </a:lnTo>
                <a:close/>
                <a:moveTo>
                  <a:pt x="61" y="686"/>
                </a:moveTo>
                <a:cubicBezTo>
                  <a:pt x="57" y="680"/>
                  <a:pt x="58" y="688"/>
                  <a:pt x="55" y="687"/>
                </a:cubicBezTo>
                <a:cubicBezTo>
                  <a:pt x="55" y="685"/>
                  <a:pt x="55" y="685"/>
                  <a:pt x="55" y="685"/>
                </a:cubicBezTo>
                <a:cubicBezTo>
                  <a:pt x="56" y="690"/>
                  <a:pt x="56" y="690"/>
                  <a:pt x="56" y="690"/>
                </a:cubicBezTo>
                <a:cubicBezTo>
                  <a:pt x="57" y="689"/>
                  <a:pt x="59" y="685"/>
                  <a:pt x="61" y="686"/>
                </a:cubicBezTo>
                <a:close/>
                <a:moveTo>
                  <a:pt x="71" y="697"/>
                </a:moveTo>
                <a:cubicBezTo>
                  <a:pt x="69" y="695"/>
                  <a:pt x="71" y="694"/>
                  <a:pt x="69" y="697"/>
                </a:cubicBezTo>
                <a:cubicBezTo>
                  <a:pt x="69" y="697"/>
                  <a:pt x="69" y="697"/>
                  <a:pt x="70" y="697"/>
                </a:cubicBezTo>
                <a:cubicBezTo>
                  <a:pt x="70" y="697"/>
                  <a:pt x="70" y="697"/>
                  <a:pt x="71" y="697"/>
                </a:cubicBezTo>
                <a:close/>
                <a:moveTo>
                  <a:pt x="70" y="697"/>
                </a:moveTo>
                <a:cubicBezTo>
                  <a:pt x="69" y="698"/>
                  <a:pt x="71" y="699"/>
                  <a:pt x="70" y="697"/>
                </a:cubicBezTo>
                <a:close/>
                <a:moveTo>
                  <a:pt x="73" y="694"/>
                </a:moveTo>
                <a:cubicBezTo>
                  <a:pt x="73" y="697"/>
                  <a:pt x="73" y="697"/>
                  <a:pt x="73" y="697"/>
                </a:cubicBezTo>
                <a:cubicBezTo>
                  <a:pt x="74" y="698"/>
                  <a:pt x="75" y="698"/>
                  <a:pt x="75" y="699"/>
                </a:cubicBezTo>
                <a:cubicBezTo>
                  <a:pt x="76" y="697"/>
                  <a:pt x="75" y="696"/>
                  <a:pt x="73" y="694"/>
                </a:cubicBezTo>
                <a:close/>
                <a:moveTo>
                  <a:pt x="72" y="689"/>
                </a:moveTo>
                <a:cubicBezTo>
                  <a:pt x="72" y="690"/>
                  <a:pt x="72" y="690"/>
                  <a:pt x="72" y="690"/>
                </a:cubicBezTo>
                <a:cubicBezTo>
                  <a:pt x="73" y="691"/>
                  <a:pt x="73" y="691"/>
                  <a:pt x="72" y="689"/>
                </a:cubicBezTo>
                <a:close/>
                <a:moveTo>
                  <a:pt x="72" y="693"/>
                </a:moveTo>
                <a:cubicBezTo>
                  <a:pt x="72" y="690"/>
                  <a:pt x="72" y="690"/>
                  <a:pt x="72" y="690"/>
                </a:cubicBezTo>
                <a:cubicBezTo>
                  <a:pt x="72" y="689"/>
                  <a:pt x="71" y="687"/>
                  <a:pt x="72" y="691"/>
                </a:cubicBezTo>
                <a:cubicBezTo>
                  <a:pt x="71" y="689"/>
                  <a:pt x="72" y="691"/>
                  <a:pt x="72" y="693"/>
                </a:cubicBezTo>
                <a:close/>
                <a:moveTo>
                  <a:pt x="71" y="692"/>
                </a:moveTo>
                <a:cubicBezTo>
                  <a:pt x="69" y="691"/>
                  <a:pt x="68" y="691"/>
                  <a:pt x="68" y="688"/>
                </a:cubicBezTo>
                <a:cubicBezTo>
                  <a:pt x="67" y="690"/>
                  <a:pt x="69" y="694"/>
                  <a:pt x="71" y="692"/>
                </a:cubicBezTo>
                <a:close/>
                <a:moveTo>
                  <a:pt x="58" y="679"/>
                </a:moveTo>
                <a:cubicBezTo>
                  <a:pt x="57" y="678"/>
                  <a:pt x="57" y="678"/>
                  <a:pt x="57" y="678"/>
                </a:cubicBezTo>
                <a:cubicBezTo>
                  <a:pt x="57" y="680"/>
                  <a:pt x="57" y="680"/>
                  <a:pt x="57" y="680"/>
                </a:cubicBezTo>
                <a:cubicBezTo>
                  <a:pt x="57" y="679"/>
                  <a:pt x="59" y="681"/>
                  <a:pt x="58" y="679"/>
                </a:cubicBezTo>
                <a:close/>
                <a:moveTo>
                  <a:pt x="82" y="694"/>
                </a:moveTo>
                <a:cubicBezTo>
                  <a:pt x="81" y="693"/>
                  <a:pt x="80" y="691"/>
                  <a:pt x="79" y="689"/>
                </a:cubicBezTo>
                <a:cubicBezTo>
                  <a:pt x="79" y="691"/>
                  <a:pt x="79" y="691"/>
                  <a:pt x="79" y="691"/>
                </a:cubicBezTo>
                <a:cubicBezTo>
                  <a:pt x="80" y="692"/>
                  <a:pt x="81" y="692"/>
                  <a:pt x="82" y="694"/>
                </a:cubicBezTo>
                <a:close/>
                <a:moveTo>
                  <a:pt x="79" y="689"/>
                </a:moveTo>
                <a:cubicBezTo>
                  <a:pt x="80" y="686"/>
                  <a:pt x="80" y="686"/>
                  <a:pt x="80" y="686"/>
                </a:cubicBezTo>
                <a:cubicBezTo>
                  <a:pt x="78" y="687"/>
                  <a:pt x="79" y="688"/>
                  <a:pt x="79" y="689"/>
                </a:cubicBezTo>
                <a:close/>
                <a:moveTo>
                  <a:pt x="70" y="682"/>
                </a:moveTo>
                <a:cubicBezTo>
                  <a:pt x="70" y="688"/>
                  <a:pt x="70" y="688"/>
                  <a:pt x="70" y="688"/>
                </a:cubicBezTo>
                <a:cubicBezTo>
                  <a:pt x="70" y="682"/>
                  <a:pt x="70" y="682"/>
                  <a:pt x="70" y="682"/>
                </a:cubicBezTo>
                <a:close/>
                <a:moveTo>
                  <a:pt x="87" y="692"/>
                </a:moveTo>
                <a:cubicBezTo>
                  <a:pt x="88" y="695"/>
                  <a:pt x="88" y="695"/>
                  <a:pt x="88" y="695"/>
                </a:cubicBezTo>
                <a:cubicBezTo>
                  <a:pt x="87" y="690"/>
                  <a:pt x="87" y="690"/>
                  <a:pt x="87" y="690"/>
                </a:cubicBezTo>
                <a:lnTo>
                  <a:pt x="87" y="692"/>
                </a:lnTo>
                <a:close/>
                <a:moveTo>
                  <a:pt x="90" y="690"/>
                </a:moveTo>
                <a:cubicBezTo>
                  <a:pt x="91" y="693"/>
                  <a:pt x="93" y="694"/>
                  <a:pt x="93" y="695"/>
                </a:cubicBezTo>
                <a:cubicBezTo>
                  <a:pt x="93" y="695"/>
                  <a:pt x="93" y="692"/>
                  <a:pt x="93" y="690"/>
                </a:cubicBezTo>
                <a:cubicBezTo>
                  <a:pt x="93" y="691"/>
                  <a:pt x="92" y="692"/>
                  <a:pt x="90" y="690"/>
                </a:cubicBezTo>
                <a:close/>
                <a:moveTo>
                  <a:pt x="93" y="687"/>
                </a:moveTo>
                <a:cubicBezTo>
                  <a:pt x="93" y="688"/>
                  <a:pt x="93" y="689"/>
                  <a:pt x="93" y="690"/>
                </a:cubicBezTo>
                <a:cubicBezTo>
                  <a:pt x="93" y="689"/>
                  <a:pt x="93" y="688"/>
                  <a:pt x="93" y="687"/>
                </a:cubicBezTo>
                <a:close/>
                <a:moveTo>
                  <a:pt x="82" y="686"/>
                </a:moveTo>
                <a:cubicBezTo>
                  <a:pt x="83" y="687"/>
                  <a:pt x="84" y="689"/>
                  <a:pt x="85" y="689"/>
                </a:cubicBezTo>
                <a:cubicBezTo>
                  <a:pt x="83" y="686"/>
                  <a:pt x="83" y="686"/>
                  <a:pt x="83" y="686"/>
                </a:cubicBezTo>
                <a:lnTo>
                  <a:pt x="82" y="686"/>
                </a:lnTo>
                <a:close/>
                <a:moveTo>
                  <a:pt x="83" y="686"/>
                </a:moveTo>
                <a:cubicBezTo>
                  <a:pt x="83" y="686"/>
                  <a:pt x="83" y="686"/>
                  <a:pt x="83" y="686"/>
                </a:cubicBezTo>
                <a:cubicBezTo>
                  <a:pt x="83" y="686"/>
                  <a:pt x="84" y="686"/>
                  <a:pt x="84" y="686"/>
                </a:cubicBezTo>
                <a:cubicBezTo>
                  <a:pt x="84" y="686"/>
                  <a:pt x="83" y="686"/>
                  <a:pt x="83" y="686"/>
                </a:cubicBezTo>
                <a:close/>
                <a:moveTo>
                  <a:pt x="82" y="686"/>
                </a:moveTo>
                <a:cubicBezTo>
                  <a:pt x="82" y="686"/>
                  <a:pt x="82" y="686"/>
                  <a:pt x="82" y="686"/>
                </a:cubicBezTo>
                <a:cubicBezTo>
                  <a:pt x="82" y="686"/>
                  <a:pt x="82" y="686"/>
                  <a:pt x="82" y="686"/>
                </a:cubicBezTo>
                <a:close/>
                <a:moveTo>
                  <a:pt x="75" y="684"/>
                </a:moveTo>
                <a:cubicBezTo>
                  <a:pt x="75" y="682"/>
                  <a:pt x="75" y="679"/>
                  <a:pt x="72" y="677"/>
                </a:cubicBezTo>
                <a:cubicBezTo>
                  <a:pt x="73" y="679"/>
                  <a:pt x="75" y="681"/>
                  <a:pt x="75" y="684"/>
                </a:cubicBezTo>
                <a:close/>
                <a:moveTo>
                  <a:pt x="79" y="682"/>
                </a:moveTo>
                <a:cubicBezTo>
                  <a:pt x="78" y="682"/>
                  <a:pt x="78" y="682"/>
                  <a:pt x="78" y="682"/>
                </a:cubicBezTo>
                <a:cubicBezTo>
                  <a:pt x="78" y="683"/>
                  <a:pt x="79" y="684"/>
                  <a:pt x="79" y="685"/>
                </a:cubicBezTo>
                <a:lnTo>
                  <a:pt x="79" y="682"/>
                </a:lnTo>
                <a:close/>
                <a:moveTo>
                  <a:pt x="80" y="680"/>
                </a:moveTo>
                <a:cubicBezTo>
                  <a:pt x="79" y="682"/>
                  <a:pt x="79" y="682"/>
                  <a:pt x="79" y="682"/>
                </a:cubicBezTo>
                <a:cubicBezTo>
                  <a:pt x="80" y="682"/>
                  <a:pt x="80" y="682"/>
                  <a:pt x="80" y="682"/>
                </a:cubicBezTo>
                <a:lnTo>
                  <a:pt x="80" y="680"/>
                </a:lnTo>
                <a:close/>
                <a:moveTo>
                  <a:pt x="89" y="685"/>
                </a:moveTo>
                <a:cubicBezTo>
                  <a:pt x="89" y="683"/>
                  <a:pt x="90" y="682"/>
                  <a:pt x="90" y="682"/>
                </a:cubicBezTo>
                <a:cubicBezTo>
                  <a:pt x="89" y="681"/>
                  <a:pt x="88" y="681"/>
                  <a:pt x="88" y="682"/>
                </a:cubicBezTo>
                <a:cubicBezTo>
                  <a:pt x="88" y="683"/>
                  <a:pt x="88" y="685"/>
                  <a:pt x="89" y="685"/>
                </a:cubicBezTo>
                <a:close/>
                <a:moveTo>
                  <a:pt x="86" y="685"/>
                </a:moveTo>
                <a:cubicBezTo>
                  <a:pt x="86" y="685"/>
                  <a:pt x="86" y="685"/>
                  <a:pt x="86" y="685"/>
                </a:cubicBezTo>
                <a:cubicBezTo>
                  <a:pt x="86" y="684"/>
                  <a:pt x="86" y="684"/>
                  <a:pt x="86" y="685"/>
                </a:cubicBezTo>
                <a:close/>
                <a:moveTo>
                  <a:pt x="98" y="679"/>
                </a:moveTo>
                <a:cubicBezTo>
                  <a:pt x="98" y="678"/>
                  <a:pt x="97" y="678"/>
                  <a:pt x="97" y="678"/>
                </a:cubicBezTo>
                <a:cubicBezTo>
                  <a:pt x="98" y="679"/>
                  <a:pt x="98" y="679"/>
                  <a:pt x="98" y="679"/>
                </a:cubicBezTo>
                <a:close/>
                <a:moveTo>
                  <a:pt x="87" y="681"/>
                </a:moveTo>
                <a:cubicBezTo>
                  <a:pt x="86" y="681"/>
                  <a:pt x="86" y="682"/>
                  <a:pt x="86" y="683"/>
                </a:cubicBezTo>
                <a:cubicBezTo>
                  <a:pt x="87" y="682"/>
                  <a:pt x="87" y="682"/>
                  <a:pt x="88" y="682"/>
                </a:cubicBezTo>
                <a:cubicBezTo>
                  <a:pt x="87" y="681"/>
                  <a:pt x="87" y="681"/>
                  <a:pt x="87" y="681"/>
                </a:cubicBezTo>
                <a:close/>
                <a:moveTo>
                  <a:pt x="94" y="684"/>
                </a:moveTo>
                <a:cubicBezTo>
                  <a:pt x="94" y="684"/>
                  <a:pt x="93" y="683"/>
                  <a:pt x="93" y="683"/>
                </a:cubicBezTo>
                <a:cubicBezTo>
                  <a:pt x="93" y="684"/>
                  <a:pt x="95" y="685"/>
                  <a:pt x="94" y="684"/>
                </a:cubicBezTo>
                <a:close/>
                <a:moveTo>
                  <a:pt x="87" y="685"/>
                </a:moveTo>
                <a:cubicBezTo>
                  <a:pt x="87" y="686"/>
                  <a:pt x="87" y="686"/>
                  <a:pt x="87" y="686"/>
                </a:cubicBezTo>
                <a:cubicBezTo>
                  <a:pt x="87" y="686"/>
                  <a:pt x="87" y="686"/>
                  <a:pt x="87" y="685"/>
                </a:cubicBezTo>
                <a:close/>
                <a:moveTo>
                  <a:pt x="87" y="685"/>
                </a:moveTo>
                <a:cubicBezTo>
                  <a:pt x="87" y="685"/>
                  <a:pt x="87" y="684"/>
                  <a:pt x="86" y="683"/>
                </a:cubicBezTo>
                <a:cubicBezTo>
                  <a:pt x="86" y="683"/>
                  <a:pt x="86" y="684"/>
                  <a:pt x="86" y="685"/>
                </a:cubicBezTo>
                <a:cubicBezTo>
                  <a:pt x="86" y="685"/>
                  <a:pt x="86" y="685"/>
                  <a:pt x="87" y="685"/>
                </a:cubicBezTo>
                <a:close/>
                <a:moveTo>
                  <a:pt x="90" y="655"/>
                </a:moveTo>
                <a:cubicBezTo>
                  <a:pt x="91" y="658"/>
                  <a:pt x="91" y="662"/>
                  <a:pt x="88" y="659"/>
                </a:cubicBezTo>
                <a:cubicBezTo>
                  <a:pt x="88" y="662"/>
                  <a:pt x="93" y="672"/>
                  <a:pt x="97" y="678"/>
                </a:cubicBezTo>
                <a:cubicBezTo>
                  <a:pt x="97" y="677"/>
                  <a:pt x="96" y="675"/>
                  <a:pt x="97" y="673"/>
                </a:cubicBezTo>
                <a:cubicBezTo>
                  <a:pt x="95" y="671"/>
                  <a:pt x="92" y="670"/>
                  <a:pt x="92" y="666"/>
                </a:cubicBezTo>
                <a:cubicBezTo>
                  <a:pt x="93" y="664"/>
                  <a:pt x="94" y="667"/>
                  <a:pt x="95" y="668"/>
                </a:cubicBezTo>
                <a:cubicBezTo>
                  <a:pt x="93" y="664"/>
                  <a:pt x="95" y="661"/>
                  <a:pt x="92" y="655"/>
                </a:cubicBezTo>
                <a:cubicBezTo>
                  <a:pt x="91" y="658"/>
                  <a:pt x="91" y="658"/>
                  <a:pt x="91" y="658"/>
                </a:cubicBezTo>
                <a:cubicBezTo>
                  <a:pt x="91" y="657"/>
                  <a:pt x="91" y="656"/>
                  <a:pt x="90" y="655"/>
                </a:cubicBezTo>
                <a:close/>
                <a:moveTo>
                  <a:pt x="95" y="679"/>
                </a:moveTo>
                <a:cubicBezTo>
                  <a:pt x="94" y="679"/>
                  <a:pt x="94" y="679"/>
                  <a:pt x="94" y="679"/>
                </a:cubicBezTo>
                <a:cubicBezTo>
                  <a:pt x="95" y="680"/>
                  <a:pt x="96" y="681"/>
                  <a:pt x="98" y="683"/>
                </a:cubicBezTo>
                <a:cubicBezTo>
                  <a:pt x="98" y="681"/>
                  <a:pt x="98" y="680"/>
                  <a:pt x="98" y="679"/>
                </a:cubicBezTo>
                <a:cubicBezTo>
                  <a:pt x="95" y="679"/>
                  <a:pt x="95" y="679"/>
                  <a:pt x="95" y="679"/>
                </a:cubicBezTo>
                <a:close/>
                <a:moveTo>
                  <a:pt x="92" y="681"/>
                </a:moveTo>
                <a:cubicBezTo>
                  <a:pt x="91" y="677"/>
                  <a:pt x="91" y="675"/>
                  <a:pt x="89" y="671"/>
                </a:cubicBezTo>
                <a:cubicBezTo>
                  <a:pt x="87" y="672"/>
                  <a:pt x="89" y="675"/>
                  <a:pt x="89" y="677"/>
                </a:cubicBezTo>
                <a:cubicBezTo>
                  <a:pt x="91" y="675"/>
                  <a:pt x="89" y="679"/>
                  <a:pt x="91" y="680"/>
                </a:cubicBezTo>
                <a:cubicBezTo>
                  <a:pt x="91" y="681"/>
                  <a:pt x="91" y="681"/>
                  <a:pt x="90" y="682"/>
                </a:cubicBezTo>
                <a:cubicBezTo>
                  <a:pt x="91" y="682"/>
                  <a:pt x="92" y="682"/>
                  <a:pt x="93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2"/>
                  <a:pt x="92" y="682"/>
                  <a:pt x="92" y="682"/>
                </a:cubicBezTo>
                <a:cubicBezTo>
                  <a:pt x="92" y="682"/>
                  <a:pt x="92" y="682"/>
                  <a:pt x="92" y="682"/>
                </a:cubicBezTo>
                <a:cubicBezTo>
                  <a:pt x="92" y="681"/>
                  <a:pt x="92" y="681"/>
                  <a:pt x="92" y="681"/>
                </a:cubicBezTo>
                <a:cubicBezTo>
                  <a:pt x="93" y="681"/>
                  <a:pt x="92" y="681"/>
                  <a:pt x="92" y="682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4" y="679"/>
                  <a:pt x="94" y="679"/>
                  <a:pt x="94" y="679"/>
                </a:cubicBezTo>
                <a:cubicBezTo>
                  <a:pt x="93" y="679"/>
                  <a:pt x="93" y="680"/>
                  <a:pt x="92" y="681"/>
                </a:cubicBezTo>
                <a:close/>
                <a:moveTo>
                  <a:pt x="71" y="668"/>
                </a:moveTo>
                <a:cubicBezTo>
                  <a:pt x="71" y="669"/>
                  <a:pt x="71" y="669"/>
                  <a:pt x="71" y="669"/>
                </a:cubicBezTo>
                <a:cubicBezTo>
                  <a:pt x="71" y="669"/>
                  <a:pt x="71" y="668"/>
                  <a:pt x="71" y="668"/>
                </a:cubicBezTo>
                <a:close/>
                <a:moveTo>
                  <a:pt x="73" y="670"/>
                </a:moveTo>
                <a:cubicBezTo>
                  <a:pt x="73" y="671"/>
                  <a:pt x="73" y="672"/>
                  <a:pt x="72" y="672"/>
                </a:cubicBezTo>
                <a:cubicBezTo>
                  <a:pt x="71" y="671"/>
                  <a:pt x="72" y="670"/>
                  <a:pt x="71" y="669"/>
                </a:cubicBezTo>
                <a:cubicBezTo>
                  <a:pt x="71" y="670"/>
                  <a:pt x="71" y="672"/>
                  <a:pt x="73" y="674"/>
                </a:cubicBezTo>
                <a:cubicBezTo>
                  <a:pt x="73" y="673"/>
                  <a:pt x="73" y="673"/>
                  <a:pt x="73" y="673"/>
                </a:cubicBezTo>
                <a:cubicBezTo>
                  <a:pt x="74" y="674"/>
                  <a:pt x="78" y="678"/>
                  <a:pt x="78" y="678"/>
                </a:cubicBezTo>
                <a:cubicBezTo>
                  <a:pt x="76" y="675"/>
                  <a:pt x="75" y="673"/>
                  <a:pt x="73" y="670"/>
                </a:cubicBezTo>
                <a:close/>
                <a:moveTo>
                  <a:pt x="82" y="674"/>
                </a:moveTo>
                <a:cubicBezTo>
                  <a:pt x="83" y="672"/>
                  <a:pt x="83" y="672"/>
                  <a:pt x="83" y="672"/>
                </a:cubicBezTo>
                <a:cubicBezTo>
                  <a:pt x="81" y="669"/>
                  <a:pt x="81" y="669"/>
                  <a:pt x="81" y="669"/>
                </a:cubicBezTo>
                <a:cubicBezTo>
                  <a:pt x="82" y="671"/>
                  <a:pt x="82" y="671"/>
                  <a:pt x="82" y="671"/>
                </a:cubicBezTo>
                <a:cubicBezTo>
                  <a:pt x="80" y="671"/>
                  <a:pt x="81" y="673"/>
                  <a:pt x="82" y="674"/>
                </a:cubicBezTo>
                <a:close/>
                <a:moveTo>
                  <a:pt x="99" y="680"/>
                </a:moveTo>
                <a:cubicBezTo>
                  <a:pt x="100" y="684"/>
                  <a:pt x="100" y="684"/>
                  <a:pt x="100" y="684"/>
                </a:cubicBezTo>
                <a:cubicBezTo>
                  <a:pt x="99" y="678"/>
                  <a:pt x="99" y="678"/>
                  <a:pt x="99" y="678"/>
                </a:cubicBezTo>
                <a:lnTo>
                  <a:pt x="99" y="680"/>
                </a:lnTo>
                <a:close/>
                <a:moveTo>
                  <a:pt x="101" y="679"/>
                </a:moveTo>
                <a:cubicBezTo>
                  <a:pt x="103" y="682"/>
                  <a:pt x="103" y="682"/>
                  <a:pt x="103" y="682"/>
                </a:cubicBezTo>
                <a:cubicBezTo>
                  <a:pt x="103" y="680"/>
                  <a:pt x="103" y="680"/>
                  <a:pt x="103" y="680"/>
                </a:cubicBezTo>
                <a:lnTo>
                  <a:pt x="101" y="679"/>
                </a:lnTo>
                <a:close/>
                <a:moveTo>
                  <a:pt x="244" y="566"/>
                </a:moveTo>
                <a:cubicBezTo>
                  <a:pt x="244" y="564"/>
                  <a:pt x="244" y="564"/>
                  <a:pt x="244" y="564"/>
                </a:cubicBezTo>
                <a:cubicBezTo>
                  <a:pt x="244" y="565"/>
                  <a:pt x="244" y="565"/>
                  <a:pt x="244" y="566"/>
                </a:cubicBezTo>
                <a:close/>
                <a:moveTo>
                  <a:pt x="239" y="567"/>
                </a:moveTo>
                <a:cubicBezTo>
                  <a:pt x="240" y="569"/>
                  <a:pt x="240" y="569"/>
                  <a:pt x="240" y="569"/>
                </a:cubicBezTo>
                <a:cubicBezTo>
                  <a:pt x="239" y="568"/>
                  <a:pt x="239" y="567"/>
                  <a:pt x="239" y="567"/>
                </a:cubicBezTo>
                <a:close/>
                <a:moveTo>
                  <a:pt x="171" y="647"/>
                </a:moveTo>
                <a:cubicBezTo>
                  <a:pt x="174" y="649"/>
                  <a:pt x="177" y="654"/>
                  <a:pt x="175" y="650"/>
                </a:cubicBezTo>
                <a:cubicBezTo>
                  <a:pt x="173" y="647"/>
                  <a:pt x="173" y="647"/>
                  <a:pt x="173" y="647"/>
                </a:cubicBezTo>
                <a:cubicBezTo>
                  <a:pt x="173" y="648"/>
                  <a:pt x="172" y="647"/>
                  <a:pt x="171" y="647"/>
                </a:cubicBezTo>
                <a:close/>
                <a:moveTo>
                  <a:pt x="210" y="604"/>
                </a:moveTo>
                <a:cubicBezTo>
                  <a:pt x="209" y="603"/>
                  <a:pt x="209" y="603"/>
                  <a:pt x="209" y="603"/>
                </a:cubicBezTo>
                <a:cubicBezTo>
                  <a:pt x="209" y="604"/>
                  <a:pt x="209" y="605"/>
                  <a:pt x="210" y="606"/>
                </a:cubicBezTo>
                <a:cubicBezTo>
                  <a:pt x="210" y="606"/>
                  <a:pt x="210" y="605"/>
                  <a:pt x="210" y="604"/>
                </a:cubicBezTo>
                <a:close/>
                <a:moveTo>
                  <a:pt x="203" y="589"/>
                </a:moveTo>
                <a:cubicBezTo>
                  <a:pt x="206" y="590"/>
                  <a:pt x="206" y="590"/>
                  <a:pt x="206" y="590"/>
                </a:cubicBezTo>
                <a:cubicBezTo>
                  <a:pt x="205" y="590"/>
                  <a:pt x="204" y="589"/>
                  <a:pt x="203" y="589"/>
                </a:cubicBezTo>
                <a:close/>
                <a:moveTo>
                  <a:pt x="267" y="550"/>
                </a:moveTo>
                <a:cubicBezTo>
                  <a:pt x="267" y="546"/>
                  <a:pt x="267" y="546"/>
                  <a:pt x="267" y="546"/>
                </a:cubicBezTo>
                <a:cubicBezTo>
                  <a:pt x="265" y="547"/>
                  <a:pt x="267" y="548"/>
                  <a:pt x="267" y="550"/>
                </a:cubicBezTo>
                <a:close/>
                <a:moveTo>
                  <a:pt x="130" y="664"/>
                </a:moveTo>
                <a:cubicBezTo>
                  <a:pt x="132" y="665"/>
                  <a:pt x="132" y="666"/>
                  <a:pt x="133" y="665"/>
                </a:cubicBezTo>
                <a:cubicBezTo>
                  <a:pt x="131" y="664"/>
                  <a:pt x="129" y="661"/>
                  <a:pt x="130" y="664"/>
                </a:cubicBezTo>
                <a:close/>
                <a:moveTo>
                  <a:pt x="259" y="604"/>
                </a:moveTo>
                <a:cubicBezTo>
                  <a:pt x="259" y="604"/>
                  <a:pt x="259" y="603"/>
                  <a:pt x="259" y="602"/>
                </a:cubicBezTo>
                <a:cubicBezTo>
                  <a:pt x="259" y="603"/>
                  <a:pt x="259" y="604"/>
                  <a:pt x="259" y="604"/>
                </a:cubicBezTo>
                <a:close/>
                <a:moveTo>
                  <a:pt x="135" y="664"/>
                </a:moveTo>
                <a:cubicBezTo>
                  <a:pt x="135" y="664"/>
                  <a:pt x="135" y="664"/>
                  <a:pt x="135" y="664"/>
                </a:cubicBezTo>
                <a:cubicBezTo>
                  <a:pt x="134" y="665"/>
                  <a:pt x="134" y="665"/>
                  <a:pt x="133" y="665"/>
                </a:cubicBezTo>
                <a:cubicBezTo>
                  <a:pt x="135" y="667"/>
                  <a:pt x="136" y="667"/>
                  <a:pt x="135" y="664"/>
                </a:cubicBezTo>
                <a:close/>
                <a:moveTo>
                  <a:pt x="361" y="512"/>
                </a:moveTo>
                <a:cubicBezTo>
                  <a:pt x="361" y="512"/>
                  <a:pt x="361" y="512"/>
                  <a:pt x="362" y="512"/>
                </a:cubicBezTo>
                <a:cubicBezTo>
                  <a:pt x="361" y="511"/>
                  <a:pt x="361" y="511"/>
                  <a:pt x="361" y="512"/>
                </a:cubicBezTo>
                <a:close/>
                <a:moveTo>
                  <a:pt x="404" y="536"/>
                </a:moveTo>
                <a:cubicBezTo>
                  <a:pt x="404" y="536"/>
                  <a:pt x="404" y="536"/>
                  <a:pt x="403" y="537"/>
                </a:cubicBezTo>
                <a:cubicBezTo>
                  <a:pt x="404" y="537"/>
                  <a:pt x="404" y="537"/>
                  <a:pt x="404" y="536"/>
                </a:cubicBezTo>
                <a:close/>
                <a:moveTo>
                  <a:pt x="114" y="675"/>
                </a:moveTo>
                <a:cubicBezTo>
                  <a:pt x="113" y="676"/>
                  <a:pt x="114" y="675"/>
                  <a:pt x="114" y="675"/>
                </a:cubicBezTo>
                <a:close/>
                <a:moveTo>
                  <a:pt x="104" y="662"/>
                </a:moveTo>
                <a:cubicBezTo>
                  <a:pt x="104" y="662"/>
                  <a:pt x="104" y="661"/>
                  <a:pt x="104" y="660"/>
                </a:cubicBezTo>
                <a:cubicBezTo>
                  <a:pt x="104" y="661"/>
                  <a:pt x="104" y="662"/>
                  <a:pt x="104" y="662"/>
                </a:cubicBezTo>
                <a:close/>
                <a:moveTo>
                  <a:pt x="131" y="639"/>
                </a:moveTo>
                <a:cubicBezTo>
                  <a:pt x="132" y="639"/>
                  <a:pt x="132" y="639"/>
                  <a:pt x="132" y="639"/>
                </a:cubicBezTo>
                <a:cubicBezTo>
                  <a:pt x="131" y="639"/>
                  <a:pt x="131" y="639"/>
                  <a:pt x="131" y="639"/>
                </a:cubicBezTo>
                <a:close/>
                <a:moveTo>
                  <a:pt x="112" y="674"/>
                </a:moveTo>
                <a:cubicBezTo>
                  <a:pt x="112" y="674"/>
                  <a:pt x="113" y="674"/>
                  <a:pt x="113" y="675"/>
                </a:cubicBezTo>
                <a:cubicBezTo>
                  <a:pt x="113" y="674"/>
                  <a:pt x="113" y="674"/>
                  <a:pt x="112" y="674"/>
                </a:cubicBezTo>
                <a:close/>
                <a:moveTo>
                  <a:pt x="113" y="675"/>
                </a:moveTo>
                <a:cubicBezTo>
                  <a:pt x="113" y="675"/>
                  <a:pt x="112" y="675"/>
                  <a:pt x="112" y="675"/>
                </a:cubicBezTo>
                <a:cubicBezTo>
                  <a:pt x="112" y="676"/>
                  <a:pt x="113" y="676"/>
                  <a:pt x="113" y="675"/>
                </a:cubicBezTo>
                <a:close/>
                <a:moveTo>
                  <a:pt x="114" y="674"/>
                </a:moveTo>
                <a:cubicBezTo>
                  <a:pt x="114" y="675"/>
                  <a:pt x="114" y="675"/>
                  <a:pt x="113" y="675"/>
                </a:cubicBezTo>
                <a:cubicBezTo>
                  <a:pt x="113" y="675"/>
                  <a:pt x="114" y="675"/>
                  <a:pt x="114" y="675"/>
                </a:cubicBezTo>
                <a:cubicBezTo>
                  <a:pt x="114" y="675"/>
                  <a:pt x="114" y="675"/>
                  <a:pt x="114" y="674"/>
                </a:cubicBezTo>
                <a:close/>
                <a:moveTo>
                  <a:pt x="316" y="543"/>
                </a:moveTo>
                <a:cubicBezTo>
                  <a:pt x="316" y="544"/>
                  <a:pt x="316" y="544"/>
                  <a:pt x="316" y="544"/>
                </a:cubicBezTo>
                <a:cubicBezTo>
                  <a:pt x="316" y="542"/>
                  <a:pt x="316" y="542"/>
                  <a:pt x="316" y="543"/>
                </a:cubicBezTo>
                <a:close/>
                <a:moveTo>
                  <a:pt x="170" y="602"/>
                </a:moveTo>
                <a:cubicBezTo>
                  <a:pt x="170" y="602"/>
                  <a:pt x="170" y="603"/>
                  <a:pt x="170" y="603"/>
                </a:cubicBezTo>
                <a:cubicBezTo>
                  <a:pt x="170" y="603"/>
                  <a:pt x="170" y="603"/>
                  <a:pt x="170" y="603"/>
                </a:cubicBezTo>
                <a:lnTo>
                  <a:pt x="170" y="602"/>
                </a:lnTo>
                <a:close/>
                <a:moveTo>
                  <a:pt x="171" y="599"/>
                </a:moveTo>
                <a:cubicBezTo>
                  <a:pt x="172" y="604"/>
                  <a:pt x="172" y="603"/>
                  <a:pt x="170" y="603"/>
                </a:cubicBezTo>
                <a:cubicBezTo>
                  <a:pt x="176" y="613"/>
                  <a:pt x="176" y="613"/>
                  <a:pt x="176" y="613"/>
                </a:cubicBezTo>
                <a:lnTo>
                  <a:pt x="171" y="599"/>
                </a:lnTo>
                <a:close/>
                <a:moveTo>
                  <a:pt x="253" y="561"/>
                </a:moveTo>
                <a:cubicBezTo>
                  <a:pt x="257" y="565"/>
                  <a:pt x="256" y="558"/>
                  <a:pt x="256" y="554"/>
                </a:cubicBezTo>
                <a:cubicBezTo>
                  <a:pt x="257" y="556"/>
                  <a:pt x="259" y="563"/>
                  <a:pt x="261" y="560"/>
                </a:cubicBezTo>
                <a:cubicBezTo>
                  <a:pt x="263" y="557"/>
                  <a:pt x="256" y="552"/>
                  <a:pt x="257" y="550"/>
                </a:cubicBezTo>
                <a:cubicBezTo>
                  <a:pt x="261" y="555"/>
                  <a:pt x="261" y="555"/>
                  <a:pt x="261" y="555"/>
                </a:cubicBezTo>
                <a:cubicBezTo>
                  <a:pt x="262" y="550"/>
                  <a:pt x="265" y="553"/>
                  <a:pt x="268" y="553"/>
                </a:cubicBezTo>
                <a:cubicBezTo>
                  <a:pt x="268" y="552"/>
                  <a:pt x="268" y="552"/>
                  <a:pt x="268" y="551"/>
                </a:cubicBezTo>
                <a:cubicBezTo>
                  <a:pt x="271" y="552"/>
                  <a:pt x="270" y="543"/>
                  <a:pt x="272" y="544"/>
                </a:cubicBezTo>
                <a:cubicBezTo>
                  <a:pt x="272" y="546"/>
                  <a:pt x="275" y="548"/>
                  <a:pt x="275" y="549"/>
                </a:cubicBezTo>
                <a:cubicBezTo>
                  <a:pt x="277" y="544"/>
                  <a:pt x="277" y="544"/>
                  <a:pt x="277" y="544"/>
                </a:cubicBezTo>
                <a:cubicBezTo>
                  <a:pt x="276" y="546"/>
                  <a:pt x="278" y="550"/>
                  <a:pt x="279" y="553"/>
                </a:cubicBezTo>
                <a:cubicBezTo>
                  <a:pt x="280" y="552"/>
                  <a:pt x="279" y="550"/>
                  <a:pt x="280" y="549"/>
                </a:cubicBezTo>
                <a:cubicBezTo>
                  <a:pt x="280" y="551"/>
                  <a:pt x="280" y="552"/>
                  <a:pt x="281" y="553"/>
                </a:cubicBezTo>
                <a:cubicBezTo>
                  <a:pt x="282" y="547"/>
                  <a:pt x="282" y="547"/>
                  <a:pt x="282" y="547"/>
                </a:cubicBezTo>
                <a:cubicBezTo>
                  <a:pt x="281" y="546"/>
                  <a:pt x="281" y="546"/>
                  <a:pt x="280" y="546"/>
                </a:cubicBezTo>
                <a:cubicBezTo>
                  <a:pt x="281" y="546"/>
                  <a:pt x="282" y="543"/>
                  <a:pt x="284" y="545"/>
                </a:cubicBezTo>
                <a:cubicBezTo>
                  <a:pt x="285" y="546"/>
                  <a:pt x="285" y="548"/>
                  <a:pt x="285" y="549"/>
                </a:cubicBezTo>
                <a:cubicBezTo>
                  <a:pt x="283" y="546"/>
                  <a:pt x="284" y="549"/>
                  <a:pt x="284" y="552"/>
                </a:cubicBezTo>
                <a:cubicBezTo>
                  <a:pt x="286" y="550"/>
                  <a:pt x="285" y="552"/>
                  <a:pt x="287" y="554"/>
                </a:cubicBezTo>
                <a:cubicBezTo>
                  <a:pt x="289" y="554"/>
                  <a:pt x="287" y="549"/>
                  <a:pt x="286" y="546"/>
                </a:cubicBezTo>
                <a:cubicBezTo>
                  <a:pt x="288" y="547"/>
                  <a:pt x="289" y="547"/>
                  <a:pt x="289" y="543"/>
                </a:cubicBezTo>
                <a:cubicBezTo>
                  <a:pt x="291" y="548"/>
                  <a:pt x="291" y="548"/>
                  <a:pt x="291" y="548"/>
                </a:cubicBezTo>
                <a:cubicBezTo>
                  <a:pt x="292" y="546"/>
                  <a:pt x="292" y="546"/>
                  <a:pt x="292" y="546"/>
                </a:cubicBezTo>
                <a:cubicBezTo>
                  <a:pt x="293" y="552"/>
                  <a:pt x="293" y="552"/>
                  <a:pt x="293" y="552"/>
                </a:cubicBezTo>
                <a:cubicBezTo>
                  <a:pt x="297" y="554"/>
                  <a:pt x="290" y="544"/>
                  <a:pt x="294" y="545"/>
                </a:cubicBezTo>
                <a:cubicBezTo>
                  <a:pt x="296" y="549"/>
                  <a:pt x="296" y="549"/>
                  <a:pt x="296" y="549"/>
                </a:cubicBezTo>
                <a:cubicBezTo>
                  <a:pt x="297" y="547"/>
                  <a:pt x="294" y="540"/>
                  <a:pt x="297" y="544"/>
                </a:cubicBezTo>
                <a:cubicBezTo>
                  <a:pt x="297" y="541"/>
                  <a:pt x="293" y="540"/>
                  <a:pt x="295" y="537"/>
                </a:cubicBezTo>
                <a:cubicBezTo>
                  <a:pt x="297" y="539"/>
                  <a:pt x="298" y="540"/>
                  <a:pt x="300" y="541"/>
                </a:cubicBezTo>
                <a:cubicBezTo>
                  <a:pt x="300" y="538"/>
                  <a:pt x="297" y="536"/>
                  <a:pt x="296" y="537"/>
                </a:cubicBezTo>
                <a:cubicBezTo>
                  <a:pt x="300" y="533"/>
                  <a:pt x="305" y="549"/>
                  <a:pt x="307" y="542"/>
                </a:cubicBezTo>
                <a:cubicBezTo>
                  <a:pt x="304" y="540"/>
                  <a:pt x="304" y="534"/>
                  <a:pt x="301" y="536"/>
                </a:cubicBezTo>
                <a:cubicBezTo>
                  <a:pt x="302" y="533"/>
                  <a:pt x="307" y="540"/>
                  <a:pt x="307" y="535"/>
                </a:cubicBezTo>
                <a:cubicBezTo>
                  <a:pt x="308" y="541"/>
                  <a:pt x="308" y="541"/>
                  <a:pt x="308" y="541"/>
                </a:cubicBezTo>
                <a:cubicBezTo>
                  <a:pt x="308" y="541"/>
                  <a:pt x="308" y="538"/>
                  <a:pt x="308" y="538"/>
                </a:cubicBezTo>
                <a:cubicBezTo>
                  <a:pt x="310" y="542"/>
                  <a:pt x="310" y="542"/>
                  <a:pt x="310" y="542"/>
                </a:cubicBezTo>
                <a:cubicBezTo>
                  <a:pt x="309" y="534"/>
                  <a:pt x="315" y="543"/>
                  <a:pt x="312" y="534"/>
                </a:cubicBezTo>
                <a:cubicBezTo>
                  <a:pt x="315" y="541"/>
                  <a:pt x="313" y="533"/>
                  <a:pt x="315" y="535"/>
                </a:cubicBezTo>
                <a:cubicBezTo>
                  <a:pt x="316" y="541"/>
                  <a:pt x="311" y="537"/>
                  <a:pt x="313" y="544"/>
                </a:cubicBezTo>
                <a:cubicBezTo>
                  <a:pt x="315" y="545"/>
                  <a:pt x="314" y="542"/>
                  <a:pt x="316" y="543"/>
                </a:cubicBezTo>
                <a:cubicBezTo>
                  <a:pt x="316" y="545"/>
                  <a:pt x="316" y="547"/>
                  <a:pt x="316" y="548"/>
                </a:cubicBezTo>
                <a:cubicBezTo>
                  <a:pt x="320" y="551"/>
                  <a:pt x="318" y="542"/>
                  <a:pt x="319" y="540"/>
                </a:cubicBezTo>
                <a:cubicBezTo>
                  <a:pt x="317" y="543"/>
                  <a:pt x="317" y="543"/>
                  <a:pt x="317" y="543"/>
                </a:cubicBezTo>
                <a:cubicBezTo>
                  <a:pt x="314" y="536"/>
                  <a:pt x="318" y="541"/>
                  <a:pt x="316" y="536"/>
                </a:cubicBezTo>
                <a:cubicBezTo>
                  <a:pt x="319" y="539"/>
                  <a:pt x="318" y="533"/>
                  <a:pt x="320" y="535"/>
                </a:cubicBezTo>
                <a:cubicBezTo>
                  <a:pt x="320" y="535"/>
                  <a:pt x="320" y="535"/>
                  <a:pt x="320" y="535"/>
                </a:cubicBezTo>
                <a:cubicBezTo>
                  <a:pt x="323" y="534"/>
                  <a:pt x="328" y="544"/>
                  <a:pt x="329" y="544"/>
                </a:cubicBezTo>
                <a:cubicBezTo>
                  <a:pt x="331" y="544"/>
                  <a:pt x="331" y="540"/>
                  <a:pt x="329" y="537"/>
                </a:cubicBezTo>
                <a:cubicBezTo>
                  <a:pt x="329" y="535"/>
                  <a:pt x="326" y="541"/>
                  <a:pt x="324" y="532"/>
                </a:cubicBezTo>
                <a:cubicBezTo>
                  <a:pt x="330" y="541"/>
                  <a:pt x="326" y="527"/>
                  <a:pt x="333" y="532"/>
                </a:cubicBezTo>
                <a:cubicBezTo>
                  <a:pt x="333" y="536"/>
                  <a:pt x="336" y="537"/>
                  <a:pt x="336" y="540"/>
                </a:cubicBezTo>
                <a:cubicBezTo>
                  <a:pt x="337" y="538"/>
                  <a:pt x="337" y="537"/>
                  <a:pt x="336" y="534"/>
                </a:cubicBezTo>
                <a:cubicBezTo>
                  <a:pt x="338" y="537"/>
                  <a:pt x="338" y="537"/>
                  <a:pt x="338" y="537"/>
                </a:cubicBezTo>
                <a:cubicBezTo>
                  <a:pt x="337" y="529"/>
                  <a:pt x="336" y="530"/>
                  <a:pt x="337" y="525"/>
                </a:cubicBezTo>
                <a:cubicBezTo>
                  <a:pt x="337" y="528"/>
                  <a:pt x="341" y="529"/>
                  <a:pt x="341" y="532"/>
                </a:cubicBezTo>
                <a:cubicBezTo>
                  <a:pt x="342" y="531"/>
                  <a:pt x="342" y="530"/>
                  <a:pt x="342" y="528"/>
                </a:cubicBezTo>
                <a:cubicBezTo>
                  <a:pt x="342" y="528"/>
                  <a:pt x="342" y="528"/>
                  <a:pt x="342" y="528"/>
                </a:cubicBezTo>
                <a:cubicBezTo>
                  <a:pt x="345" y="525"/>
                  <a:pt x="347" y="531"/>
                  <a:pt x="349" y="526"/>
                </a:cubicBezTo>
                <a:cubicBezTo>
                  <a:pt x="347" y="524"/>
                  <a:pt x="347" y="524"/>
                  <a:pt x="347" y="524"/>
                </a:cubicBezTo>
                <a:cubicBezTo>
                  <a:pt x="349" y="518"/>
                  <a:pt x="356" y="519"/>
                  <a:pt x="359" y="514"/>
                </a:cubicBezTo>
                <a:cubicBezTo>
                  <a:pt x="357" y="513"/>
                  <a:pt x="357" y="513"/>
                  <a:pt x="357" y="513"/>
                </a:cubicBezTo>
                <a:cubicBezTo>
                  <a:pt x="358" y="514"/>
                  <a:pt x="358" y="509"/>
                  <a:pt x="361" y="512"/>
                </a:cubicBezTo>
                <a:cubicBezTo>
                  <a:pt x="361" y="512"/>
                  <a:pt x="361" y="513"/>
                  <a:pt x="360" y="513"/>
                </a:cubicBezTo>
                <a:cubicBezTo>
                  <a:pt x="361" y="515"/>
                  <a:pt x="363" y="518"/>
                  <a:pt x="365" y="518"/>
                </a:cubicBezTo>
                <a:cubicBezTo>
                  <a:pt x="364" y="514"/>
                  <a:pt x="364" y="514"/>
                  <a:pt x="364" y="514"/>
                </a:cubicBezTo>
                <a:cubicBezTo>
                  <a:pt x="365" y="517"/>
                  <a:pt x="365" y="517"/>
                  <a:pt x="365" y="517"/>
                </a:cubicBezTo>
                <a:cubicBezTo>
                  <a:pt x="367" y="516"/>
                  <a:pt x="363" y="512"/>
                  <a:pt x="364" y="512"/>
                </a:cubicBezTo>
                <a:cubicBezTo>
                  <a:pt x="369" y="520"/>
                  <a:pt x="371" y="510"/>
                  <a:pt x="376" y="517"/>
                </a:cubicBezTo>
                <a:cubicBezTo>
                  <a:pt x="374" y="510"/>
                  <a:pt x="373" y="518"/>
                  <a:pt x="371" y="511"/>
                </a:cubicBezTo>
                <a:cubicBezTo>
                  <a:pt x="372" y="512"/>
                  <a:pt x="373" y="513"/>
                  <a:pt x="374" y="513"/>
                </a:cubicBezTo>
                <a:cubicBezTo>
                  <a:pt x="372" y="509"/>
                  <a:pt x="372" y="509"/>
                  <a:pt x="372" y="509"/>
                </a:cubicBezTo>
                <a:cubicBezTo>
                  <a:pt x="378" y="510"/>
                  <a:pt x="381" y="512"/>
                  <a:pt x="385" y="509"/>
                </a:cubicBezTo>
                <a:cubicBezTo>
                  <a:pt x="385" y="510"/>
                  <a:pt x="385" y="510"/>
                  <a:pt x="385" y="510"/>
                </a:cubicBezTo>
                <a:cubicBezTo>
                  <a:pt x="387" y="511"/>
                  <a:pt x="388" y="510"/>
                  <a:pt x="387" y="506"/>
                </a:cubicBezTo>
                <a:cubicBezTo>
                  <a:pt x="388" y="508"/>
                  <a:pt x="388" y="509"/>
                  <a:pt x="389" y="511"/>
                </a:cubicBezTo>
                <a:cubicBezTo>
                  <a:pt x="387" y="500"/>
                  <a:pt x="397" y="516"/>
                  <a:pt x="396" y="508"/>
                </a:cubicBezTo>
                <a:cubicBezTo>
                  <a:pt x="399" y="516"/>
                  <a:pt x="406" y="522"/>
                  <a:pt x="407" y="529"/>
                </a:cubicBezTo>
                <a:cubicBezTo>
                  <a:pt x="408" y="528"/>
                  <a:pt x="408" y="528"/>
                  <a:pt x="408" y="528"/>
                </a:cubicBezTo>
                <a:cubicBezTo>
                  <a:pt x="410" y="533"/>
                  <a:pt x="405" y="529"/>
                  <a:pt x="407" y="535"/>
                </a:cubicBezTo>
                <a:cubicBezTo>
                  <a:pt x="401" y="531"/>
                  <a:pt x="401" y="531"/>
                  <a:pt x="401" y="531"/>
                </a:cubicBezTo>
                <a:cubicBezTo>
                  <a:pt x="402" y="533"/>
                  <a:pt x="402" y="536"/>
                  <a:pt x="403" y="537"/>
                </a:cubicBezTo>
                <a:cubicBezTo>
                  <a:pt x="402" y="537"/>
                  <a:pt x="402" y="538"/>
                  <a:pt x="404" y="540"/>
                </a:cubicBezTo>
                <a:cubicBezTo>
                  <a:pt x="390" y="530"/>
                  <a:pt x="388" y="547"/>
                  <a:pt x="376" y="543"/>
                </a:cubicBezTo>
                <a:cubicBezTo>
                  <a:pt x="376" y="544"/>
                  <a:pt x="377" y="546"/>
                  <a:pt x="378" y="547"/>
                </a:cubicBezTo>
                <a:cubicBezTo>
                  <a:pt x="374" y="543"/>
                  <a:pt x="378" y="550"/>
                  <a:pt x="377" y="551"/>
                </a:cubicBezTo>
                <a:cubicBezTo>
                  <a:pt x="372" y="545"/>
                  <a:pt x="372" y="545"/>
                  <a:pt x="372" y="545"/>
                </a:cubicBezTo>
                <a:cubicBezTo>
                  <a:pt x="372" y="548"/>
                  <a:pt x="374" y="549"/>
                  <a:pt x="374" y="551"/>
                </a:cubicBezTo>
                <a:cubicBezTo>
                  <a:pt x="371" y="554"/>
                  <a:pt x="364" y="549"/>
                  <a:pt x="362" y="555"/>
                </a:cubicBezTo>
                <a:cubicBezTo>
                  <a:pt x="360" y="553"/>
                  <a:pt x="360" y="549"/>
                  <a:pt x="358" y="548"/>
                </a:cubicBezTo>
                <a:cubicBezTo>
                  <a:pt x="363" y="555"/>
                  <a:pt x="356" y="554"/>
                  <a:pt x="359" y="558"/>
                </a:cubicBezTo>
                <a:cubicBezTo>
                  <a:pt x="354" y="551"/>
                  <a:pt x="354" y="559"/>
                  <a:pt x="349" y="548"/>
                </a:cubicBezTo>
                <a:cubicBezTo>
                  <a:pt x="347" y="548"/>
                  <a:pt x="350" y="553"/>
                  <a:pt x="351" y="554"/>
                </a:cubicBezTo>
                <a:cubicBezTo>
                  <a:pt x="349" y="554"/>
                  <a:pt x="347" y="555"/>
                  <a:pt x="347" y="559"/>
                </a:cubicBezTo>
                <a:cubicBezTo>
                  <a:pt x="345" y="557"/>
                  <a:pt x="340" y="566"/>
                  <a:pt x="334" y="558"/>
                </a:cubicBezTo>
                <a:cubicBezTo>
                  <a:pt x="338" y="563"/>
                  <a:pt x="335" y="561"/>
                  <a:pt x="335" y="564"/>
                </a:cubicBezTo>
                <a:cubicBezTo>
                  <a:pt x="338" y="568"/>
                  <a:pt x="338" y="568"/>
                  <a:pt x="338" y="568"/>
                </a:cubicBezTo>
                <a:cubicBezTo>
                  <a:pt x="336" y="569"/>
                  <a:pt x="336" y="569"/>
                  <a:pt x="336" y="569"/>
                </a:cubicBezTo>
                <a:cubicBezTo>
                  <a:pt x="335" y="570"/>
                  <a:pt x="335" y="569"/>
                  <a:pt x="335" y="569"/>
                </a:cubicBezTo>
                <a:cubicBezTo>
                  <a:pt x="334" y="569"/>
                  <a:pt x="334" y="566"/>
                  <a:pt x="332" y="565"/>
                </a:cubicBezTo>
                <a:cubicBezTo>
                  <a:pt x="330" y="566"/>
                  <a:pt x="331" y="569"/>
                  <a:pt x="332" y="571"/>
                </a:cubicBezTo>
                <a:cubicBezTo>
                  <a:pt x="332" y="572"/>
                  <a:pt x="332" y="572"/>
                  <a:pt x="332" y="572"/>
                </a:cubicBezTo>
                <a:cubicBezTo>
                  <a:pt x="331" y="573"/>
                  <a:pt x="331" y="573"/>
                  <a:pt x="331" y="573"/>
                </a:cubicBezTo>
                <a:cubicBezTo>
                  <a:pt x="330" y="573"/>
                  <a:pt x="332" y="567"/>
                  <a:pt x="328" y="566"/>
                </a:cubicBezTo>
                <a:cubicBezTo>
                  <a:pt x="329" y="567"/>
                  <a:pt x="330" y="574"/>
                  <a:pt x="328" y="571"/>
                </a:cubicBezTo>
                <a:cubicBezTo>
                  <a:pt x="329" y="571"/>
                  <a:pt x="327" y="567"/>
                  <a:pt x="326" y="566"/>
                </a:cubicBezTo>
                <a:cubicBezTo>
                  <a:pt x="324" y="567"/>
                  <a:pt x="324" y="567"/>
                  <a:pt x="324" y="567"/>
                </a:cubicBezTo>
                <a:cubicBezTo>
                  <a:pt x="328" y="573"/>
                  <a:pt x="328" y="573"/>
                  <a:pt x="328" y="573"/>
                </a:cubicBezTo>
                <a:cubicBezTo>
                  <a:pt x="322" y="575"/>
                  <a:pt x="314" y="573"/>
                  <a:pt x="308" y="576"/>
                </a:cubicBezTo>
                <a:cubicBezTo>
                  <a:pt x="305" y="571"/>
                  <a:pt x="303" y="578"/>
                  <a:pt x="300" y="570"/>
                </a:cubicBezTo>
                <a:cubicBezTo>
                  <a:pt x="301" y="571"/>
                  <a:pt x="301" y="571"/>
                  <a:pt x="301" y="571"/>
                </a:cubicBezTo>
                <a:cubicBezTo>
                  <a:pt x="302" y="569"/>
                  <a:pt x="298" y="565"/>
                  <a:pt x="297" y="566"/>
                </a:cubicBezTo>
                <a:cubicBezTo>
                  <a:pt x="299" y="568"/>
                  <a:pt x="298" y="575"/>
                  <a:pt x="302" y="575"/>
                </a:cubicBezTo>
                <a:cubicBezTo>
                  <a:pt x="301" y="579"/>
                  <a:pt x="301" y="579"/>
                  <a:pt x="301" y="579"/>
                </a:cubicBezTo>
                <a:cubicBezTo>
                  <a:pt x="306" y="595"/>
                  <a:pt x="294" y="581"/>
                  <a:pt x="292" y="588"/>
                </a:cubicBezTo>
                <a:cubicBezTo>
                  <a:pt x="292" y="587"/>
                  <a:pt x="292" y="586"/>
                  <a:pt x="292" y="586"/>
                </a:cubicBezTo>
                <a:cubicBezTo>
                  <a:pt x="291" y="592"/>
                  <a:pt x="283" y="585"/>
                  <a:pt x="283" y="588"/>
                </a:cubicBezTo>
                <a:cubicBezTo>
                  <a:pt x="281" y="584"/>
                  <a:pt x="281" y="584"/>
                  <a:pt x="281" y="584"/>
                </a:cubicBezTo>
                <a:cubicBezTo>
                  <a:pt x="281" y="591"/>
                  <a:pt x="281" y="592"/>
                  <a:pt x="277" y="591"/>
                </a:cubicBezTo>
                <a:cubicBezTo>
                  <a:pt x="276" y="590"/>
                  <a:pt x="276" y="589"/>
                  <a:pt x="275" y="588"/>
                </a:cubicBezTo>
                <a:cubicBezTo>
                  <a:pt x="276" y="592"/>
                  <a:pt x="276" y="595"/>
                  <a:pt x="274" y="595"/>
                </a:cubicBezTo>
                <a:cubicBezTo>
                  <a:pt x="273" y="594"/>
                  <a:pt x="273" y="594"/>
                  <a:pt x="273" y="594"/>
                </a:cubicBezTo>
                <a:cubicBezTo>
                  <a:pt x="270" y="596"/>
                  <a:pt x="270" y="596"/>
                  <a:pt x="270" y="596"/>
                </a:cubicBezTo>
                <a:cubicBezTo>
                  <a:pt x="264" y="583"/>
                  <a:pt x="267" y="607"/>
                  <a:pt x="260" y="593"/>
                </a:cubicBezTo>
                <a:cubicBezTo>
                  <a:pt x="261" y="597"/>
                  <a:pt x="259" y="600"/>
                  <a:pt x="259" y="602"/>
                </a:cubicBezTo>
                <a:cubicBezTo>
                  <a:pt x="258" y="601"/>
                  <a:pt x="258" y="601"/>
                  <a:pt x="258" y="600"/>
                </a:cubicBezTo>
                <a:cubicBezTo>
                  <a:pt x="259" y="608"/>
                  <a:pt x="253" y="600"/>
                  <a:pt x="252" y="602"/>
                </a:cubicBezTo>
                <a:cubicBezTo>
                  <a:pt x="251" y="604"/>
                  <a:pt x="253" y="606"/>
                  <a:pt x="254" y="608"/>
                </a:cubicBezTo>
                <a:cubicBezTo>
                  <a:pt x="250" y="603"/>
                  <a:pt x="252" y="616"/>
                  <a:pt x="250" y="614"/>
                </a:cubicBezTo>
                <a:cubicBezTo>
                  <a:pt x="248" y="614"/>
                  <a:pt x="247" y="609"/>
                  <a:pt x="245" y="607"/>
                </a:cubicBezTo>
                <a:cubicBezTo>
                  <a:pt x="244" y="609"/>
                  <a:pt x="251" y="618"/>
                  <a:pt x="246" y="614"/>
                </a:cubicBezTo>
                <a:cubicBezTo>
                  <a:pt x="246" y="614"/>
                  <a:pt x="246" y="613"/>
                  <a:pt x="246" y="612"/>
                </a:cubicBezTo>
                <a:cubicBezTo>
                  <a:pt x="244" y="612"/>
                  <a:pt x="236" y="598"/>
                  <a:pt x="236" y="601"/>
                </a:cubicBezTo>
                <a:cubicBezTo>
                  <a:pt x="238" y="603"/>
                  <a:pt x="238" y="603"/>
                  <a:pt x="238" y="603"/>
                </a:cubicBezTo>
                <a:cubicBezTo>
                  <a:pt x="237" y="608"/>
                  <a:pt x="228" y="595"/>
                  <a:pt x="232" y="604"/>
                </a:cubicBezTo>
                <a:cubicBezTo>
                  <a:pt x="234" y="608"/>
                  <a:pt x="234" y="608"/>
                  <a:pt x="234" y="608"/>
                </a:cubicBezTo>
                <a:cubicBezTo>
                  <a:pt x="228" y="604"/>
                  <a:pt x="233" y="610"/>
                  <a:pt x="228" y="607"/>
                </a:cubicBezTo>
                <a:cubicBezTo>
                  <a:pt x="227" y="606"/>
                  <a:pt x="227" y="606"/>
                  <a:pt x="227" y="606"/>
                </a:cubicBezTo>
                <a:cubicBezTo>
                  <a:pt x="226" y="608"/>
                  <a:pt x="223" y="603"/>
                  <a:pt x="225" y="610"/>
                </a:cubicBezTo>
                <a:cubicBezTo>
                  <a:pt x="226" y="610"/>
                  <a:pt x="226" y="610"/>
                  <a:pt x="226" y="610"/>
                </a:cubicBezTo>
                <a:cubicBezTo>
                  <a:pt x="224" y="612"/>
                  <a:pt x="224" y="611"/>
                  <a:pt x="222" y="612"/>
                </a:cubicBezTo>
                <a:cubicBezTo>
                  <a:pt x="222" y="613"/>
                  <a:pt x="222" y="614"/>
                  <a:pt x="221" y="613"/>
                </a:cubicBezTo>
                <a:cubicBezTo>
                  <a:pt x="223" y="618"/>
                  <a:pt x="217" y="617"/>
                  <a:pt x="216" y="617"/>
                </a:cubicBezTo>
                <a:cubicBezTo>
                  <a:pt x="218" y="616"/>
                  <a:pt x="216" y="614"/>
                  <a:pt x="214" y="612"/>
                </a:cubicBezTo>
                <a:cubicBezTo>
                  <a:pt x="216" y="617"/>
                  <a:pt x="215" y="617"/>
                  <a:pt x="212" y="615"/>
                </a:cubicBezTo>
                <a:cubicBezTo>
                  <a:pt x="215" y="622"/>
                  <a:pt x="218" y="629"/>
                  <a:pt x="216" y="630"/>
                </a:cubicBezTo>
                <a:cubicBezTo>
                  <a:pt x="216" y="629"/>
                  <a:pt x="216" y="628"/>
                  <a:pt x="215" y="627"/>
                </a:cubicBezTo>
                <a:cubicBezTo>
                  <a:pt x="214" y="626"/>
                  <a:pt x="215" y="627"/>
                  <a:pt x="215" y="628"/>
                </a:cubicBezTo>
                <a:cubicBezTo>
                  <a:pt x="214" y="627"/>
                  <a:pt x="214" y="625"/>
                  <a:pt x="213" y="623"/>
                </a:cubicBezTo>
                <a:cubicBezTo>
                  <a:pt x="214" y="630"/>
                  <a:pt x="210" y="625"/>
                  <a:pt x="209" y="628"/>
                </a:cubicBezTo>
                <a:cubicBezTo>
                  <a:pt x="209" y="626"/>
                  <a:pt x="207" y="625"/>
                  <a:pt x="206" y="623"/>
                </a:cubicBezTo>
                <a:cubicBezTo>
                  <a:pt x="209" y="630"/>
                  <a:pt x="200" y="618"/>
                  <a:pt x="205" y="627"/>
                </a:cubicBezTo>
                <a:cubicBezTo>
                  <a:pt x="198" y="623"/>
                  <a:pt x="193" y="632"/>
                  <a:pt x="189" y="627"/>
                </a:cubicBezTo>
                <a:cubicBezTo>
                  <a:pt x="187" y="624"/>
                  <a:pt x="187" y="629"/>
                  <a:pt x="187" y="630"/>
                </a:cubicBezTo>
                <a:cubicBezTo>
                  <a:pt x="185" y="626"/>
                  <a:pt x="185" y="626"/>
                  <a:pt x="185" y="626"/>
                </a:cubicBezTo>
                <a:cubicBezTo>
                  <a:pt x="186" y="633"/>
                  <a:pt x="185" y="629"/>
                  <a:pt x="185" y="636"/>
                </a:cubicBezTo>
                <a:cubicBezTo>
                  <a:pt x="184" y="632"/>
                  <a:pt x="183" y="630"/>
                  <a:pt x="180" y="628"/>
                </a:cubicBezTo>
                <a:cubicBezTo>
                  <a:pt x="181" y="635"/>
                  <a:pt x="181" y="635"/>
                  <a:pt x="181" y="635"/>
                </a:cubicBezTo>
                <a:cubicBezTo>
                  <a:pt x="179" y="631"/>
                  <a:pt x="179" y="631"/>
                  <a:pt x="179" y="631"/>
                </a:cubicBezTo>
                <a:cubicBezTo>
                  <a:pt x="179" y="633"/>
                  <a:pt x="178" y="632"/>
                  <a:pt x="177" y="632"/>
                </a:cubicBezTo>
                <a:cubicBezTo>
                  <a:pt x="177" y="632"/>
                  <a:pt x="176" y="631"/>
                  <a:pt x="176" y="631"/>
                </a:cubicBezTo>
                <a:cubicBezTo>
                  <a:pt x="179" y="638"/>
                  <a:pt x="175" y="638"/>
                  <a:pt x="176" y="642"/>
                </a:cubicBezTo>
                <a:cubicBezTo>
                  <a:pt x="172" y="636"/>
                  <a:pt x="175" y="645"/>
                  <a:pt x="171" y="639"/>
                </a:cubicBezTo>
                <a:cubicBezTo>
                  <a:pt x="171" y="640"/>
                  <a:pt x="171" y="641"/>
                  <a:pt x="171" y="641"/>
                </a:cubicBezTo>
                <a:cubicBezTo>
                  <a:pt x="173" y="644"/>
                  <a:pt x="175" y="648"/>
                  <a:pt x="173" y="646"/>
                </a:cubicBezTo>
                <a:cubicBezTo>
                  <a:pt x="173" y="647"/>
                  <a:pt x="173" y="647"/>
                  <a:pt x="173" y="647"/>
                </a:cubicBezTo>
                <a:cubicBezTo>
                  <a:pt x="171" y="643"/>
                  <a:pt x="171" y="643"/>
                  <a:pt x="171" y="643"/>
                </a:cubicBezTo>
                <a:cubicBezTo>
                  <a:pt x="171" y="644"/>
                  <a:pt x="170" y="645"/>
                  <a:pt x="170" y="645"/>
                </a:cubicBezTo>
                <a:cubicBezTo>
                  <a:pt x="170" y="645"/>
                  <a:pt x="171" y="646"/>
                  <a:pt x="171" y="647"/>
                </a:cubicBezTo>
                <a:cubicBezTo>
                  <a:pt x="171" y="646"/>
                  <a:pt x="170" y="646"/>
                  <a:pt x="170" y="645"/>
                </a:cubicBezTo>
                <a:cubicBezTo>
                  <a:pt x="169" y="645"/>
                  <a:pt x="169" y="645"/>
                  <a:pt x="169" y="645"/>
                </a:cubicBezTo>
                <a:cubicBezTo>
                  <a:pt x="169" y="645"/>
                  <a:pt x="169" y="645"/>
                  <a:pt x="169" y="645"/>
                </a:cubicBezTo>
                <a:cubicBezTo>
                  <a:pt x="168" y="644"/>
                  <a:pt x="168" y="644"/>
                  <a:pt x="168" y="646"/>
                </a:cubicBezTo>
                <a:cubicBezTo>
                  <a:pt x="162" y="641"/>
                  <a:pt x="166" y="657"/>
                  <a:pt x="159" y="650"/>
                </a:cubicBezTo>
                <a:cubicBezTo>
                  <a:pt x="160" y="650"/>
                  <a:pt x="161" y="650"/>
                  <a:pt x="160" y="649"/>
                </a:cubicBezTo>
                <a:cubicBezTo>
                  <a:pt x="158" y="650"/>
                  <a:pt x="153" y="646"/>
                  <a:pt x="153" y="650"/>
                </a:cubicBezTo>
                <a:cubicBezTo>
                  <a:pt x="154" y="653"/>
                  <a:pt x="154" y="653"/>
                  <a:pt x="154" y="653"/>
                </a:cubicBezTo>
                <a:cubicBezTo>
                  <a:pt x="153" y="656"/>
                  <a:pt x="153" y="658"/>
                  <a:pt x="151" y="658"/>
                </a:cubicBezTo>
                <a:cubicBezTo>
                  <a:pt x="153" y="662"/>
                  <a:pt x="153" y="662"/>
                  <a:pt x="153" y="662"/>
                </a:cubicBezTo>
                <a:cubicBezTo>
                  <a:pt x="150" y="662"/>
                  <a:pt x="149" y="670"/>
                  <a:pt x="143" y="662"/>
                </a:cubicBezTo>
                <a:cubicBezTo>
                  <a:pt x="144" y="666"/>
                  <a:pt x="140" y="663"/>
                  <a:pt x="139" y="664"/>
                </a:cubicBezTo>
                <a:cubicBezTo>
                  <a:pt x="138" y="661"/>
                  <a:pt x="138" y="661"/>
                  <a:pt x="138" y="661"/>
                </a:cubicBezTo>
                <a:cubicBezTo>
                  <a:pt x="136" y="661"/>
                  <a:pt x="135" y="662"/>
                  <a:pt x="135" y="664"/>
                </a:cubicBezTo>
                <a:cubicBezTo>
                  <a:pt x="129" y="658"/>
                  <a:pt x="129" y="666"/>
                  <a:pt x="126" y="667"/>
                </a:cubicBezTo>
                <a:cubicBezTo>
                  <a:pt x="125" y="666"/>
                  <a:pt x="125" y="666"/>
                  <a:pt x="125" y="666"/>
                </a:cubicBezTo>
                <a:cubicBezTo>
                  <a:pt x="123" y="670"/>
                  <a:pt x="123" y="670"/>
                  <a:pt x="123" y="670"/>
                </a:cubicBezTo>
                <a:cubicBezTo>
                  <a:pt x="123" y="667"/>
                  <a:pt x="124" y="672"/>
                  <a:pt x="123" y="672"/>
                </a:cubicBezTo>
                <a:cubicBezTo>
                  <a:pt x="122" y="674"/>
                  <a:pt x="121" y="673"/>
                  <a:pt x="119" y="672"/>
                </a:cubicBezTo>
                <a:cubicBezTo>
                  <a:pt x="117" y="672"/>
                  <a:pt x="117" y="672"/>
                  <a:pt x="117" y="672"/>
                </a:cubicBezTo>
                <a:cubicBezTo>
                  <a:pt x="118" y="669"/>
                  <a:pt x="114" y="668"/>
                  <a:pt x="113" y="664"/>
                </a:cubicBezTo>
                <a:cubicBezTo>
                  <a:pt x="113" y="668"/>
                  <a:pt x="113" y="668"/>
                  <a:pt x="113" y="668"/>
                </a:cubicBezTo>
                <a:cubicBezTo>
                  <a:pt x="112" y="666"/>
                  <a:pt x="112" y="664"/>
                  <a:pt x="111" y="664"/>
                </a:cubicBezTo>
                <a:cubicBezTo>
                  <a:pt x="111" y="666"/>
                  <a:pt x="109" y="667"/>
                  <a:pt x="110" y="671"/>
                </a:cubicBezTo>
                <a:cubicBezTo>
                  <a:pt x="110" y="672"/>
                  <a:pt x="111" y="673"/>
                  <a:pt x="112" y="674"/>
                </a:cubicBezTo>
                <a:cubicBezTo>
                  <a:pt x="112" y="673"/>
                  <a:pt x="112" y="673"/>
                  <a:pt x="112" y="674"/>
                </a:cubicBezTo>
                <a:cubicBezTo>
                  <a:pt x="112" y="674"/>
                  <a:pt x="112" y="674"/>
                  <a:pt x="112" y="674"/>
                </a:cubicBezTo>
                <a:cubicBezTo>
                  <a:pt x="112" y="674"/>
                  <a:pt x="112" y="674"/>
                  <a:pt x="112" y="674"/>
                </a:cubicBezTo>
                <a:cubicBezTo>
                  <a:pt x="112" y="674"/>
                  <a:pt x="112" y="675"/>
                  <a:pt x="112" y="675"/>
                </a:cubicBezTo>
                <a:cubicBezTo>
                  <a:pt x="110" y="675"/>
                  <a:pt x="112" y="676"/>
                  <a:pt x="112" y="678"/>
                </a:cubicBezTo>
                <a:cubicBezTo>
                  <a:pt x="108" y="673"/>
                  <a:pt x="109" y="677"/>
                  <a:pt x="105" y="671"/>
                </a:cubicBezTo>
                <a:cubicBezTo>
                  <a:pt x="110" y="678"/>
                  <a:pt x="101" y="673"/>
                  <a:pt x="105" y="680"/>
                </a:cubicBezTo>
                <a:cubicBezTo>
                  <a:pt x="102" y="674"/>
                  <a:pt x="104" y="680"/>
                  <a:pt x="101" y="675"/>
                </a:cubicBezTo>
                <a:cubicBezTo>
                  <a:pt x="104" y="676"/>
                  <a:pt x="103" y="670"/>
                  <a:pt x="103" y="667"/>
                </a:cubicBezTo>
                <a:cubicBezTo>
                  <a:pt x="100" y="664"/>
                  <a:pt x="100" y="664"/>
                  <a:pt x="100" y="664"/>
                </a:cubicBezTo>
                <a:cubicBezTo>
                  <a:pt x="98" y="657"/>
                  <a:pt x="105" y="665"/>
                  <a:pt x="104" y="662"/>
                </a:cubicBezTo>
                <a:cubicBezTo>
                  <a:pt x="105" y="664"/>
                  <a:pt x="103" y="663"/>
                  <a:pt x="102" y="661"/>
                </a:cubicBezTo>
                <a:cubicBezTo>
                  <a:pt x="105" y="666"/>
                  <a:pt x="105" y="666"/>
                  <a:pt x="105" y="666"/>
                </a:cubicBezTo>
                <a:cubicBezTo>
                  <a:pt x="107" y="668"/>
                  <a:pt x="107" y="663"/>
                  <a:pt x="107" y="660"/>
                </a:cubicBezTo>
                <a:cubicBezTo>
                  <a:pt x="105" y="659"/>
                  <a:pt x="108" y="656"/>
                  <a:pt x="105" y="653"/>
                </a:cubicBezTo>
                <a:cubicBezTo>
                  <a:pt x="104" y="654"/>
                  <a:pt x="104" y="654"/>
                  <a:pt x="104" y="654"/>
                </a:cubicBezTo>
                <a:cubicBezTo>
                  <a:pt x="103" y="652"/>
                  <a:pt x="103" y="650"/>
                  <a:pt x="103" y="649"/>
                </a:cubicBezTo>
                <a:cubicBezTo>
                  <a:pt x="108" y="651"/>
                  <a:pt x="112" y="645"/>
                  <a:pt x="115" y="649"/>
                </a:cubicBezTo>
                <a:cubicBezTo>
                  <a:pt x="114" y="648"/>
                  <a:pt x="113" y="649"/>
                  <a:pt x="114" y="651"/>
                </a:cubicBezTo>
                <a:cubicBezTo>
                  <a:pt x="116" y="652"/>
                  <a:pt x="116" y="652"/>
                  <a:pt x="116" y="652"/>
                </a:cubicBezTo>
                <a:cubicBezTo>
                  <a:pt x="115" y="653"/>
                  <a:pt x="112" y="649"/>
                  <a:pt x="111" y="652"/>
                </a:cubicBezTo>
                <a:cubicBezTo>
                  <a:pt x="113" y="655"/>
                  <a:pt x="113" y="660"/>
                  <a:pt x="117" y="663"/>
                </a:cubicBezTo>
                <a:cubicBezTo>
                  <a:pt x="122" y="667"/>
                  <a:pt x="116" y="654"/>
                  <a:pt x="120" y="653"/>
                </a:cubicBezTo>
                <a:cubicBezTo>
                  <a:pt x="120" y="652"/>
                  <a:pt x="122" y="659"/>
                  <a:pt x="123" y="656"/>
                </a:cubicBezTo>
                <a:cubicBezTo>
                  <a:pt x="125" y="652"/>
                  <a:pt x="123" y="643"/>
                  <a:pt x="120" y="636"/>
                </a:cubicBezTo>
                <a:cubicBezTo>
                  <a:pt x="120" y="639"/>
                  <a:pt x="119" y="644"/>
                  <a:pt x="117" y="639"/>
                </a:cubicBezTo>
                <a:cubicBezTo>
                  <a:pt x="117" y="637"/>
                  <a:pt x="119" y="635"/>
                  <a:pt x="117" y="631"/>
                </a:cubicBezTo>
                <a:cubicBezTo>
                  <a:pt x="121" y="637"/>
                  <a:pt x="116" y="634"/>
                  <a:pt x="119" y="638"/>
                </a:cubicBezTo>
                <a:cubicBezTo>
                  <a:pt x="120" y="638"/>
                  <a:pt x="120" y="636"/>
                  <a:pt x="120" y="634"/>
                </a:cubicBezTo>
                <a:cubicBezTo>
                  <a:pt x="120" y="637"/>
                  <a:pt x="122" y="638"/>
                  <a:pt x="123" y="639"/>
                </a:cubicBezTo>
                <a:cubicBezTo>
                  <a:pt x="126" y="638"/>
                  <a:pt x="128" y="640"/>
                  <a:pt x="131" y="639"/>
                </a:cubicBezTo>
                <a:cubicBezTo>
                  <a:pt x="132" y="640"/>
                  <a:pt x="133" y="642"/>
                  <a:pt x="134" y="643"/>
                </a:cubicBezTo>
                <a:cubicBezTo>
                  <a:pt x="134" y="641"/>
                  <a:pt x="132" y="631"/>
                  <a:pt x="130" y="628"/>
                </a:cubicBezTo>
                <a:cubicBezTo>
                  <a:pt x="132" y="627"/>
                  <a:pt x="133" y="630"/>
                  <a:pt x="134" y="628"/>
                </a:cubicBezTo>
                <a:cubicBezTo>
                  <a:pt x="129" y="623"/>
                  <a:pt x="135" y="628"/>
                  <a:pt x="132" y="622"/>
                </a:cubicBezTo>
                <a:cubicBezTo>
                  <a:pt x="133" y="621"/>
                  <a:pt x="134" y="625"/>
                  <a:pt x="135" y="626"/>
                </a:cubicBezTo>
                <a:cubicBezTo>
                  <a:pt x="135" y="625"/>
                  <a:pt x="135" y="623"/>
                  <a:pt x="134" y="622"/>
                </a:cubicBezTo>
                <a:cubicBezTo>
                  <a:pt x="137" y="626"/>
                  <a:pt x="138" y="634"/>
                  <a:pt x="141" y="638"/>
                </a:cubicBezTo>
                <a:cubicBezTo>
                  <a:pt x="143" y="641"/>
                  <a:pt x="149" y="645"/>
                  <a:pt x="149" y="645"/>
                </a:cubicBezTo>
                <a:cubicBezTo>
                  <a:pt x="147" y="640"/>
                  <a:pt x="138" y="621"/>
                  <a:pt x="135" y="615"/>
                </a:cubicBezTo>
                <a:cubicBezTo>
                  <a:pt x="133" y="612"/>
                  <a:pt x="137" y="618"/>
                  <a:pt x="138" y="618"/>
                </a:cubicBezTo>
                <a:cubicBezTo>
                  <a:pt x="142" y="622"/>
                  <a:pt x="139" y="613"/>
                  <a:pt x="142" y="614"/>
                </a:cubicBezTo>
                <a:cubicBezTo>
                  <a:pt x="142" y="617"/>
                  <a:pt x="142" y="617"/>
                  <a:pt x="142" y="617"/>
                </a:cubicBezTo>
                <a:cubicBezTo>
                  <a:pt x="143" y="619"/>
                  <a:pt x="144" y="616"/>
                  <a:pt x="144" y="614"/>
                </a:cubicBezTo>
                <a:cubicBezTo>
                  <a:pt x="144" y="616"/>
                  <a:pt x="147" y="624"/>
                  <a:pt x="148" y="626"/>
                </a:cubicBezTo>
                <a:cubicBezTo>
                  <a:pt x="151" y="626"/>
                  <a:pt x="149" y="614"/>
                  <a:pt x="147" y="609"/>
                </a:cubicBezTo>
                <a:cubicBezTo>
                  <a:pt x="145" y="616"/>
                  <a:pt x="145" y="616"/>
                  <a:pt x="145" y="616"/>
                </a:cubicBezTo>
                <a:cubicBezTo>
                  <a:pt x="143" y="612"/>
                  <a:pt x="146" y="610"/>
                  <a:pt x="143" y="605"/>
                </a:cubicBezTo>
                <a:cubicBezTo>
                  <a:pt x="148" y="605"/>
                  <a:pt x="148" y="605"/>
                  <a:pt x="148" y="605"/>
                </a:cubicBezTo>
                <a:cubicBezTo>
                  <a:pt x="147" y="605"/>
                  <a:pt x="147" y="607"/>
                  <a:pt x="148" y="610"/>
                </a:cubicBezTo>
                <a:cubicBezTo>
                  <a:pt x="150" y="609"/>
                  <a:pt x="150" y="610"/>
                  <a:pt x="152" y="612"/>
                </a:cubicBezTo>
                <a:cubicBezTo>
                  <a:pt x="152" y="618"/>
                  <a:pt x="156" y="635"/>
                  <a:pt x="158" y="643"/>
                </a:cubicBezTo>
                <a:cubicBezTo>
                  <a:pt x="158" y="639"/>
                  <a:pt x="158" y="639"/>
                  <a:pt x="158" y="639"/>
                </a:cubicBezTo>
                <a:cubicBezTo>
                  <a:pt x="160" y="641"/>
                  <a:pt x="160" y="641"/>
                  <a:pt x="160" y="641"/>
                </a:cubicBezTo>
                <a:cubicBezTo>
                  <a:pt x="161" y="636"/>
                  <a:pt x="155" y="617"/>
                  <a:pt x="154" y="612"/>
                </a:cubicBezTo>
                <a:cubicBezTo>
                  <a:pt x="156" y="613"/>
                  <a:pt x="160" y="623"/>
                  <a:pt x="160" y="625"/>
                </a:cubicBezTo>
                <a:cubicBezTo>
                  <a:pt x="163" y="624"/>
                  <a:pt x="157" y="610"/>
                  <a:pt x="160" y="610"/>
                </a:cubicBezTo>
                <a:cubicBezTo>
                  <a:pt x="158" y="608"/>
                  <a:pt x="158" y="608"/>
                  <a:pt x="158" y="608"/>
                </a:cubicBezTo>
                <a:cubicBezTo>
                  <a:pt x="158" y="607"/>
                  <a:pt x="162" y="608"/>
                  <a:pt x="161" y="606"/>
                </a:cubicBezTo>
                <a:cubicBezTo>
                  <a:pt x="162" y="608"/>
                  <a:pt x="166" y="614"/>
                  <a:pt x="166" y="616"/>
                </a:cubicBezTo>
                <a:cubicBezTo>
                  <a:pt x="164" y="606"/>
                  <a:pt x="164" y="606"/>
                  <a:pt x="164" y="606"/>
                </a:cubicBezTo>
                <a:cubicBezTo>
                  <a:pt x="164" y="607"/>
                  <a:pt x="168" y="615"/>
                  <a:pt x="169" y="616"/>
                </a:cubicBezTo>
                <a:cubicBezTo>
                  <a:pt x="170" y="616"/>
                  <a:pt x="166" y="606"/>
                  <a:pt x="165" y="605"/>
                </a:cubicBezTo>
                <a:cubicBezTo>
                  <a:pt x="170" y="610"/>
                  <a:pt x="168" y="607"/>
                  <a:pt x="172" y="613"/>
                </a:cubicBezTo>
                <a:cubicBezTo>
                  <a:pt x="173" y="612"/>
                  <a:pt x="168" y="605"/>
                  <a:pt x="168" y="604"/>
                </a:cubicBezTo>
                <a:cubicBezTo>
                  <a:pt x="168" y="601"/>
                  <a:pt x="169" y="602"/>
                  <a:pt x="170" y="603"/>
                </a:cubicBezTo>
                <a:cubicBezTo>
                  <a:pt x="170" y="607"/>
                  <a:pt x="178" y="621"/>
                  <a:pt x="180" y="627"/>
                </a:cubicBezTo>
                <a:cubicBezTo>
                  <a:pt x="174" y="601"/>
                  <a:pt x="174" y="601"/>
                  <a:pt x="174" y="601"/>
                </a:cubicBezTo>
                <a:cubicBezTo>
                  <a:pt x="175" y="603"/>
                  <a:pt x="178" y="610"/>
                  <a:pt x="178" y="611"/>
                </a:cubicBezTo>
                <a:cubicBezTo>
                  <a:pt x="175" y="604"/>
                  <a:pt x="180" y="601"/>
                  <a:pt x="183" y="600"/>
                </a:cubicBezTo>
                <a:cubicBezTo>
                  <a:pt x="183" y="601"/>
                  <a:pt x="183" y="601"/>
                  <a:pt x="183" y="601"/>
                </a:cubicBezTo>
                <a:cubicBezTo>
                  <a:pt x="184" y="603"/>
                  <a:pt x="187" y="604"/>
                  <a:pt x="187" y="601"/>
                </a:cubicBezTo>
                <a:cubicBezTo>
                  <a:pt x="187" y="603"/>
                  <a:pt x="187" y="602"/>
                  <a:pt x="186" y="603"/>
                </a:cubicBezTo>
                <a:cubicBezTo>
                  <a:pt x="191" y="607"/>
                  <a:pt x="184" y="591"/>
                  <a:pt x="188" y="596"/>
                </a:cubicBezTo>
                <a:cubicBezTo>
                  <a:pt x="186" y="597"/>
                  <a:pt x="187" y="599"/>
                  <a:pt x="189" y="602"/>
                </a:cubicBezTo>
                <a:cubicBezTo>
                  <a:pt x="189" y="599"/>
                  <a:pt x="193" y="600"/>
                  <a:pt x="189" y="592"/>
                </a:cubicBezTo>
                <a:cubicBezTo>
                  <a:pt x="191" y="594"/>
                  <a:pt x="191" y="592"/>
                  <a:pt x="193" y="597"/>
                </a:cubicBezTo>
                <a:cubicBezTo>
                  <a:pt x="194" y="590"/>
                  <a:pt x="194" y="590"/>
                  <a:pt x="194" y="590"/>
                </a:cubicBezTo>
                <a:cubicBezTo>
                  <a:pt x="194" y="591"/>
                  <a:pt x="195" y="594"/>
                  <a:pt x="196" y="594"/>
                </a:cubicBezTo>
                <a:cubicBezTo>
                  <a:pt x="194" y="594"/>
                  <a:pt x="195" y="602"/>
                  <a:pt x="192" y="597"/>
                </a:cubicBezTo>
                <a:cubicBezTo>
                  <a:pt x="194" y="602"/>
                  <a:pt x="196" y="605"/>
                  <a:pt x="197" y="609"/>
                </a:cubicBezTo>
                <a:cubicBezTo>
                  <a:pt x="200" y="605"/>
                  <a:pt x="198" y="596"/>
                  <a:pt x="197" y="589"/>
                </a:cubicBezTo>
                <a:cubicBezTo>
                  <a:pt x="202" y="591"/>
                  <a:pt x="202" y="591"/>
                  <a:pt x="202" y="591"/>
                </a:cubicBezTo>
                <a:cubicBezTo>
                  <a:pt x="201" y="589"/>
                  <a:pt x="201" y="589"/>
                  <a:pt x="201" y="589"/>
                </a:cubicBezTo>
                <a:cubicBezTo>
                  <a:pt x="205" y="594"/>
                  <a:pt x="205" y="594"/>
                  <a:pt x="205" y="594"/>
                </a:cubicBezTo>
                <a:cubicBezTo>
                  <a:pt x="204" y="593"/>
                  <a:pt x="204" y="591"/>
                  <a:pt x="204" y="592"/>
                </a:cubicBezTo>
                <a:cubicBezTo>
                  <a:pt x="205" y="592"/>
                  <a:pt x="205" y="593"/>
                  <a:pt x="205" y="594"/>
                </a:cubicBezTo>
                <a:cubicBezTo>
                  <a:pt x="205" y="594"/>
                  <a:pt x="205" y="593"/>
                  <a:pt x="205" y="592"/>
                </a:cubicBezTo>
                <a:cubicBezTo>
                  <a:pt x="207" y="595"/>
                  <a:pt x="208" y="599"/>
                  <a:pt x="209" y="603"/>
                </a:cubicBezTo>
                <a:cubicBezTo>
                  <a:pt x="208" y="602"/>
                  <a:pt x="207" y="601"/>
                  <a:pt x="206" y="600"/>
                </a:cubicBezTo>
                <a:cubicBezTo>
                  <a:pt x="207" y="603"/>
                  <a:pt x="208" y="606"/>
                  <a:pt x="210" y="608"/>
                </a:cubicBezTo>
                <a:cubicBezTo>
                  <a:pt x="210" y="607"/>
                  <a:pt x="210" y="607"/>
                  <a:pt x="210" y="606"/>
                </a:cubicBezTo>
                <a:cubicBezTo>
                  <a:pt x="210" y="609"/>
                  <a:pt x="211" y="611"/>
                  <a:pt x="212" y="612"/>
                </a:cubicBezTo>
                <a:cubicBezTo>
                  <a:pt x="213" y="608"/>
                  <a:pt x="213" y="608"/>
                  <a:pt x="213" y="608"/>
                </a:cubicBezTo>
                <a:cubicBezTo>
                  <a:pt x="212" y="607"/>
                  <a:pt x="211" y="605"/>
                  <a:pt x="210" y="604"/>
                </a:cubicBezTo>
                <a:cubicBezTo>
                  <a:pt x="209" y="599"/>
                  <a:pt x="209" y="594"/>
                  <a:pt x="206" y="590"/>
                </a:cubicBezTo>
                <a:cubicBezTo>
                  <a:pt x="209" y="593"/>
                  <a:pt x="209" y="593"/>
                  <a:pt x="209" y="593"/>
                </a:cubicBezTo>
                <a:cubicBezTo>
                  <a:pt x="209" y="586"/>
                  <a:pt x="209" y="587"/>
                  <a:pt x="209" y="582"/>
                </a:cubicBezTo>
                <a:cubicBezTo>
                  <a:pt x="211" y="584"/>
                  <a:pt x="211" y="586"/>
                  <a:pt x="212" y="587"/>
                </a:cubicBezTo>
                <a:cubicBezTo>
                  <a:pt x="211" y="580"/>
                  <a:pt x="220" y="593"/>
                  <a:pt x="218" y="587"/>
                </a:cubicBezTo>
                <a:cubicBezTo>
                  <a:pt x="219" y="585"/>
                  <a:pt x="216" y="581"/>
                  <a:pt x="216" y="579"/>
                </a:cubicBezTo>
                <a:cubicBezTo>
                  <a:pt x="217" y="580"/>
                  <a:pt x="217" y="581"/>
                  <a:pt x="217" y="581"/>
                </a:cubicBezTo>
                <a:cubicBezTo>
                  <a:pt x="217" y="577"/>
                  <a:pt x="217" y="577"/>
                  <a:pt x="217" y="577"/>
                </a:cubicBezTo>
                <a:cubicBezTo>
                  <a:pt x="218" y="578"/>
                  <a:pt x="217" y="580"/>
                  <a:pt x="219" y="581"/>
                </a:cubicBezTo>
                <a:cubicBezTo>
                  <a:pt x="220" y="577"/>
                  <a:pt x="220" y="574"/>
                  <a:pt x="223" y="575"/>
                </a:cubicBezTo>
                <a:cubicBezTo>
                  <a:pt x="225" y="573"/>
                  <a:pt x="218" y="568"/>
                  <a:pt x="221" y="567"/>
                </a:cubicBezTo>
                <a:cubicBezTo>
                  <a:pt x="223" y="571"/>
                  <a:pt x="225" y="575"/>
                  <a:pt x="226" y="575"/>
                </a:cubicBezTo>
                <a:cubicBezTo>
                  <a:pt x="226" y="572"/>
                  <a:pt x="225" y="569"/>
                  <a:pt x="225" y="567"/>
                </a:cubicBezTo>
                <a:cubicBezTo>
                  <a:pt x="228" y="572"/>
                  <a:pt x="228" y="572"/>
                  <a:pt x="228" y="572"/>
                </a:cubicBezTo>
                <a:cubicBezTo>
                  <a:pt x="229" y="572"/>
                  <a:pt x="229" y="570"/>
                  <a:pt x="231" y="574"/>
                </a:cubicBezTo>
                <a:cubicBezTo>
                  <a:pt x="231" y="572"/>
                  <a:pt x="232" y="572"/>
                  <a:pt x="233" y="572"/>
                </a:cubicBezTo>
                <a:cubicBezTo>
                  <a:pt x="233" y="569"/>
                  <a:pt x="227" y="562"/>
                  <a:pt x="225" y="560"/>
                </a:cubicBezTo>
                <a:cubicBezTo>
                  <a:pt x="229" y="563"/>
                  <a:pt x="229" y="561"/>
                  <a:pt x="233" y="566"/>
                </a:cubicBezTo>
                <a:cubicBezTo>
                  <a:pt x="232" y="569"/>
                  <a:pt x="232" y="569"/>
                  <a:pt x="232" y="569"/>
                </a:cubicBezTo>
                <a:cubicBezTo>
                  <a:pt x="238" y="574"/>
                  <a:pt x="232" y="560"/>
                  <a:pt x="238" y="570"/>
                </a:cubicBezTo>
                <a:cubicBezTo>
                  <a:pt x="237" y="570"/>
                  <a:pt x="237" y="574"/>
                  <a:pt x="239" y="576"/>
                </a:cubicBezTo>
                <a:cubicBezTo>
                  <a:pt x="239" y="573"/>
                  <a:pt x="239" y="573"/>
                  <a:pt x="239" y="573"/>
                </a:cubicBezTo>
                <a:cubicBezTo>
                  <a:pt x="240" y="574"/>
                  <a:pt x="239" y="574"/>
                  <a:pt x="240" y="576"/>
                </a:cubicBezTo>
                <a:cubicBezTo>
                  <a:pt x="240" y="574"/>
                  <a:pt x="240" y="571"/>
                  <a:pt x="240" y="569"/>
                </a:cubicBezTo>
                <a:cubicBezTo>
                  <a:pt x="240" y="569"/>
                  <a:pt x="240" y="569"/>
                  <a:pt x="240" y="569"/>
                </a:cubicBezTo>
                <a:cubicBezTo>
                  <a:pt x="242" y="567"/>
                  <a:pt x="242" y="567"/>
                  <a:pt x="242" y="567"/>
                </a:cubicBezTo>
                <a:cubicBezTo>
                  <a:pt x="242" y="567"/>
                  <a:pt x="242" y="569"/>
                  <a:pt x="243" y="569"/>
                </a:cubicBezTo>
                <a:cubicBezTo>
                  <a:pt x="244" y="566"/>
                  <a:pt x="244" y="566"/>
                  <a:pt x="244" y="566"/>
                </a:cubicBezTo>
                <a:cubicBezTo>
                  <a:pt x="244" y="567"/>
                  <a:pt x="245" y="568"/>
                  <a:pt x="246" y="569"/>
                </a:cubicBezTo>
                <a:cubicBezTo>
                  <a:pt x="250" y="569"/>
                  <a:pt x="243" y="556"/>
                  <a:pt x="247" y="561"/>
                </a:cubicBezTo>
                <a:cubicBezTo>
                  <a:pt x="247" y="561"/>
                  <a:pt x="247" y="561"/>
                  <a:pt x="247" y="561"/>
                </a:cubicBezTo>
                <a:cubicBezTo>
                  <a:pt x="249" y="563"/>
                  <a:pt x="249" y="563"/>
                  <a:pt x="249" y="563"/>
                </a:cubicBezTo>
                <a:cubicBezTo>
                  <a:pt x="244" y="552"/>
                  <a:pt x="254" y="559"/>
                  <a:pt x="250" y="548"/>
                </a:cubicBezTo>
                <a:cubicBezTo>
                  <a:pt x="253" y="552"/>
                  <a:pt x="251" y="551"/>
                  <a:pt x="251" y="557"/>
                </a:cubicBezTo>
                <a:cubicBezTo>
                  <a:pt x="254" y="559"/>
                  <a:pt x="254" y="559"/>
                  <a:pt x="254" y="559"/>
                </a:cubicBezTo>
                <a:cubicBezTo>
                  <a:pt x="254" y="560"/>
                  <a:pt x="253" y="560"/>
                  <a:pt x="253" y="561"/>
                </a:cubicBezTo>
                <a:close/>
                <a:moveTo>
                  <a:pt x="234" y="570"/>
                </a:moveTo>
                <a:cubicBezTo>
                  <a:pt x="233" y="568"/>
                  <a:pt x="233" y="571"/>
                  <a:pt x="233" y="572"/>
                </a:cubicBezTo>
                <a:cubicBezTo>
                  <a:pt x="234" y="573"/>
                  <a:pt x="236" y="575"/>
                  <a:pt x="234" y="570"/>
                </a:cubicBezTo>
                <a:close/>
                <a:moveTo>
                  <a:pt x="204" y="598"/>
                </a:moveTo>
                <a:cubicBezTo>
                  <a:pt x="203" y="597"/>
                  <a:pt x="202" y="596"/>
                  <a:pt x="203" y="598"/>
                </a:cubicBezTo>
                <a:cubicBezTo>
                  <a:pt x="204" y="598"/>
                  <a:pt x="204" y="598"/>
                  <a:pt x="204" y="598"/>
                </a:cubicBezTo>
                <a:close/>
                <a:moveTo>
                  <a:pt x="119" y="669"/>
                </a:moveTo>
                <a:cubicBezTo>
                  <a:pt x="119" y="669"/>
                  <a:pt x="119" y="669"/>
                  <a:pt x="119" y="669"/>
                </a:cubicBezTo>
                <a:cubicBezTo>
                  <a:pt x="120" y="669"/>
                  <a:pt x="121" y="670"/>
                  <a:pt x="119" y="669"/>
                </a:cubicBezTo>
                <a:close/>
                <a:moveTo>
                  <a:pt x="117" y="668"/>
                </a:moveTo>
                <a:cubicBezTo>
                  <a:pt x="117" y="668"/>
                  <a:pt x="116" y="669"/>
                  <a:pt x="117" y="670"/>
                </a:cubicBezTo>
                <a:cubicBezTo>
                  <a:pt x="116" y="669"/>
                  <a:pt x="116" y="669"/>
                  <a:pt x="116" y="668"/>
                </a:cubicBezTo>
                <a:cubicBezTo>
                  <a:pt x="116" y="667"/>
                  <a:pt x="117" y="667"/>
                  <a:pt x="117" y="668"/>
                </a:cubicBezTo>
                <a:close/>
                <a:moveTo>
                  <a:pt x="334" y="567"/>
                </a:moveTo>
                <a:cubicBezTo>
                  <a:pt x="335" y="567"/>
                  <a:pt x="335" y="567"/>
                  <a:pt x="335" y="567"/>
                </a:cubicBezTo>
                <a:cubicBezTo>
                  <a:pt x="334" y="566"/>
                  <a:pt x="334" y="565"/>
                  <a:pt x="334" y="567"/>
                </a:cubicBezTo>
                <a:close/>
                <a:moveTo>
                  <a:pt x="204" y="590"/>
                </a:moveTo>
                <a:cubicBezTo>
                  <a:pt x="205" y="591"/>
                  <a:pt x="205" y="592"/>
                  <a:pt x="205" y="592"/>
                </a:cubicBezTo>
                <a:cubicBezTo>
                  <a:pt x="205" y="592"/>
                  <a:pt x="205" y="591"/>
                  <a:pt x="204" y="590"/>
                </a:cubicBezTo>
                <a:close/>
                <a:moveTo>
                  <a:pt x="268" y="551"/>
                </a:moveTo>
                <a:cubicBezTo>
                  <a:pt x="268" y="551"/>
                  <a:pt x="268" y="551"/>
                  <a:pt x="268" y="551"/>
                </a:cubicBezTo>
                <a:cubicBezTo>
                  <a:pt x="267" y="550"/>
                  <a:pt x="267" y="550"/>
                  <a:pt x="267" y="550"/>
                </a:cubicBezTo>
                <a:lnTo>
                  <a:pt x="268" y="551"/>
                </a:lnTo>
                <a:close/>
                <a:moveTo>
                  <a:pt x="133" y="620"/>
                </a:moveTo>
                <a:cubicBezTo>
                  <a:pt x="133" y="620"/>
                  <a:pt x="134" y="621"/>
                  <a:pt x="134" y="622"/>
                </a:cubicBezTo>
                <a:cubicBezTo>
                  <a:pt x="134" y="621"/>
                  <a:pt x="133" y="620"/>
                  <a:pt x="133" y="620"/>
                </a:cubicBezTo>
                <a:close/>
                <a:moveTo>
                  <a:pt x="108" y="680"/>
                </a:moveTo>
                <a:cubicBezTo>
                  <a:pt x="109" y="678"/>
                  <a:pt x="109" y="678"/>
                  <a:pt x="109" y="678"/>
                </a:cubicBezTo>
                <a:cubicBezTo>
                  <a:pt x="108" y="678"/>
                  <a:pt x="108" y="678"/>
                  <a:pt x="107" y="677"/>
                </a:cubicBezTo>
                <a:cubicBezTo>
                  <a:pt x="108" y="678"/>
                  <a:pt x="109" y="679"/>
                  <a:pt x="108" y="680"/>
                </a:cubicBezTo>
                <a:close/>
                <a:moveTo>
                  <a:pt x="86" y="660"/>
                </a:moveTo>
                <a:cubicBezTo>
                  <a:pt x="86" y="660"/>
                  <a:pt x="85" y="660"/>
                  <a:pt x="85" y="661"/>
                </a:cubicBezTo>
                <a:cubicBezTo>
                  <a:pt x="86" y="663"/>
                  <a:pt x="86" y="663"/>
                  <a:pt x="86" y="663"/>
                </a:cubicBezTo>
                <a:cubicBezTo>
                  <a:pt x="87" y="662"/>
                  <a:pt x="87" y="660"/>
                  <a:pt x="86" y="660"/>
                </a:cubicBezTo>
                <a:close/>
                <a:moveTo>
                  <a:pt x="101" y="667"/>
                </a:moveTo>
                <a:cubicBezTo>
                  <a:pt x="99" y="664"/>
                  <a:pt x="99" y="665"/>
                  <a:pt x="98" y="666"/>
                </a:cubicBezTo>
                <a:cubicBezTo>
                  <a:pt x="99" y="666"/>
                  <a:pt x="99" y="666"/>
                  <a:pt x="99" y="666"/>
                </a:cubicBezTo>
                <a:cubicBezTo>
                  <a:pt x="100" y="671"/>
                  <a:pt x="101" y="669"/>
                  <a:pt x="101" y="667"/>
                </a:cubicBezTo>
                <a:close/>
                <a:moveTo>
                  <a:pt x="98" y="666"/>
                </a:moveTo>
                <a:cubicBezTo>
                  <a:pt x="98" y="667"/>
                  <a:pt x="98" y="667"/>
                  <a:pt x="98" y="667"/>
                </a:cubicBezTo>
                <a:cubicBezTo>
                  <a:pt x="98" y="669"/>
                  <a:pt x="98" y="667"/>
                  <a:pt x="98" y="666"/>
                </a:cubicBezTo>
                <a:close/>
                <a:moveTo>
                  <a:pt x="114" y="671"/>
                </a:moveTo>
                <a:cubicBezTo>
                  <a:pt x="114" y="671"/>
                  <a:pt x="116" y="676"/>
                  <a:pt x="115" y="675"/>
                </a:cubicBezTo>
                <a:cubicBezTo>
                  <a:pt x="117" y="679"/>
                  <a:pt x="116" y="668"/>
                  <a:pt x="114" y="671"/>
                </a:cubicBezTo>
                <a:close/>
                <a:moveTo>
                  <a:pt x="95" y="656"/>
                </a:moveTo>
                <a:cubicBezTo>
                  <a:pt x="98" y="660"/>
                  <a:pt x="98" y="660"/>
                  <a:pt x="98" y="660"/>
                </a:cubicBezTo>
                <a:cubicBezTo>
                  <a:pt x="97" y="657"/>
                  <a:pt x="97" y="657"/>
                  <a:pt x="97" y="657"/>
                </a:cubicBezTo>
                <a:lnTo>
                  <a:pt x="95" y="656"/>
                </a:lnTo>
                <a:close/>
                <a:moveTo>
                  <a:pt x="104" y="656"/>
                </a:moveTo>
                <a:cubicBezTo>
                  <a:pt x="102" y="655"/>
                  <a:pt x="102" y="655"/>
                  <a:pt x="102" y="655"/>
                </a:cubicBezTo>
                <a:cubicBezTo>
                  <a:pt x="102" y="656"/>
                  <a:pt x="102" y="657"/>
                  <a:pt x="102" y="657"/>
                </a:cubicBezTo>
                <a:cubicBezTo>
                  <a:pt x="103" y="657"/>
                  <a:pt x="105" y="657"/>
                  <a:pt x="104" y="656"/>
                </a:cubicBezTo>
                <a:close/>
                <a:moveTo>
                  <a:pt x="102" y="657"/>
                </a:moveTo>
                <a:cubicBezTo>
                  <a:pt x="102" y="657"/>
                  <a:pt x="101" y="657"/>
                  <a:pt x="101" y="658"/>
                </a:cubicBezTo>
                <a:cubicBezTo>
                  <a:pt x="102" y="658"/>
                  <a:pt x="102" y="658"/>
                  <a:pt x="102" y="657"/>
                </a:cubicBezTo>
                <a:close/>
                <a:moveTo>
                  <a:pt x="97" y="654"/>
                </a:moveTo>
                <a:cubicBezTo>
                  <a:pt x="98" y="655"/>
                  <a:pt x="98" y="655"/>
                  <a:pt x="98" y="655"/>
                </a:cubicBezTo>
                <a:cubicBezTo>
                  <a:pt x="99" y="654"/>
                  <a:pt x="99" y="654"/>
                  <a:pt x="99" y="654"/>
                </a:cubicBezTo>
                <a:lnTo>
                  <a:pt x="97" y="654"/>
                </a:lnTo>
                <a:close/>
                <a:moveTo>
                  <a:pt x="120" y="650"/>
                </a:moveTo>
                <a:cubicBezTo>
                  <a:pt x="121" y="648"/>
                  <a:pt x="121" y="648"/>
                  <a:pt x="121" y="648"/>
                </a:cubicBezTo>
                <a:cubicBezTo>
                  <a:pt x="121" y="646"/>
                  <a:pt x="120" y="646"/>
                  <a:pt x="120" y="646"/>
                </a:cubicBezTo>
                <a:cubicBezTo>
                  <a:pt x="120" y="648"/>
                  <a:pt x="119" y="648"/>
                  <a:pt x="120" y="650"/>
                </a:cubicBezTo>
                <a:close/>
                <a:moveTo>
                  <a:pt x="110" y="640"/>
                </a:moveTo>
                <a:cubicBezTo>
                  <a:pt x="111" y="641"/>
                  <a:pt x="111" y="642"/>
                  <a:pt x="112" y="643"/>
                </a:cubicBezTo>
                <a:cubicBezTo>
                  <a:pt x="110" y="638"/>
                  <a:pt x="110" y="638"/>
                  <a:pt x="110" y="638"/>
                </a:cubicBezTo>
                <a:lnTo>
                  <a:pt x="110" y="640"/>
                </a:lnTo>
                <a:close/>
                <a:moveTo>
                  <a:pt x="114" y="637"/>
                </a:moveTo>
                <a:cubicBezTo>
                  <a:pt x="114" y="636"/>
                  <a:pt x="115" y="632"/>
                  <a:pt x="113" y="633"/>
                </a:cubicBezTo>
                <a:cubicBezTo>
                  <a:pt x="113" y="635"/>
                  <a:pt x="112" y="637"/>
                  <a:pt x="114" y="637"/>
                </a:cubicBezTo>
                <a:close/>
                <a:moveTo>
                  <a:pt x="141" y="633"/>
                </a:moveTo>
                <a:cubicBezTo>
                  <a:pt x="141" y="633"/>
                  <a:pt x="141" y="633"/>
                  <a:pt x="141" y="633"/>
                </a:cubicBezTo>
                <a:cubicBezTo>
                  <a:pt x="145" y="642"/>
                  <a:pt x="145" y="642"/>
                  <a:pt x="145" y="642"/>
                </a:cubicBezTo>
                <a:lnTo>
                  <a:pt x="141" y="633"/>
                </a:lnTo>
                <a:close/>
                <a:moveTo>
                  <a:pt x="153" y="603"/>
                </a:moveTo>
                <a:cubicBezTo>
                  <a:pt x="151" y="602"/>
                  <a:pt x="155" y="609"/>
                  <a:pt x="152" y="607"/>
                </a:cubicBezTo>
                <a:cubicBezTo>
                  <a:pt x="153" y="609"/>
                  <a:pt x="155" y="608"/>
                  <a:pt x="155" y="610"/>
                </a:cubicBezTo>
                <a:cubicBezTo>
                  <a:pt x="155" y="608"/>
                  <a:pt x="156" y="609"/>
                  <a:pt x="153" y="603"/>
                </a:cubicBezTo>
                <a:close/>
                <a:moveTo>
                  <a:pt x="155" y="610"/>
                </a:moveTo>
                <a:cubicBezTo>
                  <a:pt x="155" y="611"/>
                  <a:pt x="155" y="611"/>
                  <a:pt x="155" y="612"/>
                </a:cubicBezTo>
                <a:cubicBezTo>
                  <a:pt x="155" y="611"/>
                  <a:pt x="155" y="611"/>
                  <a:pt x="155" y="610"/>
                </a:cubicBezTo>
                <a:close/>
                <a:moveTo>
                  <a:pt x="411" y="538"/>
                </a:moveTo>
                <a:cubicBezTo>
                  <a:pt x="413" y="540"/>
                  <a:pt x="413" y="540"/>
                  <a:pt x="413" y="540"/>
                </a:cubicBezTo>
                <a:cubicBezTo>
                  <a:pt x="411" y="537"/>
                  <a:pt x="411" y="537"/>
                  <a:pt x="411" y="537"/>
                </a:cubicBezTo>
                <a:lnTo>
                  <a:pt x="411" y="538"/>
                </a:lnTo>
                <a:close/>
                <a:moveTo>
                  <a:pt x="410" y="531"/>
                </a:moveTo>
                <a:cubicBezTo>
                  <a:pt x="413" y="536"/>
                  <a:pt x="413" y="536"/>
                  <a:pt x="413" y="536"/>
                </a:cubicBezTo>
                <a:cubicBezTo>
                  <a:pt x="412" y="531"/>
                  <a:pt x="412" y="531"/>
                  <a:pt x="412" y="531"/>
                </a:cubicBezTo>
                <a:cubicBezTo>
                  <a:pt x="411" y="531"/>
                  <a:pt x="411" y="532"/>
                  <a:pt x="410" y="531"/>
                </a:cubicBezTo>
                <a:close/>
                <a:moveTo>
                  <a:pt x="225" y="563"/>
                </a:moveTo>
                <a:cubicBezTo>
                  <a:pt x="225" y="564"/>
                  <a:pt x="225" y="564"/>
                  <a:pt x="225" y="564"/>
                </a:cubicBezTo>
                <a:cubicBezTo>
                  <a:pt x="226" y="566"/>
                  <a:pt x="226" y="566"/>
                  <a:pt x="227" y="566"/>
                </a:cubicBezTo>
                <a:lnTo>
                  <a:pt x="225" y="563"/>
                </a:lnTo>
                <a:close/>
                <a:moveTo>
                  <a:pt x="243" y="560"/>
                </a:moveTo>
                <a:cubicBezTo>
                  <a:pt x="243" y="560"/>
                  <a:pt x="243" y="560"/>
                  <a:pt x="243" y="560"/>
                </a:cubicBezTo>
                <a:cubicBezTo>
                  <a:pt x="245" y="564"/>
                  <a:pt x="245" y="564"/>
                  <a:pt x="245" y="564"/>
                </a:cubicBezTo>
                <a:lnTo>
                  <a:pt x="243" y="560"/>
                </a:lnTo>
                <a:close/>
                <a:moveTo>
                  <a:pt x="254" y="547"/>
                </a:moveTo>
                <a:cubicBezTo>
                  <a:pt x="253" y="547"/>
                  <a:pt x="253" y="549"/>
                  <a:pt x="252" y="549"/>
                </a:cubicBezTo>
                <a:cubicBezTo>
                  <a:pt x="253" y="547"/>
                  <a:pt x="257" y="553"/>
                  <a:pt x="254" y="547"/>
                </a:cubicBezTo>
                <a:close/>
                <a:moveTo>
                  <a:pt x="27" y="658"/>
                </a:moveTo>
                <a:cubicBezTo>
                  <a:pt x="26" y="659"/>
                  <a:pt x="29" y="660"/>
                  <a:pt x="29" y="660"/>
                </a:cubicBezTo>
                <a:cubicBezTo>
                  <a:pt x="29" y="659"/>
                  <a:pt x="26" y="658"/>
                  <a:pt x="27" y="658"/>
                </a:cubicBezTo>
                <a:close/>
                <a:moveTo>
                  <a:pt x="24" y="649"/>
                </a:moveTo>
                <a:cubicBezTo>
                  <a:pt x="25" y="650"/>
                  <a:pt x="25" y="650"/>
                  <a:pt x="25" y="650"/>
                </a:cubicBezTo>
                <a:cubicBezTo>
                  <a:pt x="23" y="647"/>
                  <a:pt x="23" y="647"/>
                  <a:pt x="23" y="647"/>
                </a:cubicBezTo>
                <a:lnTo>
                  <a:pt x="24" y="649"/>
                </a:lnTo>
                <a:close/>
                <a:moveTo>
                  <a:pt x="28" y="643"/>
                </a:moveTo>
                <a:cubicBezTo>
                  <a:pt x="24" y="641"/>
                  <a:pt x="27" y="645"/>
                  <a:pt x="25" y="645"/>
                </a:cubicBezTo>
                <a:cubicBezTo>
                  <a:pt x="24" y="645"/>
                  <a:pt x="24" y="645"/>
                  <a:pt x="24" y="645"/>
                </a:cubicBezTo>
                <a:cubicBezTo>
                  <a:pt x="27" y="648"/>
                  <a:pt x="27" y="648"/>
                  <a:pt x="27" y="648"/>
                </a:cubicBezTo>
                <a:cubicBezTo>
                  <a:pt x="27" y="646"/>
                  <a:pt x="26" y="643"/>
                  <a:pt x="28" y="643"/>
                </a:cubicBezTo>
                <a:close/>
                <a:moveTo>
                  <a:pt x="38" y="647"/>
                </a:moveTo>
                <a:cubicBezTo>
                  <a:pt x="37" y="646"/>
                  <a:pt x="37" y="645"/>
                  <a:pt x="37" y="647"/>
                </a:cubicBezTo>
                <a:cubicBezTo>
                  <a:pt x="38" y="647"/>
                  <a:pt x="38" y="647"/>
                  <a:pt x="38" y="647"/>
                </a:cubicBezTo>
                <a:cubicBezTo>
                  <a:pt x="38" y="647"/>
                  <a:pt x="38" y="647"/>
                  <a:pt x="38" y="647"/>
                </a:cubicBezTo>
                <a:close/>
                <a:moveTo>
                  <a:pt x="38" y="647"/>
                </a:moveTo>
                <a:cubicBezTo>
                  <a:pt x="38" y="648"/>
                  <a:pt x="39" y="648"/>
                  <a:pt x="38" y="647"/>
                </a:cubicBezTo>
                <a:close/>
                <a:moveTo>
                  <a:pt x="39" y="644"/>
                </a:moveTo>
                <a:cubicBezTo>
                  <a:pt x="40" y="646"/>
                  <a:pt x="40" y="646"/>
                  <a:pt x="40" y="646"/>
                </a:cubicBezTo>
                <a:cubicBezTo>
                  <a:pt x="40" y="647"/>
                  <a:pt x="41" y="646"/>
                  <a:pt x="42" y="647"/>
                </a:cubicBezTo>
                <a:cubicBezTo>
                  <a:pt x="41" y="646"/>
                  <a:pt x="40" y="645"/>
                  <a:pt x="39" y="644"/>
                </a:cubicBezTo>
                <a:close/>
                <a:moveTo>
                  <a:pt x="37" y="641"/>
                </a:moveTo>
                <a:cubicBezTo>
                  <a:pt x="37" y="642"/>
                  <a:pt x="37" y="642"/>
                  <a:pt x="37" y="642"/>
                </a:cubicBezTo>
                <a:cubicBezTo>
                  <a:pt x="37" y="642"/>
                  <a:pt x="38" y="642"/>
                  <a:pt x="37" y="641"/>
                </a:cubicBezTo>
                <a:close/>
                <a:moveTo>
                  <a:pt x="37" y="644"/>
                </a:moveTo>
                <a:cubicBezTo>
                  <a:pt x="37" y="642"/>
                  <a:pt x="37" y="642"/>
                  <a:pt x="37" y="642"/>
                </a:cubicBezTo>
                <a:cubicBezTo>
                  <a:pt x="36" y="642"/>
                  <a:pt x="35" y="641"/>
                  <a:pt x="37" y="643"/>
                </a:cubicBezTo>
                <a:cubicBezTo>
                  <a:pt x="36" y="642"/>
                  <a:pt x="37" y="643"/>
                  <a:pt x="37" y="644"/>
                </a:cubicBezTo>
                <a:close/>
                <a:moveTo>
                  <a:pt x="37" y="644"/>
                </a:moveTo>
                <a:cubicBezTo>
                  <a:pt x="36" y="643"/>
                  <a:pt x="35" y="643"/>
                  <a:pt x="34" y="642"/>
                </a:cubicBezTo>
                <a:cubicBezTo>
                  <a:pt x="33" y="643"/>
                  <a:pt x="36" y="645"/>
                  <a:pt x="37" y="644"/>
                </a:cubicBezTo>
                <a:close/>
                <a:moveTo>
                  <a:pt x="24" y="640"/>
                </a:moveTo>
                <a:cubicBezTo>
                  <a:pt x="22" y="639"/>
                  <a:pt x="22" y="639"/>
                  <a:pt x="22" y="639"/>
                </a:cubicBezTo>
                <a:cubicBezTo>
                  <a:pt x="23" y="641"/>
                  <a:pt x="23" y="641"/>
                  <a:pt x="23" y="641"/>
                </a:cubicBezTo>
                <a:cubicBezTo>
                  <a:pt x="23" y="640"/>
                  <a:pt x="25" y="640"/>
                  <a:pt x="24" y="640"/>
                </a:cubicBezTo>
                <a:close/>
                <a:moveTo>
                  <a:pt x="44" y="643"/>
                </a:moveTo>
                <a:cubicBezTo>
                  <a:pt x="43" y="642"/>
                  <a:pt x="42" y="641"/>
                  <a:pt x="41" y="640"/>
                </a:cubicBezTo>
                <a:cubicBezTo>
                  <a:pt x="41" y="642"/>
                  <a:pt x="41" y="642"/>
                  <a:pt x="41" y="642"/>
                </a:cubicBezTo>
                <a:cubicBezTo>
                  <a:pt x="42" y="642"/>
                  <a:pt x="43" y="642"/>
                  <a:pt x="44" y="643"/>
                </a:cubicBezTo>
                <a:close/>
                <a:moveTo>
                  <a:pt x="41" y="640"/>
                </a:moveTo>
                <a:cubicBezTo>
                  <a:pt x="40" y="638"/>
                  <a:pt x="40" y="638"/>
                  <a:pt x="40" y="638"/>
                </a:cubicBezTo>
                <a:cubicBezTo>
                  <a:pt x="40" y="639"/>
                  <a:pt x="40" y="639"/>
                  <a:pt x="41" y="640"/>
                </a:cubicBezTo>
                <a:close/>
                <a:moveTo>
                  <a:pt x="33" y="637"/>
                </a:moveTo>
                <a:cubicBezTo>
                  <a:pt x="33" y="637"/>
                  <a:pt x="33" y="638"/>
                  <a:pt x="34" y="639"/>
                </a:cubicBezTo>
                <a:cubicBezTo>
                  <a:pt x="34" y="640"/>
                  <a:pt x="35" y="641"/>
                  <a:pt x="35" y="641"/>
                </a:cubicBezTo>
                <a:cubicBezTo>
                  <a:pt x="35" y="641"/>
                  <a:pt x="34" y="640"/>
                  <a:pt x="34" y="639"/>
                </a:cubicBezTo>
                <a:cubicBezTo>
                  <a:pt x="33" y="638"/>
                  <a:pt x="33" y="637"/>
                  <a:pt x="33" y="637"/>
                </a:cubicBezTo>
                <a:close/>
                <a:moveTo>
                  <a:pt x="46" y="642"/>
                </a:moveTo>
                <a:cubicBezTo>
                  <a:pt x="47" y="644"/>
                  <a:pt x="47" y="644"/>
                  <a:pt x="47" y="644"/>
                </a:cubicBezTo>
                <a:cubicBezTo>
                  <a:pt x="45" y="641"/>
                  <a:pt x="45" y="641"/>
                  <a:pt x="45" y="641"/>
                </a:cubicBezTo>
                <a:lnTo>
                  <a:pt x="46" y="642"/>
                </a:lnTo>
                <a:close/>
                <a:moveTo>
                  <a:pt x="47" y="641"/>
                </a:moveTo>
                <a:cubicBezTo>
                  <a:pt x="48" y="643"/>
                  <a:pt x="49" y="643"/>
                  <a:pt x="49" y="645"/>
                </a:cubicBezTo>
                <a:cubicBezTo>
                  <a:pt x="50" y="644"/>
                  <a:pt x="49" y="642"/>
                  <a:pt x="49" y="641"/>
                </a:cubicBezTo>
                <a:cubicBezTo>
                  <a:pt x="49" y="642"/>
                  <a:pt x="48" y="642"/>
                  <a:pt x="47" y="641"/>
                </a:cubicBezTo>
                <a:close/>
                <a:moveTo>
                  <a:pt x="48" y="639"/>
                </a:moveTo>
                <a:cubicBezTo>
                  <a:pt x="48" y="639"/>
                  <a:pt x="48" y="640"/>
                  <a:pt x="49" y="641"/>
                </a:cubicBezTo>
                <a:cubicBezTo>
                  <a:pt x="49" y="640"/>
                  <a:pt x="49" y="640"/>
                  <a:pt x="48" y="639"/>
                </a:cubicBezTo>
                <a:close/>
                <a:moveTo>
                  <a:pt x="42" y="638"/>
                </a:moveTo>
                <a:cubicBezTo>
                  <a:pt x="42" y="638"/>
                  <a:pt x="43" y="640"/>
                  <a:pt x="44" y="640"/>
                </a:cubicBezTo>
                <a:cubicBezTo>
                  <a:pt x="42" y="638"/>
                  <a:pt x="42" y="638"/>
                  <a:pt x="42" y="638"/>
                </a:cubicBezTo>
                <a:close/>
                <a:moveTo>
                  <a:pt x="42" y="638"/>
                </a:moveTo>
                <a:cubicBezTo>
                  <a:pt x="42" y="638"/>
                  <a:pt x="42" y="638"/>
                  <a:pt x="42" y="638"/>
                </a:cubicBezTo>
                <a:cubicBezTo>
                  <a:pt x="42" y="638"/>
                  <a:pt x="43" y="638"/>
                  <a:pt x="43" y="638"/>
                </a:cubicBezTo>
                <a:cubicBezTo>
                  <a:pt x="43" y="638"/>
                  <a:pt x="43" y="638"/>
                  <a:pt x="42" y="638"/>
                </a:cubicBezTo>
                <a:close/>
                <a:moveTo>
                  <a:pt x="42" y="638"/>
                </a:moveTo>
                <a:cubicBezTo>
                  <a:pt x="42" y="638"/>
                  <a:pt x="42" y="638"/>
                  <a:pt x="42" y="638"/>
                </a:cubicBezTo>
                <a:cubicBezTo>
                  <a:pt x="42" y="638"/>
                  <a:pt x="42" y="638"/>
                  <a:pt x="42" y="638"/>
                </a:cubicBezTo>
                <a:close/>
                <a:moveTo>
                  <a:pt x="37" y="638"/>
                </a:moveTo>
                <a:cubicBezTo>
                  <a:pt x="36" y="636"/>
                  <a:pt x="36" y="634"/>
                  <a:pt x="33" y="633"/>
                </a:cubicBezTo>
                <a:cubicBezTo>
                  <a:pt x="34" y="635"/>
                  <a:pt x="36" y="635"/>
                  <a:pt x="37" y="638"/>
                </a:cubicBezTo>
                <a:close/>
                <a:moveTo>
                  <a:pt x="39" y="635"/>
                </a:moveTo>
                <a:cubicBezTo>
                  <a:pt x="38" y="635"/>
                  <a:pt x="38" y="635"/>
                  <a:pt x="38" y="635"/>
                </a:cubicBezTo>
                <a:cubicBezTo>
                  <a:pt x="39" y="636"/>
                  <a:pt x="39" y="637"/>
                  <a:pt x="40" y="638"/>
                </a:cubicBezTo>
                <a:lnTo>
                  <a:pt x="39" y="635"/>
                </a:lnTo>
                <a:close/>
                <a:moveTo>
                  <a:pt x="39" y="634"/>
                </a:moveTo>
                <a:cubicBezTo>
                  <a:pt x="39" y="635"/>
                  <a:pt x="39" y="635"/>
                  <a:pt x="39" y="635"/>
                </a:cubicBezTo>
                <a:cubicBezTo>
                  <a:pt x="40" y="635"/>
                  <a:pt x="40" y="635"/>
                  <a:pt x="40" y="635"/>
                </a:cubicBezTo>
                <a:lnTo>
                  <a:pt x="39" y="634"/>
                </a:lnTo>
                <a:close/>
                <a:moveTo>
                  <a:pt x="46" y="637"/>
                </a:moveTo>
                <a:cubicBezTo>
                  <a:pt x="46" y="635"/>
                  <a:pt x="46" y="635"/>
                  <a:pt x="46" y="635"/>
                </a:cubicBezTo>
                <a:cubicBezTo>
                  <a:pt x="46" y="634"/>
                  <a:pt x="45" y="634"/>
                  <a:pt x="45" y="635"/>
                </a:cubicBezTo>
                <a:cubicBezTo>
                  <a:pt x="45" y="636"/>
                  <a:pt x="45" y="637"/>
                  <a:pt x="46" y="637"/>
                </a:cubicBezTo>
                <a:close/>
                <a:moveTo>
                  <a:pt x="44" y="637"/>
                </a:moveTo>
                <a:cubicBezTo>
                  <a:pt x="44" y="637"/>
                  <a:pt x="44" y="637"/>
                  <a:pt x="44" y="637"/>
                </a:cubicBezTo>
                <a:cubicBezTo>
                  <a:pt x="44" y="637"/>
                  <a:pt x="44" y="637"/>
                  <a:pt x="44" y="637"/>
                </a:cubicBezTo>
                <a:close/>
                <a:moveTo>
                  <a:pt x="51" y="633"/>
                </a:moveTo>
                <a:cubicBezTo>
                  <a:pt x="50" y="633"/>
                  <a:pt x="50" y="633"/>
                  <a:pt x="50" y="633"/>
                </a:cubicBezTo>
                <a:cubicBezTo>
                  <a:pt x="50" y="633"/>
                  <a:pt x="50" y="633"/>
                  <a:pt x="50" y="633"/>
                </a:cubicBezTo>
                <a:lnTo>
                  <a:pt x="51" y="633"/>
                </a:lnTo>
                <a:close/>
                <a:moveTo>
                  <a:pt x="44" y="634"/>
                </a:moveTo>
                <a:cubicBezTo>
                  <a:pt x="44" y="634"/>
                  <a:pt x="44" y="635"/>
                  <a:pt x="44" y="636"/>
                </a:cubicBezTo>
                <a:cubicBezTo>
                  <a:pt x="44" y="635"/>
                  <a:pt x="44" y="635"/>
                  <a:pt x="45" y="635"/>
                </a:cubicBezTo>
                <a:cubicBezTo>
                  <a:pt x="44" y="634"/>
                  <a:pt x="44" y="634"/>
                  <a:pt x="44" y="634"/>
                </a:cubicBezTo>
                <a:close/>
                <a:moveTo>
                  <a:pt x="49" y="637"/>
                </a:moveTo>
                <a:cubicBezTo>
                  <a:pt x="48" y="637"/>
                  <a:pt x="48" y="636"/>
                  <a:pt x="48" y="636"/>
                </a:cubicBezTo>
                <a:cubicBezTo>
                  <a:pt x="48" y="637"/>
                  <a:pt x="49" y="638"/>
                  <a:pt x="49" y="637"/>
                </a:cubicBezTo>
                <a:close/>
                <a:moveTo>
                  <a:pt x="44" y="637"/>
                </a:moveTo>
                <a:cubicBezTo>
                  <a:pt x="44" y="638"/>
                  <a:pt x="44" y="638"/>
                  <a:pt x="44" y="638"/>
                </a:cubicBezTo>
                <a:cubicBezTo>
                  <a:pt x="45" y="638"/>
                  <a:pt x="45" y="638"/>
                  <a:pt x="44" y="637"/>
                </a:cubicBezTo>
                <a:close/>
                <a:moveTo>
                  <a:pt x="44" y="637"/>
                </a:moveTo>
                <a:cubicBezTo>
                  <a:pt x="44" y="637"/>
                  <a:pt x="44" y="636"/>
                  <a:pt x="44" y="636"/>
                </a:cubicBezTo>
                <a:cubicBezTo>
                  <a:pt x="44" y="636"/>
                  <a:pt x="44" y="636"/>
                  <a:pt x="44" y="637"/>
                </a:cubicBezTo>
                <a:cubicBezTo>
                  <a:pt x="44" y="637"/>
                  <a:pt x="44" y="637"/>
                  <a:pt x="44" y="637"/>
                </a:cubicBezTo>
                <a:close/>
                <a:moveTo>
                  <a:pt x="48" y="615"/>
                </a:moveTo>
                <a:cubicBezTo>
                  <a:pt x="48" y="617"/>
                  <a:pt x="47" y="620"/>
                  <a:pt x="45" y="618"/>
                </a:cubicBezTo>
                <a:cubicBezTo>
                  <a:pt x="45" y="620"/>
                  <a:pt x="48" y="628"/>
                  <a:pt x="50" y="633"/>
                </a:cubicBezTo>
                <a:cubicBezTo>
                  <a:pt x="50" y="632"/>
                  <a:pt x="50" y="631"/>
                  <a:pt x="50" y="629"/>
                </a:cubicBezTo>
                <a:cubicBezTo>
                  <a:pt x="50" y="627"/>
                  <a:pt x="47" y="626"/>
                  <a:pt x="47" y="623"/>
                </a:cubicBezTo>
                <a:cubicBezTo>
                  <a:pt x="48" y="622"/>
                  <a:pt x="49" y="624"/>
                  <a:pt x="50" y="625"/>
                </a:cubicBezTo>
                <a:cubicBezTo>
                  <a:pt x="48" y="622"/>
                  <a:pt x="51" y="620"/>
                  <a:pt x="49" y="615"/>
                </a:cubicBezTo>
                <a:cubicBezTo>
                  <a:pt x="49" y="615"/>
                  <a:pt x="48" y="617"/>
                  <a:pt x="48" y="617"/>
                </a:cubicBezTo>
                <a:cubicBezTo>
                  <a:pt x="48" y="616"/>
                  <a:pt x="48" y="615"/>
                  <a:pt x="48" y="615"/>
                </a:cubicBezTo>
                <a:close/>
                <a:moveTo>
                  <a:pt x="49" y="633"/>
                </a:moveTo>
                <a:cubicBezTo>
                  <a:pt x="48" y="633"/>
                  <a:pt x="48" y="633"/>
                  <a:pt x="48" y="633"/>
                </a:cubicBezTo>
                <a:cubicBezTo>
                  <a:pt x="49" y="634"/>
                  <a:pt x="50" y="635"/>
                  <a:pt x="51" y="637"/>
                </a:cubicBezTo>
                <a:cubicBezTo>
                  <a:pt x="51" y="635"/>
                  <a:pt x="51" y="634"/>
                  <a:pt x="50" y="633"/>
                </a:cubicBezTo>
                <a:cubicBezTo>
                  <a:pt x="49" y="633"/>
                  <a:pt x="49" y="633"/>
                  <a:pt x="49" y="633"/>
                </a:cubicBezTo>
                <a:close/>
                <a:moveTo>
                  <a:pt x="47" y="634"/>
                </a:moveTo>
                <a:cubicBezTo>
                  <a:pt x="46" y="631"/>
                  <a:pt x="47" y="630"/>
                  <a:pt x="45" y="627"/>
                </a:cubicBezTo>
                <a:cubicBezTo>
                  <a:pt x="44" y="628"/>
                  <a:pt x="45" y="630"/>
                  <a:pt x="45" y="631"/>
                </a:cubicBezTo>
                <a:cubicBezTo>
                  <a:pt x="46" y="630"/>
                  <a:pt x="45" y="633"/>
                  <a:pt x="47" y="634"/>
                </a:cubicBezTo>
                <a:cubicBezTo>
                  <a:pt x="47" y="634"/>
                  <a:pt x="46" y="635"/>
                  <a:pt x="46" y="635"/>
                </a:cubicBezTo>
                <a:cubicBezTo>
                  <a:pt x="47" y="635"/>
                  <a:pt x="47" y="635"/>
                  <a:pt x="48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5"/>
                  <a:pt x="47" y="635"/>
                  <a:pt x="47" y="635"/>
                </a:cubicBezTo>
                <a:cubicBezTo>
                  <a:pt x="47" y="635"/>
                  <a:pt x="47" y="635"/>
                  <a:pt x="47" y="635"/>
                </a:cubicBezTo>
                <a:cubicBezTo>
                  <a:pt x="47" y="635"/>
                  <a:pt x="47" y="634"/>
                  <a:pt x="47" y="634"/>
                </a:cubicBezTo>
                <a:cubicBezTo>
                  <a:pt x="48" y="634"/>
                  <a:pt x="47" y="635"/>
                  <a:pt x="47" y="635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8" y="633"/>
                  <a:pt x="48" y="633"/>
                  <a:pt x="48" y="633"/>
                </a:cubicBezTo>
                <a:cubicBezTo>
                  <a:pt x="48" y="633"/>
                  <a:pt x="48" y="633"/>
                  <a:pt x="47" y="634"/>
                </a:cubicBezTo>
                <a:close/>
                <a:moveTo>
                  <a:pt x="30" y="627"/>
                </a:moveTo>
                <a:cubicBezTo>
                  <a:pt x="30" y="627"/>
                  <a:pt x="31" y="627"/>
                  <a:pt x="31" y="627"/>
                </a:cubicBezTo>
                <a:cubicBezTo>
                  <a:pt x="31" y="627"/>
                  <a:pt x="30" y="627"/>
                  <a:pt x="30" y="627"/>
                </a:cubicBezTo>
                <a:close/>
                <a:moveTo>
                  <a:pt x="32" y="628"/>
                </a:moveTo>
                <a:cubicBezTo>
                  <a:pt x="32" y="628"/>
                  <a:pt x="33" y="629"/>
                  <a:pt x="32" y="629"/>
                </a:cubicBezTo>
                <a:cubicBezTo>
                  <a:pt x="31" y="629"/>
                  <a:pt x="31" y="628"/>
                  <a:pt x="31" y="627"/>
                </a:cubicBezTo>
                <a:cubicBezTo>
                  <a:pt x="31" y="628"/>
                  <a:pt x="31" y="630"/>
                  <a:pt x="33" y="630"/>
                </a:cubicBezTo>
                <a:cubicBezTo>
                  <a:pt x="33" y="630"/>
                  <a:pt x="33" y="630"/>
                  <a:pt x="33" y="630"/>
                </a:cubicBezTo>
                <a:cubicBezTo>
                  <a:pt x="34" y="630"/>
                  <a:pt x="37" y="632"/>
                  <a:pt x="37" y="633"/>
                </a:cubicBezTo>
                <a:cubicBezTo>
                  <a:pt x="36" y="631"/>
                  <a:pt x="34" y="629"/>
                  <a:pt x="32" y="628"/>
                </a:cubicBezTo>
                <a:close/>
                <a:moveTo>
                  <a:pt x="40" y="630"/>
                </a:moveTo>
                <a:cubicBezTo>
                  <a:pt x="41" y="627"/>
                  <a:pt x="41" y="627"/>
                  <a:pt x="41" y="627"/>
                </a:cubicBezTo>
                <a:cubicBezTo>
                  <a:pt x="39" y="626"/>
                  <a:pt x="39" y="626"/>
                  <a:pt x="39" y="626"/>
                </a:cubicBezTo>
                <a:cubicBezTo>
                  <a:pt x="39" y="627"/>
                  <a:pt x="39" y="627"/>
                  <a:pt x="39" y="627"/>
                </a:cubicBezTo>
                <a:cubicBezTo>
                  <a:pt x="38" y="627"/>
                  <a:pt x="39" y="628"/>
                  <a:pt x="40" y="630"/>
                </a:cubicBezTo>
                <a:close/>
                <a:moveTo>
                  <a:pt x="51" y="635"/>
                </a:moveTo>
                <a:cubicBezTo>
                  <a:pt x="52" y="638"/>
                  <a:pt x="52" y="638"/>
                  <a:pt x="52" y="638"/>
                </a:cubicBezTo>
                <a:cubicBezTo>
                  <a:pt x="51" y="633"/>
                  <a:pt x="51" y="633"/>
                  <a:pt x="51" y="633"/>
                </a:cubicBezTo>
                <a:lnTo>
                  <a:pt x="51" y="635"/>
                </a:lnTo>
                <a:close/>
                <a:moveTo>
                  <a:pt x="53" y="634"/>
                </a:moveTo>
                <a:cubicBezTo>
                  <a:pt x="53" y="637"/>
                  <a:pt x="53" y="637"/>
                  <a:pt x="53" y="637"/>
                </a:cubicBezTo>
                <a:cubicBezTo>
                  <a:pt x="53" y="635"/>
                  <a:pt x="53" y="635"/>
                  <a:pt x="53" y="635"/>
                </a:cubicBezTo>
                <a:lnTo>
                  <a:pt x="53" y="634"/>
                </a:lnTo>
                <a:close/>
                <a:moveTo>
                  <a:pt x="100" y="738"/>
                </a:moveTo>
                <a:cubicBezTo>
                  <a:pt x="99" y="739"/>
                  <a:pt x="99" y="739"/>
                  <a:pt x="99" y="739"/>
                </a:cubicBezTo>
                <a:cubicBezTo>
                  <a:pt x="100" y="739"/>
                  <a:pt x="100" y="739"/>
                  <a:pt x="100" y="738"/>
                </a:cubicBezTo>
                <a:close/>
                <a:moveTo>
                  <a:pt x="106" y="736"/>
                </a:moveTo>
                <a:cubicBezTo>
                  <a:pt x="105" y="735"/>
                  <a:pt x="105" y="735"/>
                  <a:pt x="105" y="735"/>
                </a:cubicBezTo>
                <a:cubicBezTo>
                  <a:pt x="105" y="736"/>
                  <a:pt x="105" y="736"/>
                  <a:pt x="106" y="736"/>
                </a:cubicBezTo>
                <a:close/>
                <a:moveTo>
                  <a:pt x="93" y="655"/>
                </a:moveTo>
                <a:cubicBezTo>
                  <a:pt x="92" y="657"/>
                  <a:pt x="89" y="659"/>
                  <a:pt x="91" y="658"/>
                </a:cubicBezTo>
                <a:cubicBezTo>
                  <a:pt x="94" y="656"/>
                  <a:pt x="94" y="656"/>
                  <a:pt x="94" y="656"/>
                </a:cubicBezTo>
                <a:cubicBezTo>
                  <a:pt x="93" y="656"/>
                  <a:pt x="93" y="655"/>
                  <a:pt x="93" y="655"/>
                </a:cubicBezTo>
                <a:close/>
                <a:moveTo>
                  <a:pt x="119" y="692"/>
                </a:moveTo>
                <a:cubicBezTo>
                  <a:pt x="119" y="691"/>
                  <a:pt x="119" y="691"/>
                  <a:pt x="120" y="691"/>
                </a:cubicBezTo>
                <a:cubicBezTo>
                  <a:pt x="119" y="691"/>
                  <a:pt x="118" y="691"/>
                  <a:pt x="117" y="690"/>
                </a:cubicBezTo>
                <a:cubicBezTo>
                  <a:pt x="117" y="691"/>
                  <a:pt x="118" y="691"/>
                  <a:pt x="119" y="692"/>
                </a:cubicBezTo>
                <a:close/>
                <a:moveTo>
                  <a:pt x="131" y="694"/>
                </a:moveTo>
                <a:cubicBezTo>
                  <a:pt x="129" y="695"/>
                  <a:pt x="129" y="695"/>
                  <a:pt x="129" y="695"/>
                </a:cubicBezTo>
                <a:cubicBezTo>
                  <a:pt x="129" y="694"/>
                  <a:pt x="130" y="694"/>
                  <a:pt x="131" y="694"/>
                </a:cubicBezTo>
                <a:close/>
                <a:moveTo>
                  <a:pt x="70" y="747"/>
                </a:moveTo>
                <a:cubicBezTo>
                  <a:pt x="69" y="750"/>
                  <a:pt x="69" y="750"/>
                  <a:pt x="69" y="750"/>
                </a:cubicBezTo>
                <a:cubicBezTo>
                  <a:pt x="70" y="750"/>
                  <a:pt x="69" y="748"/>
                  <a:pt x="70" y="747"/>
                </a:cubicBezTo>
                <a:close/>
                <a:moveTo>
                  <a:pt x="72" y="635"/>
                </a:moveTo>
                <a:cubicBezTo>
                  <a:pt x="72" y="636"/>
                  <a:pt x="72" y="637"/>
                  <a:pt x="72" y="637"/>
                </a:cubicBezTo>
                <a:cubicBezTo>
                  <a:pt x="72" y="635"/>
                  <a:pt x="73" y="633"/>
                  <a:pt x="72" y="635"/>
                </a:cubicBezTo>
                <a:close/>
                <a:moveTo>
                  <a:pt x="91" y="708"/>
                </a:moveTo>
                <a:cubicBezTo>
                  <a:pt x="90" y="709"/>
                  <a:pt x="91" y="709"/>
                  <a:pt x="91" y="710"/>
                </a:cubicBezTo>
                <a:cubicBezTo>
                  <a:pt x="91" y="709"/>
                  <a:pt x="91" y="709"/>
                  <a:pt x="91" y="708"/>
                </a:cubicBezTo>
                <a:close/>
                <a:moveTo>
                  <a:pt x="74" y="638"/>
                </a:moveTo>
                <a:cubicBezTo>
                  <a:pt x="74" y="637"/>
                  <a:pt x="74" y="637"/>
                  <a:pt x="74" y="637"/>
                </a:cubicBezTo>
                <a:cubicBezTo>
                  <a:pt x="73" y="637"/>
                  <a:pt x="73" y="637"/>
                  <a:pt x="72" y="637"/>
                </a:cubicBezTo>
                <a:cubicBezTo>
                  <a:pt x="72" y="638"/>
                  <a:pt x="72" y="639"/>
                  <a:pt x="74" y="638"/>
                </a:cubicBezTo>
                <a:close/>
                <a:moveTo>
                  <a:pt x="3" y="665"/>
                </a:moveTo>
                <a:cubicBezTo>
                  <a:pt x="3" y="665"/>
                  <a:pt x="3" y="665"/>
                  <a:pt x="3" y="665"/>
                </a:cubicBezTo>
                <a:cubicBezTo>
                  <a:pt x="3" y="665"/>
                  <a:pt x="3" y="665"/>
                  <a:pt x="3" y="665"/>
                </a:cubicBezTo>
                <a:close/>
                <a:moveTo>
                  <a:pt x="35" y="645"/>
                </a:moveTo>
                <a:cubicBezTo>
                  <a:pt x="36" y="645"/>
                  <a:pt x="35" y="646"/>
                  <a:pt x="35" y="646"/>
                </a:cubicBezTo>
                <a:cubicBezTo>
                  <a:pt x="36" y="646"/>
                  <a:pt x="36" y="646"/>
                  <a:pt x="35" y="645"/>
                </a:cubicBezTo>
                <a:close/>
                <a:moveTo>
                  <a:pt x="60" y="635"/>
                </a:moveTo>
                <a:cubicBezTo>
                  <a:pt x="59" y="635"/>
                  <a:pt x="60" y="635"/>
                  <a:pt x="60" y="635"/>
                </a:cubicBezTo>
                <a:close/>
                <a:moveTo>
                  <a:pt x="58" y="623"/>
                </a:moveTo>
                <a:cubicBezTo>
                  <a:pt x="58" y="623"/>
                  <a:pt x="58" y="622"/>
                  <a:pt x="58" y="621"/>
                </a:cubicBezTo>
                <a:cubicBezTo>
                  <a:pt x="58" y="622"/>
                  <a:pt x="58" y="623"/>
                  <a:pt x="58" y="623"/>
                </a:cubicBezTo>
                <a:close/>
                <a:moveTo>
                  <a:pt x="87" y="624"/>
                </a:moveTo>
                <a:cubicBezTo>
                  <a:pt x="87" y="624"/>
                  <a:pt x="87" y="624"/>
                  <a:pt x="87" y="624"/>
                </a:cubicBezTo>
                <a:cubicBezTo>
                  <a:pt x="87" y="623"/>
                  <a:pt x="87" y="624"/>
                  <a:pt x="87" y="624"/>
                </a:cubicBezTo>
                <a:close/>
                <a:moveTo>
                  <a:pt x="59" y="633"/>
                </a:moveTo>
                <a:cubicBezTo>
                  <a:pt x="59" y="634"/>
                  <a:pt x="59" y="634"/>
                  <a:pt x="60" y="634"/>
                </a:cubicBezTo>
                <a:cubicBezTo>
                  <a:pt x="60" y="634"/>
                  <a:pt x="59" y="634"/>
                  <a:pt x="59" y="633"/>
                </a:cubicBezTo>
                <a:close/>
                <a:moveTo>
                  <a:pt x="59" y="635"/>
                </a:moveTo>
                <a:cubicBezTo>
                  <a:pt x="59" y="635"/>
                  <a:pt x="59" y="634"/>
                  <a:pt x="59" y="634"/>
                </a:cubicBezTo>
                <a:cubicBezTo>
                  <a:pt x="59" y="635"/>
                  <a:pt x="59" y="635"/>
                  <a:pt x="59" y="635"/>
                </a:cubicBezTo>
                <a:close/>
                <a:moveTo>
                  <a:pt x="60" y="635"/>
                </a:moveTo>
                <a:cubicBezTo>
                  <a:pt x="60" y="635"/>
                  <a:pt x="60" y="634"/>
                  <a:pt x="60" y="634"/>
                </a:cubicBezTo>
                <a:cubicBezTo>
                  <a:pt x="60" y="634"/>
                  <a:pt x="60" y="635"/>
                  <a:pt x="60" y="635"/>
                </a:cubicBezTo>
                <a:cubicBezTo>
                  <a:pt x="60" y="635"/>
                  <a:pt x="60" y="635"/>
                  <a:pt x="60" y="635"/>
                </a:cubicBezTo>
                <a:close/>
                <a:moveTo>
                  <a:pt x="24" y="718"/>
                </a:moveTo>
                <a:cubicBezTo>
                  <a:pt x="24" y="718"/>
                  <a:pt x="24" y="718"/>
                  <a:pt x="24" y="718"/>
                </a:cubicBezTo>
                <a:cubicBezTo>
                  <a:pt x="23" y="718"/>
                  <a:pt x="23" y="718"/>
                  <a:pt x="24" y="718"/>
                </a:cubicBezTo>
                <a:close/>
                <a:moveTo>
                  <a:pt x="128" y="655"/>
                </a:moveTo>
                <a:cubicBezTo>
                  <a:pt x="128" y="655"/>
                  <a:pt x="128" y="655"/>
                  <a:pt x="128" y="655"/>
                </a:cubicBezTo>
                <a:cubicBezTo>
                  <a:pt x="128" y="655"/>
                  <a:pt x="128" y="655"/>
                  <a:pt x="128" y="655"/>
                </a:cubicBezTo>
                <a:close/>
                <a:moveTo>
                  <a:pt x="131" y="657"/>
                </a:moveTo>
                <a:cubicBezTo>
                  <a:pt x="127" y="657"/>
                  <a:pt x="127" y="656"/>
                  <a:pt x="128" y="655"/>
                </a:cubicBezTo>
                <a:cubicBezTo>
                  <a:pt x="120" y="659"/>
                  <a:pt x="120" y="659"/>
                  <a:pt x="120" y="659"/>
                </a:cubicBezTo>
                <a:cubicBezTo>
                  <a:pt x="120" y="659"/>
                  <a:pt x="122" y="658"/>
                  <a:pt x="125" y="658"/>
                </a:cubicBezTo>
                <a:cubicBezTo>
                  <a:pt x="128" y="658"/>
                  <a:pt x="131" y="657"/>
                  <a:pt x="131" y="657"/>
                </a:cubicBezTo>
                <a:close/>
                <a:moveTo>
                  <a:pt x="89" y="742"/>
                </a:moveTo>
                <a:cubicBezTo>
                  <a:pt x="86" y="738"/>
                  <a:pt x="85" y="744"/>
                  <a:pt x="84" y="746"/>
                </a:cubicBezTo>
                <a:cubicBezTo>
                  <a:pt x="82" y="745"/>
                  <a:pt x="83" y="739"/>
                  <a:pt x="81" y="741"/>
                </a:cubicBezTo>
                <a:cubicBezTo>
                  <a:pt x="77" y="743"/>
                  <a:pt x="82" y="748"/>
                  <a:pt x="80" y="749"/>
                </a:cubicBezTo>
                <a:cubicBezTo>
                  <a:pt x="78" y="745"/>
                  <a:pt x="78" y="745"/>
                  <a:pt x="78" y="745"/>
                </a:cubicBezTo>
                <a:cubicBezTo>
                  <a:pt x="76" y="749"/>
                  <a:pt x="73" y="745"/>
                  <a:pt x="71" y="745"/>
                </a:cubicBezTo>
                <a:cubicBezTo>
                  <a:pt x="70" y="745"/>
                  <a:pt x="70" y="746"/>
                  <a:pt x="70" y="746"/>
                </a:cubicBezTo>
                <a:cubicBezTo>
                  <a:pt x="67" y="744"/>
                  <a:pt x="64" y="751"/>
                  <a:pt x="62" y="749"/>
                </a:cubicBezTo>
                <a:cubicBezTo>
                  <a:pt x="62" y="748"/>
                  <a:pt x="61" y="746"/>
                  <a:pt x="61" y="745"/>
                </a:cubicBezTo>
                <a:cubicBezTo>
                  <a:pt x="57" y="747"/>
                  <a:pt x="57" y="747"/>
                  <a:pt x="57" y="747"/>
                </a:cubicBezTo>
                <a:cubicBezTo>
                  <a:pt x="58" y="746"/>
                  <a:pt x="59" y="743"/>
                  <a:pt x="59" y="741"/>
                </a:cubicBezTo>
                <a:cubicBezTo>
                  <a:pt x="58" y="741"/>
                  <a:pt x="58" y="742"/>
                  <a:pt x="57" y="743"/>
                </a:cubicBezTo>
                <a:cubicBezTo>
                  <a:pt x="57" y="742"/>
                  <a:pt x="58" y="741"/>
                  <a:pt x="58" y="739"/>
                </a:cubicBezTo>
                <a:cubicBezTo>
                  <a:pt x="58" y="739"/>
                  <a:pt x="56" y="740"/>
                  <a:pt x="55" y="741"/>
                </a:cubicBezTo>
                <a:cubicBezTo>
                  <a:pt x="54" y="742"/>
                  <a:pt x="53" y="743"/>
                  <a:pt x="53" y="743"/>
                </a:cubicBezTo>
                <a:cubicBezTo>
                  <a:pt x="53" y="744"/>
                  <a:pt x="54" y="744"/>
                  <a:pt x="54" y="744"/>
                </a:cubicBezTo>
                <a:cubicBezTo>
                  <a:pt x="53" y="744"/>
                  <a:pt x="50" y="745"/>
                  <a:pt x="50" y="743"/>
                </a:cubicBezTo>
                <a:cubicBezTo>
                  <a:pt x="50" y="742"/>
                  <a:pt x="51" y="741"/>
                  <a:pt x="51" y="740"/>
                </a:cubicBezTo>
                <a:cubicBezTo>
                  <a:pt x="51" y="743"/>
                  <a:pt x="53" y="741"/>
                  <a:pt x="54" y="739"/>
                </a:cubicBezTo>
                <a:cubicBezTo>
                  <a:pt x="51" y="739"/>
                  <a:pt x="53" y="738"/>
                  <a:pt x="52" y="736"/>
                </a:cubicBezTo>
                <a:cubicBezTo>
                  <a:pt x="51" y="735"/>
                  <a:pt x="49" y="739"/>
                  <a:pt x="49" y="741"/>
                </a:cubicBezTo>
                <a:cubicBezTo>
                  <a:pt x="47" y="740"/>
                  <a:pt x="47" y="739"/>
                  <a:pt x="44" y="741"/>
                </a:cubicBezTo>
                <a:cubicBezTo>
                  <a:pt x="45" y="737"/>
                  <a:pt x="45" y="737"/>
                  <a:pt x="45" y="737"/>
                </a:cubicBezTo>
                <a:cubicBezTo>
                  <a:pt x="43" y="738"/>
                  <a:pt x="43" y="738"/>
                  <a:pt x="43" y="738"/>
                </a:cubicBezTo>
                <a:cubicBezTo>
                  <a:pt x="46" y="734"/>
                  <a:pt x="46" y="734"/>
                  <a:pt x="46" y="734"/>
                </a:cubicBezTo>
                <a:cubicBezTo>
                  <a:pt x="44" y="730"/>
                  <a:pt x="43" y="740"/>
                  <a:pt x="40" y="736"/>
                </a:cubicBezTo>
                <a:cubicBezTo>
                  <a:pt x="41" y="733"/>
                  <a:pt x="41" y="733"/>
                  <a:pt x="41" y="733"/>
                </a:cubicBezTo>
                <a:cubicBezTo>
                  <a:pt x="39" y="734"/>
                  <a:pt x="36" y="738"/>
                  <a:pt x="37" y="734"/>
                </a:cubicBezTo>
                <a:cubicBezTo>
                  <a:pt x="35" y="735"/>
                  <a:pt x="38" y="740"/>
                  <a:pt x="34" y="739"/>
                </a:cubicBezTo>
                <a:cubicBezTo>
                  <a:pt x="34" y="737"/>
                  <a:pt x="33" y="735"/>
                  <a:pt x="32" y="734"/>
                </a:cubicBezTo>
                <a:cubicBezTo>
                  <a:pt x="31" y="734"/>
                  <a:pt x="31" y="738"/>
                  <a:pt x="32" y="738"/>
                </a:cubicBezTo>
                <a:cubicBezTo>
                  <a:pt x="26" y="736"/>
                  <a:pt x="35" y="726"/>
                  <a:pt x="29" y="727"/>
                </a:cubicBezTo>
                <a:cubicBezTo>
                  <a:pt x="29" y="730"/>
                  <a:pt x="23" y="731"/>
                  <a:pt x="27" y="733"/>
                </a:cubicBezTo>
                <a:cubicBezTo>
                  <a:pt x="24" y="734"/>
                  <a:pt x="27" y="727"/>
                  <a:pt x="23" y="728"/>
                </a:cubicBezTo>
                <a:cubicBezTo>
                  <a:pt x="27" y="726"/>
                  <a:pt x="27" y="726"/>
                  <a:pt x="27" y="726"/>
                </a:cubicBezTo>
                <a:cubicBezTo>
                  <a:pt x="26" y="726"/>
                  <a:pt x="24" y="726"/>
                  <a:pt x="24" y="726"/>
                </a:cubicBezTo>
                <a:cubicBezTo>
                  <a:pt x="26" y="724"/>
                  <a:pt x="26" y="724"/>
                  <a:pt x="26" y="724"/>
                </a:cubicBezTo>
                <a:cubicBezTo>
                  <a:pt x="20" y="726"/>
                  <a:pt x="25" y="719"/>
                  <a:pt x="18" y="723"/>
                </a:cubicBezTo>
                <a:cubicBezTo>
                  <a:pt x="23" y="720"/>
                  <a:pt x="16" y="721"/>
                  <a:pt x="18" y="719"/>
                </a:cubicBezTo>
                <a:cubicBezTo>
                  <a:pt x="22" y="718"/>
                  <a:pt x="22" y="724"/>
                  <a:pt x="26" y="720"/>
                </a:cubicBezTo>
                <a:cubicBezTo>
                  <a:pt x="26" y="718"/>
                  <a:pt x="24" y="720"/>
                  <a:pt x="24" y="718"/>
                </a:cubicBezTo>
                <a:cubicBezTo>
                  <a:pt x="25" y="718"/>
                  <a:pt x="27" y="718"/>
                  <a:pt x="28" y="717"/>
                </a:cubicBezTo>
                <a:cubicBezTo>
                  <a:pt x="28" y="713"/>
                  <a:pt x="23" y="716"/>
                  <a:pt x="20" y="715"/>
                </a:cubicBezTo>
                <a:cubicBezTo>
                  <a:pt x="20" y="715"/>
                  <a:pt x="23" y="717"/>
                  <a:pt x="23" y="717"/>
                </a:cubicBezTo>
                <a:cubicBezTo>
                  <a:pt x="19" y="720"/>
                  <a:pt x="22" y="716"/>
                  <a:pt x="18" y="718"/>
                </a:cubicBezTo>
                <a:cubicBezTo>
                  <a:pt x="19" y="715"/>
                  <a:pt x="15" y="716"/>
                  <a:pt x="15" y="714"/>
                </a:cubicBezTo>
                <a:cubicBezTo>
                  <a:pt x="16" y="714"/>
                  <a:pt x="16" y="714"/>
                  <a:pt x="16" y="714"/>
                </a:cubicBezTo>
                <a:cubicBezTo>
                  <a:pt x="14" y="711"/>
                  <a:pt x="22" y="706"/>
                  <a:pt x="21" y="705"/>
                </a:cubicBezTo>
                <a:cubicBezTo>
                  <a:pt x="21" y="704"/>
                  <a:pt x="18" y="703"/>
                  <a:pt x="16" y="704"/>
                </a:cubicBezTo>
                <a:cubicBezTo>
                  <a:pt x="14" y="704"/>
                  <a:pt x="19" y="708"/>
                  <a:pt x="12" y="709"/>
                </a:cubicBezTo>
                <a:cubicBezTo>
                  <a:pt x="15" y="706"/>
                  <a:pt x="14" y="706"/>
                  <a:pt x="13" y="705"/>
                </a:cubicBezTo>
                <a:cubicBezTo>
                  <a:pt x="11" y="704"/>
                  <a:pt x="9" y="703"/>
                  <a:pt x="11" y="700"/>
                </a:cubicBezTo>
                <a:cubicBezTo>
                  <a:pt x="14" y="701"/>
                  <a:pt x="15" y="697"/>
                  <a:pt x="18" y="698"/>
                </a:cubicBezTo>
                <a:cubicBezTo>
                  <a:pt x="16" y="697"/>
                  <a:pt x="15" y="697"/>
                  <a:pt x="13" y="697"/>
                </a:cubicBezTo>
                <a:cubicBezTo>
                  <a:pt x="15" y="695"/>
                  <a:pt x="15" y="695"/>
                  <a:pt x="15" y="695"/>
                </a:cubicBezTo>
                <a:cubicBezTo>
                  <a:pt x="9" y="694"/>
                  <a:pt x="10" y="696"/>
                  <a:pt x="6" y="693"/>
                </a:cubicBezTo>
                <a:cubicBezTo>
                  <a:pt x="8" y="694"/>
                  <a:pt x="10" y="690"/>
                  <a:pt x="11" y="691"/>
                </a:cubicBezTo>
                <a:cubicBezTo>
                  <a:pt x="11" y="690"/>
                  <a:pt x="10" y="689"/>
                  <a:pt x="9" y="689"/>
                </a:cubicBezTo>
                <a:cubicBezTo>
                  <a:pt x="9" y="689"/>
                  <a:pt x="9" y="689"/>
                  <a:pt x="9" y="689"/>
                </a:cubicBezTo>
                <a:cubicBezTo>
                  <a:pt x="8" y="685"/>
                  <a:pt x="12" y="685"/>
                  <a:pt x="9" y="682"/>
                </a:cubicBezTo>
                <a:cubicBezTo>
                  <a:pt x="7" y="682"/>
                  <a:pt x="7" y="682"/>
                  <a:pt x="7" y="682"/>
                </a:cubicBezTo>
                <a:cubicBezTo>
                  <a:pt x="5" y="680"/>
                  <a:pt x="5" y="677"/>
                  <a:pt x="5" y="675"/>
                </a:cubicBezTo>
                <a:cubicBezTo>
                  <a:pt x="5" y="672"/>
                  <a:pt x="5" y="670"/>
                  <a:pt x="4" y="668"/>
                </a:cubicBezTo>
                <a:cubicBezTo>
                  <a:pt x="3" y="670"/>
                  <a:pt x="3" y="670"/>
                  <a:pt x="3" y="670"/>
                </a:cubicBezTo>
                <a:cubicBezTo>
                  <a:pt x="3" y="669"/>
                  <a:pt x="0" y="667"/>
                  <a:pt x="3" y="665"/>
                </a:cubicBezTo>
                <a:cubicBezTo>
                  <a:pt x="3" y="666"/>
                  <a:pt x="3" y="666"/>
                  <a:pt x="3" y="666"/>
                </a:cubicBezTo>
                <a:cubicBezTo>
                  <a:pt x="5" y="666"/>
                  <a:pt x="8" y="666"/>
                  <a:pt x="8" y="665"/>
                </a:cubicBezTo>
                <a:cubicBezTo>
                  <a:pt x="5" y="664"/>
                  <a:pt x="5" y="664"/>
                  <a:pt x="5" y="664"/>
                </a:cubicBezTo>
                <a:cubicBezTo>
                  <a:pt x="7" y="664"/>
                  <a:pt x="7" y="664"/>
                  <a:pt x="7" y="664"/>
                </a:cubicBezTo>
                <a:cubicBezTo>
                  <a:pt x="7" y="662"/>
                  <a:pt x="4" y="664"/>
                  <a:pt x="4" y="663"/>
                </a:cubicBezTo>
                <a:cubicBezTo>
                  <a:pt x="11" y="662"/>
                  <a:pt x="5" y="655"/>
                  <a:pt x="12" y="654"/>
                </a:cubicBezTo>
                <a:cubicBezTo>
                  <a:pt x="6" y="653"/>
                  <a:pt x="11" y="657"/>
                  <a:pt x="6" y="656"/>
                </a:cubicBezTo>
                <a:cubicBezTo>
                  <a:pt x="7" y="655"/>
                  <a:pt x="8" y="655"/>
                  <a:pt x="8" y="654"/>
                </a:cubicBezTo>
                <a:cubicBezTo>
                  <a:pt x="5" y="654"/>
                  <a:pt x="5" y="654"/>
                  <a:pt x="5" y="654"/>
                </a:cubicBezTo>
                <a:cubicBezTo>
                  <a:pt x="7" y="649"/>
                  <a:pt x="10" y="647"/>
                  <a:pt x="11" y="642"/>
                </a:cubicBezTo>
                <a:cubicBezTo>
                  <a:pt x="12" y="642"/>
                  <a:pt x="12" y="642"/>
                  <a:pt x="12" y="642"/>
                </a:cubicBezTo>
                <a:cubicBezTo>
                  <a:pt x="13" y="641"/>
                  <a:pt x="13" y="640"/>
                  <a:pt x="11" y="638"/>
                </a:cubicBezTo>
                <a:cubicBezTo>
                  <a:pt x="12" y="638"/>
                  <a:pt x="13" y="639"/>
                  <a:pt x="14" y="639"/>
                </a:cubicBezTo>
                <a:cubicBezTo>
                  <a:pt x="11" y="636"/>
                  <a:pt x="13" y="635"/>
                  <a:pt x="15" y="634"/>
                </a:cubicBezTo>
                <a:cubicBezTo>
                  <a:pt x="18" y="634"/>
                  <a:pt x="20" y="634"/>
                  <a:pt x="18" y="631"/>
                </a:cubicBezTo>
                <a:cubicBezTo>
                  <a:pt x="21" y="633"/>
                  <a:pt x="24" y="634"/>
                  <a:pt x="27" y="636"/>
                </a:cubicBezTo>
                <a:cubicBezTo>
                  <a:pt x="30" y="637"/>
                  <a:pt x="32" y="639"/>
                  <a:pt x="34" y="641"/>
                </a:cubicBezTo>
                <a:cubicBezTo>
                  <a:pt x="34" y="640"/>
                  <a:pt x="34" y="640"/>
                  <a:pt x="34" y="640"/>
                </a:cubicBezTo>
                <a:cubicBezTo>
                  <a:pt x="37" y="643"/>
                  <a:pt x="33" y="642"/>
                  <a:pt x="36" y="644"/>
                </a:cubicBezTo>
                <a:cubicBezTo>
                  <a:pt x="36" y="644"/>
                  <a:pt x="31" y="644"/>
                  <a:pt x="31" y="644"/>
                </a:cubicBezTo>
                <a:cubicBezTo>
                  <a:pt x="33" y="645"/>
                  <a:pt x="35" y="646"/>
                  <a:pt x="35" y="646"/>
                </a:cubicBezTo>
                <a:cubicBezTo>
                  <a:pt x="35" y="646"/>
                  <a:pt x="35" y="647"/>
                  <a:pt x="38" y="647"/>
                </a:cubicBezTo>
                <a:cubicBezTo>
                  <a:pt x="32" y="647"/>
                  <a:pt x="31" y="650"/>
                  <a:pt x="31" y="654"/>
                </a:cubicBezTo>
                <a:cubicBezTo>
                  <a:pt x="31" y="657"/>
                  <a:pt x="32" y="661"/>
                  <a:pt x="29" y="664"/>
                </a:cubicBezTo>
                <a:cubicBezTo>
                  <a:pt x="30" y="665"/>
                  <a:pt x="31" y="665"/>
                  <a:pt x="32" y="665"/>
                </a:cubicBezTo>
                <a:cubicBezTo>
                  <a:pt x="28" y="666"/>
                  <a:pt x="34" y="666"/>
                  <a:pt x="35" y="667"/>
                </a:cubicBezTo>
                <a:cubicBezTo>
                  <a:pt x="29" y="669"/>
                  <a:pt x="29" y="669"/>
                  <a:pt x="29" y="669"/>
                </a:cubicBezTo>
                <a:cubicBezTo>
                  <a:pt x="31" y="670"/>
                  <a:pt x="33" y="669"/>
                  <a:pt x="34" y="669"/>
                </a:cubicBezTo>
                <a:cubicBezTo>
                  <a:pt x="34" y="671"/>
                  <a:pt x="33" y="673"/>
                  <a:pt x="32" y="675"/>
                </a:cubicBezTo>
                <a:cubicBezTo>
                  <a:pt x="32" y="677"/>
                  <a:pt x="31" y="678"/>
                  <a:pt x="33" y="680"/>
                </a:cubicBezTo>
                <a:cubicBezTo>
                  <a:pt x="31" y="681"/>
                  <a:pt x="28" y="680"/>
                  <a:pt x="27" y="681"/>
                </a:cubicBezTo>
                <a:cubicBezTo>
                  <a:pt x="33" y="679"/>
                  <a:pt x="30" y="684"/>
                  <a:pt x="35" y="683"/>
                </a:cubicBezTo>
                <a:cubicBezTo>
                  <a:pt x="28" y="685"/>
                  <a:pt x="34" y="687"/>
                  <a:pt x="25" y="688"/>
                </a:cubicBezTo>
                <a:cubicBezTo>
                  <a:pt x="24" y="690"/>
                  <a:pt x="29" y="688"/>
                  <a:pt x="30" y="688"/>
                </a:cubicBezTo>
                <a:cubicBezTo>
                  <a:pt x="30" y="689"/>
                  <a:pt x="30" y="691"/>
                  <a:pt x="33" y="691"/>
                </a:cubicBezTo>
                <a:cubicBezTo>
                  <a:pt x="31" y="693"/>
                  <a:pt x="37" y="697"/>
                  <a:pt x="32" y="701"/>
                </a:cubicBezTo>
                <a:cubicBezTo>
                  <a:pt x="35" y="698"/>
                  <a:pt x="34" y="700"/>
                  <a:pt x="36" y="700"/>
                </a:cubicBezTo>
                <a:cubicBezTo>
                  <a:pt x="39" y="697"/>
                  <a:pt x="39" y="697"/>
                  <a:pt x="39" y="697"/>
                </a:cubicBezTo>
                <a:cubicBezTo>
                  <a:pt x="39" y="699"/>
                  <a:pt x="39" y="699"/>
                  <a:pt x="39" y="699"/>
                </a:cubicBezTo>
                <a:cubicBezTo>
                  <a:pt x="40" y="699"/>
                  <a:pt x="40" y="699"/>
                  <a:pt x="40" y="699"/>
                </a:cubicBezTo>
                <a:cubicBezTo>
                  <a:pt x="40" y="700"/>
                  <a:pt x="38" y="700"/>
                  <a:pt x="37" y="702"/>
                </a:cubicBezTo>
                <a:cubicBezTo>
                  <a:pt x="38" y="703"/>
                  <a:pt x="40" y="702"/>
                  <a:pt x="42" y="701"/>
                </a:cubicBezTo>
                <a:cubicBezTo>
                  <a:pt x="42" y="700"/>
                  <a:pt x="42" y="700"/>
                  <a:pt x="42" y="700"/>
                </a:cubicBezTo>
                <a:cubicBezTo>
                  <a:pt x="42" y="700"/>
                  <a:pt x="43" y="701"/>
                  <a:pt x="43" y="701"/>
                </a:cubicBezTo>
                <a:cubicBezTo>
                  <a:pt x="43" y="701"/>
                  <a:pt x="38" y="701"/>
                  <a:pt x="38" y="704"/>
                </a:cubicBezTo>
                <a:cubicBezTo>
                  <a:pt x="39" y="704"/>
                  <a:pt x="43" y="701"/>
                  <a:pt x="42" y="703"/>
                </a:cubicBezTo>
                <a:cubicBezTo>
                  <a:pt x="41" y="702"/>
                  <a:pt x="39" y="704"/>
                  <a:pt x="39" y="705"/>
                </a:cubicBezTo>
                <a:cubicBezTo>
                  <a:pt x="39" y="707"/>
                  <a:pt x="39" y="707"/>
                  <a:pt x="39" y="707"/>
                </a:cubicBezTo>
                <a:cubicBezTo>
                  <a:pt x="43" y="703"/>
                  <a:pt x="43" y="703"/>
                  <a:pt x="43" y="703"/>
                </a:cubicBezTo>
                <a:cubicBezTo>
                  <a:pt x="45" y="706"/>
                  <a:pt x="46" y="711"/>
                  <a:pt x="51" y="713"/>
                </a:cubicBezTo>
                <a:cubicBezTo>
                  <a:pt x="49" y="717"/>
                  <a:pt x="54" y="714"/>
                  <a:pt x="52" y="720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0" y="720"/>
                  <a:pt x="50" y="724"/>
                  <a:pt x="52" y="724"/>
                </a:cubicBezTo>
                <a:cubicBezTo>
                  <a:pt x="51" y="722"/>
                  <a:pt x="55" y="719"/>
                  <a:pt x="53" y="717"/>
                </a:cubicBezTo>
                <a:cubicBezTo>
                  <a:pt x="53" y="717"/>
                  <a:pt x="54" y="716"/>
                  <a:pt x="55" y="716"/>
                </a:cubicBezTo>
                <a:cubicBezTo>
                  <a:pt x="55" y="715"/>
                  <a:pt x="56" y="714"/>
                  <a:pt x="56" y="714"/>
                </a:cubicBezTo>
                <a:cubicBezTo>
                  <a:pt x="58" y="709"/>
                  <a:pt x="59" y="709"/>
                  <a:pt x="60" y="711"/>
                </a:cubicBezTo>
                <a:cubicBezTo>
                  <a:pt x="61" y="712"/>
                  <a:pt x="63" y="715"/>
                  <a:pt x="64" y="713"/>
                </a:cubicBezTo>
                <a:cubicBezTo>
                  <a:pt x="64" y="713"/>
                  <a:pt x="64" y="714"/>
                  <a:pt x="64" y="714"/>
                </a:cubicBezTo>
                <a:cubicBezTo>
                  <a:pt x="67" y="711"/>
                  <a:pt x="70" y="718"/>
                  <a:pt x="70" y="716"/>
                </a:cubicBezTo>
                <a:cubicBezTo>
                  <a:pt x="71" y="720"/>
                  <a:pt x="71" y="720"/>
                  <a:pt x="71" y="720"/>
                </a:cubicBezTo>
                <a:cubicBezTo>
                  <a:pt x="73" y="714"/>
                  <a:pt x="73" y="714"/>
                  <a:pt x="76" y="716"/>
                </a:cubicBezTo>
                <a:cubicBezTo>
                  <a:pt x="76" y="716"/>
                  <a:pt x="76" y="717"/>
                  <a:pt x="76" y="718"/>
                </a:cubicBezTo>
                <a:cubicBezTo>
                  <a:pt x="77" y="715"/>
                  <a:pt x="77" y="713"/>
                  <a:pt x="79" y="713"/>
                </a:cubicBezTo>
                <a:cubicBezTo>
                  <a:pt x="79" y="714"/>
                  <a:pt x="79" y="714"/>
                  <a:pt x="79" y="714"/>
                </a:cubicBezTo>
                <a:cubicBezTo>
                  <a:pt x="82" y="713"/>
                  <a:pt x="82" y="713"/>
                  <a:pt x="82" y="713"/>
                </a:cubicBezTo>
                <a:cubicBezTo>
                  <a:pt x="83" y="718"/>
                  <a:pt x="84" y="716"/>
                  <a:pt x="85" y="715"/>
                </a:cubicBezTo>
                <a:cubicBezTo>
                  <a:pt x="86" y="713"/>
                  <a:pt x="87" y="711"/>
                  <a:pt x="89" y="716"/>
                </a:cubicBezTo>
                <a:cubicBezTo>
                  <a:pt x="89" y="713"/>
                  <a:pt x="91" y="712"/>
                  <a:pt x="91" y="710"/>
                </a:cubicBezTo>
                <a:cubicBezTo>
                  <a:pt x="91" y="710"/>
                  <a:pt x="91" y="711"/>
                  <a:pt x="92" y="711"/>
                </a:cubicBezTo>
                <a:cubicBezTo>
                  <a:pt x="90" y="706"/>
                  <a:pt x="95" y="712"/>
                  <a:pt x="96" y="711"/>
                </a:cubicBezTo>
                <a:cubicBezTo>
                  <a:pt x="96" y="709"/>
                  <a:pt x="95" y="708"/>
                  <a:pt x="94" y="706"/>
                </a:cubicBezTo>
                <a:cubicBezTo>
                  <a:pt x="95" y="708"/>
                  <a:pt x="96" y="706"/>
                  <a:pt x="96" y="704"/>
                </a:cubicBezTo>
                <a:cubicBezTo>
                  <a:pt x="95" y="703"/>
                  <a:pt x="94" y="701"/>
                  <a:pt x="95" y="702"/>
                </a:cubicBezTo>
                <a:cubicBezTo>
                  <a:pt x="96" y="702"/>
                  <a:pt x="98" y="705"/>
                  <a:pt x="99" y="707"/>
                </a:cubicBezTo>
                <a:cubicBezTo>
                  <a:pt x="99" y="705"/>
                  <a:pt x="93" y="700"/>
                  <a:pt x="96" y="702"/>
                </a:cubicBezTo>
                <a:cubicBezTo>
                  <a:pt x="97" y="703"/>
                  <a:pt x="97" y="703"/>
                  <a:pt x="97" y="703"/>
                </a:cubicBezTo>
                <a:cubicBezTo>
                  <a:pt x="98" y="704"/>
                  <a:pt x="100" y="706"/>
                  <a:pt x="103" y="707"/>
                </a:cubicBezTo>
                <a:cubicBezTo>
                  <a:pt x="105" y="709"/>
                  <a:pt x="107" y="710"/>
                  <a:pt x="107" y="709"/>
                </a:cubicBezTo>
                <a:cubicBezTo>
                  <a:pt x="105" y="708"/>
                  <a:pt x="105" y="708"/>
                  <a:pt x="105" y="708"/>
                </a:cubicBezTo>
                <a:cubicBezTo>
                  <a:pt x="104" y="707"/>
                  <a:pt x="106" y="708"/>
                  <a:pt x="108" y="708"/>
                </a:cubicBezTo>
                <a:cubicBezTo>
                  <a:pt x="110" y="708"/>
                  <a:pt x="111" y="708"/>
                  <a:pt x="108" y="706"/>
                </a:cubicBezTo>
                <a:cubicBezTo>
                  <a:pt x="105" y="705"/>
                  <a:pt x="105" y="705"/>
                  <a:pt x="105" y="705"/>
                </a:cubicBezTo>
                <a:cubicBezTo>
                  <a:pt x="110" y="704"/>
                  <a:pt x="105" y="703"/>
                  <a:pt x="109" y="703"/>
                </a:cubicBezTo>
                <a:cubicBezTo>
                  <a:pt x="109" y="703"/>
                  <a:pt x="109" y="702"/>
                  <a:pt x="109" y="702"/>
                </a:cubicBezTo>
                <a:cubicBezTo>
                  <a:pt x="109" y="703"/>
                  <a:pt x="109" y="703"/>
                  <a:pt x="109" y="703"/>
                </a:cubicBezTo>
                <a:cubicBezTo>
                  <a:pt x="109" y="701"/>
                  <a:pt x="113" y="702"/>
                  <a:pt x="108" y="700"/>
                </a:cubicBezTo>
                <a:cubicBezTo>
                  <a:pt x="108" y="700"/>
                  <a:pt x="107" y="700"/>
                  <a:pt x="107" y="700"/>
                </a:cubicBezTo>
                <a:cubicBezTo>
                  <a:pt x="107" y="699"/>
                  <a:pt x="108" y="699"/>
                  <a:pt x="108" y="697"/>
                </a:cubicBezTo>
                <a:cubicBezTo>
                  <a:pt x="108" y="697"/>
                  <a:pt x="107" y="696"/>
                  <a:pt x="108" y="696"/>
                </a:cubicBezTo>
                <a:cubicBezTo>
                  <a:pt x="104" y="695"/>
                  <a:pt x="107" y="692"/>
                  <a:pt x="107" y="691"/>
                </a:cubicBezTo>
                <a:cubicBezTo>
                  <a:pt x="108" y="692"/>
                  <a:pt x="110" y="692"/>
                  <a:pt x="111" y="692"/>
                </a:cubicBezTo>
                <a:cubicBezTo>
                  <a:pt x="108" y="690"/>
                  <a:pt x="108" y="690"/>
                  <a:pt x="110" y="689"/>
                </a:cubicBezTo>
                <a:cubicBezTo>
                  <a:pt x="105" y="688"/>
                  <a:pt x="99" y="688"/>
                  <a:pt x="99" y="686"/>
                </a:cubicBezTo>
                <a:cubicBezTo>
                  <a:pt x="100" y="686"/>
                  <a:pt x="100" y="687"/>
                  <a:pt x="101" y="687"/>
                </a:cubicBezTo>
                <a:cubicBezTo>
                  <a:pt x="102" y="686"/>
                  <a:pt x="101" y="686"/>
                  <a:pt x="101" y="686"/>
                </a:cubicBezTo>
                <a:cubicBezTo>
                  <a:pt x="102" y="686"/>
                  <a:pt x="103" y="686"/>
                  <a:pt x="105" y="686"/>
                </a:cubicBezTo>
                <a:cubicBezTo>
                  <a:pt x="100" y="685"/>
                  <a:pt x="104" y="684"/>
                  <a:pt x="102" y="682"/>
                </a:cubicBezTo>
                <a:cubicBezTo>
                  <a:pt x="104" y="683"/>
                  <a:pt x="105" y="682"/>
                  <a:pt x="107" y="682"/>
                </a:cubicBezTo>
                <a:cubicBezTo>
                  <a:pt x="101" y="682"/>
                  <a:pt x="112" y="679"/>
                  <a:pt x="104" y="680"/>
                </a:cubicBezTo>
                <a:cubicBezTo>
                  <a:pt x="107" y="678"/>
                  <a:pt x="107" y="675"/>
                  <a:pt x="106" y="673"/>
                </a:cubicBezTo>
                <a:cubicBezTo>
                  <a:pt x="106" y="671"/>
                  <a:pt x="106" y="669"/>
                  <a:pt x="108" y="668"/>
                </a:cubicBezTo>
                <a:cubicBezTo>
                  <a:pt x="110" y="667"/>
                  <a:pt x="106" y="666"/>
                  <a:pt x="106" y="666"/>
                </a:cubicBezTo>
                <a:cubicBezTo>
                  <a:pt x="109" y="665"/>
                  <a:pt x="109" y="665"/>
                  <a:pt x="109" y="665"/>
                </a:cubicBezTo>
                <a:cubicBezTo>
                  <a:pt x="103" y="665"/>
                  <a:pt x="107" y="664"/>
                  <a:pt x="101" y="664"/>
                </a:cubicBezTo>
                <a:cubicBezTo>
                  <a:pt x="105" y="663"/>
                  <a:pt x="106" y="663"/>
                  <a:pt x="108" y="661"/>
                </a:cubicBezTo>
                <a:cubicBezTo>
                  <a:pt x="108" y="661"/>
                  <a:pt x="106" y="661"/>
                  <a:pt x="105" y="661"/>
                </a:cubicBezTo>
                <a:cubicBezTo>
                  <a:pt x="103" y="661"/>
                  <a:pt x="102" y="661"/>
                  <a:pt x="102" y="661"/>
                </a:cubicBezTo>
                <a:cubicBezTo>
                  <a:pt x="106" y="660"/>
                  <a:pt x="106" y="660"/>
                  <a:pt x="106" y="660"/>
                </a:cubicBezTo>
                <a:cubicBezTo>
                  <a:pt x="104" y="660"/>
                  <a:pt x="104" y="659"/>
                  <a:pt x="105" y="658"/>
                </a:cubicBezTo>
                <a:cubicBezTo>
                  <a:pt x="105" y="658"/>
                  <a:pt x="105" y="658"/>
                  <a:pt x="106" y="657"/>
                </a:cubicBezTo>
                <a:cubicBezTo>
                  <a:pt x="100" y="659"/>
                  <a:pt x="100" y="657"/>
                  <a:pt x="97" y="658"/>
                </a:cubicBezTo>
                <a:cubicBezTo>
                  <a:pt x="102" y="654"/>
                  <a:pt x="95" y="657"/>
                  <a:pt x="100" y="654"/>
                </a:cubicBezTo>
                <a:cubicBezTo>
                  <a:pt x="99" y="654"/>
                  <a:pt x="98" y="654"/>
                  <a:pt x="97" y="654"/>
                </a:cubicBezTo>
                <a:cubicBezTo>
                  <a:pt x="95" y="656"/>
                  <a:pt x="93" y="657"/>
                  <a:pt x="94" y="656"/>
                </a:cubicBezTo>
                <a:cubicBezTo>
                  <a:pt x="94" y="656"/>
                  <a:pt x="94" y="656"/>
                  <a:pt x="94" y="656"/>
                </a:cubicBezTo>
                <a:cubicBezTo>
                  <a:pt x="96" y="654"/>
                  <a:pt x="96" y="654"/>
                  <a:pt x="96" y="654"/>
                </a:cubicBezTo>
                <a:cubicBezTo>
                  <a:pt x="95" y="654"/>
                  <a:pt x="95" y="654"/>
                  <a:pt x="95" y="653"/>
                </a:cubicBezTo>
                <a:cubicBezTo>
                  <a:pt x="94" y="654"/>
                  <a:pt x="94" y="654"/>
                  <a:pt x="93" y="655"/>
                </a:cubicBezTo>
                <a:cubicBezTo>
                  <a:pt x="94" y="654"/>
                  <a:pt x="94" y="654"/>
                  <a:pt x="95" y="653"/>
                </a:cubicBezTo>
                <a:cubicBezTo>
                  <a:pt x="94" y="653"/>
                  <a:pt x="94" y="653"/>
                  <a:pt x="94" y="653"/>
                </a:cubicBezTo>
                <a:cubicBezTo>
                  <a:pt x="95" y="653"/>
                  <a:pt x="95" y="653"/>
                  <a:pt x="95" y="653"/>
                </a:cubicBezTo>
                <a:cubicBezTo>
                  <a:pt x="95" y="652"/>
                  <a:pt x="95" y="652"/>
                  <a:pt x="94" y="652"/>
                </a:cubicBezTo>
                <a:cubicBezTo>
                  <a:pt x="95" y="650"/>
                  <a:pt x="93" y="650"/>
                  <a:pt x="92" y="650"/>
                </a:cubicBezTo>
                <a:cubicBezTo>
                  <a:pt x="90" y="650"/>
                  <a:pt x="88" y="650"/>
                  <a:pt x="90" y="647"/>
                </a:cubicBezTo>
                <a:cubicBezTo>
                  <a:pt x="90" y="647"/>
                  <a:pt x="90" y="648"/>
                  <a:pt x="91" y="647"/>
                </a:cubicBezTo>
                <a:cubicBezTo>
                  <a:pt x="89" y="646"/>
                  <a:pt x="91" y="641"/>
                  <a:pt x="89" y="642"/>
                </a:cubicBezTo>
                <a:cubicBezTo>
                  <a:pt x="86" y="645"/>
                  <a:pt x="86" y="645"/>
                  <a:pt x="86" y="645"/>
                </a:cubicBezTo>
                <a:cubicBezTo>
                  <a:pt x="85" y="645"/>
                  <a:pt x="83" y="645"/>
                  <a:pt x="82" y="644"/>
                </a:cubicBezTo>
                <a:cubicBezTo>
                  <a:pt x="80" y="647"/>
                  <a:pt x="80" y="647"/>
                  <a:pt x="80" y="647"/>
                </a:cubicBezTo>
                <a:cubicBezTo>
                  <a:pt x="80" y="644"/>
                  <a:pt x="74" y="648"/>
                  <a:pt x="78" y="641"/>
                </a:cubicBezTo>
                <a:cubicBezTo>
                  <a:pt x="76" y="643"/>
                  <a:pt x="76" y="639"/>
                  <a:pt x="75" y="640"/>
                </a:cubicBezTo>
                <a:cubicBezTo>
                  <a:pt x="76" y="637"/>
                  <a:pt x="76" y="637"/>
                  <a:pt x="76" y="637"/>
                </a:cubicBezTo>
                <a:cubicBezTo>
                  <a:pt x="76" y="636"/>
                  <a:pt x="75" y="637"/>
                  <a:pt x="74" y="637"/>
                </a:cubicBezTo>
                <a:cubicBezTo>
                  <a:pt x="74" y="631"/>
                  <a:pt x="70" y="635"/>
                  <a:pt x="68" y="634"/>
                </a:cubicBezTo>
                <a:cubicBezTo>
                  <a:pt x="68" y="634"/>
                  <a:pt x="68" y="634"/>
                  <a:pt x="68" y="634"/>
                </a:cubicBezTo>
                <a:cubicBezTo>
                  <a:pt x="66" y="635"/>
                  <a:pt x="66" y="635"/>
                  <a:pt x="66" y="635"/>
                </a:cubicBezTo>
                <a:cubicBezTo>
                  <a:pt x="67" y="633"/>
                  <a:pt x="65" y="636"/>
                  <a:pt x="65" y="636"/>
                </a:cubicBezTo>
                <a:cubicBezTo>
                  <a:pt x="64" y="637"/>
                  <a:pt x="63" y="636"/>
                  <a:pt x="63" y="634"/>
                </a:cubicBezTo>
                <a:cubicBezTo>
                  <a:pt x="62" y="634"/>
                  <a:pt x="62" y="634"/>
                  <a:pt x="62" y="634"/>
                </a:cubicBezTo>
                <a:cubicBezTo>
                  <a:pt x="63" y="632"/>
                  <a:pt x="62" y="630"/>
                  <a:pt x="63" y="627"/>
                </a:cubicBezTo>
                <a:cubicBezTo>
                  <a:pt x="61" y="629"/>
                  <a:pt x="61" y="629"/>
                  <a:pt x="61" y="629"/>
                </a:cubicBezTo>
                <a:cubicBezTo>
                  <a:pt x="61" y="628"/>
                  <a:pt x="62" y="627"/>
                  <a:pt x="62" y="626"/>
                </a:cubicBezTo>
                <a:cubicBezTo>
                  <a:pt x="61" y="628"/>
                  <a:pt x="59" y="628"/>
                  <a:pt x="59" y="631"/>
                </a:cubicBezTo>
                <a:cubicBezTo>
                  <a:pt x="59" y="632"/>
                  <a:pt x="59" y="632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4"/>
                  <a:pt x="59" y="634"/>
                </a:cubicBezTo>
                <a:cubicBezTo>
                  <a:pt x="58" y="634"/>
                  <a:pt x="58" y="635"/>
                  <a:pt x="58" y="636"/>
                </a:cubicBezTo>
                <a:cubicBezTo>
                  <a:pt x="57" y="632"/>
                  <a:pt x="57" y="635"/>
                  <a:pt x="56" y="629"/>
                </a:cubicBezTo>
                <a:cubicBezTo>
                  <a:pt x="57" y="635"/>
                  <a:pt x="53" y="630"/>
                  <a:pt x="55" y="636"/>
                </a:cubicBezTo>
                <a:cubicBezTo>
                  <a:pt x="53" y="631"/>
                  <a:pt x="54" y="635"/>
                  <a:pt x="53" y="631"/>
                </a:cubicBezTo>
                <a:cubicBezTo>
                  <a:pt x="54" y="632"/>
                  <a:pt x="55" y="628"/>
                  <a:pt x="56" y="626"/>
                </a:cubicBezTo>
                <a:cubicBezTo>
                  <a:pt x="54" y="623"/>
                  <a:pt x="54" y="623"/>
                  <a:pt x="54" y="623"/>
                </a:cubicBezTo>
                <a:cubicBezTo>
                  <a:pt x="55" y="617"/>
                  <a:pt x="57" y="625"/>
                  <a:pt x="58" y="623"/>
                </a:cubicBezTo>
                <a:cubicBezTo>
                  <a:pt x="57" y="624"/>
                  <a:pt x="56" y="623"/>
                  <a:pt x="56" y="622"/>
                </a:cubicBezTo>
                <a:cubicBezTo>
                  <a:pt x="57" y="626"/>
                  <a:pt x="57" y="626"/>
                  <a:pt x="57" y="626"/>
                </a:cubicBezTo>
                <a:cubicBezTo>
                  <a:pt x="58" y="627"/>
                  <a:pt x="59" y="624"/>
                  <a:pt x="61" y="622"/>
                </a:cubicBezTo>
                <a:cubicBezTo>
                  <a:pt x="59" y="621"/>
                  <a:pt x="62" y="620"/>
                  <a:pt x="61" y="617"/>
                </a:cubicBezTo>
                <a:cubicBezTo>
                  <a:pt x="60" y="617"/>
                  <a:pt x="60" y="617"/>
                  <a:pt x="60" y="617"/>
                </a:cubicBezTo>
                <a:cubicBezTo>
                  <a:pt x="60" y="616"/>
                  <a:pt x="61" y="615"/>
                  <a:pt x="62" y="613"/>
                </a:cubicBezTo>
                <a:cubicBezTo>
                  <a:pt x="65" y="616"/>
                  <a:pt x="71" y="615"/>
                  <a:pt x="71" y="619"/>
                </a:cubicBezTo>
                <a:cubicBezTo>
                  <a:pt x="71" y="617"/>
                  <a:pt x="70" y="618"/>
                  <a:pt x="69" y="619"/>
                </a:cubicBezTo>
                <a:cubicBezTo>
                  <a:pt x="70" y="621"/>
                  <a:pt x="70" y="621"/>
                  <a:pt x="70" y="621"/>
                </a:cubicBezTo>
                <a:cubicBezTo>
                  <a:pt x="69" y="621"/>
                  <a:pt x="69" y="617"/>
                  <a:pt x="67" y="618"/>
                </a:cubicBezTo>
                <a:cubicBezTo>
                  <a:pt x="66" y="621"/>
                  <a:pt x="65" y="624"/>
                  <a:pt x="65" y="628"/>
                </a:cubicBezTo>
                <a:cubicBezTo>
                  <a:pt x="67" y="633"/>
                  <a:pt x="69" y="622"/>
                  <a:pt x="72" y="624"/>
                </a:cubicBezTo>
                <a:cubicBezTo>
                  <a:pt x="73" y="623"/>
                  <a:pt x="70" y="628"/>
                  <a:pt x="72" y="627"/>
                </a:cubicBezTo>
                <a:cubicBezTo>
                  <a:pt x="75" y="625"/>
                  <a:pt x="80" y="620"/>
                  <a:pt x="82" y="615"/>
                </a:cubicBezTo>
                <a:cubicBezTo>
                  <a:pt x="80" y="616"/>
                  <a:pt x="77" y="618"/>
                  <a:pt x="78" y="614"/>
                </a:cubicBezTo>
                <a:cubicBezTo>
                  <a:pt x="79" y="613"/>
                  <a:pt x="82" y="613"/>
                  <a:pt x="83" y="611"/>
                </a:cubicBezTo>
                <a:cubicBezTo>
                  <a:pt x="82" y="616"/>
                  <a:pt x="80" y="611"/>
                  <a:pt x="80" y="615"/>
                </a:cubicBezTo>
                <a:cubicBezTo>
                  <a:pt x="81" y="616"/>
                  <a:pt x="82" y="614"/>
                  <a:pt x="83" y="614"/>
                </a:cubicBezTo>
                <a:cubicBezTo>
                  <a:pt x="82" y="615"/>
                  <a:pt x="82" y="617"/>
                  <a:pt x="82" y="618"/>
                </a:cubicBezTo>
                <a:cubicBezTo>
                  <a:pt x="85" y="619"/>
                  <a:pt x="85" y="622"/>
                  <a:pt x="87" y="624"/>
                </a:cubicBezTo>
                <a:cubicBezTo>
                  <a:pt x="87" y="625"/>
                  <a:pt x="86" y="626"/>
                  <a:pt x="86" y="627"/>
                </a:cubicBezTo>
                <a:cubicBezTo>
                  <a:pt x="87" y="627"/>
                  <a:pt x="93" y="622"/>
                  <a:pt x="94" y="619"/>
                </a:cubicBezTo>
                <a:cubicBezTo>
                  <a:pt x="96" y="620"/>
                  <a:pt x="95" y="622"/>
                  <a:pt x="97" y="622"/>
                </a:cubicBezTo>
                <a:cubicBezTo>
                  <a:pt x="97" y="617"/>
                  <a:pt x="97" y="622"/>
                  <a:pt x="100" y="619"/>
                </a:cubicBezTo>
                <a:cubicBezTo>
                  <a:pt x="101" y="620"/>
                  <a:pt x="99" y="621"/>
                  <a:pt x="99" y="622"/>
                </a:cubicBezTo>
                <a:cubicBezTo>
                  <a:pt x="99" y="622"/>
                  <a:pt x="101" y="621"/>
                  <a:pt x="102" y="621"/>
                </a:cubicBezTo>
                <a:cubicBezTo>
                  <a:pt x="100" y="624"/>
                  <a:pt x="94" y="626"/>
                  <a:pt x="93" y="630"/>
                </a:cubicBezTo>
                <a:cubicBezTo>
                  <a:pt x="92" y="633"/>
                  <a:pt x="91" y="638"/>
                  <a:pt x="90" y="638"/>
                </a:cubicBezTo>
                <a:cubicBezTo>
                  <a:pt x="93" y="636"/>
                  <a:pt x="105" y="624"/>
                  <a:pt x="107" y="619"/>
                </a:cubicBezTo>
                <a:cubicBezTo>
                  <a:pt x="109" y="617"/>
                  <a:pt x="106" y="623"/>
                  <a:pt x="107" y="623"/>
                </a:cubicBezTo>
                <a:cubicBezTo>
                  <a:pt x="105" y="628"/>
                  <a:pt x="111" y="623"/>
                  <a:pt x="111" y="626"/>
                </a:cubicBezTo>
                <a:cubicBezTo>
                  <a:pt x="109" y="626"/>
                  <a:pt x="109" y="626"/>
                  <a:pt x="109" y="626"/>
                </a:cubicBezTo>
                <a:cubicBezTo>
                  <a:pt x="108" y="627"/>
                  <a:pt x="111" y="628"/>
                  <a:pt x="112" y="628"/>
                </a:cubicBezTo>
                <a:cubicBezTo>
                  <a:pt x="111" y="629"/>
                  <a:pt x="106" y="632"/>
                  <a:pt x="105" y="634"/>
                </a:cubicBezTo>
                <a:cubicBezTo>
                  <a:pt x="106" y="636"/>
                  <a:pt x="114" y="633"/>
                  <a:pt x="118" y="630"/>
                </a:cubicBezTo>
                <a:cubicBezTo>
                  <a:pt x="118" y="630"/>
                  <a:pt x="116" y="630"/>
                  <a:pt x="114" y="630"/>
                </a:cubicBezTo>
                <a:cubicBezTo>
                  <a:pt x="113" y="630"/>
                  <a:pt x="111" y="630"/>
                  <a:pt x="111" y="630"/>
                </a:cubicBezTo>
                <a:cubicBezTo>
                  <a:pt x="114" y="627"/>
                  <a:pt x="116" y="630"/>
                  <a:pt x="120" y="627"/>
                </a:cubicBezTo>
                <a:cubicBezTo>
                  <a:pt x="122" y="632"/>
                  <a:pt x="122" y="632"/>
                  <a:pt x="122" y="632"/>
                </a:cubicBezTo>
                <a:cubicBezTo>
                  <a:pt x="121" y="631"/>
                  <a:pt x="119" y="630"/>
                  <a:pt x="118" y="632"/>
                </a:cubicBezTo>
                <a:cubicBezTo>
                  <a:pt x="119" y="634"/>
                  <a:pt x="118" y="633"/>
                  <a:pt x="117" y="635"/>
                </a:cubicBezTo>
                <a:cubicBezTo>
                  <a:pt x="112" y="636"/>
                  <a:pt x="100" y="641"/>
                  <a:pt x="95" y="644"/>
                </a:cubicBezTo>
                <a:cubicBezTo>
                  <a:pt x="98" y="644"/>
                  <a:pt x="98" y="644"/>
                  <a:pt x="98" y="644"/>
                </a:cubicBezTo>
                <a:cubicBezTo>
                  <a:pt x="96" y="646"/>
                  <a:pt x="96" y="646"/>
                  <a:pt x="96" y="646"/>
                </a:cubicBezTo>
                <a:cubicBezTo>
                  <a:pt x="100" y="645"/>
                  <a:pt x="114" y="639"/>
                  <a:pt x="117" y="637"/>
                </a:cubicBezTo>
                <a:cubicBezTo>
                  <a:pt x="117" y="639"/>
                  <a:pt x="110" y="643"/>
                  <a:pt x="109" y="644"/>
                </a:cubicBezTo>
                <a:cubicBezTo>
                  <a:pt x="110" y="646"/>
                  <a:pt x="120" y="640"/>
                  <a:pt x="121" y="644"/>
                </a:cubicBezTo>
                <a:cubicBezTo>
                  <a:pt x="122" y="642"/>
                  <a:pt x="122" y="642"/>
                  <a:pt x="122" y="642"/>
                </a:cubicBezTo>
                <a:cubicBezTo>
                  <a:pt x="123" y="642"/>
                  <a:pt x="123" y="646"/>
                  <a:pt x="124" y="645"/>
                </a:cubicBezTo>
                <a:cubicBezTo>
                  <a:pt x="122" y="646"/>
                  <a:pt x="118" y="649"/>
                  <a:pt x="116" y="649"/>
                </a:cubicBezTo>
                <a:cubicBezTo>
                  <a:pt x="116" y="649"/>
                  <a:pt x="118" y="649"/>
                  <a:pt x="120" y="649"/>
                </a:cubicBezTo>
                <a:cubicBezTo>
                  <a:pt x="123" y="649"/>
                  <a:pt x="125" y="649"/>
                  <a:pt x="125" y="649"/>
                </a:cubicBezTo>
                <a:cubicBezTo>
                  <a:pt x="124" y="648"/>
                  <a:pt x="118" y="651"/>
                  <a:pt x="117" y="652"/>
                </a:cubicBezTo>
                <a:cubicBezTo>
                  <a:pt x="117" y="653"/>
                  <a:pt x="124" y="650"/>
                  <a:pt x="125" y="649"/>
                </a:cubicBezTo>
                <a:cubicBezTo>
                  <a:pt x="122" y="653"/>
                  <a:pt x="124" y="652"/>
                  <a:pt x="119" y="656"/>
                </a:cubicBezTo>
                <a:cubicBezTo>
                  <a:pt x="120" y="656"/>
                  <a:pt x="126" y="653"/>
                  <a:pt x="126" y="652"/>
                </a:cubicBezTo>
                <a:cubicBezTo>
                  <a:pt x="128" y="653"/>
                  <a:pt x="128" y="654"/>
                  <a:pt x="128" y="655"/>
                </a:cubicBezTo>
                <a:cubicBezTo>
                  <a:pt x="124" y="654"/>
                  <a:pt x="113" y="660"/>
                  <a:pt x="109" y="661"/>
                </a:cubicBezTo>
                <a:cubicBezTo>
                  <a:pt x="109" y="661"/>
                  <a:pt x="114" y="660"/>
                  <a:pt x="119" y="660"/>
                </a:cubicBezTo>
                <a:cubicBezTo>
                  <a:pt x="124" y="660"/>
                  <a:pt x="129" y="660"/>
                  <a:pt x="129" y="660"/>
                </a:cubicBezTo>
                <a:cubicBezTo>
                  <a:pt x="128" y="660"/>
                  <a:pt x="121" y="661"/>
                  <a:pt x="121" y="661"/>
                </a:cubicBezTo>
                <a:cubicBezTo>
                  <a:pt x="124" y="661"/>
                  <a:pt x="126" y="662"/>
                  <a:pt x="127" y="664"/>
                </a:cubicBezTo>
                <a:cubicBezTo>
                  <a:pt x="128" y="665"/>
                  <a:pt x="129" y="668"/>
                  <a:pt x="128" y="669"/>
                </a:cubicBezTo>
                <a:cubicBezTo>
                  <a:pt x="128" y="669"/>
                  <a:pt x="128" y="669"/>
                  <a:pt x="128" y="669"/>
                </a:cubicBezTo>
                <a:cubicBezTo>
                  <a:pt x="126" y="669"/>
                  <a:pt x="125" y="671"/>
                  <a:pt x="127" y="672"/>
                </a:cubicBezTo>
                <a:cubicBezTo>
                  <a:pt x="126" y="672"/>
                  <a:pt x="126" y="672"/>
                  <a:pt x="126" y="671"/>
                </a:cubicBezTo>
                <a:cubicBezTo>
                  <a:pt x="122" y="674"/>
                  <a:pt x="135" y="673"/>
                  <a:pt x="130" y="676"/>
                </a:cubicBezTo>
                <a:cubicBezTo>
                  <a:pt x="131" y="674"/>
                  <a:pt x="128" y="674"/>
                  <a:pt x="126" y="674"/>
                </a:cubicBezTo>
                <a:cubicBezTo>
                  <a:pt x="128" y="675"/>
                  <a:pt x="126" y="679"/>
                  <a:pt x="133" y="678"/>
                </a:cubicBezTo>
                <a:cubicBezTo>
                  <a:pt x="132" y="679"/>
                  <a:pt x="133" y="680"/>
                  <a:pt x="129" y="680"/>
                </a:cubicBezTo>
                <a:cubicBezTo>
                  <a:pt x="129" y="680"/>
                  <a:pt x="130" y="681"/>
                  <a:pt x="131" y="682"/>
                </a:cubicBezTo>
                <a:cubicBezTo>
                  <a:pt x="132" y="683"/>
                  <a:pt x="133" y="684"/>
                  <a:pt x="133" y="684"/>
                </a:cubicBezTo>
                <a:cubicBezTo>
                  <a:pt x="133" y="683"/>
                  <a:pt x="131" y="683"/>
                  <a:pt x="130" y="684"/>
                </a:cubicBezTo>
                <a:cubicBezTo>
                  <a:pt x="131" y="682"/>
                  <a:pt x="125" y="680"/>
                  <a:pt x="129" y="679"/>
                </a:cubicBezTo>
                <a:cubicBezTo>
                  <a:pt x="125" y="679"/>
                  <a:pt x="123" y="680"/>
                  <a:pt x="119" y="679"/>
                </a:cubicBezTo>
                <a:cubicBezTo>
                  <a:pt x="121" y="683"/>
                  <a:pt x="128" y="685"/>
                  <a:pt x="133" y="688"/>
                </a:cubicBezTo>
                <a:cubicBezTo>
                  <a:pt x="130" y="691"/>
                  <a:pt x="130" y="691"/>
                  <a:pt x="130" y="691"/>
                </a:cubicBezTo>
                <a:cubicBezTo>
                  <a:pt x="132" y="692"/>
                  <a:pt x="132" y="692"/>
                  <a:pt x="132" y="692"/>
                </a:cubicBezTo>
                <a:cubicBezTo>
                  <a:pt x="127" y="692"/>
                  <a:pt x="127" y="692"/>
                  <a:pt x="127" y="692"/>
                </a:cubicBezTo>
                <a:cubicBezTo>
                  <a:pt x="128" y="692"/>
                  <a:pt x="129" y="693"/>
                  <a:pt x="128" y="693"/>
                </a:cubicBezTo>
                <a:cubicBezTo>
                  <a:pt x="128" y="693"/>
                  <a:pt x="127" y="693"/>
                  <a:pt x="127" y="692"/>
                </a:cubicBezTo>
                <a:cubicBezTo>
                  <a:pt x="127" y="693"/>
                  <a:pt x="127" y="693"/>
                  <a:pt x="128" y="693"/>
                </a:cubicBezTo>
                <a:cubicBezTo>
                  <a:pt x="125" y="693"/>
                  <a:pt x="122" y="692"/>
                  <a:pt x="120" y="691"/>
                </a:cubicBezTo>
                <a:cubicBezTo>
                  <a:pt x="121" y="691"/>
                  <a:pt x="121" y="691"/>
                  <a:pt x="122" y="691"/>
                </a:cubicBezTo>
                <a:cubicBezTo>
                  <a:pt x="120" y="690"/>
                  <a:pt x="117" y="689"/>
                  <a:pt x="116" y="690"/>
                </a:cubicBezTo>
                <a:cubicBezTo>
                  <a:pt x="116" y="690"/>
                  <a:pt x="116" y="690"/>
                  <a:pt x="117" y="690"/>
                </a:cubicBezTo>
                <a:cubicBezTo>
                  <a:pt x="115" y="690"/>
                  <a:pt x="114" y="690"/>
                  <a:pt x="113" y="690"/>
                </a:cubicBezTo>
                <a:cubicBezTo>
                  <a:pt x="115" y="692"/>
                  <a:pt x="115" y="692"/>
                  <a:pt x="115" y="692"/>
                </a:cubicBezTo>
                <a:cubicBezTo>
                  <a:pt x="116" y="692"/>
                  <a:pt x="117" y="692"/>
                  <a:pt x="119" y="692"/>
                </a:cubicBezTo>
                <a:cubicBezTo>
                  <a:pt x="122" y="693"/>
                  <a:pt x="125" y="696"/>
                  <a:pt x="129" y="695"/>
                </a:cubicBezTo>
                <a:cubicBezTo>
                  <a:pt x="126" y="696"/>
                  <a:pt x="126" y="696"/>
                  <a:pt x="126" y="696"/>
                </a:cubicBezTo>
                <a:cubicBezTo>
                  <a:pt x="130" y="699"/>
                  <a:pt x="129" y="699"/>
                  <a:pt x="132" y="703"/>
                </a:cubicBezTo>
                <a:cubicBezTo>
                  <a:pt x="130" y="702"/>
                  <a:pt x="129" y="701"/>
                  <a:pt x="128" y="702"/>
                </a:cubicBezTo>
                <a:cubicBezTo>
                  <a:pt x="133" y="705"/>
                  <a:pt x="120" y="706"/>
                  <a:pt x="125" y="707"/>
                </a:cubicBezTo>
                <a:cubicBezTo>
                  <a:pt x="125" y="708"/>
                  <a:pt x="125" y="708"/>
                  <a:pt x="125" y="709"/>
                </a:cubicBezTo>
                <a:cubicBezTo>
                  <a:pt x="127" y="710"/>
                  <a:pt x="129" y="710"/>
                  <a:pt x="129" y="712"/>
                </a:cubicBezTo>
                <a:cubicBezTo>
                  <a:pt x="129" y="711"/>
                  <a:pt x="128" y="711"/>
                  <a:pt x="128" y="711"/>
                </a:cubicBezTo>
                <a:cubicBezTo>
                  <a:pt x="128" y="711"/>
                  <a:pt x="128" y="712"/>
                  <a:pt x="129" y="713"/>
                </a:cubicBezTo>
                <a:cubicBezTo>
                  <a:pt x="130" y="714"/>
                  <a:pt x="130" y="714"/>
                  <a:pt x="130" y="714"/>
                </a:cubicBezTo>
                <a:cubicBezTo>
                  <a:pt x="129" y="715"/>
                  <a:pt x="129" y="712"/>
                  <a:pt x="127" y="713"/>
                </a:cubicBezTo>
                <a:cubicBezTo>
                  <a:pt x="127" y="715"/>
                  <a:pt x="127" y="717"/>
                  <a:pt x="127" y="718"/>
                </a:cubicBezTo>
                <a:cubicBezTo>
                  <a:pt x="127" y="720"/>
                  <a:pt x="126" y="721"/>
                  <a:pt x="125" y="722"/>
                </a:cubicBezTo>
                <a:cubicBezTo>
                  <a:pt x="122" y="726"/>
                  <a:pt x="131" y="724"/>
                  <a:pt x="128" y="727"/>
                </a:cubicBezTo>
                <a:cubicBezTo>
                  <a:pt x="126" y="726"/>
                  <a:pt x="123" y="724"/>
                  <a:pt x="121" y="725"/>
                </a:cubicBezTo>
                <a:cubicBezTo>
                  <a:pt x="121" y="727"/>
                  <a:pt x="123" y="729"/>
                  <a:pt x="122" y="731"/>
                </a:cubicBezTo>
                <a:cubicBezTo>
                  <a:pt x="120" y="728"/>
                  <a:pt x="120" y="728"/>
                  <a:pt x="120" y="728"/>
                </a:cubicBezTo>
                <a:cubicBezTo>
                  <a:pt x="118" y="729"/>
                  <a:pt x="117" y="731"/>
                  <a:pt x="115" y="728"/>
                </a:cubicBezTo>
                <a:cubicBezTo>
                  <a:pt x="115" y="731"/>
                  <a:pt x="114" y="731"/>
                  <a:pt x="113" y="731"/>
                </a:cubicBezTo>
                <a:cubicBezTo>
                  <a:pt x="113" y="732"/>
                  <a:pt x="114" y="734"/>
                  <a:pt x="116" y="735"/>
                </a:cubicBezTo>
                <a:cubicBezTo>
                  <a:pt x="118" y="737"/>
                  <a:pt x="121" y="737"/>
                  <a:pt x="122" y="738"/>
                </a:cubicBezTo>
                <a:cubicBezTo>
                  <a:pt x="119" y="737"/>
                  <a:pt x="118" y="738"/>
                  <a:pt x="117" y="738"/>
                </a:cubicBezTo>
                <a:cubicBezTo>
                  <a:pt x="115" y="738"/>
                  <a:pt x="114" y="738"/>
                  <a:pt x="112" y="736"/>
                </a:cubicBezTo>
                <a:cubicBezTo>
                  <a:pt x="114" y="734"/>
                  <a:pt x="114" y="734"/>
                  <a:pt x="114" y="734"/>
                </a:cubicBezTo>
                <a:cubicBezTo>
                  <a:pt x="107" y="731"/>
                  <a:pt x="113" y="741"/>
                  <a:pt x="107" y="734"/>
                </a:cubicBezTo>
                <a:cubicBezTo>
                  <a:pt x="108" y="734"/>
                  <a:pt x="109" y="731"/>
                  <a:pt x="107" y="729"/>
                </a:cubicBezTo>
                <a:cubicBezTo>
                  <a:pt x="106" y="732"/>
                  <a:pt x="106" y="732"/>
                  <a:pt x="106" y="732"/>
                </a:cubicBezTo>
                <a:cubicBezTo>
                  <a:pt x="105" y="731"/>
                  <a:pt x="107" y="731"/>
                  <a:pt x="105" y="730"/>
                </a:cubicBezTo>
                <a:cubicBezTo>
                  <a:pt x="105" y="731"/>
                  <a:pt x="105" y="734"/>
                  <a:pt x="105" y="735"/>
                </a:cubicBezTo>
                <a:cubicBezTo>
                  <a:pt x="105" y="735"/>
                  <a:pt x="105" y="735"/>
                  <a:pt x="105" y="735"/>
                </a:cubicBezTo>
                <a:cubicBezTo>
                  <a:pt x="102" y="737"/>
                  <a:pt x="102" y="737"/>
                  <a:pt x="102" y="737"/>
                </a:cubicBezTo>
                <a:cubicBezTo>
                  <a:pt x="103" y="737"/>
                  <a:pt x="102" y="735"/>
                  <a:pt x="101" y="735"/>
                </a:cubicBezTo>
                <a:cubicBezTo>
                  <a:pt x="100" y="738"/>
                  <a:pt x="100" y="738"/>
                  <a:pt x="100" y="738"/>
                </a:cubicBezTo>
                <a:cubicBezTo>
                  <a:pt x="100" y="737"/>
                  <a:pt x="99" y="736"/>
                  <a:pt x="98" y="736"/>
                </a:cubicBezTo>
                <a:cubicBezTo>
                  <a:pt x="95" y="735"/>
                  <a:pt x="99" y="746"/>
                  <a:pt x="95" y="742"/>
                </a:cubicBezTo>
                <a:cubicBezTo>
                  <a:pt x="95" y="742"/>
                  <a:pt x="95" y="742"/>
                  <a:pt x="96" y="742"/>
                </a:cubicBezTo>
                <a:cubicBezTo>
                  <a:pt x="94" y="740"/>
                  <a:pt x="94" y="740"/>
                  <a:pt x="94" y="740"/>
                </a:cubicBezTo>
                <a:cubicBezTo>
                  <a:pt x="96" y="749"/>
                  <a:pt x="87" y="743"/>
                  <a:pt x="88" y="752"/>
                </a:cubicBezTo>
                <a:cubicBezTo>
                  <a:pt x="86" y="749"/>
                  <a:pt x="88" y="750"/>
                  <a:pt x="89" y="745"/>
                </a:cubicBezTo>
                <a:cubicBezTo>
                  <a:pt x="87" y="743"/>
                  <a:pt x="87" y="743"/>
                  <a:pt x="87" y="743"/>
                </a:cubicBezTo>
                <a:cubicBezTo>
                  <a:pt x="88" y="742"/>
                  <a:pt x="88" y="743"/>
                  <a:pt x="89" y="742"/>
                </a:cubicBezTo>
                <a:close/>
                <a:moveTo>
                  <a:pt x="111" y="733"/>
                </a:moveTo>
                <a:cubicBezTo>
                  <a:pt x="113" y="734"/>
                  <a:pt x="113" y="732"/>
                  <a:pt x="113" y="731"/>
                </a:cubicBezTo>
                <a:cubicBezTo>
                  <a:pt x="111" y="730"/>
                  <a:pt x="110" y="729"/>
                  <a:pt x="111" y="733"/>
                </a:cubicBezTo>
                <a:close/>
                <a:moveTo>
                  <a:pt x="124" y="690"/>
                </a:moveTo>
                <a:cubicBezTo>
                  <a:pt x="126" y="690"/>
                  <a:pt x="126" y="689"/>
                  <a:pt x="125" y="689"/>
                </a:cubicBezTo>
                <a:cubicBezTo>
                  <a:pt x="124" y="689"/>
                  <a:pt x="124" y="690"/>
                  <a:pt x="124" y="690"/>
                </a:cubicBezTo>
                <a:close/>
                <a:moveTo>
                  <a:pt x="64" y="632"/>
                </a:moveTo>
                <a:cubicBezTo>
                  <a:pt x="64" y="632"/>
                  <a:pt x="64" y="632"/>
                  <a:pt x="64" y="632"/>
                </a:cubicBezTo>
                <a:cubicBezTo>
                  <a:pt x="65" y="633"/>
                  <a:pt x="65" y="634"/>
                  <a:pt x="64" y="632"/>
                </a:cubicBezTo>
                <a:close/>
                <a:moveTo>
                  <a:pt x="64" y="632"/>
                </a:moveTo>
                <a:cubicBezTo>
                  <a:pt x="63" y="631"/>
                  <a:pt x="63" y="631"/>
                  <a:pt x="63" y="632"/>
                </a:cubicBezTo>
                <a:cubicBezTo>
                  <a:pt x="63" y="632"/>
                  <a:pt x="63" y="631"/>
                  <a:pt x="63" y="631"/>
                </a:cubicBezTo>
                <a:cubicBezTo>
                  <a:pt x="64" y="630"/>
                  <a:pt x="64" y="631"/>
                  <a:pt x="64" y="632"/>
                </a:cubicBezTo>
                <a:close/>
                <a:moveTo>
                  <a:pt x="38" y="700"/>
                </a:moveTo>
                <a:cubicBezTo>
                  <a:pt x="38" y="700"/>
                  <a:pt x="38" y="700"/>
                  <a:pt x="38" y="700"/>
                </a:cubicBezTo>
                <a:cubicBezTo>
                  <a:pt x="38" y="700"/>
                  <a:pt x="37" y="700"/>
                  <a:pt x="38" y="700"/>
                </a:cubicBezTo>
                <a:close/>
                <a:moveTo>
                  <a:pt x="129" y="693"/>
                </a:moveTo>
                <a:cubicBezTo>
                  <a:pt x="129" y="693"/>
                  <a:pt x="128" y="693"/>
                  <a:pt x="128" y="693"/>
                </a:cubicBezTo>
                <a:cubicBezTo>
                  <a:pt x="128" y="694"/>
                  <a:pt x="129" y="694"/>
                  <a:pt x="129" y="693"/>
                </a:cubicBezTo>
                <a:close/>
                <a:moveTo>
                  <a:pt x="70" y="746"/>
                </a:moveTo>
                <a:cubicBezTo>
                  <a:pt x="70" y="746"/>
                  <a:pt x="70" y="746"/>
                  <a:pt x="70" y="746"/>
                </a:cubicBezTo>
                <a:cubicBezTo>
                  <a:pt x="70" y="746"/>
                  <a:pt x="70" y="747"/>
                  <a:pt x="70" y="747"/>
                </a:cubicBezTo>
                <a:lnTo>
                  <a:pt x="70" y="746"/>
                </a:lnTo>
                <a:close/>
                <a:moveTo>
                  <a:pt x="102" y="619"/>
                </a:moveTo>
                <a:cubicBezTo>
                  <a:pt x="102" y="619"/>
                  <a:pt x="102" y="620"/>
                  <a:pt x="102" y="621"/>
                </a:cubicBezTo>
                <a:cubicBezTo>
                  <a:pt x="102" y="620"/>
                  <a:pt x="102" y="619"/>
                  <a:pt x="102" y="619"/>
                </a:cubicBezTo>
                <a:close/>
                <a:moveTo>
                  <a:pt x="56" y="636"/>
                </a:moveTo>
                <a:cubicBezTo>
                  <a:pt x="57" y="635"/>
                  <a:pt x="57" y="635"/>
                  <a:pt x="57" y="635"/>
                </a:cubicBezTo>
                <a:cubicBezTo>
                  <a:pt x="56" y="636"/>
                  <a:pt x="56" y="635"/>
                  <a:pt x="56" y="634"/>
                </a:cubicBezTo>
                <a:cubicBezTo>
                  <a:pt x="56" y="635"/>
                  <a:pt x="56" y="636"/>
                  <a:pt x="56" y="636"/>
                </a:cubicBezTo>
                <a:close/>
                <a:moveTo>
                  <a:pt x="43" y="618"/>
                </a:moveTo>
                <a:cubicBezTo>
                  <a:pt x="43" y="619"/>
                  <a:pt x="43" y="618"/>
                  <a:pt x="43" y="619"/>
                </a:cubicBezTo>
                <a:cubicBezTo>
                  <a:pt x="43" y="620"/>
                  <a:pt x="43" y="620"/>
                  <a:pt x="43" y="620"/>
                </a:cubicBezTo>
                <a:cubicBezTo>
                  <a:pt x="44" y="620"/>
                  <a:pt x="44" y="619"/>
                  <a:pt x="43" y="618"/>
                </a:cubicBezTo>
                <a:close/>
                <a:moveTo>
                  <a:pt x="54" y="625"/>
                </a:moveTo>
                <a:cubicBezTo>
                  <a:pt x="54" y="623"/>
                  <a:pt x="53" y="624"/>
                  <a:pt x="52" y="624"/>
                </a:cubicBezTo>
                <a:cubicBezTo>
                  <a:pt x="53" y="624"/>
                  <a:pt x="53" y="624"/>
                  <a:pt x="53" y="624"/>
                </a:cubicBezTo>
                <a:cubicBezTo>
                  <a:pt x="53" y="628"/>
                  <a:pt x="54" y="627"/>
                  <a:pt x="54" y="625"/>
                </a:cubicBezTo>
                <a:close/>
                <a:moveTo>
                  <a:pt x="52" y="624"/>
                </a:moveTo>
                <a:cubicBezTo>
                  <a:pt x="52" y="625"/>
                  <a:pt x="52" y="625"/>
                  <a:pt x="52" y="625"/>
                </a:cubicBezTo>
                <a:cubicBezTo>
                  <a:pt x="52" y="626"/>
                  <a:pt x="52" y="625"/>
                  <a:pt x="52" y="624"/>
                </a:cubicBezTo>
                <a:close/>
                <a:moveTo>
                  <a:pt x="61" y="632"/>
                </a:moveTo>
                <a:cubicBezTo>
                  <a:pt x="61" y="632"/>
                  <a:pt x="61" y="636"/>
                  <a:pt x="61" y="635"/>
                </a:cubicBezTo>
                <a:cubicBezTo>
                  <a:pt x="60" y="638"/>
                  <a:pt x="63" y="631"/>
                  <a:pt x="61" y="632"/>
                </a:cubicBezTo>
                <a:close/>
                <a:moveTo>
                  <a:pt x="52" y="616"/>
                </a:moveTo>
                <a:cubicBezTo>
                  <a:pt x="53" y="620"/>
                  <a:pt x="53" y="620"/>
                  <a:pt x="53" y="620"/>
                </a:cubicBezTo>
                <a:cubicBezTo>
                  <a:pt x="53" y="617"/>
                  <a:pt x="53" y="617"/>
                  <a:pt x="53" y="617"/>
                </a:cubicBezTo>
                <a:lnTo>
                  <a:pt x="52" y="616"/>
                </a:lnTo>
                <a:close/>
                <a:moveTo>
                  <a:pt x="59" y="618"/>
                </a:moveTo>
                <a:cubicBezTo>
                  <a:pt x="59" y="618"/>
                  <a:pt x="58" y="617"/>
                  <a:pt x="58" y="617"/>
                </a:cubicBezTo>
                <a:cubicBezTo>
                  <a:pt x="58" y="618"/>
                  <a:pt x="58" y="618"/>
                  <a:pt x="58" y="619"/>
                </a:cubicBezTo>
                <a:cubicBezTo>
                  <a:pt x="59" y="619"/>
                  <a:pt x="59" y="620"/>
                  <a:pt x="59" y="618"/>
                </a:cubicBezTo>
                <a:close/>
                <a:moveTo>
                  <a:pt x="58" y="619"/>
                </a:moveTo>
                <a:cubicBezTo>
                  <a:pt x="57" y="619"/>
                  <a:pt x="57" y="619"/>
                  <a:pt x="57" y="619"/>
                </a:cubicBezTo>
                <a:cubicBezTo>
                  <a:pt x="57" y="619"/>
                  <a:pt x="57" y="619"/>
                  <a:pt x="58" y="619"/>
                </a:cubicBezTo>
                <a:close/>
                <a:moveTo>
                  <a:pt x="54" y="615"/>
                </a:moveTo>
                <a:cubicBezTo>
                  <a:pt x="55" y="616"/>
                  <a:pt x="55" y="616"/>
                  <a:pt x="55" y="616"/>
                </a:cubicBezTo>
                <a:cubicBezTo>
                  <a:pt x="56" y="616"/>
                  <a:pt x="56" y="616"/>
                  <a:pt x="56" y="616"/>
                </a:cubicBezTo>
                <a:lnTo>
                  <a:pt x="54" y="615"/>
                </a:lnTo>
                <a:close/>
                <a:moveTo>
                  <a:pt x="74" y="622"/>
                </a:moveTo>
                <a:cubicBezTo>
                  <a:pt x="76" y="621"/>
                  <a:pt x="76" y="621"/>
                  <a:pt x="76" y="621"/>
                </a:cubicBezTo>
                <a:cubicBezTo>
                  <a:pt x="76" y="620"/>
                  <a:pt x="76" y="619"/>
                  <a:pt x="75" y="620"/>
                </a:cubicBezTo>
                <a:cubicBezTo>
                  <a:pt x="75" y="620"/>
                  <a:pt x="74" y="621"/>
                  <a:pt x="74" y="622"/>
                </a:cubicBezTo>
                <a:close/>
                <a:moveTo>
                  <a:pt x="72" y="611"/>
                </a:moveTo>
                <a:cubicBezTo>
                  <a:pt x="72" y="612"/>
                  <a:pt x="72" y="613"/>
                  <a:pt x="72" y="614"/>
                </a:cubicBezTo>
                <a:cubicBezTo>
                  <a:pt x="73" y="610"/>
                  <a:pt x="73" y="610"/>
                  <a:pt x="73" y="610"/>
                </a:cubicBezTo>
                <a:lnTo>
                  <a:pt x="72" y="611"/>
                </a:lnTo>
                <a:close/>
                <a:moveTo>
                  <a:pt x="77" y="612"/>
                </a:moveTo>
                <a:cubicBezTo>
                  <a:pt x="78" y="611"/>
                  <a:pt x="81" y="610"/>
                  <a:pt x="78" y="609"/>
                </a:cubicBezTo>
                <a:cubicBezTo>
                  <a:pt x="78" y="610"/>
                  <a:pt x="76" y="610"/>
                  <a:pt x="77" y="612"/>
                </a:cubicBezTo>
                <a:close/>
                <a:moveTo>
                  <a:pt x="97" y="629"/>
                </a:moveTo>
                <a:cubicBezTo>
                  <a:pt x="96" y="629"/>
                  <a:pt x="96" y="629"/>
                  <a:pt x="96" y="629"/>
                </a:cubicBezTo>
                <a:cubicBezTo>
                  <a:pt x="92" y="634"/>
                  <a:pt x="92" y="634"/>
                  <a:pt x="92" y="634"/>
                </a:cubicBezTo>
                <a:lnTo>
                  <a:pt x="97" y="629"/>
                </a:lnTo>
                <a:close/>
                <a:moveTo>
                  <a:pt x="125" y="637"/>
                </a:moveTo>
                <a:cubicBezTo>
                  <a:pt x="125" y="635"/>
                  <a:pt x="121" y="639"/>
                  <a:pt x="121" y="636"/>
                </a:cubicBezTo>
                <a:cubicBezTo>
                  <a:pt x="120" y="637"/>
                  <a:pt x="121" y="639"/>
                  <a:pt x="119" y="639"/>
                </a:cubicBezTo>
                <a:cubicBezTo>
                  <a:pt x="122" y="639"/>
                  <a:pt x="121" y="640"/>
                  <a:pt x="125" y="637"/>
                </a:cubicBezTo>
                <a:close/>
                <a:moveTo>
                  <a:pt x="119" y="639"/>
                </a:moveTo>
                <a:cubicBezTo>
                  <a:pt x="119" y="639"/>
                  <a:pt x="119" y="639"/>
                  <a:pt x="118" y="639"/>
                </a:cubicBezTo>
                <a:cubicBezTo>
                  <a:pt x="119" y="639"/>
                  <a:pt x="119" y="639"/>
                  <a:pt x="119" y="639"/>
                </a:cubicBezTo>
                <a:close/>
                <a:moveTo>
                  <a:pt x="40" y="646"/>
                </a:moveTo>
                <a:cubicBezTo>
                  <a:pt x="41" y="646"/>
                  <a:pt x="41" y="646"/>
                  <a:pt x="41" y="646"/>
                </a:cubicBezTo>
                <a:cubicBezTo>
                  <a:pt x="39" y="645"/>
                  <a:pt x="39" y="645"/>
                  <a:pt x="39" y="645"/>
                </a:cubicBezTo>
                <a:lnTo>
                  <a:pt x="40" y="646"/>
                </a:lnTo>
                <a:close/>
                <a:moveTo>
                  <a:pt x="36" y="641"/>
                </a:moveTo>
                <a:cubicBezTo>
                  <a:pt x="40" y="644"/>
                  <a:pt x="40" y="644"/>
                  <a:pt x="40" y="644"/>
                </a:cubicBezTo>
                <a:cubicBezTo>
                  <a:pt x="37" y="641"/>
                  <a:pt x="37" y="641"/>
                  <a:pt x="37" y="641"/>
                </a:cubicBezTo>
                <a:cubicBezTo>
                  <a:pt x="37" y="642"/>
                  <a:pt x="37" y="642"/>
                  <a:pt x="36" y="641"/>
                </a:cubicBezTo>
                <a:close/>
                <a:moveTo>
                  <a:pt x="123" y="734"/>
                </a:moveTo>
                <a:cubicBezTo>
                  <a:pt x="123" y="734"/>
                  <a:pt x="123" y="734"/>
                  <a:pt x="123" y="734"/>
                </a:cubicBezTo>
                <a:cubicBezTo>
                  <a:pt x="122" y="733"/>
                  <a:pt x="121" y="733"/>
                  <a:pt x="120" y="734"/>
                </a:cubicBezTo>
                <a:lnTo>
                  <a:pt x="123" y="734"/>
                </a:lnTo>
                <a:close/>
                <a:moveTo>
                  <a:pt x="100" y="743"/>
                </a:moveTo>
                <a:cubicBezTo>
                  <a:pt x="100" y="743"/>
                  <a:pt x="100" y="743"/>
                  <a:pt x="100" y="743"/>
                </a:cubicBezTo>
                <a:cubicBezTo>
                  <a:pt x="98" y="740"/>
                  <a:pt x="98" y="740"/>
                  <a:pt x="98" y="740"/>
                </a:cubicBezTo>
                <a:lnTo>
                  <a:pt x="100" y="743"/>
                </a:lnTo>
                <a:close/>
                <a:moveTo>
                  <a:pt x="83" y="752"/>
                </a:moveTo>
                <a:cubicBezTo>
                  <a:pt x="84" y="752"/>
                  <a:pt x="85" y="751"/>
                  <a:pt x="85" y="751"/>
                </a:cubicBezTo>
                <a:cubicBezTo>
                  <a:pt x="84" y="752"/>
                  <a:pt x="82" y="747"/>
                  <a:pt x="83" y="752"/>
                </a:cubicBezTo>
                <a:close/>
                <a:moveTo>
                  <a:pt x="100" y="710"/>
                </a:moveTo>
                <a:cubicBezTo>
                  <a:pt x="101" y="710"/>
                  <a:pt x="102" y="708"/>
                  <a:pt x="102" y="707"/>
                </a:cubicBezTo>
                <a:cubicBezTo>
                  <a:pt x="101" y="707"/>
                  <a:pt x="100" y="711"/>
                  <a:pt x="100" y="710"/>
                </a:cubicBezTo>
                <a:close/>
                <a:moveTo>
                  <a:pt x="92" y="713"/>
                </a:moveTo>
                <a:cubicBezTo>
                  <a:pt x="92" y="712"/>
                  <a:pt x="92" y="712"/>
                  <a:pt x="92" y="712"/>
                </a:cubicBezTo>
                <a:cubicBezTo>
                  <a:pt x="90" y="715"/>
                  <a:pt x="90" y="715"/>
                  <a:pt x="90" y="715"/>
                </a:cubicBezTo>
                <a:lnTo>
                  <a:pt x="92" y="713"/>
                </a:lnTo>
                <a:close/>
                <a:moveTo>
                  <a:pt x="86" y="711"/>
                </a:moveTo>
                <a:cubicBezTo>
                  <a:pt x="84" y="716"/>
                  <a:pt x="88" y="711"/>
                  <a:pt x="89" y="713"/>
                </a:cubicBezTo>
                <a:cubicBezTo>
                  <a:pt x="88" y="714"/>
                  <a:pt x="88" y="714"/>
                  <a:pt x="88" y="714"/>
                </a:cubicBezTo>
                <a:cubicBezTo>
                  <a:pt x="90" y="711"/>
                  <a:pt x="90" y="711"/>
                  <a:pt x="90" y="711"/>
                </a:cubicBezTo>
                <a:cubicBezTo>
                  <a:pt x="89" y="711"/>
                  <a:pt x="86" y="713"/>
                  <a:pt x="86" y="711"/>
                </a:cubicBezTo>
                <a:close/>
                <a:moveTo>
                  <a:pt x="87" y="700"/>
                </a:moveTo>
                <a:cubicBezTo>
                  <a:pt x="86" y="702"/>
                  <a:pt x="86" y="701"/>
                  <a:pt x="87" y="701"/>
                </a:cubicBezTo>
                <a:cubicBezTo>
                  <a:pt x="87" y="701"/>
                  <a:pt x="88" y="701"/>
                  <a:pt x="88" y="700"/>
                </a:cubicBezTo>
                <a:cubicBezTo>
                  <a:pt x="87" y="700"/>
                  <a:pt x="87" y="700"/>
                  <a:pt x="87" y="700"/>
                </a:cubicBezTo>
                <a:close/>
                <a:moveTo>
                  <a:pt x="88" y="700"/>
                </a:moveTo>
                <a:cubicBezTo>
                  <a:pt x="88" y="701"/>
                  <a:pt x="88" y="699"/>
                  <a:pt x="88" y="700"/>
                </a:cubicBezTo>
                <a:close/>
                <a:moveTo>
                  <a:pt x="85" y="700"/>
                </a:moveTo>
                <a:cubicBezTo>
                  <a:pt x="86" y="699"/>
                  <a:pt x="86" y="699"/>
                  <a:pt x="86" y="699"/>
                </a:cubicBezTo>
                <a:cubicBezTo>
                  <a:pt x="86" y="698"/>
                  <a:pt x="86" y="697"/>
                  <a:pt x="86" y="697"/>
                </a:cubicBezTo>
                <a:cubicBezTo>
                  <a:pt x="85" y="697"/>
                  <a:pt x="85" y="698"/>
                  <a:pt x="85" y="700"/>
                </a:cubicBezTo>
                <a:close/>
                <a:moveTo>
                  <a:pt x="82" y="703"/>
                </a:moveTo>
                <a:cubicBezTo>
                  <a:pt x="83" y="703"/>
                  <a:pt x="83" y="703"/>
                  <a:pt x="83" y="703"/>
                </a:cubicBezTo>
                <a:cubicBezTo>
                  <a:pt x="83" y="702"/>
                  <a:pt x="83" y="702"/>
                  <a:pt x="82" y="703"/>
                </a:cubicBezTo>
                <a:close/>
                <a:moveTo>
                  <a:pt x="84" y="702"/>
                </a:moveTo>
                <a:cubicBezTo>
                  <a:pt x="83" y="703"/>
                  <a:pt x="83" y="703"/>
                  <a:pt x="83" y="703"/>
                </a:cubicBezTo>
                <a:cubicBezTo>
                  <a:pt x="83" y="703"/>
                  <a:pt x="82" y="705"/>
                  <a:pt x="84" y="702"/>
                </a:cubicBezTo>
                <a:cubicBezTo>
                  <a:pt x="83" y="704"/>
                  <a:pt x="84" y="702"/>
                  <a:pt x="84" y="702"/>
                </a:cubicBezTo>
                <a:close/>
                <a:moveTo>
                  <a:pt x="85" y="703"/>
                </a:moveTo>
                <a:cubicBezTo>
                  <a:pt x="85" y="704"/>
                  <a:pt x="85" y="705"/>
                  <a:pt x="83" y="706"/>
                </a:cubicBezTo>
                <a:cubicBezTo>
                  <a:pt x="85" y="706"/>
                  <a:pt x="86" y="703"/>
                  <a:pt x="85" y="703"/>
                </a:cubicBezTo>
                <a:close/>
                <a:moveTo>
                  <a:pt x="84" y="716"/>
                </a:moveTo>
                <a:cubicBezTo>
                  <a:pt x="84" y="717"/>
                  <a:pt x="84" y="717"/>
                  <a:pt x="84" y="717"/>
                </a:cubicBezTo>
                <a:cubicBezTo>
                  <a:pt x="85" y="716"/>
                  <a:pt x="85" y="716"/>
                  <a:pt x="85" y="716"/>
                </a:cubicBezTo>
                <a:cubicBezTo>
                  <a:pt x="84" y="717"/>
                  <a:pt x="84" y="714"/>
                  <a:pt x="84" y="716"/>
                </a:cubicBezTo>
                <a:close/>
                <a:moveTo>
                  <a:pt x="81" y="696"/>
                </a:moveTo>
                <a:cubicBezTo>
                  <a:pt x="81" y="697"/>
                  <a:pt x="80" y="698"/>
                  <a:pt x="80" y="700"/>
                </a:cubicBezTo>
                <a:cubicBezTo>
                  <a:pt x="81" y="699"/>
                  <a:pt x="81" y="699"/>
                  <a:pt x="81" y="699"/>
                </a:cubicBezTo>
                <a:cubicBezTo>
                  <a:pt x="81" y="698"/>
                  <a:pt x="81" y="697"/>
                  <a:pt x="81" y="696"/>
                </a:cubicBezTo>
                <a:close/>
                <a:moveTo>
                  <a:pt x="80" y="700"/>
                </a:moveTo>
                <a:cubicBezTo>
                  <a:pt x="78" y="701"/>
                  <a:pt x="78" y="701"/>
                  <a:pt x="78" y="701"/>
                </a:cubicBezTo>
                <a:cubicBezTo>
                  <a:pt x="79" y="701"/>
                  <a:pt x="79" y="701"/>
                  <a:pt x="80" y="700"/>
                </a:cubicBezTo>
                <a:close/>
                <a:moveTo>
                  <a:pt x="80" y="708"/>
                </a:moveTo>
                <a:cubicBezTo>
                  <a:pt x="83" y="705"/>
                  <a:pt x="83" y="705"/>
                  <a:pt x="83" y="705"/>
                </a:cubicBezTo>
                <a:cubicBezTo>
                  <a:pt x="80" y="708"/>
                  <a:pt x="80" y="708"/>
                  <a:pt x="80" y="708"/>
                </a:cubicBezTo>
                <a:close/>
                <a:moveTo>
                  <a:pt x="78" y="694"/>
                </a:moveTo>
                <a:cubicBezTo>
                  <a:pt x="80" y="692"/>
                  <a:pt x="80" y="692"/>
                  <a:pt x="80" y="692"/>
                </a:cubicBezTo>
                <a:cubicBezTo>
                  <a:pt x="77" y="695"/>
                  <a:pt x="77" y="695"/>
                  <a:pt x="77" y="695"/>
                </a:cubicBezTo>
                <a:lnTo>
                  <a:pt x="78" y="694"/>
                </a:lnTo>
                <a:close/>
                <a:moveTo>
                  <a:pt x="76" y="694"/>
                </a:moveTo>
                <a:cubicBezTo>
                  <a:pt x="78" y="692"/>
                  <a:pt x="78" y="691"/>
                  <a:pt x="79" y="690"/>
                </a:cubicBezTo>
                <a:cubicBezTo>
                  <a:pt x="78" y="690"/>
                  <a:pt x="77" y="691"/>
                  <a:pt x="76" y="692"/>
                </a:cubicBezTo>
                <a:cubicBezTo>
                  <a:pt x="76" y="692"/>
                  <a:pt x="77" y="692"/>
                  <a:pt x="76" y="694"/>
                </a:cubicBezTo>
                <a:close/>
                <a:moveTo>
                  <a:pt x="74" y="694"/>
                </a:moveTo>
                <a:cubicBezTo>
                  <a:pt x="74" y="693"/>
                  <a:pt x="75" y="693"/>
                  <a:pt x="76" y="692"/>
                </a:cubicBezTo>
                <a:cubicBezTo>
                  <a:pt x="75" y="692"/>
                  <a:pt x="75" y="693"/>
                  <a:pt x="74" y="694"/>
                </a:cubicBezTo>
                <a:close/>
                <a:moveTo>
                  <a:pt x="77" y="700"/>
                </a:moveTo>
                <a:cubicBezTo>
                  <a:pt x="77" y="699"/>
                  <a:pt x="78" y="698"/>
                  <a:pt x="78" y="697"/>
                </a:cubicBezTo>
                <a:cubicBezTo>
                  <a:pt x="77" y="700"/>
                  <a:pt x="77" y="700"/>
                  <a:pt x="77" y="700"/>
                </a:cubicBezTo>
                <a:close/>
                <a:moveTo>
                  <a:pt x="77" y="700"/>
                </a:moveTo>
                <a:cubicBezTo>
                  <a:pt x="77" y="700"/>
                  <a:pt x="77" y="700"/>
                  <a:pt x="77" y="700"/>
                </a:cubicBezTo>
                <a:cubicBezTo>
                  <a:pt x="76" y="699"/>
                  <a:pt x="76" y="699"/>
                  <a:pt x="76" y="699"/>
                </a:cubicBezTo>
                <a:cubicBezTo>
                  <a:pt x="76" y="699"/>
                  <a:pt x="76" y="699"/>
                  <a:pt x="77" y="700"/>
                </a:cubicBezTo>
                <a:close/>
                <a:moveTo>
                  <a:pt x="77" y="700"/>
                </a:moveTo>
                <a:cubicBezTo>
                  <a:pt x="77" y="700"/>
                  <a:pt x="77" y="700"/>
                  <a:pt x="77" y="700"/>
                </a:cubicBezTo>
                <a:cubicBezTo>
                  <a:pt x="77" y="700"/>
                  <a:pt x="77" y="700"/>
                  <a:pt x="77" y="700"/>
                </a:cubicBezTo>
                <a:close/>
                <a:moveTo>
                  <a:pt x="79" y="705"/>
                </a:moveTo>
                <a:cubicBezTo>
                  <a:pt x="78" y="706"/>
                  <a:pt x="76" y="707"/>
                  <a:pt x="76" y="710"/>
                </a:cubicBezTo>
                <a:cubicBezTo>
                  <a:pt x="77" y="708"/>
                  <a:pt x="77" y="707"/>
                  <a:pt x="79" y="705"/>
                </a:cubicBezTo>
                <a:close/>
                <a:moveTo>
                  <a:pt x="76" y="703"/>
                </a:moveTo>
                <a:cubicBezTo>
                  <a:pt x="76" y="704"/>
                  <a:pt x="76" y="704"/>
                  <a:pt x="76" y="704"/>
                </a:cubicBezTo>
                <a:cubicBezTo>
                  <a:pt x="77" y="704"/>
                  <a:pt x="77" y="703"/>
                  <a:pt x="78" y="702"/>
                </a:cubicBezTo>
                <a:lnTo>
                  <a:pt x="76" y="703"/>
                </a:lnTo>
                <a:close/>
                <a:moveTo>
                  <a:pt x="75" y="704"/>
                </a:moveTo>
                <a:cubicBezTo>
                  <a:pt x="76" y="703"/>
                  <a:pt x="76" y="703"/>
                  <a:pt x="76" y="703"/>
                </a:cubicBezTo>
                <a:cubicBezTo>
                  <a:pt x="76" y="703"/>
                  <a:pt x="76" y="703"/>
                  <a:pt x="76" y="703"/>
                </a:cubicBezTo>
                <a:lnTo>
                  <a:pt x="75" y="704"/>
                </a:lnTo>
                <a:close/>
                <a:moveTo>
                  <a:pt x="74" y="697"/>
                </a:moveTo>
                <a:cubicBezTo>
                  <a:pt x="73" y="698"/>
                  <a:pt x="72" y="698"/>
                  <a:pt x="72" y="698"/>
                </a:cubicBezTo>
                <a:cubicBezTo>
                  <a:pt x="72" y="698"/>
                  <a:pt x="72" y="699"/>
                  <a:pt x="73" y="699"/>
                </a:cubicBezTo>
                <a:cubicBezTo>
                  <a:pt x="73" y="698"/>
                  <a:pt x="74" y="697"/>
                  <a:pt x="74" y="697"/>
                </a:cubicBezTo>
                <a:close/>
                <a:moveTo>
                  <a:pt x="75" y="698"/>
                </a:moveTo>
                <a:cubicBezTo>
                  <a:pt x="75" y="699"/>
                  <a:pt x="75" y="699"/>
                  <a:pt x="75" y="699"/>
                </a:cubicBezTo>
                <a:cubicBezTo>
                  <a:pt x="75" y="699"/>
                  <a:pt x="75" y="699"/>
                  <a:pt x="75" y="698"/>
                </a:cubicBezTo>
                <a:close/>
                <a:moveTo>
                  <a:pt x="68" y="695"/>
                </a:moveTo>
                <a:cubicBezTo>
                  <a:pt x="68" y="695"/>
                  <a:pt x="68" y="696"/>
                  <a:pt x="68" y="696"/>
                </a:cubicBezTo>
                <a:cubicBezTo>
                  <a:pt x="68" y="695"/>
                  <a:pt x="68" y="695"/>
                  <a:pt x="68" y="695"/>
                </a:cubicBezTo>
                <a:close/>
                <a:moveTo>
                  <a:pt x="73" y="700"/>
                </a:moveTo>
                <a:cubicBezTo>
                  <a:pt x="73" y="700"/>
                  <a:pt x="73" y="700"/>
                  <a:pt x="74" y="699"/>
                </a:cubicBezTo>
                <a:cubicBezTo>
                  <a:pt x="73" y="699"/>
                  <a:pt x="73" y="699"/>
                  <a:pt x="73" y="699"/>
                </a:cubicBezTo>
                <a:cubicBezTo>
                  <a:pt x="73" y="699"/>
                  <a:pt x="72" y="700"/>
                  <a:pt x="73" y="700"/>
                </a:cubicBezTo>
                <a:close/>
                <a:moveTo>
                  <a:pt x="72" y="694"/>
                </a:moveTo>
                <a:cubicBezTo>
                  <a:pt x="72" y="695"/>
                  <a:pt x="72" y="695"/>
                  <a:pt x="72" y="696"/>
                </a:cubicBezTo>
                <a:cubicBezTo>
                  <a:pt x="72" y="695"/>
                  <a:pt x="73" y="694"/>
                  <a:pt x="72" y="694"/>
                </a:cubicBezTo>
                <a:close/>
                <a:moveTo>
                  <a:pt x="75" y="698"/>
                </a:moveTo>
                <a:cubicBezTo>
                  <a:pt x="75" y="698"/>
                  <a:pt x="75" y="698"/>
                  <a:pt x="75" y="698"/>
                </a:cubicBezTo>
                <a:cubicBezTo>
                  <a:pt x="75" y="697"/>
                  <a:pt x="75" y="697"/>
                  <a:pt x="75" y="698"/>
                </a:cubicBezTo>
                <a:close/>
                <a:moveTo>
                  <a:pt x="75" y="698"/>
                </a:moveTo>
                <a:cubicBezTo>
                  <a:pt x="75" y="698"/>
                  <a:pt x="74" y="699"/>
                  <a:pt x="74" y="699"/>
                </a:cubicBezTo>
                <a:cubicBezTo>
                  <a:pt x="74" y="699"/>
                  <a:pt x="74" y="699"/>
                  <a:pt x="75" y="699"/>
                </a:cubicBezTo>
                <a:cubicBezTo>
                  <a:pt x="75" y="698"/>
                  <a:pt x="75" y="698"/>
                  <a:pt x="75" y="698"/>
                </a:cubicBezTo>
                <a:close/>
                <a:moveTo>
                  <a:pt x="56" y="710"/>
                </a:moveTo>
                <a:cubicBezTo>
                  <a:pt x="58" y="708"/>
                  <a:pt x="60" y="706"/>
                  <a:pt x="59" y="709"/>
                </a:cubicBezTo>
                <a:cubicBezTo>
                  <a:pt x="61" y="708"/>
                  <a:pt x="66" y="700"/>
                  <a:pt x="68" y="696"/>
                </a:cubicBezTo>
                <a:cubicBezTo>
                  <a:pt x="67" y="697"/>
                  <a:pt x="67" y="698"/>
                  <a:pt x="65" y="698"/>
                </a:cubicBezTo>
                <a:cubicBezTo>
                  <a:pt x="64" y="700"/>
                  <a:pt x="65" y="702"/>
                  <a:pt x="63" y="704"/>
                </a:cubicBezTo>
                <a:cubicBezTo>
                  <a:pt x="61" y="704"/>
                  <a:pt x="62" y="703"/>
                  <a:pt x="63" y="701"/>
                </a:cubicBezTo>
                <a:cubicBezTo>
                  <a:pt x="61" y="704"/>
                  <a:pt x="58" y="704"/>
                  <a:pt x="56" y="708"/>
                </a:cubicBezTo>
                <a:cubicBezTo>
                  <a:pt x="58" y="708"/>
                  <a:pt x="58" y="708"/>
                  <a:pt x="58" y="708"/>
                </a:cubicBezTo>
                <a:cubicBezTo>
                  <a:pt x="57" y="708"/>
                  <a:pt x="56" y="709"/>
                  <a:pt x="56" y="710"/>
                </a:cubicBezTo>
                <a:close/>
                <a:moveTo>
                  <a:pt x="69" y="697"/>
                </a:moveTo>
                <a:cubicBezTo>
                  <a:pt x="69" y="697"/>
                  <a:pt x="69" y="697"/>
                  <a:pt x="69" y="697"/>
                </a:cubicBezTo>
                <a:cubicBezTo>
                  <a:pt x="69" y="696"/>
                  <a:pt x="70" y="695"/>
                  <a:pt x="70" y="693"/>
                </a:cubicBezTo>
                <a:cubicBezTo>
                  <a:pt x="69" y="694"/>
                  <a:pt x="69" y="695"/>
                  <a:pt x="68" y="695"/>
                </a:cubicBezTo>
                <a:cubicBezTo>
                  <a:pt x="68" y="695"/>
                  <a:pt x="69" y="697"/>
                  <a:pt x="69" y="696"/>
                </a:cubicBezTo>
                <a:lnTo>
                  <a:pt x="69" y="697"/>
                </a:lnTo>
                <a:close/>
                <a:moveTo>
                  <a:pt x="71" y="697"/>
                </a:moveTo>
                <a:cubicBezTo>
                  <a:pt x="69" y="700"/>
                  <a:pt x="68" y="700"/>
                  <a:pt x="66" y="704"/>
                </a:cubicBezTo>
                <a:cubicBezTo>
                  <a:pt x="68" y="704"/>
                  <a:pt x="68" y="702"/>
                  <a:pt x="70" y="701"/>
                </a:cubicBezTo>
                <a:cubicBezTo>
                  <a:pt x="68" y="701"/>
                  <a:pt x="71" y="700"/>
                  <a:pt x="71" y="698"/>
                </a:cubicBezTo>
                <a:cubicBezTo>
                  <a:pt x="71" y="698"/>
                  <a:pt x="72" y="698"/>
                  <a:pt x="72" y="698"/>
                </a:cubicBezTo>
                <a:cubicBezTo>
                  <a:pt x="72" y="697"/>
                  <a:pt x="72" y="697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7"/>
                  <a:pt x="72" y="697"/>
                  <a:pt x="72" y="697"/>
                </a:cubicBezTo>
                <a:cubicBezTo>
                  <a:pt x="72" y="697"/>
                  <a:pt x="71" y="697"/>
                  <a:pt x="71" y="697"/>
                </a:cubicBezTo>
                <a:cubicBezTo>
                  <a:pt x="71" y="697"/>
                  <a:pt x="71" y="697"/>
                  <a:pt x="71" y="697"/>
                </a:cubicBezTo>
                <a:cubicBezTo>
                  <a:pt x="71" y="697"/>
                  <a:pt x="71" y="697"/>
                  <a:pt x="71" y="697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69" y="697"/>
                  <a:pt x="69" y="697"/>
                  <a:pt x="69" y="697"/>
                </a:cubicBezTo>
                <a:cubicBezTo>
                  <a:pt x="70" y="697"/>
                  <a:pt x="70" y="697"/>
                  <a:pt x="71" y="697"/>
                </a:cubicBezTo>
                <a:close/>
                <a:moveTo>
                  <a:pt x="72" y="715"/>
                </a:moveTo>
                <a:cubicBezTo>
                  <a:pt x="72" y="715"/>
                  <a:pt x="72" y="715"/>
                  <a:pt x="72" y="714"/>
                </a:cubicBezTo>
                <a:cubicBezTo>
                  <a:pt x="72" y="715"/>
                  <a:pt x="72" y="715"/>
                  <a:pt x="72" y="715"/>
                </a:cubicBezTo>
                <a:close/>
                <a:moveTo>
                  <a:pt x="72" y="713"/>
                </a:moveTo>
                <a:cubicBezTo>
                  <a:pt x="72" y="713"/>
                  <a:pt x="73" y="712"/>
                  <a:pt x="73" y="712"/>
                </a:cubicBezTo>
                <a:cubicBezTo>
                  <a:pt x="73" y="713"/>
                  <a:pt x="73" y="713"/>
                  <a:pt x="72" y="714"/>
                </a:cubicBezTo>
                <a:cubicBezTo>
                  <a:pt x="73" y="714"/>
                  <a:pt x="74" y="713"/>
                  <a:pt x="74" y="711"/>
                </a:cubicBezTo>
                <a:cubicBezTo>
                  <a:pt x="74" y="711"/>
                  <a:pt x="74" y="711"/>
                  <a:pt x="74" y="711"/>
                </a:cubicBezTo>
                <a:cubicBezTo>
                  <a:pt x="73" y="710"/>
                  <a:pt x="74" y="706"/>
                  <a:pt x="75" y="706"/>
                </a:cubicBezTo>
                <a:cubicBezTo>
                  <a:pt x="74" y="709"/>
                  <a:pt x="73" y="710"/>
                  <a:pt x="72" y="713"/>
                </a:cubicBezTo>
                <a:close/>
                <a:moveTo>
                  <a:pt x="71" y="706"/>
                </a:moveTo>
                <a:cubicBezTo>
                  <a:pt x="69" y="706"/>
                  <a:pt x="69" y="706"/>
                  <a:pt x="69" y="706"/>
                </a:cubicBezTo>
                <a:cubicBezTo>
                  <a:pt x="68" y="709"/>
                  <a:pt x="68" y="709"/>
                  <a:pt x="68" y="709"/>
                </a:cubicBezTo>
                <a:cubicBezTo>
                  <a:pt x="69" y="708"/>
                  <a:pt x="69" y="708"/>
                  <a:pt x="69" y="708"/>
                </a:cubicBezTo>
                <a:cubicBezTo>
                  <a:pt x="69" y="709"/>
                  <a:pt x="70" y="707"/>
                  <a:pt x="71" y="706"/>
                </a:cubicBezTo>
                <a:close/>
                <a:moveTo>
                  <a:pt x="69" y="694"/>
                </a:moveTo>
                <a:cubicBezTo>
                  <a:pt x="71" y="691"/>
                  <a:pt x="71" y="691"/>
                  <a:pt x="71" y="691"/>
                </a:cubicBezTo>
                <a:cubicBezTo>
                  <a:pt x="68" y="695"/>
                  <a:pt x="68" y="695"/>
                  <a:pt x="68" y="695"/>
                </a:cubicBezTo>
                <a:lnTo>
                  <a:pt x="69" y="694"/>
                </a:lnTo>
                <a:close/>
                <a:moveTo>
                  <a:pt x="67" y="693"/>
                </a:moveTo>
                <a:cubicBezTo>
                  <a:pt x="69" y="691"/>
                  <a:pt x="69" y="691"/>
                  <a:pt x="69" y="691"/>
                </a:cubicBezTo>
                <a:cubicBezTo>
                  <a:pt x="67" y="692"/>
                  <a:pt x="67" y="692"/>
                  <a:pt x="67" y="692"/>
                </a:cubicBezTo>
                <a:lnTo>
                  <a:pt x="67" y="693"/>
                </a:lnTo>
                <a:close/>
                <a:moveTo>
                  <a:pt x="108" y="680"/>
                </a:moveTo>
                <a:cubicBezTo>
                  <a:pt x="108" y="681"/>
                  <a:pt x="108" y="681"/>
                  <a:pt x="108" y="681"/>
                </a:cubicBezTo>
                <a:cubicBezTo>
                  <a:pt x="108" y="681"/>
                  <a:pt x="108" y="680"/>
                  <a:pt x="108" y="680"/>
                </a:cubicBezTo>
                <a:close/>
                <a:moveTo>
                  <a:pt x="107" y="674"/>
                </a:moveTo>
                <a:cubicBezTo>
                  <a:pt x="106" y="673"/>
                  <a:pt x="106" y="673"/>
                  <a:pt x="106" y="673"/>
                </a:cubicBezTo>
                <a:cubicBezTo>
                  <a:pt x="107" y="674"/>
                  <a:pt x="107" y="674"/>
                  <a:pt x="107" y="674"/>
                </a:cubicBezTo>
                <a:close/>
                <a:moveTo>
                  <a:pt x="64" y="666"/>
                </a:moveTo>
                <a:cubicBezTo>
                  <a:pt x="67" y="666"/>
                  <a:pt x="71" y="666"/>
                  <a:pt x="68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6"/>
                  <a:pt x="64" y="666"/>
                </a:cubicBezTo>
                <a:close/>
                <a:moveTo>
                  <a:pt x="75" y="646"/>
                </a:moveTo>
                <a:cubicBezTo>
                  <a:pt x="75" y="646"/>
                  <a:pt x="75" y="645"/>
                  <a:pt x="75" y="645"/>
                </a:cubicBezTo>
                <a:cubicBezTo>
                  <a:pt x="75" y="646"/>
                  <a:pt x="75" y="647"/>
                  <a:pt x="74" y="648"/>
                </a:cubicBezTo>
                <a:cubicBezTo>
                  <a:pt x="75" y="647"/>
                  <a:pt x="75" y="647"/>
                  <a:pt x="75" y="646"/>
                </a:cubicBezTo>
                <a:close/>
                <a:moveTo>
                  <a:pt x="78" y="634"/>
                </a:moveTo>
                <a:cubicBezTo>
                  <a:pt x="79" y="636"/>
                  <a:pt x="79" y="636"/>
                  <a:pt x="79" y="636"/>
                </a:cubicBezTo>
                <a:cubicBezTo>
                  <a:pt x="79" y="636"/>
                  <a:pt x="78" y="635"/>
                  <a:pt x="78" y="634"/>
                </a:cubicBezTo>
                <a:close/>
                <a:moveTo>
                  <a:pt x="100" y="710"/>
                </a:moveTo>
                <a:cubicBezTo>
                  <a:pt x="101" y="714"/>
                  <a:pt x="101" y="714"/>
                  <a:pt x="101" y="714"/>
                </a:cubicBezTo>
                <a:cubicBezTo>
                  <a:pt x="102" y="713"/>
                  <a:pt x="100" y="712"/>
                  <a:pt x="100" y="710"/>
                </a:cubicBezTo>
                <a:close/>
                <a:moveTo>
                  <a:pt x="58" y="686"/>
                </a:moveTo>
                <a:cubicBezTo>
                  <a:pt x="59" y="685"/>
                  <a:pt x="60" y="685"/>
                  <a:pt x="60" y="685"/>
                </a:cubicBezTo>
                <a:cubicBezTo>
                  <a:pt x="58" y="685"/>
                  <a:pt x="56" y="687"/>
                  <a:pt x="58" y="686"/>
                </a:cubicBezTo>
                <a:close/>
                <a:moveTo>
                  <a:pt x="80" y="671"/>
                </a:moveTo>
                <a:cubicBezTo>
                  <a:pt x="80" y="671"/>
                  <a:pt x="81" y="671"/>
                  <a:pt x="81" y="671"/>
                </a:cubicBezTo>
                <a:cubicBezTo>
                  <a:pt x="81" y="671"/>
                  <a:pt x="80" y="671"/>
                  <a:pt x="80" y="671"/>
                </a:cubicBezTo>
                <a:close/>
                <a:moveTo>
                  <a:pt x="60" y="684"/>
                </a:moveTo>
                <a:cubicBezTo>
                  <a:pt x="59" y="684"/>
                  <a:pt x="59" y="684"/>
                  <a:pt x="59" y="684"/>
                </a:cubicBezTo>
                <a:cubicBezTo>
                  <a:pt x="59" y="685"/>
                  <a:pt x="60" y="685"/>
                  <a:pt x="60" y="685"/>
                </a:cubicBezTo>
                <a:cubicBezTo>
                  <a:pt x="61" y="684"/>
                  <a:pt x="62" y="684"/>
                  <a:pt x="60" y="684"/>
                </a:cubicBezTo>
                <a:close/>
                <a:moveTo>
                  <a:pt x="28" y="659"/>
                </a:moveTo>
                <a:cubicBezTo>
                  <a:pt x="28" y="659"/>
                  <a:pt x="28" y="659"/>
                  <a:pt x="28" y="659"/>
                </a:cubicBezTo>
                <a:cubicBezTo>
                  <a:pt x="28" y="659"/>
                  <a:pt x="28" y="659"/>
                  <a:pt x="28" y="659"/>
                </a:cubicBezTo>
                <a:close/>
                <a:moveTo>
                  <a:pt x="63" y="654"/>
                </a:moveTo>
                <a:cubicBezTo>
                  <a:pt x="63" y="655"/>
                  <a:pt x="63" y="655"/>
                  <a:pt x="63" y="655"/>
                </a:cubicBezTo>
                <a:cubicBezTo>
                  <a:pt x="63" y="655"/>
                  <a:pt x="63" y="655"/>
                  <a:pt x="63" y="654"/>
                </a:cubicBezTo>
                <a:close/>
                <a:moveTo>
                  <a:pt x="63" y="688"/>
                </a:moveTo>
                <a:cubicBezTo>
                  <a:pt x="63" y="688"/>
                  <a:pt x="63" y="688"/>
                  <a:pt x="63" y="688"/>
                </a:cubicBezTo>
                <a:close/>
                <a:moveTo>
                  <a:pt x="56" y="698"/>
                </a:moveTo>
                <a:cubicBezTo>
                  <a:pt x="56" y="698"/>
                  <a:pt x="56" y="699"/>
                  <a:pt x="55" y="699"/>
                </a:cubicBezTo>
                <a:cubicBezTo>
                  <a:pt x="56" y="699"/>
                  <a:pt x="56" y="698"/>
                  <a:pt x="56" y="698"/>
                </a:cubicBezTo>
                <a:close/>
                <a:moveTo>
                  <a:pt x="40" y="683"/>
                </a:moveTo>
                <a:cubicBezTo>
                  <a:pt x="40" y="683"/>
                  <a:pt x="40" y="683"/>
                  <a:pt x="40" y="683"/>
                </a:cubicBezTo>
                <a:cubicBezTo>
                  <a:pt x="40" y="684"/>
                  <a:pt x="40" y="684"/>
                  <a:pt x="40" y="683"/>
                </a:cubicBezTo>
                <a:close/>
                <a:moveTo>
                  <a:pt x="62" y="690"/>
                </a:moveTo>
                <a:cubicBezTo>
                  <a:pt x="63" y="689"/>
                  <a:pt x="63" y="689"/>
                  <a:pt x="63" y="689"/>
                </a:cubicBezTo>
                <a:cubicBezTo>
                  <a:pt x="63" y="689"/>
                  <a:pt x="63" y="689"/>
                  <a:pt x="62" y="690"/>
                </a:cubicBezTo>
                <a:close/>
                <a:moveTo>
                  <a:pt x="63" y="689"/>
                </a:moveTo>
                <a:cubicBezTo>
                  <a:pt x="63" y="689"/>
                  <a:pt x="63" y="689"/>
                  <a:pt x="63" y="689"/>
                </a:cubicBezTo>
                <a:cubicBezTo>
                  <a:pt x="64" y="689"/>
                  <a:pt x="64" y="688"/>
                  <a:pt x="63" y="689"/>
                </a:cubicBezTo>
                <a:close/>
                <a:moveTo>
                  <a:pt x="63" y="688"/>
                </a:moveTo>
                <a:cubicBezTo>
                  <a:pt x="63" y="688"/>
                  <a:pt x="63" y="688"/>
                  <a:pt x="63" y="689"/>
                </a:cubicBezTo>
                <a:cubicBezTo>
                  <a:pt x="63" y="689"/>
                  <a:pt x="63" y="688"/>
                  <a:pt x="63" y="688"/>
                </a:cubicBezTo>
                <a:cubicBezTo>
                  <a:pt x="63" y="688"/>
                  <a:pt x="63" y="688"/>
                  <a:pt x="63" y="688"/>
                </a:cubicBezTo>
                <a:close/>
                <a:moveTo>
                  <a:pt x="56" y="703"/>
                </a:moveTo>
                <a:cubicBezTo>
                  <a:pt x="56" y="703"/>
                  <a:pt x="56" y="702"/>
                  <a:pt x="56" y="702"/>
                </a:cubicBezTo>
                <a:cubicBezTo>
                  <a:pt x="55" y="703"/>
                  <a:pt x="55" y="703"/>
                  <a:pt x="56" y="703"/>
                </a:cubicBezTo>
                <a:close/>
                <a:moveTo>
                  <a:pt x="43" y="641"/>
                </a:moveTo>
                <a:cubicBezTo>
                  <a:pt x="43" y="642"/>
                  <a:pt x="43" y="642"/>
                  <a:pt x="43" y="642"/>
                </a:cubicBezTo>
                <a:cubicBezTo>
                  <a:pt x="43" y="642"/>
                  <a:pt x="43" y="642"/>
                  <a:pt x="43" y="642"/>
                </a:cubicBezTo>
                <a:lnTo>
                  <a:pt x="43" y="641"/>
                </a:lnTo>
                <a:close/>
                <a:moveTo>
                  <a:pt x="43" y="638"/>
                </a:moveTo>
                <a:cubicBezTo>
                  <a:pt x="45" y="641"/>
                  <a:pt x="44" y="641"/>
                  <a:pt x="43" y="642"/>
                </a:cubicBezTo>
                <a:cubicBezTo>
                  <a:pt x="43" y="642"/>
                  <a:pt x="45" y="643"/>
                  <a:pt x="46" y="644"/>
                </a:cubicBezTo>
                <a:cubicBezTo>
                  <a:pt x="48" y="645"/>
                  <a:pt x="50" y="647"/>
                  <a:pt x="50" y="647"/>
                </a:cubicBezTo>
                <a:cubicBezTo>
                  <a:pt x="50" y="647"/>
                  <a:pt x="48" y="645"/>
                  <a:pt x="46" y="642"/>
                </a:cubicBezTo>
                <a:cubicBezTo>
                  <a:pt x="44" y="640"/>
                  <a:pt x="43" y="638"/>
                  <a:pt x="43" y="638"/>
                </a:cubicBezTo>
                <a:close/>
                <a:moveTo>
                  <a:pt x="107" y="692"/>
                </a:moveTo>
                <a:cubicBezTo>
                  <a:pt x="103" y="692"/>
                  <a:pt x="106" y="697"/>
                  <a:pt x="108" y="700"/>
                </a:cubicBezTo>
                <a:cubicBezTo>
                  <a:pt x="106" y="700"/>
                  <a:pt x="102" y="694"/>
                  <a:pt x="103" y="698"/>
                </a:cubicBezTo>
                <a:cubicBezTo>
                  <a:pt x="102" y="702"/>
                  <a:pt x="108" y="702"/>
                  <a:pt x="108" y="705"/>
                </a:cubicBezTo>
                <a:cubicBezTo>
                  <a:pt x="108" y="705"/>
                  <a:pt x="107" y="704"/>
                  <a:pt x="106" y="704"/>
                </a:cubicBezTo>
                <a:cubicBezTo>
                  <a:pt x="105" y="703"/>
                  <a:pt x="103" y="702"/>
                  <a:pt x="103" y="702"/>
                </a:cubicBezTo>
                <a:cubicBezTo>
                  <a:pt x="105" y="708"/>
                  <a:pt x="101" y="707"/>
                  <a:pt x="99" y="708"/>
                </a:cubicBezTo>
                <a:cubicBezTo>
                  <a:pt x="99" y="709"/>
                  <a:pt x="99" y="709"/>
                  <a:pt x="99" y="710"/>
                </a:cubicBezTo>
                <a:cubicBezTo>
                  <a:pt x="97" y="710"/>
                  <a:pt x="98" y="718"/>
                  <a:pt x="95" y="717"/>
                </a:cubicBezTo>
                <a:cubicBezTo>
                  <a:pt x="95" y="716"/>
                  <a:pt x="93" y="715"/>
                  <a:pt x="92" y="714"/>
                </a:cubicBezTo>
                <a:cubicBezTo>
                  <a:pt x="92" y="714"/>
                  <a:pt x="92" y="715"/>
                  <a:pt x="91" y="716"/>
                </a:cubicBezTo>
                <a:cubicBezTo>
                  <a:pt x="91" y="718"/>
                  <a:pt x="90" y="719"/>
                  <a:pt x="90" y="719"/>
                </a:cubicBezTo>
                <a:cubicBezTo>
                  <a:pt x="91" y="717"/>
                  <a:pt x="90" y="714"/>
                  <a:pt x="89" y="712"/>
                </a:cubicBezTo>
                <a:cubicBezTo>
                  <a:pt x="89" y="712"/>
                  <a:pt x="89" y="714"/>
                  <a:pt x="88" y="715"/>
                </a:cubicBezTo>
                <a:cubicBezTo>
                  <a:pt x="88" y="713"/>
                  <a:pt x="88" y="712"/>
                  <a:pt x="87" y="711"/>
                </a:cubicBezTo>
                <a:cubicBezTo>
                  <a:pt x="87" y="711"/>
                  <a:pt x="87" y="713"/>
                  <a:pt x="87" y="714"/>
                </a:cubicBezTo>
                <a:cubicBezTo>
                  <a:pt x="86" y="716"/>
                  <a:pt x="86" y="717"/>
                  <a:pt x="86" y="717"/>
                </a:cubicBezTo>
                <a:cubicBezTo>
                  <a:pt x="86" y="717"/>
                  <a:pt x="87" y="717"/>
                  <a:pt x="87" y="717"/>
                </a:cubicBezTo>
                <a:cubicBezTo>
                  <a:pt x="87" y="718"/>
                  <a:pt x="86" y="718"/>
                  <a:pt x="86" y="718"/>
                </a:cubicBezTo>
                <a:cubicBezTo>
                  <a:pt x="85" y="719"/>
                  <a:pt x="84" y="719"/>
                  <a:pt x="83" y="718"/>
                </a:cubicBezTo>
                <a:cubicBezTo>
                  <a:pt x="83" y="717"/>
                  <a:pt x="83" y="716"/>
                  <a:pt x="83" y="715"/>
                </a:cubicBezTo>
                <a:cubicBezTo>
                  <a:pt x="84" y="717"/>
                  <a:pt x="84" y="716"/>
                  <a:pt x="84" y="714"/>
                </a:cubicBezTo>
                <a:cubicBezTo>
                  <a:pt x="84" y="713"/>
                  <a:pt x="84" y="713"/>
                  <a:pt x="84" y="713"/>
                </a:cubicBezTo>
                <a:cubicBezTo>
                  <a:pt x="84" y="713"/>
                  <a:pt x="84" y="713"/>
                  <a:pt x="84" y="713"/>
                </a:cubicBezTo>
                <a:cubicBezTo>
                  <a:pt x="82" y="714"/>
                  <a:pt x="84" y="712"/>
                  <a:pt x="82" y="711"/>
                </a:cubicBezTo>
                <a:cubicBezTo>
                  <a:pt x="81" y="711"/>
                  <a:pt x="81" y="715"/>
                  <a:pt x="82" y="717"/>
                </a:cubicBezTo>
                <a:cubicBezTo>
                  <a:pt x="80" y="716"/>
                  <a:pt x="79" y="716"/>
                  <a:pt x="77" y="718"/>
                </a:cubicBezTo>
                <a:cubicBezTo>
                  <a:pt x="77" y="715"/>
                  <a:pt x="77" y="715"/>
                  <a:pt x="77" y="715"/>
                </a:cubicBezTo>
                <a:cubicBezTo>
                  <a:pt x="76" y="716"/>
                  <a:pt x="76" y="716"/>
                  <a:pt x="76" y="716"/>
                </a:cubicBezTo>
                <a:cubicBezTo>
                  <a:pt x="76" y="716"/>
                  <a:pt x="76" y="715"/>
                  <a:pt x="76" y="714"/>
                </a:cubicBezTo>
                <a:cubicBezTo>
                  <a:pt x="76" y="712"/>
                  <a:pt x="77" y="711"/>
                  <a:pt x="77" y="711"/>
                </a:cubicBezTo>
                <a:cubicBezTo>
                  <a:pt x="73" y="709"/>
                  <a:pt x="77" y="718"/>
                  <a:pt x="73" y="715"/>
                </a:cubicBezTo>
                <a:cubicBezTo>
                  <a:pt x="73" y="712"/>
                  <a:pt x="73" y="712"/>
                  <a:pt x="73" y="712"/>
                </a:cubicBezTo>
                <a:cubicBezTo>
                  <a:pt x="71" y="713"/>
                  <a:pt x="71" y="719"/>
                  <a:pt x="70" y="715"/>
                </a:cubicBezTo>
                <a:cubicBezTo>
                  <a:pt x="68" y="716"/>
                  <a:pt x="72" y="720"/>
                  <a:pt x="69" y="720"/>
                </a:cubicBezTo>
                <a:cubicBezTo>
                  <a:pt x="68" y="718"/>
                  <a:pt x="67" y="716"/>
                  <a:pt x="66" y="715"/>
                </a:cubicBezTo>
                <a:cubicBezTo>
                  <a:pt x="65" y="717"/>
                  <a:pt x="66" y="720"/>
                  <a:pt x="67" y="719"/>
                </a:cubicBezTo>
                <a:cubicBezTo>
                  <a:pt x="62" y="719"/>
                  <a:pt x="66" y="707"/>
                  <a:pt x="61" y="710"/>
                </a:cubicBezTo>
                <a:cubicBezTo>
                  <a:pt x="62" y="713"/>
                  <a:pt x="58" y="716"/>
                  <a:pt x="62" y="717"/>
                </a:cubicBezTo>
                <a:cubicBezTo>
                  <a:pt x="60" y="718"/>
                  <a:pt x="60" y="711"/>
                  <a:pt x="57" y="714"/>
                </a:cubicBezTo>
                <a:cubicBezTo>
                  <a:pt x="60" y="710"/>
                  <a:pt x="60" y="710"/>
                  <a:pt x="60" y="710"/>
                </a:cubicBezTo>
                <a:cubicBezTo>
                  <a:pt x="59" y="710"/>
                  <a:pt x="58" y="711"/>
                  <a:pt x="57" y="711"/>
                </a:cubicBezTo>
                <a:cubicBezTo>
                  <a:pt x="59" y="708"/>
                  <a:pt x="59" y="708"/>
                  <a:pt x="59" y="708"/>
                </a:cubicBezTo>
                <a:cubicBezTo>
                  <a:pt x="55" y="712"/>
                  <a:pt x="56" y="703"/>
                  <a:pt x="52" y="710"/>
                </a:cubicBezTo>
                <a:cubicBezTo>
                  <a:pt x="56" y="705"/>
                  <a:pt x="51" y="709"/>
                  <a:pt x="51" y="706"/>
                </a:cubicBezTo>
                <a:cubicBezTo>
                  <a:pt x="54" y="704"/>
                  <a:pt x="55" y="709"/>
                  <a:pt x="58" y="704"/>
                </a:cubicBezTo>
                <a:cubicBezTo>
                  <a:pt x="58" y="702"/>
                  <a:pt x="56" y="705"/>
                  <a:pt x="56" y="703"/>
                </a:cubicBezTo>
                <a:cubicBezTo>
                  <a:pt x="57" y="702"/>
                  <a:pt x="58" y="701"/>
                  <a:pt x="58" y="700"/>
                </a:cubicBezTo>
                <a:cubicBezTo>
                  <a:pt x="58" y="696"/>
                  <a:pt x="54" y="701"/>
                  <a:pt x="52" y="701"/>
                </a:cubicBezTo>
                <a:cubicBezTo>
                  <a:pt x="55" y="702"/>
                  <a:pt x="55" y="702"/>
                  <a:pt x="55" y="702"/>
                </a:cubicBezTo>
                <a:cubicBezTo>
                  <a:pt x="52" y="707"/>
                  <a:pt x="53" y="702"/>
                  <a:pt x="51" y="705"/>
                </a:cubicBezTo>
                <a:cubicBezTo>
                  <a:pt x="51" y="702"/>
                  <a:pt x="48" y="705"/>
                  <a:pt x="48" y="702"/>
                </a:cubicBezTo>
                <a:cubicBezTo>
                  <a:pt x="48" y="703"/>
                  <a:pt x="48" y="702"/>
                  <a:pt x="49" y="702"/>
                </a:cubicBezTo>
                <a:cubicBezTo>
                  <a:pt x="46" y="700"/>
                  <a:pt x="51" y="693"/>
                  <a:pt x="51" y="692"/>
                </a:cubicBezTo>
                <a:cubicBezTo>
                  <a:pt x="51" y="691"/>
                  <a:pt x="47" y="691"/>
                  <a:pt x="46" y="693"/>
                </a:cubicBezTo>
                <a:cubicBezTo>
                  <a:pt x="44" y="694"/>
                  <a:pt x="50" y="695"/>
                  <a:pt x="44" y="699"/>
                </a:cubicBezTo>
                <a:cubicBezTo>
                  <a:pt x="46" y="695"/>
                  <a:pt x="45" y="695"/>
                  <a:pt x="43" y="695"/>
                </a:cubicBezTo>
                <a:cubicBezTo>
                  <a:pt x="42" y="695"/>
                  <a:pt x="39" y="694"/>
                  <a:pt x="41" y="691"/>
                </a:cubicBezTo>
                <a:cubicBezTo>
                  <a:pt x="44" y="691"/>
                  <a:pt x="44" y="688"/>
                  <a:pt x="46" y="688"/>
                </a:cubicBezTo>
                <a:cubicBezTo>
                  <a:pt x="45" y="687"/>
                  <a:pt x="44" y="687"/>
                  <a:pt x="42" y="688"/>
                </a:cubicBezTo>
                <a:cubicBezTo>
                  <a:pt x="43" y="686"/>
                  <a:pt x="43" y="686"/>
                  <a:pt x="43" y="686"/>
                </a:cubicBezTo>
                <a:cubicBezTo>
                  <a:pt x="37" y="687"/>
                  <a:pt x="39" y="688"/>
                  <a:pt x="34" y="687"/>
                </a:cubicBezTo>
                <a:cubicBezTo>
                  <a:pt x="37" y="687"/>
                  <a:pt x="37" y="684"/>
                  <a:pt x="39" y="684"/>
                </a:cubicBezTo>
                <a:cubicBezTo>
                  <a:pt x="39" y="683"/>
                  <a:pt x="38" y="682"/>
                  <a:pt x="36" y="682"/>
                </a:cubicBezTo>
                <a:cubicBezTo>
                  <a:pt x="37" y="682"/>
                  <a:pt x="37" y="682"/>
                  <a:pt x="37" y="682"/>
                </a:cubicBezTo>
                <a:cubicBezTo>
                  <a:pt x="34" y="679"/>
                  <a:pt x="39" y="679"/>
                  <a:pt x="35" y="676"/>
                </a:cubicBezTo>
                <a:cubicBezTo>
                  <a:pt x="34" y="677"/>
                  <a:pt x="34" y="677"/>
                  <a:pt x="34" y="677"/>
                </a:cubicBezTo>
                <a:cubicBezTo>
                  <a:pt x="28" y="674"/>
                  <a:pt x="30" y="667"/>
                  <a:pt x="29" y="662"/>
                </a:cubicBezTo>
                <a:cubicBezTo>
                  <a:pt x="27" y="664"/>
                  <a:pt x="27" y="664"/>
                  <a:pt x="27" y="664"/>
                </a:cubicBezTo>
                <a:cubicBezTo>
                  <a:pt x="28" y="663"/>
                  <a:pt x="25" y="660"/>
                  <a:pt x="28" y="659"/>
                </a:cubicBezTo>
                <a:cubicBezTo>
                  <a:pt x="28" y="659"/>
                  <a:pt x="29" y="660"/>
                  <a:pt x="28" y="660"/>
                </a:cubicBezTo>
                <a:cubicBezTo>
                  <a:pt x="30" y="660"/>
                  <a:pt x="33" y="660"/>
                  <a:pt x="33" y="659"/>
                </a:cubicBezTo>
                <a:cubicBezTo>
                  <a:pt x="31" y="658"/>
                  <a:pt x="31" y="658"/>
                  <a:pt x="31" y="658"/>
                </a:cubicBezTo>
                <a:cubicBezTo>
                  <a:pt x="33" y="658"/>
                  <a:pt x="33" y="658"/>
                  <a:pt x="33" y="658"/>
                </a:cubicBezTo>
                <a:cubicBezTo>
                  <a:pt x="33" y="656"/>
                  <a:pt x="29" y="658"/>
                  <a:pt x="30" y="656"/>
                </a:cubicBezTo>
                <a:cubicBezTo>
                  <a:pt x="33" y="656"/>
                  <a:pt x="34" y="655"/>
                  <a:pt x="35" y="653"/>
                </a:cubicBezTo>
                <a:cubicBezTo>
                  <a:pt x="35" y="651"/>
                  <a:pt x="36" y="649"/>
                  <a:pt x="39" y="650"/>
                </a:cubicBezTo>
                <a:cubicBezTo>
                  <a:pt x="35" y="647"/>
                  <a:pt x="38" y="653"/>
                  <a:pt x="34" y="650"/>
                </a:cubicBezTo>
                <a:cubicBezTo>
                  <a:pt x="34" y="650"/>
                  <a:pt x="35" y="650"/>
                  <a:pt x="36" y="649"/>
                </a:cubicBezTo>
                <a:cubicBezTo>
                  <a:pt x="33" y="648"/>
                  <a:pt x="33" y="648"/>
                  <a:pt x="33" y="648"/>
                </a:cubicBezTo>
                <a:cubicBezTo>
                  <a:pt x="37" y="644"/>
                  <a:pt x="41" y="644"/>
                  <a:pt x="43" y="640"/>
                </a:cubicBezTo>
                <a:cubicBezTo>
                  <a:pt x="43" y="640"/>
                  <a:pt x="43" y="640"/>
                  <a:pt x="43" y="640"/>
                </a:cubicBezTo>
                <a:cubicBezTo>
                  <a:pt x="45" y="640"/>
                  <a:pt x="46" y="639"/>
                  <a:pt x="44" y="637"/>
                </a:cubicBezTo>
                <a:cubicBezTo>
                  <a:pt x="45" y="638"/>
                  <a:pt x="45" y="639"/>
                  <a:pt x="47" y="639"/>
                </a:cubicBezTo>
                <a:cubicBezTo>
                  <a:pt x="45" y="635"/>
                  <a:pt x="47" y="636"/>
                  <a:pt x="49" y="636"/>
                </a:cubicBezTo>
                <a:cubicBezTo>
                  <a:pt x="51" y="637"/>
                  <a:pt x="53" y="638"/>
                  <a:pt x="52" y="635"/>
                </a:cubicBezTo>
                <a:cubicBezTo>
                  <a:pt x="54" y="638"/>
                  <a:pt x="56" y="641"/>
                  <a:pt x="58" y="643"/>
                </a:cubicBezTo>
                <a:cubicBezTo>
                  <a:pt x="60" y="645"/>
                  <a:pt x="62" y="648"/>
                  <a:pt x="63" y="650"/>
                </a:cubicBezTo>
                <a:cubicBezTo>
                  <a:pt x="63" y="649"/>
                  <a:pt x="63" y="649"/>
                  <a:pt x="63" y="649"/>
                </a:cubicBezTo>
                <a:cubicBezTo>
                  <a:pt x="65" y="653"/>
                  <a:pt x="61" y="650"/>
                  <a:pt x="64" y="654"/>
                </a:cubicBezTo>
                <a:cubicBezTo>
                  <a:pt x="64" y="654"/>
                  <a:pt x="60" y="651"/>
                  <a:pt x="60" y="651"/>
                </a:cubicBezTo>
                <a:cubicBezTo>
                  <a:pt x="61" y="653"/>
                  <a:pt x="62" y="655"/>
                  <a:pt x="63" y="655"/>
                </a:cubicBezTo>
                <a:cubicBezTo>
                  <a:pt x="62" y="655"/>
                  <a:pt x="62" y="655"/>
                  <a:pt x="64" y="657"/>
                </a:cubicBezTo>
                <a:cubicBezTo>
                  <a:pt x="60" y="654"/>
                  <a:pt x="58" y="655"/>
                  <a:pt x="57" y="657"/>
                </a:cubicBezTo>
                <a:cubicBezTo>
                  <a:pt x="57" y="659"/>
                  <a:pt x="58" y="661"/>
                  <a:pt x="54" y="663"/>
                </a:cubicBezTo>
                <a:cubicBezTo>
                  <a:pt x="55" y="663"/>
                  <a:pt x="56" y="663"/>
                  <a:pt x="57" y="663"/>
                </a:cubicBezTo>
                <a:cubicBezTo>
                  <a:pt x="53" y="663"/>
                  <a:pt x="59" y="664"/>
                  <a:pt x="60" y="664"/>
                </a:cubicBezTo>
                <a:cubicBezTo>
                  <a:pt x="60" y="664"/>
                  <a:pt x="58" y="664"/>
                  <a:pt x="57" y="665"/>
                </a:cubicBezTo>
                <a:cubicBezTo>
                  <a:pt x="55" y="665"/>
                  <a:pt x="54" y="665"/>
                  <a:pt x="54" y="665"/>
                </a:cubicBezTo>
                <a:cubicBezTo>
                  <a:pt x="56" y="665"/>
                  <a:pt x="57" y="665"/>
                  <a:pt x="59" y="665"/>
                </a:cubicBezTo>
                <a:cubicBezTo>
                  <a:pt x="59" y="666"/>
                  <a:pt x="58" y="667"/>
                  <a:pt x="57" y="668"/>
                </a:cubicBezTo>
                <a:cubicBezTo>
                  <a:pt x="56" y="668"/>
                  <a:pt x="56" y="670"/>
                  <a:pt x="58" y="670"/>
                </a:cubicBezTo>
                <a:cubicBezTo>
                  <a:pt x="56" y="671"/>
                  <a:pt x="53" y="671"/>
                  <a:pt x="53" y="672"/>
                </a:cubicBezTo>
                <a:cubicBezTo>
                  <a:pt x="58" y="669"/>
                  <a:pt x="56" y="673"/>
                  <a:pt x="60" y="671"/>
                </a:cubicBezTo>
                <a:cubicBezTo>
                  <a:pt x="54" y="674"/>
                  <a:pt x="60" y="674"/>
                  <a:pt x="51" y="677"/>
                </a:cubicBezTo>
                <a:cubicBezTo>
                  <a:pt x="51" y="679"/>
                  <a:pt x="55" y="676"/>
                  <a:pt x="56" y="676"/>
                </a:cubicBezTo>
                <a:cubicBezTo>
                  <a:pt x="56" y="677"/>
                  <a:pt x="56" y="678"/>
                  <a:pt x="59" y="677"/>
                </a:cubicBezTo>
                <a:cubicBezTo>
                  <a:pt x="58" y="678"/>
                  <a:pt x="59" y="678"/>
                  <a:pt x="60" y="679"/>
                </a:cubicBezTo>
                <a:cubicBezTo>
                  <a:pt x="61" y="680"/>
                  <a:pt x="61" y="681"/>
                  <a:pt x="59" y="684"/>
                </a:cubicBezTo>
                <a:cubicBezTo>
                  <a:pt x="61" y="680"/>
                  <a:pt x="60" y="682"/>
                  <a:pt x="62" y="681"/>
                </a:cubicBezTo>
                <a:cubicBezTo>
                  <a:pt x="64" y="678"/>
                  <a:pt x="64" y="678"/>
                  <a:pt x="64" y="678"/>
                </a:cubicBezTo>
                <a:cubicBezTo>
                  <a:pt x="65" y="679"/>
                  <a:pt x="65" y="679"/>
                  <a:pt x="65" y="679"/>
                </a:cubicBezTo>
                <a:cubicBezTo>
                  <a:pt x="65" y="679"/>
                  <a:pt x="65" y="679"/>
                  <a:pt x="65" y="679"/>
                </a:cubicBezTo>
                <a:cubicBezTo>
                  <a:pt x="65" y="679"/>
                  <a:pt x="63" y="681"/>
                  <a:pt x="63" y="682"/>
                </a:cubicBezTo>
                <a:cubicBezTo>
                  <a:pt x="64" y="683"/>
                  <a:pt x="65" y="681"/>
                  <a:pt x="66" y="679"/>
                </a:cubicBezTo>
                <a:cubicBezTo>
                  <a:pt x="66" y="679"/>
                  <a:pt x="66" y="679"/>
                  <a:pt x="66" y="679"/>
                </a:cubicBezTo>
                <a:cubicBezTo>
                  <a:pt x="67" y="679"/>
                  <a:pt x="67" y="679"/>
                  <a:pt x="67" y="679"/>
                </a:cubicBezTo>
                <a:cubicBezTo>
                  <a:pt x="67" y="679"/>
                  <a:pt x="64" y="681"/>
                  <a:pt x="64" y="684"/>
                </a:cubicBezTo>
                <a:cubicBezTo>
                  <a:pt x="64" y="683"/>
                  <a:pt x="67" y="678"/>
                  <a:pt x="66" y="681"/>
                </a:cubicBezTo>
                <a:cubicBezTo>
                  <a:pt x="66" y="681"/>
                  <a:pt x="65" y="683"/>
                  <a:pt x="64" y="685"/>
                </a:cubicBezTo>
                <a:cubicBezTo>
                  <a:pt x="65" y="686"/>
                  <a:pt x="65" y="686"/>
                  <a:pt x="65" y="686"/>
                </a:cubicBezTo>
                <a:cubicBezTo>
                  <a:pt x="67" y="681"/>
                  <a:pt x="67" y="681"/>
                  <a:pt x="67" y="681"/>
                </a:cubicBezTo>
                <a:cubicBezTo>
                  <a:pt x="68" y="682"/>
                  <a:pt x="70" y="687"/>
                  <a:pt x="72" y="687"/>
                </a:cubicBezTo>
                <a:cubicBezTo>
                  <a:pt x="73" y="693"/>
                  <a:pt x="75" y="688"/>
                  <a:pt x="75" y="696"/>
                </a:cubicBezTo>
                <a:cubicBezTo>
                  <a:pt x="75" y="695"/>
                  <a:pt x="75" y="695"/>
                  <a:pt x="75" y="695"/>
                </a:cubicBezTo>
                <a:cubicBezTo>
                  <a:pt x="74" y="696"/>
                  <a:pt x="76" y="701"/>
                  <a:pt x="77" y="700"/>
                </a:cubicBezTo>
                <a:cubicBezTo>
                  <a:pt x="76" y="698"/>
                  <a:pt x="77" y="692"/>
                  <a:pt x="75" y="691"/>
                </a:cubicBezTo>
                <a:cubicBezTo>
                  <a:pt x="75" y="691"/>
                  <a:pt x="75" y="690"/>
                  <a:pt x="75" y="689"/>
                </a:cubicBezTo>
                <a:cubicBezTo>
                  <a:pt x="75" y="688"/>
                  <a:pt x="76" y="687"/>
                  <a:pt x="76" y="687"/>
                </a:cubicBezTo>
                <a:cubicBezTo>
                  <a:pt x="75" y="681"/>
                  <a:pt x="75" y="680"/>
                  <a:pt x="75" y="681"/>
                </a:cubicBezTo>
                <a:cubicBezTo>
                  <a:pt x="76" y="682"/>
                  <a:pt x="79" y="685"/>
                  <a:pt x="78" y="682"/>
                </a:cubicBezTo>
                <a:cubicBezTo>
                  <a:pt x="78" y="683"/>
                  <a:pt x="79" y="684"/>
                  <a:pt x="79" y="684"/>
                </a:cubicBezTo>
                <a:cubicBezTo>
                  <a:pt x="78" y="681"/>
                  <a:pt x="79" y="682"/>
                  <a:pt x="80" y="683"/>
                </a:cubicBezTo>
                <a:cubicBezTo>
                  <a:pt x="81" y="683"/>
                  <a:pt x="82" y="684"/>
                  <a:pt x="82" y="683"/>
                </a:cubicBezTo>
                <a:cubicBezTo>
                  <a:pt x="84" y="686"/>
                  <a:pt x="84" y="686"/>
                  <a:pt x="84" y="686"/>
                </a:cubicBezTo>
                <a:cubicBezTo>
                  <a:pt x="81" y="680"/>
                  <a:pt x="81" y="680"/>
                  <a:pt x="83" y="680"/>
                </a:cubicBezTo>
                <a:cubicBezTo>
                  <a:pt x="83" y="680"/>
                  <a:pt x="84" y="681"/>
                  <a:pt x="84" y="682"/>
                </a:cubicBezTo>
                <a:cubicBezTo>
                  <a:pt x="83" y="679"/>
                  <a:pt x="81" y="677"/>
                  <a:pt x="81" y="677"/>
                </a:cubicBezTo>
                <a:cubicBezTo>
                  <a:pt x="82" y="678"/>
                  <a:pt x="82" y="678"/>
                  <a:pt x="82" y="678"/>
                </a:cubicBezTo>
                <a:cubicBezTo>
                  <a:pt x="82" y="676"/>
                  <a:pt x="82" y="676"/>
                  <a:pt x="82" y="676"/>
                </a:cubicBezTo>
                <a:cubicBezTo>
                  <a:pt x="86" y="679"/>
                  <a:pt x="85" y="677"/>
                  <a:pt x="84" y="676"/>
                </a:cubicBezTo>
                <a:cubicBezTo>
                  <a:pt x="82" y="674"/>
                  <a:pt x="81" y="673"/>
                  <a:pt x="85" y="675"/>
                </a:cubicBezTo>
                <a:cubicBezTo>
                  <a:pt x="83" y="673"/>
                  <a:pt x="82" y="672"/>
                  <a:pt x="81" y="671"/>
                </a:cubicBezTo>
                <a:cubicBezTo>
                  <a:pt x="81" y="671"/>
                  <a:pt x="82" y="671"/>
                  <a:pt x="82" y="671"/>
                </a:cubicBezTo>
                <a:cubicBezTo>
                  <a:pt x="78" y="670"/>
                  <a:pt x="83" y="670"/>
                  <a:pt x="82" y="669"/>
                </a:cubicBezTo>
                <a:cubicBezTo>
                  <a:pt x="81" y="669"/>
                  <a:pt x="80" y="669"/>
                  <a:pt x="79" y="669"/>
                </a:cubicBezTo>
                <a:cubicBezTo>
                  <a:pt x="80" y="669"/>
                  <a:pt x="79" y="668"/>
                  <a:pt x="78" y="668"/>
                </a:cubicBezTo>
                <a:cubicBezTo>
                  <a:pt x="77" y="668"/>
                  <a:pt x="76" y="668"/>
                  <a:pt x="76" y="668"/>
                </a:cubicBezTo>
                <a:cubicBezTo>
                  <a:pt x="77" y="667"/>
                  <a:pt x="79" y="667"/>
                  <a:pt x="80" y="667"/>
                </a:cubicBezTo>
                <a:cubicBezTo>
                  <a:pt x="79" y="666"/>
                  <a:pt x="75" y="668"/>
                  <a:pt x="77" y="667"/>
                </a:cubicBezTo>
                <a:cubicBezTo>
                  <a:pt x="77" y="667"/>
                  <a:pt x="77" y="667"/>
                  <a:pt x="78" y="667"/>
                </a:cubicBezTo>
                <a:cubicBezTo>
                  <a:pt x="78" y="666"/>
                  <a:pt x="84" y="662"/>
                  <a:pt x="83" y="662"/>
                </a:cubicBezTo>
                <a:cubicBezTo>
                  <a:pt x="82" y="663"/>
                  <a:pt x="82" y="663"/>
                  <a:pt x="82" y="663"/>
                </a:cubicBezTo>
                <a:cubicBezTo>
                  <a:pt x="81" y="663"/>
                  <a:pt x="82" y="662"/>
                  <a:pt x="82" y="661"/>
                </a:cubicBezTo>
                <a:cubicBezTo>
                  <a:pt x="83" y="660"/>
                  <a:pt x="83" y="659"/>
                  <a:pt x="81" y="660"/>
                </a:cubicBezTo>
                <a:cubicBezTo>
                  <a:pt x="80" y="662"/>
                  <a:pt x="80" y="662"/>
                  <a:pt x="80" y="662"/>
                </a:cubicBezTo>
                <a:cubicBezTo>
                  <a:pt x="81" y="658"/>
                  <a:pt x="79" y="662"/>
                  <a:pt x="80" y="658"/>
                </a:cubicBezTo>
                <a:cubicBezTo>
                  <a:pt x="80" y="658"/>
                  <a:pt x="80" y="658"/>
                  <a:pt x="80" y="658"/>
                </a:cubicBezTo>
                <a:cubicBezTo>
                  <a:pt x="79" y="658"/>
                  <a:pt x="80" y="655"/>
                  <a:pt x="78" y="658"/>
                </a:cubicBezTo>
                <a:cubicBezTo>
                  <a:pt x="78" y="658"/>
                  <a:pt x="78" y="658"/>
                  <a:pt x="78" y="658"/>
                </a:cubicBezTo>
                <a:cubicBezTo>
                  <a:pt x="77" y="658"/>
                  <a:pt x="77" y="658"/>
                  <a:pt x="77" y="657"/>
                </a:cubicBezTo>
                <a:cubicBezTo>
                  <a:pt x="77" y="657"/>
                  <a:pt x="76" y="657"/>
                  <a:pt x="76" y="656"/>
                </a:cubicBezTo>
                <a:cubicBezTo>
                  <a:pt x="75" y="659"/>
                  <a:pt x="74" y="656"/>
                  <a:pt x="74" y="656"/>
                </a:cubicBezTo>
                <a:cubicBezTo>
                  <a:pt x="75" y="656"/>
                  <a:pt x="75" y="654"/>
                  <a:pt x="75" y="653"/>
                </a:cubicBezTo>
                <a:cubicBezTo>
                  <a:pt x="74" y="655"/>
                  <a:pt x="74" y="655"/>
                  <a:pt x="73" y="653"/>
                </a:cubicBezTo>
                <a:cubicBezTo>
                  <a:pt x="73" y="658"/>
                  <a:pt x="72" y="663"/>
                  <a:pt x="72" y="663"/>
                </a:cubicBezTo>
                <a:cubicBezTo>
                  <a:pt x="72" y="662"/>
                  <a:pt x="72" y="662"/>
                  <a:pt x="72" y="661"/>
                </a:cubicBezTo>
                <a:cubicBezTo>
                  <a:pt x="72" y="660"/>
                  <a:pt x="72" y="661"/>
                  <a:pt x="72" y="661"/>
                </a:cubicBezTo>
                <a:cubicBezTo>
                  <a:pt x="72" y="660"/>
                  <a:pt x="72" y="659"/>
                  <a:pt x="72" y="657"/>
                </a:cubicBezTo>
                <a:cubicBezTo>
                  <a:pt x="71" y="662"/>
                  <a:pt x="71" y="657"/>
                  <a:pt x="70" y="659"/>
                </a:cubicBezTo>
                <a:cubicBezTo>
                  <a:pt x="70" y="658"/>
                  <a:pt x="70" y="657"/>
                  <a:pt x="70" y="655"/>
                </a:cubicBezTo>
                <a:cubicBezTo>
                  <a:pt x="71" y="661"/>
                  <a:pt x="67" y="650"/>
                  <a:pt x="69" y="657"/>
                </a:cubicBezTo>
                <a:cubicBezTo>
                  <a:pt x="68" y="655"/>
                  <a:pt x="66" y="655"/>
                  <a:pt x="65" y="655"/>
                </a:cubicBezTo>
                <a:cubicBezTo>
                  <a:pt x="64" y="656"/>
                  <a:pt x="63" y="656"/>
                  <a:pt x="61" y="654"/>
                </a:cubicBezTo>
                <a:cubicBezTo>
                  <a:pt x="60" y="653"/>
                  <a:pt x="62" y="656"/>
                  <a:pt x="62" y="656"/>
                </a:cubicBezTo>
                <a:cubicBezTo>
                  <a:pt x="60" y="654"/>
                  <a:pt x="60" y="654"/>
                  <a:pt x="60" y="654"/>
                </a:cubicBezTo>
                <a:cubicBezTo>
                  <a:pt x="62" y="658"/>
                  <a:pt x="60" y="656"/>
                  <a:pt x="63" y="660"/>
                </a:cubicBezTo>
                <a:cubicBezTo>
                  <a:pt x="61" y="658"/>
                  <a:pt x="60" y="657"/>
                  <a:pt x="58" y="655"/>
                </a:cubicBezTo>
                <a:cubicBezTo>
                  <a:pt x="58" y="655"/>
                  <a:pt x="59" y="657"/>
                  <a:pt x="60" y="658"/>
                </a:cubicBezTo>
                <a:cubicBezTo>
                  <a:pt x="61" y="659"/>
                  <a:pt x="62" y="660"/>
                  <a:pt x="62" y="660"/>
                </a:cubicBezTo>
                <a:cubicBezTo>
                  <a:pt x="58" y="657"/>
                  <a:pt x="58" y="657"/>
                  <a:pt x="58" y="657"/>
                </a:cubicBezTo>
                <a:cubicBezTo>
                  <a:pt x="59" y="658"/>
                  <a:pt x="59" y="658"/>
                  <a:pt x="58" y="658"/>
                </a:cubicBezTo>
                <a:cubicBezTo>
                  <a:pt x="58" y="658"/>
                  <a:pt x="58" y="658"/>
                  <a:pt x="57" y="658"/>
                </a:cubicBezTo>
                <a:cubicBezTo>
                  <a:pt x="62" y="661"/>
                  <a:pt x="61" y="662"/>
                  <a:pt x="63" y="663"/>
                </a:cubicBezTo>
                <a:cubicBezTo>
                  <a:pt x="58" y="661"/>
                  <a:pt x="64" y="664"/>
                  <a:pt x="59" y="662"/>
                </a:cubicBezTo>
                <a:cubicBezTo>
                  <a:pt x="60" y="662"/>
                  <a:pt x="61" y="663"/>
                  <a:pt x="61" y="663"/>
                </a:cubicBezTo>
                <a:cubicBezTo>
                  <a:pt x="62" y="663"/>
                  <a:pt x="64" y="664"/>
                  <a:pt x="64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2" y="664"/>
                  <a:pt x="62" y="664"/>
                  <a:pt x="62" y="664"/>
                </a:cubicBezTo>
                <a:cubicBezTo>
                  <a:pt x="62" y="665"/>
                  <a:pt x="63" y="665"/>
                  <a:pt x="62" y="666"/>
                </a:cubicBezTo>
                <a:cubicBezTo>
                  <a:pt x="63" y="666"/>
                  <a:pt x="63" y="666"/>
                  <a:pt x="64" y="666"/>
                </a:cubicBezTo>
                <a:cubicBezTo>
                  <a:pt x="64" y="666"/>
                  <a:pt x="63" y="666"/>
                  <a:pt x="62" y="666"/>
                </a:cubicBezTo>
                <a:cubicBezTo>
                  <a:pt x="62" y="666"/>
                  <a:pt x="62" y="666"/>
                  <a:pt x="62" y="667"/>
                </a:cubicBezTo>
                <a:cubicBezTo>
                  <a:pt x="62" y="666"/>
                  <a:pt x="62" y="666"/>
                  <a:pt x="62" y="666"/>
                </a:cubicBezTo>
                <a:cubicBezTo>
                  <a:pt x="61" y="667"/>
                  <a:pt x="61" y="667"/>
                  <a:pt x="62" y="668"/>
                </a:cubicBezTo>
                <a:cubicBezTo>
                  <a:pt x="56" y="669"/>
                  <a:pt x="66" y="675"/>
                  <a:pt x="59" y="675"/>
                </a:cubicBezTo>
                <a:cubicBezTo>
                  <a:pt x="60" y="675"/>
                  <a:pt x="60" y="675"/>
                  <a:pt x="59" y="674"/>
                </a:cubicBezTo>
                <a:cubicBezTo>
                  <a:pt x="59" y="676"/>
                  <a:pt x="54" y="676"/>
                  <a:pt x="56" y="678"/>
                </a:cubicBezTo>
                <a:cubicBezTo>
                  <a:pt x="59" y="679"/>
                  <a:pt x="59" y="679"/>
                  <a:pt x="59" y="679"/>
                </a:cubicBezTo>
                <a:cubicBezTo>
                  <a:pt x="60" y="680"/>
                  <a:pt x="61" y="680"/>
                  <a:pt x="60" y="681"/>
                </a:cubicBezTo>
                <a:cubicBezTo>
                  <a:pt x="64" y="681"/>
                  <a:pt x="64" y="681"/>
                  <a:pt x="64" y="681"/>
                </a:cubicBezTo>
                <a:cubicBezTo>
                  <a:pt x="62" y="682"/>
                  <a:pt x="68" y="682"/>
                  <a:pt x="61" y="682"/>
                </a:cubicBezTo>
                <a:cubicBezTo>
                  <a:pt x="63" y="682"/>
                  <a:pt x="60" y="683"/>
                  <a:pt x="61" y="683"/>
                </a:cubicBezTo>
                <a:cubicBezTo>
                  <a:pt x="58" y="684"/>
                  <a:pt x="58" y="684"/>
                  <a:pt x="58" y="684"/>
                </a:cubicBezTo>
                <a:cubicBezTo>
                  <a:pt x="57" y="684"/>
                  <a:pt x="58" y="684"/>
                  <a:pt x="59" y="684"/>
                </a:cubicBezTo>
                <a:cubicBezTo>
                  <a:pt x="56" y="686"/>
                  <a:pt x="56" y="686"/>
                  <a:pt x="57" y="686"/>
                </a:cubicBezTo>
                <a:cubicBezTo>
                  <a:pt x="58" y="687"/>
                  <a:pt x="59" y="686"/>
                  <a:pt x="59" y="687"/>
                </a:cubicBezTo>
                <a:cubicBezTo>
                  <a:pt x="59" y="687"/>
                  <a:pt x="59" y="687"/>
                  <a:pt x="59" y="687"/>
                </a:cubicBezTo>
                <a:cubicBezTo>
                  <a:pt x="59" y="687"/>
                  <a:pt x="61" y="687"/>
                  <a:pt x="61" y="687"/>
                </a:cubicBezTo>
                <a:cubicBezTo>
                  <a:pt x="59" y="688"/>
                  <a:pt x="62" y="686"/>
                  <a:pt x="62" y="687"/>
                </a:cubicBezTo>
                <a:cubicBezTo>
                  <a:pt x="63" y="686"/>
                  <a:pt x="63" y="686"/>
                  <a:pt x="62" y="688"/>
                </a:cubicBezTo>
                <a:cubicBezTo>
                  <a:pt x="62" y="688"/>
                  <a:pt x="62" y="688"/>
                  <a:pt x="62" y="688"/>
                </a:cubicBezTo>
                <a:cubicBezTo>
                  <a:pt x="60" y="689"/>
                  <a:pt x="59" y="691"/>
                  <a:pt x="57" y="693"/>
                </a:cubicBezTo>
                <a:cubicBezTo>
                  <a:pt x="59" y="691"/>
                  <a:pt x="59" y="691"/>
                  <a:pt x="59" y="691"/>
                </a:cubicBezTo>
                <a:cubicBezTo>
                  <a:pt x="58" y="693"/>
                  <a:pt x="57" y="693"/>
                  <a:pt x="57" y="694"/>
                </a:cubicBezTo>
                <a:cubicBezTo>
                  <a:pt x="58" y="693"/>
                  <a:pt x="59" y="694"/>
                  <a:pt x="61" y="692"/>
                </a:cubicBezTo>
                <a:cubicBezTo>
                  <a:pt x="62" y="691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3" y="690"/>
                  <a:pt x="63" y="689"/>
                  <a:pt x="63" y="689"/>
                </a:cubicBezTo>
                <a:cubicBezTo>
                  <a:pt x="64" y="690"/>
                  <a:pt x="64" y="689"/>
                  <a:pt x="65" y="688"/>
                </a:cubicBezTo>
                <a:cubicBezTo>
                  <a:pt x="63" y="692"/>
                  <a:pt x="65" y="690"/>
                  <a:pt x="62" y="695"/>
                </a:cubicBezTo>
                <a:cubicBezTo>
                  <a:pt x="65" y="689"/>
                  <a:pt x="64" y="696"/>
                  <a:pt x="67" y="691"/>
                </a:cubicBezTo>
                <a:cubicBezTo>
                  <a:pt x="65" y="695"/>
                  <a:pt x="67" y="691"/>
                  <a:pt x="65" y="695"/>
                </a:cubicBezTo>
                <a:cubicBezTo>
                  <a:pt x="65" y="693"/>
                  <a:pt x="61" y="696"/>
                  <a:pt x="59" y="697"/>
                </a:cubicBezTo>
                <a:cubicBezTo>
                  <a:pt x="58" y="700"/>
                  <a:pt x="58" y="700"/>
                  <a:pt x="58" y="700"/>
                </a:cubicBezTo>
                <a:cubicBezTo>
                  <a:pt x="54" y="704"/>
                  <a:pt x="58" y="697"/>
                  <a:pt x="57" y="698"/>
                </a:cubicBezTo>
                <a:cubicBezTo>
                  <a:pt x="58" y="697"/>
                  <a:pt x="57" y="699"/>
                  <a:pt x="57" y="700"/>
                </a:cubicBezTo>
                <a:cubicBezTo>
                  <a:pt x="59" y="696"/>
                  <a:pt x="59" y="696"/>
                  <a:pt x="59" y="696"/>
                </a:cubicBezTo>
                <a:cubicBezTo>
                  <a:pt x="59" y="694"/>
                  <a:pt x="56" y="696"/>
                  <a:pt x="54" y="697"/>
                </a:cubicBezTo>
                <a:cubicBezTo>
                  <a:pt x="54" y="699"/>
                  <a:pt x="52" y="698"/>
                  <a:pt x="50" y="701"/>
                </a:cubicBezTo>
                <a:cubicBezTo>
                  <a:pt x="51" y="701"/>
                  <a:pt x="51" y="701"/>
                  <a:pt x="51" y="701"/>
                </a:cubicBezTo>
                <a:cubicBezTo>
                  <a:pt x="50" y="702"/>
                  <a:pt x="49" y="703"/>
                  <a:pt x="48" y="703"/>
                </a:cubicBezTo>
                <a:cubicBezTo>
                  <a:pt x="48" y="699"/>
                  <a:pt x="43" y="697"/>
                  <a:pt x="45" y="695"/>
                </a:cubicBezTo>
                <a:cubicBezTo>
                  <a:pt x="45" y="696"/>
                  <a:pt x="46" y="696"/>
                  <a:pt x="47" y="696"/>
                </a:cubicBezTo>
                <a:cubicBezTo>
                  <a:pt x="48" y="694"/>
                  <a:pt x="48" y="694"/>
                  <a:pt x="48" y="694"/>
                </a:cubicBezTo>
                <a:cubicBezTo>
                  <a:pt x="49" y="695"/>
                  <a:pt x="46" y="697"/>
                  <a:pt x="48" y="697"/>
                </a:cubicBezTo>
                <a:cubicBezTo>
                  <a:pt x="50" y="696"/>
                  <a:pt x="54" y="694"/>
                  <a:pt x="56" y="691"/>
                </a:cubicBezTo>
                <a:cubicBezTo>
                  <a:pt x="59" y="688"/>
                  <a:pt x="49" y="694"/>
                  <a:pt x="49" y="691"/>
                </a:cubicBezTo>
                <a:cubicBezTo>
                  <a:pt x="48" y="692"/>
                  <a:pt x="53" y="690"/>
                  <a:pt x="51" y="690"/>
                </a:cubicBezTo>
                <a:cubicBezTo>
                  <a:pt x="51" y="690"/>
                  <a:pt x="50" y="690"/>
                  <a:pt x="49" y="690"/>
                </a:cubicBezTo>
                <a:cubicBezTo>
                  <a:pt x="45" y="690"/>
                  <a:pt x="40" y="690"/>
                  <a:pt x="36" y="691"/>
                </a:cubicBezTo>
                <a:cubicBezTo>
                  <a:pt x="37" y="692"/>
                  <a:pt x="40" y="692"/>
                  <a:pt x="40" y="693"/>
                </a:cubicBezTo>
                <a:cubicBezTo>
                  <a:pt x="39" y="693"/>
                  <a:pt x="39" y="694"/>
                  <a:pt x="38" y="694"/>
                </a:cubicBezTo>
                <a:cubicBezTo>
                  <a:pt x="38" y="694"/>
                  <a:pt x="37" y="694"/>
                  <a:pt x="37" y="694"/>
                </a:cubicBezTo>
                <a:cubicBezTo>
                  <a:pt x="35" y="693"/>
                  <a:pt x="34" y="693"/>
                  <a:pt x="31" y="693"/>
                </a:cubicBezTo>
                <a:cubicBezTo>
                  <a:pt x="36" y="691"/>
                  <a:pt x="34" y="695"/>
                  <a:pt x="37" y="692"/>
                </a:cubicBezTo>
                <a:cubicBezTo>
                  <a:pt x="37" y="691"/>
                  <a:pt x="35" y="691"/>
                  <a:pt x="34" y="691"/>
                </a:cubicBezTo>
                <a:cubicBezTo>
                  <a:pt x="36" y="691"/>
                  <a:pt x="37" y="690"/>
                  <a:pt x="38" y="689"/>
                </a:cubicBezTo>
                <a:cubicBezTo>
                  <a:pt x="38" y="687"/>
                  <a:pt x="40" y="686"/>
                  <a:pt x="40" y="683"/>
                </a:cubicBezTo>
                <a:cubicBezTo>
                  <a:pt x="41" y="683"/>
                  <a:pt x="43" y="683"/>
                  <a:pt x="44" y="683"/>
                </a:cubicBezTo>
                <a:cubicBezTo>
                  <a:pt x="43" y="682"/>
                  <a:pt x="36" y="680"/>
                  <a:pt x="32" y="681"/>
                </a:cubicBezTo>
                <a:cubicBezTo>
                  <a:pt x="33" y="679"/>
                  <a:pt x="35" y="679"/>
                  <a:pt x="34" y="678"/>
                </a:cubicBezTo>
                <a:cubicBezTo>
                  <a:pt x="29" y="679"/>
                  <a:pt x="35" y="677"/>
                  <a:pt x="30" y="676"/>
                </a:cubicBezTo>
                <a:cubicBezTo>
                  <a:pt x="30" y="675"/>
                  <a:pt x="32" y="676"/>
                  <a:pt x="34" y="676"/>
                </a:cubicBezTo>
                <a:cubicBezTo>
                  <a:pt x="33" y="675"/>
                  <a:pt x="32" y="674"/>
                  <a:pt x="31" y="674"/>
                </a:cubicBezTo>
                <a:cubicBezTo>
                  <a:pt x="34" y="674"/>
                  <a:pt x="39" y="678"/>
                  <a:pt x="44" y="678"/>
                </a:cubicBezTo>
                <a:cubicBezTo>
                  <a:pt x="46" y="677"/>
                  <a:pt x="51" y="677"/>
                  <a:pt x="52" y="677"/>
                </a:cubicBezTo>
                <a:cubicBezTo>
                  <a:pt x="48" y="676"/>
                  <a:pt x="33" y="670"/>
                  <a:pt x="27" y="670"/>
                </a:cubicBezTo>
                <a:cubicBezTo>
                  <a:pt x="25" y="669"/>
                  <a:pt x="31" y="669"/>
                  <a:pt x="31" y="669"/>
                </a:cubicBezTo>
                <a:cubicBezTo>
                  <a:pt x="36" y="669"/>
                  <a:pt x="29" y="666"/>
                  <a:pt x="31" y="665"/>
                </a:cubicBezTo>
                <a:cubicBezTo>
                  <a:pt x="33" y="667"/>
                  <a:pt x="33" y="667"/>
                  <a:pt x="33" y="667"/>
                </a:cubicBezTo>
                <a:cubicBezTo>
                  <a:pt x="34" y="667"/>
                  <a:pt x="33" y="665"/>
                  <a:pt x="32" y="664"/>
                </a:cubicBezTo>
                <a:cubicBezTo>
                  <a:pt x="33" y="664"/>
                  <a:pt x="39" y="668"/>
                  <a:pt x="41" y="668"/>
                </a:cubicBezTo>
                <a:cubicBezTo>
                  <a:pt x="42" y="666"/>
                  <a:pt x="35" y="661"/>
                  <a:pt x="31" y="660"/>
                </a:cubicBezTo>
                <a:cubicBezTo>
                  <a:pt x="31" y="660"/>
                  <a:pt x="31" y="661"/>
                  <a:pt x="32" y="662"/>
                </a:cubicBezTo>
                <a:cubicBezTo>
                  <a:pt x="33" y="663"/>
                  <a:pt x="34" y="664"/>
                  <a:pt x="34" y="664"/>
                </a:cubicBezTo>
                <a:cubicBezTo>
                  <a:pt x="30" y="663"/>
                  <a:pt x="31" y="661"/>
                  <a:pt x="27" y="659"/>
                </a:cubicBezTo>
                <a:cubicBezTo>
                  <a:pt x="29" y="658"/>
                  <a:pt x="29" y="658"/>
                  <a:pt x="29" y="658"/>
                </a:cubicBezTo>
                <a:cubicBezTo>
                  <a:pt x="29" y="658"/>
                  <a:pt x="30" y="659"/>
                  <a:pt x="32" y="660"/>
                </a:cubicBezTo>
                <a:cubicBezTo>
                  <a:pt x="32" y="659"/>
                  <a:pt x="33" y="659"/>
                  <a:pt x="34" y="659"/>
                </a:cubicBezTo>
                <a:cubicBezTo>
                  <a:pt x="39" y="662"/>
                  <a:pt x="49" y="669"/>
                  <a:pt x="55" y="672"/>
                </a:cubicBezTo>
                <a:cubicBezTo>
                  <a:pt x="53" y="670"/>
                  <a:pt x="53" y="670"/>
                  <a:pt x="53" y="670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3" y="667"/>
                  <a:pt x="39" y="660"/>
                  <a:pt x="36" y="659"/>
                </a:cubicBezTo>
                <a:cubicBezTo>
                  <a:pt x="37" y="658"/>
                  <a:pt x="45" y="661"/>
                  <a:pt x="46" y="662"/>
                </a:cubicBezTo>
                <a:cubicBezTo>
                  <a:pt x="47" y="661"/>
                  <a:pt x="44" y="659"/>
                  <a:pt x="41" y="658"/>
                </a:cubicBezTo>
                <a:cubicBezTo>
                  <a:pt x="39" y="657"/>
                  <a:pt x="36" y="655"/>
                  <a:pt x="37" y="654"/>
                </a:cubicBezTo>
                <a:cubicBezTo>
                  <a:pt x="35" y="655"/>
                  <a:pt x="35" y="655"/>
                  <a:pt x="35" y="655"/>
                </a:cubicBezTo>
                <a:cubicBezTo>
                  <a:pt x="35" y="654"/>
                  <a:pt x="37" y="651"/>
                  <a:pt x="36" y="651"/>
                </a:cubicBezTo>
                <a:cubicBezTo>
                  <a:pt x="38" y="651"/>
                  <a:pt x="43" y="653"/>
                  <a:pt x="44" y="654"/>
                </a:cubicBezTo>
                <a:cubicBezTo>
                  <a:pt x="44" y="654"/>
                  <a:pt x="38" y="648"/>
                  <a:pt x="39" y="648"/>
                </a:cubicBezTo>
                <a:cubicBezTo>
                  <a:pt x="39" y="649"/>
                  <a:pt x="45" y="652"/>
                  <a:pt x="46" y="652"/>
                </a:cubicBezTo>
                <a:cubicBezTo>
                  <a:pt x="47" y="652"/>
                  <a:pt x="40" y="647"/>
                  <a:pt x="39" y="647"/>
                </a:cubicBezTo>
                <a:cubicBezTo>
                  <a:pt x="44" y="648"/>
                  <a:pt x="42" y="647"/>
                  <a:pt x="47" y="649"/>
                </a:cubicBezTo>
                <a:cubicBezTo>
                  <a:pt x="47" y="648"/>
                  <a:pt x="42" y="644"/>
                  <a:pt x="41" y="644"/>
                </a:cubicBezTo>
                <a:cubicBezTo>
                  <a:pt x="40" y="642"/>
                  <a:pt x="42" y="642"/>
                  <a:pt x="43" y="642"/>
                </a:cubicBezTo>
                <a:cubicBezTo>
                  <a:pt x="43" y="645"/>
                  <a:pt x="54" y="651"/>
                  <a:pt x="57" y="655"/>
                </a:cubicBezTo>
                <a:cubicBezTo>
                  <a:pt x="57" y="655"/>
                  <a:pt x="54" y="651"/>
                  <a:pt x="51" y="647"/>
                </a:cubicBezTo>
                <a:cubicBezTo>
                  <a:pt x="48" y="643"/>
                  <a:pt x="46" y="638"/>
                  <a:pt x="46" y="638"/>
                </a:cubicBezTo>
                <a:cubicBezTo>
                  <a:pt x="47" y="639"/>
                  <a:pt x="51" y="644"/>
                  <a:pt x="51" y="645"/>
                </a:cubicBezTo>
                <a:cubicBezTo>
                  <a:pt x="47" y="640"/>
                  <a:pt x="52" y="635"/>
                  <a:pt x="55" y="635"/>
                </a:cubicBezTo>
                <a:cubicBezTo>
                  <a:pt x="55" y="635"/>
                  <a:pt x="55" y="635"/>
                  <a:pt x="55" y="635"/>
                </a:cubicBezTo>
                <a:cubicBezTo>
                  <a:pt x="55" y="637"/>
                  <a:pt x="58" y="638"/>
                  <a:pt x="58" y="636"/>
                </a:cubicBezTo>
                <a:cubicBezTo>
                  <a:pt x="59" y="637"/>
                  <a:pt x="58" y="637"/>
                  <a:pt x="58" y="637"/>
                </a:cubicBezTo>
                <a:cubicBezTo>
                  <a:pt x="61" y="641"/>
                  <a:pt x="57" y="628"/>
                  <a:pt x="61" y="632"/>
                </a:cubicBezTo>
                <a:cubicBezTo>
                  <a:pt x="59" y="632"/>
                  <a:pt x="59" y="635"/>
                  <a:pt x="60" y="637"/>
                </a:cubicBezTo>
                <a:cubicBezTo>
                  <a:pt x="61" y="634"/>
                  <a:pt x="65" y="636"/>
                  <a:pt x="62" y="629"/>
                </a:cubicBezTo>
                <a:cubicBezTo>
                  <a:pt x="64" y="631"/>
                  <a:pt x="64" y="630"/>
                  <a:pt x="65" y="633"/>
                </a:cubicBezTo>
                <a:cubicBezTo>
                  <a:pt x="65" y="633"/>
                  <a:pt x="68" y="629"/>
                  <a:pt x="68" y="629"/>
                </a:cubicBezTo>
                <a:cubicBezTo>
                  <a:pt x="68" y="630"/>
                  <a:pt x="68" y="632"/>
                  <a:pt x="69" y="633"/>
                </a:cubicBezTo>
                <a:cubicBezTo>
                  <a:pt x="67" y="631"/>
                  <a:pt x="66" y="638"/>
                  <a:pt x="64" y="633"/>
                </a:cubicBezTo>
                <a:cubicBezTo>
                  <a:pt x="65" y="638"/>
                  <a:pt x="66" y="640"/>
                  <a:pt x="66" y="643"/>
                </a:cubicBezTo>
                <a:cubicBezTo>
                  <a:pt x="68" y="642"/>
                  <a:pt x="70" y="635"/>
                  <a:pt x="72" y="630"/>
                </a:cubicBezTo>
                <a:cubicBezTo>
                  <a:pt x="72" y="630"/>
                  <a:pt x="73" y="631"/>
                  <a:pt x="74" y="632"/>
                </a:cubicBezTo>
                <a:cubicBezTo>
                  <a:pt x="75" y="633"/>
                  <a:pt x="76" y="634"/>
                  <a:pt x="76" y="634"/>
                </a:cubicBezTo>
                <a:cubicBezTo>
                  <a:pt x="76" y="632"/>
                  <a:pt x="76" y="632"/>
                  <a:pt x="76" y="632"/>
                </a:cubicBezTo>
                <a:cubicBezTo>
                  <a:pt x="76" y="638"/>
                  <a:pt x="76" y="638"/>
                  <a:pt x="76" y="638"/>
                </a:cubicBezTo>
                <a:cubicBezTo>
                  <a:pt x="76" y="637"/>
                  <a:pt x="77" y="636"/>
                  <a:pt x="77" y="636"/>
                </a:cubicBezTo>
                <a:cubicBezTo>
                  <a:pt x="77" y="637"/>
                  <a:pt x="77" y="637"/>
                  <a:pt x="76" y="638"/>
                </a:cubicBezTo>
                <a:cubicBezTo>
                  <a:pt x="77" y="638"/>
                  <a:pt x="77" y="638"/>
                  <a:pt x="77" y="637"/>
                </a:cubicBezTo>
                <a:cubicBezTo>
                  <a:pt x="77" y="640"/>
                  <a:pt x="76" y="643"/>
                  <a:pt x="75" y="645"/>
                </a:cubicBezTo>
                <a:cubicBezTo>
                  <a:pt x="75" y="644"/>
                  <a:pt x="75" y="643"/>
                  <a:pt x="75" y="642"/>
                </a:cubicBezTo>
                <a:cubicBezTo>
                  <a:pt x="74" y="644"/>
                  <a:pt x="74" y="647"/>
                  <a:pt x="74" y="648"/>
                </a:cubicBezTo>
                <a:cubicBezTo>
                  <a:pt x="74" y="648"/>
                  <a:pt x="74" y="648"/>
                  <a:pt x="74" y="648"/>
                </a:cubicBezTo>
                <a:cubicBezTo>
                  <a:pt x="74" y="649"/>
                  <a:pt x="74" y="650"/>
                  <a:pt x="74" y="651"/>
                </a:cubicBezTo>
                <a:cubicBezTo>
                  <a:pt x="74" y="651"/>
                  <a:pt x="75" y="650"/>
                  <a:pt x="75" y="650"/>
                </a:cubicBezTo>
                <a:cubicBezTo>
                  <a:pt x="75" y="649"/>
                  <a:pt x="75" y="648"/>
                  <a:pt x="75" y="646"/>
                </a:cubicBezTo>
                <a:cubicBezTo>
                  <a:pt x="77" y="643"/>
                  <a:pt x="79" y="640"/>
                  <a:pt x="79" y="636"/>
                </a:cubicBezTo>
                <a:cubicBezTo>
                  <a:pt x="79" y="636"/>
                  <a:pt x="79" y="637"/>
                  <a:pt x="79" y="638"/>
                </a:cubicBezTo>
                <a:cubicBezTo>
                  <a:pt x="80" y="639"/>
                  <a:pt x="80" y="640"/>
                  <a:pt x="80" y="640"/>
                </a:cubicBezTo>
                <a:cubicBezTo>
                  <a:pt x="83" y="637"/>
                  <a:pt x="82" y="637"/>
                  <a:pt x="87" y="636"/>
                </a:cubicBezTo>
                <a:cubicBezTo>
                  <a:pt x="86" y="638"/>
                  <a:pt x="85" y="639"/>
                  <a:pt x="85" y="640"/>
                </a:cubicBezTo>
                <a:cubicBezTo>
                  <a:pt x="87" y="638"/>
                  <a:pt x="87" y="641"/>
                  <a:pt x="87" y="643"/>
                </a:cubicBezTo>
                <a:cubicBezTo>
                  <a:pt x="87" y="645"/>
                  <a:pt x="86" y="648"/>
                  <a:pt x="88" y="646"/>
                </a:cubicBezTo>
                <a:cubicBezTo>
                  <a:pt x="90" y="646"/>
                  <a:pt x="91" y="643"/>
                  <a:pt x="93" y="643"/>
                </a:cubicBezTo>
                <a:cubicBezTo>
                  <a:pt x="92" y="643"/>
                  <a:pt x="92" y="644"/>
                  <a:pt x="92" y="644"/>
                </a:cubicBezTo>
                <a:cubicBezTo>
                  <a:pt x="92" y="644"/>
                  <a:pt x="93" y="644"/>
                  <a:pt x="93" y="644"/>
                </a:cubicBezTo>
                <a:cubicBezTo>
                  <a:pt x="94" y="643"/>
                  <a:pt x="95" y="643"/>
                  <a:pt x="95" y="643"/>
                </a:cubicBezTo>
                <a:cubicBezTo>
                  <a:pt x="95" y="644"/>
                  <a:pt x="93" y="644"/>
                  <a:pt x="93" y="646"/>
                </a:cubicBezTo>
                <a:cubicBezTo>
                  <a:pt x="96" y="647"/>
                  <a:pt x="99" y="647"/>
                  <a:pt x="99" y="651"/>
                </a:cubicBezTo>
                <a:cubicBezTo>
                  <a:pt x="102" y="654"/>
                  <a:pt x="104" y="645"/>
                  <a:pt x="105" y="649"/>
                </a:cubicBezTo>
                <a:cubicBezTo>
                  <a:pt x="103" y="651"/>
                  <a:pt x="100" y="653"/>
                  <a:pt x="101" y="655"/>
                </a:cubicBezTo>
                <a:cubicBezTo>
                  <a:pt x="103" y="656"/>
                  <a:pt x="105" y="654"/>
                  <a:pt x="107" y="656"/>
                </a:cubicBezTo>
                <a:cubicBezTo>
                  <a:pt x="103" y="657"/>
                  <a:pt x="103" y="657"/>
                  <a:pt x="103" y="657"/>
                </a:cubicBezTo>
                <a:cubicBezTo>
                  <a:pt x="104" y="659"/>
                  <a:pt x="105" y="660"/>
                  <a:pt x="102" y="661"/>
                </a:cubicBezTo>
                <a:cubicBezTo>
                  <a:pt x="104" y="662"/>
                  <a:pt x="104" y="663"/>
                  <a:pt x="103" y="664"/>
                </a:cubicBezTo>
                <a:cubicBezTo>
                  <a:pt x="105" y="665"/>
                  <a:pt x="107" y="664"/>
                  <a:pt x="109" y="663"/>
                </a:cubicBezTo>
                <a:cubicBezTo>
                  <a:pt x="111" y="662"/>
                  <a:pt x="112" y="660"/>
                  <a:pt x="113" y="659"/>
                </a:cubicBezTo>
                <a:cubicBezTo>
                  <a:pt x="111" y="663"/>
                  <a:pt x="113" y="665"/>
                  <a:pt x="108" y="667"/>
                </a:cubicBezTo>
                <a:cubicBezTo>
                  <a:pt x="107" y="664"/>
                  <a:pt x="107" y="664"/>
                  <a:pt x="107" y="664"/>
                </a:cubicBezTo>
                <a:cubicBezTo>
                  <a:pt x="105" y="667"/>
                  <a:pt x="106" y="668"/>
                  <a:pt x="108" y="669"/>
                </a:cubicBezTo>
                <a:cubicBezTo>
                  <a:pt x="109" y="670"/>
                  <a:pt x="110" y="671"/>
                  <a:pt x="105" y="671"/>
                </a:cubicBezTo>
                <a:cubicBezTo>
                  <a:pt x="105" y="670"/>
                  <a:pt x="102" y="668"/>
                  <a:pt x="100" y="669"/>
                </a:cubicBezTo>
                <a:cubicBezTo>
                  <a:pt x="100" y="669"/>
                  <a:pt x="101" y="669"/>
                  <a:pt x="101" y="670"/>
                </a:cubicBezTo>
                <a:cubicBezTo>
                  <a:pt x="102" y="670"/>
                  <a:pt x="103" y="671"/>
                  <a:pt x="103" y="671"/>
                </a:cubicBezTo>
                <a:cubicBezTo>
                  <a:pt x="102" y="671"/>
                  <a:pt x="102" y="670"/>
                  <a:pt x="101" y="671"/>
                </a:cubicBezTo>
                <a:cubicBezTo>
                  <a:pt x="102" y="671"/>
                  <a:pt x="104" y="672"/>
                  <a:pt x="106" y="673"/>
                </a:cubicBezTo>
                <a:cubicBezTo>
                  <a:pt x="106" y="673"/>
                  <a:pt x="106" y="673"/>
                  <a:pt x="106" y="673"/>
                </a:cubicBezTo>
                <a:cubicBezTo>
                  <a:pt x="106" y="673"/>
                  <a:pt x="106" y="674"/>
                  <a:pt x="106" y="675"/>
                </a:cubicBezTo>
                <a:cubicBezTo>
                  <a:pt x="107" y="676"/>
                  <a:pt x="107" y="677"/>
                  <a:pt x="107" y="677"/>
                </a:cubicBezTo>
                <a:cubicBezTo>
                  <a:pt x="107" y="677"/>
                  <a:pt x="105" y="676"/>
                  <a:pt x="105" y="677"/>
                </a:cubicBezTo>
                <a:cubicBezTo>
                  <a:pt x="105" y="677"/>
                  <a:pt x="106" y="678"/>
                  <a:pt x="106" y="678"/>
                </a:cubicBezTo>
                <a:cubicBezTo>
                  <a:pt x="107" y="679"/>
                  <a:pt x="108" y="680"/>
                  <a:pt x="108" y="680"/>
                </a:cubicBezTo>
                <a:cubicBezTo>
                  <a:pt x="106" y="679"/>
                  <a:pt x="105" y="679"/>
                  <a:pt x="104" y="680"/>
                </a:cubicBezTo>
                <a:cubicBezTo>
                  <a:pt x="103" y="682"/>
                  <a:pt x="114" y="687"/>
                  <a:pt x="110" y="687"/>
                </a:cubicBezTo>
                <a:cubicBezTo>
                  <a:pt x="110" y="687"/>
                  <a:pt x="109" y="687"/>
                  <a:pt x="109" y="686"/>
                </a:cubicBezTo>
                <a:cubicBezTo>
                  <a:pt x="107" y="687"/>
                  <a:pt x="107" y="687"/>
                  <a:pt x="107" y="687"/>
                </a:cubicBezTo>
                <a:cubicBezTo>
                  <a:pt x="112" y="689"/>
                  <a:pt x="112" y="691"/>
                  <a:pt x="111" y="693"/>
                </a:cubicBezTo>
                <a:cubicBezTo>
                  <a:pt x="111" y="695"/>
                  <a:pt x="111" y="697"/>
                  <a:pt x="115" y="700"/>
                </a:cubicBezTo>
                <a:cubicBezTo>
                  <a:pt x="111" y="700"/>
                  <a:pt x="113" y="699"/>
                  <a:pt x="109" y="694"/>
                </a:cubicBezTo>
                <a:cubicBezTo>
                  <a:pt x="107" y="694"/>
                  <a:pt x="107" y="694"/>
                  <a:pt x="107" y="694"/>
                </a:cubicBezTo>
                <a:cubicBezTo>
                  <a:pt x="106" y="693"/>
                  <a:pt x="107" y="693"/>
                  <a:pt x="107" y="692"/>
                </a:cubicBezTo>
                <a:close/>
                <a:moveTo>
                  <a:pt x="105" y="666"/>
                </a:moveTo>
                <a:cubicBezTo>
                  <a:pt x="107" y="665"/>
                  <a:pt x="104" y="664"/>
                  <a:pt x="103" y="664"/>
                </a:cubicBezTo>
                <a:cubicBezTo>
                  <a:pt x="103" y="665"/>
                  <a:pt x="101" y="666"/>
                  <a:pt x="105" y="666"/>
                </a:cubicBezTo>
                <a:close/>
                <a:moveTo>
                  <a:pt x="74" y="640"/>
                </a:moveTo>
                <a:cubicBezTo>
                  <a:pt x="74" y="638"/>
                  <a:pt x="74" y="637"/>
                  <a:pt x="73" y="638"/>
                </a:cubicBezTo>
                <a:cubicBezTo>
                  <a:pt x="74" y="639"/>
                  <a:pt x="74" y="640"/>
                  <a:pt x="74" y="640"/>
                </a:cubicBezTo>
                <a:close/>
                <a:moveTo>
                  <a:pt x="60" y="689"/>
                </a:moveTo>
                <a:cubicBezTo>
                  <a:pt x="60" y="689"/>
                  <a:pt x="60" y="689"/>
                  <a:pt x="60" y="689"/>
                </a:cubicBezTo>
                <a:cubicBezTo>
                  <a:pt x="60" y="688"/>
                  <a:pt x="60" y="688"/>
                  <a:pt x="60" y="689"/>
                </a:cubicBezTo>
                <a:close/>
                <a:moveTo>
                  <a:pt x="59" y="689"/>
                </a:moveTo>
                <a:cubicBezTo>
                  <a:pt x="59" y="690"/>
                  <a:pt x="59" y="690"/>
                  <a:pt x="60" y="689"/>
                </a:cubicBezTo>
                <a:cubicBezTo>
                  <a:pt x="60" y="690"/>
                  <a:pt x="59" y="690"/>
                  <a:pt x="59" y="690"/>
                </a:cubicBezTo>
                <a:cubicBezTo>
                  <a:pt x="58" y="690"/>
                  <a:pt x="59" y="690"/>
                  <a:pt x="59" y="689"/>
                </a:cubicBezTo>
                <a:close/>
                <a:moveTo>
                  <a:pt x="64" y="681"/>
                </a:moveTo>
                <a:cubicBezTo>
                  <a:pt x="64" y="680"/>
                  <a:pt x="64" y="680"/>
                  <a:pt x="64" y="680"/>
                </a:cubicBezTo>
                <a:cubicBezTo>
                  <a:pt x="63" y="681"/>
                  <a:pt x="63" y="681"/>
                  <a:pt x="64" y="681"/>
                </a:cubicBezTo>
                <a:close/>
                <a:moveTo>
                  <a:pt x="78" y="635"/>
                </a:moveTo>
                <a:cubicBezTo>
                  <a:pt x="78" y="636"/>
                  <a:pt x="77" y="636"/>
                  <a:pt x="77" y="637"/>
                </a:cubicBezTo>
                <a:cubicBezTo>
                  <a:pt x="78" y="637"/>
                  <a:pt x="78" y="636"/>
                  <a:pt x="78" y="635"/>
                </a:cubicBezTo>
                <a:close/>
                <a:moveTo>
                  <a:pt x="99" y="710"/>
                </a:moveTo>
                <a:cubicBezTo>
                  <a:pt x="99" y="710"/>
                  <a:pt x="99" y="710"/>
                  <a:pt x="99" y="710"/>
                </a:cubicBezTo>
                <a:cubicBezTo>
                  <a:pt x="99" y="710"/>
                  <a:pt x="100" y="710"/>
                  <a:pt x="100" y="710"/>
                </a:cubicBezTo>
                <a:lnTo>
                  <a:pt x="99" y="710"/>
                </a:lnTo>
                <a:close/>
                <a:moveTo>
                  <a:pt x="29" y="675"/>
                </a:moveTo>
                <a:cubicBezTo>
                  <a:pt x="29" y="674"/>
                  <a:pt x="30" y="674"/>
                  <a:pt x="31" y="674"/>
                </a:cubicBezTo>
                <a:cubicBezTo>
                  <a:pt x="30" y="674"/>
                  <a:pt x="29" y="674"/>
                  <a:pt x="29" y="675"/>
                </a:cubicBezTo>
                <a:close/>
                <a:moveTo>
                  <a:pt x="66" y="689"/>
                </a:moveTo>
                <a:cubicBezTo>
                  <a:pt x="65" y="689"/>
                  <a:pt x="65" y="689"/>
                  <a:pt x="65" y="689"/>
                </a:cubicBezTo>
                <a:cubicBezTo>
                  <a:pt x="66" y="690"/>
                  <a:pt x="65" y="690"/>
                  <a:pt x="65" y="691"/>
                </a:cubicBezTo>
                <a:cubicBezTo>
                  <a:pt x="66" y="690"/>
                  <a:pt x="66" y="689"/>
                  <a:pt x="66" y="689"/>
                </a:cubicBezTo>
                <a:close/>
                <a:moveTo>
                  <a:pt x="61" y="710"/>
                </a:moveTo>
                <a:cubicBezTo>
                  <a:pt x="61" y="710"/>
                  <a:pt x="61" y="710"/>
                  <a:pt x="61" y="710"/>
                </a:cubicBezTo>
                <a:cubicBezTo>
                  <a:pt x="62" y="709"/>
                  <a:pt x="62" y="709"/>
                  <a:pt x="62" y="709"/>
                </a:cubicBezTo>
                <a:cubicBezTo>
                  <a:pt x="62" y="709"/>
                  <a:pt x="61" y="709"/>
                  <a:pt x="61" y="710"/>
                </a:cubicBezTo>
                <a:close/>
                <a:moveTo>
                  <a:pt x="60" y="698"/>
                </a:moveTo>
                <a:cubicBezTo>
                  <a:pt x="59" y="701"/>
                  <a:pt x="60" y="700"/>
                  <a:pt x="60" y="700"/>
                </a:cubicBezTo>
                <a:cubicBezTo>
                  <a:pt x="60" y="700"/>
                  <a:pt x="60" y="700"/>
                  <a:pt x="60" y="700"/>
                </a:cubicBezTo>
                <a:cubicBezTo>
                  <a:pt x="63" y="697"/>
                  <a:pt x="62" y="698"/>
                  <a:pt x="60" y="698"/>
                </a:cubicBezTo>
                <a:close/>
                <a:moveTo>
                  <a:pt x="61" y="700"/>
                </a:moveTo>
                <a:cubicBezTo>
                  <a:pt x="61" y="700"/>
                  <a:pt x="61" y="700"/>
                  <a:pt x="61" y="700"/>
                </a:cubicBezTo>
                <a:cubicBezTo>
                  <a:pt x="62" y="699"/>
                  <a:pt x="61" y="700"/>
                  <a:pt x="61" y="700"/>
                </a:cubicBezTo>
                <a:close/>
                <a:moveTo>
                  <a:pt x="61" y="689"/>
                </a:moveTo>
                <a:cubicBezTo>
                  <a:pt x="61" y="690"/>
                  <a:pt x="64" y="687"/>
                  <a:pt x="63" y="688"/>
                </a:cubicBezTo>
                <a:cubicBezTo>
                  <a:pt x="65" y="685"/>
                  <a:pt x="59" y="690"/>
                  <a:pt x="61" y="689"/>
                </a:cubicBezTo>
                <a:close/>
                <a:moveTo>
                  <a:pt x="55" y="706"/>
                </a:moveTo>
                <a:cubicBezTo>
                  <a:pt x="57" y="703"/>
                  <a:pt x="57" y="703"/>
                  <a:pt x="57" y="703"/>
                </a:cubicBezTo>
                <a:cubicBezTo>
                  <a:pt x="55" y="705"/>
                  <a:pt x="55" y="705"/>
                  <a:pt x="55" y="705"/>
                </a:cubicBezTo>
                <a:lnTo>
                  <a:pt x="55" y="706"/>
                </a:lnTo>
                <a:close/>
                <a:moveTo>
                  <a:pt x="52" y="701"/>
                </a:moveTo>
                <a:cubicBezTo>
                  <a:pt x="53" y="702"/>
                  <a:pt x="53" y="702"/>
                  <a:pt x="53" y="702"/>
                </a:cubicBezTo>
                <a:cubicBezTo>
                  <a:pt x="53" y="701"/>
                  <a:pt x="53" y="701"/>
                  <a:pt x="54" y="701"/>
                </a:cubicBezTo>
                <a:cubicBezTo>
                  <a:pt x="53" y="701"/>
                  <a:pt x="53" y="700"/>
                  <a:pt x="52" y="701"/>
                </a:cubicBezTo>
                <a:close/>
                <a:moveTo>
                  <a:pt x="54" y="701"/>
                </a:moveTo>
                <a:cubicBezTo>
                  <a:pt x="54" y="702"/>
                  <a:pt x="54" y="702"/>
                  <a:pt x="55" y="701"/>
                </a:cubicBezTo>
                <a:cubicBezTo>
                  <a:pt x="55" y="701"/>
                  <a:pt x="54" y="701"/>
                  <a:pt x="54" y="701"/>
                </a:cubicBezTo>
                <a:close/>
                <a:moveTo>
                  <a:pt x="53" y="706"/>
                </a:moveTo>
                <a:cubicBezTo>
                  <a:pt x="53" y="705"/>
                  <a:pt x="53" y="705"/>
                  <a:pt x="53" y="705"/>
                </a:cubicBezTo>
                <a:cubicBezTo>
                  <a:pt x="53" y="704"/>
                  <a:pt x="53" y="704"/>
                  <a:pt x="53" y="704"/>
                </a:cubicBezTo>
                <a:lnTo>
                  <a:pt x="53" y="706"/>
                </a:lnTo>
                <a:close/>
                <a:moveTo>
                  <a:pt x="46" y="692"/>
                </a:moveTo>
                <a:cubicBezTo>
                  <a:pt x="45" y="691"/>
                  <a:pt x="45" y="691"/>
                  <a:pt x="45" y="691"/>
                </a:cubicBezTo>
                <a:cubicBezTo>
                  <a:pt x="43" y="692"/>
                  <a:pt x="43" y="692"/>
                  <a:pt x="44" y="692"/>
                </a:cubicBezTo>
                <a:cubicBezTo>
                  <a:pt x="45" y="692"/>
                  <a:pt x="45" y="692"/>
                  <a:pt x="46" y="692"/>
                </a:cubicBezTo>
                <a:close/>
                <a:moveTo>
                  <a:pt x="40" y="699"/>
                </a:moveTo>
                <a:cubicBezTo>
                  <a:pt x="40" y="699"/>
                  <a:pt x="41" y="698"/>
                  <a:pt x="42" y="698"/>
                </a:cubicBezTo>
                <a:cubicBezTo>
                  <a:pt x="38" y="700"/>
                  <a:pt x="38" y="700"/>
                  <a:pt x="38" y="700"/>
                </a:cubicBezTo>
                <a:lnTo>
                  <a:pt x="40" y="699"/>
                </a:lnTo>
                <a:close/>
                <a:moveTo>
                  <a:pt x="37" y="696"/>
                </a:moveTo>
                <a:cubicBezTo>
                  <a:pt x="35" y="696"/>
                  <a:pt x="32" y="695"/>
                  <a:pt x="34" y="697"/>
                </a:cubicBezTo>
                <a:cubicBezTo>
                  <a:pt x="35" y="697"/>
                  <a:pt x="36" y="698"/>
                  <a:pt x="37" y="696"/>
                </a:cubicBezTo>
                <a:close/>
                <a:moveTo>
                  <a:pt x="41" y="675"/>
                </a:moveTo>
                <a:cubicBezTo>
                  <a:pt x="41" y="675"/>
                  <a:pt x="41" y="675"/>
                  <a:pt x="41" y="675"/>
                </a:cubicBezTo>
                <a:cubicBezTo>
                  <a:pt x="48" y="677"/>
                  <a:pt x="48" y="677"/>
                  <a:pt x="48" y="677"/>
                </a:cubicBezTo>
                <a:lnTo>
                  <a:pt x="41" y="675"/>
                </a:lnTo>
                <a:close/>
                <a:moveTo>
                  <a:pt x="30" y="655"/>
                </a:moveTo>
                <a:cubicBezTo>
                  <a:pt x="28" y="656"/>
                  <a:pt x="34" y="657"/>
                  <a:pt x="32" y="657"/>
                </a:cubicBezTo>
                <a:cubicBezTo>
                  <a:pt x="33" y="658"/>
                  <a:pt x="33" y="658"/>
                  <a:pt x="34" y="658"/>
                </a:cubicBezTo>
                <a:cubicBezTo>
                  <a:pt x="34" y="657"/>
                  <a:pt x="34" y="657"/>
                  <a:pt x="35" y="658"/>
                </a:cubicBezTo>
                <a:cubicBezTo>
                  <a:pt x="34" y="656"/>
                  <a:pt x="35" y="656"/>
                  <a:pt x="30" y="655"/>
                </a:cubicBezTo>
                <a:close/>
                <a:moveTo>
                  <a:pt x="35" y="658"/>
                </a:moveTo>
                <a:cubicBezTo>
                  <a:pt x="35" y="658"/>
                  <a:pt x="36" y="658"/>
                  <a:pt x="36" y="658"/>
                </a:cubicBezTo>
                <a:cubicBezTo>
                  <a:pt x="36" y="658"/>
                  <a:pt x="35" y="658"/>
                  <a:pt x="35" y="658"/>
                </a:cubicBezTo>
                <a:close/>
                <a:moveTo>
                  <a:pt x="66" y="657"/>
                </a:moveTo>
                <a:cubicBezTo>
                  <a:pt x="67" y="658"/>
                  <a:pt x="67" y="658"/>
                  <a:pt x="67" y="658"/>
                </a:cubicBezTo>
                <a:cubicBezTo>
                  <a:pt x="66" y="656"/>
                  <a:pt x="66" y="656"/>
                  <a:pt x="66" y="656"/>
                </a:cubicBezTo>
                <a:lnTo>
                  <a:pt x="66" y="657"/>
                </a:lnTo>
                <a:close/>
                <a:moveTo>
                  <a:pt x="64" y="652"/>
                </a:moveTo>
                <a:cubicBezTo>
                  <a:pt x="67" y="656"/>
                  <a:pt x="67" y="656"/>
                  <a:pt x="67" y="656"/>
                </a:cubicBezTo>
                <a:cubicBezTo>
                  <a:pt x="65" y="652"/>
                  <a:pt x="65" y="652"/>
                  <a:pt x="65" y="652"/>
                </a:cubicBezTo>
                <a:cubicBezTo>
                  <a:pt x="65" y="652"/>
                  <a:pt x="65" y="653"/>
                  <a:pt x="64" y="652"/>
                </a:cubicBezTo>
                <a:close/>
                <a:moveTo>
                  <a:pt x="110" y="657"/>
                </a:moveTo>
                <a:cubicBezTo>
                  <a:pt x="109" y="657"/>
                  <a:pt x="109" y="657"/>
                  <a:pt x="109" y="657"/>
                </a:cubicBezTo>
                <a:cubicBezTo>
                  <a:pt x="108" y="657"/>
                  <a:pt x="108" y="658"/>
                  <a:pt x="109" y="659"/>
                </a:cubicBezTo>
                <a:lnTo>
                  <a:pt x="110" y="657"/>
                </a:lnTo>
                <a:close/>
                <a:moveTo>
                  <a:pt x="112" y="684"/>
                </a:moveTo>
                <a:cubicBezTo>
                  <a:pt x="112" y="683"/>
                  <a:pt x="112" y="683"/>
                  <a:pt x="112" y="683"/>
                </a:cubicBezTo>
                <a:cubicBezTo>
                  <a:pt x="108" y="683"/>
                  <a:pt x="108" y="683"/>
                  <a:pt x="108" y="683"/>
                </a:cubicBezTo>
                <a:lnTo>
                  <a:pt x="112" y="684"/>
                </a:lnTo>
                <a:close/>
                <a:moveTo>
                  <a:pt x="112" y="705"/>
                </a:moveTo>
                <a:cubicBezTo>
                  <a:pt x="112" y="705"/>
                  <a:pt x="112" y="703"/>
                  <a:pt x="112" y="703"/>
                </a:cubicBezTo>
                <a:cubicBezTo>
                  <a:pt x="112" y="705"/>
                  <a:pt x="107" y="702"/>
                  <a:pt x="112" y="705"/>
                </a:cubicBezTo>
                <a:close/>
                <a:moveTo>
                  <a:pt x="88" y="687"/>
                </a:moveTo>
                <a:cubicBezTo>
                  <a:pt x="87" y="687"/>
                  <a:pt x="85" y="686"/>
                  <a:pt x="85" y="686"/>
                </a:cubicBezTo>
                <a:cubicBezTo>
                  <a:pt x="85" y="686"/>
                  <a:pt x="87" y="687"/>
                  <a:pt x="88" y="687"/>
                </a:cubicBezTo>
                <a:close/>
                <a:moveTo>
                  <a:pt x="78" y="686"/>
                </a:moveTo>
                <a:cubicBezTo>
                  <a:pt x="79" y="686"/>
                  <a:pt x="79" y="686"/>
                  <a:pt x="79" y="686"/>
                </a:cubicBezTo>
                <a:cubicBezTo>
                  <a:pt x="76" y="686"/>
                  <a:pt x="76" y="686"/>
                  <a:pt x="76" y="686"/>
                </a:cubicBezTo>
                <a:lnTo>
                  <a:pt x="78" y="686"/>
                </a:lnTo>
                <a:close/>
                <a:moveTo>
                  <a:pt x="78" y="685"/>
                </a:moveTo>
                <a:cubicBezTo>
                  <a:pt x="73" y="685"/>
                  <a:pt x="79" y="685"/>
                  <a:pt x="77" y="685"/>
                </a:cubicBezTo>
                <a:cubicBezTo>
                  <a:pt x="76" y="685"/>
                  <a:pt x="76" y="685"/>
                  <a:pt x="76" y="685"/>
                </a:cubicBezTo>
                <a:cubicBezTo>
                  <a:pt x="80" y="686"/>
                  <a:pt x="80" y="686"/>
                  <a:pt x="80" y="686"/>
                </a:cubicBezTo>
                <a:cubicBezTo>
                  <a:pt x="79" y="685"/>
                  <a:pt x="77" y="685"/>
                  <a:pt x="78" y="685"/>
                </a:cubicBezTo>
                <a:close/>
                <a:moveTo>
                  <a:pt x="89" y="686"/>
                </a:moveTo>
                <a:cubicBezTo>
                  <a:pt x="87" y="685"/>
                  <a:pt x="87" y="685"/>
                  <a:pt x="88" y="686"/>
                </a:cubicBezTo>
                <a:cubicBezTo>
                  <a:pt x="88" y="686"/>
                  <a:pt x="88" y="686"/>
                  <a:pt x="89" y="686"/>
                </a:cubicBezTo>
                <a:cubicBezTo>
                  <a:pt x="89" y="686"/>
                  <a:pt x="89" y="686"/>
                  <a:pt x="89" y="686"/>
                </a:cubicBezTo>
                <a:close/>
                <a:moveTo>
                  <a:pt x="89" y="686"/>
                </a:moveTo>
                <a:cubicBezTo>
                  <a:pt x="89" y="686"/>
                  <a:pt x="90" y="686"/>
                  <a:pt x="89" y="686"/>
                </a:cubicBezTo>
                <a:close/>
                <a:moveTo>
                  <a:pt x="88" y="685"/>
                </a:moveTo>
                <a:cubicBezTo>
                  <a:pt x="89" y="685"/>
                  <a:pt x="89" y="685"/>
                  <a:pt x="89" y="685"/>
                </a:cubicBezTo>
                <a:cubicBezTo>
                  <a:pt x="90" y="686"/>
                  <a:pt x="91" y="686"/>
                  <a:pt x="91" y="686"/>
                </a:cubicBezTo>
                <a:cubicBezTo>
                  <a:pt x="90" y="685"/>
                  <a:pt x="89" y="685"/>
                  <a:pt x="88" y="685"/>
                </a:cubicBezTo>
                <a:close/>
                <a:moveTo>
                  <a:pt x="84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4" y="685"/>
                </a:cubicBezTo>
                <a:close/>
                <a:moveTo>
                  <a:pt x="86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4" y="685"/>
                  <a:pt x="82" y="685"/>
                  <a:pt x="85" y="685"/>
                </a:cubicBezTo>
                <a:cubicBezTo>
                  <a:pt x="84" y="685"/>
                  <a:pt x="85" y="685"/>
                  <a:pt x="86" y="685"/>
                </a:cubicBezTo>
                <a:close/>
                <a:moveTo>
                  <a:pt x="85" y="685"/>
                </a:moveTo>
                <a:cubicBezTo>
                  <a:pt x="84" y="685"/>
                  <a:pt x="84" y="685"/>
                  <a:pt x="82" y="685"/>
                </a:cubicBezTo>
                <a:cubicBezTo>
                  <a:pt x="83" y="685"/>
                  <a:pt x="86" y="685"/>
                  <a:pt x="85" y="685"/>
                </a:cubicBezTo>
                <a:close/>
                <a:moveTo>
                  <a:pt x="73" y="685"/>
                </a:moveTo>
                <a:cubicBezTo>
                  <a:pt x="72" y="685"/>
                  <a:pt x="72" y="685"/>
                  <a:pt x="72" y="685"/>
                </a:cubicBezTo>
                <a:cubicBezTo>
                  <a:pt x="73" y="685"/>
                  <a:pt x="73" y="685"/>
                  <a:pt x="73" y="685"/>
                </a:cubicBezTo>
                <a:cubicBezTo>
                  <a:pt x="72" y="685"/>
                  <a:pt x="75" y="685"/>
                  <a:pt x="73" y="685"/>
                </a:cubicBezTo>
                <a:close/>
                <a:moveTo>
                  <a:pt x="90" y="685"/>
                </a:moveTo>
                <a:cubicBezTo>
                  <a:pt x="89" y="685"/>
                  <a:pt x="87" y="685"/>
                  <a:pt x="86" y="685"/>
                </a:cubicBezTo>
                <a:cubicBezTo>
                  <a:pt x="87" y="685"/>
                  <a:pt x="87" y="685"/>
                  <a:pt x="87" y="685"/>
                </a:cubicBezTo>
                <a:cubicBezTo>
                  <a:pt x="88" y="685"/>
                  <a:pt x="89" y="685"/>
                  <a:pt x="90" y="685"/>
                </a:cubicBezTo>
                <a:close/>
                <a:moveTo>
                  <a:pt x="86" y="685"/>
                </a:moveTo>
                <a:cubicBezTo>
                  <a:pt x="84" y="685"/>
                  <a:pt x="84" y="685"/>
                  <a:pt x="84" y="685"/>
                </a:cubicBezTo>
                <a:cubicBezTo>
                  <a:pt x="84" y="685"/>
                  <a:pt x="85" y="685"/>
                  <a:pt x="86" y="685"/>
                </a:cubicBezTo>
                <a:close/>
                <a:moveTo>
                  <a:pt x="79" y="685"/>
                </a:moveTo>
                <a:cubicBezTo>
                  <a:pt x="82" y="685"/>
                  <a:pt x="82" y="685"/>
                  <a:pt x="82" y="685"/>
                </a:cubicBezTo>
                <a:cubicBezTo>
                  <a:pt x="78" y="685"/>
                  <a:pt x="78" y="685"/>
                  <a:pt x="78" y="685"/>
                </a:cubicBezTo>
                <a:lnTo>
                  <a:pt x="79" y="685"/>
                </a:lnTo>
                <a:close/>
                <a:moveTo>
                  <a:pt x="90" y="685"/>
                </a:moveTo>
                <a:cubicBezTo>
                  <a:pt x="93" y="685"/>
                  <a:pt x="93" y="685"/>
                  <a:pt x="93" y="685"/>
                </a:cubicBezTo>
                <a:cubicBezTo>
                  <a:pt x="89" y="685"/>
                  <a:pt x="89" y="685"/>
                  <a:pt x="89" y="685"/>
                </a:cubicBezTo>
                <a:lnTo>
                  <a:pt x="90" y="685"/>
                </a:lnTo>
                <a:close/>
                <a:moveTo>
                  <a:pt x="90" y="685"/>
                </a:moveTo>
                <a:cubicBezTo>
                  <a:pt x="92" y="685"/>
                  <a:pt x="93" y="685"/>
                  <a:pt x="94" y="685"/>
                </a:cubicBezTo>
                <a:cubicBezTo>
                  <a:pt x="94" y="685"/>
                  <a:pt x="92" y="685"/>
                  <a:pt x="91" y="685"/>
                </a:cubicBezTo>
                <a:cubicBezTo>
                  <a:pt x="92" y="685"/>
                  <a:pt x="91" y="685"/>
                  <a:pt x="90" y="685"/>
                </a:cubicBezTo>
                <a:close/>
                <a:moveTo>
                  <a:pt x="89" y="684"/>
                </a:moveTo>
                <a:cubicBezTo>
                  <a:pt x="89" y="685"/>
                  <a:pt x="90" y="685"/>
                  <a:pt x="91" y="685"/>
                </a:cubicBezTo>
                <a:cubicBezTo>
                  <a:pt x="90" y="685"/>
                  <a:pt x="90" y="685"/>
                  <a:pt x="89" y="684"/>
                </a:cubicBezTo>
                <a:close/>
                <a:moveTo>
                  <a:pt x="85" y="685"/>
                </a:moveTo>
                <a:cubicBezTo>
                  <a:pt x="85" y="685"/>
                  <a:pt x="87" y="685"/>
                  <a:pt x="88" y="685"/>
                </a:cubicBezTo>
                <a:cubicBezTo>
                  <a:pt x="85" y="685"/>
                  <a:pt x="85" y="685"/>
                  <a:pt x="85" y="685"/>
                </a:cubicBezTo>
                <a:close/>
                <a:moveTo>
                  <a:pt x="85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5" y="685"/>
                </a:cubicBezTo>
                <a:close/>
                <a:moveTo>
                  <a:pt x="85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4" y="685"/>
                  <a:pt x="84" y="685"/>
                  <a:pt x="85" y="685"/>
                </a:cubicBezTo>
                <a:close/>
                <a:moveTo>
                  <a:pt x="81" y="685"/>
                </a:moveTo>
                <a:cubicBezTo>
                  <a:pt x="80" y="684"/>
                  <a:pt x="78" y="684"/>
                  <a:pt x="75" y="684"/>
                </a:cubicBezTo>
                <a:cubicBezTo>
                  <a:pt x="77" y="684"/>
                  <a:pt x="79" y="684"/>
                  <a:pt x="81" y="685"/>
                </a:cubicBezTo>
                <a:close/>
                <a:moveTo>
                  <a:pt x="81" y="684"/>
                </a:moveTo>
                <a:cubicBezTo>
                  <a:pt x="80" y="684"/>
                  <a:pt x="80" y="684"/>
                  <a:pt x="80" y="684"/>
                </a:cubicBezTo>
                <a:cubicBezTo>
                  <a:pt x="81" y="684"/>
                  <a:pt x="82" y="685"/>
                  <a:pt x="83" y="685"/>
                </a:cubicBezTo>
                <a:lnTo>
                  <a:pt x="81" y="684"/>
                </a:lnTo>
                <a:close/>
                <a:moveTo>
                  <a:pt x="80" y="684"/>
                </a:moveTo>
                <a:cubicBezTo>
                  <a:pt x="81" y="684"/>
                  <a:pt x="81" y="684"/>
                  <a:pt x="81" y="684"/>
                </a:cubicBezTo>
                <a:cubicBezTo>
                  <a:pt x="81" y="684"/>
                  <a:pt x="81" y="684"/>
                  <a:pt x="81" y="684"/>
                </a:cubicBezTo>
                <a:lnTo>
                  <a:pt x="80" y="684"/>
                </a:lnTo>
                <a:close/>
                <a:moveTo>
                  <a:pt x="86" y="684"/>
                </a:moveTo>
                <a:cubicBezTo>
                  <a:pt x="85" y="684"/>
                  <a:pt x="84" y="684"/>
                  <a:pt x="84" y="684"/>
                </a:cubicBezTo>
                <a:cubicBezTo>
                  <a:pt x="84" y="684"/>
                  <a:pt x="83" y="684"/>
                  <a:pt x="83" y="684"/>
                </a:cubicBezTo>
                <a:cubicBezTo>
                  <a:pt x="84" y="684"/>
                  <a:pt x="86" y="684"/>
                  <a:pt x="86" y="684"/>
                </a:cubicBezTo>
                <a:close/>
                <a:moveTo>
                  <a:pt x="85" y="684"/>
                </a:move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lose/>
                <a:moveTo>
                  <a:pt x="84" y="684"/>
                </a:moveTo>
                <a:cubicBezTo>
                  <a:pt x="84" y="684"/>
                  <a:pt x="84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lose/>
                <a:moveTo>
                  <a:pt x="83" y="684"/>
                </a:moveTo>
                <a:cubicBezTo>
                  <a:pt x="82" y="684"/>
                  <a:pt x="83" y="684"/>
                  <a:pt x="84" y="684"/>
                </a:cubicBezTo>
                <a:cubicBezTo>
                  <a:pt x="84" y="684"/>
                  <a:pt x="83" y="684"/>
                  <a:pt x="83" y="684"/>
                </a:cubicBezTo>
                <a:cubicBezTo>
                  <a:pt x="83" y="684"/>
                  <a:pt x="83" y="684"/>
                  <a:pt x="83" y="684"/>
                </a:cubicBezTo>
                <a:close/>
                <a:moveTo>
                  <a:pt x="87" y="684"/>
                </a:moveTo>
                <a:cubicBezTo>
                  <a:pt x="87" y="684"/>
                  <a:pt x="86" y="684"/>
                  <a:pt x="86" y="684"/>
                </a:cubicBezTo>
                <a:cubicBezTo>
                  <a:pt x="87" y="684"/>
                  <a:pt x="88" y="684"/>
                  <a:pt x="87" y="684"/>
                </a:cubicBezTo>
                <a:close/>
                <a:moveTo>
                  <a:pt x="86" y="684"/>
                </a:moveTo>
                <a:cubicBezTo>
                  <a:pt x="86" y="684"/>
                  <a:pt x="86" y="684"/>
                  <a:pt x="86" y="684"/>
                </a:cubicBezTo>
                <a:cubicBezTo>
                  <a:pt x="86" y="685"/>
                  <a:pt x="86" y="685"/>
                  <a:pt x="86" y="684"/>
                </a:cubicBezTo>
                <a:close/>
                <a:moveTo>
                  <a:pt x="86" y="684"/>
                </a:moveTo>
                <a:cubicBezTo>
                  <a:pt x="85" y="684"/>
                  <a:pt x="85" y="684"/>
                  <a:pt x="84" y="684"/>
                </a:cubicBezTo>
                <a:cubicBezTo>
                  <a:pt x="84" y="684"/>
                  <a:pt x="84" y="684"/>
                  <a:pt x="85" y="684"/>
                </a:cubicBezTo>
                <a:cubicBezTo>
                  <a:pt x="85" y="684"/>
                  <a:pt x="85" y="684"/>
                  <a:pt x="86" y="684"/>
                </a:cubicBezTo>
                <a:close/>
                <a:moveTo>
                  <a:pt x="66" y="682"/>
                </a:moveTo>
                <a:cubicBezTo>
                  <a:pt x="68" y="682"/>
                  <a:pt x="71" y="682"/>
                  <a:pt x="68" y="682"/>
                </a:cubicBezTo>
                <a:cubicBezTo>
                  <a:pt x="70" y="682"/>
                  <a:pt x="79" y="683"/>
                  <a:pt x="84" y="684"/>
                </a:cubicBezTo>
                <a:cubicBezTo>
                  <a:pt x="83" y="684"/>
                  <a:pt x="82" y="683"/>
                  <a:pt x="80" y="683"/>
                </a:cubicBezTo>
                <a:cubicBezTo>
                  <a:pt x="78" y="683"/>
                  <a:pt x="76" y="683"/>
                  <a:pt x="74" y="683"/>
                </a:cubicBezTo>
                <a:cubicBezTo>
                  <a:pt x="73" y="682"/>
                  <a:pt x="75" y="683"/>
                  <a:pt x="76" y="683"/>
                </a:cubicBezTo>
                <a:cubicBezTo>
                  <a:pt x="73" y="682"/>
                  <a:pt x="72" y="682"/>
                  <a:pt x="67" y="682"/>
                </a:cubicBezTo>
                <a:cubicBezTo>
                  <a:pt x="68" y="682"/>
                  <a:pt x="68" y="682"/>
                  <a:pt x="68" y="682"/>
                </a:cubicBezTo>
                <a:cubicBezTo>
                  <a:pt x="68" y="682"/>
                  <a:pt x="66" y="682"/>
                  <a:pt x="66" y="682"/>
                </a:cubicBezTo>
                <a:close/>
                <a:moveTo>
                  <a:pt x="84" y="684"/>
                </a:moveTo>
                <a:cubicBezTo>
                  <a:pt x="84" y="684"/>
                  <a:pt x="84" y="684"/>
                  <a:pt x="84" y="684"/>
                </a:cubicBezTo>
                <a:cubicBezTo>
                  <a:pt x="84" y="684"/>
                  <a:pt x="85" y="684"/>
                  <a:pt x="88" y="684"/>
                </a:cubicBezTo>
                <a:cubicBezTo>
                  <a:pt x="86" y="684"/>
                  <a:pt x="85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lose/>
                <a:moveTo>
                  <a:pt x="84" y="684"/>
                </a:moveTo>
                <a:cubicBezTo>
                  <a:pt x="81" y="684"/>
                  <a:pt x="80" y="684"/>
                  <a:pt x="76" y="683"/>
                </a:cubicBezTo>
                <a:cubicBezTo>
                  <a:pt x="77" y="683"/>
                  <a:pt x="79" y="684"/>
                  <a:pt x="80" y="684"/>
                </a:cubicBezTo>
                <a:cubicBezTo>
                  <a:pt x="79" y="684"/>
                  <a:pt x="82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ubicBezTo>
                  <a:pt x="85" y="684"/>
                  <a:pt x="85" y="684"/>
                  <a:pt x="86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4" y="684"/>
                  <a:pt x="84" y="684"/>
                </a:cubicBezTo>
                <a:cubicBezTo>
                  <a:pt x="84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4" y="684"/>
                  <a:pt x="84" y="684"/>
                  <a:pt x="84" y="684"/>
                </a:cubicBezTo>
                <a:cubicBezTo>
                  <a:pt x="83" y="684"/>
                  <a:pt x="84" y="684"/>
                  <a:pt x="84" y="684"/>
                </a:cubicBezTo>
                <a:close/>
                <a:moveTo>
                  <a:pt x="69" y="684"/>
                </a:moveTo>
                <a:cubicBezTo>
                  <a:pt x="69" y="684"/>
                  <a:pt x="69" y="684"/>
                  <a:pt x="70" y="684"/>
                </a:cubicBezTo>
                <a:cubicBezTo>
                  <a:pt x="69" y="684"/>
                  <a:pt x="69" y="684"/>
                  <a:pt x="69" y="684"/>
                </a:cubicBezTo>
                <a:close/>
                <a:moveTo>
                  <a:pt x="71" y="684"/>
                </a:moveTo>
                <a:cubicBezTo>
                  <a:pt x="71" y="684"/>
                  <a:pt x="72" y="684"/>
                  <a:pt x="72" y="684"/>
                </a:cubicBezTo>
                <a:cubicBezTo>
                  <a:pt x="71" y="684"/>
                  <a:pt x="71" y="684"/>
                  <a:pt x="70" y="684"/>
                </a:cubicBezTo>
                <a:cubicBezTo>
                  <a:pt x="70" y="684"/>
                  <a:pt x="72" y="684"/>
                  <a:pt x="73" y="684"/>
                </a:cubicBezTo>
                <a:cubicBezTo>
                  <a:pt x="73" y="684"/>
                  <a:pt x="73" y="684"/>
                  <a:pt x="73" y="684"/>
                </a:cubicBezTo>
                <a:cubicBezTo>
                  <a:pt x="74" y="684"/>
                  <a:pt x="78" y="684"/>
                  <a:pt x="78" y="684"/>
                </a:cubicBezTo>
                <a:cubicBezTo>
                  <a:pt x="75" y="684"/>
                  <a:pt x="73" y="684"/>
                  <a:pt x="71" y="684"/>
                </a:cubicBezTo>
                <a:close/>
                <a:moveTo>
                  <a:pt x="77" y="684"/>
                </a:moveTo>
                <a:cubicBezTo>
                  <a:pt x="75" y="683"/>
                  <a:pt x="75" y="683"/>
                  <a:pt x="75" y="683"/>
                </a:cubicBezTo>
                <a:cubicBezTo>
                  <a:pt x="73" y="683"/>
                  <a:pt x="73" y="683"/>
                  <a:pt x="73" y="683"/>
                </a:cubicBezTo>
                <a:cubicBezTo>
                  <a:pt x="74" y="683"/>
                  <a:pt x="74" y="683"/>
                  <a:pt x="74" y="683"/>
                </a:cubicBezTo>
                <a:cubicBezTo>
                  <a:pt x="74" y="683"/>
                  <a:pt x="75" y="684"/>
                  <a:pt x="77" y="684"/>
                </a:cubicBezTo>
                <a:close/>
                <a:moveTo>
                  <a:pt x="86" y="684"/>
                </a:moveTo>
                <a:cubicBezTo>
                  <a:pt x="89" y="684"/>
                  <a:pt x="89" y="684"/>
                  <a:pt x="89" y="684"/>
                </a:cubicBezTo>
                <a:cubicBezTo>
                  <a:pt x="85" y="684"/>
                  <a:pt x="85" y="684"/>
                  <a:pt x="85" y="684"/>
                </a:cubicBezTo>
                <a:lnTo>
                  <a:pt x="86" y="684"/>
                </a:lnTo>
                <a:close/>
                <a:moveTo>
                  <a:pt x="85" y="684"/>
                </a:moveTo>
                <a:cubicBezTo>
                  <a:pt x="88" y="684"/>
                  <a:pt x="88" y="684"/>
                  <a:pt x="88" y="684"/>
                </a:cubicBezTo>
                <a:cubicBezTo>
                  <a:pt x="87" y="684"/>
                  <a:pt x="87" y="684"/>
                  <a:pt x="87" y="684"/>
                </a:cubicBezTo>
                <a:lnTo>
                  <a:pt x="85" y="684"/>
                </a:lnTo>
                <a:close/>
                <a:moveTo>
                  <a:pt x="55" y="664"/>
                </a:moveTo>
                <a:cubicBezTo>
                  <a:pt x="55" y="665"/>
                  <a:pt x="55" y="665"/>
                  <a:pt x="55" y="665"/>
                </a:cubicBezTo>
                <a:cubicBezTo>
                  <a:pt x="55" y="664"/>
                  <a:pt x="55" y="664"/>
                  <a:pt x="55" y="664"/>
                </a:cubicBezTo>
                <a:close/>
                <a:moveTo>
                  <a:pt x="55" y="665"/>
                </a:moveTo>
                <a:cubicBezTo>
                  <a:pt x="56" y="665"/>
                  <a:pt x="56" y="665"/>
                  <a:pt x="56" y="665"/>
                </a:cubicBezTo>
                <a:cubicBezTo>
                  <a:pt x="56" y="665"/>
                  <a:pt x="55" y="665"/>
                  <a:pt x="55" y="665"/>
                </a:cubicBezTo>
                <a:close/>
                <a:moveTo>
                  <a:pt x="86" y="680"/>
                </a:moveTo>
                <a:cubicBezTo>
                  <a:pt x="88" y="681"/>
                  <a:pt x="92" y="681"/>
                  <a:pt x="89" y="681"/>
                </a:cubicBezTo>
                <a:cubicBezTo>
                  <a:pt x="86" y="680"/>
                  <a:pt x="86" y="680"/>
                  <a:pt x="86" y="680"/>
                </a:cubicBezTo>
                <a:cubicBezTo>
                  <a:pt x="87" y="680"/>
                  <a:pt x="86" y="680"/>
                  <a:pt x="86" y="680"/>
                </a:cubicBezTo>
                <a:close/>
                <a:moveTo>
                  <a:pt x="69" y="673"/>
                </a:moveTo>
                <a:cubicBezTo>
                  <a:pt x="69" y="673"/>
                  <a:pt x="69" y="673"/>
                  <a:pt x="68" y="673"/>
                </a:cubicBezTo>
                <a:cubicBezTo>
                  <a:pt x="69" y="673"/>
                  <a:pt x="70" y="673"/>
                  <a:pt x="71" y="673"/>
                </a:cubicBezTo>
                <a:cubicBezTo>
                  <a:pt x="70" y="673"/>
                  <a:pt x="70" y="673"/>
                  <a:pt x="69" y="673"/>
                </a:cubicBezTo>
                <a:close/>
                <a:moveTo>
                  <a:pt x="57" y="669"/>
                </a:moveTo>
                <a:cubicBezTo>
                  <a:pt x="59" y="670"/>
                  <a:pt x="59" y="670"/>
                  <a:pt x="59" y="670"/>
                </a:cubicBezTo>
                <a:cubicBezTo>
                  <a:pt x="59" y="670"/>
                  <a:pt x="58" y="670"/>
                  <a:pt x="57" y="669"/>
                </a:cubicBezTo>
                <a:close/>
                <a:moveTo>
                  <a:pt x="53" y="661"/>
                </a:moveTo>
                <a:cubicBezTo>
                  <a:pt x="51" y="660"/>
                  <a:pt x="51" y="660"/>
                  <a:pt x="51" y="660"/>
                </a:cubicBezTo>
                <a:cubicBezTo>
                  <a:pt x="51" y="660"/>
                  <a:pt x="52" y="660"/>
                  <a:pt x="53" y="661"/>
                </a:cubicBezTo>
                <a:close/>
                <a:moveTo>
                  <a:pt x="85" y="682"/>
                </a:moveTo>
                <a:cubicBezTo>
                  <a:pt x="86" y="682"/>
                  <a:pt x="86" y="682"/>
                  <a:pt x="86" y="682"/>
                </a:cubicBezTo>
                <a:cubicBezTo>
                  <a:pt x="85" y="682"/>
                  <a:pt x="82" y="682"/>
                  <a:pt x="85" y="682"/>
                </a:cubicBezTo>
                <a:close/>
                <a:moveTo>
                  <a:pt x="85" y="675"/>
                </a:moveTo>
                <a:cubicBezTo>
                  <a:pt x="85" y="675"/>
                  <a:pt x="84" y="675"/>
                  <a:pt x="84" y="674"/>
                </a:cubicBezTo>
                <a:cubicBezTo>
                  <a:pt x="84" y="674"/>
                  <a:pt x="85" y="675"/>
                  <a:pt x="85" y="675"/>
                </a:cubicBezTo>
                <a:close/>
                <a:moveTo>
                  <a:pt x="86" y="682"/>
                </a:moveTo>
                <a:cubicBezTo>
                  <a:pt x="86" y="682"/>
                  <a:pt x="86" y="682"/>
                  <a:pt x="86" y="682"/>
                </a:cubicBezTo>
                <a:cubicBezTo>
                  <a:pt x="86" y="682"/>
                  <a:pt x="87" y="682"/>
                  <a:pt x="86" y="682"/>
                </a:cubicBezTo>
                <a:cubicBezTo>
                  <a:pt x="88" y="682"/>
                  <a:pt x="88" y="682"/>
                  <a:pt x="86" y="682"/>
                </a:cubicBezTo>
                <a:close/>
                <a:moveTo>
                  <a:pt x="60" y="653"/>
                </a:moveTo>
                <a:cubicBezTo>
                  <a:pt x="60" y="653"/>
                  <a:pt x="60" y="654"/>
                  <a:pt x="60" y="654"/>
                </a:cubicBezTo>
                <a:cubicBezTo>
                  <a:pt x="60" y="653"/>
                  <a:pt x="60" y="653"/>
                  <a:pt x="60" y="653"/>
                </a:cubicBezTo>
                <a:close/>
                <a:moveTo>
                  <a:pt x="87" y="667"/>
                </a:moveTo>
                <a:cubicBezTo>
                  <a:pt x="87" y="667"/>
                  <a:pt x="87" y="667"/>
                  <a:pt x="87" y="667"/>
                </a:cubicBezTo>
                <a:cubicBezTo>
                  <a:pt x="87" y="667"/>
                  <a:pt x="87" y="667"/>
                  <a:pt x="87" y="667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7" y="683"/>
                </a:cubicBezTo>
                <a:close/>
                <a:moveTo>
                  <a:pt x="74" y="682"/>
                </a:moveTo>
                <a:cubicBezTo>
                  <a:pt x="74" y="682"/>
                  <a:pt x="75" y="682"/>
                  <a:pt x="75" y="682"/>
                </a:cubicBezTo>
                <a:cubicBezTo>
                  <a:pt x="75" y="682"/>
                  <a:pt x="74" y="682"/>
                  <a:pt x="74" y="682"/>
                </a:cubicBezTo>
                <a:close/>
                <a:moveTo>
                  <a:pt x="68" y="679"/>
                </a:moveTo>
                <a:cubicBezTo>
                  <a:pt x="68" y="679"/>
                  <a:pt x="68" y="679"/>
                  <a:pt x="68" y="679"/>
                </a:cubicBezTo>
                <a:cubicBezTo>
                  <a:pt x="68" y="679"/>
                  <a:pt x="68" y="679"/>
                  <a:pt x="68" y="679"/>
                </a:cubicBezTo>
                <a:close/>
                <a:moveTo>
                  <a:pt x="86" y="683"/>
                </a:moveTo>
                <a:cubicBezTo>
                  <a:pt x="86" y="683"/>
                  <a:pt x="86" y="683"/>
                  <a:pt x="85" y="683"/>
                </a:cubicBezTo>
                <a:cubicBezTo>
                  <a:pt x="86" y="683"/>
                  <a:pt x="86" y="683"/>
                  <a:pt x="86" y="683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7" y="683"/>
                </a:cubicBezTo>
                <a:cubicBezTo>
                  <a:pt x="87" y="683"/>
                  <a:pt x="87" y="683"/>
                  <a:pt x="87" y="683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6" y="683"/>
                </a:cubicBezTo>
                <a:cubicBezTo>
                  <a:pt x="87" y="683"/>
                  <a:pt x="87" y="683"/>
                  <a:pt x="87" y="683"/>
                </a:cubicBezTo>
                <a:close/>
                <a:moveTo>
                  <a:pt x="65" y="661"/>
                </a:moveTo>
                <a:cubicBezTo>
                  <a:pt x="65" y="661"/>
                  <a:pt x="65" y="661"/>
                  <a:pt x="65" y="661"/>
                </a:cubicBezTo>
                <a:cubicBezTo>
                  <a:pt x="64" y="661"/>
                  <a:pt x="64" y="661"/>
                  <a:pt x="65" y="661"/>
                </a:cubicBezTo>
                <a:close/>
                <a:moveTo>
                  <a:pt x="56" y="672"/>
                </a:moveTo>
                <a:cubicBezTo>
                  <a:pt x="56" y="672"/>
                  <a:pt x="56" y="672"/>
                  <a:pt x="56" y="672"/>
                </a:cubicBezTo>
                <a:cubicBezTo>
                  <a:pt x="56" y="672"/>
                  <a:pt x="56" y="672"/>
                  <a:pt x="56" y="672"/>
                </a:cubicBezTo>
                <a:close/>
                <a:moveTo>
                  <a:pt x="54" y="672"/>
                </a:moveTo>
                <a:cubicBezTo>
                  <a:pt x="57" y="672"/>
                  <a:pt x="57" y="672"/>
                  <a:pt x="56" y="672"/>
                </a:cubicBezTo>
                <a:cubicBezTo>
                  <a:pt x="64" y="674"/>
                  <a:pt x="64" y="674"/>
                  <a:pt x="64" y="674"/>
                </a:cubicBezTo>
                <a:lnTo>
                  <a:pt x="54" y="672"/>
                </a:lnTo>
                <a:close/>
                <a:moveTo>
                  <a:pt x="55" y="664"/>
                </a:moveTo>
                <a:cubicBezTo>
                  <a:pt x="59" y="665"/>
                  <a:pt x="55" y="663"/>
                  <a:pt x="52" y="662"/>
                </a:cubicBezTo>
                <a:cubicBezTo>
                  <a:pt x="54" y="662"/>
                  <a:pt x="59" y="664"/>
                  <a:pt x="58" y="664"/>
                </a:cubicBezTo>
                <a:cubicBezTo>
                  <a:pt x="56" y="663"/>
                  <a:pt x="51" y="661"/>
                  <a:pt x="50" y="661"/>
                </a:cubicBezTo>
                <a:cubicBezTo>
                  <a:pt x="55" y="662"/>
                  <a:pt x="55" y="662"/>
                  <a:pt x="55" y="662"/>
                </a:cubicBezTo>
                <a:cubicBezTo>
                  <a:pt x="51" y="661"/>
                  <a:pt x="55" y="662"/>
                  <a:pt x="55" y="662"/>
                </a:cubicBezTo>
                <a:cubicBezTo>
                  <a:pt x="55" y="662"/>
                  <a:pt x="54" y="661"/>
                  <a:pt x="54" y="661"/>
                </a:cubicBezTo>
                <a:cubicBezTo>
                  <a:pt x="56" y="662"/>
                  <a:pt x="50" y="659"/>
                  <a:pt x="51" y="659"/>
                </a:cubicBezTo>
                <a:cubicBezTo>
                  <a:pt x="52" y="660"/>
                  <a:pt x="54" y="661"/>
                  <a:pt x="55" y="661"/>
                </a:cubicBezTo>
                <a:cubicBezTo>
                  <a:pt x="53" y="660"/>
                  <a:pt x="53" y="660"/>
                  <a:pt x="53" y="660"/>
                </a:cubicBezTo>
                <a:cubicBezTo>
                  <a:pt x="54" y="660"/>
                  <a:pt x="56" y="661"/>
                  <a:pt x="59" y="662"/>
                </a:cubicBezTo>
                <a:cubicBezTo>
                  <a:pt x="58" y="662"/>
                  <a:pt x="57" y="661"/>
                  <a:pt x="57" y="661"/>
                </a:cubicBezTo>
                <a:cubicBezTo>
                  <a:pt x="58" y="662"/>
                  <a:pt x="59" y="662"/>
                  <a:pt x="60" y="662"/>
                </a:cubicBezTo>
                <a:cubicBezTo>
                  <a:pt x="56" y="660"/>
                  <a:pt x="56" y="660"/>
                  <a:pt x="56" y="660"/>
                </a:cubicBezTo>
                <a:cubicBezTo>
                  <a:pt x="55" y="660"/>
                  <a:pt x="55" y="660"/>
                  <a:pt x="55" y="660"/>
                </a:cubicBezTo>
                <a:cubicBezTo>
                  <a:pt x="55" y="660"/>
                  <a:pt x="53" y="659"/>
                  <a:pt x="55" y="660"/>
                </a:cubicBezTo>
                <a:cubicBezTo>
                  <a:pt x="56" y="660"/>
                  <a:pt x="57" y="661"/>
                  <a:pt x="58" y="661"/>
                </a:cubicBezTo>
                <a:cubicBezTo>
                  <a:pt x="55" y="660"/>
                  <a:pt x="58" y="661"/>
                  <a:pt x="60" y="662"/>
                </a:cubicBezTo>
                <a:cubicBezTo>
                  <a:pt x="59" y="662"/>
                  <a:pt x="60" y="662"/>
                  <a:pt x="62" y="663"/>
                </a:cubicBezTo>
                <a:cubicBezTo>
                  <a:pt x="62" y="663"/>
                  <a:pt x="59" y="661"/>
                  <a:pt x="57" y="661"/>
                </a:cubicBezTo>
                <a:cubicBezTo>
                  <a:pt x="58" y="661"/>
                  <a:pt x="58" y="661"/>
                  <a:pt x="56" y="660"/>
                </a:cubicBezTo>
                <a:cubicBezTo>
                  <a:pt x="59" y="661"/>
                  <a:pt x="59" y="661"/>
                  <a:pt x="59" y="661"/>
                </a:cubicBezTo>
                <a:cubicBezTo>
                  <a:pt x="58" y="661"/>
                  <a:pt x="58" y="661"/>
                  <a:pt x="58" y="661"/>
                </a:cubicBezTo>
                <a:cubicBezTo>
                  <a:pt x="63" y="663"/>
                  <a:pt x="63" y="663"/>
                  <a:pt x="63" y="663"/>
                </a:cubicBezTo>
                <a:cubicBezTo>
                  <a:pt x="65" y="663"/>
                  <a:pt x="57" y="660"/>
                  <a:pt x="59" y="661"/>
                </a:cubicBezTo>
                <a:cubicBezTo>
                  <a:pt x="62" y="662"/>
                  <a:pt x="62" y="662"/>
                  <a:pt x="62" y="662"/>
                </a:cubicBezTo>
                <a:cubicBezTo>
                  <a:pt x="61" y="661"/>
                  <a:pt x="56" y="659"/>
                  <a:pt x="59" y="660"/>
                </a:cubicBezTo>
                <a:cubicBezTo>
                  <a:pt x="57" y="660"/>
                  <a:pt x="55" y="659"/>
                  <a:pt x="54" y="658"/>
                </a:cubicBezTo>
                <a:cubicBezTo>
                  <a:pt x="56" y="659"/>
                  <a:pt x="57" y="659"/>
                  <a:pt x="58" y="659"/>
                </a:cubicBezTo>
                <a:cubicBezTo>
                  <a:pt x="56" y="659"/>
                  <a:pt x="54" y="658"/>
                  <a:pt x="55" y="658"/>
                </a:cubicBezTo>
                <a:cubicBezTo>
                  <a:pt x="53" y="657"/>
                  <a:pt x="65" y="662"/>
                  <a:pt x="61" y="660"/>
                </a:cubicBezTo>
                <a:cubicBezTo>
                  <a:pt x="59" y="660"/>
                  <a:pt x="55" y="658"/>
                  <a:pt x="55" y="658"/>
                </a:cubicBezTo>
                <a:cubicBezTo>
                  <a:pt x="54" y="657"/>
                  <a:pt x="60" y="660"/>
                  <a:pt x="57" y="658"/>
                </a:cubicBezTo>
                <a:cubicBezTo>
                  <a:pt x="60" y="660"/>
                  <a:pt x="60" y="660"/>
                  <a:pt x="60" y="660"/>
                </a:cubicBezTo>
                <a:cubicBezTo>
                  <a:pt x="60" y="660"/>
                  <a:pt x="59" y="659"/>
                  <a:pt x="59" y="659"/>
                </a:cubicBezTo>
                <a:cubicBezTo>
                  <a:pt x="62" y="660"/>
                  <a:pt x="62" y="660"/>
                  <a:pt x="62" y="660"/>
                </a:cubicBezTo>
                <a:cubicBezTo>
                  <a:pt x="56" y="658"/>
                  <a:pt x="64" y="661"/>
                  <a:pt x="57" y="658"/>
                </a:cubicBezTo>
                <a:cubicBezTo>
                  <a:pt x="63" y="660"/>
                  <a:pt x="57" y="658"/>
                  <a:pt x="59" y="659"/>
                </a:cubicBezTo>
                <a:cubicBezTo>
                  <a:pt x="63" y="660"/>
                  <a:pt x="59" y="659"/>
                  <a:pt x="64" y="661"/>
                </a:cubicBezTo>
                <a:cubicBezTo>
                  <a:pt x="66" y="662"/>
                  <a:pt x="63" y="661"/>
                  <a:pt x="65" y="661"/>
                </a:cubicBezTo>
                <a:cubicBezTo>
                  <a:pt x="65" y="662"/>
                  <a:pt x="67" y="662"/>
                  <a:pt x="68" y="663"/>
                </a:cubicBezTo>
                <a:cubicBezTo>
                  <a:pt x="70" y="664"/>
                  <a:pt x="65" y="661"/>
                  <a:pt x="64" y="660"/>
                </a:cubicBezTo>
                <a:cubicBezTo>
                  <a:pt x="65" y="661"/>
                  <a:pt x="65" y="661"/>
                  <a:pt x="65" y="661"/>
                </a:cubicBezTo>
                <a:cubicBezTo>
                  <a:pt x="60" y="659"/>
                  <a:pt x="64" y="661"/>
                  <a:pt x="60" y="659"/>
                </a:cubicBezTo>
                <a:cubicBezTo>
                  <a:pt x="63" y="660"/>
                  <a:pt x="59" y="658"/>
                  <a:pt x="61" y="659"/>
                </a:cubicBezTo>
                <a:cubicBezTo>
                  <a:pt x="60" y="659"/>
                  <a:pt x="61" y="659"/>
                  <a:pt x="61" y="659"/>
                </a:cubicBezTo>
                <a:cubicBezTo>
                  <a:pt x="61" y="659"/>
                  <a:pt x="69" y="662"/>
                  <a:pt x="69" y="662"/>
                </a:cubicBezTo>
                <a:cubicBezTo>
                  <a:pt x="70" y="663"/>
                  <a:pt x="67" y="661"/>
                  <a:pt x="65" y="660"/>
                </a:cubicBezTo>
                <a:cubicBezTo>
                  <a:pt x="64" y="659"/>
                  <a:pt x="66" y="661"/>
                  <a:pt x="60" y="658"/>
                </a:cubicBezTo>
                <a:cubicBezTo>
                  <a:pt x="68" y="661"/>
                  <a:pt x="58" y="656"/>
                  <a:pt x="63" y="658"/>
                </a:cubicBezTo>
                <a:cubicBezTo>
                  <a:pt x="65" y="660"/>
                  <a:pt x="67" y="660"/>
                  <a:pt x="69" y="661"/>
                </a:cubicBezTo>
                <a:cubicBezTo>
                  <a:pt x="68" y="661"/>
                  <a:pt x="67" y="661"/>
                  <a:pt x="65" y="659"/>
                </a:cubicBezTo>
                <a:cubicBezTo>
                  <a:pt x="67" y="661"/>
                  <a:pt x="67" y="661"/>
                  <a:pt x="67" y="661"/>
                </a:cubicBezTo>
                <a:cubicBezTo>
                  <a:pt x="62" y="658"/>
                  <a:pt x="63" y="658"/>
                  <a:pt x="60" y="657"/>
                </a:cubicBezTo>
                <a:cubicBezTo>
                  <a:pt x="62" y="658"/>
                  <a:pt x="64" y="658"/>
                  <a:pt x="65" y="659"/>
                </a:cubicBezTo>
                <a:cubicBezTo>
                  <a:pt x="65" y="659"/>
                  <a:pt x="65" y="659"/>
                  <a:pt x="63" y="658"/>
                </a:cubicBezTo>
                <a:cubicBezTo>
                  <a:pt x="64" y="658"/>
                  <a:pt x="64" y="658"/>
                  <a:pt x="64" y="658"/>
                </a:cubicBezTo>
                <a:cubicBezTo>
                  <a:pt x="63" y="657"/>
                  <a:pt x="67" y="659"/>
                  <a:pt x="64" y="658"/>
                </a:cubicBezTo>
                <a:cubicBezTo>
                  <a:pt x="63" y="657"/>
                  <a:pt x="63" y="657"/>
                  <a:pt x="63" y="657"/>
                </a:cubicBezTo>
                <a:cubicBezTo>
                  <a:pt x="59" y="655"/>
                  <a:pt x="62" y="656"/>
                  <a:pt x="61" y="654"/>
                </a:cubicBezTo>
                <a:cubicBezTo>
                  <a:pt x="59" y="654"/>
                  <a:pt x="59" y="654"/>
                  <a:pt x="59" y="654"/>
                </a:cubicBezTo>
                <a:cubicBezTo>
                  <a:pt x="60" y="654"/>
                  <a:pt x="57" y="652"/>
                  <a:pt x="60" y="653"/>
                </a:cubicBezTo>
                <a:cubicBezTo>
                  <a:pt x="60" y="654"/>
                  <a:pt x="60" y="654"/>
                  <a:pt x="60" y="654"/>
                </a:cubicBezTo>
                <a:cubicBezTo>
                  <a:pt x="62" y="655"/>
                  <a:pt x="64" y="656"/>
                  <a:pt x="64" y="656"/>
                </a:cubicBezTo>
                <a:cubicBezTo>
                  <a:pt x="62" y="655"/>
                  <a:pt x="62" y="655"/>
                  <a:pt x="62" y="655"/>
                </a:cubicBezTo>
                <a:cubicBezTo>
                  <a:pt x="64" y="656"/>
                  <a:pt x="64" y="656"/>
                  <a:pt x="64" y="656"/>
                </a:cubicBezTo>
                <a:cubicBezTo>
                  <a:pt x="64" y="655"/>
                  <a:pt x="61" y="654"/>
                  <a:pt x="61" y="654"/>
                </a:cubicBezTo>
                <a:cubicBezTo>
                  <a:pt x="67" y="657"/>
                  <a:pt x="62" y="654"/>
                  <a:pt x="68" y="657"/>
                </a:cubicBezTo>
                <a:cubicBezTo>
                  <a:pt x="63" y="654"/>
                  <a:pt x="67" y="657"/>
                  <a:pt x="63" y="654"/>
                </a:cubicBezTo>
                <a:cubicBezTo>
                  <a:pt x="63" y="654"/>
                  <a:pt x="64" y="655"/>
                  <a:pt x="65" y="655"/>
                </a:cubicBezTo>
                <a:cubicBezTo>
                  <a:pt x="62" y="653"/>
                  <a:pt x="62" y="653"/>
                  <a:pt x="62" y="653"/>
                </a:cubicBezTo>
                <a:cubicBezTo>
                  <a:pt x="64" y="654"/>
                  <a:pt x="66" y="655"/>
                  <a:pt x="66" y="655"/>
                </a:cubicBezTo>
                <a:cubicBezTo>
                  <a:pt x="66" y="655"/>
                  <a:pt x="66" y="655"/>
                  <a:pt x="66" y="655"/>
                </a:cubicBezTo>
                <a:cubicBezTo>
                  <a:pt x="67" y="655"/>
                  <a:pt x="67" y="655"/>
                  <a:pt x="65" y="654"/>
                </a:cubicBezTo>
                <a:cubicBezTo>
                  <a:pt x="66" y="654"/>
                  <a:pt x="67" y="655"/>
                  <a:pt x="68" y="655"/>
                </a:cubicBezTo>
                <a:cubicBezTo>
                  <a:pt x="61" y="651"/>
                  <a:pt x="73" y="658"/>
                  <a:pt x="68" y="655"/>
                </a:cubicBezTo>
                <a:cubicBezTo>
                  <a:pt x="74" y="659"/>
                  <a:pt x="79" y="662"/>
                  <a:pt x="84" y="664"/>
                </a:cubicBezTo>
                <a:cubicBezTo>
                  <a:pt x="83" y="664"/>
                  <a:pt x="83" y="664"/>
                  <a:pt x="83" y="664"/>
                </a:cubicBezTo>
                <a:cubicBezTo>
                  <a:pt x="87" y="666"/>
                  <a:pt x="83" y="664"/>
                  <a:pt x="87" y="666"/>
                </a:cubicBezTo>
                <a:cubicBezTo>
                  <a:pt x="83" y="664"/>
                  <a:pt x="83" y="664"/>
                  <a:pt x="83" y="664"/>
                </a:cubicBezTo>
                <a:cubicBezTo>
                  <a:pt x="84" y="665"/>
                  <a:pt x="86" y="666"/>
                  <a:pt x="87" y="667"/>
                </a:cubicBezTo>
                <a:cubicBezTo>
                  <a:pt x="87" y="667"/>
                  <a:pt x="87" y="667"/>
                  <a:pt x="89" y="668"/>
                </a:cubicBezTo>
                <a:cubicBezTo>
                  <a:pt x="79" y="663"/>
                  <a:pt x="88" y="669"/>
                  <a:pt x="83" y="666"/>
                </a:cubicBezTo>
                <a:cubicBezTo>
                  <a:pt x="83" y="666"/>
                  <a:pt x="85" y="667"/>
                  <a:pt x="86" y="668"/>
                </a:cubicBezTo>
                <a:cubicBezTo>
                  <a:pt x="82" y="666"/>
                  <a:pt x="87" y="669"/>
                  <a:pt x="88" y="669"/>
                </a:cubicBezTo>
                <a:cubicBezTo>
                  <a:pt x="83" y="666"/>
                  <a:pt x="83" y="666"/>
                  <a:pt x="83" y="666"/>
                </a:cubicBezTo>
                <a:cubicBezTo>
                  <a:pt x="84" y="667"/>
                  <a:pt x="86" y="668"/>
                  <a:pt x="87" y="669"/>
                </a:cubicBezTo>
                <a:cubicBezTo>
                  <a:pt x="88" y="669"/>
                  <a:pt x="83" y="667"/>
                  <a:pt x="86" y="669"/>
                </a:cubicBezTo>
                <a:cubicBezTo>
                  <a:pt x="84" y="668"/>
                  <a:pt x="81" y="666"/>
                  <a:pt x="81" y="666"/>
                </a:cubicBezTo>
                <a:cubicBezTo>
                  <a:pt x="86" y="669"/>
                  <a:pt x="83" y="668"/>
                  <a:pt x="87" y="670"/>
                </a:cubicBezTo>
                <a:cubicBezTo>
                  <a:pt x="81" y="667"/>
                  <a:pt x="86" y="669"/>
                  <a:pt x="77" y="665"/>
                </a:cubicBezTo>
                <a:cubicBezTo>
                  <a:pt x="77" y="665"/>
                  <a:pt x="81" y="667"/>
                  <a:pt x="82" y="667"/>
                </a:cubicBezTo>
                <a:cubicBezTo>
                  <a:pt x="81" y="667"/>
                  <a:pt x="81" y="667"/>
                  <a:pt x="84" y="669"/>
                </a:cubicBezTo>
                <a:cubicBezTo>
                  <a:pt x="82" y="668"/>
                  <a:pt x="86" y="670"/>
                  <a:pt x="79" y="667"/>
                </a:cubicBezTo>
                <a:cubicBezTo>
                  <a:pt x="83" y="669"/>
                  <a:pt x="81" y="668"/>
                  <a:pt x="83" y="669"/>
                </a:cubicBezTo>
                <a:cubicBezTo>
                  <a:pt x="87" y="671"/>
                  <a:pt x="87" y="671"/>
                  <a:pt x="87" y="671"/>
                </a:cubicBezTo>
                <a:cubicBezTo>
                  <a:pt x="86" y="671"/>
                  <a:pt x="86" y="671"/>
                  <a:pt x="86" y="671"/>
                </a:cubicBezTo>
                <a:cubicBezTo>
                  <a:pt x="87" y="671"/>
                  <a:pt x="86" y="671"/>
                  <a:pt x="86" y="671"/>
                </a:cubicBezTo>
                <a:cubicBezTo>
                  <a:pt x="86" y="671"/>
                  <a:pt x="84" y="670"/>
                  <a:pt x="83" y="669"/>
                </a:cubicBezTo>
                <a:cubicBezTo>
                  <a:pt x="83" y="669"/>
                  <a:pt x="85" y="670"/>
                  <a:pt x="87" y="671"/>
                </a:cubicBezTo>
                <a:cubicBezTo>
                  <a:pt x="87" y="671"/>
                  <a:pt x="87" y="671"/>
                  <a:pt x="87" y="671"/>
                </a:cubicBezTo>
                <a:cubicBezTo>
                  <a:pt x="87" y="672"/>
                  <a:pt x="87" y="672"/>
                  <a:pt x="87" y="672"/>
                </a:cubicBezTo>
                <a:cubicBezTo>
                  <a:pt x="87" y="672"/>
                  <a:pt x="84" y="670"/>
                  <a:pt x="82" y="669"/>
                </a:cubicBezTo>
                <a:cubicBezTo>
                  <a:pt x="83" y="670"/>
                  <a:pt x="88" y="672"/>
                  <a:pt x="85" y="671"/>
                </a:cubicBezTo>
                <a:cubicBezTo>
                  <a:pt x="85" y="671"/>
                  <a:pt x="83" y="670"/>
                  <a:pt x="82" y="669"/>
                </a:cubicBezTo>
                <a:cubicBezTo>
                  <a:pt x="81" y="669"/>
                  <a:pt x="81" y="669"/>
                  <a:pt x="81" y="669"/>
                </a:cubicBezTo>
                <a:cubicBezTo>
                  <a:pt x="86" y="671"/>
                  <a:pt x="86" y="671"/>
                  <a:pt x="86" y="671"/>
                </a:cubicBezTo>
                <a:cubicBezTo>
                  <a:pt x="86" y="671"/>
                  <a:pt x="82" y="670"/>
                  <a:pt x="82" y="671"/>
                </a:cubicBezTo>
                <a:cubicBezTo>
                  <a:pt x="78" y="669"/>
                  <a:pt x="82" y="671"/>
                  <a:pt x="76" y="668"/>
                </a:cubicBezTo>
                <a:cubicBezTo>
                  <a:pt x="77" y="669"/>
                  <a:pt x="77" y="669"/>
                  <a:pt x="77" y="669"/>
                </a:cubicBezTo>
                <a:cubicBezTo>
                  <a:pt x="76" y="668"/>
                  <a:pt x="72" y="667"/>
                  <a:pt x="73" y="667"/>
                </a:cubicBezTo>
                <a:cubicBezTo>
                  <a:pt x="75" y="668"/>
                  <a:pt x="79" y="670"/>
                  <a:pt x="80" y="670"/>
                </a:cubicBezTo>
                <a:cubicBezTo>
                  <a:pt x="82" y="671"/>
                  <a:pt x="82" y="671"/>
                  <a:pt x="82" y="671"/>
                </a:cubicBezTo>
                <a:cubicBezTo>
                  <a:pt x="94" y="676"/>
                  <a:pt x="81" y="671"/>
                  <a:pt x="85" y="673"/>
                </a:cubicBezTo>
                <a:cubicBezTo>
                  <a:pt x="84" y="673"/>
                  <a:pt x="84" y="672"/>
                  <a:pt x="83" y="672"/>
                </a:cubicBezTo>
                <a:cubicBezTo>
                  <a:pt x="87" y="674"/>
                  <a:pt x="80" y="671"/>
                  <a:pt x="82" y="672"/>
                </a:cubicBezTo>
                <a:cubicBezTo>
                  <a:pt x="79" y="671"/>
                  <a:pt x="79" y="671"/>
                  <a:pt x="79" y="671"/>
                </a:cubicBezTo>
                <a:cubicBezTo>
                  <a:pt x="84" y="673"/>
                  <a:pt x="84" y="673"/>
                  <a:pt x="82" y="673"/>
                </a:cubicBezTo>
                <a:cubicBezTo>
                  <a:pt x="81" y="672"/>
                  <a:pt x="81" y="672"/>
                  <a:pt x="80" y="672"/>
                </a:cubicBezTo>
                <a:cubicBezTo>
                  <a:pt x="82" y="673"/>
                  <a:pt x="85" y="674"/>
                  <a:pt x="84" y="673"/>
                </a:cubicBezTo>
                <a:cubicBezTo>
                  <a:pt x="83" y="673"/>
                  <a:pt x="83" y="673"/>
                  <a:pt x="83" y="673"/>
                </a:cubicBezTo>
                <a:cubicBezTo>
                  <a:pt x="83" y="674"/>
                  <a:pt x="83" y="674"/>
                  <a:pt x="83" y="674"/>
                </a:cubicBezTo>
                <a:cubicBezTo>
                  <a:pt x="73" y="670"/>
                  <a:pt x="89" y="676"/>
                  <a:pt x="78" y="672"/>
                </a:cubicBezTo>
                <a:cubicBezTo>
                  <a:pt x="81" y="673"/>
                  <a:pt x="82" y="674"/>
                  <a:pt x="84" y="674"/>
                </a:cubicBezTo>
                <a:cubicBezTo>
                  <a:pt x="83" y="674"/>
                  <a:pt x="83" y="674"/>
                  <a:pt x="82" y="674"/>
                </a:cubicBezTo>
                <a:cubicBezTo>
                  <a:pt x="88" y="676"/>
                  <a:pt x="80" y="674"/>
                  <a:pt x="81" y="674"/>
                </a:cubicBezTo>
                <a:cubicBezTo>
                  <a:pt x="82" y="674"/>
                  <a:pt x="84" y="675"/>
                  <a:pt x="86" y="675"/>
                </a:cubicBezTo>
                <a:cubicBezTo>
                  <a:pt x="81" y="674"/>
                  <a:pt x="90" y="677"/>
                  <a:pt x="89" y="677"/>
                </a:cubicBezTo>
                <a:cubicBezTo>
                  <a:pt x="88" y="677"/>
                  <a:pt x="85" y="675"/>
                  <a:pt x="82" y="675"/>
                </a:cubicBezTo>
                <a:cubicBezTo>
                  <a:pt x="83" y="675"/>
                  <a:pt x="92" y="678"/>
                  <a:pt x="88" y="677"/>
                </a:cubicBezTo>
                <a:cubicBezTo>
                  <a:pt x="87" y="676"/>
                  <a:pt x="87" y="676"/>
                  <a:pt x="86" y="676"/>
                </a:cubicBezTo>
                <a:cubicBezTo>
                  <a:pt x="85" y="676"/>
                  <a:pt x="74" y="672"/>
                  <a:pt x="76" y="673"/>
                </a:cubicBezTo>
                <a:cubicBezTo>
                  <a:pt x="78" y="674"/>
                  <a:pt x="78" y="674"/>
                  <a:pt x="78" y="674"/>
                </a:cubicBezTo>
                <a:cubicBezTo>
                  <a:pt x="80" y="675"/>
                  <a:pt x="70" y="671"/>
                  <a:pt x="76" y="674"/>
                </a:cubicBezTo>
                <a:cubicBezTo>
                  <a:pt x="80" y="674"/>
                  <a:pt x="80" y="674"/>
                  <a:pt x="80" y="674"/>
                </a:cubicBezTo>
                <a:cubicBezTo>
                  <a:pt x="75" y="673"/>
                  <a:pt x="81" y="675"/>
                  <a:pt x="77" y="674"/>
                </a:cubicBezTo>
                <a:cubicBezTo>
                  <a:pt x="76" y="674"/>
                  <a:pt x="76" y="674"/>
                  <a:pt x="76" y="674"/>
                </a:cubicBezTo>
                <a:cubicBezTo>
                  <a:pt x="77" y="674"/>
                  <a:pt x="73" y="673"/>
                  <a:pt x="78" y="675"/>
                </a:cubicBezTo>
                <a:cubicBezTo>
                  <a:pt x="79" y="675"/>
                  <a:pt x="79" y="675"/>
                  <a:pt x="79" y="675"/>
                </a:cubicBezTo>
                <a:cubicBezTo>
                  <a:pt x="79" y="675"/>
                  <a:pt x="79" y="675"/>
                  <a:pt x="79" y="675"/>
                </a:cubicBezTo>
                <a:cubicBezTo>
                  <a:pt x="79" y="675"/>
                  <a:pt x="80" y="675"/>
                  <a:pt x="79" y="675"/>
                </a:cubicBezTo>
                <a:cubicBezTo>
                  <a:pt x="83" y="676"/>
                  <a:pt x="81" y="676"/>
                  <a:pt x="80" y="676"/>
                </a:cubicBezTo>
                <a:cubicBezTo>
                  <a:pt x="80" y="676"/>
                  <a:pt x="78" y="675"/>
                  <a:pt x="76" y="675"/>
                </a:cubicBezTo>
                <a:cubicBezTo>
                  <a:pt x="80" y="676"/>
                  <a:pt x="80" y="676"/>
                  <a:pt x="77" y="675"/>
                </a:cubicBezTo>
                <a:cubicBezTo>
                  <a:pt x="83" y="677"/>
                  <a:pt x="88" y="678"/>
                  <a:pt x="89" y="678"/>
                </a:cubicBezTo>
                <a:cubicBezTo>
                  <a:pt x="88" y="678"/>
                  <a:pt x="87" y="678"/>
                  <a:pt x="86" y="678"/>
                </a:cubicBezTo>
                <a:cubicBezTo>
                  <a:pt x="85" y="678"/>
                  <a:pt x="86" y="678"/>
                  <a:pt x="87" y="678"/>
                </a:cubicBezTo>
                <a:cubicBezTo>
                  <a:pt x="86" y="678"/>
                  <a:pt x="85" y="677"/>
                  <a:pt x="83" y="677"/>
                </a:cubicBezTo>
                <a:cubicBezTo>
                  <a:pt x="88" y="678"/>
                  <a:pt x="83" y="677"/>
                  <a:pt x="85" y="678"/>
                </a:cubicBezTo>
                <a:cubicBezTo>
                  <a:pt x="83" y="677"/>
                  <a:pt x="82" y="677"/>
                  <a:pt x="81" y="677"/>
                </a:cubicBezTo>
                <a:cubicBezTo>
                  <a:pt x="87" y="678"/>
                  <a:pt x="75" y="675"/>
                  <a:pt x="83" y="677"/>
                </a:cubicBezTo>
                <a:cubicBezTo>
                  <a:pt x="78" y="677"/>
                  <a:pt x="83" y="678"/>
                  <a:pt x="78" y="677"/>
                </a:cubicBezTo>
                <a:cubicBezTo>
                  <a:pt x="75" y="676"/>
                  <a:pt x="79" y="677"/>
                  <a:pt x="79" y="677"/>
                </a:cubicBezTo>
                <a:cubicBezTo>
                  <a:pt x="76" y="677"/>
                  <a:pt x="76" y="677"/>
                  <a:pt x="76" y="677"/>
                </a:cubicBezTo>
                <a:cubicBezTo>
                  <a:pt x="81" y="678"/>
                  <a:pt x="78" y="677"/>
                  <a:pt x="83" y="679"/>
                </a:cubicBezTo>
                <a:cubicBezTo>
                  <a:pt x="80" y="678"/>
                  <a:pt x="78" y="677"/>
                  <a:pt x="76" y="677"/>
                </a:cubicBezTo>
                <a:cubicBezTo>
                  <a:pt x="81" y="678"/>
                  <a:pt x="81" y="678"/>
                  <a:pt x="81" y="678"/>
                </a:cubicBezTo>
                <a:cubicBezTo>
                  <a:pt x="77" y="677"/>
                  <a:pt x="77" y="677"/>
                  <a:pt x="77" y="677"/>
                </a:cubicBezTo>
                <a:cubicBezTo>
                  <a:pt x="79" y="678"/>
                  <a:pt x="78" y="678"/>
                  <a:pt x="77" y="678"/>
                </a:cubicBezTo>
                <a:cubicBezTo>
                  <a:pt x="77" y="678"/>
                  <a:pt x="77" y="678"/>
                  <a:pt x="76" y="677"/>
                </a:cubicBezTo>
                <a:cubicBezTo>
                  <a:pt x="82" y="679"/>
                  <a:pt x="81" y="679"/>
                  <a:pt x="84" y="679"/>
                </a:cubicBezTo>
                <a:cubicBezTo>
                  <a:pt x="78" y="678"/>
                  <a:pt x="85" y="680"/>
                  <a:pt x="80" y="679"/>
                </a:cubicBezTo>
                <a:cubicBezTo>
                  <a:pt x="81" y="679"/>
                  <a:pt x="82" y="679"/>
                  <a:pt x="82" y="679"/>
                </a:cubicBezTo>
                <a:cubicBezTo>
                  <a:pt x="85" y="680"/>
                  <a:pt x="87" y="680"/>
                  <a:pt x="86" y="680"/>
                </a:cubicBezTo>
                <a:cubicBezTo>
                  <a:pt x="86" y="680"/>
                  <a:pt x="86" y="680"/>
                  <a:pt x="86" y="680"/>
                </a:cubicBezTo>
                <a:cubicBezTo>
                  <a:pt x="83" y="679"/>
                  <a:pt x="83" y="679"/>
                  <a:pt x="83" y="679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4" y="680"/>
                  <a:pt x="85" y="680"/>
                  <a:pt x="86" y="680"/>
                </a:cubicBezTo>
                <a:cubicBezTo>
                  <a:pt x="85" y="680"/>
                  <a:pt x="85" y="680"/>
                  <a:pt x="84" y="680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3" y="680"/>
                  <a:pt x="83" y="680"/>
                  <a:pt x="84" y="680"/>
                </a:cubicBezTo>
                <a:cubicBezTo>
                  <a:pt x="79" y="679"/>
                  <a:pt x="91" y="681"/>
                  <a:pt x="84" y="680"/>
                </a:cubicBezTo>
                <a:cubicBezTo>
                  <a:pt x="84" y="680"/>
                  <a:pt x="85" y="680"/>
                  <a:pt x="84" y="680"/>
                </a:cubicBezTo>
                <a:cubicBezTo>
                  <a:pt x="84" y="680"/>
                  <a:pt x="79" y="680"/>
                  <a:pt x="82" y="680"/>
                </a:cubicBezTo>
                <a:cubicBezTo>
                  <a:pt x="85" y="681"/>
                  <a:pt x="85" y="681"/>
                  <a:pt x="85" y="681"/>
                </a:cubicBezTo>
                <a:cubicBezTo>
                  <a:pt x="86" y="681"/>
                  <a:pt x="87" y="681"/>
                  <a:pt x="87" y="681"/>
                </a:cubicBezTo>
                <a:cubicBezTo>
                  <a:pt x="90" y="682"/>
                  <a:pt x="90" y="682"/>
                  <a:pt x="90" y="682"/>
                </a:cubicBezTo>
                <a:cubicBezTo>
                  <a:pt x="89" y="682"/>
                  <a:pt x="94" y="683"/>
                  <a:pt x="87" y="682"/>
                </a:cubicBezTo>
                <a:cubicBezTo>
                  <a:pt x="90" y="682"/>
                  <a:pt x="87" y="682"/>
                  <a:pt x="87" y="682"/>
                </a:cubicBezTo>
                <a:cubicBezTo>
                  <a:pt x="85" y="682"/>
                  <a:pt x="85" y="682"/>
                  <a:pt x="85" y="682"/>
                </a:cubicBezTo>
                <a:cubicBezTo>
                  <a:pt x="84" y="682"/>
                  <a:pt x="85" y="682"/>
                  <a:pt x="86" y="682"/>
                </a:cubicBezTo>
                <a:cubicBezTo>
                  <a:pt x="80" y="681"/>
                  <a:pt x="86" y="682"/>
                  <a:pt x="85" y="682"/>
                </a:cubicBezTo>
                <a:cubicBezTo>
                  <a:pt x="84" y="682"/>
                  <a:pt x="84" y="682"/>
                  <a:pt x="84" y="682"/>
                </a:cubicBezTo>
                <a:cubicBezTo>
                  <a:pt x="86" y="683"/>
                  <a:pt x="86" y="683"/>
                  <a:pt x="86" y="683"/>
                </a:cubicBezTo>
                <a:cubicBezTo>
                  <a:pt x="84" y="682"/>
                  <a:pt x="88" y="683"/>
                  <a:pt x="87" y="683"/>
                </a:cubicBezTo>
                <a:cubicBezTo>
                  <a:pt x="88" y="683"/>
                  <a:pt x="88" y="683"/>
                  <a:pt x="86" y="683"/>
                </a:cubicBezTo>
                <a:cubicBezTo>
                  <a:pt x="86" y="683"/>
                  <a:pt x="86" y="683"/>
                  <a:pt x="86" y="683"/>
                </a:cubicBezTo>
                <a:cubicBezTo>
                  <a:pt x="84" y="683"/>
                  <a:pt x="82" y="682"/>
                  <a:pt x="79" y="682"/>
                </a:cubicBezTo>
                <a:cubicBezTo>
                  <a:pt x="82" y="682"/>
                  <a:pt x="82" y="682"/>
                  <a:pt x="82" y="682"/>
                </a:cubicBezTo>
                <a:cubicBezTo>
                  <a:pt x="80" y="682"/>
                  <a:pt x="79" y="682"/>
                  <a:pt x="78" y="682"/>
                </a:cubicBezTo>
                <a:cubicBezTo>
                  <a:pt x="80" y="682"/>
                  <a:pt x="80" y="682"/>
                  <a:pt x="83" y="683"/>
                </a:cubicBezTo>
                <a:cubicBezTo>
                  <a:pt x="84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6" y="683"/>
                  <a:pt x="86" y="683"/>
                  <a:pt x="87" y="683"/>
                </a:cubicBezTo>
                <a:cubicBezTo>
                  <a:pt x="86" y="683"/>
                  <a:pt x="87" y="683"/>
                  <a:pt x="89" y="684"/>
                </a:cubicBezTo>
                <a:cubicBezTo>
                  <a:pt x="84" y="683"/>
                  <a:pt x="87" y="683"/>
                  <a:pt x="81" y="683"/>
                </a:cubicBezTo>
                <a:cubicBezTo>
                  <a:pt x="88" y="684"/>
                  <a:pt x="81" y="683"/>
                  <a:pt x="87" y="684"/>
                </a:cubicBezTo>
                <a:cubicBezTo>
                  <a:pt x="83" y="683"/>
                  <a:pt x="87" y="684"/>
                  <a:pt x="83" y="683"/>
                </a:cubicBezTo>
                <a:cubicBezTo>
                  <a:pt x="84" y="683"/>
                  <a:pt x="80" y="683"/>
                  <a:pt x="78" y="683"/>
                </a:cubicBezTo>
                <a:cubicBezTo>
                  <a:pt x="75" y="682"/>
                  <a:pt x="75" y="682"/>
                  <a:pt x="75" y="682"/>
                </a:cubicBezTo>
                <a:cubicBezTo>
                  <a:pt x="69" y="682"/>
                  <a:pt x="77" y="682"/>
                  <a:pt x="75" y="682"/>
                </a:cubicBezTo>
                <a:cubicBezTo>
                  <a:pt x="76" y="682"/>
                  <a:pt x="75" y="682"/>
                  <a:pt x="74" y="682"/>
                </a:cubicBezTo>
                <a:cubicBezTo>
                  <a:pt x="78" y="682"/>
                  <a:pt x="78" y="682"/>
                  <a:pt x="78" y="682"/>
                </a:cubicBezTo>
                <a:cubicBezTo>
                  <a:pt x="80" y="683"/>
                  <a:pt x="77" y="682"/>
                  <a:pt x="74" y="682"/>
                </a:cubicBezTo>
                <a:cubicBezTo>
                  <a:pt x="73" y="682"/>
                  <a:pt x="72" y="681"/>
                  <a:pt x="69" y="681"/>
                </a:cubicBezTo>
                <a:cubicBezTo>
                  <a:pt x="69" y="681"/>
                  <a:pt x="69" y="681"/>
                  <a:pt x="69" y="681"/>
                </a:cubicBezTo>
                <a:cubicBezTo>
                  <a:pt x="68" y="681"/>
                  <a:pt x="67" y="681"/>
                  <a:pt x="66" y="681"/>
                </a:cubicBezTo>
                <a:cubicBezTo>
                  <a:pt x="69" y="681"/>
                  <a:pt x="66" y="680"/>
                  <a:pt x="69" y="680"/>
                </a:cubicBezTo>
                <a:cubicBezTo>
                  <a:pt x="68" y="680"/>
                  <a:pt x="69" y="680"/>
                  <a:pt x="70" y="681"/>
                </a:cubicBezTo>
                <a:cubicBezTo>
                  <a:pt x="72" y="681"/>
                  <a:pt x="72" y="681"/>
                  <a:pt x="72" y="681"/>
                </a:cubicBezTo>
                <a:cubicBezTo>
                  <a:pt x="72" y="681"/>
                  <a:pt x="69" y="680"/>
                  <a:pt x="70" y="681"/>
                </a:cubicBezTo>
                <a:cubicBezTo>
                  <a:pt x="73" y="681"/>
                  <a:pt x="76" y="682"/>
                  <a:pt x="80" y="682"/>
                </a:cubicBezTo>
                <a:cubicBezTo>
                  <a:pt x="84" y="682"/>
                  <a:pt x="73" y="681"/>
                  <a:pt x="74" y="681"/>
                </a:cubicBezTo>
                <a:cubicBezTo>
                  <a:pt x="73" y="681"/>
                  <a:pt x="78" y="681"/>
                  <a:pt x="77" y="681"/>
                </a:cubicBezTo>
                <a:cubicBezTo>
                  <a:pt x="74" y="681"/>
                  <a:pt x="68" y="679"/>
                  <a:pt x="63" y="679"/>
                </a:cubicBezTo>
                <a:cubicBezTo>
                  <a:pt x="64" y="679"/>
                  <a:pt x="68" y="680"/>
                  <a:pt x="63" y="679"/>
                </a:cubicBezTo>
                <a:cubicBezTo>
                  <a:pt x="62" y="679"/>
                  <a:pt x="61" y="678"/>
                  <a:pt x="58" y="678"/>
                </a:cubicBezTo>
                <a:cubicBezTo>
                  <a:pt x="63" y="679"/>
                  <a:pt x="59" y="678"/>
                  <a:pt x="63" y="679"/>
                </a:cubicBezTo>
                <a:cubicBezTo>
                  <a:pt x="63" y="679"/>
                  <a:pt x="62" y="678"/>
                  <a:pt x="61" y="678"/>
                </a:cubicBezTo>
                <a:cubicBezTo>
                  <a:pt x="63" y="679"/>
                  <a:pt x="64" y="679"/>
                  <a:pt x="65" y="679"/>
                </a:cubicBezTo>
                <a:cubicBezTo>
                  <a:pt x="66" y="679"/>
                  <a:pt x="68" y="679"/>
                  <a:pt x="68" y="679"/>
                </a:cubicBezTo>
                <a:cubicBezTo>
                  <a:pt x="69" y="679"/>
                  <a:pt x="70" y="679"/>
                  <a:pt x="72" y="679"/>
                </a:cubicBezTo>
                <a:cubicBezTo>
                  <a:pt x="70" y="679"/>
                  <a:pt x="63" y="678"/>
                  <a:pt x="60" y="677"/>
                </a:cubicBezTo>
                <a:cubicBezTo>
                  <a:pt x="60" y="677"/>
                  <a:pt x="62" y="677"/>
                  <a:pt x="61" y="677"/>
                </a:cubicBezTo>
                <a:cubicBezTo>
                  <a:pt x="57" y="677"/>
                  <a:pt x="62" y="677"/>
                  <a:pt x="57" y="676"/>
                </a:cubicBezTo>
                <a:cubicBezTo>
                  <a:pt x="56" y="676"/>
                  <a:pt x="59" y="677"/>
                  <a:pt x="60" y="677"/>
                </a:cubicBezTo>
                <a:cubicBezTo>
                  <a:pt x="60" y="677"/>
                  <a:pt x="58" y="676"/>
                  <a:pt x="57" y="676"/>
                </a:cubicBezTo>
                <a:cubicBezTo>
                  <a:pt x="61" y="677"/>
                  <a:pt x="66" y="678"/>
                  <a:pt x="70" y="679"/>
                </a:cubicBezTo>
                <a:cubicBezTo>
                  <a:pt x="73" y="679"/>
                  <a:pt x="77" y="680"/>
                  <a:pt x="78" y="680"/>
                </a:cubicBezTo>
                <a:cubicBezTo>
                  <a:pt x="74" y="679"/>
                  <a:pt x="58" y="676"/>
                  <a:pt x="53" y="675"/>
                </a:cubicBezTo>
                <a:cubicBezTo>
                  <a:pt x="50" y="675"/>
                  <a:pt x="56" y="675"/>
                  <a:pt x="56" y="675"/>
                </a:cubicBezTo>
                <a:cubicBezTo>
                  <a:pt x="60" y="676"/>
                  <a:pt x="53" y="675"/>
                  <a:pt x="54" y="675"/>
                </a:cubicBezTo>
                <a:cubicBezTo>
                  <a:pt x="57" y="675"/>
                  <a:pt x="57" y="675"/>
                  <a:pt x="57" y="675"/>
                </a:cubicBezTo>
                <a:cubicBezTo>
                  <a:pt x="58" y="676"/>
                  <a:pt x="56" y="675"/>
                  <a:pt x="55" y="675"/>
                </a:cubicBezTo>
                <a:cubicBezTo>
                  <a:pt x="56" y="675"/>
                  <a:pt x="63" y="676"/>
                  <a:pt x="64" y="677"/>
                </a:cubicBezTo>
                <a:cubicBezTo>
                  <a:pt x="65" y="677"/>
                  <a:pt x="57" y="675"/>
                  <a:pt x="52" y="674"/>
                </a:cubicBezTo>
                <a:cubicBezTo>
                  <a:pt x="57" y="675"/>
                  <a:pt x="57" y="675"/>
                  <a:pt x="57" y="675"/>
                </a:cubicBezTo>
                <a:cubicBezTo>
                  <a:pt x="53" y="674"/>
                  <a:pt x="53" y="674"/>
                  <a:pt x="49" y="673"/>
                </a:cubicBezTo>
                <a:cubicBezTo>
                  <a:pt x="50" y="673"/>
                  <a:pt x="50" y="673"/>
                  <a:pt x="50" y="673"/>
                </a:cubicBezTo>
                <a:cubicBezTo>
                  <a:pt x="50" y="673"/>
                  <a:pt x="51" y="674"/>
                  <a:pt x="53" y="674"/>
                </a:cubicBezTo>
                <a:cubicBezTo>
                  <a:pt x="53" y="674"/>
                  <a:pt x="54" y="674"/>
                  <a:pt x="56" y="674"/>
                </a:cubicBezTo>
                <a:cubicBezTo>
                  <a:pt x="61" y="675"/>
                  <a:pt x="73" y="678"/>
                  <a:pt x="79" y="679"/>
                </a:cubicBezTo>
                <a:cubicBezTo>
                  <a:pt x="76" y="679"/>
                  <a:pt x="76" y="679"/>
                  <a:pt x="76" y="679"/>
                </a:cubicBezTo>
                <a:cubicBezTo>
                  <a:pt x="78" y="679"/>
                  <a:pt x="78" y="679"/>
                  <a:pt x="78" y="679"/>
                </a:cubicBezTo>
                <a:cubicBezTo>
                  <a:pt x="75" y="678"/>
                  <a:pt x="61" y="675"/>
                  <a:pt x="57" y="674"/>
                </a:cubicBezTo>
                <a:cubicBezTo>
                  <a:pt x="58" y="674"/>
                  <a:pt x="66" y="676"/>
                  <a:pt x="67" y="676"/>
                </a:cubicBezTo>
                <a:cubicBezTo>
                  <a:pt x="68" y="676"/>
                  <a:pt x="56" y="674"/>
                  <a:pt x="57" y="674"/>
                </a:cubicBezTo>
                <a:cubicBezTo>
                  <a:pt x="56" y="673"/>
                  <a:pt x="56" y="673"/>
                  <a:pt x="56" y="673"/>
                </a:cubicBezTo>
                <a:cubicBezTo>
                  <a:pt x="55" y="673"/>
                  <a:pt x="57" y="673"/>
                  <a:pt x="55" y="673"/>
                </a:cubicBezTo>
                <a:cubicBezTo>
                  <a:pt x="57" y="673"/>
                  <a:pt x="62" y="674"/>
                  <a:pt x="64" y="675"/>
                </a:cubicBezTo>
                <a:cubicBezTo>
                  <a:pt x="56" y="673"/>
                  <a:pt x="56" y="673"/>
                  <a:pt x="56" y="673"/>
                </a:cubicBezTo>
                <a:cubicBezTo>
                  <a:pt x="57" y="673"/>
                  <a:pt x="63" y="675"/>
                  <a:pt x="64" y="675"/>
                </a:cubicBezTo>
                <a:cubicBezTo>
                  <a:pt x="65" y="675"/>
                  <a:pt x="57" y="673"/>
                  <a:pt x="56" y="673"/>
                </a:cubicBezTo>
                <a:cubicBezTo>
                  <a:pt x="61" y="674"/>
                  <a:pt x="58" y="673"/>
                  <a:pt x="64" y="674"/>
                </a:cubicBezTo>
                <a:cubicBezTo>
                  <a:pt x="63" y="674"/>
                  <a:pt x="57" y="673"/>
                  <a:pt x="56" y="673"/>
                </a:cubicBezTo>
                <a:cubicBezTo>
                  <a:pt x="54" y="672"/>
                  <a:pt x="55" y="672"/>
                  <a:pt x="56" y="672"/>
                </a:cubicBezTo>
                <a:cubicBezTo>
                  <a:pt x="59" y="673"/>
                  <a:pt x="70" y="676"/>
                  <a:pt x="75" y="677"/>
                </a:cubicBezTo>
                <a:cubicBezTo>
                  <a:pt x="56" y="672"/>
                  <a:pt x="56" y="672"/>
                  <a:pt x="56" y="672"/>
                </a:cubicBezTo>
                <a:cubicBezTo>
                  <a:pt x="57" y="672"/>
                  <a:pt x="63" y="674"/>
                  <a:pt x="64" y="674"/>
                </a:cubicBezTo>
                <a:cubicBezTo>
                  <a:pt x="58" y="673"/>
                  <a:pt x="58" y="672"/>
                  <a:pt x="59" y="672"/>
                </a:cubicBezTo>
                <a:cubicBezTo>
                  <a:pt x="59" y="672"/>
                  <a:pt x="59" y="672"/>
                  <a:pt x="59" y="672"/>
                </a:cubicBezTo>
                <a:cubicBezTo>
                  <a:pt x="61" y="672"/>
                  <a:pt x="62" y="673"/>
                  <a:pt x="60" y="672"/>
                </a:cubicBezTo>
                <a:cubicBezTo>
                  <a:pt x="61" y="672"/>
                  <a:pt x="61" y="672"/>
                  <a:pt x="61" y="672"/>
                </a:cubicBezTo>
                <a:cubicBezTo>
                  <a:pt x="65" y="673"/>
                  <a:pt x="53" y="670"/>
                  <a:pt x="58" y="671"/>
                </a:cubicBezTo>
                <a:cubicBezTo>
                  <a:pt x="57" y="671"/>
                  <a:pt x="59" y="672"/>
                  <a:pt x="62" y="672"/>
                </a:cubicBezTo>
                <a:cubicBezTo>
                  <a:pt x="60" y="672"/>
                  <a:pt x="62" y="672"/>
                  <a:pt x="55" y="670"/>
                </a:cubicBezTo>
                <a:cubicBezTo>
                  <a:pt x="57" y="670"/>
                  <a:pt x="56" y="670"/>
                  <a:pt x="59" y="671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6" y="670"/>
                  <a:pt x="58" y="670"/>
                  <a:pt x="58" y="671"/>
                </a:cubicBezTo>
                <a:cubicBezTo>
                  <a:pt x="57" y="670"/>
                  <a:pt x="64" y="672"/>
                  <a:pt x="59" y="671"/>
                </a:cubicBezTo>
                <a:cubicBezTo>
                  <a:pt x="63" y="672"/>
                  <a:pt x="66" y="673"/>
                  <a:pt x="69" y="674"/>
                </a:cubicBezTo>
                <a:cubicBezTo>
                  <a:pt x="67" y="673"/>
                  <a:pt x="60" y="671"/>
                  <a:pt x="56" y="669"/>
                </a:cubicBezTo>
                <a:cubicBezTo>
                  <a:pt x="59" y="670"/>
                  <a:pt x="59" y="670"/>
                  <a:pt x="59" y="670"/>
                </a:cubicBezTo>
                <a:cubicBezTo>
                  <a:pt x="57" y="669"/>
                  <a:pt x="57" y="669"/>
                  <a:pt x="57" y="669"/>
                </a:cubicBezTo>
                <a:cubicBezTo>
                  <a:pt x="61" y="671"/>
                  <a:pt x="61" y="671"/>
                  <a:pt x="61" y="671"/>
                </a:cubicBezTo>
                <a:cubicBezTo>
                  <a:pt x="60" y="670"/>
                  <a:pt x="59" y="670"/>
                  <a:pt x="60" y="670"/>
                </a:cubicBezTo>
                <a:cubicBezTo>
                  <a:pt x="60" y="670"/>
                  <a:pt x="61" y="670"/>
                  <a:pt x="62" y="671"/>
                </a:cubicBezTo>
                <a:cubicBezTo>
                  <a:pt x="61" y="671"/>
                  <a:pt x="61" y="670"/>
                  <a:pt x="60" y="670"/>
                </a:cubicBezTo>
                <a:cubicBezTo>
                  <a:pt x="63" y="671"/>
                  <a:pt x="66" y="672"/>
                  <a:pt x="68" y="673"/>
                </a:cubicBezTo>
                <a:cubicBezTo>
                  <a:pt x="67" y="672"/>
                  <a:pt x="67" y="672"/>
                  <a:pt x="66" y="672"/>
                </a:cubicBezTo>
                <a:cubicBezTo>
                  <a:pt x="68" y="673"/>
                  <a:pt x="70" y="673"/>
                  <a:pt x="72" y="674"/>
                </a:cubicBezTo>
                <a:cubicBezTo>
                  <a:pt x="72" y="674"/>
                  <a:pt x="71" y="674"/>
                  <a:pt x="71" y="673"/>
                </a:cubicBezTo>
                <a:cubicBezTo>
                  <a:pt x="73" y="674"/>
                  <a:pt x="74" y="674"/>
                  <a:pt x="75" y="675"/>
                </a:cubicBezTo>
                <a:cubicBezTo>
                  <a:pt x="73" y="674"/>
                  <a:pt x="73" y="674"/>
                  <a:pt x="73" y="674"/>
                </a:cubicBezTo>
                <a:cubicBezTo>
                  <a:pt x="72" y="674"/>
                  <a:pt x="71" y="673"/>
                  <a:pt x="69" y="673"/>
                </a:cubicBezTo>
                <a:cubicBezTo>
                  <a:pt x="66" y="672"/>
                  <a:pt x="62" y="671"/>
                  <a:pt x="59" y="670"/>
                </a:cubicBezTo>
                <a:cubicBezTo>
                  <a:pt x="62" y="670"/>
                  <a:pt x="62" y="670"/>
                  <a:pt x="62" y="670"/>
                </a:cubicBezTo>
                <a:cubicBezTo>
                  <a:pt x="57" y="669"/>
                  <a:pt x="58" y="669"/>
                  <a:pt x="55" y="668"/>
                </a:cubicBezTo>
                <a:cubicBezTo>
                  <a:pt x="57" y="668"/>
                  <a:pt x="58" y="669"/>
                  <a:pt x="59" y="669"/>
                </a:cubicBezTo>
                <a:cubicBezTo>
                  <a:pt x="54" y="667"/>
                  <a:pt x="65" y="671"/>
                  <a:pt x="61" y="669"/>
                </a:cubicBezTo>
                <a:cubicBezTo>
                  <a:pt x="60" y="669"/>
                  <a:pt x="57" y="668"/>
                  <a:pt x="56" y="667"/>
                </a:cubicBezTo>
                <a:cubicBezTo>
                  <a:pt x="56" y="668"/>
                  <a:pt x="57" y="668"/>
                  <a:pt x="57" y="668"/>
                </a:cubicBezTo>
                <a:cubicBezTo>
                  <a:pt x="54" y="667"/>
                  <a:pt x="54" y="667"/>
                  <a:pt x="54" y="667"/>
                </a:cubicBezTo>
                <a:cubicBezTo>
                  <a:pt x="55" y="667"/>
                  <a:pt x="56" y="668"/>
                  <a:pt x="58" y="668"/>
                </a:cubicBezTo>
                <a:cubicBezTo>
                  <a:pt x="55" y="667"/>
                  <a:pt x="54" y="666"/>
                  <a:pt x="55" y="667"/>
                </a:cubicBezTo>
                <a:cubicBezTo>
                  <a:pt x="54" y="666"/>
                  <a:pt x="48" y="665"/>
                  <a:pt x="49" y="665"/>
                </a:cubicBezTo>
                <a:cubicBezTo>
                  <a:pt x="52" y="665"/>
                  <a:pt x="55" y="666"/>
                  <a:pt x="56" y="666"/>
                </a:cubicBezTo>
                <a:cubicBezTo>
                  <a:pt x="54" y="666"/>
                  <a:pt x="52" y="665"/>
                  <a:pt x="51" y="665"/>
                </a:cubicBezTo>
                <a:cubicBezTo>
                  <a:pt x="55" y="666"/>
                  <a:pt x="55" y="666"/>
                  <a:pt x="55" y="666"/>
                </a:cubicBezTo>
                <a:cubicBezTo>
                  <a:pt x="55" y="666"/>
                  <a:pt x="54" y="665"/>
                  <a:pt x="57" y="666"/>
                </a:cubicBezTo>
                <a:cubicBezTo>
                  <a:pt x="55" y="666"/>
                  <a:pt x="56" y="666"/>
                  <a:pt x="56" y="666"/>
                </a:cubicBezTo>
                <a:cubicBezTo>
                  <a:pt x="54" y="665"/>
                  <a:pt x="48" y="663"/>
                  <a:pt x="46" y="663"/>
                </a:cubicBezTo>
                <a:cubicBezTo>
                  <a:pt x="49" y="664"/>
                  <a:pt x="47" y="663"/>
                  <a:pt x="53" y="665"/>
                </a:cubicBezTo>
                <a:cubicBezTo>
                  <a:pt x="54" y="665"/>
                  <a:pt x="54" y="665"/>
                  <a:pt x="54" y="665"/>
                </a:cubicBezTo>
                <a:cubicBezTo>
                  <a:pt x="59" y="666"/>
                  <a:pt x="48" y="663"/>
                  <a:pt x="57" y="666"/>
                </a:cubicBezTo>
                <a:cubicBezTo>
                  <a:pt x="56" y="666"/>
                  <a:pt x="58" y="666"/>
                  <a:pt x="61" y="667"/>
                </a:cubicBezTo>
                <a:cubicBezTo>
                  <a:pt x="59" y="666"/>
                  <a:pt x="59" y="666"/>
                  <a:pt x="59" y="666"/>
                </a:cubicBezTo>
                <a:cubicBezTo>
                  <a:pt x="60" y="667"/>
                  <a:pt x="59" y="667"/>
                  <a:pt x="61" y="667"/>
                </a:cubicBezTo>
                <a:cubicBezTo>
                  <a:pt x="60" y="667"/>
                  <a:pt x="58" y="666"/>
                  <a:pt x="56" y="665"/>
                </a:cubicBezTo>
                <a:cubicBezTo>
                  <a:pt x="57" y="665"/>
                  <a:pt x="57" y="665"/>
                  <a:pt x="57" y="665"/>
                </a:cubicBezTo>
                <a:cubicBezTo>
                  <a:pt x="56" y="665"/>
                  <a:pt x="56" y="665"/>
                  <a:pt x="56" y="665"/>
                </a:cubicBezTo>
                <a:cubicBezTo>
                  <a:pt x="56" y="665"/>
                  <a:pt x="57" y="665"/>
                  <a:pt x="58" y="665"/>
                </a:cubicBezTo>
                <a:cubicBezTo>
                  <a:pt x="55" y="665"/>
                  <a:pt x="55" y="665"/>
                  <a:pt x="55" y="665"/>
                </a:cubicBezTo>
                <a:cubicBezTo>
                  <a:pt x="56" y="665"/>
                  <a:pt x="58" y="665"/>
                  <a:pt x="58" y="665"/>
                </a:cubicBezTo>
                <a:cubicBezTo>
                  <a:pt x="60" y="666"/>
                  <a:pt x="49" y="662"/>
                  <a:pt x="53" y="663"/>
                </a:cubicBezTo>
                <a:cubicBezTo>
                  <a:pt x="53" y="663"/>
                  <a:pt x="54" y="663"/>
                  <a:pt x="54" y="663"/>
                </a:cubicBezTo>
                <a:cubicBezTo>
                  <a:pt x="56" y="664"/>
                  <a:pt x="56" y="664"/>
                  <a:pt x="56" y="664"/>
                </a:cubicBezTo>
                <a:cubicBezTo>
                  <a:pt x="47" y="661"/>
                  <a:pt x="55" y="663"/>
                  <a:pt x="46" y="660"/>
                </a:cubicBezTo>
                <a:cubicBezTo>
                  <a:pt x="50" y="661"/>
                  <a:pt x="48" y="661"/>
                  <a:pt x="52" y="662"/>
                </a:cubicBezTo>
                <a:cubicBezTo>
                  <a:pt x="55" y="663"/>
                  <a:pt x="55" y="663"/>
                  <a:pt x="55" y="663"/>
                </a:cubicBezTo>
                <a:cubicBezTo>
                  <a:pt x="55" y="663"/>
                  <a:pt x="55" y="663"/>
                  <a:pt x="55" y="664"/>
                </a:cubicBezTo>
                <a:close/>
                <a:moveTo>
                  <a:pt x="55" y="666"/>
                </a:moveTo>
                <a:cubicBezTo>
                  <a:pt x="54" y="665"/>
                  <a:pt x="56" y="666"/>
                  <a:pt x="56" y="666"/>
                </a:cubicBezTo>
                <a:cubicBezTo>
                  <a:pt x="57" y="666"/>
                  <a:pt x="59" y="667"/>
                  <a:pt x="55" y="666"/>
                </a:cubicBezTo>
                <a:close/>
                <a:moveTo>
                  <a:pt x="64" y="671"/>
                </a:moveTo>
                <a:cubicBezTo>
                  <a:pt x="62" y="671"/>
                  <a:pt x="62" y="671"/>
                  <a:pt x="63" y="671"/>
                </a:cubicBezTo>
                <a:cubicBezTo>
                  <a:pt x="64" y="672"/>
                  <a:pt x="64" y="672"/>
                  <a:pt x="64" y="671"/>
                </a:cubicBezTo>
                <a:close/>
                <a:moveTo>
                  <a:pt x="84" y="683"/>
                </a:moveTo>
                <a:cubicBezTo>
                  <a:pt x="84" y="683"/>
                  <a:pt x="84" y="683"/>
                  <a:pt x="84" y="683"/>
                </a:cubicBezTo>
                <a:cubicBezTo>
                  <a:pt x="85" y="683"/>
                  <a:pt x="85" y="683"/>
                  <a:pt x="84" y="683"/>
                </a:cubicBezTo>
                <a:close/>
                <a:moveTo>
                  <a:pt x="83" y="683"/>
                </a:moveTo>
                <a:cubicBezTo>
                  <a:pt x="83" y="683"/>
                  <a:pt x="83" y="683"/>
                  <a:pt x="84" y="683"/>
                </a:cubicBezTo>
                <a:cubicBezTo>
                  <a:pt x="83" y="683"/>
                  <a:pt x="83" y="683"/>
                  <a:pt x="83" y="683"/>
                </a:cubicBezTo>
                <a:cubicBezTo>
                  <a:pt x="82" y="682"/>
                  <a:pt x="83" y="682"/>
                  <a:pt x="83" y="683"/>
                </a:cubicBezTo>
                <a:close/>
                <a:moveTo>
                  <a:pt x="84" y="670"/>
                </a:moveTo>
                <a:cubicBezTo>
                  <a:pt x="85" y="670"/>
                  <a:pt x="85" y="670"/>
                  <a:pt x="85" y="670"/>
                </a:cubicBezTo>
                <a:cubicBezTo>
                  <a:pt x="84" y="670"/>
                  <a:pt x="83" y="669"/>
                  <a:pt x="84" y="670"/>
                </a:cubicBezTo>
                <a:close/>
                <a:moveTo>
                  <a:pt x="59" y="670"/>
                </a:moveTo>
                <a:cubicBezTo>
                  <a:pt x="59" y="670"/>
                  <a:pt x="60" y="670"/>
                  <a:pt x="60" y="670"/>
                </a:cubicBezTo>
                <a:cubicBezTo>
                  <a:pt x="60" y="670"/>
                  <a:pt x="59" y="670"/>
                  <a:pt x="59" y="670"/>
                </a:cubicBezTo>
                <a:close/>
                <a:moveTo>
                  <a:pt x="54" y="661"/>
                </a:moveTo>
                <a:cubicBezTo>
                  <a:pt x="54" y="661"/>
                  <a:pt x="54" y="661"/>
                  <a:pt x="54" y="661"/>
                </a:cubicBezTo>
                <a:cubicBezTo>
                  <a:pt x="53" y="661"/>
                  <a:pt x="53" y="661"/>
                  <a:pt x="53" y="661"/>
                </a:cubicBezTo>
                <a:lnTo>
                  <a:pt x="54" y="661"/>
                </a:lnTo>
                <a:close/>
                <a:moveTo>
                  <a:pt x="55" y="676"/>
                </a:moveTo>
                <a:cubicBezTo>
                  <a:pt x="56" y="676"/>
                  <a:pt x="56" y="676"/>
                  <a:pt x="57" y="676"/>
                </a:cubicBezTo>
                <a:cubicBezTo>
                  <a:pt x="56" y="676"/>
                  <a:pt x="56" y="676"/>
                  <a:pt x="55" y="676"/>
                </a:cubicBezTo>
                <a:close/>
                <a:moveTo>
                  <a:pt x="88" y="684"/>
                </a:moveTo>
                <a:cubicBezTo>
                  <a:pt x="87" y="684"/>
                  <a:pt x="87" y="684"/>
                  <a:pt x="87" y="684"/>
                </a:cubicBezTo>
                <a:cubicBezTo>
                  <a:pt x="88" y="684"/>
                  <a:pt x="87" y="684"/>
                  <a:pt x="86" y="684"/>
                </a:cubicBezTo>
                <a:cubicBezTo>
                  <a:pt x="87" y="684"/>
                  <a:pt x="88" y="684"/>
                  <a:pt x="88" y="684"/>
                </a:cubicBezTo>
                <a:close/>
                <a:moveTo>
                  <a:pt x="68" y="682"/>
                </a:moveTo>
                <a:cubicBezTo>
                  <a:pt x="68" y="682"/>
                  <a:pt x="68" y="682"/>
                  <a:pt x="68" y="682"/>
                </a:cubicBezTo>
                <a:cubicBezTo>
                  <a:pt x="70" y="683"/>
                  <a:pt x="70" y="683"/>
                  <a:pt x="70" y="683"/>
                </a:cubicBezTo>
                <a:cubicBezTo>
                  <a:pt x="70" y="682"/>
                  <a:pt x="68" y="682"/>
                  <a:pt x="68" y="682"/>
                </a:cubicBezTo>
                <a:close/>
                <a:moveTo>
                  <a:pt x="77" y="683"/>
                </a:moveTo>
                <a:cubicBezTo>
                  <a:pt x="75" y="682"/>
                  <a:pt x="75" y="682"/>
                  <a:pt x="76" y="683"/>
                </a:cubicBezTo>
                <a:cubicBezTo>
                  <a:pt x="76" y="683"/>
                  <a:pt x="76" y="683"/>
                  <a:pt x="76" y="683"/>
                </a:cubicBezTo>
                <a:cubicBezTo>
                  <a:pt x="80" y="683"/>
                  <a:pt x="79" y="683"/>
                  <a:pt x="77" y="683"/>
                </a:cubicBezTo>
                <a:close/>
                <a:moveTo>
                  <a:pt x="76" y="683"/>
                </a:moveTo>
                <a:cubicBezTo>
                  <a:pt x="76" y="683"/>
                  <a:pt x="76" y="683"/>
                  <a:pt x="76" y="683"/>
                </a:cubicBezTo>
                <a:cubicBezTo>
                  <a:pt x="78" y="683"/>
                  <a:pt x="76" y="683"/>
                  <a:pt x="76" y="683"/>
                </a:cubicBezTo>
                <a:close/>
                <a:moveTo>
                  <a:pt x="85" y="683"/>
                </a:moveTo>
                <a:cubicBezTo>
                  <a:pt x="84" y="683"/>
                  <a:pt x="88" y="683"/>
                  <a:pt x="87" y="683"/>
                </a:cubicBezTo>
                <a:cubicBezTo>
                  <a:pt x="90" y="684"/>
                  <a:pt x="83" y="683"/>
                  <a:pt x="85" y="683"/>
                </a:cubicBezTo>
                <a:close/>
                <a:moveTo>
                  <a:pt x="68" y="682"/>
                </a:moveTo>
                <a:cubicBezTo>
                  <a:pt x="72" y="682"/>
                  <a:pt x="72" y="682"/>
                  <a:pt x="72" y="682"/>
                </a:cubicBezTo>
                <a:cubicBezTo>
                  <a:pt x="69" y="682"/>
                  <a:pt x="69" y="682"/>
                  <a:pt x="69" y="682"/>
                </a:cubicBezTo>
                <a:lnTo>
                  <a:pt x="68" y="682"/>
                </a:lnTo>
                <a:close/>
                <a:moveTo>
                  <a:pt x="71" y="681"/>
                </a:moveTo>
                <a:cubicBezTo>
                  <a:pt x="70" y="681"/>
                  <a:pt x="70" y="681"/>
                  <a:pt x="70" y="681"/>
                </a:cubicBezTo>
                <a:cubicBezTo>
                  <a:pt x="70" y="681"/>
                  <a:pt x="71" y="681"/>
                  <a:pt x="71" y="682"/>
                </a:cubicBezTo>
                <a:cubicBezTo>
                  <a:pt x="71" y="681"/>
                  <a:pt x="72" y="681"/>
                  <a:pt x="71" y="681"/>
                </a:cubicBezTo>
                <a:close/>
                <a:moveTo>
                  <a:pt x="71" y="682"/>
                </a:moveTo>
                <a:cubicBezTo>
                  <a:pt x="71" y="682"/>
                  <a:pt x="71" y="682"/>
                  <a:pt x="72" y="682"/>
                </a:cubicBezTo>
                <a:cubicBezTo>
                  <a:pt x="71" y="682"/>
                  <a:pt x="71" y="682"/>
                  <a:pt x="71" y="682"/>
                </a:cubicBezTo>
                <a:close/>
                <a:moveTo>
                  <a:pt x="67" y="681"/>
                </a:moveTo>
                <a:cubicBezTo>
                  <a:pt x="68" y="681"/>
                  <a:pt x="68" y="681"/>
                  <a:pt x="68" y="681"/>
                </a:cubicBezTo>
                <a:cubicBezTo>
                  <a:pt x="68" y="681"/>
                  <a:pt x="68" y="681"/>
                  <a:pt x="68" y="681"/>
                </a:cubicBezTo>
                <a:lnTo>
                  <a:pt x="67" y="681"/>
                </a:lnTo>
                <a:close/>
                <a:moveTo>
                  <a:pt x="72" y="680"/>
                </a:moveTo>
                <a:cubicBezTo>
                  <a:pt x="71" y="680"/>
                  <a:pt x="71" y="680"/>
                  <a:pt x="71" y="680"/>
                </a:cubicBezTo>
                <a:cubicBezTo>
                  <a:pt x="69" y="680"/>
                  <a:pt x="69" y="680"/>
                  <a:pt x="69" y="680"/>
                </a:cubicBezTo>
                <a:cubicBezTo>
                  <a:pt x="70" y="680"/>
                  <a:pt x="70" y="680"/>
                  <a:pt x="72" y="680"/>
                </a:cubicBezTo>
                <a:close/>
                <a:moveTo>
                  <a:pt x="62" y="679"/>
                </a:moveTo>
                <a:cubicBezTo>
                  <a:pt x="63" y="679"/>
                  <a:pt x="64" y="680"/>
                  <a:pt x="65" y="680"/>
                </a:cubicBezTo>
                <a:cubicBezTo>
                  <a:pt x="61" y="679"/>
                  <a:pt x="61" y="679"/>
                  <a:pt x="61" y="679"/>
                </a:cubicBezTo>
                <a:lnTo>
                  <a:pt x="62" y="679"/>
                </a:lnTo>
                <a:close/>
                <a:moveTo>
                  <a:pt x="61" y="679"/>
                </a:moveTo>
                <a:cubicBezTo>
                  <a:pt x="60" y="679"/>
                  <a:pt x="58" y="678"/>
                  <a:pt x="58" y="678"/>
                </a:cubicBezTo>
                <a:cubicBezTo>
                  <a:pt x="59" y="679"/>
                  <a:pt x="60" y="679"/>
                  <a:pt x="61" y="679"/>
                </a:cubicBezTo>
                <a:close/>
                <a:moveTo>
                  <a:pt x="67" y="678"/>
                </a:moveTo>
                <a:cubicBezTo>
                  <a:pt x="67" y="678"/>
                  <a:pt x="67" y="678"/>
                  <a:pt x="67" y="678"/>
                </a:cubicBezTo>
                <a:cubicBezTo>
                  <a:pt x="74" y="679"/>
                  <a:pt x="74" y="679"/>
                  <a:pt x="74" y="679"/>
                </a:cubicBezTo>
                <a:lnTo>
                  <a:pt x="67" y="678"/>
                </a:lnTo>
                <a:close/>
                <a:moveTo>
                  <a:pt x="51" y="673"/>
                </a:moveTo>
                <a:cubicBezTo>
                  <a:pt x="49" y="673"/>
                  <a:pt x="55" y="674"/>
                  <a:pt x="53" y="673"/>
                </a:cubicBezTo>
                <a:cubicBezTo>
                  <a:pt x="55" y="674"/>
                  <a:pt x="55" y="674"/>
                  <a:pt x="56" y="674"/>
                </a:cubicBezTo>
                <a:cubicBezTo>
                  <a:pt x="54" y="673"/>
                  <a:pt x="55" y="674"/>
                  <a:pt x="51" y="673"/>
                </a:cubicBezTo>
                <a:close/>
                <a:moveTo>
                  <a:pt x="56" y="674"/>
                </a:moveTo>
                <a:cubicBezTo>
                  <a:pt x="56" y="674"/>
                  <a:pt x="57" y="674"/>
                  <a:pt x="57" y="674"/>
                </a:cubicBezTo>
                <a:cubicBezTo>
                  <a:pt x="57" y="674"/>
                  <a:pt x="56" y="674"/>
                  <a:pt x="56" y="674"/>
                </a:cubicBezTo>
                <a:close/>
                <a:moveTo>
                  <a:pt x="90" y="668"/>
                </a:moveTo>
                <a:cubicBezTo>
                  <a:pt x="91" y="669"/>
                  <a:pt x="91" y="669"/>
                  <a:pt x="91" y="669"/>
                </a:cubicBezTo>
                <a:cubicBezTo>
                  <a:pt x="89" y="668"/>
                  <a:pt x="89" y="668"/>
                  <a:pt x="89" y="668"/>
                </a:cubicBezTo>
                <a:lnTo>
                  <a:pt x="90" y="668"/>
                </a:lnTo>
                <a:close/>
                <a:moveTo>
                  <a:pt x="86" y="665"/>
                </a:moveTo>
                <a:cubicBezTo>
                  <a:pt x="89" y="668"/>
                  <a:pt x="89" y="668"/>
                  <a:pt x="89" y="668"/>
                </a:cubicBezTo>
                <a:cubicBezTo>
                  <a:pt x="86" y="666"/>
                  <a:pt x="86" y="666"/>
                  <a:pt x="86" y="666"/>
                </a:cubicBezTo>
                <a:cubicBezTo>
                  <a:pt x="86" y="666"/>
                  <a:pt x="87" y="666"/>
                  <a:pt x="86" y="665"/>
                </a:cubicBezTo>
                <a:close/>
                <a:moveTo>
                  <a:pt x="48" y="664"/>
                </a:moveTo>
                <a:cubicBezTo>
                  <a:pt x="49" y="664"/>
                  <a:pt x="49" y="664"/>
                  <a:pt x="49" y="664"/>
                </a:cubicBezTo>
                <a:cubicBezTo>
                  <a:pt x="50" y="664"/>
                  <a:pt x="50" y="664"/>
                  <a:pt x="50" y="664"/>
                </a:cubicBezTo>
                <a:lnTo>
                  <a:pt x="48" y="664"/>
                </a:lnTo>
                <a:close/>
                <a:moveTo>
                  <a:pt x="51" y="663"/>
                </a:moveTo>
                <a:cubicBezTo>
                  <a:pt x="51" y="663"/>
                  <a:pt x="51" y="663"/>
                  <a:pt x="51" y="663"/>
                </a:cubicBezTo>
                <a:cubicBezTo>
                  <a:pt x="55" y="664"/>
                  <a:pt x="55" y="664"/>
                  <a:pt x="55" y="664"/>
                </a:cubicBezTo>
                <a:lnTo>
                  <a:pt x="51" y="663"/>
                </a:lnTo>
                <a:close/>
                <a:moveTo>
                  <a:pt x="47" y="660"/>
                </a:moveTo>
                <a:cubicBezTo>
                  <a:pt x="47" y="660"/>
                  <a:pt x="48" y="660"/>
                  <a:pt x="48" y="660"/>
                </a:cubicBezTo>
                <a:cubicBezTo>
                  <a:pt x="47" y="660"/>
                  <a:pt x="52" y="661"/>
                  <a:pt x="47" y="6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29" name="indicator"/>
          <p:cNvSpPr>
            <a:spLocks noChangeAspect="1" noEditPoints="1"/>
          </p:cNvSpPr>
          <p:nvPr/>
        </p:nvSpPr>
        <p:spPr bwMode="auto">
          <a:xfrm rot="16042662" flipV="1">
            <a:off x="3443160" y="2054738"/>
            <a:ext cx="1085876" cy="1917265"/>
          </a:xfrm>
          <a:custGeom>
            <a:avLst/>
            <a:gdLst>
              <a:gd name="T0" fmla="*/ 417 w 432"/>
              <a:gd name="T1" fmla="*/ 568 h 752"/>
              <a:gd name="T2" fmla="*/ 422 w 432"/>
              <a:gd name="T3" fmla="*/ 532 h 752"/>
              <a:gd name="T4" fmla="*/ 403 w 432"/>
              <a:gd name="T5" fmla="*/ 542 h 752"/>
              <a:gd name="T6" fmla="*/ 393 w 432"/>
              <a:gd name="T7" fmla="*/ 454 h 752"/>
              <a:gd name="T8" fmla="*/ 357 w 432"/>
              <a:gd name="T9" fmla="*/ 164 h 752"/>
              <a:gd name="T10" fmla="*/ 397 w 432"/>
              <a:gd name="T11" fmla="*/ 16 h 752"/>
              <a:gd name="T12" fmla="*/ 396 w 432"/>
              <a:gd name="T13" fmla="*/ 294 h 752"/>
              <a:gd name="T14" fmla="*/ 420 w 432"/>
              <a:gd name="T15" fmla="*/ 486 h 752"/>
              <a:gd name="T16" fmla="*/ 387 w 432"/>
              <a:gd name="T17" fmla="*/ 423 h 752"/>
              <a:gd name="T18" fmla="*/ 378 w 432"/>
              <a:gd name="T19" fmla="*/ 319 h 752"/>
              <a:gd name="T20" fmla="*/ 376 w 432"/>
              <a:gd name="T21" fmla="*/ 324 h 752"/>
              <a:gd name="T22" fmla="*/ 385 w 432"/>
              <a:gd name="T23" fmla="*/ 477 h 752"/>
              <a:gd name="T24" fmla="*/ 73 w 432"/>
              <a:gd name="T25" fmla="*/ 694 h 752"/>
              <a:gd name="T26" fmla="*/ 79 w 432"/>
              <a:gd name="T27" fmla="*/ 685 h 752"/>
              <a:gd name="T28" fmla="*/ 92 w 432"/>
              <a:gd name="T29" fmla="*/ 683 h 752"/>
              <a:gd name="T30" fmla="*/ 130 w 432"/>
              <a:gd name="T31" fmla="*/ 664 h 752"/>
              <a:gd name="T32" fmla="*/ 272 w 432"/>
              <a:gd name="T33" fmla="*/ 544 h 752"/>
              <a:gd name="T34" fmla="*/ 359 w 432"/>
              <a:gd name="T35" fmla="*/ 514 h 752"/>
              <a:gd name="T36" fmla="*/ 302 w 432"/>
              <a:gd name="T37" fmla="*/ 575 h 752"/>
              <a:gd name="T38" fmla="*/ 173 w 432"/>
              <a:gd name="T39" fmla="*/ 646 h 752"/>
              <a:gd name="T40" fmla="*/ 120 w 432"/>
              <a:gd name="T41" fmla="*/ 653 h 752"/>
              <a:gd name="T42" fmla="*/ 189 w 432"/>
              <a:gd name="T43" fmla="*/ 602 h 752"/>
              <a:gd name="T44" fmla="*/ 249 w 432"/>
              <a:gd name="T45" fmla="*/ 563 h 752"/>
              <a:gd name="T46" fmla="*/ 95 w 432"/>
              <a:gd name="T47" fmla="*/ 656 h 752"/>
              <a:gd name="T48" fmla="*/ 254 w 432"/>
              <a:gd name="T49" fmla="*/ 547 h 752"/>
              <a:gd name="T50" fmla="*/ 46 w 432"/>
              <a:gd name="T51" fmla="*/ 642 h 752"/>
              <a:gd name="T52" fmla="*/ 44 w 432"/>
              <a:gd name="T53" fmla="*/ 637 h 752"/>
              <a:gd name="T54" fmla="*/ 53 w 432"/>
              <a:gd name="T55" fmla="*/ 634 h 752"/>
              <a:gd name="T56" fmla="*/ 59 w 432"/>
              <a:gd name="T57" fmla="*/ 634 h 752"/>
              <a:gd name="T58" fmla="*/ 24 w 432"/>
              <a:gd name="T59" fmla="*/ 726 h 752"/>
              <a:gd name="T60" fmla="*/ 31 w 432"/>
              <a:gd name="T61" fmla="*/ 654 h 752"/>
              <a:gd name="T62" fmla="*/ 99 w 432"/>
              <a:gd name="T63" fmla="*/ 707 h 752"/>
              <a:gd name="T64" fmla="*/ 89 w 432"/>
              <a:gd name="T65" fmla="*/ 642 h 752"/>
              <a:gd name="T66" fmla="*/ 97 w 432"/>
              <a:gd name="T67" fmla="*/ 622 h 752"/>
              <a:gd name="T68" fmla="*/ 119 w 432"/>
              <a:gd name="T69" fmla="*/ 679 h 752"/>
              <a:gd name="T70" fmla="*/ 88 w 432"/>
              <a:gd name="T71" fmla="*/ 752 h 752"/>
              <a:gd name="T72" fmla="*/ 59 w 432"/>
              <a:gd name="T73" fmla="*/ 618 h 752"/>
              <a:gd name="T74" fmla="*/ 100 w 432"/>
              <a:gd name="T75" fmla="*/ 710 h 752"/>
              <a:gd name="T76" fmla="*/ 76 w 432"/>
              <a:gd name="T77" fmla="*/ 692 h 752"/>
              <a:gd name="T78" fmla="*/ 68 w 432"/>
              <a:gd name="T79" fmla="*/ 696 h 752"/>
              <a:gd name="T80" fmla="*/ 67 w 432"/>
              <a:gd name="T81" fmla="*/ 693 h 752"/>
              <a:gd name="T82" fmla="*/ 63 w 432"/>
              <a:gd name="T83" fmla="*/ 689 h 752"/>
              <a:gd name="T84" fmla="*/ 67 w 432"/>
              <a:gd name="T85" fmla="*/ 719 h 752"/>
              <a:gd name="T86" fmla="*/ 63 w 432"/>
              <a:gd name="T87" fmla="*/ 649 h 752"/>
              <a:gd name="T88" fmla="*/ 84 w 432"/>
              <a:gd name="T89" fmla="*/ 676 h 752"/>
              <a:gd name="T90" fmla="*/ 65 w 432"/>
              <a:gd name="T91" fmla="*/ 664 h 752"/>
              <a:gd name="T92" fmla="*/ 45 w 432"/>
              <a:gd name="T93" fmla="*/ 695 h 752"/>
              <a:gd name="T94" fmla="*/ 41 w 432"/>
              <a:gd name="T95" fmla="*/ 644 h 752"/>
              <a:gd name="T96" fmla="*/ 109 w 432"/>
              <a:gd name="T97" fmla="*/ 663 h 752"/>
              <a:gd name="T98" fmla="*/ 66 w 432"/>
              <a:gd name="T99" fmla="*/ 689 h 752"/>
              <a:gd name="T100" fmla="*/ 30 w 432"/>
              <a:gd name="T101" fmla="*/ 655 h 752"/>
              <a:gd name="T102" fmla="*/ 85 w 432"/>
              <a:gd name="T103" fmla="*/ 685 h 752"/>
              <a:gd name="T104" fmla="*/ 83 w 432"/>
              <a:gd name="T105" fmla="*/ 684 h 752"/>
              <a:gd name="T106" fmla="*/ 84 w 432"/>
              <a:gd name="T107" fmla="*/ 684 h 752"/>
              <a:gd name="T108" fmla="*/ 86 w 432"/>
              <a:gd name="T109" fmla="*/ 682 h 752"/>
              <a:gd name="T110" fmla="*/ 60 w 432"/>
              <a:gd name="T111" fmla="*/ 662 h 752"/>
              <a:gd name="T112" fmla="*/ 65 w 432"/>
              <a:gd name="T113" fmla="*/ 655 h 752"/>
              <a:gd name="T114" fmla="*/ 83 w 432"/>
              <a:gd name="T115" fmla="*/ 674 h 752"/>
              <a:gd name="T116" fmla="*/ 84 w 432"/>
              <a:gd name="T117" fmla="*/ 680 h 752"/>
              <a:gd name="T118" fmla="*/ 60 w 432"/>
              <a:gd name="T119" fmla="*/ 677 h 752"/>
              <a:gd name="T120" fmla="*/ 61 w 432"/>
              <a:gd name="T121" fmla="*/ 671 h 752"/>
              <a:gd name="T122" fmla="*/ 64 w 432"/>
              <a:gd name="T123" fmla="*/ 671 h 752"/>
              <a:gd name="T124" fmla="*/ 68 w 432"/>
              <a:gd name="T125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32" h="752">
                <a:moveTo>
                  <a:pt x="354" y="68"/>
                </a:moveTo>
                <a:cubicBezTo>
                  <a:pt x="355" y="71"/>
                  <a:pt x="359" y="68"/>
                  <a:pt x="361" y="68"/>
                </a:cubicBezTo>
                <a:cubicBezTo>
                  <a:pt x="358" y="66"/>
                  <a:pt x="357" y="63"/>
                  <a:pt x="354" y="68"/>
                </a:cubicBezTo>
                <a:close/>
                <a:moveTo>
                  <a:pt x="372" y="81"/>
                </a:moveTo>
                <a:cubicBezTo>
                  <a:pt x="373" y="80"/>
                  <a:pt x="373" y="80"/>
                  <a:pt x="373" y="80"/>
                </a:cubicBezTo>
                <a:cubicBezTo>
                  <a:pt x="372" y="78"/>
                  <a:pt x="371" y="78"/>
                  <a:pt x="369" y="77"/>
                </a:cubicBezTo>
                <a:lnTo>
                  <a:pt x="372" y="81"/>
                </a:lnTo>
                <a:close/>
                <a:moveTo>
                  <a:pt x="422" y="608"/>
                </a:moveTo>
                <a:cubicBezTo>
                  <a:pt x="422" y="609"/>
                  <a:pt x="426" y="609"/>
                  <a:pt x="426" y="609"/>
                </a:cubicBezTo>
                <a:cubicBezTo>
                  <a:pt x="425" y="608"/>
                  <a:pt x="421" y="609"/>
                  <a:pt x="422" y="608"/>
                </a:cubicBezTo>
                <a:close/>
                <a:moveTo>
                  <a:pt x="413" y="594"/>
                </a:moveTo>
                <a:cubicBezTo>
                  <a:pt x="414" y="594"/>
                  <a:pt x="414" y="594"/>
                  <a:pt x="414" y="594"/>
                </a:cubicBezTo>
                <a:cubicBezTo>
                  <a:pt x="411" y="592"/>
                  <a:pt x="411" y="592"/>
                  <a:pt x="411" y="592"/>
                </a:cubicBezTo>
                <a:lnTo>
                  <a:pt x="413" y="594"/>
                </a:lnTo>
                <a:close/>
                <a:moveTo>
                  <a:pt x="412" y="580"/>
                </a:moveTo>
                <a:cubicBezTo>
                  <a:pt x="406" y="582"/>
                  <a:pt x="414" y="585"/>
                  <a:pt x="411" y="588"/>
                </a:cubicBezTo>
                <a:cubicBezTo>
                  <a:pt x="410" y="588"/>
                  <a:pt x="410" y="588"/>
                  <a:pt x="410" y="588"/>
                </a:cubicBezTo>
                <a:cubicBezTo>
                  <a:pt x="415" y="589"/>
                  <a:pt x="415" y="589"/>
                  <a:pt x="415" y="589"/>
                </a:cubicBezTo>
                <a:cubicBezTo>
                  <a:pt x="414" y="586"/>
                  <a:pt x="411" y="582"/>
                  <a:pt x="412" y="580"/>
                </a:cubicBezTo>
                <a:close/>
                <a:moveTo>
                  <a:pt x="426" y="572"/>
                </a:moveTo>
                <a:cubicBezTo>
                  <a:pt x="424" y="573"/>
                  <a:pt x="424" y="571"/>
                  <a:pt x="425" y="574"/>
                </a:cubicBezTo>
                <a:cubicBezTo>
                  <a:pt x="426" y="574"/>
                  <a:pt x="426" y="574"/>
                  <a:pt x="426" y="574"/>
                </a:cubicBezTo>
                <a:cubicBezTo>
                  <a:pt x="426" y="573"/>
                  <a:pt x="426" y="573"/>
                  <a:pt x="426" y="572"/>
                </a:cubicBezTo>
                <a:close/>
                <a:moveTo>
                  <a:pt x="426" y="574"/>
                </a:moveTo>
                <a:cubicBezTo>
                  <a:pt x="426" y="575"/>
                  <a:pt x="428" y="573"/>
                  <a:pt x="426" y="574"/>
                </a:cubicBezTo>
                <a:close/>
                <a:moveTo>
                  <a:pt x="424" y="567"/>
                </a:moveTo>
                <a:cubicBezTo>
                  <a:pt x="427" y="569"/>
                  <a:pt x="427" y="569"/>
                  <a:pt x="427" y="569"/>
                </a:cubicBezTo>
                <a:cubicBezTo>
                  <a:pt x="428" y="568"/>
                  <a:pt x="428" y="567"/>
                  <a:pt x="430" y="567"/>
                </a:cubicBezTo>
                <a:cubicBezTo>
                  <a:pt x="428" y="565"/>
                  <a:pt x="427" y="566"/>
                  <a:pt x="424" y="567"/>
                </a:cubicBezTo>
                <a:close/>
                <a:moveTo>
                  <a:pt x="420" y="565"/>
                </a:moveTo>
                <a:cubicBezTo>
                  <a:pt x="421" y="566"/>
                  <a:pt x="421" y="566"/>
                  <a:pt x="421" y="566"/>
                </a:cubicBezTo>
                <a:cubicBezTo>
                  <a:pt x="421" y="566"/>
                  <a:pt x="421" y="566"/>
                  <a:pt x="420" y="565"/>
                </a:cubicBezTo>
                <a:close/>
                <a:moveTo>
                  <a:pt x="423" y="568"/>
                </a:moveTo>
                <a:cubicBezTo>
                  <a:pt x="421" y="566"/>
                  <a:pt x="421" y="566"/>
                  <a:pt x="421" y="566"/>
                </a:cubicBezTo>
                <a:cubicBezTo>
                  <a:pt x="419" y="567"/>
                  <a:pt x="417" y="567"/>
                  <a:pt x="421" y="567"/>
                </a:cubicBezTo>
                <a:cubicBezTo>
                  <a:pt x="419" y="567"/>
                  <a:pt x="421" y="567"/>
                  <a:pt x="423" y="568"/>
                </a:cubicBezTo>
                <a:close/>
                <a:moveTo>
                  <a:pt x="422" y="569"/>
                </a:moveTo>
                <a:cubicBezTo>
                  <a:pt x="420" y="571"/>
                  <a:pt x="419" y="572"/>
                  <a:pt x="417" y="570"/>
                </a:cubicBezTo>
                <a:cubicBezTo>
                  <a:pt x="418" y="574"/>
                  <a:pt x="423" y="573"/>
                  <a:pt x="422" y="569"/>
                </a:cubicBezTo>
                <a:close/>
                <a:moveTo>
                  <a:pt x="406" y="580"/>
                </a:moveTo>
                <a:cubicBezTo>
                  <a:pt x="404" y="581"/>
                  <a:pt x="404" y="581"/>
                  <a:pt x="404" y="581"/>
                </a:cubicBezTo>
                <a:cubicBezTo>
                  <a:pt x="406" y="582"/>
                  <a:pt x="406" y="582"/>
                  <a:pt x="406" y="582"/>
                </a:cubicBezTo>
                <a:cubicBezTo>
                  <a:pt x="405" y="582"/>
                  <a:pt x="408" y="579"/>
                  <a:pt x="406" y="580"/>
                </a:cubicBezTo>
                <a:close/>
                <a:moveTo>
                  <a:pt x="427" y="555"/>
                </a:moveTo>
                <a:cubicBezTo>
                  <a:pt x="426" y="555"/>
                  <a:pt x="424" y="556"/>
                  <a:pt x="422" y="556"/>
                </a:cubicBezTo>
                <a:cubicBezTo>
                  <a:pt x="423" y="557"/>
                  <a:pt x="423" y="557"/>
                  <a:pt x="423" y="557"/>
                </a:cubicBezTo>
                <a:cubicBezTo>
                  <a:pt x="424" y="556"/>
                  <a:pt x="425" y="555"/>
                  <a:pt x="427" y="555"/>
                </a:cubicBezTo>
                <a:close/>
                <a:moveTo>
                  <a:pt x="422" y="556"/>
                </a:moveTo>
                <a:cubicBezTo>
                  <a:pt x="419" y="554"/>
                  <a:pt x="419" y="554"/>
                  <a:pt x="419" y="554"/>
                </a:cubicBezTo>
                <a:cubicBezTo>
                  <a:pt x="419" y="556"/>
                  <a:pt x="420" y="556"/>
                  <a:pt x="422" y="556"/>
                </a:cubicBezTo>
                <a:close/>
                <a:moveTo>
                  <a:pt x="412" y="565"/>
                </a:moveTo>
                <a:cubicBezTo>
                  <a:pt x="417" y="568"/>
                  <a:pt x="417" y="568"/>
                  <a:pt x="417" y="568"/>
                </a:cubicBezTo>
                <a:cubicBezTo>
                  <a:pt x="412" y="564"/>
                  <a:pt x="412" y="564"/>
                  <a:pt x="412" y="564"/>
                </a:cubicBezTo>
                <a:lnTo>
                  <a:pt x="412" y="565"/>
                </a:lnTo>
                <a:close/>
                <a:moveTo>
                  <a:pt x="427" y="547"/>
                </a:moveTo>
                <a:cubicBezTo>
                  <a:pt x="430" y="548"/>
                  <a:pt x="430" y="548"/>
                  <a:pt x="430" y="548"/>
                </a:cubicBezTo>
                <a:cubicBezTo>
                  <a:pt x="425" y="546"/>
                  <a:pt x="425" y="546"/>
                  <a:pt x="425" y="546"/>
                </a:cubicBezTo>
                <a:lnTo>
                  <a:pt x="427" y="547"/>
                </a:lnTo>
                <a:close/>
                <a:moveTo>
                  <a:pt x="426" y="541"/>
                </a:moveTo>
                <a:cubicBezTo>
                  <a:pt x="429" y="542"/>
                  <a:pt x="431" y="540"/>
                  <a:pt x="432" y="541"/>
                </a:cubicBezTo>
                <a:cubicBezTo>
                  <a:pt x="432" y="539"/>
                  <a:pt x="430" y="538"/>
                  <a:pt x="427" y="537"/>
                </a:cubicBezTo>
                <a:cubicBezTo>
                  <a:pt x="429" y="538"/>
                  <a:pt x="428" y="539"/>
                  <a:pt x="426" y="541"/>
                </a:cubicBezTo>
                <a:close/>
                <a:moveTo>
                  <a:pt x="424" y="535"/>
                </a:moveTo>
                <a:cubicBezTo>
                  <a:pt x="425" y="536"/>
                  <a:pt x="426" y="536"/>
                  <a:pt x="427" y="537"/>
                </a:cubicBezTo>
                <a:cubicBezTo>
                  <a:pt x="427" y="536"/>
                  <a:pt x="426" y="536"/>
                  <a:pt x="424" y="535"/>
                </a:cubicBezTo>
                <a:close/>
                <a:moveTo>
                  <a:pt x="420" y="550"/>
                </a:moveTo>
                <a:cubicBezTo>
                  <a:pt x="421" y="550"/>
                  <a:pt x="423" y="549"/>
                  <a:pt x="424" y="548"/>
                </a:cubicBezTo>
                <a:cubicBezTo>
                  <a:pt x="420" y="549"/>
                  <a:pt x="420" y="549"/>
                  <a:pt x="420" y="549"/>
                </a:cubicBezTo>
                <a:cubicBezTo>
                  <a:pt x="420" y="549"/>
                  <a:pt x="420" y="550"/>
                  <a:pt x="420" y="550"/>
                </a:cubicBezTo>
                <a:close/>
                <a:moveTo>
                  <a:pt x="420" y="549"/>
                </a:moveTo>
                <a:cubicBezTo>
                  <a:pt x="420" y="549"/>
                  <a:pt x="420" y="549"/>
                  <a:pt x="420" y="549"/>
                </a:cubicBezTo>
                <a:cubicBezTo>
                  <a:pt x="420" y="548"/>
                  <a:pt x="420" y="548"/>
                  <a:pt x="420" y="547"/>
                </a:cubicBezTo>
                <a:cubicBezTo>
                  <a:pt x="420" y="548"/>
                  <a:pt x="420" y="548"/>
                  <a:pt x="420" y="549"/>
                </a:cubicBezTo>
                <a:close/>
                <a:moveTo>
                  <a:pt x="420" y="550"/>
                </a:moveTo>
                <a:cubicBezTo>
                  <a:pt x="420" y="550"/>
                  <a:pt x="420" y="550"/>
                  <a:pt x="420" y="550"/>
                </a:cubicBezTo>
                <a:cubicBezTo>
                  <a:pt x="420" y="550"/>
                  <a:pt x="419" y="550"/>
                  <a:pt x="420" y="550"/>
                </a:cubicBezTo>
                <a:close/>
                <a:moveTo>
                  <a:pt x="416" y="559"/>
                </a:moveTo>
                <a:cubicBezTo>
                  <a:pt x="413" y="558"/>
                  <a:pt x="411" y="556"/>
                  <a:pt x="408" y="558"/>
                </a:cubicBezTo>
                <a:cubicBezTo>
                  <a:pt x="410" y="559"/>
                  <a:pt x="412" y="558"/>
                  <a:pt x="416" y="559"/>
                </a:cubicBezTo>
                <a:close/>
                <a:moveTo>
                  <a:pt x="415" y="551"/>
                </a:moveTo>
                <a:cubicBezTo>
                  <a:pt x="414" y="554"/>
                  <a:pt x="414" y="554"/>
                  <a:pt x="414" y="554"/>
                </a:cubicBezTo>
                <a:cubicBezTo>
                  <a:pt x="415" y="554"/>
                  <a:pt x="417" y="553"/>
                  <a:pt x="418" y="554"/>
                </a:cubicBezTo>
                <a:lnTo>
                  <a:pt x="415" y="551"/>
                </a:lnTo>
                <a:close/>
                <a:moveTo>
                  <a:pt x="414" y="550"/>
                </a:moveTo>
                <a:cubicBezTo>
                  <a:pt x="415" y="551"/>
                  <a:pt x="415" y="551"/>
                  <a:pt x="415" y="551"/>
                </a:cubicBezTo>
                <a:cubicBezTo>
                  <a:pt x="415" y="551"/>
                  <a:pt x="415" y="551"/>
                  <a:pt x="415" y="551"/>
                </a:cubicBezTo>
                <a:lnTo>
                  <a:pt x="414" y="550"/>
                </a:lnTo>
                <a:close/>
                <a:moveTo>
                  <a:pt x="421" y="539"/>
                </a:moveTo>
                <a:cubicBezTo>
                  <a:pt x="419" y="538"/>
                  <a:pt x="419" y="537"/>
                  <a:pt x="419" y="536"/>
                </a:cubicBezTo>
                <a:cubicBezTo>
                  <a:pt x="418" y="537"/>
                  <a:pt x="418" y="539"/>
                  <a:pt x="418" y="540"/>
                </a:cubicBezTo>
                <a:cubicBezTo>
                  <a:pt x="419" y="540"/>
                  <a:pt x="421" y="541"/>
                  <a:pt x="421" y="539"/>
                </a:cubicBezTo>
                <a:close/>
                <a:moveTo>
                  <a:pt x="420" y="544"/>
                </a:moveTo>
                <a:cubicBezTo>
                  <a:pt x="420" y="544"/>
                  <a:pt x="420" y="544"/>
                  <a:pt x="420" y="544"/>
                </a:cubicBezTo>
                <a:cubicBezTo>
                  <a:pt x="419" y="544"/>
                  <a:pt x="419" y="544"/>
                  <a:pt x="420" y="544"/>
                </a:cubicBezTo>
                <a:close/>
                <a:moveTo>
                  <a:pt x="418" y="524"/>
                </a:moveTo>
                <a:cubicBezTo>
                  <a:pt x="418" y="524"/>
                  <a:pt x="418" y="524"/>
                  <a:pt x="418" y="524"/>
                </a:cubicBezTo>
                <a:cubicBezTo>
                  <a:pt x="418" y="524"/>
                  <a:pt x="418" y="524"/>
                  <a:pt x="418" y="524"/>
                </a:cubicBezTo>
                <a:close/>
                <a:moveTo>
                  <a:pt x="417" y="540"/>
                </a:moveTo>
                <a:cubicBezTo>
                  <a:pt x="416" y="541"/>
                  <a:pt x="417" y="542"/>
                  <a:pt x="418" y="542"/>
                </a:cubicBezTo>
                <a:cubicBezTo>
                  <a:pt x="418" y="542"/>
                  <a:pt x="418" y="541"/>
                  <a:pt x="418" y="540"/>
                </a:cubicBezTo>
                <a:cubicBezTo>
                  <a:pt x="417" y="540"/>
                  <a:pt x="417" y="540"/>
                  <a:pt x="417" y="540"/>
                </a:cubicBezTo>
                <a:close/>
                <a:moveTo>
                  <a:pt x="422" y="532"/>
                </a:moveTo>
                <a:cubicBezTo>
                  <a:pt x="422" y="533"/>
                  <a:pt x="421" y="533"/>
                  <a:pt x="420" y="534"/>
                </a:cubicBezTo>
                <a:cubicBezTo>
                  <a:pt x="422" y="533"/>
                  <a:pt x="423" y="532"/>
                  <a:pt x="422" y="532"/>
                </a:cubicBezTo>
                <a:close/>
                <a:moveTo>
                  <a:pt x="421" y="544"/>
                </a:moveTo>
                <a:cubicBezTo>
                  <a:pt x="421" y="544"/>
                  <a:pt x="421" y="544"/>
                  <a:pt x="421" y="544"/>
                </a:cubicBezTo>
                <a:cubicBezTo>
                  <a:pt x="422" y="543"/>
                  <a:pt x="421" y="543"/>
                  <a:pt x="421" y="544"/>
                </a:cubicBezTo>
                <a:close/>
                <a:moveTo>
                  <a:pt x="421" y="544"/>
                </a:moveTo>
                <a:cubicBezTo>
                  <a:pt x="420" y="543"/>
                  <a:pt x="419" y="543"/>
                  <a:pt x="418" y="542"/>
                </a:cubicBezTo>
                <a:cubicBezTo>
                  <a:pt x="419" y="543"/>
                  <a:pt x="419" y="543"/>
                  <a:pt x="420" y="544"/>
                </a:cubicBezTo>
                <a:cubicBezTo>
                  <a:pt x="420" y="544"/>
                  <a:pt x="420" y="544"/>
                  <a:pt x="421" y="544"/>
                </a:cubicBezTo>
                <a:close/>
                <a:moveTo>
                  <a:pt x="393" y="522"/>
                </a:moveTo>
                <a:cubicBezTo>
                  <a:pt x="397" y="522"/>
                  <a:pt x="400" y="524"/>
                  <a:pt x="396" y="526"/>
                </a:cubicBezTo>
                <a:cubicBezTo>
                  <a:pt x="399" y="529"/>
                  <a:pt x="411" y="527"/>
                  <a:pt x="418" y="524"/>
                </a:cubicBezTo>
                <a:cubicBezTo>
                  <a:pt x="416" y="524"/>
                  <a:pt x="415" y="525"/>
                  <a:pt x="412" y="522"/>
                </a:cubicBezTo>
                <a:cubicBezTo>
                  <a:pt x="410" y="523"/>
                  <a:pt x="408" y="528"/>
                  <a:pt x="405" y="526"/>
                </a:cubicBezTo>
                <a:cubicBezTo>
                  <a:pt x="403" y="523"/>
                  <a:pt x="406" y="523"/>
                  <a:pt x="408" y="522"/>
                </a:cubicBezTo>
                <a:cubicBezTo>
                  <a:pt x="403" y="523"/>
                  <a:pt x="401" y="518"/>
                  <a:pt x="394" y="519"/>
                </a:cubicBezTo>
                <a:cubicBezTo>
                  <a:pt x="397" y="522"/>
                  <a:pt x="397" y="522"/>
                  <a:pt x="397" y="522"/>
                </a:cubicBezTo>
                <a:cubicBezTo>
                  <a:pt x="396" y="522"/>
                  <a:pt x="394" y="521"/>
                  <a:pt x="393" y="522"/>
                </a:cubicBezTo>
                <a:close/>
                <a:moveTo>
                  <a:pt x="417" y="529"/>
                </a:moveTo>
                <a:cubicBezTo>
                  <a:pt x="418" y="530"/>
                  <a:pt x="418" y="530"/>
                  <a:pt x="418" y="530"/>
                </a:cubicBezTo>
                <a:cubicBezTo>
                  <a:pt x="418" y="529"/>
                  <a:pt x="420" y="528"/>
                  <a:pt x="423" y="526"/>
                </a:cubicBezTo>
                <a:cubicBezTo>
                  <a:pt x="421" y="525"/>
                  <a:pt x="419" y="525"/>
                  <a:pt x="418" y="524"/>
                </a:cubicBezTo>
                <a:cubicBezTo>
                  <a:pt x="418" y="529"/>
                  <a:pt x="418" y="529"/>
                  <a:pt x="418" y="529"/>
                </a:cubicBezTo>
                <a:lnTo>
                  <a:pt x="417" y="529"/>
                </a:lnTo>
                <a:close/>
                <a:moveTo>
                  <a:pt x="418" y="534"/>
                </a:moveTo>
                <a:cubicBezTo>
                  <a:pt x="414" y="533"/>
                  <a:pt x="412" y="531"/>
                  <a:pt x="408" y="533"/>
                </a:cubicBezTo>
                <a:cubicBezTo>
                  <a:pt x="409" y="535"/>
                  <a:pt x="411" y="534"/>
                  <a:pt x="413" y="536"/>
                </a:cubicBezTo>
                <a:cubicBezTo>
                  <a:pt x="412" y="532"/>
                  <a:pt x="415" y="537"/>
                  <a:pt x="418" y="534"/>
                </a:cubicBezTo>
                <a:cubicBezTo>
                  <a:pt x="418" y="535"/>
                  <a:pt x="418" y="535"/>
                  <a:pt x="419" y="536"/>
                </a:cubicBezTo>
                <a:cubicBezTo>
                  <a:pt x="419" y="535"/>
                  <a:pt x="420" y="535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19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19" y="534"/>
                  <a:pt x="418" y="534"/>
                  <a:pt x="418" y="534"/>
                </a:cubicBezTo>
                <a:cubicBezTo>
                  <a:pt x="419" y="532"/>
                  <a:pt x="419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20" y="534"/>
                  <a:pt x="420" y="534"/>
                  <a:pt x="420" y="534"/>
                </a:cubicBezTo>
                <a:cubicBezTo>
                  <a:pt x="418" y="530"/>
                  <a:pt x="418" y="530"/>
                  <a:pt x="418" y="530"/>
                </a:cubicBezTo>
                <a:cubicBezTo>
                  <a:pt x="417" y="531"/>
                  <a:pt x="417" y="532"/>
                  <a:pt x="418" y="534"/>
                </a:cubicBezTo>
                <a:close/>
                <a:moveTo>
                  <a:pt x="399" y="556"/>
                </a:moveTo>
                <a:cubicBezTo>
                  <a:pt x="400" y="556"/>
                  <a:pt x="400" y="556"/>
                  <a:pt x="400" y="556"/>
                </a:cubicBezTo>
                <a:cubicBezTo>
                  <a:pt x="400" y="556"/>
                  <a:pt x="399" y="556"/>
                  <a:pt x="399" y="556"/>
                </a:cubicBezTo>
                <a:close/>
                <a:moveTo>
                  <a:pt x="402" y="555"/>
                </a:moveTo>
                <a:cubicBezTo>
                  <a:pt x="402" y="555"/>
                  <a:pt x="404" y="555"/>
                  <a:pt x="403" y="556"/>
                </a:cubicBezTo>
                <a:cubicBezTo>
                  <a:pt x="402" y="557"/>
                  <a:pt x="401" y="556"/>
                  <a:pt x="400" y="556"/>
                </a:cubicBezTo>
                <a:cubicBezTo>
                  <a:pt x="401" y="557"/>
                  <a:pt x="403" y="558"/>
                  <a:pt x="405" y="556"/>
                </a:cubicBezTo>
                <a:cubicBezTo>
                  <a:pt x="404" y="556"/>
                  <a:pt x="404" y="556"/>
                  <a:pt x="404" y="556"/>
                </a:cubicBezTo>
                <a:cubicBezTo>
                  <a:pt x="406" y="554"/>
                  <a:pt x="410" y="552"/>
                  <a:pt x="411" y="552"/>
                </a:cubicBezTo>
                <a:cubicBezTo>
                  <a:pt x="407" y="553"/>
                  <a:pt x="405" y="553"/>
                  <a:pt x="402" y="555"/>
                </a:cubicBezTo>
                <a:close/>
                <a:moveTo>
                  <a:pt x="409" y="544"/>
                </a:moveTo>
                <a:cubicBezTo>
                  <a:pt x="407" y="541"/>
                  <a:pt x="407" y="541"/>
                  <a:pt x="407" y="541"/>
                </a:cubicBezTo>
                <a:cubicBezTo>
                  <a:pt x="403" y="542"/>
                  <a:pt x="403" y="542"/>
                  <a:pt x="403" y="542"/>
                </a:cubicBezTo>
                <a:cubicBezTo>
                  <a:pt x="405" y="542"/>
                  <a:pt x="405" y="542"/>
                  <a:pt x="405" y="542"/>
                </a:cubicBezTo>
                <a:cubicBezTo>
                  <a:pt x="405" y="544"/>
                  <a:pt x="407" y="544"/>
                  <a:pt x="409" y="544"/>
                </a:cubicBezTo>
                <a:close/>
                <a:moveTo>
                  <a:pt x="420" y="524"/>
                </a:moveTo>
                <a:cubicBezTo>
                  <a:pt x="424" y="524"/>
                  <a:pt x="424" y="524"/>
                  <a:pt x="424" y="524"/>
                </a:cubicBezTo>
                <a:cubicBezTo>
                  <a:pt x="418" y="522"/>
                  <a:pt x="418" y="522"/>
                  <a:pt x="418" y="522"/>
                </a:cubicBezTo>
                <a:lnTo>
                  <a:pt x="420" y="524"/>
                </a:lnTo>
                <a:close/>
                <a:moveTo>
                  <a:pt x="419" y="519"/>
                </a:moveTo>
                <a:cubicBezTo>
                  <a:pt x="423" y="519"/>
                  <a:pt x="423" y="519"/>
                  <a:pt x="423" y="519"/>
                </a:cubicBezTo>
                <a:cubicBezTo>
                  <a:pt x="421" y="518"/>
                  <a:pt x="421" y="518"/>
                  <a:pt x="421" y="518"/>
                </a:cubicBezTo>
                <a:lnTo>
                  <a:pt x="419" y="519"/>
                </a:lnTo>
                <a:close/>
                <a:moveTo>
                  <a:pt x="364" y="254"/>
                </a:moveTo>
                <a:cubicBezTo>
                  <a:pt x="363" y="253"/>
                  <a:pt x="363" y="253"/>
                  <a:pt x="363" y="253"/>
                </a:cubicBezTo>
                <a:cubicBezTo>
                  <a:pt x="364" y="254"/>
                  <a:pt x="364" y="254"/>
                  <a:pt x="364" y="254"/>
                </a:cubicBezTo>
                <a:close/>
                <a:moveTo>
                  <a:pt x="364" y="262"/>
                </a:moveTo>
                <a:cubicBezTo>
                  <a:pt x="366" y="262"/>
                  <a:pt x="366" y="262"/>
                  <a:pt x="366" y="262"/>
                </a:cubicBezTo>
                <a:cubicBezTo>
                  <a:pt x="365" y="262"/>
                  <a:pt x="364" y="262"/>
                  <a:pt x="364" y="262"/>
                </a:cubicBezTo>
                <a:close/>
                <a:moveTo>
                  <a:pt x="414" y="403"/>
                </a:moveTo>
                <a:cubicBezTo>
                  <a:pt x="418" y="401"/>
                  <a:pt x="423" y="400"/>
                  <a:pt x="419" y="400"/>
                </a:cubicBezTo>
                <a:cubicBezTo>
                  <a:pt x="415" y="400"/>
                  <a:pt x="415" y="400"/>
                  <a:pt x="415" y="400"/>
                </a:cubicBezTo>
                <a:cubicBezTo>
                  <a:pt x="416" y="402"/>
                  <a:pt x="415" y="402"/>
                  <a:pt x="414" y="403"/>
                </a:cubicBezTo>
                <a:close/>
                <a:moveTo>
                  <a:pt x="388" y="325"/>
                </a:moveTo>
                <a:cubicBezTo>
                  <a:pt x="387" y="325"/>
                  <a:pt x="387" y="325"/>
                  <a:pt x="387" y="325"/>
                </a:cubicBezTo>
                <a:cubicBezTo>
                  <a:pt x="388" y="326"/>
                  <a:pt x="389" y="326"/>
                  <a:pt x="390" y="326"/>
                </a:cubicBezTo>
                <a:cubicBezTo>
                  <a:pt x="390" y="326"/>
                  <a:pt x="389" y="325"/>
                  <a:pt x="388" y="325"/>
                </a:cubicBezTo>
                <a:close/>
                <a:moveTo>
                  <a:pt x="371" y="324"/>
                </a:moveTo>
                <a:cubicBezTo>
                  <a:pt x="374" y="322"/>
                  <a:pt x="374" y="322"/>
                  <a:pt x="374" y="322"/>
                </a:cubicBezTo>
                <a:cubicBezTo>
                  <a:pt x="373" y="323"/>
                  <a:pt x="372" y="323"/>
                  <a:pt x="371" y="324"/>
                </a:cubicBezTo>
                <a:close/>
                <a:moveTo>
                  <a:pt x="358" y="212"/>
                </a:moveTo>
                <a:cubicBezTo>
                  <a:pt x="354" y="211"/>
                  <a:pt x="354" y="211"/>
                  <a:pt x="354" y="211"/>
                </a:cubicBezTo>
                <a:cubicBezTo>
                  <a:pt x="355" y="213"/>
                  <a:pt x="356" y="212"/>
                  <a:pt x="358" y="212"/>
                </a:cubicBezTo>
                <a:close/>
                <a:moveTo>
                  <a:pt x="416" y="471"/>
                </a:moveTo>
                <a:cubicBezTo>
                  <a:pt x="418" y="469"/>
                  <a:pt x="418" y="468"/>
                  <a:pt x="418" y="467"/>
                </a:cubicBezTo>
                <a:cubicBezTo>
                  <a:pt x="416" y="469"/>
                  <a:pt x="413" y="470"/>
                  <a:pt x="416" y="471"/>
                </a:cubicBezTo>
                <a:close/>
                <a:moveTo>
                  <a:pt x="406" y="256"/>
                </a:moveTo>
                <a:cubicBezTo>
                  <a:pt x="405" y="255"/>
                  <a:pt x="405" y="255"/>
                  <a:pt x="404" y="255"/>
                </a:cubicBezTo>
                <a:cubicBezTo>
                  <a:pt x="404" y="256"/>
                  <a:pt x="405" y="256"/>
                  <a:pt x="406" y="256"/>
                </a:cubicBezTo>
                <a:close/>
                <a:moveTo>
                  <a:pt x="418" y="463"/>
                </a:moveTo>
                <a:cubicBezTo>
                  <a:pt x="418" y="464"/>
                  <a:pt x="418" y="464"/>
                  <a:pt x="417" y="464"/>
                </a:cubicBezTo>
                <a:cubicBezTo>
                  <a:pt x="418" y="465"/>
                  <a:pt x="419" y="466"/>
                  <a:pt x="418" y="467"/>
                </a:cubicBezTo>
                <a:cubicBezTo>
                  <a:pt x="420" y="466"/>
                  <a:pt x="421" y="465"/>
                  <a:pt x="418" y="463"/>
                </a:cubicBezTo>
                <a:close/>
                <a:moveTo>
                  <a:pt x="356" y="59"/>
                </a:moveTo>
                <a:cubicBezTo>
                  <a:pt x="356" y="59"/>
                  <a:pt x="356" y="59"/>
                  <a:pt x="356" y="59"/>
                </a:cubicBezTo>
                <a:cubicBezTo>
                  <a:pt x="356" y="59"/>
                  <a:pt x="356" y="59"/>
                  <a:pt x="356" y="59"/>
                </a:cubicBezTo>
                <a:close/>
                <a:moveTo>
                  <a:pt x="394" y="13"/>
                </a:moveTo>
                <a:cubicBezTo>
                  <a:pt x="394" y="13"/>
                  <a:pt x="394" y="14"/>
                  <a:pt x="394" y="15"/>
                </a:cubicBezTo>
                <a:cubicBezTo>
                  <a:pt x="394" y="15"/>
                  <a:pt x="394" y="14"/>
                  <a:pt x="394" y="13"/>
                </a:cubicBezTo>
                <a:close/>
                <a:moveTo>
                  <a:pt x="420" y="500"/>
                </a:moveTo>
                <a:cubicBezTo>
                  <a:pt x="421" y="501"/>
                  <a:pt x="421" y="500"/>
                  <a:pt x="420" y="500"/>
                </a:cubicBezTo>
                <a:close/>
                <a:moveTo>
                  <a:pt x="405" y="505"/>
                </a:moveTo>
                <a:cubicBezTo>
                  <a:pt x="405" y="505"/>
                  <a:pt x="404" y="505"/>
                  <a:pt x="403" y="505"/>
                </a:cubicBezTo>
                <a:cubicBezTo>
                  <a:pt x="404" y="505"/>
                  <a:pt x="405" y="505"/>
                  <a:pt x="405" y="505"/>
                </a:cubicBezTo>
                <a:close/>
                <a:moveTo>
                  <a:pt x="393" y="454"/>
                </a:moveTo>
                <a:cubicBezTo>
                  <a:pt x="393" y="454"/>
                  <a:pt x="393" y="454"/>
                  <a:pt x="393" y="454"/>
                </a:cubicBezTo>
                <a:cubicBezTo>
                  <a:pt x="393" y="455"/>
                  <a:pt x="393" y="455"/>
                  <a:pt x="393" y="454"/>
                </a:cubicBezTo>
                <a:close/>
                <a:moveTo>
                  <a:pt x="419" y="502"/>
                </a:moveTo>
                <a:cubicBezTo>
                  <a:pt x="419" y="501"/>
                  <a:pt x="420" y="501"/>
                  <a:pt x="420" y="500"/>
                </a:cubicBezTo>
                <a:cubicBezTo>
                  <a:pt x="420" y="500"/>
                  <a:pt x="419" y="501"/>
                  <a:pt x="419" y="502"/>
                </a:cubicBezTo>
                <a:close/>
                <a:moveTo>
                  <a:pt x="421" y="501"/>
                </a:moveTo>
                <a:cubicBezTo>
                  <a:pt x="420" y="502"/>
                  <a:pt x="420" y="502"/>
                  <a:pt x="420" y="502"/>
                </a:cubicBezTo>
                <a:cubicBezTo>
                  <a:pt x="421" y="502"/>
                  <a:pt x="421" y="502"/>
                  <a:pt x="421" y="501"/>
                </a:cubicBezTo>
                <a:close/>
                <a:moveTo>
                  <a:pt x="420" y="499"/>
                </a:moveTo>
                <a:cubicBezTo>
                  <a:pt x="420" y="499"/>
                  <a:pt x="420" y="500"/>
                  <a:pt x="420" y="500"/>
                </a:cubicBezTo>
                <a:cubicBezTo>
                  <a:pt x="420" y="500"/>
                  <a:pt x="420" y="500"/>
                  <a:pt x="420" y="500"/>
                </a:cubicBezTo>
                <a:cubicBezTo>
                  <a:pt x="420" y="500"/>
                  <a:pt x="420" y="499"/>
                  <a:pt x="420" y="499"/>
                </a:cubicBezTo>
                <a:close/>
                <a:moveTo>
                  <a:pt x="369" y="141"/>
                </a:moveTo>
                <a:cubicBezTo>
                  <a:pt x="370" y="141"/>
                  <a:pt x="370" y="141"/>
                  <a:pt x="370" y="141"/>
                </a:cubicBezTo>
                <a:cubicBezTo>
                  <a:pt x="368" y="140"/>
                  <a:pt x="368" y="140"/>
                  <a:pt x="369" y="141"/>
                </a:cubicBezTo>
                <a:close/>
                <a:moveTo>
                  <a:pt x="373" y="379"/>
                </a:moveTo>
                <a:cubicBezTo>
                  <a:pt x="373" y="379"/>
                  <a:pt x="373" y="379"/>
                  <a:pt x="373" y="379"/>
                </a:cubicBezTo>
                <a:cubicBezTo>
                  <a:pt x="373" y="379"/>
                  <a:pt x="373" y="379"/>
                  <a:pt x="373" y="379"/>
                </a:cubicBezTo>
                <a:close/>
                <a:moveTo>
                  <a:pt x="369" y="375"/>
                </a:moveTo>
                <a:cubicBezTo>
                  <a:pt x="374" y="377"/>
                  <a:pt x="374" y="377"/>
                  <a:pt x="373" y="379"/>
                </a:cubicBezTo>
                <a:cubicBezTo>
                  <a:pt x="384" y="377"/>
                  <a:pt x="384" y="377"/>
                  <a:pt x="384" y="377"/>
                </a:cubicBezTo>
                <a:lnTo>
                  <a:pt x="369" y="375"/>
                </a:lnTo>
                <a:close/>
                <a:moveTo>
                  <a:pt x="363" y="239"/>
                </a:moveTo>
                <a:cubicBezTo>
                  <a:pt x="368" y="235"/>
                  <a:pt x="362" y="233"/>
                  <a:pt x="358" y="231"/>
                </a:cubicBezTo>
                <a:cubicBezTo>
                  <a:pt x="360" y="230"/>
                  <a:pt x="368" y="232"/>
                  <a:pt x="366" y="228"/>
                </a:cubicBezTo>
                <a:cubicBezTo>
                  <a:pt x="363" y="223"/>
                  <a:pt x="357" y="229"/>
                  <a:pt x="355" y="226"/>
                </a:cubicBezTo>
                <a:cubicBezTo>
                  <a:pt x="361" y="224"/>
                  <a:pt x="361" y="224"/>
                  <a:pt x="361" y="224"/>
                </a:cubicBezTo>
                <a:cubicBezTo>
                  <a:pt x="356" y="220"/>
                  <a:pt x="361" y="217"/>
                  <a:pt x="361" y="214"/>
                </a:cubicBezTo>
                <a:cubicBezTo>
                  <a:pt x="361" y="213"/>
                  <a:pt x="360" y="213"/>
                  <a:pt x="359" y="213"/>
                </a:cubicBezTo>
                <a:cubicBezTo>
                  <a:pt x="362" y="209"/>
                  <a:pt x="353" y="205"/>
                  <a:pt x="355" y="203"/>
                </a:cubicBezTo>
                <a:cubicBezTo>
                  <a:pt x="356" y="203"/>
                  <a:pt x="359" y="201"/>
                  <a:pt x="360" y="201"/>
                </a:cubicBezTo>
                <a:cubicBezTo>
                  <a:pt x="356" y="196"/>
                  <a:pt x="356" y="196"/>
                  <a:pt x="356" y="196"/>
                </a:cubicBezTo>
                <a:cubicBezTo>
                  <a:pt x="358" y="198"/>
                  <a:pt x="362" y="198"/>
                  <a:pt x="365" y="198"/>
                </a:cubicBezTo>
                <a:cubicBezTo>
                  <a:pt x="365" y="197"/>
                  <a:pt x="363" y="196"/>
                  <a:pt x="362" y="195"/>
                </a:cubicBezTo>
                <a:cubicBezTo>
                  <a:pt x="363" y="196"/>
                  <a:pt x="365" y="196"/>
                  <a:pt x="366" y="195"/>
                </a:cubicBezTo>
                <a:cubicBezTo>
                  <a:pt x="360" y="190"/>
                  <a:pt x="360" y="190"/>
                  <a:pt x="360" y="190"/>
                </a:cubicBezTo>
                <a:cubicBezTo>
                  <a:pt x="359" y="191"/>
                  <a:pt x="359" y="191"/>
                  <a:pt x="359" y="192"/>
                </a:cubicBezTo>
                <a:cubicBezTo>
                  <a:pt x="359" y="191"/>
                  <a:pt x="357" y="188"/>
                  <a:pt x="360" y="186"/>
                </a:cubicBezTo>
                <a:cubicBezTo>
                  <a:pt x="361" y="186"/>
                  <a:pt x="362" y="187"/>
                  <a:pt x="364" y="187"/>
                </a:cubicBezTo>
                <a:cubicBezTo>
                  <a:pt x="360" y="189"/>
                  <a:pt x="363" y="189"/>
                  <a:pt x="366" y="190"/>
                </a:cubicBezTo>
                <a:cubicBezTo>
                  <a:pt x="365" y="186"/>
                  <a:pt x="367" y="189"/>
                  <a:pt x="369" y="187"/>
                </a:cubicBezTo>
                <a:cubicBezTo>
                  <a:pt x="369" y="185"/>
                  <a:pt x="364" y="184"/>
                  <a:pt x="361" y="185"/>
                </a:cubicBezTo>
                <a:cubicBezTo>
                  <a:pt x="363" y="182"/>
                  <a:pt x="363" y="181"/>
                  <a:pt x="360" y="178"/>
                </a:cubicBezTo>
                <a:cubicBezTo>
                  <a:pt x="365" y="179"/>
                  <a:pt x="365" y="179"/>
                  <a:pt x="365" y="179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72" y="173"/>
                  <a:pt x="361" y="177"/>
                  <a:pt x="363" y="172"/>
                </a:cubicBezTo>
                <a:cubicBezTo>
                  <a:pt x="368" y="172"/>
                  <a:pt x="368" y="172"/>
                  <a:pt x="368" y="172"/>
                </a:cubicBezTo>
                <a:cubicBezTo>
                  <a:pt x="366" y="170"/>
                  <a:pt x="358" y="169"/>
                  <a:pt x="364" y="167"/>
                </a:cubicBezTo>
                <a:cubicBezTo>
                  <a:pt x="361" y="165"/>
                  <a:pt x="357" y="171"/>
                  <a:pt x="356" y="166"/>
                </a:cubicBezTo>
                <a:cubicBezTo>
                  <a:pt x="359" y="165"/>
                  <a:pt x="360" y="163"/>
                  <a:pt x="361" y="162"/>
                </a:cubicBezTo>
                <a:cubicBezTo>
                  <a:pt x="359" y="161"/>
                  <a:pt x="356" y="163"/>
                  <a:pt x="357" y="164"/>
                </a:cubicBezTo>
                <a:cubicBezTo>
                  <a:pt x="354" y="157"/>
                  <a:pt x="371" y="159"/>
                  <a:pt x="365" y="153"/>
                </a:cubicBezTo>
                <a:cubicBezTo>
                  <a:pt x="362" y="155"/>
                  <a:pt x="357" y="151"/>
                  <a:pt x="357" y="157"/>
                </a:cubicBezTo>
                <a:cubicBezTo>
                  <a:pt x="354" y="154"/>
                  <a:pt x="363" y="152"/>
                  <a:pt x="358" y="149"/>
                </a:cubicBezTo>
                <a:cubicBezTo>
                  <a:pt x="364" y="151"/>
                  <a:pt x="364" y="151"/>
                  <a:pt x="364" y="151"/>
                </a:cubicBezTo>
                <a:cubicBezTo>
                  <a:pt x="364" y="150"/>
                  <a:pt x="362" y="149"/>
                  <a:pt x="361" y="148"/>
                </a:cubicBezTo>
                <a:cubicBezTo>
                  <a:pt x="366" y="148"/>
                  <a:pt x="366" y="148"/>
                  <a:pt x="366" y="148"/>
                </a:cubicBezTo>
                <a:cubicBezTo>
                  <a:pt x="358" y="145"/>
                  <a:pt x="369" y="142"/>
                  <a:pt x="359" y="140"/>
                </a:cubicBezTo>
                <a:cubicBezTo>
                  <a:pt x="367" y="142"/>
                  <a:pt x="358" y="138"/>
                  <a:pt x="361" y="137"/>
                </a:cubicBezTo>
                <a:cubicBezTo>
                  <a:pt x="367" y="139"/>
                  <a:pt x="362" y="144"/>
                  <a:pt x="369" y="144"/>
                </a:cubicBezTo>
                <a:cubicBezTo>
                  <a:pt x="371" y="143"/>
                  <a:pt x="367" y="142"/>
                  <a:pt x="369" y="141"/>
                </a:cubicBezTo>
                <a:cubicBezTo>
                  <a:pt x="371" y="142"/>
                  <a:pt x="372" y="143"/>
                  <a:pt x="374" y="143"/>
                </a:cubicBezTo>
                <a:cubicBezTo>
                  <a:pt x="378" y="139"/>
                  <a:pt x="369" y="137"/>
                  <a:pt x="367" y="134"/>
                </a:cubicBezTo>
                <a:cubicBezTo>
                  <a:pt x="369" y="139"/>
                  <a:pt x="369" y="139"/>
                  <a:pt x="369" y="139"/>
                </a:cubicBezTo>
                <a:cubicBezTo>
                  <a:pt x="362" y="139"/>
                  <a:pt x="368" y="137"/>
                  <a:pt x="362" y="136"/>
                </a:cubicBezTo>
                <a:cubicBezTo>
                  <a:pt x="366" y="133"/>
                  <a:pt x="360" y="132"/>
                  <a:pt x="363" y="130"/>
                </a:cubicBezTo>
                <a:cubicBezTo>
                  <a:pt x="363" y="130"/>
                  <a:pt x="363" y="130"/>
                  <a:pt x="363" y="131"/>
                </a:cubicBezTo>
                <a:cubicBezTo>
                  <a:pt x="363" y="126"/>
                  <a:pt x="375" y="124"/>
                  <a:pt x="375" y="122"/>
                </a:cubicBezTo>
                <a:cubicBezTo>
                  <a:pt x="376" y="121"/>
                  <a:pt x="372" y="117"/>
                  <a:pt x="369" y="119"/>
                </a:cubicBezTo>
                <a:cubicBezTo>
                  <a:pt x="366" y="117"/>
                  <a:pt x="371" y="125"/>
                  <a:pt x="362" y="122"/>
                </a:cubicBezTo>
                <a:cubicBezTo>
                  <a:pt x="372" y="119"/>
                  <a:pt x="357" y="117"/>
                  <a:pt x="364" y="111"/>
                </a:cubicBezTo>
                <a:cubicBezTo>
                  <a:pt x="368" y="113"/>
                  <a:pt x="370" y="109"/>
                  <a:pt x="373" y="111"/>
                </a:cubicBezTo>
                <a:cubicBezTo>
                  <a:pt x="372" y="108"/>
                  <a:pt x="371" y="108"/>
                  <a:pt x="368" y="107"/>
                </a:cubicBezTo>
                <a:cubicBezTo>
                  <a:pt x="371" y="106"/>
                  <a:pt x="371" y="106"/>
                  <a:pt x="371" y="106"/>
                </a:cubicBezTo>
                <a:cubicBezTo>
                  <a:pt x="363" y="103"/>
                  <a:pt x="364" y="106"/>
                  <a:pt x="360" y="100"/>
                </a:cubicBezTo>
                <a:cubicBezTo>
                  <a:pt x="363" y="102"/>
                  <a:pt x="365" y="98"/>
                  <a:pt x="367" y="99"/>
                </a:cubicBezTo>
                <a:cubicBezTo>
                  <a:pt x="367" y="97"/>
                  <a:pt x="366" y="96"/>
                  <a:pt x="364" y="95"/>
                </a:cubicBezTo>
                <a:cubicBezTo>
                  <a:pt x="365" y="95"/>
                  <a:pt x="365" y="95"/>
                  <a:pt x="365" y="95"/>
                </a:cubicBezTo>
                <a:cubicBezTo>
                  <a:pt x="363" y="89"/>
                  <a:pt x="369" y="90"/>
                  <a:pt x="365" y="85"/>
                </a:cubicBezTo>
                <a:cubicBezTo>
                  <a:pt x="363" y="86"/>
                  <a:pt x="363" y="86"/>
                  <a:pt x="363" y="86"/>
                </a:cubicBezTo>
                <a:cubicBezTo>
                  <a:pt x="357" y="79"/>
                  <a:pt x="360" y="71"/>
                  <a:pt x="358" y="64"/>
                </a:cubicBezTo>
                <a:cubicBezTo>
                  <a:pt x="356" y="66"/>
                  <a:pt x="356" y="66"/>
                  <a:pt x="356" y="66"/>
                </a:cubicBezTo>
                <a:cubicBezTo>
                  <a:pt x="357" y="65"/>
                  <a:pt x="353" y="62"/>
                  <a:pt x="356" y="59"/>
                </a:cubicBezTo>
                <a:cubicBezTo>
                  <a:pt x="356" y="60"/>
                  <a:pt x="357" y="60"/>
                  <a:pt x="357" y="61"/>
                </a:cubicBezTo>
                <a:cubicBezTo>
                  <a:pt x="359" y="61"/>
                  <a:pt x="362" y="60"/>
                  <a:pt x="363" y="58"/>
                </a:cubicBezTo>
                <a:cubicBezTo>
                  <a:pt x="359" y="57"/>
                  <a:pt x="359" y="57"/>
                  <a:pt x="359" y="57"/>
                </a:cubicBezTo>
                <a:cubicBezTo>
                  <a:pt x="362" y="57"/>
                  <a:pt x="362" y="57"/>
                  <a:pt x="362" y="57"/>
                </a:cubicBezTo>
                <a:cubicBezTo>
                  <a:pt x="362" y="54"/>
                  <a:pt x="357" y="58"/>
                  <a:pt x="357" y="55"/>
                </a:cubicBezTo>
                <a:cubicBezTo>
                  <a:pt x="367" y="53"/>
                  <a:pt x="358" y="44"/>
                  <a:pt x="366" y="41"/>
                </a:cubicBezTo>
                <a:cubicBezTo>
                  <a:pt x="359" y="40"/>
                  <a:pt x="366" y="46"/>
                  <a:pt x="359" y="45"/>
                </a:cubicBezTo>
                <a:cubicBezTo>
                  <a:pt x="360" y="44"/>
                  <a:pt x="361" y="43"/>
                  <a:pt x="362" y="42"/>
                </a:cubicBezTo>
                <a:cubicBezTo>
                  <a:pt x="358" y="42"/>
                  <a:pt x="358" y="42"/>
                  <a:pt x="358" y="42"/>
                </a:cubicBezTo>
                <a:cubicBezTo>
                  <a:pt x="360" y="35"/>
                  <a:pt x="363" y="31"/>
                  <a:pt x="362" y="24"/>
                </a:cubicBezTo>
                <a:cubicBezTo>
                  <a:pt x="363" y="25"/>
                  <a:pt x="363" y="25"/>
                  <a:pt x="363" y="25"/>
                </a:cubicBezTo>
                <a:cubicBezTo>
                  <a:pt x="365" y="22"/>
                  <a:pt x="364" y="21"/>
                  <a:pt x="360" y="20"/>
                </a:cubicBezTo>
                <a:cubicBezTo>
                  <a:pt x="362" y="19"/>
                  <a:pt x="363" y="21"/>
                  <a:pt x="365" y="20"/>
                </a:cubicBezTo>
                <a:cubicBezTo>
                  <a:pt x="354" y="16"/>
                  <a:pt x="373" y="11"/>
                  <a:pt x="365" y="9"/>
                </a:cubicBezTo>
                <a:cubicBezTo>
                  <a:pt x="373" y="9"/>
                  <a:pt x="381" y="3"/>
                  <a:pt x="388" y="5"/>
                </a:cubicBezTo>
                <a:cubicBezTo>
                  <a:pt x="387" y="3"/>
                  <a:pt x="387" y="3"/>
                  <a:pt x="387" y="3"/>
                </a:cubicBezTo>
                <a:cubicBezTo>
                  <a:pt x="393" y="3"/>
                  <a:pt x="388" y="9"/>
                  <a:pt x="394" y="9"/>
                </a:cubicBezTo>
                <a:cubicBezTo>
                  <a:pt x="388" y="15"/>
                  <a:pt x="388" y="15"/>
                  <a:pt x="388" y="15"/>
                </a:cubicBezTo>
                <a:cubicBezTo>
                  <a:pt x="390" y="15"/>
                  <a:pt x="393" y="16"/>
                  <a:pt x="394" y="15"/>
                </a:cubicBezTo>
                <a:cubicBezTo>
                  <a:pt x="394" y="16"/>
                  <a:pt x="394" y="17"/>
                  <a:pt x="397" y="16"/>
                </a:cubicBezTo>
                <a:cubicBezTo>
                  <a:pt x="383" y="30"/>
                  <a:pt x="398" y="43"/>
                  <a:pt x="391" y="56"/>
                </a:cubicBezTo>
                <a:cubicBezTo>
                  <a:pt x="391" y="57"/>
                  <a:pt x="393" y="57"/>
                  <a:pt x="395" y="56"/>
                </a:cubicBezTo>
                <a:cubicBezTo>
                  <a:pt x="389" y="59"/>
                  <a:pt x="398" y="58"/>
                  <a:pt x="399" y="60"/>
                </a:cubicBezTo>
                <a:cubicBezTo>
                  <a:pt x="391" y="64"/>
                  <a:pt x="391" y="64"/>
                  <a:pt x="391" y="64"/>
                </a:cubicBezTo>
                <a:cubicBezTo>
                  <a:pt x="393" y="65"/>
                  <a:pt x="396" y="64"/>
                  <a:pt x="397" y="64"/>
                </a:cubicBezTo>
                <a:cubicBezTo>
                  <a:pt x="399" y="70"/>
                  <a:pt x="391" y="77"/>
                  <a:pt x="396" y="83"/>
                </a:cubicBezTo>
                <a:cubicBezTo>
                  <a:pt x="394" y="84"/>
                  <a:pt x="390" y="82"/>
                  <a:pt x="389" y="85"/>
                </a:cubicBezTo>
                <a:cubicBezTo>
                  <a:pt x="397" y="81"/>
                  <a:pt x="393" y="91"/>
                  <a:pt x="399" y="89"/>
                </a:cubicBezTo>
                <a:cubicBezTo>
                  <a:pt x="390" y="92"/>
                  <a:pt x="397" y="97"/>
                  <a:pt x="385" y="97"/>
                </a:cubicBezTo>
                <a:cubicBezTo>
                  <a:pt x="385" y="100"/>
                  <a:pt x="390" y="99"/>
                  <a:pt x="392" y="98"/>
                </a:cubicBezTo>
                <a:cubicBezTo>
                  <a:pt x="391" y="101"/>
                  <a:pt x="391" y="104"/>
                  <a:pt x="395" y="106"/>
                </a:cubicBezTo>
                <a:cubicBezTo>
                  <a:pt x="392" y="108"/>
                  <a:pt x="399" y="121"/>
                  <a:pt x="390" y="124"/>
                </a:cubicBezTo>
                <a:cubicBezTo>
                  <a:pt x="396" y="122"/>
                  <a:pt x="393" y="124"/>
                  <a:pt x="395" y="126"/>
                </a:cubicBezTo>
                <a:cubicBezTo>
                  <a:pt x="401" y="124"/>
                  <a:pt x="401" y="124"/>
                  <a:pt x="401" y="124"/>
                </a:cubicBezTo>
                <a:cubicBezTo>
                  <a:pt x="400" y="128"/>
                  <a:pt x="400" y="128"/>
                  <a:pt x="400" y="128"/>
                </a:cubicBezTo>
                <a:cubicBezTo>
                  <a:pt x="401" y="129"/>
                  <a:pt x="401" y="129"/>
                  <a:pt x="400" y="129"/>
                </a:cubicBezTo>
                <a:cubicBezTo>
                  <a:pt x="400" y="130"/>
                  <a:pt x="397" y="129"/>
                  <a:pt x="396" y="131"/>
                </a:cubicBezTo>
                <a:cubicBezTo>
                  <a:pt x="396" y="134"/>
                  <a:pt x="398" y="134"/>
                  <a:pt x="401" y="135"/>
                </a:cubicBezTo>
                <a:cubicBezTo>
                  <a:pt x="402" y="135"/>
                  <a:pt x="402" y="135"/>
                  <a:pt x="402" y="135"/>
                </a:cubicBezTo>
                <a:cubicBezTo>
                  <a:pt x="403" y="137"/>
                  <a:pt x="403" y="137"/>
                  <a:pt x="403" y="137"/>
                </a:cubicBezTo>
                <a:cubicBezTo>
                  <a:pt x="402" y="138"/>
                  <a:pt x="397" y="132"/>
                  <a:pt x="395" y="137"/>
                </a:cubicBezTo>
                <a:cubicBezTo>
                  <a:pt x="396" y="137"/>
                  <a:pt x="403" y="139"/>
                  <a:pt x="399" y="141"/>
                </a:cubicBezTo>
                <a:cubicBezTo>
                  <a:pt x="400" y="138"/>
                  <a:pt x="396" y="139"/>
                  <a:pt x="394" y="140"/>
                </a:cubicBezTo>
                <a:cubicBezTo>
                  <a:pt x="394" y="143"/>
                  <a:pt x="394" y="143"/>
                  <a:pt x="394" y="143"/>
                </a:cubicBezTo>
                <a:cubicBezTo>
                  <a:pt x="401" y="142"/>
                  <a:pt x="401" y="142"/>
                  <a:pt x="401" y="142"/>
                </a:cubicBezTo>
                <a:cubicBezTo>
                  <a:pt x="401" y="151"/>
                  <a:pt x="396" y="161"/>
                  <a:pt x="397" y="172"/>
                </a:cubicBezTo>
                <a:cubicBezTo>
                  <a:pt x="391" y="172"/>
                  <a:pt x="397" y="179"/>
                  <a:pt x="389" y="178"/>
                </a:cubicBezTo>
                <a:cubicBezTo>
                  <a:pt x="390" y="178"/>
                  <a:pt x="390" y="178"/>
                  <a:pt x="390" y="178"/>
                </a:cubicBezTo>
                <a:cubicBezTo>
                  <a:pt x="389" y="175"/>
                  <a:pt x="383" y="179"/>
                  <a:pt x="384" y="181"/>
                </a:cubicBezTo>
                <a:cubicBezTo>
                  <a:pt x="386" y="179"/>
                  <a:pt x="393" y="184"/>
                  <a:pt x="394" y="179"/>
                </a:cubicBezTo>
                <a:cubicBezTo>
                  <a:pt x="398" y="183"/>
                  <a:pt x="398" y="183"/>
                  <a:pt x="398" y="183"/>
                </a:cubicBezTo>
                <a:cubicBezTo>
                  <a:pt x="414" y="184"/>
                  <a:pt x="397" y="194"/>
                  <a:pt x="402" y="199"/>
                </a:cubicBezTo>
                <a:cubicBezTo>
                  <a:pt x="402" y="199"/>
                  <a:pt x="401" y="199"/>
                  <a:pt x="400" y="199"/>
                </a:cubicBezTo>
                <a:cubicBezTo>
                  <a:pt x="406" y="204"/>
                  <a:pt x="396" y="211"/>
                  <a:pt x="399" y="212"/>
                </a:cubicBezTo>
                <a:cubicBezTo>
                  <a:pt x="395" y="213"/>
                  <a:pt x="395" y="213"/>
                  <a:pt x="395" y="213"/>
                </a:cubicBezTo>
                <a:cubicBezTo>
                  <a:pt x="402" y="217"/>
                  <a:pt x="402" y="218"/>
                  <a:pt x="400" y="224"/>
                </a:cubicBezTo>
                <a:cubicBezTo>
                  <a:pt x="399" y="224"/>
                  <a:pt x="398" y="223"/>
                  <a:pt x="397" y="224"/>
                </a:cubicBezTo>
                <a:cubicBezTo>
                  <a:pt x="400" y="225"/>
                  <a:pt x="404" y="226"/>
                  <a:pt x="403" y="230"/>
                </a:cubicBezTo>
                <a:cubicBezTo>
                  <a:pt x="401" y="230"/>
                  <a:pt x="401" y="230"/>
                  <a:pt x="401" y="230"/>
                </a:cubicBezTo>
                <a:cubicBezTo>
                  <a:pt x="402" y="236"/>
                  <a:pt x="402" y="236"/>
                  <a:pt x="402" y="236"/>
                </a:cubicBezTo>
                <a:cubicBezTo>
                  <a:pt x="388" y="236"/>
                  <a:pt x="411" y="246"/>
                  <a:pt x="396" y="248"/>
                </a:cubicBezTo>
                <a:cubicBezTo>
                  <a:pt x="400" y="249"/>
                  <a:pt x="402" y="253"/>
                  <a:pt x="404" y="255"/>
                </a:cubicBezTo>
                <a:cubicBezTo>
                  <a:pt x="403" y="255"/>
                  <a:pt x="403" y="255"/>
                  <a:pt x="402" y="256"/>
                </a:cubicBezTo>
                <a:cubicBezTo>
                  <a:pt x="410" y="258"/>
                  <a:pt x="400" y="262"/>
                  <a:pt x="401" y="265"/>
                </a:cubicBezTo>
                <a:cubicBezTo>
                  <a:pt x="403" y="266"/>
                  <a:pt x="405" y="265"/>
                  <a:pt x="407" y="265"/>
                </a:cubicBezTo>
                <a:cubicBezTo>
                  <a:pt x="402" y="268"/>
                  <a:pt x="414" y="273"/>
                  <a:pt x="412" y="275"/>
                </a:cubicBezTo>
                <a:cubicBezTo>
                  <a:pt x="411" y="277"/>
                  <a:pt x="407" y="276"/>
                  <a:pt x="403" y="276"/>
                </a:cubicBezTo>
                <a:cubicBezTo>
                  <a:pt x="405" y="280"/>
                  <a:pt x="416" y="275"/>
                  <a:pt x="411" y="280"/>
                </a:cubicBezTo>
                <a:cubicBezTo>
                  <a:pt x="410" y="280"/>
                  <a:pt x="410" y="279"/>
                  <a:pt x="409" y="279"/>
                </a:cubicBezTo>
                <a:cubicBezTo>
                  <a:pt x="408" y="281"/>
                  <a:pt x="392" y="285"/>
                  <a:pt x="395" y="287"/>
                </a:cubicBezTo>
                <a:cubicBezTo>
                  <a:pt x="398" y="285"/>
                  <a:pt x="398" y="285"/>
                  <a:pt x="398" y="285"/>
                </a:cubicBezTo>
                <a:cubicBezTo>
                  <a:pt x="401" y="288"/>
                  <a:pt x="387" y="293"/>
                  <a:pt x="396" y="294"/>
                </a:cubicBezTo>
                <a:cubicBezTo>
                  <a:pt x="400" y="293"/>
                  <a:pt x="400" y="293"/>
                  <a:pt x="400" y="293"/>
                </a:cubicBezTo>
                <a:cubicBezTo>
                  <a:pt x="395" y="299"/>
                  <a:pt x="402" y="296"/>
                  <a:pt x="397" y="301"/>
                </a:cubicBezTo>
                <a:cubicBezTo>
                  <a:pt x="397" y="301"/>
                  <a:pt x="397" y="301"/>
                  <a:pt x="397" y="301"/>
                </a:cubicBezTo>
                <a:cubicBezTo>
                  <a:pt x="397" y="304"/>
                  <a:pt x="392" y="305"/>
                  <a:pt x="399" y="306"/>
                </a:cubicBezTo>
                <a:cubicBezTo>
                  <a:pt x="400" y="306"/>
                  <a:pt x="400" y="306"/>
                  <a:pt x="400" y="306"/>
                </a:cubicBezTo>
                <a:cubicBezTo>
                  <a:pt x="401" y="309"/>
                  <a:pt x="400" y="309"/>
                  <a:pt x="400" y="312"/>
                </a:cubicBezTo>
                <a:cubicBezTo>
                  <a:pt x="401" y="312"/>
                  <a:pt x="402" y="314"/>
                  <a:pt x="400" y="314"/>
                </a:cubicBezTo>
                <a:cubicBezTo>
                  <a:pt x="406" y="314"/>
                  <a:pt x="403" y="322"/>
                  <a:pt x="403" y="323"/>
                </a:cubicBezTo>
                <a:cubicBezTo>
                  <a:pt x="402" y="321"/>
                  <a:pt x="400" y="322"/>
                  <a:pt x="397" y="323"/>
                </a:cubicBezTo>
                <a:cubicBezTo>
                  <a:pt x="402" y="324"/>
                  <a:pt x="403" y="325"/>
                  <a:pt x="399" y="327"/>
                </a:cubicBezTo>
                <a:cubicBezTo>
                  <a:pt x="407" y="327"/>
                  <a:pt x="414" y="327"/>
                  <a:pt x="415" y="331"/>
                </a:cubicBezTo>
                <a:cubicBezTo>
                  <a:pt x="414" y="331"/>
                  <a:pt x="413" y="330"/>
                  <a:pt x="412" y="330"/>
                </a:cubicBezTo>
                <a:cubicBezTo>
                  <a:pt x="410" y="331"/>
                  <a:pt x="412" y="332"/>
                  <a:pt x="412" y="332"/>
                </a:cubicBezTo>
                <a:cubicBezTo>
                  <a:pt x="411" y="332"/>
                  <a:pt x="410" y="331"/>
                  <a:pt x="407" y="332"/>
                </a:cubicBezTo>
                <a:cubicBezTo>
                  <a:pt x="414" y="334"/>
                  <a:pt x="408" y="336"/>
                  <a:pt x="410" y="340"/>
                </a:cubicBezTo>
                <a:cubicBezTo>
                  <a:pt x="408" y="339"/>
                  <a:pt x="407" y="340"/>
                  <a:pt x="404" y="341"/>
                </a:cubicBezTo>
                <a:cubicBezTo>
                  <a:pt x="413" y="341"/>
                  <a:pt x="397" y="346"/>
                  <a:pt x="408" y="344"/>
                </a:cubicBezTo>
                <a:cubicBezTo>
                  <a:pt x="402" y="352"/>
                  <a:pt x="408" y="364"/>
                  <a:pt x="402" y="367"/>
                </a:cubicBezTo>
                <a:cubicBezTo>
                  <a:pt x="399" y="368"/>
                  <a:pt x="404" y="370"/>
                  <a:pt x="404" y="372"/>
                </a:cubicBezTo>
                <a:cubicBezTo>
                  <a:pt x="400" y="372"/>
                  <a:pt x="400" y="372"/>
                  <a:pt x="400" y="372"/>
                </a:cubicBezTo>
                <a:cubicBezTo>
                  <a:pt x="407" y="375"/>
                  <a:pt x="403" y="374"/>
                  <a:pt x="409" y="379"/>
                </a:cubicBezTo>
                <a:cubicBezTo>
                  <a:pt x="405" y="377"/>
                  <a:pt x="403" y="378"/>
                  <a:pt x="400" y="380"/>
                </a:cubicBezTo>
                <a:cubicBezTo>
                  <a:pt x="407" y="383"/>
                  <a:pt x="407" y="383"/>
                  <a:pt x="407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4" y="384"/>
                  <a:pt x="403" y="386"/>
                  <a:pt x="402" y="387"/>
                </a:cubicBezTo>
                <a:cubicBezTo>
                  <a:pt x="402" y="387"/>
                  <a:pt x="402" y="387"/>
                  <a:pt x="401" y="387"/>
                </a:cubicBezTo>
                <a:cubicBezTo>
                  <a:pt x="409" y="388"/>
                  <a:pt x="408" y="393"/>
                  <a:pt x="412" y="394"/>
                </a:cubicBezTo>
                <a:cubicBezTo>
                  <a:pt x="404" y="395"/>
                  <a:pt x="414" y="397"/>
                  <a:pt x="407" y="399"/>
                </a:cubicBezTo>
                <a:cubicBezTo>
                  <a:pt x="408" y="399"/>
                  <a:pt x="409" y="399"/>
                  <a:pt x="409" y="400"/>
                </a:cubicBezTo>
                <a:cubicBezTo>
                  <a:pt x="413" y="399"/>
                  <a:pt x="416" y="399"/>
                  <a:pt x="415" y="400"/>
                </a:cubicBezTo>
                <a:cubicBezTo>
                  <a:pt x="415" y="400"/>
                  <a:pt x="415" y="400"/>
                  <a:pt x="415" y="400"/>
                </a:cubicBezTo>
                <a:cubicBezTo>
                  <a:pt x="411" y="401"/>
                  <a:pt x="411" y="401"/>
                  <a:pt x="411" y="401"/>
                </a:cubicBezTo>
                <a:cubicBezTo>
                  <a:pt x="412" y="402"/>
                  <a:pt x="412" y="404"/>
                  <a:pt x="412" y="404"/>
                </a:cubicBezTo>
                <a:cubicBezTo>
                  <a:pt x="413" y="404"/>
                  <a:pt x="413" y="404"/>
                  <a:pt x="414" y="403"/>
                </a:cubicBezTo>
                <a:cubicBezTo>
                  <a:pt x="414" y="404"/>
                  <a:pt x="413" y="404"/>
                  <a:pt x="412" y="405"/>
                </a:cubicBezTo>
                <a:cubicBezTo>
                  <a:pt x="412" y="405"/>
                  <a:pt x="412" y="405"/>
                  <a:pt x="412" y="405"/>
                </a:cubicBezTo>
                <a:cubicBezTo>
                  <a:pt x="412" y="405"/>
                  <a:pt x="412" y="405"/>
                  <a:pt x="412" y="405"/>
                </a:cubicBezTo>
                <a:cubicBezTo>
                  <a:pt x="411" y="406"/>
                  <a:pt x="411" y="407"/>
                  <a:pt x="412" y="408"/>
                </a:cubicBezTo>
                <a:cubicBezTo>
                  <a:pt x="406" y="412"/>
                  <a:pt x="422" y="417"/>
                  <a:pt x="413" y="422"/>
                </a:cubicBezTo>
                <a:cubicBezTo>
                  <a:pt x="414" y="421"/>
                  <a:pt x="414" y="420"/>
                  <a:pt x="412" y="420"/>
                </a:cubicBezTo>
                <a:cubicBezTo>
                  <a:pt x="413" y="424"/>
                  <a:pt x="407" y="428"/>
                  <a:pt x="410" y="431"/>
                </a:cubicBezTo>
                <a:cubicBezTo>
                  <a:pt x="414" y="430"/>
                  <a:pt x="414" y="430"/>
                  <a:pt x="414" y="430"/>
                </a:cubicBezTo>
                <a:cubicBezTo>
                  <a:pt x="416" y="433"/>
                  <a:pt x="418" y="436"/>
                  <a:pt x="418" y="438"/>
                </a:cubicBezTo>
                <a:cubicBezTo>
                  <a:pt x="422" y="438"/>
                  <a:pt x="422" y="438"/>
                  <a:pt x="422" y="438"/>
                </a:cubicBezTo>
                <a:cubicBezTo>
                  <a:pt x="421" y="441"/>
                  <a:pt x="428" y="449"/>
                  <a:pt x="419" y="451"/>
                </a:cubicBezTo>
                <a:cubicBezTo>
                  <a:pt x="423" y="452"/>
                  <a:pt x="418" y="456"/>
                  <a:pt x="419" y="458"/>
                </a:cubicBezTo>
                <a:cubicBezTo>
                  <a:pt x="416" y="459"/>
                  <a:pt x="416" y="459"/>
                  <a:pt x="416" y="459"/>
                </a:cubicBezTo>
                <a:cubicBezTo>
                  <a:pt x="415" y="461"/>
                  <a:pt x="416" y="463"/>
                  <a:pt x="417" y="464"/>
                </a:cubicBezTo>
                <a:cubicBezTo>
                  <a:pt x="410" y="470"/>
                  <a:pt x="418" y="474"/>
                  <a:pt x="417" y="479"/>
                </a:cubicBezTo>
                <a:cubicBezTo>
                  <a:pt x="416" y="479"/>
                  <a:pt x="416" y="479"/>
                  <a:pt x="416" y="479"/>
                </a:cubicBezTo>
                <a:cubicBezTo>
                  <a:pt x="419" y="483"/>
                  <a:pt x="419" y="483"/>
                  <a:pt x="419" y="483"/>
                </a:cubicBezTo>
                <a:cubicBezTo>
                  <a:pt x="416" y="482"/>
                  <a:pt x="421" y="484"/>
                  <a:pt x="420" y="486"/>
                </a:cubicBezTo>
                <a:cubicBezTo>
                  <a:pt x="422" y="487"/>
                  <a:pt x="421" y="490"/>
                  <a:pt x="419" y="491"/>
                </a:cubicBezTo>
                <a:cubicBezTo>
                  <a:pt x="419" y="494"/>
                  <a:pt x="419" y="494"/>
                  <a:pt x="419" y="494"/>
                </a:cubicBezTo>
                <a:cubicBezTo>
                  <a:pt x="417" y="491"/>
                  <a:pt x="414" y="495"/>
                  <a:pt x="410" y="495"/>
                </a:cubicBezTo>
                <a:cubicBezTo>
                  <a:pt x="413" y="497"/>
                  <a:pt x="413" y="497"/>
                  <a:pt x="413" y="497"/>
                </a:cubicBezTo>
                <a:cubicBezTo>
                  <a:pt x="411" y="498"/>
                  <a:pt x="410" y="496"/>
                  <a:pt x="409" y="497"/>
                </a:cubicBezTo>
                <a:cubicBezTo>
                  <a:pt x="411" y="498"/>
                  <a:pt x="411" y="502"/>
                  <a:pt x="416" y="503"/>
                </a:cubicBezTo>
                <a:cubicBezTo>
                  <a:pt x="417" y="503"/>
                  <a:pt x="418" y="502"/>
                  <a:pt x="418" y="502"/>
                </a:cubicBezTo>
                <a:cubicBezTo>
                  <a:pt x="418" y="502"/>
                  <a:pt x="418" y="502"/>
                  <a:pt x="419" y="502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19" y="502"/>
                  <a:pt x="420" y="502"/>
                  <a:pt x="420" y="502"/>
                </a:cubicBezTo>
                <a:cubicBezTo>
                  <a:pt x="419" y="505"/>
                  <a:pt x="421" y="504"/>
                  <a:pt x="423" y="503"/>
                </a:cubicBezTo>
                <a:cubicBezTo>
                  <a:pt x="417" y="506"/>
                  <a:pt x="421" y="508"/>
                  <a:pt x="414" y="510"/>
                </a:cubicBezTo>
                <a:cubicBezTo>
                  <a:pt x="422" y="507"/>
                  <a:pt x="414" y="516"/>
                  <a:pt x="422" y="514"/>
                </a:cubicBezTo>
                <a:cubicBezTo>
                  <a:pt x="415" y="516"/>
                  <a:pt x="422" y="515"/>
                  <a:pt x="416" y="517"/>
                </a:cubicBezTo>
                <a:cubicBezTo>
                  <a:pt x="418" y="514"/>
                  <a:pt x="412" y="512"/>
                  <a:pt x="409" y="509"/>
                </a:cubicBezTo>
                <a:cubicBezTo>
                  <a:pt x="405" y="512"/>
                  <a:pt x="405" y="512"/>
                  <a:pt x="405" y="512"/>
                </a:cubicBezTo>
                <a:cubicBezTo>
                  <a:pt x="398" y="511"/>
                  <a:pt x="408" y="507"/>
                  <a:pt x="405" y="505"/>
                </a:cubicBezTo>
                <a:cubicBezTo>
                  <a:pt x="407" y="506"/>
                  <a:pt x="405" y="508"/>
                  <a:pt x="404" y="509"/>
                </a:cubicBezTo>
                <a:cubicBezTo>
                  <a:pt x="409" y="508"/>
                  <a:pt x="409" y="508"/>
                  <a:pt x="409" y="508"/>
                </a:cubicBezTo>
                <a:cubicBezTo>
                  <a:pt x="411" y="504"/>
                  <a:pt x="407" y="502"/>
                  <a:pt x="404" y="500"/>
                </a:cubicBezTo>
                <a:cubicBezTo>
                  <a:pt x="402" y="502"/>
                  <a:pt x="401" y="498"/>
                  <a:pt x="397" y="499"/>
                </a:cubicBezTo>
                <a:cubicBezTo>
                  <a:pt x="397" y="501"/>
                  <a:pt x="397" y="501"/>
                  <a:pt x="397" y="501"/>
                </a:cubicBezTo>
                <a:cubicBezTo>
                  <a:pt x="395" y="502"/>
                  <a:pt x="394" y="500"/>
                  <a:pt x="392" y="499"/>
                </a:cubicBezTo>
                <a:cubicBezTo>
                  <a:pt x="396" y="494"/>
                  <a:pt x="392" y="484"/>
                  <a:pt x="396" y="482"/>
                </a:cubicBezTo>
                <a:cubicBezTo>
                  <a:pt x="395" y="483"/>
                  <a:pt x="396" y="485"/>
                  <a:pt x="398" y="486"/>
                </a:cubicBezTo>
                <a:cubicBezTo>
                  <a:pt x="400" y="484"/>
                  <a:pt x="400" y="484"/>
                  <a:pt x="400" y="484"/>
                </a:cubicBezTo>
                <a:cubicBezTo>
                  <a:pt x="400" y="486"/>
                  <a:pt x="395" y="487"/>
                  <a:pt x="397" y="490"/>
                </a:cubicBezTo>
                <a:cubicBezTo>
                  <a:pt x="401" y="490"/>
                  <a:pt x="406" y="492"/>
                  <a:pt x="411" y="489"/>
                </a:cubicBezTo>
                <a:cubicBezTo>
                  <a:pt x="416" y="483"/>
                  <a:pt x="401" y="485"/>
                  <a:pt x="402" y="478"/>
                </a:cubicBezTo>
                <a:cubicBezTo>
                  <a:pt x="401" y="477"/>
                  <a:pt x="408" y="479"/>
                  <a:pt x="406" y="476"/>
                </a:cubicBezTo>
                <a:cubicBezTo>
                  <a:pt x="402" y="471"/>
                  <a:pt x="394" y="468"/>
                  <a:pt x="387" y="469"/>
                </a:cubicBezTo>
                <a:cubicBezTo>
                  <a:pt x="389" y="470"/>
                  <a:pt x="394" y="474"/>
                  <a:pt x="388" y="475"/>
                </a:cubicBezTo>
                <a:cubicBezTo>
                  <a:pt x="386" y="473"/>
                  <a:pt x="384" y="470"/>
                  <a:pt x="381" y="470"/>
                </a:cubicBezTo>
                <a:cubicBezTo>
                  <a:pt x="387" y="467"/>
                  <a:pt x="383" y="473"/>
                  <a:pt x="388" y="470"/>
                </a:cubicBezTo>
                <a:cubicBezTo>
                  <a:pt x="388" y="469"/>
                  <a:pt x="386" y="469"/>
                  <a:pt x="384" y="468"/>
                </a:cubicBezTo>
                <a:cubicBezTo>
                  <a:pt x="387" y="469"/>
                  <a:pt x="389" y="467"/>
                  <a:pt x="390" y="466"/>
                </a:cubicBezTo>
                <a:cubicBezTo>
                  <a:pt x="390" y="462"/>
                  <a:pt x="393" y="459"/>
                  <a:pt x="393" y="454"/>
                </a:cubicBezTo>
                <a:cubicBezTo>
                  <a:pt x="394" y="454"/>
                  <a:pt x="396" y="454"/>
                  <a:pt x="398" y="454"/>
                </a:cubicBezTo>
                <a:cubicBezTo>
                  <a:pt x="396" y="451"/>
                  <a:pt x="386" y="449"/>
                  <a:pt x="382" y="450"/>
                </a:cubicBezTo>
                <a:cubicBezTo>
                  <a:pt x="382" y="447"/>
                  <a:pt x="385" y="447"/>
                  <a:pt x="383" y="444"/>
                </a:cubicBezTo>
                <a:cubicBezTo>
                  <a:pt x="377" y="448"/>
                  <a:pt x="384" y="444"/>
                  <a:pt x="378" y="443"/>
                </a:cubicBezTo>
                <a:cubicBezTo>
                  <a:pt x="377" y="441"/>
                  <a:pt x="381" y="443"/>
                  <a:pt x="382" y="441"/>
                </a:cubicBezTo>
                <a:cubicBezTo>
                  <a:pt x="381" y="441"/>
                  <a:pt x="379" y="440"/>
                  <a:pt x="378" y="440"/>
                </a:cubicBezTo>
                <a:cubicBezTo>
                  <a:pt x="382" y="439"/>
                  <a:pt x="390" y="442"/>
                  <a:pt x="395" y="441"/>
                </a:cubicBezTo>
                <a:cubicBezTo>
                  <a:pt x="399" y="439"/>
                  <a:pt x="405" y="434"/>
                  <a:pt x="405" y="434"/>
                </a:cubicBezTo>
                <a:cubicBezTo>
                  <a:pt x="400" y="433"/>
                  <a:pt x="378" y="434"/>
                  <a:pt x="372" y="436"/>
                </a:cubicBezTo>
                <a:cubicBezTo>
                  <a:pt x="368" y="436"/>
                  <a:pt x="375" y="433"/>
                  <a:pt x="376" y="432"/>
                </a:cubicBezTo>
                <a:cubicBezTo>
                  <a:pt x="381" y="429"/>
                  <a:pt x="371" y="428"/>
                  <a:pt x="373" y="426"/>
                </a:cubicBezTo>
                <a:cubicBezTo>
                  <a:pt x="376" y="427"/>
                  <a:pt x="376" y="427"/>
                  <a:pt x="376" y="427"/>
                </a:cubicBezTo>
                <a:cubicBezTo>
                  <a:pt x="378" y="427"/>
                  <a:pt x="376" y="423"/>
                  <a:pt x="374" y="423"/>
                </a:cubicBezTo>
                <a:cubicBezTo>
                  <a:pt x="376" y="423"/>
                  <a:pt x="384" y="424"/>
                  <a:pt x="387" y="423"/>
                </a:cubicBezTo>
                <a:cubicBezTo>
                  <a:pt x="388" y="419"/>
                  <a:pt x="376" y="415"/>
                  <a:pt x="370" y="415"/>
                </a:cubicBezTo>
                <a:cubicBezTo>
                  <a:pt x="377" y="422"/>
                  <a:pt x="377" y="422"/>
                  <a:pt x="377" y="422"/>
                </a:cubicBezTo>
                <a:cubicBezTo>
                  <a:pt x="372" y="422"/>
                  <a:pt x="371" y="417"/>
                  <a:pt x="365" y="418"/>
                </a:cubicBezTo>
                <a:cubicBezTo>
                  <a:pt x="367" y="411"/>
                  <a:pt x="367" y="411"/>
                  <a:pt x="367" y="411"/>
                </a:cubicBezTo>
                <a:cubicBezTo>
                  <a:pt x="367" y="412"/>
                  <a:pt x="369" y="415"/>
                  <a:pt x="371" y="413"/>
                </a:cubicBezTo>
                <a:cubicBezTo>
                  <a:pt x="371" y="411"/>
                  <a:pt x="372" y="412"/>
                  <a:pt x="375" y="410"/>
                </a:cubicBezTo>
                <a:cubicBezTo>
                  <a:pt x="381" y="413"/>
                  <a:pt x="398" y="418"/>
                  <a:pt x="406" y="420"/>
                </a:cubicBezTo>
                <a:cubicBezTo>
                  <a:pt x="402" y="417"/>
                  <a:pt x="402" y="417"/>
                  <a:pt x="402" y="417"/>
                </a:cubicBezTo>
                <a:cubicBezTo>
                  <a:pt x="405" y="416"/>
                  <a:pt x="405" y="416"/>
                  <a:pt x="405" y="416"/>
                </a:cubicBezTo>
                <a:cubicBezTo>
                  <a:pt x="401" y="412"/>
                  <a:pt x="381" y="409"/>
                  <a:pt x="376" y="408"/>
                </a:cubicBezTo>
                <a:cubicBezTo>
                  <a:pt x="377" y="405"/>
                  <a:pt x="388" y="406"/>
                  <a:pt x="390" y="406"/>
                </a:cubicBezTo>
                <a:cubicBezTo>
                  <a:pt x="390" y="401"/>
                  <a:pt x="374" y="402"/>
                  <a:pt x="376" y="397"/>
                </a:cubicBezTo>
                <a:cubicBezTo>
                  <a:pt x="373" y="399"/>
                  <a:pt x="373" y="399"/>
                  <a:pt x="373" y="399"/>
                </a:cubicBezTo>
                <a:cubicBezTo>
                  <a:pt x="372" y="398"/>
                  <a:pt x="374" y="394"/>
                  <a:pt x="372" y="394"/>
                </a:cubicBezTo>
                <a:cubicBezTo>
                  <a:pt x="375" y="393"/>
                  <a:pt x="382" y="392"/>
                  <a:pt x="384" y="393"/>
                </a:cubicBezTo>
                <a:cubicBezTo>
                  <a:pt x="374" y="389"/>
                  <a:pt x="374" y="389"/>
                  <a:pt x="374" y="389"/>
                </a:cubicBezTo>
                <a:cubicBezTo>
                  <a:pt x="375" y="390"/>
                  <a:pt x="383" y="389"/>
                  <a:pt x="385" y="389"/>
                </a:cubicBezTo>
                <a:cubicBezTo>
                  <a:pt x="385" y="387"/>
                  <a:pt x="375" y="387"/>
                  <a:pt x="373" y="388"/>
                </a:cubicBezTo>
                <a:cubicBezTo>
                  <a:pt x="380" y="384"/>
                  <a:pt x="376" y="385"/>
                  <a:pt x="383" y="382"/>
                </a:cubicBezTo>
                <a:cubicBezTo>
                  <a:pt x="383" y="381"/>
                  <a:pt x="374" y="383"/>
                  <a:pt x="373" y="383"/>
                </a:cubicBezTo>
                <a:cubicBezTo>
                  <a:pt x="371" y="381"/>
                  <a:pt x="372" y="380"/>
                  <a:pt x="373" y="379"/>
                </a:cubicBezTo>
                <a:cubicBezTo>
                  <a:pt x="377" y="382"/>
                  <a:pt x="392" y="379"/>
                  <a:pt x="399" y="379"/>
                </a:cubicBezTo>
                <a:cubicBezTo>
                  <a:pt x="373" y="373"/>
                  <a:pt x="373" y="373"/>
                  <a:pt x="373" y="373"/>
                </a:cubicBezTo>
                <a:cubicBezTo>
                  <a:pt x="374" y="373"/>
                  <a:pt x="383" y="373"/>
                  <a:pt x="384" y="373"/>
                </a:cubicBezTo>
                <a:cubicBezTo>
                  <a:pt x="376" y="373"/>
                  <a:pt x="374" y="364"/>
                  <a:pt x="375" y="359"/>
                </a:cubicBezTo>
                <a:cubicBezTo>
                  <a:pt x="375" y="360"/>
                  <a:pt x="375" y="360"/>
                  <a:pt x="375" y="360"/>
                </a:cubicBezTo>
                <a:cubicBezTo>
                  <a:pt x="378" y="361"/>
                  <a:pt x="380" y="357"/>
                  <a:pt x="377" y="355"/>
                </a:cubicBezTo>
                <a:cubicBezTo>
                  <a:pt x="379" y="355"/>
                  <a:pt x="378" y="356"/>
                  <a:pt x="379" y="356"/>
                </a:cubicBezTo>
                <a:cubicBezTo>
                  <a:pt x="384" y="353"/>
                  <a:pt x="367" y="353"/>
                  <a:pt x="373" y="350"/>
                </a:cubicBezTo>
                <a:cubicBezTo>
                  <a:pt x="373" y="353"/>
                  <a:pt x="376" y="353"/>
                  <a:pt x="379" y="353"/>
                </a:cubicBezTo>
                <a:cubicBezTo>
                  <a:pt x="376" y="351"/>
                  <a:pt x="379" y="345"/>
                  <a:pt x="370" y="347"/>
                </a:cubicBezTo>
                <a:cubicBezTo>
                  <a:pt x="372" y="345"/>
                  <a:pt x="371" y="344"/>
                  <a:pt x="375" y="344"/>
                </a:cubicBezTo>
                <a:cubicBezTo>
                  <a:pt x="370" y="339"/>
                  <a:pt x="370" y="339"/>
                  <a:pt x="370" y="339"/>
                </a:cubicBezTo>
                <a:cubicBezTo>
                  <a:pt x="370" y="339"/>
                  <a:pt x="373" y="339"/>
                  <a:pt x="374" y="338"/>
                </a:cubicBezTo>
                <a:cubicBezTo>
                  <a:pt x="373" y="341"/>
                  <a:pt x="381" y="343"/>
                  <a:pt x="375" y="345"/>
                </a:cubicBezTo>
                <a:cubicBezTo>
                  <a:pt x="381" y="345"/>
                  <a:pt x="384" y="344"/>
                  <a:pt x="389" y="345"/>
                </a:cubicBezTo>
                <a:cubicBezTo>
                  <a:pt x="386" y="339"/>
                  <a:pt x="376" y="336"/>
                  <a:pt x="369" y="333"/>
                </a:cubicBezTo>
                <a:cubicBezTo>
                  <a:pt x="373" y="327"/>
                  <a:pt x="373" y="327"/>
                  <a:pt x="373" y="327"/>
                </a:cubicBezTo>
                <a:cubicBezTo>
                  <a:pt x="371" y="327"/>
                  <a:pt x="371" y="327"/>
                  <a:pt x="371" y="327"/>
                </a:cubicBezTo>
                <a:cubicBezTo>
                  <a:pt x="377" y="326"/>
                  <a:pt x="377" y="326"/>
                  <a:pt x="377" y="326"/>
                </a:cubicBezTo>
                <a:cubicBezTo>
                  <a:pt x="376" y="325"/>
                  <a:pt x="374" y="325"/>
                  <a:pt x="375" y="325"/>
                </a:cubicBezTo>
                <a:cubicBezTo>
                  <a:pt x="376" y="325"/>
                  <a:pt x="376" y="325"/>
                  <a:pt x="377" y="325"/>
                </a:cubicBezTo>
                <a:cubicBezTo>
                  <a:pt x="377" y="325"/>
                  <a:pt x="376" y="324"/>
                  <a:pt x="376" y="324"/>
                </a:cubicBezTo>
                <a:cubicBezTo>
                  <a:pt x="379" y="324"/>
                  <a:pt x="383" y="324"/>
                  <a:pt x="387" y="325"/>
                </a:cubicBezTo>
                <a:cubicBezTo>
                  <a:pt x="385" y="326"/>
                  <a:pt x="384" y="326"/>
                  <a:pt x="383" y="327"/>
                </a:cubicBezTo>
                <a:cubicBezTo>
                  <a:pt x="386" y="328"/>
                  <a:pt x="390" y="328"/>
                  <a:pt x="392" y="327"/>
                </a:cubicBezTo>
                <a:cubicBezTo>
                  <a:pt x="391" y="327"/>
                  <a:pt x="391" y="326"/>
                  <a:pt x="390" y="326"/>
                </a:cubicBezTo>
                <a:cubicBezTo>
                  <a:pt x="393" y="327"/>
                  <a:pt x="395" y="327"/>
                  <a:pt x="396" y="326"/>
                </a:cubicBezTo>
                <a:cubicBezTo>
                  <a:pt x="393" y="323"/>
                  <a:pt x="393" y="323"/>
                  <a:pt x="393" y="323"/>
                </a:cubicBezTo>
                <a:cubicBezTo>
                  <a:pt x="392" y="323"/>
                  <a:pt x="390" y="324"/>
                  <a:pt x="388" y="325"/>
                </a:cubicBezTo>
                <a:cubicBezTo>
                  <a:pt x="383" y="322"/>
                  <a:pt x="378" y="320"/>
                  <a:pt x="374" y="322"/>
                </a:cubicBezTo>
                <a:cubicBezTo>
                  <a:pt x="378" y="319"/>
                  <a:pt x="378" y="319"/>
                  <a:pt x="378" y="319"/>
                </a:cubicBezTo>
                <a:cubicBezTo>
                  <a:pt x="371" y="316"/>
                  <a:pt x="372" y="316"/>
                  <a:pt x="367" y="312"/>
                </a:cubicBezTo>
                <a:cubicBezTo>
                  <a:pt x="370" y="312"/>
                  <a:pt x="372" y="313"/>
                  <a:pt x="373" y="312"/>
                </a:cubicBezTo>
                <a:cubicBezTo>
                  <a:pt x="366" y="309"/>
                  <a:pt x="381" y="304"/>
                  <a:pt x="375" y="303"/>
                </a:cubicBezTo>
                <a:cubicBezTo>
                  <a:pt x="373" y="301"/>
                  <a:pt x="369" y="302"/>
                  <a:pt x="368" y="301"/>
                </a:cubicBezTo>
                <a:cubicBezTo>
                  <a:pt x="368" y="301"/>
                  <a:pt x="370" y="301"/>
                  <a:pt x="370" y="300"/>
                </a:cubicBezTo>
                <a:cubicBezTo>
                  <a:pt x="365" y="299"/>
                  <a:pt x="365" y="299"/>
                  <a:pt x="365" y="299"/>
                </a:cubicBezTo>
                <a:cubicBezTo>
                  <a:pt x="367" y="298"/>
                  <a:pt x="368" y="300"/>
                  <a:pt x="370" y="298"/>
                </a:cubicBezTo>
                <a:cubicBezTo>
                  <a:pt x="367" y="294"/>
                  <a:pt x="364" y="292"/>
                  <a:pt x="366" y="289"/>
                </a:cubicBezTo>
                <a:cubicBezTo>
                  <a:pt x="365" y="285"/>
                  <a:pt x="357" y="291"/>
                  <a:pt x="358" y="288"/>
                </a:cubicBezTo>
                <a:cubicBezTo>
                  <a:pt x="362" y="287"/>
                  <a:pt x="366" y="286"/>
                  <a:pt x="367" y="284"/>
                </a:cubicBezTo>
                <a:cubicBezTo>
                  <a:pt x="364" y="283"/>
                  <a:pt x="361" y="283"/>
                  <a:pt x="359" y="281"/>
                </a:cubicBezTo>
                <a:cubicBezTo>
                  <a:pt x="365" y="281"/>
                  <a:pt x="365" y="281"/>
                  <a:pt x="365" y="281"/>
                </a:cubicBezTo>
                <a:cubicBezTo>
                  <a:pt x="365" y="279"/>
                  <a:pt x="364" y="277"/>
                  <a:pt x="368" y="277"/>
                </a:cubicBezTo>
                <a:cubicBezTo>
                  <a:pt x="365" y="276"/>
                  <a:pt x="366" y="275"/>
                  <a:pt x="367" y="274"/>
                </a:cubicBezTo>
                <a:cubicBezTo>
                  <a:pt x="364" y="271"/>
                  <a:pt x="355" y="276"/>
                  <a:pt x="353" y="277"/>
                </a:cubicBezTo>
                <a:cubicBezTo>
                  <a:pt x="357" y="274"/>
                  <a:pt x="354" y="272"/>
                  <a:pt x="361" y="270"/>
                </a:cubicBezTo>
                <a:cubicBezTo>
                  <a:pt x="363" y="273"/>
                  <a:pt x="363" y="273"/>
                  <a:pt x="363" y="273"/>
                </a:cubicBezTo>
                <a:cubicBezTo>
                  <a:pt x="370" y="267"/>
                  <a:pt x="355" y="268"/>
                  <a:pt x="367" y="265"/>
                </a:cubicBezTo>
                <a:cubicBezTo>
                  <a:pt x="366" y="267"/>
                  <a:pt x="370" y="269"/>
                  <a:pt x="373" y="268"/>
                </a:cubicBezTo>
                <a:cubicBezTo>
                  <a:pt x="370" y="265"/>
                  <a:pt x="370" y="265"/>
                  <a:pt x="370" y="265"/>
                </a:cubicBezTo>
                <a:cubicBezTo>
                  <a:pt x="371" y="265"/>
                  <a:pt x="371" y="266"/>
                  <a:pt x="372" y="265"/>
                </a:cubicBezTo>
                <a:cubicBezTo>
                  <a:pt x="371" y="264"/>
                  <a:pt x="368" y="263"/>
                  <a:pt x="366" y="262"/>
                </a:cubicBezTo>
                <a:cubicBezTo>
                  <a:pt x="367" y="262"/>
                  <a:pt x="367" y="262"/>
                  <a:pt x="367" y="262"/>
                </a:cubicBezTo>
                <a:cubicBezTo>
                  <a:pt x="365" y="257"/>
                  <a:pt x="365" y="257"/>
                  <a:pt x="365" y="257"/>
                </a:cubicBezTo>
                <a:cubicBezTo>
                  <a:pt x="365" y="258"/>
                  <a:pt x="367" y="259"/>
                  <a:pt x="368" y="258"/>
                </a:cubicBezTo>
                <a:cubicBezTo>
                  <a:pt x="364" y="254"/>
                  <a:pt x="364" y="254"/>
                  <a:pt x="364" y="254"/>
                </a:cubicBezTo>
                <a:cubicBezTo>
                  <a:pt x="366" y="255"/>
                  <a:pt x="368" y="254"/>
                  <a:pt x="368" y="253"/>
                </a:cubicBezTo>
                <a:cubicBezTo>
                  <a:pt x="370" y="249"/>
                  <a:pt x="355" y="250"/>
                  <a:pt x="361" y="247"/>
                </a:cubicBezTo>
                <a:cubicBezTo>
                  <a:pt x="361" y="247"/>
                  <a:pt x="362" y="247"/>
                  <a:pt x="362" y="248"/>
                </a:cubicBezTo>
                <a:cubicBezTo>
                  <a:pt x="364" y="246"/>
                  <a:pt x="364" y="246"/>
                  <a:pt x="364" y="246"/>
                </a:cubicBezTo>
                <a:cubicBezTo>
                  <a:pt x="352" y="246"/>
                  <a:pt x="362" y="236"/>
                  <a:pt x="350" y="236"/>
                </a:cubicBezTo>
                <a:cubicBezTo>
                  <a:pt x="355" y="234"/>
                  <a:pt x="353" y="236"/>
                  <a:pt x="359" y="239"/>
                </a:cubicBezTo>
                <a:cubicBezTo>
                  <a:pt x="362" y="236"/>
                  <a:pt x="362" y="236"/>
                  <a:pt x="362" y="236"/>
                </a:cubicBezTo>
                <a:cubicBezTo>
                  <a:pt x="363" y="237"/>
                  <a:pt x="362" y="238"/>
                  <a:pt x="363" y="239"/>
                </a:cubicBezTo>
                <a:close/>
                <a:moveTo>
                  <a:pt x="366" y="271"/>
                </a:moveTo>
                <a:cubicBezTo>
                  <a:pt x="363" y="272"/>
                  <a:pt x="366" y="273"/>
                  <a:pt x="367" y="274"/>
                </a:cubicBezTo>
                <a:cubicBezTo>
                  <a:pt x="368" y="272"/>
                  <a:pt x="371" y="272"/>
                  <a:pt x="366" y="271"/>
                </a:cubicBezTo>
                <a:close/>
                <a:moveTo>
                  <a:pt x="380" y="328"/>
                </a:moveTo>
                <a:cubicBezTo>
                  <a:pt x="379" y="329"/>
                  <a:pt x="378" y="330"/>
                  <a:pt x="380" y="331"/>
                </a:cubicBezTo>
                <a:cubicBezTo>
                  <a:pt x="381" y="330"/>
                  <a:pt x="381" y="329"/>
                  <a:pt x="380" y="328"/>
                </a:cubicBezTo>
                <a:close/>
                <a:moveTo>
                  <a:pt x="416" y="489"/>
                </a:moveTo>
                <a:cubicBezTo>
                  <a:pt x="416" y="489"/>
                  <a:pt x="416" y="489"/>
                  <a:pt x="416" y="489"/>
                </a:cubicBezTo>
                <a:cubicBezTo>
                  <a:pt x="417" y="488"/>
                  <a:pt x="418" y="487"/>
                  <a:pt x="416" y="489"/>
                </a:cubicBezTo>
                <a:close/>
                <a:moveTo>
                  <a:pt x="416" y="491"/>
                </a:moveTo>
                <a:cubicBezTo>
                  <a:pt x="415" y="492"/>
                  <a:pt x="415" y="493"/>
                  <a:pt x="417" y="493"/>
                </a:cubicBezTo>
                <a:cubicBezTo>
                  <a:pt x="416" y="493"/>
                  <a:pt x="415" y="493"/>
                  <a:pt x="415" y="493"/>
                </a:cubicBezTo>
                <a:cubicBezTo>
                  <a:pt x="414" y="492"/>
                  <a:pt x="414" y="491"/>
                  <a:pt x="416" y="491"/>
                </a:cubicBezTo>
                <a:close/>
                <a:moveTo>
                  <a:pt x="397" y="130"/>
                </a:moveTo>
                <a:cubicBezTo>
                  <a:pt x="398" y="129"/>
                  <a:pt x="398" y="129"/>
                  <a:pt x="398" y="129"/>
                </a:cubicBezTo>
                <a:cubicBezTo>
                  <a:pt x="397" y="129"/>
                  <a:pt x="396" y="128"/>
                  <a:pt x="397" y="130"/>
                </a:cubicBezTo>
                <a:close/>
                <a:moveTo>
                  <a:pt x="373" y="324"/>
                </a:moveTo>
                <a:cubicBezTo>
                  <a:pt x="374" y="324"/>
                  <a:pt x="375" y="324"/>
                  <a:pt x="376" y="324"/>
                </a:cubicBezTo>
                <a:cubicBezTo>
                  <a:pt x="375" y="324"/>
                  <a:pt x="374" y="324"/>
                  <a:pt x="373" y="324"/>
                </a:cubicBezTo>
                <a:close/>
                <a:moveTo>
                  <a:pt x="359" y="213"/>
                </a:moveTo>
                <a:cubicBezTo>
                  <a:pt x="359" y="213"/>
                  <a:pt x="359" y="213"/>
                  <a:pt x="359" y="213"/>
                </a:cubicBezTo>
                <a:cubicBezTo>
                  <a:pt x="359" y="212"/>
                  <a:pt x="359" y="212"/>
                  <a:pt x="358" y="212"/>
                </a:cubicBezTo>
                <a:lnTo>
                  <a:pt x="359" y="213"/>
                </a:lnTo>
                <a:close/>
                <a:moveTo>
                  <a:pt x="375" y="442"/>
                </a:moveTo>
                <a:cubicBezTo>
                  <a:pt x="376" y="441"/>
                  <a:pt x="377" y="440"/>
                  <a:pt x="378" y="440"/>
                </a:cubicBezTo>
                <a:cubicBezTo>
                  <a:pt x="377" y="440"/>
                  <a:pt x="376" y="441"/>
                  <a:pt x="375" y="442"/>
                </a:cubicBezTo>
                <a:close/>
                <a:moveTo>
                  <a:pt x="423" y="510"/>
                </a:moveTo>
                <a:cubicBezTo>
                  <a:pt x="422" y="508"/>
                  <a:pt x="422" y="508"/>
                  <a:pt x="422" y="508"/>
                </a:cubicBezTo>
                <a:cubicBezTo>
                  <a:pt x="422" y="509"/>
                  <a:pt x="421" y="510"/>
                  <a:pt x="420" y="510"/>
                </a:cubicBezTo>
                <a:cubicBezTo>
                  <a:pt x="421" y="510"/>
                  <a:pt x="423" y="510"/>
                  <a:pt x="423" y="510"/>
                </a:cubicBezTo>
                <a:close/>
                <a:moveTo>
                  <a:pt x="397" y="530"/>
                </a:moveTo>
                <a:cubicBezTo>
                  <a:pt x="397" y="530"/>
                  <a:pt x="397" y="531"/>
                  <a:pt x="397" y="531"/>
                </a:cubicBezTo>
                <a:cubicBezTo>
                  <a:pt x="399" y="531"/>
                  <a:pt x="399" y="531"/>
                  <a:pt x="399" y="531"/>
                </a:cubicBezTo>
                <a:cubicBezTo>
                  <a:pt x="399" y="530"/>
                  <a:pt x="397" y="529"/>
                  <a:pt x="397" y="530"/>
                </a:cubicBezTo>
                <a:close/>
                <a:moveTo>
                  <a:pt x="408" y="513"/>
                </a:moveTo>
                <a:cubicBezTo>
                  <a:pt x="405" y="513"/>
                  <a:pt x="406" y="514"/>
                  <a:pt x="407" y="516"/>
                </a:cubicBezTo>
                <a:cubicBezTo>
                  <a:pt x="407" y="516"/>
                  <a:pt x="407" y="516"/>
                  <a:pt x="407" y="516"/>
                </a:cubicBezTo>
                <a:cubicBezTo>
                  <a:pt x="412" y="516"/>
                  <a:pt x="410" y="514"/>
                  <a:pt x="408" y="513"/>
                </a:cubicBezTo>
                <a:close/>
                <a:moveTo>
                  <a:pt x="407" y="516"/>
                </a:moveTo>
                <a:cubicBezTo>
                  <a:pt x="407" y="517"/>
                  <a:pt x="407" y="517"/>
                  <a:pt x="407" y="518"/>
                </a:cubicBezTo>
                <a:cubicBezTo>
                  <a:pt x="409" y="518"/>
                  <a:pt x="407" y="517"/>
                  <a:pt x="407" y="516"/>
                </a:cubicBezTo>
                <a:close/>
                <a:moveTo>
                  <a:pt x="417" y="497"/>
                </a:moveTo>
                <a:cubicBezTo>
                  <a:pt x="416" y="498"/>
                  <a:pt x="422" y="497"/>
                  <a:pt x="421" y="498"/>
                </a:cubicBezTo>
                <a:cubicBezTo>
                  <a:pt x="425" y="498"/>
                  <a:pt x="415" y="493"/>
                  <a:pt x="417" y="497"/>
                </a:cubicBezTo>
                <a:close/>
                <a:moveTo>
                  <a:pt x="396" y="515"/>
                </a:moveTo>
                <a:cubicBezTo>
                  <a:pt x="401" y="514"/>
                  <a:pt x="401" y="514"/>
                  <a:pt x="401" y="514"/>
                </a:cubicBezTo>
                <a:cubicBezTo>
                  <a:pt x="397" y="513"/>
                  <a:pt x="397" y="513"/>
                  <a:pt x="397" y="513"/>
                </a:cubicBezTo>
                <a:lnTo>
                  <a:pt x="396" y="515"/>
                </a:lnTo>
                <a:close/>
                <a:moveTo>
                  <a:pt x="399" y="502"/>
                </a:moveTo>
                <a:cubicBezTo>
                  <a:pt x="398" y="505"/>
                  <a:pt x="398" y="505"/>
                  <a:pt x="398" y="505"/>
                </a:cubicBezTo>
                <a:cubicBezTo>
                  <a:pt x="399" y="505"/>
                  <a:pt x="399" y="505"/>
                  <a:pt x="400" y="506"/>
                </a:cubicBezTo>
                <a:cubicBezTo>
                  <a:pt x="400" y="504"/>
                  <a:pt x="400" y="502"/>
                  <a:pt x="399" y="502"/>
                </a:cubicBezTo>
                <a:close/>
                <a:moveTo>
                  <a:pt x="400" y="506"/>
                </a:moveTo>
                <a:cubicBezTo>
                  <a:pt x="400" y="506"/>
                  <a:pt x="400" y="507"/>
                  <a:pt x="400" y="507"/>
                </a:cubicBezTo>
                <a:cubicBezTo>
                  <a:pt x="400" y="507"/>
                  <a:pt x="400" y="506"/>
                  <a:pt x="400" y="506"/>
                </a:cubicBezTo>
                <a:close/>
                <a:moveTo>
                  <a:pt x="395" y="511"/>
                </a:moveTo>
                <a:cubicBezTo>
                  <a:pt x="396" y="511"/>
                  <a:pt x="396" y="511"/>
                  <a:pt x="396" y="511"/>
                </a:cubicBezTo>
                <a:cubicBezTo>
                  <a:pt x="396" y="509"/>
                  <a:pt x="396" y="509"/>
                  <a:pt x="396" y="509"/>
                </a:cubicBezTo>
                <a:lnTo>
                  <a:pt x="395" y="511"/>
                </a:lnTo>
                <a:close/>
                <a:moveTo>
                  <a:pt x="399" y="476"/>
                </a:moveTo>
                <a:cubicBezTo>
                  <a:pt x="398" y="474"/>
                  <a:pt x="398" y="474"/>
                  <a:pt x="398" y="474"/>
                </a:cubicBezTo>
                <a:cubicBezTo>
                  <a:pt x="396" y="473"/>
                  <a:pt x="395" y="474"/>
                  <a:pt x="396" y="475"/>
                </a:cubicBezTo>
                <a:cubicBezTo>
                  <a:pt x="397" y="476"/>
                  <a:pt x="397" y="477"/>
                  <a:pt x="399" y="476"/>
                </a:cubicBezTo>
                <a:close/>
                <a:moveTo>
                  <a:pt x="387" y="485"/>
                </a:moveTo>
                <a:cubicBezTo>
                  <a:pt x="388" y="484"/>
                  <a:pt x="389" y="484"/>
                  <a:pt x="390" y="484"/>
                </a:cubicBezTo>
                <a:cubicBezTo>
                  <a:pt x="385" y="484"/>
                  <a:pt x="385" y="484"/>
                  <a:pt x="385" y="484"/>
                </a:cubicBezTo>
                <a:lnTo>
                  <a:pt x="387" y="485"/>
                </a:lnTo>
                <a:close/>
                <a:moveTo>
                  <a:pt x="385" y="477"/>
                </a:moveTo>
                <a:cubicBezTo>
                  <a:pt x="384" y="477"/>
                  <a:pt x="381" y="473"/>
                  <a:pt x="381" y="477"/>
                </a:cubicBezTo>
                <a:cubicBezTo>
                  <a:pt x="383" y="477"/>
                  <a:pt x="384" y="480"/>
                  <a:pt x="385" y="477"/>
                </a:cubicBezTo>
                <a:close/>
                <a:moveTo>
                  <a:pt x="391" y="437"/>
                </a:moveTo>
                <a:cubicBezTo>
                  <a:pt x="391" y="438"/>
                  <a:pt x="391" y="438"/>
                  <a:pt x="391" y="438"/>
                </a:cubicBezTo>
                <a:cubicBezTo>
                  <a:pt x="400" y="437"/>
                  <a:pt x="400" y="437"/>
                  <a:pt x="400" y="437"/>
                </a:cubicBezTo>
                <a:lnTo>
                  <a:pt x="391" y="437"/>
                </a:lnTo>
                <a:close/>
                <a:moveTo>
                  <a:pt x="367" y="403"/>
                </a:moveTo>
                <a:cubicBezTo>
                  <a:pt x="365" y="406"/>
                  <a:pt x="373" y="403"/>
                  <a:pt x="370" y="406"/>
                </a:cubicBezTo>
                <a:cubicBezTo>
                  <a:pt x="373" y="407"/>
                  <a:pt x="373" y="404"/>
                  <a:pt x="374" y="404"/>
                </a:cubicBezTo>
                <a:cubicBezTo>
                  <a:pt x="372" y="403"/>
                  <a:pt x="373" y="401"/>
                  <a:pt x="367" y="403"/>
                </a:cubicBezTo>
                <a:close/>
                <a:moveTo>
                  <a:pt x="374" y="404"/>
                </a:moveTo>
                <a:cubicBezTo>
                  <a:pt x="375" y="405"/>
                  <a:pt x="375" y="405"/>
                  <a:pt x="376" y="405"/>
                </a:cubicBezTo>
                <a:cubicBezTo>
                  <a:pt x="375" y="405"/>
                  <a:pt x="375" y="404"/>
                  <a:pt x="374" y="404"/>
                </a:cubicBezTo>
                <a:close/>
                <a:moveTo>
                  <a:pt x="398" y="5"/>
                </a:moveTo>
                <a:cubicBezTo>
                  <a:pt x="400" y="3"/>
                  <a:pt x="400" y="3"/>
                  <a:pt x="400" y="3"/>
                </a:cubicBezTo>
                <a:cubicBezTo>
                  <a:pt x="397" y="5"/>
                  <a:pt x="397" y="5"/>
                  <a:pt x="397" y="5"/>
                </a:cubicBezTo>
                <a:lnTo>
                  <a:pt x="398" y="5"/>
                </a:lnTo>
                <a:close/>
                <a:moveTo>
                  <a:pt x="391" y="2"/>
                </a:moveTo>
                <a:cubicBezTo>
                  <a:pt x="397" y="1"/>
                  <a:pt x="397" y="1"/>
                  <a:pt x="397" y="1"/>
                </a:cubicBezTo>
                <a:cubicBezTo>
                  <a:pt x="392" y="0"/>
                  <a:pt x="392" y="0"/>
                  <a:pt x="392" y="0"/>
                </a:cubicBezTo>
                <a:cubicBezTo>
                  <a:pt x="392" y="1"/>
                  <a:pt x="393" y="1"/>
                  <a:pt x="391" y="2"/>
                </a:cubicBezTo>
                <a:close/>
                <a:moveTo>
                  <a:pt x="355" y="280"/>
                </a:moveTo>
                <a:cubicBezTo>
                  <a:pt x="357" y="280"/>
                  <a:pt x="357" y="280"/>
                  <a:pt x="357" y="280"/>
                </a:cubicBezTo>
                <a:cubicBezTo>
                  <a:pt x="358" y="279"/>
                  <a:pt x="358" y="279"/>
                  <a:pt x="358" y="278"/>
                </a:cubicBezTo>
                <a:lnTo>
                  <a:pt x="355" y="280"/>
                </a:lnTo>
                <a:close/>
                <a:moveTo>
                  <a:pt x="358" y="252"/>
                </a:moveTo>
                <a:cubicBezTo>
                  <a:pt x="358" y="253"/>
                  <a:pt x="358" y="253"/>
                  <a:pt x="358" y="253"/>
                </a:cubicBezTo>
                <a:cubicBezTo>
                  <a:pt x="364" y="252"/>
                  <a:pt x="364" y="252"/>
                  <a:pt x="364" y="252"/>
                </a:cubicBezTo>
                <a:lnTo>
                  <a:pt x="358" y="252"/>
                </a:lnTo>
                <a:close/>
                <a:moveTo>
                  <a:pt x="351" y="229"/>
                </a:moveTo>
                <a:cubicBezTo>
                  <a:pt x="351" y="230"/>
                  <a:pt x="352" y="231"/>
                  <a:pt x="352" y="232"/>
                </a:cubicBezTo>
                <a:cubicBezTo>
                  <a:pt x="351" y="230"/>
                  <a:pt x="357" y="229"/>
                  <a:pt x="351" y="229"/>
                </a:cubicBezTo>
                <a:close/>
                <a:moveTo>
                  <a:pt x="46" y="701"/>
                </a:moveTo>
                <a:cubicBezTo>
                  <a:pt x="45" y="701"/>
                  <a:pt x="47" y="704"/>
                  <a:pt x="47" y="705"/>
                </a:cubicBezTo>
                <a:cubicBezTo>
                  <a:pt x="47" y="704"/>
                  <a:pt x="45" y="700"/>
                  <a:pt x="46" y="701"/>
                </a:cubicBezTo>
                <a:close/>
                <a:moveTo>
                  <a:pt x="52" y="689"/>
                </a:moveTo>
                <a:cubicBezTo>
                  <a:pt x="52" y="691"/>
                  <a:pt x="52" y="691"/>
                  <a:pt x="52" y="691"/>
                </a:cubicBezTo>
                <a:cubicBezTo>
                  <a:pt x="52" y="687"/>
                  <a:pt x="52" y="687"/>
                  <a:pt x="52" y="687"/>
                </a:cubicBezTo>
                <a:lnTo>
                  <a:pt x="52" y="689"/>
                </a:lnTo>
                <a:close/>
                <a:moveTo>
                  <a:pt x="61" y="686"/>
                </a:moveTo>
                <a:cubicBezTo>
                  <a:pt x="57" y="680"/>
                  <a:pt x="58" y="688"/>
                  <a:pt x="55" y="687"/>
                </a:cubicBezTo>
                <a:cubicBezTo>
                  <a:pt x="55" y="685"/>
                  <a:pt x="55" y="685"/>
                  <a:pt x="55" y="685"/>
                </a:cubicBezTo>
                <a:cubicBezTo>
                  <a:pt x="56" y="690"/>
                  <a:pt x="56" y="690"/>
                  <a:pt x="56" y="690"/>
                </a:cubicBezTo>
                <a:cubicBezTo>
                  <a:pt x="57" y="689"/>
                  <a:pt x="59" y="685"/>
                  <a:pt x="61" y="686"/>
                </a:cubicBezTo>
                <a:close/>
                <a:moveTo>
                  <a:pt x="71" y="697"/>
                </a:moveTo>
                <a:cubicBezTo>
                  <a:pt x="69" y="695"/>
                  <a:pt x="71" y="694"/>
                  <a:pt x="69" y="697"/>
                </a:cubicBezTo>
                <a:cubicBezTo>
                  <a:pt x="69" y="697"/>
                  <a:pt x="69" y="697"/>
                  <a:pt x="70" y="697"/>
                </a:cubicBezTo>
                <a:cubicBezTo>
                  <a:pt x="70" y="697"/>
                  <a:pt x="70" y="697"/>
                  <a:pt x="71" y="697"/>
                </a:cubicBezTo>
                <a:close/>
                <a:moveTo>
                  <a:pt x="70" y="697"/>
                </a:moveTo>
                <a:cubicBezTo>
                  <a:pt x="69" y="698"/>
                  <a:pt x="71" y="699"/>
                  <a:pt x="70" y="697"/>
                </a:cubicBezTo>
                <a:close/>
                <a:moveTo>
                  <a:pt x="73" y="694"/>
                </a:moveTo>
                <a:cubicBezTo>
                  <a:pt x="73" y="697"/>
                  <a:pt x="73" y="697"/>
                  <a:pt x="73" y="697"/>
                </a:cubicBezTo>
                <a:cubicBezTo>
                  <a:pt x="74" y="698"/>
                  <a:pt x="75" y="698"/>
                  <a:pt x="75" y="699"/>
                </a:cubicBezTo>
                <a:cubicBezTo>
                  <a:pt x="76" y="697"/>
                  <a:pt x="75" y="696"/>
                  <a:pt x="73" y="694"/>
                </a:cubicBezTo>
                <a:close/>
                <a:moveTo>
                  <a:pt x="72" y="689"/>
                </a:moveTo>
                <a:cubicBezTo>
                  <a:pt x="72" y="690"/>
                  <a:pt x="72" y="690"/>
                  <a:pt x="72" y="690"/>
                </a:cubicBezTo>
                <a:cubicBezTo>
                  <a:pt x="73" y="691"/>
                  <a:pt x="73" y="691"/>
                  <a:pt x="72" y="689"/>
                </a:cubicBezTo>
                <a:close/>
                <a:moveTo>
                  <a:pt x="72" y="693"/>
                </a:moveTo>
                <a:cubicBezTo>
                  <a:pt x="72" y="690"/>
                  <a:pt x="72" y="690"/>
                  <a:pt x="72" y="690"/>
                </a:cubicBezTo>
                <a:cubicBezTo>
                  <a:pt x="72" y="689"/>
                  <a:pt x="71" y="687"/>
                  <a:pt x="72" y="691"/>
                </a:cubicBezTo>
                <a:cubicBezTo>
                  <a:pt x="71" y="689"/>
                  <a:pt x="72" y="691"/>
                  <a:pt x="72" y="693"/>
                </a:cubicBezTo>
                <a:close/>
                <a:moveTo>
                  <a:pt x="71" y="692"/>
                </a:moveTo>
                <a:cubicBezTo>
                  <a:pt x="69" y="691"/>
                  <a:pt x="68" y="691"/>
                  <a:pt x="68" y="688"/>
                </a:cubicBezTo>
                <a:cubicBezTo>
                  <a:pt x="67" y="690"/>
                  <a:pt x="69" y="694"/>
                  <a:pt x="71" y="692"/>
                </a:cubicBezTo>
                <a:close/>
                <a:moveTo>
                  <a:pt x="58" y="679"/>
                </a:moveTo>
                <a:cubicBezTo>
                  <a:pt x="57" y="678"/>
                  <a:pt x="57" y="678"/>
                  <a:pt x="57" y="678"/>
                </a:cubicBezTo>
                <a:cubicBezTo>
                  <a:pt x="57" y="680"/>
                  <a:pt x="57" y="680"/>
                  <a:pt x="57" y="680"/>
                </a:cubicBezTo>
                <a:cubicBezTo>
                  <a:pt x="57" y="679"/>
                  <a:pt x="59" y="681"/>
                  <a:pt x="58" y="679"/>
                </a:cubicBezTo>
                <a:close/>
                <a:moveTo>
                  <a:pt x="82" y="694"/>
                </a:moveTo>
                <a:cubicBezTo>
                  <a:pt x="81" y="693"/>
                  <a:pt x="80" y="691"/>
                  <a:pt x="79" y="689"/>
                </a:cubicBezTo>
                <a:cubicBezTo>
                  <a:pt x="79" y="691"/>
                  <a:pt x="79" y="691"/>
                  <a:pt x="79" y="691"/>
                </a:cubicBezTo>
                <a:cubicBezTo>
                  <a:pt x="80" y="692"/>
                  <a:pt x="81" y="692"/>
                  <a:pt x="82" y="694"/>
                </a:cubicBezTo>
                <a:close/>
                <a:moveTo>
                  <a:pt x="79" y="689"/>
                </a:moveTo>
                <a:cubicBezTo>
                  <a:pt x="80" y="686"/>
                  <a:pt x="80" y="686"/>
                  <a:pt x="80" y="686"/>
                </a:cubicBezTo>
                <a:cubicBezTo>
                  <a:pt x="78" y="687"/>
                  <a:pt x="79" y="688"/>
                  <a:pt x="79" y="689"/>
                </a:cubicBezTo>
                <a:close/>
                <a:moveTo>
                  <a:pt x="70" y="682"/>
                </a:moveTo>
                <a:cubicBezTo>
                  <a:pt x="70" y="688"/>
                  <a:pt x="70" y="688"/>
                  <a:pt x="70" y="688"/>
                </a:cubicBezTo>
                <a:cubicBezTo>
                  <a:pt x="70" y="682"/>
                  <a:pt x="70" y="682"/>
                  <a:pt x="70" y="682"/>
                </a:cubicBezTo>
                <a:close/>
                <a:moveTo>
                  <a:pt x="87" y="692"/>
                </a:moveTo>
                <a:cubicBezTo>
                  <a:pt x="88" y="695"/>
                  <a:pt x="88" y="695"/>
                  <a:pt x="88" y="695"/>
                </a:cubicBezTo>
                <a:cubicBezTo>
                  <a:pt x="87" y="690"/>
                  <a:pt x="87" y="690"/>
                  <a:pt x="87" y="690"/>
                </a:cubicBezTo>
                <a:lnTo>
                  <a:pt x="87" y="692"/>
                </a:lnTo>
                <a:close/>
                <a:moveTo>
                  <a:pt x="90" y="690"/>
                </a:moveTo>
                <a:cubicBezTo>
                  <a:pt x="91" y="693"/>
                  <a:pt x="93" y="694"/>
                  <a:pt x="93" y="695"/>
                </a:cubicBezTo>
                <a:cubicBezTo>
                  <a:pt x="93" y="695"/>
                  <a:pt x="93" y="692"/>
                  <a:pt x="93" y="690"/>
                </a:cubicBezTo>
                <a:cubicBezTo>
                  <a:pt x="93" y="691"/>
                  <a:pt x="92" y="692"/>
                  <a:pt x="90" y="690"/>
                </a:cubicBezTo>
                <a:close/>
                <a:moveTo>
                  <a:pt x="93" y="687"/>
                </a:moveTo>
                <a:cubicBezTo>
                  <a:pt x="93" y="688"/>
                  <a:pt x="93" y="689"/>
                  <a:pt x="93" y="690"/>
                </a:cubicBezTo>
                <a:cubicBezTo>
                  <a:pt x="93" y="689"/>
                  <a:pt x="93" y="688"/>
                  <a:pt x="93" y="687"/>
                </a:cubicBezTo>
                <a:close/>
                <a:moveTo>
                  <a:pt x="82" y="686"/>
                </a:moveTo>
                <a:cubicBezTo>
                  <a:pt x="83" y="687"/>
                  <a:pt x="84" y="689"/>
                  <a:pt x="85" y="689"/>
                </a:cubicBezTo>
                <a:cubicBezTo>
                  <a:pt x="83" y="686"/>
                  <a:pt x="83" y="686"/>
                  <a:pt x="83" y="686"/>
                </a:cubicBezTo>
                <a:lnTo>
                  <a:pt x="82" y="686"/>
                </a:lnTo>
                <a:close/>
                <a:moveTo>
                  <a:pt x="83" y="686"/>
                </a:moveTo>
                <a:cubicBezTo>
                  <a:pt x="83" y="686"/>
                  <a:pt x="83" y="686"/>
                  <a:pt x="83" y="686"/>
                </a:cubicBezTo>
                <a:cubicBezTo>
                  <a:pt x="83" y="686"/>
                  <a:pt x="84" y="686"/>
                  <a:pt x="84" y="686"/>
                </a:cubicBezTo>
                <a:cubicBezTo>
                  <a:pt x="84" y="686"/>
                  <a:pt x="83" y="686"/>
                  <a:pt x="83" y="686"/>
                </a:cubicBezTo>
                <a:close/>
                <a:moveTo>
                  <a:pt x="82" y="686"/>
                </a:moveTo>
                <a:cubicBezTo>
                  <a:pt x="82" y="686"/>
                  <a:pt x="82" y="686"/>
                  <a:pt x="82" y="686"/>
                </a:cubicBezTo>
                <a:cubicBezTo>
                  <a:pt x="82" y="686"/>
                  <a:pt x="82" y="686"/>
                  <a:pt x="82" y="686"/>
                </a:cubicBezTo>
                <a:close/>
                <a:moveTo>
                  <a:pt x="75" y="684"/>
                </a:moveTo>
                <a:cubicBezTo>
                  <a:pt x="75" y="682"/>
                  <a:pt x="75" y="679"/>
                  <a:pt x="72" y="677"/>
                </a:cubicBezTo>
                <a:cubicBezTo>
                  <a:pt x="73" y="679"/>
                  <a:pt x="75" y="681"/>
                  <a:pt x="75" y="684"/>
                </a:cubicBezTo>
                <a:close/>
                <a:moveTo>
                  <a:pt x="79" y="682"/>
                </a:moveTo>
                <a:cubicBezTo>
                  <a:pt x="78" y="682"/>
                  <a:pt x="78" y="682"/>
                  <a:pt x="78" y="682"/>
                </a:cubicBezTo>
                <a:cubicBezTo>
                  <a:pt x="78" y="683"/>
                  <a:pt x="79" y="684"/>
                  <a:pt x="79" y="685"/>
                </a:cubicBezTo>
                <a:lnTo>
                  <a:pt x="79" y="682"/>
                </a:lnTo>
                <a:close/>
                <a:moveTo>
                  <a:pt x="80" y="680"/>
                </a:moveTo>
                <a:cubicBezTo>
                  <a:pt x="79" y="682"/>
                  <a:pt x="79" y="682"/>
                  <a:pt x="79" y="682"/>
                </a:cubicBezTo>
                <a:cubicBezTo>
                  <a:pt x="80" y="682"/>
                  <a:pt x="80" y="682"/>
                  <a:pt x="80" y="682"/>
                </a:cubicBezTo>
                <a:lnTo>
                  <a:pt x="80" y="680"/>
                </a:lnTo>
                <a:close/>
                <a:moveTo>
                  <a:pt x="89" y="685"/>
                </a:moveTo>
                <a:cubicBezTo>
                  <a:pt x="89" y="683"/>
                  <a:pt x="90" y="682"/>
                  <a:pt x="90" y="682"/>
                </a:cubicBezTo>
                <a:cubicBezTo>
                  <a:pt x="89" y="681"/>
                  <a:pt x="88" y="681"/>
                  <a:pt x="88" y="682"/>
                </a:cubicBezTo>
                <a:cubicBezTo>
                  <a:pt x="88" y="683"/>
                  <a:pt x="88" y="685"/>
                  <a:pt x="89" y="685"/>
                </a:cubicBezTo>
                <a:close/>
                <a:moveTo>
                  <a:pt x="86" y="685"/>
                </a:moveTo>
                <a:cubicBezTo>
                  <a:pt x="86" y="685"/>
                  <a:pt x="86" y="685"/>
                  <a:pt x="86" y="685"/>
                </a:cubicBezTo>
                <a:cubicBezTo>
                  <a:pt x="86" y="684"/>
                  <a:pt x="86" y="684"/>
                  <a:pt x="86" y="685"/>
                </a:cubicBezTo>
                <a:close/>
                <a:moveTo>
                  <a:pt x="98" y="679"/>
                </a:moveTo>
                <a:cubicBezTo>
                  <a:pt x="98" y="678"/>
                  <a:pt x="97" y="678"/>
                  <a:pt x="97" y="678"/>
                </a:cubicBezTo>
                <a:cubicBezTo>
                  <a:pt x="98" y="679"/>
                  <a:pt x="98" y="679"/>
                  <a:pt x="98" y="679"/>
                </a:cubicBezTo>
                <a:close/>
                <a:moveTo>
                  <a:pt x="87" y="681"/>
                </a:moveTo>
                <a:cubicBezTo>
                  <a:pt x="86" y="681"/>
                  <a:pt x="86" y="682"/>
                  <a:pt x="86" y="683"/>
                </a:cubicBezTo>
                <a:cubicBezTo>
                  <a:pt x="87" y="682"/>
                  <a:pt x="87" y="682"/>
                  <a:pt x="88" y="682"/>
                </a:cubicBezTo>
                <a:cubicBezTo>
                  <a:pt x="87" y="681"/>
                  <a:pt x="87" y="681"/>
                  <a:pt x="87" y="681"/>
                </a:cubicBezTo>
                <a:close/>
                <a:moveTo>
                  <a:pt x="94" y="684"/>
                </a:moveTo>
                <a:cubicBezTo>
                  <a:pt x="94" y="684"/>
                  <a:pt x="93" y="683"/>
                  <a:pt x="93" y="683"/>
                </a:cubicBezTo>
                <a:cubicBezTo>
                  <a:pt x="93" y="684"/>
                  <a:pt x="95" y="685"/>
                  <a:pt x="94" y="684"/>
                </a:cubicBezTo>
                <a:close/>
                <a:moveTo>
                  <a:pt x="87" y="685"/>
                </a:moveTo>
                <a:cubicBezTo>
                  <a:pt x="87" y="686"/>
                  <a:pt x="87" y="686"/>
                  <a:pt x="87" y="686"/>
                </a:cubicBezTo>
                <a:cubicBezTo>
                  <a:pt x="87" y="686"/>
                  <a:pt x="87" y="686"/>
                  <a:pt x="87" y="685"/>
                </a:cubicBezTo>
                <a:close/>
                <a:moveTo>
                  <a:pt x="87" y="685"/>
                </a:moveTo>
                <a:cubicBezTo>
                  <a:pt x="87" y="685"/>
                  <a:pt x="87" y="684"/>
                  <a:pt x="86" y="683"/>
                </a:cubicBezTo>
                <a:cubicBezTo>
                  <a:pt x="86" y="683"/>
                  <a:pt x="86" y="684"/>
                  <a:pt x="86" y="685"/>
                </a:cubicBezTo>
                <a:cubicBezTo>
                  <a:pt x="86" y="685"/>
                  <a:pt x="86" y="685"/>
                  <a:pt x="87" y="685"/>
                </a:cubicBezTo>
                <a:close/>
                <a:moveTo>
                  <a:pt x="90" y="655"/>
                </a:moveTo>
                <a:cubicBezTo>
                  <a:pt x="91" y="658"/>
                  <a:pt x="91" y="662"/>
                  <a:pt x="88" y="659"/>
                </a:cubicBezTo>
                <a:cubicBezTo>
                  <a:pt x="88" y="662"/>
                  <a:pt x="93" y="672"/>
                  <a:pt x="97" y="678"/>
                </a:cubicBezTo>
                <a:cubicBezTo>
                  <a:pt x="97" y="677"/>
                  <a:pt x="96" y="675"/>
                  <a:pt x="97" y="673"/>
                </a:cubicBezTo>
                <a:cubicBezTo>
                  <a:pt x="95" y="671"/>
                  <a:pt x="92" y="670"/>
                  <a:pt x="92" y="666"/>
                </a:cubicBezTo>
                <a:cubicBezTo>
                  <a:pt x="93" y="664"/>
                  <a:pt x="94" y="667"/>
                  <a:pt x="95" y="668"/>
                </a:cubicBezTo>
                <a:cubicBezTo>
                  <a:pt x="93" y="664"/>
                  <a:pt x="95" y="661"/>
                  <a:pt x="92" y="655"/>
                </a:cubicBezTo>
                <a:cubicBezTo>
                  <a:pt x="91" y="658"/>
                  <a:pt x="91" y="658"/>
                  <a:pt x="91" y="658"/>
                </a:cubicBezTo>
                <a:cubicBezTo>
                  <a:pt x="91" y="657"/>
                  <a:pt x="91" y="656"/>
                  <a:pt x="90" y="655"/>
                </a:cubicBezTo>
                <a:close/>
                <a:moveTo>
                  <a:pt x="95" y="679"/>
                </a:moveTo>
                <a:cubicBezTo>
                  <a:pt x="94" y="679"/>
                  <a:pt x="94" y="679"/>
                  <a:pt x="94" y="679"/>
                </a:cubicBezTo>
                <a:cubicBezTo>
                  <a:pt x="95" y="680"/>
                  <a:pt x="96" y="681"/>
                  <a:pt x="98" y="683"/>
                </a:cubicBezTo>
                <a:cubicBezTo>
                  <a:pt x="98" y="681"/>
                  <a:pt x="98" y="680"/>
                  <a:pt x="98" y="679"/>
                </a:cubicBezTo>
                <a:cubicBezTo>
                  <a:pt x="95" y="679"/>
                  <a:pt x="95" y="679"/>
                  <a:pt x="95" y="679"/>
                </a:cubicBezTo>
                <a:close/>
                <a:moveTo>
                  <a:pt x="92" y="681"/>
                </a:moveTo>
                <a:cubicBezTo>
                  <a:pt x="91" y="677"/>
                  <a:pt x="91" y="675"/>
                  <a:pt x="89" y="671"/>
                </a:cubicBezTo>
                <a:cubicBezTo>
                  <a:pt x="87" y="672"/>
                  <a:pt x="89" y="675"/>
                  <a:pt x="89" y="677"/>
                </a:cubicBezTo>
                <a:cubicBezTo>
                  <a:pt x="91" y="675"/>
                  <a:pt x="89" y="679"/>
                  <a:pt x="91" y="680"/>
                </a:cubicBezTo>
                <a:cubicBezTo>
                  <a:pt x="91" y="681"/>
                  <a:pt x="91" y="681"/>
                  <a:pt x="90" y="682"/>
                </a:cubicBezTo>
                <a:cubicBezTo>
                  <a:pt x="91" y="682"/>
                  <a:pt x="92" y="682"/>
                  <a:pt x="93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2"/>
                  <a:pt x="92" y="682"/>
                  <a:pt x="92" y="682"/>
                </a:cubicBezTo>
                <a:cubicBezTo>
                  <a:pt x="92" y="682"/>
                  <a:pt x="92" y="682"/>
                  <a:pt x="92" y="682"/>
                </a:cubicBezTo>
                <a:cubicBezTo>
                  <a:pt x="92" y="681"/>
                  <a:pt x="92" y="681"/>
                  <a:pt x="92" y="681"/>
                </a:cubicBezTo>
                <a:cubicBezTo>
                  <a:pt x="93" y="681"/>
                  <a:pt x="92" y="681"/>
                  <a:pt x="92" y="682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2" y="683"/>
                  <a:pt x="92" y="683"/>
                  <a:pt x="92" y="683"/>
                </a:cubicBezTo>
                <a:cubicBezTo>
                  <a:pt x="94" y="679"/>
                  <a:pt x="94" y="679"/>
                  <a:pt x="94" y="679"/>
                </a:cubicBezTo>
                <a:cubicBezTo>
                  <a:pt x="93" y="679"/>
                  <a:pt x="93" y="680"/>
                  <a:pt x="92" y="681"/>
                </a:cubicBezTo>
                <a:close/>
                <a:moveTo>
                  <a:pt x="71" y="668"/>
                </a:moveTo>
                <a:cubicBezTo>
                  <a:pt x="71" y="669"/>
                  <a:pt x="71" y="669"/>
                  <a:pt x="71" y="669"/>
                </a:cubicBezTo>
                <a:cubicBezTo>
                  <a:pt x="71" y="669"/>
                  <a:pt x="71" y="668"/>
                  <a:pt x="71" y="668"/>
                </a:cubicBezTo>
                <a:close/>
                <a:moveTo>
                  <a:pt x="73" y="670"/>
                </a:moveTo>
                <a:cubicBezTo>
                  <a:pt x="73" y="671"/>
                  <a:pt x="73" y="672"/>
                  <a:pt x="72" y="672"/>
                </a:cubicBezTo>
                <a:cubicBezTo>
                  <a:pt x="71" y="671"/>
                  <a:pt x="72" y="670"/>
                  <a:pt x="71" y="669"/>
                </a:cubicBezTo>
                <a:cubicBezTo>
                  <a:pt x="71" y="670"/>
                  <a:pt x="71" y="672"/>
                  <a:pt x="73" y="674"/>
                </a:cubicBezTo>
                <a:cubicBezTo>
                  <a:pt x="73" y="673"/>
                  <a:pt x="73" y="673"/>
                  <a:pt x="73" y="673"/>
                </a:cubicBezTo>
                <a:cubicBezTo>
                  <a:pt x="74" y="674"/>
                  <a:pt x="78" y="678"/>
                  <a:pt x="78" y="678"/>
                </a:cubicBezTo>
                <a:cubicBezTo>
                  <a:pt x="76" y="675"/>
                  <a:pt x="75" y="673"/>
                  <a:pt x="73" y="670"/>
                </a:cubicBezTo>
                <a:close/>
                <a:moveTo>
                  <a:pt x="82" y="674"/>
                </a:moveTo>
                <a:cubicBezTo>
                  <a:pt x="83" y="672"/>
                  <a:pt x="83" y="672"/>
                  <a:pt x="83" y="672"/>
                </a:cubicBezTo>
                <a:cubicBezTo>
                  <a:pt x="81" y="669"/>
                  <a:pt x="81" y="669"/>
                  <a:pt x="81" y="669"/>
                </a:cubicBezTo>
                <a:cubicBezTo>
                  <a:pt x="82" y="671"/>
                  <a:pt x="82" y="671"/>
                  <a:pt x="82" y="671"/>
                </a:cubicBezTo>
                <a:cubicBezTo>
                  <a:pt x="80" y="671"/>
                  <a:pt x="81" y="673"/>
                  <a:pt x="82" y="674"/>
                </a:cubicBezTo>
                <a:close/>
                <a:moveTo>
                  <a:pt x="99" y="680"/>
                </a:moveTo>
                <a:cubicBezTo>
                  <a:pt x="100" y="684"/>
                  <a:pt x="100" y="684"/>
                  <a:pt x="100" y="684"/>
                </a:cubicBezTo>
                <a:cubicBezTo>
                  <a:pt x="99" y="678"/>
                  <a:pt x="99" y="678"/>
                  <a:pt x="99" y="678"/>
                </a:cubicBezTo>
                <a:lnTo>
                  <a:pt x="99" y="680"/>
                </a:lnTo>
                <a:close/>
                <a:moveTo>
                  <a:pt x="101" y="679"/>
                </a:moveTo>
                <a:cubicBezTo>
                  <a:pt x="103" y="682"/>
                  <a:pt x="103" y="682"/>
                  <a:pt x="103" y="682"/>
                </a:cubicBezTo>
                <a:cubicBezTo>
                  <a:pt x="103" y="680"/>
                  <a:pt x="103" y="680"/>
                  <a:pt x="103" y="680"/>
                </a:cubicBezTo>
                <a:lnTo>
                  <a:pt x="101" y="679"/>
                </a:lnTo>
                <a:close/>
                <a:moveTo>
                  <a:pt x="244" y="566"/>
                </a:moveTo>
                <a:cubicBezTo>
                  <a:pt x="244" y="564"/>
                  <a:pt x="244" y="564"/>
                  <a:pt x="244" y="564"/>
                </a:cubicBezTo>
                <a:cubicBezTo>
                  <a:pt x="244" y="565"/>
                  <a:pt x="244" y="565"/>
                  <a:pt x="244" y="566"/>
                </a:cubicBezTo>
                <a:close/>
                <a:moveTo>
                  <a:pt x="239" y="567"/>
                </a:moveTo>
                <a:cubicBezTo>
                  <a:pt x="240" y="569"/>
                  <a:pt x="240" y="569"/>
                  <a:pt x="240" y="569"/>
                </a:cubicBezTo>
                <a:cubicBezTo>
                  <a:pt x="239" y="568"/>
                  <a:pt x="239" y="567"/>
                  <a:pt x="239" y="567"/>
                </a:cubicBezTo>
                <a:close/>
                <a:moveTo>
                  <a:pt x="171" y="647"/>
                </a:moveTo>
                <a:cubicBezTo>
                  <a:pt x="174" y="649"/>
                  <a:pt x="177" y="654"/>
                  <a:pt x="175" y="650"/>
                </a:cubicBezTo>
                <a:cubicBezTo>
                  <a:pt x="173" y="647"/>
                  <a:pt x="173" y="647"/>
                  <a:pt x="173" y="647"/>
                </a:cubicBezTo>
                <a:cubicBezTo>
                  <a:pt x="173" y="648"/>
                  <a:pt x="172" y="647"/>
                  <a:pt x="171" y="647"/>
                </a:cubicBezTo>
                <a:close/>
                <a:moveTo>
                  <a:pt x="210" y="604"/>
                </a:moveTo>
                <a:cubicBezTo>
                  <a:pt x="209" y="603"/>
                  <a:pt x="209" y="603"/>
                  <a:pt x="209" y="603"/>
                </a:cubicBezTo>
                <a:cubicBezTo>
                  <a:pt x="209" y="604"/>
                  <a:pt x="209" y="605"/>
                  <a:pt x="210" y="606"/>
                </a:cubicBezTo>
                <a:cubicBezTo>
                  <a:pt x="210" y="606"/>
                  <a:pt x="210" y="605"/>
                  <a:pt x="210" y="604"/>
                </a:cubicBezTo>
                <a:close/>
                <a:moveTo>
                  <a:pt x="203" y="589"/>
                </a:moveTo>
                <a:cubicBezTo>
                  <a:pt x="206" y="590"/>
                  <a:pt x="206" y="590"/>
                  <a:pt x="206" y="590"/>
                </a:cubicBezTo>
                <a:cubicBezTo>
                  <a:pt x="205" y="590"/>
                  <a:pt x="204" y="589"/>
                  <a:pt x="203" y="589"/>
                </a:cubicBezTo>
                <a:close/>
                <a:moveTo>
                  <a:pt x="267" y="550"/>
                </a:moveTo>
                <a:cubicBezTo>
                  <a:pt x="267" y="546"/>
                  <a:pt x="267" y="546"/>
                  <a:pt x="267" y="546"/>
                </a:cubicBezTo>
                <a:cubicBezTo>
                  <a:pt x="265" y="547"/>
                  <a:pt x="267" y="548"/>
                  <a:pt x="267" y="550"/>
                </a:cubicBezTo>
                <a:close/>
                <a:moveTo>
                  <a:pt x="130" y="664"/>
                </a:moveTo>
                <a:cubicBezTo>
                  <a:pt x="132" y="665"/>
                  <a:pt x="132" y="666"/>
                  <a:pt x="133" y="665"/>
                </a:cubicBezTo>
                <a:cubicBezTo>
                  <a:pt x="131" y="664"/>
                  <a:pt x="129" y="661"/>
                  <a:pt x="130" y="664"/>
                </a:cubicBezTo>
                <a:close/>
                <a:moveTo>
                  <a:pt x="259" y="604"/>
                </a:moveTo>
                <a:cubicBezTo>
                  <a:pt x="259" y="604"/>
                  <a:pt x="259" y="603"/>
                  <a:pt x="259" y="602"/>
                </a:cubicBezTo>
                <a:cubicBezTo>
                  <a:pt x="259" y="603"/>
                  <a:pt x="259" y="604"/>
                  <a:pt x="259" y="604"/>
                </a:cubicBezTo>
                <a:close/>
                <a:moveTo>
                  <a:pt x="135" y="664"/>
                </a:moveTo>
                <a:cubicBezTo>
                  <a:pt x="135" y="664"/>
                  <a:pt x="135" y="664"/>
                  <a:pt x="135" y="664"/>
                </a:cubicBezTo>
                <a:cubicBezTo>
                  <a:pt x="134" y="665"/>
                  <a:pt x="134" y="665"/>
                  <a:pt x="133" y="665"/>
                </a:cubicBezTo>
                <a:cubicBezTo>
                  <a:pt x="135" y="667"/>
                  <a:pt x="136" y="667"/>
                  <a:pt x="135" y="664"/>
                </a:cubicBezTo>
                <a:close/>
                <a:moveTo>
                  <a:pt x="361" y="512"/>
                </a:moveTo>
                <a:cubicBezTo>
                  <a:pt x="361" y="512"/>
                  <a:pt x="361" y="512"/>
                  <a:pt x="362" y="512"/>
                </a:cubicBezTo>
                <a:cubicBezTo>
                  <a:pt x="361" y="511"/>
                  <a:pt x="361" y="511"/>
                  <a:pt x="361" y="512"/>
                </a:cubicBezTo>
                <a:close/>
                <a:moveTo>
                  <a:pt x="404" y="536"/>
                </a:moveTo>
                <a:cubicBezTo>
                  <a:pt x="404" y="536"/>
                  <a:pt x="404" y="536"/>
                  <a:pt x="403" y="537"/>
                </a:cubicBezTo>
                <a:cubicBezTo>
                  <a:pt x="404" y="537"/>
                  <a:pt x="404" y="537"/>
                  <a:pt x="404" y="536"/>
                </a:cubicBezTo>
                <a:close/>
                <a:moveTo>
                  <a:pt x="114" y="675"/>
                </a:moveTo>
                <a:cubicBezTo>
                  <a:pt x="113" y="676"/>
                  <a:pt x="114" y="675"/>
                  <a:pt x="114" y="675"/>
                </a:cubicBezTo>
                <a:close/>
                <a:moveTo>
                  <a:pt x="104" y="662"/>
                </a:moveTo>
                <a:cubicBezTo>
                  <a:pt x="104" y="662"/>
                  <a:pt x="104" y="661"/>
                  <a:pt x="104" y="660"/>
                </a:cubicBezTo>
                <a:cubicBezTo>
                  <a:pt x="104" y="661"/>
                  <a:pt x="104" y="662"/>
                  <a:pt x="104" y="662"/>
                </a:cubicBezTo>
                <a:close/>
                <a:moveTo>
                  <a:pt x="131" y="639"/>
                </a:moveTo>
                <a:cubicBezTo>
                  <a:pt x="132" y="639"/>
                  <a:pt x="132" y="639"/>
                  <a:pt x="132" y="639"/>
                </a:cubicBezTo>
                <a:cubicBezTo>
                  <a:pt x="131" y="639"/>
                  <a:pt x="131" y="639"/>
                  <a:pt x="131" y="639"/>
                </a:cubicBezTo>
                <a:close/>
                <a:moveTo>
                  <a:pt x="112" y="674"/>
                </a:moveTo>
                <a:cubicBezTo>
                  <a:pt x="112" y="674"/>
                  <a:pt x="113" y="674"/>
                  <a:pt x="113" y="675"/>
                </a:cubicBezTo>
                <a:cubicBezTo>
                  <a:pt x="113" y="674"/>
                  <a:pt x="113" y="674"/>
                  <a:pt x="112" y="674"/>
                </a:cubicBezTo>
                <a:close/>
                <a:moveTo>
                  <a:pt x="113" y="675"/>
                </a:moveTo>
                <a:cubicBezTo>
                  <a:pt x="113" y="675"/>
                  <a:pt x="112" y="675"/>
                  <a:pt x="112" y="675"/>
                </a:cubicBezTo>
                <a:cubicBezTo>
                  <a:pt x="112" y="676"/>
                  <a:pt x="113" y="676"/>
                  <a:pt x="113" y="675"/>
                </a:cubicBezTo>
                <a:close/>
                <a:moveTo>
                  <a:pt x="114" y="674"/>
                </a:moveTo>
                <a:cubicBezTo>
                  <a:pt x="114" y="675"/>
                  <a:pt x="114" y="675"/>
                  <a:pt x="113" y="675"/>
                </a:cubicBezTo>
                <a:cubicBezTo>
                  <a:pt x="113" y="675"/>
                  <a:pt x="114" y="675"/>
                  <a:pt x="114" y="675"/>
                </a:cubicBezTo>
                <a:cubicBezTo>
                  <a:pt x="114" y="675"/>
                  <a:pt x="114" y="675"/>
                  <a:pt x="114" y="674"/>
                </a:cubicBezTo>
                <a:close/>
                <a:moveTo>
                  <a:pt x="316" y="543"/>
                </a:moveTo>
                <a:cubicBezTo>
                  <a:pt x="316" y="544"/>
                  <a:pt x="316" y="544"/>
                  <a:pt x="316" y="544"/>
                </a:cubicBezTo>
                <a:cubicBezTo>
                  <a:pt x="316" y="542"/>
                  <a:pt x="316" y="542"/>
                  <a:pt x="316" y="543"/>
                </a:cubicBezTo>
                <a:close/>
                <a:moveTo>
                  <a:pt x="170" y="602"/>
                </a:moveTo>
                <a:cubicBezTo>
                  <a:pt x="170" y="602"/>
                  <a:pt x="170" y="603"/>
                  <a:pt x="170" y="603"/>
                </a:cubicBezTo>
                <a:cubicBezTo>
                  <a:pt x="170" y="603"/>
                  <a:pt x="170" y="603"/>
                  <a:pt x="170" y="603"/>
                </a:cubicBezTo>
                <a:lnTo>
                  <a:pt x="170" y="602"/>
                </a:lnTo>
                <a:close/>
                <a:moveTo>
                  <a:pt x="171" y="599"/>
                </a:moveTo>
                <a:cubicBezTo>
                  <a:pt x="172" y="604"/>
                  <a:pt x="172" y="603"/>
                  <a:pt x="170" y="603"/>
                </a:cubicBezTo>
                <a:cubicBezTo>
                  <a:pt x="176" y="613"/>
                  <a:pt x="176" y="613"/>
                  <a:pt x="176" y="613"/>
                </a:cubicBezTo>
                <a:lnTo>
                  <a:pt x="171" y="599"/>
                </a:lnTo>
                <a:close/>
                <a:moveTo>
                  <a:pt x="253" y="561"/>
                </a:moveTo>
                <a:cubicBezTo>
                  <a:pt x="257" y="565"/>
                  <a:pt x="256" y="558"/>
                  <a:pt x="256" y="554"/>
                </a:cubicBezTo>
                <a:cubicBezTo>
                  <a:pt x="257" y="556"/>
                  <a:pt x="259" y="563"/>
                  <a:pt x="261" y="560"/>
                </a:cubicBezTo>
                <a:cubicBezTo>
                  <a:pt x="263" y="557"/>
                  <a:pt x="256" y="552"/>
                  <a:pt x="257" y="550"/>
                </a:cubicBezTo>
                <a:cubicBezTo>
                  <a:pt x="261" y="555"/>
                  <a:pt x="261" y="555"/>
                  <a:pt x="261" y="555"/>
                </a:cubicBezTo>
                <a:cubicBezTo>
                  <a:pt x="262" y="550"/>
                  <a:pt x="265" y="553"/>
                  <a:pt x="268" y="553"/>
                </a:cubicBezTo>
                <a:cubicBezTo>
                  <a:pt x="268" y="552"/>
                  <a:pt x="268" y="552"/>
                  <a:pt x="268" y="551"/>
                </a:cubicBezTo>
                <a:cubicBezTo>
                  <a:pt x="271" y="552"/>
                  <a:pt x="270" y="543"/>
                  <a:pt x="272" y="544"/>
                </a:cubicBezTo>
                <a:cubicBezTo>
                  <a:pt x="272" y="546"/>
                  <a:pt x="275" y="548"/>
                  <a:pt x="275" y="549"/>
                </a:cubicBezTo>
                <a:cubicBezTo>
                  <a:pt x="277" y="544"/>
                  <a:pt x="277" y="544"/>
                  <a:pt x="277" y="544"/>
                </a:cubicBezTo>
                <a:cubicBezTo>
                  <a:pt x="276" y="546"/>
                  <a:pt x="278" y="550"/>
                  <a:pt x="279" y="553"/>
                </a:cubicBezTo>
                <a:cubicBezTo>
                  <a:pt x="280" y="552"/>
                  <a:pt x="279" y="550"/>
                  <a:pt x="280" y="549"/>
                </a:cubicBezTo>
                <a:cubicBezTo>
                  <a:pt x="280" y="551"/>
                  <a:pt x="280" y="552"/>
                  <a:pt x="281" y="553"/>
                </a:cubicBezTo>
                <a:cubicBezTo>
                  <a:pt x="282" y="547"/>
                  <a:pt x="282" y="547"/>
                  <a:pt x="282" y="547"/>
                </a:cubicBezTo>
                <a:cubicBezTo>
                  <a:pt x="281" y="546"/>
                  <a:pt x="281" y="546"/>
                  <a:pt x="280" y="546"/>
                </a:cubicBezTo>
                <a:cubicBezTo>
                  <a:pt x="281" y="546"/>
                  <a:pt x="282" y="543"/>
                  <a:pt x="284" y="545"/>
                </a:cubicBezTo>
                <a:cubicBezTo>
                  <a:pt x="285" y="546"/>
                  <a:pt x="285" y="548"/>
                  <a:pt x="285" y="549"/>
                </a:cubicBezTo>
                <a:cubicBezTo>
                  <a:pt x="283" y="546"/>
                  <a:pt x="284" y="549"/>
                  <a:pt x="284" y="552"/>
                </a:cubicBezTo>
                <a:cubicBezTo>
                  <a:pt x="286" y="550"/>
                  <a:pt x="285" y="552"/>
                  <a:pt x="287" y="554"/>
                </a:cubicBezTo>
                <a:cubicBezTo>
                  <a:pt x="289" y="554"/>
                  <a:pt x="287" y="549"/>
                  <a:pt x="286" y="546"/>
                </a:cubicBezTo>
                <a:cubicBezTo>
                  <a:pt x="288" y="547"/>
                  <a:pt x="289" y="547"/>
                  <a:pt x="289" y="543"/>
                </a:cubicBezTo>
                <a:cubicBezTo>
                  <a:pt x="291" y="548"/>
                  <a:pt x="291" y="548"/>
                  <a:pt x="291" y="548"/>
                </a:cubicBezTo>
                <a:cubicBezTo>
                  <a:pt x="292" y="546"/>
                  <a:pt x="292" y="546"/>
                  <a:pt x="292" y="546"/>
                </a:cubicBezTo>
                <a:cubicBezTo>
                  <a:pt x="293" y="552"/>
                  <a:pt x="293" y="552"/>
                  <a:pt x="293" y="552"/>
                </a:cubicBezTo>
                <a:cubicBezTo>
                  <a:pt x="297" y="554"/>
                  <a:pt x="290" y="544"/>
                  <a:pt x="294" y="545"/>
                </a:cubicBezTo>
                <a:cubicBezTo>
                  <a:pt x="296" y="549"/>
                  <a:pt x="296" y="549"/>
                  <a:pt x="296" y="549"/>
                </a:cubicBezTo>
                <a:cubicBezTo>
                  <a:pt x="297" y="547"/>
                  <a:pt x="294" y="540"/>
                  <a:pt x="297" y="544"/>
                </a:cubicBezTo>
                <a:cubicBezTo>
                  <a:pt x="297" y="541"/>
                  <a:pt x="293" y="540"/>
                  <a:pt x="295" y="537"/>
                </a:cubicBezTo>
                <a:cubicBezTo>
                  <a:pt x="297" y="539"/>
                  <a:pt x="298" y="540"/>
                  <a:pt x="300" y="541"/>
                </a:cubicBezTo>
                <a:cubicBezTo>
                  <a:pt x="300" y="538"/>
                  <a:pt x="297" y="536"/>
                  <a:pt x="296" y="537"/>
                </a:cubicBezTo>
                <a:cubicBezTo>
                  <a:pt x="300" y="533"/>
                  <a:pt x="305" y="549"/>
                  <a:pt x="307" y="542"/>
                </a:cubicBezTo>
                <a:cubicBezTo>
                  <a:pt x="304" y="540"/>
                  <a:pt x="304" y="534"/>
                  <a:pt x="301" y="536"/>
                </a:cubicBezTo>
                <a:cubicBezTo>
                  <a:pt x="302" y="533"/>
                  <a:pt x="307" y="540"/>
                  <a:pt x="307" y="535"/>
                </a:cubicBezTo>
                <a:cubicBezTo>
                  <a:pt x="308" y="541"/>
                  <a:pt x="308" y="541"/>
                  <a:pt x="308" y="541"/>
                </a:cubicBezTo>
                <a:cubicBezTo>
                  <a:pt x="308" y="541"/>
                  <a:pt x="308" y="538"/>
                  <a:pt x="308" y="538"/>
                </a:cubicBezTo>
                <a:cubicBezTo>
                  <a:pt x="310" y="542"/>
                  <a:pt x="310" y="542"/>
                  <a:pt x="310" y="542"/>
                </a:cubicBezTo>
                <a:cubicBezTo>
                  <a:pt x="309" y="534"/>
                  <a:pt x="315" y="543"/>
                  <a:pt x="312" y="534"/>
                </a:cubicBezTo>
                <a:cubicBezTo>
                  <a:pt x="315" y="541"/>
                  <a:pt x="313" y="533"/>
                  <a:pt x="315" y="535"/>
                </a:cubicBezTo>
                <a:cubicBezTo>
                  <a:pt x="316" y="541"/>
                  <a:pt x="311" y="537"/>
                  <a:pt x="313" y="544"/>
                </a:cubicBezTo>
                <a:cubicBezTo>
                  <a:pt x="315" y="545"/>
                  <a:pt x="314" y="542"/>
                  <a:pt x="316" y="543"/>
                </a:cubicBezTo>
                <a:cubicBezTo>
                  <a:pt x="316" y="545"/>
                  <a:pt x="316" y="547"/>
                  <a:pt x="316" y="548"/>
                </a:cubicBezTo>
                <a:cubicBezTo>
                  <a:pt x="320" y="551"/>
                  <a:pt x="318" y="542"/>
                  <a:pt x="319" y="540"/>
                </a:cubicBezTo>
                <a:cubicBezTo>
                  <a:pt x="317" y="543"/>
                  <a:pt x="317" y="543"/>
                  <a:pt x="317" y="543"/>
                </a:cubicBezTo>
                <a:cubicBezTo>
                  <a:pt x="314" y="536"/>
                  <a:pt x="318" y="541"/>
                  <a:pt x="316" y="536"/>
                </a:cubicBezTo>
                <a:cubicBezTo>
                  <a:pt x="319" y="539"/>
                  <a:pt x="318" y="533"/>
                  <a:pt x="320" y="535"/>
                </a:cubicBezTo>
                <a:cubicBezTo>
                  <a:pt x="320" y="535"/>
                  <a:pt x="320" y="535"/>
                  <a:pt x="320" y="535"/>
                </a:cubicBezTo>
                <a:cubicBezTo>
                  <a:pt x="323" y="534"/>
                  <a:pt x="328" y="544"/>
                  <a:pt x="329" y="544"/>
                </a:cubicBezTo>
                <a:cubicBezTo>
                  <a:pt x="331" y="544"/>
                  <a:pt x="331" y="540"/>
                  <a:pt x="329" y="537"/>
                </a:cubicBezTo>
                <a:cubicBezTo>
                  <a:pt x="329" y="535"/>
                  <a:pt x="326" y="541"/>
                  <a:pt x="324" y="532"/>
                </a:cubicBezTo>
                <a:cubicBezTo>
                  <a:pt x="330" y="541"/>
                  <a:pt x="326" y="527"/>
                  <a:pt x="333" y="532"/>
                </a:cubicBezTo>
                <a:cubicBezTo>
                  <a:pt x="333" y="536"/>
                  <a:pt x="336" y="537"/>
                  <a:pt x="336" y="540"/>
                </a:cubicBezTo>
                <a:cubicBezTo>
                  <a:pt x="337" y="538"/>
                  <a:pt x="337" y="537"/>
                  <a:pt x="336" y="534"/>
                </a:cubicBezTo>
                <a:cubicBezTo>
                  <a:pt x="338" y="537"/>
                  <a:pt x="338" y="537"/>
                  <a:pt x="338" y="537"/>
                </a:cubicBezTo>
                <a:cubicBezTo>
                  <a:pt x="337" y="529"/>
                  <a:pt x="336" y="530"/>
                  <a:pt x="337" y="525"/>
                </a:cubicBezTo>
                <a:cubicBezTo>
                  <a:pt x="337" y="528"/>
                  <a:pt x="341" y="529"/>
                  <a:pt x="341" y="532"/>
                </a:cubicBezTo>
                <a:cubicBezTo>
                  <a:pt x="342" y="531"/>
                  <a:pt x="342" y="530"/>
                  <a:pt x="342" y="528"/>
                </a:cubicBezTo>
                <a:cubicBezTo>
                  <a:pt x="342" y="528"/>
                  <a:pt x="342" y="528"/>
                  <a:pt x="342" y="528"/>
                </a:cubicBezTo>
                <a:cubicBezTo>
                  <a:pt x="345" y="525"/>
                  <a:pt x="347" y="531"/>
                  <a:pt x="349" y="526"/>
                </a:cubicBezTo>
                <a:cubicBezTo>
                  <a:pt x="347" y="524"/>
                  <a:pt x="347" y="524"/>
                  <a:pt x="347" y="524"/>
                </a:cubicBezTo>
                <a:cubicBezTo>
                  <a:pt x="349" y="518"/>
                  <a:pt x="356" y="519"/>
                  <a:pt x="359" y="514"/>
                </a:cubicBezTo>
                <a:cubicBezTo>
                  <a:pt x="357" y="513"/>
                  <a:pt x="357" y="513"/>
                  <a:pt x="357" y="513"/>
                </a:cubicBezTo>
                <a:cubicBezTo>
                  <a:pt x="358" y="514"/>
                  <a:pt x="358" y="509"/>
                  <a:pt x="361" y="512"/>
                </a:cubicBezTo>
                <a:cubicBezTo>
                  <a:pt x="361" y="512"/>
                  <a:pt x="361" y="513"/>
                  <a:pt x="360" y="513"/>
                </a:cubicBezTo>
                <a:cubicBezTo>
                  <a:pt x="361" y="515"/>
                  <a:pt x="363" y="518"/>
                  <a:pt x="365" y="518"/>
                </a:cubicBezTo>
                <a:cubicBezTo>
                  <a:pt x="364" y="514"/>
                  <a:pt x="364" y="514"/>
                  <a:pt x="364" y="514"/>
                </a:cubicBezTo>
                <a:cubicBezTo>
                  <a:pt x="365" y="517"/>
                  <a:pt x="365" y="517"/>
                  <a:pt x="365" y="517"/>
                </a:cubicBezTo>
                <a:cubicBezTo>
                  <a:pt x="367" y="516"/>
                  <a:pt x="363" y="512"/>
                  <a:pt x="364" y="512"/>
                </a:cubicBezTo>
                <a:cubicBezTo>
                  <a:pt x="369" y="520"/>
                  <a:pt x="371" y="510"/>
                  <a:pt x="376" y="517"/>
                </a:cubicBezTo>
                <a:cubicBezTo>
                  <a:pt x="374" y="510"/>
                  <a:pt x="373" y="518"/>
                  <a:pt x="371" y="511"/>
                </a:cubicBezTo>
                <a:cubicBezTo>
                  <a:pt x="372" y="512"/>
                  <a:pt x="373" y="513"/>
                  <a:pt x="374" y="513"/>
                </a:cubicBezTo>
                <a:cubicBezTo>
                  <a:pt x="372" y="509"/>
                  <a:pt x="372" y="509"/>
                  <a:pt x="372" y="509"/>
                </a:cubicBezTo>
                <a:cubicBezTo>
                  <a:pt x="378" y="510"/>
                  <a:pt x="381" y="512"/>
                  <a:pt x="385" y="509"/>
                </a:cubicBezTo>
                <a:cubicBezTo>
                  <a:pt x="385" y="510"/>
                  <a:pt x="385" y="510"/>
                  <a:pt x="385" y="510"/>
                </a:cubicBezTo>
                <a:cubicBezTo>
                  <a:pt x="387" y="511"/>
                  <a:pt x="388" y="510"/>
                  <a:pt x="387" y="506"/>
                </a:cubicBezTo>
                <a:cubicBezTo>
                  <a:pt x="388" y="508"/>
                  <a:pt x="388" y="509"/>
                  <a:pt x="389" y="511"/>
                </a:cubicBezTo>
                <a:cubicBezTo>
                  <a:pt x="387" y="500"/>
                  <a:pt x="397" y="516"/>
                  <a:pt x="396" y="508"/>
                </a:cubicBezTo>
                <a:cubicBezTo>
                  <a:pt x="399" y="516"/>
                  <a:pt x="406" y="522"/>
                  <a:pt x="407" y="529"/>
                </a:cubicBezTo>
                <a:cubicBezTo>
                  <a:pt x="408" y="528"/>
                  <a:pt x="408" y="528"/>
                  <a:pt x="408" y="528"/>
                </a:cubicBezTo>
                <a:cubicBezTo>
                  <a:pt x="410" y="533"/>
                  <a:pt x="405" y="529"/>
                  <a:pt x="407" y="535"/>
                </a:cubicBezTo>
                <a:cubicBezTo>
                  <a:pt x="401" y="531"/>
                  <a:pt x="401" y="531"/>
                  <a:pt x="401" y="531"/>
                </a:cubicBezTo>
                <a:cubicBezTo>
                  <a:pt x="402" y="533"/>
                  <a:pt x="402" y="536"/>
                  <a:pt x="403" y="537"/>
                </a:cubicBezTo>
                <a:cubicBezTo>
                  <a:pt x="402" y="537"/>
                  <a:pt x="402" y="538"/>
                  <a:pt x="404" y="540"/>
                </a:cubicBezTo>
                <a:cubicBezTo>
                  <a:pt x="390" y="530"/>
                  <a:pt x="388" y="547"/>
                  <a:pt x="376" y="543"/>
                </a:cubicBezTo>
                <a:cubicBezTo>
                  <a:pt x="376" y="544"/>
                  <a:pt x="377" y="546"/>
                  <a:pt x="378" y="547"/>
                </a:cubicBezTo>
                <a:cubicBezTo>
                  <a:pt x="374" y="543"/>
                  <a:pt x="378" y="550"/>
                  <a:pt x="377" y="551"/>
                </a:cubicBezTo>
                <a:cubicBezTo>
                  <a:pt x="372" y="545"/>
                  <a:pt x="372" y="545"/>
                  <a:pt x="372" y="545"/>
                </a:cubicBezTo>
                <a:cubicBezTo>
                  <a:pt x="372" y="548"/>
                  <a:pt x="374" y="549"/>
                  <a:pt x="374" y="551"/>
                </a:cubicBezTo>
                <a:cubicBezTo>
                  <a:pt x="371" y="554"/>
                  <a:pt x="364" y="549"/>
                  <a:pt x="362" y="555"/>
                </a:cubicBezTo>
                <a:cubicBezTo>
                  <a:pt x="360" y="553"/>
                  <a:pt x="360" y="549"/>
                  <a:pt x="358" y="548"/>
                </a:cubicBezTo>
                <a:cubicBezTo>
                  <a:pt x="363" y="555"/>
                  <a:pt x="356" y="554"/>
                  <a:pt x="359" y="558"/>
                </a:cubicBezTo>
                <a:cubicBezTo>
                  <a:pt x="354" y="551"/>
                  <a:pt x="354" y="559"/>
                  <a:pt x="349" y="548"/>
                </a:cubicBezTo>
                <a:cubicBezTo>
                  <a:pt x="347" y="548"/>
                  <a:pt x="350" y="553"/>
                  <a:pt x="351" y="554"/>
                </a:cubicBezTo>
                <a:cubicBezTo>
                  <a:pt x="349" y="554"/>
                  <a:pt x="347" y="555"/>
                  <a:pt x="347" y="559"/>
                </a:cubicBezTo>
                <a:cubicBezTo>
                  <a:pt x="345" y="557"/>
                  <a:pt x="340" y="566"/>
                  <a:pt x="334" y="558"/>
                </a:cubicBezTo>
                <a:cubicBezTo>
                  <a:pt x="338" y="563"/>
                  <a:pt x="335" y="561"/>
                  <a:pt x="335" y="564"/>
                </a:cubicBezTo>
                <a:cubicBezTo>
                  <a:pt x="338" y="568"/>
                  <a:pt x="338" y="568"/>
                  <a:pt x="338" y="568"/>
                </a:cubicBezTo>
                <a:cubicBezTo>
                  <a:pt x="336" y="569"/>
                  <a:pt x="336" y="569"/>
                  <a:pt x="336" y="569"/>
                </a:cubicBezTo>
                <a:cubicBezTo>
                  <a:pt x="335" y="570"/>
                  <a:pt x="335" y="569"/>
                  <a:pt x="335" y="569"/>
                </a:cubicBezTo>
                <a:cubicBezTo>
                  <a:pt x="334" y="569"/>
                  <a:pt x="334" y="566"/>
                  <a:pt x="332" y="565"/>
                </a:cubicBezTo>
                <a:cubicBezTo>
                  <a:pt x="330" y="566"/>
                  <a:pt x="331" y="569"/>
                  <a:pt x="332" y="571"/>
                </a:cubicBezTo>
                <a:cubicBezTo>
                  <a:pt x="332" y="572"/>
                  <a:pt x="332" y="572"/>
                  <a:pt x="332" y="572"/>
                </a:cubicBezTo>
                <a:cubicBezTo>
                  <a:pt x="331" y="573"/>
                  <a:pt x="331" y="573"/>
                  <a:pt x="331" y="573"/>
                </a:cubicBezTo>
                <a:cubicBezTo>
                  <a:pt x="330" y="573"/>
                  <a:pt x="332" y="567"/>
                  <a:pt x="328" y="566"/>
                </a:cubicBezTo>
                <a:cubicBezTo>
                  <a:pt x="329" y="567"/>
                  <a:pt x="330" y="574"/>
                  <a:pt x="328" y="571"/>
                </a:cubicBezTo>
                <a:cubicBezTo>
                  <a:pt x="329" y="571"/>
                  <a:pt x="327" y="567"/>
                  <a:pt x="326" y="566"/>
                </a:cubicBezTo>
                <a:cubicBezTo>
                  <a:pt x="324" y="567"/>
                  <a:pt x="324" y="567"/>
                  <a:pt x="324" y="567"/>
                </a:cubicBezTo>
                <a:cubicBezTo>
                  <a:pt x="328" y="573"/>
                  <a:pt x="328" y="573"/>
                  <a:pt x="328" y="573"/>
                </a:cubicBezTo>
                <a:cubicBezTo>
                  <a:pt x="322" y="575"/>
                  <a:pt x="314" y="573"/>
                  <a:pt x="308" y="576"/>
                </a:cubicBezTo>
                <a:cubicBezTo>
                  <a:pt x="305" y="571"/>
                  <a:pt x="303" y="578"/>
                  <a:pt x="300" y="570"/>
                </a:cubicBezTo>
                <a:cubicBezTo>
                  <a:pt x="301" y="571"/>
                  <a:pt x="301" y="571"/>
                  <a:pt x="301" y="571"/>
                </a:cubicBezTo>
                <a:cubicBezTo>
                  <a:pt x="302" y="569"/>
                  <a:pt x="298" y="565"/>
                  <a:pt x="297" y="566"/>
                </a:cubicBezTo>
                <a:cubicBezTo>
                  <a:pt x="299" y="568"/>
                  <a:pt x="298" y="575"/>
                  <a:pt x="302" y="575"/>
                </a:cubicBezTo>
                <a:cubicBezTo>
                  <a:pt x="301" y="579"/>
                  <a:pt x="301" y="579"/>
                  <a:pt x="301" y="579"/>
                </a:cubicBezTo>
                <a:cubicBezTo>
                  <a:pt x="306" y="595"/>
                  <a:pt x="294" y="581"/>
                  <a:pt x="292" y="588"/>
                </a:cubicBezTo>
                <a:cubicBezTo>
                  <a:pt x="292" y="587"/>
                  <a:pt x="292" y="586"/>
                  <a:pt x="292" y="586"/>
                </a:cubicBezTo>
                <a:cubicBezTo>
                  <a:pt x="291" y="592"/>
                  <a:pt x="283" y="585"/>
                  <a:pt x="283" y="588"/>
                </a:cubicBezTo>
                <a:cubicBezTo>
                  <a:pt x="281" y="584"/>
                  <a:pt x="281" y="584"/>
                  <a:pt x="281" y="584"/>
                </a:cubicBezTo>
                <a:cubicBezTo>
                  <a:pt x="281" y="591"/>
                  <a:pt x="281" y="592"/>
                  <a:pt x="277" y="591"/>
                </a:cubicBezTo>
                <a:cubicBezTo>
                  <a:pt x="276" y="590"/>
                  <a:pt x="276" y="589"/>
                  <a:pt x="275" y="588"/>
                </a:cubicBezTo>
                <a:cubicBezTo>
                  <a:pt x="276" y="592"/>
                  <a:pt x="276" y="595"/>
                  <a:pt x="274" y="595"/>
                </a:cubicBezTo>
                <a:cubicBezTo>
                  <a:pt x="273" y="594"/>
                  <a:pt x="273" y="594"/>
                  <a:pt x="273" y="594"/>
                </a:cubicBezTo>
                <a:cubicBezTo>
                  <a:pt x="270" y="596"/>
                  <a:pt x="270" y="596"/>
                  <a:pt x="270" y="596"/>
                </a:cubicBezTo>
                <a:cubicBezTo>
                  <a:pt x="264" y="583"/>
                  <a:pt x="267" y="607"/>
                  <a:pt x="260" y="593"/>
                </a:cubicBezTo>
                <a:cubicBezTo>
                  <a:pt x="261" y="597"/>
                  <a:pt x="259" y="600"/>
                  <a:pt x="259" y="602"/>
                </a:cubicBezTo>
                <a:cubicBezTo>
                  <a:pt x="258" y="601"/>
                  <a:pt x="258" y="601"/>
                  <a:pt x="258" y="600"/>
                </a:cubicBezTo>
                <a:cubicBezTo>
                  <a:pt x="259" y="608"/>
                  <a:pt x="253" y="600"/>
                  <a:pt x="252" y="602"/>
                </a:cubicBezTo>
                <a:cubicBezTo>
                  <a:pt x="251" y="604"/>
                  <a:pt x="253" y="606"/>
                  <a:pt x="254" y="608"/>
                </a:cubicBezTo>
                <a:cubicBezTo>
                  <a:pt x="250" y="603"/>
                  <a:pt x="252" y="616"/>
                  <a:pt x="250" y="614"/>
                </a:cubicBezTo>
                <a:cubicBezTo>
                  <a:pt x="248" y="614"/>
                  <a:pt x="247" y="609"/>
                  <a:pt x="245" y="607"/>
                </a:cubicBezTo>
                <a:cubicBezTo>
                  <a:pt x="244" y="609"/>
                  <a:pt x="251" y="618"/>
                  <a:pt x="246" y="614"/>
                </a:cubicBezTo>
                <a:cubicBezTo>
                  <a:pt x="246" y="614"/>
                  <a:pt x="246" y="613"/>
                  <a:pt x="246" y="612"/>
                </a:cubicBezTo>
                <a:cubicBezTo>
                  <a:pt x="244" y="612"/>
                  <a:pt x="236" y="598"/>
                  <a:pt x="236" y="601"/>
                </a:cubicBezTo>
                <a:cubicBezTo>
                  <a:pt x="238" y="603"/>
                  <a:pt x="238" y="603"/>
                  <a:pt x="238" y="603"/>
                </a:cubicBezTo>
                <a:cubicBezTo>
                  <a:pt x="237" y="608"/>
                  <a:pt x="228" y="595"/>
                  <a:pt x="232" y="604"/>
                </a:cubicBezTo>
                <a:cubicBezTo>
                  <a:pt x="234" y="608"/>
                  <a:pt x="234" y="608"/>
                  <a:pt x="234" y="608"/>
                </a:cubicBezTo>
                <a:cubicBezTo>
                  <a:pt x="228" y="604"/>
                  <a:pt x="233" y="610"/>
                  <a:pt x="228" y="607"/>
                </a:cubicBezTo>
                <a:cubicBezTo>
                  <a:pt x="227" y="606"/>
                  <a:pt x="227" y="606"/>
                  <a:pt x="227" y="606"/>
                </a:cubicBezTo>
                <a:cubicBezTo>
                  <a:pt x="226" y="608"/>
                  <a:pt x="223" y="603"/>
                  <a:pt x="225" y="610"/>
                </a:cubicBezTo>
                <a:cubicBezTo>
                  <a:pt x="226" y="610"/>
                  <a:pt x="226" y="610"/>
                  <a:pt x="226" y="610"/>
                </a:cubicBezTo>
                <a:cubicBezTo>
                  <a:pt x="224" y="612"/>
                  <a:pt x="224" y="611"/>
                  <a:pt x="222" y="612"/>
                </a:cubicBezTo>
                <a:cubicBezTo>
                  <a:pt x="222" y="613"/>
                  <a:pt x="222" y="614"/>
                  <a:pt x="221" y="613"/>
                </a:cubicBezTo>
                <a:cubicBezTo>
                  <a:pt x="223" y="618"/>
                  <a:pt x="217" y="617"/>
                  <a:pt x="216" y="617"/>
                </a:cubicBezTo>
                <a:cubicBezTo>
                  <a:pt x="218" y="616"/>
                  <a:pt x="216" y="614"/>
                  <a:pt x="214" y="612"/>
                </a:cubicBezTo>
                <a:cubicBezTo>
                  <a:pt x="216" y="617"/>
                  <a:pt x="215" y="617"/>
                  <a:pt x="212" y="615"/>
                </a:cubicBezTo>
                <a:cubicBezTo>
                  <a:pt x="215" y="622"/>
                  <a:pt x="218" y="629"/>
                  <a:pt x="216" y="630"/>
                </a:cubicBezTo>
                <a:cubicBezTo>
                  <a:pt x="216" y="629"/>
                  <a:pt x="216" y="628"/>
                  <a:pt x="215" y="627"/>
                </a:cubicBezTo>
                <a:cubicBezTo>
                  <a:pt x="214" y="626"/>
                  <a:pt x="215" y="627"/>
                  <a:pt x="215" y="628"/>
                </a:cubicBezTo>
                <a:cubicBezTo>
                  <a:pt x="214" y="627"/>
                  <a:pt x="214" y="625"/>
                  <a:pt x="213" y="623"/>
                </a:cubicBezTo>
                <a:cubicBezTo>
                  <a:pt x="214" y="630"/>
                  <a:pt x="210" y="625"/>
                  <a:pt x="209" y="628"/>
                </a:cubicBezTo>
                <a:cubicBezTo>
                  <a:pt x="209" y="626"/>
                  <a:pt x="207" y="625"/>
                  <a:pt x="206" y="623"/>
                </a:cubicBezTo>
                <a:cubicBezTo>
                  <a:pt x="209" y="630"/>
                  <a:pt x="200" y="618"/>
                  <a:pt x="205" y="627"/>
                </a:cubicBezTo>
                <a:cubicBezTo>
                  <a:pt x="198" y="623"/>
                  <a:pt x="193" y="632"/>
                  <a:pt x="189" y="627"/>
                </a:cubicBezTo>
                <a:cubicBezTo>
                  <a:pt x="187" y="624"/>
                  <a:pt x="187" y="629"/>
                  <a:pt x="187" y="630"/>
                </a:cubicBezTo>
                <a:cubicBezTo>
                  <a:pt x="185" y="626"/>
                  <a:pt x="185" y="626"/>
                  <a:pt x="185" y="626"/>
                </a:cubicBezTo>
                <a:cubicBezTo>
                  <a:pt x="186" y="633"/>
                  <a:pt x="185" y="629"/>
                  <a:pt x="185" y="636"/>
                </a:cubicBezTo>
                <a:cubicBezTo>
                  <a:pt x="184" y="632"/>
                  <a:pt x="183" y="630"/>
                  <a:pt x="180" y="628"/>
                </a:cubicBezTo>
                <a:cubicBezTo>
                  <a:pt x="181" y="635"/>
                  <a:pt x="181" y="635"/>
                  <a:pt x="181" y="635"/>
                </a:cubicBezTo>
                <a:cubicBezTo>
                  <a:pt x="179" y="631"/>
                  <a:pt x="179" y="631"/>
                  <a:pt x="179" y="631"/>
                </a:cubicBezTo>
                <a:cubicBezTo>
                  <a:pt x="179" y="633"/>
                  <a:pt x="178" y="632"/>
                  <a:pt x="177" y="632"/>
                </a:cubicBezTo>
                <a:cubicBezTo>
                  <a:pt x="177" y="632"/>
                  <a:pt x="176" y="631"/>
                  <a:pt x="176" y="631"/>
                </a:cubicBezTo>
                <a:cubicBezTo>
                  <a:pt x="179" y="638"/>
                  <a:pt x="175" y="638"/>
                  <a:pt x="176" y="642"/>
                </a:cubicBezTo>
                <a:cubicBezTo>
                  <a:pt x="172" y="636"/>
                  <a:pt x="175" y="645"/>
                  <a:pt x="171" y="639"/>
                </a:cubicBezTo>
                <a:cubicBezTo>
                  <a:pt x="171" y="640"/>
                  <a:pt x="171" y="641"/>
                  <a:pt x="171" y="641"/>
                </a:cubicBezTo>
                <a:cubicBezTo>
                  <a:pt x="173" y="644"/>
                  <a:pt x="175" y="648"/>
                  <a:pt x="173" y="646"/>
                </a:cubicBezTo>
                <a:cubicBezTo>
                  <a:pt x="173" y="647"/>
                  <a:pt x="173" y="647"/>
                  <a:pt x="173" y="647"/>
                </a:cubicBezTo>
                <a:cubicBezTo>
                  <a:pt x="171" y="643"/>
                  <a:pt x="171" y="643"/>
                  <a:pt x="171" y="643"/>
                </a:cubicBezTo>
                <a:cubicBezTo>
                  <a:pt x="171" y="644"/>
                  <a:pt x="170" y="645"/>
                  <a:pt x="170" y="645"/>
                </a:cubicBezTo>
                <a:cubicBezTo>
                  <a:pt x="170" y="645"/>
                  <a:pt x="171" y="646"/>
                  <a:pt x="171" y="647"/>
                </a:cubicBezTo>
                <a:cubicBezTo>
                  <a:pt x="171" y="646"/>
                  <a:pt x="170" y="646"/>
                  <a:pt x="170" y="645"/>
                </a:cubicBezTo>
                <a:cubicBezTo>
                  <a:pt x="169" y="645"/>
                  <a:pt x="169" y="645"/>
                  <a:pt x="169" y="645"/>
                </a:cubicBezTo>
                <a:cubicBezTo>
                  <a:pt x="169" y="645"/>
                  <a:pt x="169" y="645"/>
                  <a:pt x="169" y="645"/>
                </a:cubicBezTo>
                <a:cubicBezTo>
                  <a:pt x="168" y="644"/>
                  <a:pt x="168" y="644"/>
                  <a:pt x="168" y="646"/>
                </a:cubicBezTo>
                <a:cubicBezTo>
                  <a:pt x="162" y="641"/>
                  <a:pt x="166" y="657"/>
                  <a:pt x="159" y="650"/>
                </a:cubicBezTo>
                <a:cubicBezTo>
                  <a:pt x="160" y="650"/>
                  <a:pt x="161" y="650"/>
                  <a:pt x="160" y="649"/>
                </a:cubicBezTo>
                <a:cubicBezTo>
                  <a:pt x="158" y="650"/>
                  <a:pt x="153" y="646"/>
                  <a:pt x="153" y="650"/>
                </a:cubicBezTo>
                <a:cubicBezTo>
                  <a:pt x="154" y="653"/>
                  <a:pt x="154" y="653"/>
                  <a:pt x="154" y="653"/>
                </a:cubicBezTo>
                <a:cubicBezTo>
                  <a:pt x="153" y="656"/>
                  <a:pt x="153" y="658"/>
                  <a:pt x="151" y="658"/>
                </a:cubicBezTo>
                <a:cubicBezTo>
                  <a:pt x="153" y="662"/>
                  <a:pt x="153" y="662"/>
                  <a:pt x="153" y="662"/>
                </a:cubicBezTo>
                <a:cubicBezTo>
                  <a:pt x="150" y="662"/>
                  <a:pt x="149" y="670"/>
                  <a:pt x="143" y="662"/>
                </a:cubicBezTo>
                <a:cubicBezTo>
                  <a:pt x="144" y="666"/>
                  <a:pt x="140" y="663"/>
                  <a:pt x="139" y="664"/>
                </a:cubicBezTo>
                <a:cubicBezTo>
                  <a:pt x="138" y="661"/>
                  <a:pt x="138" y="661"/>
                  <a:pt x="138" y="661"/>
                </a:cubicBezTo>
                <a:cubicBezTo>
                  <a:pt x="136" y="661"/>
                  <a:pt x="135" y="662"/>
                  <a:pt x="135" y="664"/>
                </a:cubicBezTo>
                <a:cubicBezTo>
                  <a:pt x="129" y="658"/>
                  <a:pt x="129" y="666"/>
                  <a:pt x="126" y="667"/>
                </a:cubicBezTo>
                <a:cubicBezTo>
                  <a:pt x="125" y="666"/>
                  <a:pt x="125" y="666"/>
                  <a:pt x="125" y="666"/>
                </a:cubicBezTo>
                <a:cubicBezTo>
                  <a:pt x="123" y="670"/>
                  <a:pt x="123" y="670"/>
                  <a:pt x="123" y="670"/>
                </a:cubicBezTo>
                <a:cubicBezTo>
                  <a:pt x="123" y="667"/>
                  <a:pt x="124" y="672"/>
                  <a:pt x="123" y="672"/>
                </a:cubicBezTo>
                <a:cubicBezTo>
                  <a:pt x="122" y="674"/>
                  <a:pt x="121" y="673"/>
                  <a:pt x="119" y="672"/>
                </a:cubicBezTo>
                <a:cubicBezTo>
                  <a:pt x="117" y="672"/>
                  <a:pt x="117" y="672"/>
                  <a:pt x="117" y="672"/>
                </a:cubicBezTo>
                <a:cubicBezTo>
                  <a:pt x="118" y="669"/>
                  <a:pt x="114" y="668"/>
                  <a:pt x="113" y="664"/>
                </a:cubicBezTo>
                <a:cubicBezTo>
                  <a:pt x="113" y="668"/>
                  <a:pt x="113" y="668"/>
                  <a:pt x="113" y="668"/>
                </a:cubicBezTo>
                <a:cubicBezTo>
                  <a:pt x="112" y="666"/>
                  <a:pt x="112" y="664"/>
                  <a:pt x="111" y="664"/>
                </a:cubicBezTo>
                <a:cubicBezTo>
                  <a:pt x="111" y="666"/>
                  <a:pt x="109" y="667"/>
                  <a:pt x="110" y="671"/>
                </a:cubicBezTo>
                <a:cubicBezTo>
                  <a:pt x="110" y="672"/>
                  <a:pt x="111" y="673"/>
                  <a:pt x="112" y="674"/>
                </a:cubicBezTo>
                <a:cubicBezTo>
                  <a:pt x="112" y="673"/>
                  <a:pt x="112" y="673"/>
                  <a:pt x="112" y="674"/>
                </a:cubicBezTo>
                <a:cubicBezTo>
                  <a:pt x="112" y="674"/>
                  <a:pt x="112" y="674"/>
                  <a:pt x="112" y="674"/>
                </a:cubicBezTo>
                <a:cubicBezTo>
                  <a:pt x="112" y="674"/>
                  <a:pt x="112" y="674"/>
                  <a:pt x="112" y="674"/>
                </a:cubicBezTo>
                <a:cubicBezTo>
                  <a:pt x="112" y="674"/>
                  <a:pt x="112" y="675"/>
                  <a:pt x="112" y="675"/>
                </a:cubicBezTo>
                <a:cubicBezTo>
                  <a:pt x="110" y="675"/>
                  <a:pt x="112" y="676"/>
                  <a:pt x="112" y="678"/>
                </a:cubicBezTo>
                <a:cubicBezTo>
                  <a:pt x="108" y="673"/>
                  <a:pt x="109" y="677"/>
                  <a:pt x="105" y="671"/>
                </a:cubicBezTo>
                <a:cubicBezTo>
                  <a:pt x="110" y="678"/>
                  <a:pt x="101" y="673"/>
                  <a:pt x="105" y="680"/>
                </a:cubicBezTo>
                <a:cubicBezTo>
                  <a:pt x="102" y="674"/>
                  <a:pt x="104" y="680"/>
                  <a:pt x="101" y="675"/>
                </a:cubicBezTo>
                <a:cubicBezTo>
                  <a:pt x="104" y="676"/>
                  <a:pt x="103" y="670"/>
                  <a:pt x="103" y="667"/>
                </a:cubicBezTo>
                <a:cubicBezTo>
                  <a:pt x="100" y="664"/>
                  <a:pt x="100" y="664"/>
                  <a:pt x="100" y="664"/>
                </a:cubicBezTo>
                <a:cubicBezTo>
                  <a:pt x="98" y="657"/>
                  <a:pt x="105" y="665"/>
                  <a:pt x="104" y="662"/>
                </a:cubicBezTo>
                <a:cubicBezTo>
                  <a:pt x="105" y="664"/>
                  <a:pt x="103" y="663"/>
                  <a:pt x="102" y="661"/>
                </a:cubicBezTo>
                <a:cubicBezTo>
                  <a:pt x="105" y="666"/>
                  <a:pt x="105" y="666"/>
                  <a:pt x="105" y="666"/>
                </a:cubicBezTo>
                <a:cubicBezTo>
                  <a:pt x="107" y="668"/>
                  <a:pt x="107" y="663"/>
                  <a:pt x="107" y="660"/>
                </a:cubicBezTo>
                <a:cubicBezTo>
                  <a:pt x="105" y="659"/>
                  <a:pt x="108" y="656"/>
                  <a:pt x="105" y="653"/>
                </a:cubicBezTo>
                <a:cubicBezTo>
                  <a:pt x="104" y="654"/>
                  <a:pt x="104" y="654"/>
                  <a:pt x="104" y="654"/>
                </a:cubicBezTo>
                <a:cubicBezTo>
                  <a:pt x="103" y="652"/>
                  <a:pt x="103" y="650"/>
                  <a:pt x="103" y="649"/>
                </a:cubicBezTo>
                <a:cubicBezTo>
                  <a:pt x="108" y="651"/>
                  <a:pt x="112" y="645"/>
                  <a:pt x="115" y="649"/>
                </a:cubicBezTo>
                <a:cubicBezTo>
                  <a:pt x="114" y="648"/>
                  <a:pt x="113" y="649"/>
                  <a:pt x="114" y="651"/>
                </a:cubicBezTo>
                <a:cubicBezTo>
                  <a:pt x="116" y="652"/>
                  <a:pt x="116" y="652"/>
                  <a:pt x="116" y="652"/>
                </a:cubicBezTo>
                <a:cubicBezTo>
                  <a:pt x="115" y="653"/>
                  <a:pt x="112" y="649"/>
                  <a:pt x="111" y="652"/>
                </a:cubicBezTo>
                <a:cubicBezTo>
                  <a:pt x="113" y="655"/>
                  <a:pt x="113" y="660"/>
                  <a:pt x="117" y="663"/>
                </a:cubicBezTo>
                <a:cubicBezTo>
                  <a:pt x="122" y="667"/>
                  <a:pt x="116" y="654"/>
                  <a:pt x="120" y="653"/>
                </a:cubicBezTo>
                <a:cubicBezTo>
                  <a:pt x="120" y="652"/>
                  <a:pt x="122" y="659"/>
                  <a:pt x="123" y="656"/>
                </a:cubicBezTo>
                <a:cubicBezTo>
                  <a:pt x="125" y="652"/>
                  <a:pt x="123" y="643"/>
                  <a:pt x="120" y="636"/>
                </a:cubicBezTo>
                <a:cubicBezTo>
                  <a:pt x="120" y="639"/>
                  <a:pt x="119" y="644"/>
                  <a:pt x="117" y="639"/>
                </a:cubicBezTo>
                <a:cubicBezTo>
                  <a:pt x="117" y="637"/>
                  <a:pt x="119" y="635"/>
                  <a:pt x="117" y="631"/>
                </a:cubicBezTo>
                <a:cubicBezTo>
                  <a:pt x="121" y="637"/>
                  <a:pt x="116" y="634"/>
                  <a:pt x="119" y="638"/>
                </a:cubicBezTo>
                <a:cubicBezTo>
                  <a:pt x="120" y="638"/>
                  <a:pt x="120" y="636"/>
                  <a:pt x="120" y="634"/>
                </a:cubicBezTo>
                <a:cubicBezTo>
                  <a:pt x="120" y="637"/>
                  <a:pt x="122" y="638"/>
                  <a:pt x="123" y="639"/>
                </a:cubicBezTo>
                <a:cubicBezTo>
                  <a:pt x="126" y="638"/>
                  <a:pt x="128" y="640"/>
                  <a:pt x="131" y="639"/>
                </a:cubicBezTo>
                <a:cubicBezTo>
                  <a:pt x="132" y="640"/>
                  <a:pt x="133" y="642"/>
                  <a:pt x="134" y="643"/>
                </a:cubicBezTo>
                <a:cubicBezTo>
                  <a:pt x="134" y="641"/>
                  <a:pt x="132" y="631"/>
                  <a:pt x="130" y="628"/>
                </a:cubicBezTo>
                <a:cubicBezTo>
                  <a:pt x="132" y="627"/>
                  <a:pt x="133" y="630"/>
                  <a:pt x="134" y="628"/>
                </a:cubicBezTo>
                <a:cubicBezTo>
                  <a:pt x="129" y="623"/>
                  <a:pt x="135" y="628"/>
                  <a:pt x="132" y="622"/>
                </a:cubicBezTo>
                <a:cubicBezTo>
                  <a:pt x="133" y="621"/>
                  <a:pt x="134" y="625"/>
                  <a:pt x="135" y="626"/>
                </a:cubicBezTo>
                <a:cubicBezTo>
                  <a:pt x="135" y="625"/>
                  <a:pt x="135" y="623"/>
                  <a:pt x="134" y="622"/>
                </a:cubicBezTo>
                <a:cubicBezTo>
                  <a:pt x="137" y="626"/>
                  <a:pt x="138" y="634"/>
                  <a:pt x="141" y="638"/>
                </a:cubicBezTo>
                <a:cubicBezTo>
                  <a:pt x="143" y="641"/>
                  <a:pt x="149" y="645"/>
                  <a:pt x="149" y="645"/>
                </a:cubicBezTo>
                <a:cubicBezTo>
                  <a:pt x="147" y="640"/>
                  <a:pt x="138" y="621"/>
                  <a:pt x="135" y="615"/>
                </a:cubicBezTo>
                <a:cubicBezTo>
                  <a:pt x="133" y="612"/>
                  <a:pt x="137" y="618"/>
                  <a:pt x="138" y="618"/>
                </a:cubicBezTo>
                <a:cubicBezTo>
                  <a:pt x="142" y="622"/>
                  <a:pt x="139" y="613"/>
                  <a:pt x="142" y="614"/>
                </a:cubicBezTo>
                <a:cubicBezTo>
                  <a:pt x="142" y="617"/>
                  <a:pt x="142" y="617"/>
                  <a:pt x="142" y="617"/>
                </a:cubicBezTo>
                <a:cubicBezTo>
                  <a:pt x="143" y="619"/>
                  <a:pt x="144" y="616"/>
                  <a:pt x="144" y="614"/>
                </a:cubicBezTo>
                <a:cubicBezTo>
                  <a:pt x="144" y="616"/>
                  <a:pt x="147" y="624"/>
                  <a:pt x="148" y="626"/>
                </a:cubicBezTo>
                <a:cubicBezTo>
                  <a:pt x="151" y="626"/>
                  <a:pt x="149" y="614"/>
                  <a:pt x="147" y="609"/>
                </a:cubicBezTo>
                <a:cubicBezTo>
                  <a:pt x="145" y="616"/>
                  <a:pt x="145" y="616"/>
                  <a:pt x="145" y="616"/>
                </a:cubicBezTo>
                <a:cubicBezTo>
                  <a:pt x="143" y="612"/>
                  <a:pt x="146" y="610"/>
                  <a:pt x="143" y="605"/>
                </a:cubicBezTo>
                <a:cubicBezTo>
                  <a:pt x="148" y="605"/>
                  <a:pt x="148" y="605"/>
                  <a:pt x="148" y="605"/>
                </a:cubicBezTo>
                <a:cubicBezTo>
                  <a:pt x="147" y="605"/>
                  <a:pt x="147" y="607"/>
                  <a:pt x="148" y="610"/>
                </a:cubicBezTo>
                <a:cubicBezTo>
                  <a:pt x="150" y="609"/>
                  <a:pt x="150" y="610"/>
                  <a:pt x="152" y="612"/>
                </a:cubicBezTo>
                <a:cubicBezTo>
                  <a:pt x="152" y="618"/>
                  <a:pt x="156" y="635"/>
                  <a:pt x="158" y="643"/>
                </a:cubicBezTo>
                <a:cubicBezTo>
                  <a:pt x="158" y="639"/>
                  <a:pt x="158" y="639"/>
                  <a:pt x="158" y="639"/>
                </a:cubicBezTo>
                <a:cubicBezTo>
                  <a:pt x="160" y="641"/>
                  <a:pt x="160" y="641"/>
                  <a:pt x="160" y="641"/>
                </a:cubicBezTo>
                <a:cubicBezTo>
                  <a:pt x="161" y="636"/>
                  <a:pt x="155" y="617"/>
                  <a:pt x="154" y="612"/>
                </a:cubicBezTo>
                <a:cubicBezTo>
                  <a:pt x="156" y="613"/>
                  <a:pt x="160" y="623"/>
                  <a:pt x="160" y="625"/>
                </a:cubicBezTo>
                <a:cubicBezTo>
                  <a:pt x="163" y="624"/>
                  <a:pt x="157" y="610"/>
                  <a:pt x="160" y="610"/>
                </a:cubicBezTo>
                <a:cubicBezTo>
                  <a:pt x="158" y="608"/>
                  <a:pt x="158" y="608"/>
                  <a:pt x="158" y="608"/>
                </a:cubicBezTo>
                <a:cubicBezTo>
                  <a:pt x="158" y="607"/>
                  <a:pt x="162" y="608"/>
                  <a:pt x="161" y="606"/>
                </a:cubicBezTo>
                <a:cubicBezTo>
                  <a:pt x="162" y="608"/>
                  <a:pt x="166" y="614"/>
                  <a:pt x="166" y="616"/>
                </a:cubicBezTo>
                <a:cubicBezTo>
                  <a:pt x="164" y="606"/>
                  <a:pt x="164" y="606"/>
                  <a:pt x="164" y="606"/>
                </a:cubicBezTo>
                <a:cubicBezTo>
                  <a:pt x="164" y="607"/>
                  <a:pt x="168" y="615"/>
                  <a:pt x="169" y="616"/>
                </a:cubicBezTo>
                <a:cubicBezTo>
                  <a:pt x="170" y="616"/>
                  <a:pt x="166" y="606"/>
                  <a:pt x="165" y="605"/>
                </a:cubicBezTo>
                <a:cubicBezTo>
                  <a:pt x="170" y="610"/>
                  <a:pt x="168" y="607"/>
                  <a:pt x="172" y="613"/>
                </a:cubicBezTo>
                <a:cubicBezTo>
                  <a:pt x="173" y="612"/>
                  <a:pt x="168" y="605"/>
                  <a:pt x="168" y="604"/>
                </a:cubicBezTo>
                <a:cubicBezTo>
                  <a:pt x="168" y="601"/>
                  <a:pt x="169" y="602"/>
                  <a:pt x="170" y="603"/>
                </a:cubicBezTo>
                <a:cubicBezTo>
                  <a:pt x="170" y="607"/>
                  <a:pt x="178" y="621"/>
                  <a:pt x="180" y="627"/>
                </a:cubicBezTo>
                <a:cubicBezTo>
                  <a:pt x="174" y="601"/>
                  <a:pt x="174" y="601"/>
                  <a:pt x="174" y="601"/>
                </a:cubicBezTo>
                <a:cubicBezTo>
                  <a:pt x="175" y="603"/>
                  <a:pt x="178" y="610"/>
                  <a:pt x="178" y="611"/>
                </a:cubicBezTo>
                <a:cubicBezTo>
                  <a:pt x="175" y="604"/>
                  <a:pt x="180" y="601"/>
                  <a:pt x="183" y="600"/>
                </a:cubicBezTo>
                <a:cubicBezTo>
                  <a:pt x="183" y="601"/>
                  <a:pt x="183" y="601"/>
                  <a:pt x="183" y="601"/>
                </a:cubicBezTo>
                <a:cubicBezTo>
                  <a:pt x="184" y="603"/>
                  <a:pt x="187" y="604"/>
                  <a:pt x="187" y="601"/>
                </a:cubicBezTo>
                <a:cubicBezTo>
                  <a:pt x="187" y="603"/>
                  <a:pt x="187" y="602"/>
                  <a:pt x="186" y="603"/>
                </a:cubicBezTo>
                <a:cubicBezTo>
                  <a:pt x="191" y="607"/>
                  <a:pt x="184" y="591"/>
                  <a:pt x="188" y="596"/>
                </a:cubicBezTo>
                <a:cubicBezTo>
                  <a:pt x="186" y="597"/>
                  <a:pt x="187" y="599"/>
                  <a:pt x="189" y="602"/>
                </a:cubicBezTo>
                <a:cubicBezTo>
                  <a:pt x="189" y="599"/>
                  <a:pt x="193" y="600"/>
                  <a:pt x="189" y="592"/>
                </a:cubicBezTo>
                <a:cubicBezTo>
                  <a:pt x="191" y="594"/>
                  <a:pt x="191" y="592"/>
                  <a:pt x="193" y="597"/>
                </a:cubicBezTo>
                <a:cubicBezTo>
                  <a:pt x="194" y="590"/>
                  <a:pt x="194" y="590"/>
                  <a:pt x="194" y="590"/>
                </a:cubicBezTo>
                <a:cubicBezTo>
                  <a:pt x="194" y="591"/>
                  <a:pt x="195" y="594"/>
                  <a:pt x="196" y="594"/>
                </a:cubicBezTo>
                <a:cubicBezTo>
                  <a:pt x="194" y="594"/>
                  <a:pt x="195" y="602"/>
                  <a:pt x="192" y="597"/>
                </a:cubicBezTo>
                <a:cubicBezTo>
                  <a:pt x="194" y="602"/>
                  <a:pt x="196" y="605"/>
                  <a:pt x="197" y="609"/>
                </a:cubicBezTo>
                <a:cubicBezTo>
                  <a:pt x="200" y="605"/>
                  <a:pt x="198" y="596"/>
                  <a:pt x="197" y="589"/>
                </a:cubicBezTo>
                <a:cubicBezTo>
                  <a:pt x="202" y="591"/>
                  <a:pt x="202" y="591"/>
                  <a:pt x="202" y="591"/>
                </a:cubicBezTo>
                <a:cubicBezTo>
                  <a:pt x="201" y="589"/>
                  <a:pt x="201" y="589"/>
                  <a:pt x="201" y="589"/>
                </a:cubicBezTo>
                <a:cubicBezTo>
                  <a:pt x="205" y="594"/>
                  <a:pt x="205" y="594"/>
                  <a:pt x="205" y="594"/>
                </a:cubicBezTo>
                <a:cubicBezTo>
                  <a:pt x="204" y="593"/>
                  <a:pt x="204" y="591"/>
                  <a:pt x="204" y="592"/>
                </a:cubicBezTo>
                <a:cubicBezTo>
                  <a:pt x="205" y="592"/>
                  <a:pt x="205" y="593"/>
                  <a:pt x="205" y="594"/>
                </a:cubicBezTo>
                <a:cubicBezTo>
                  <a:pt x="205" y="594"/>
                  <a:pt x="205" y="593"/>
                  <a:pt x="205" y="592"/>
                </a:cubicBezTo>
                <a:cubicBezTo>
                  <a:pt x="207" y="595"/>
                  <a:pt x="208" y="599"/>
                  <a:pt x="209" y="603"/>
                </a:cubicBezTo>
                <a:cubicBezTo>
                  <a:pt x="208" y="602"/>
                  <a:pt x="207" y="601"/>
                  <a:pt x="206" y="600"/>
                </a:cubicBezTo>
                <a:cubicBezTo>
                  <a:pt x="207" y="603"/>
                  <a:pt x="208" y="606"/>
                  <a:pt x="210" y="608"/>
                </a:cubicBezTo>
                <a:cubicBezTo>
                  <a:pt x="210" y="607"/>
                  <a:pt x="210" y="607"/>
                  <a:pt x="210" y="606"/>
                </a:cubicBezTo>
                <a:cubicBezTo>
                  <a:pt x="210" y="609"/>
                  <a:pt x="211" y="611"/>
                  <a:pt x="212" y="612"/>
                </a:cubicBezTo>
                <a:cubicBezTo>
                  <a:pt x="213" y="608"/>
                  <a:pt x="213" y="608"/>
                  <a:pt x="213" y="608"/>
                </a:cubicBezTo>
                <a:cubicBezTo>
                  <a:pt x="212" y="607"/>
                  <a:pt x="211" y="605"/>
                  <a:pt x="210" y="604"/>
                </a:cubicBezTo>
                <a:cubicBezTo>
                  <a:pt x="209" y="599"/>
                  <a:pt x="209" y="594"/>
                  <a:pt x="206" y="590"/>
                </a:cubicBezTo>
                <a:cubicBezTo>
                  <a:pt x="209" y="593"/>
                  <a:pt x="209" y="593"/>
                  <a:pt x="209" y="593"/>
                </a:cubicBezTo>
                <a:cubicBezTo>
                  <a:pt x="209" y="586"/>
                  <a:pt x="209" y="587"/>
                  <a:pt x="209" y="582"/>
                </a:cubicBezTo>
                <a:cubicBezTo>
                  <a:pt x="211" y="584"/>
                  <a:pt x="211" y="586"/>
                  <a:pt x="212" y="587"/>
                </a:cubicBezTo>
                <a:cubicBezTo>
                  <a:pt x="211" y="580"/>
                  <a:pt x="220" y="593"/>
                  <a:pt x="218" y="587"/>
                </a:cubicBezTo>
                <a:cubicBezTo>
                  <a:pt x="219" y="585"/>
                  <a:pt x="216" y="581"/>
                  <a:pt x="216" y="579"/>
                </a:cubicBezTo>
                <a:cubicBezTo>
                  <a:pt x="217" y="580"/>
                  <a:pt x="217" y="581"/>
                  <a:pt x="217" y="581"/>
                </a:cubicBezTo>
                <a:cubicBezTo>
                  <a:pt x="217" y="577"/>
                  <a:pt x="217" y="577"/>
                  <a:pt x="217" y="577"/>
                </a:cubicBezTo>
                <a:cubicBezTo>
                  <a:pt x="218" y="578"/>
                  <a:pt x="217" y="580"/>
                  <a:pt x="219" y="581"/>
                </a:cubicBezTo>
                <a:cubicBezTo>
                  <a:pt x="220" y="577"/>
                  <a:pt x="220" y="574"/>
                  <a:pt x="223" y="575"/>
                </a:cubicBezTo>
                <a:cubicBezTo>
                  <a:pt x="225" y="573"/>
                  <a:pt x="218" y="568"/>
                  <a:pt x="221" y="567"/>
                </a:cubicBezTo>
                <a:cubicBezTo>
                  <a:pt x="223" y="571"/>
                  <a:pt x="225" y="575"/>
                  <a:pt x="226" y="575"/>
                </a:cubicBezTo>
                <a:cubicBezTo>
                  <a:pt x="226" y="572"/>
                  <a:pt x="225" y="569"/>
                  <a:pt x="225" y="567"/>
                </a:cubicBezTo>
                <a:cubicBezTo>
                  <a:pt x="228" y="572"/>
                  <a:pt x="228" y="572"/>
                  <a:pt x="228" y="572"/>
                </a:cubicBezTo>
                <a:cubicBezTo>
                  <a:pt x="229" y="572"/>
                  <a:pt x="229" y="570"/>
                  <a:pt x="231" y="574"/>
                </a:cubicBezTo>
                <a:cubicBezTo>
                  <a:pt x="231" y="572"/>
                  <a:pt x="232" y="572"/>
                  <a:pt x="233" y="572"/>
                </a:cubicBezTo>
                <a:cubicBezTo>
                  <a:pt x="233" y="569"/>
                  <a:pt x="227" y="562"/>
                  <a:pt x="225" y="560"/>
                </a:cubicBezTo>
                <a:cubicBezTo>
                  <a:pt x="229" y="563"/>
                  <a:pt x="229" y="561"/>
                  <a:pt x="233" y="566"/>
                </a:cubicBezTo>
                <a:cubicBezTo>
                  <a:pt x="232" y="569"/>
                  <a:pt x="232" y="569"/>
                  <a:pt x="232" y="569"/>
                </a:cubicBezTo>
                <a:cubicBezTo>
                  <a:pt x="238" y="574"/>
                  <a:pt x="232" y="560"/>
                  <a:pt x="238" y="570"/>
                </a:cubicBezTo>
                <a:cubicBezTo>
                  <a:pt x="237" y="570"/>
                  <a:pt x="237" y="574"/>
                  <a:pt x="239" y="576"/>
                </a:cubicBezTo>
                <a:cubicBezTo>
                  <a:pt x="239" y="573"/>
                  <a:pt x="239" y="573"/>
                  <a:pt x="239" y="573"/>
                </a:cubicBezTo>
                <a:cubicBezTo>
                  <a:pt x="240" y="574"/>
                  <a:pt x="239" y="574"/>
                  <a:pt x="240" y="576"/>
                </a:cubicBezTo>
                <a:cubicBezTo>
                  <a:pt x="240" y="574"/>
                  <a:pt x="240" y="571"/>
                  <a:pt x="240" y="569"/>
                </a:cubicBezTo>
                <a:cubicBezTo>
                  <a:pt x="240" y="569"/>
                  <a:pt x="240" y="569"/>
                  <a:pt x="240" y="569"/>
                </a:cubicBezTo>
                <a:cubicBezTo>
                  <a:pt x="242" y="567"/>
                  <a:pt x="242" y="567"/>
                  <a:pt x="242" y="567"/>
                </a:cubicBezTo>
                <a:cubicBezTo>
                  <a:pt x="242" y="567"/>
                  <a:pt x="242" y="569"/>
                  <a:pt x="243" y="569"/>
                </a:cubicBezTo>
                <a:cubicBezTo>
                  <a:pt x="244" y="566"/>
                  <a:pt x="244" y="566"/>
                  <a:pt x="244" y="566"/>
                </a:cubicBezTo>
                <a:cubicBezTo>
                  <a:pt x="244" y="567"/>
                  <a:pt x="245" y="568"/>
                  <a:pt x="246" y="569"/>
                </a:cubicBezTo>
                <a:cubicBezTo>
                  <a:pt x="250" y="569"/>
                  <a:pt x="243" y="556"/>
                  <a:pt x="247" y="561"/>
                </a:cubicBezTo>
                <a:cubicBezTo>
                  <a:pt x="247" y="561"/>
                  <a:pt x="247" y="561"/>
                  <a:pt x="247" y="561"/>
                </a:cubicBezTo>
                <a:cubicBezTo>
                  <a:pt x="249" y="563"/>
                  <a:pt x="249" y="563"/>
                  <a:pt x="249" y="563"/>
                </a:cubicBezTo>
                <a:cubicBezTo>
                  <a:pt x="244" y="552"/>
                  <a:pt x="254" y="559"/>
                  <a:pt x="250" y="548"/>
                </a:cubicBezTo>
                <a:cubicBezTo>
                  <a:pt x="253" y="552"/>
                  <a:pt x="251" y="551"/>
                  <a:pt x="251" y="557"/>
                </a:cubicBezTo>
                <a:cubicBezTo>
                  <a:pt x="254" y="559"/>
                  <a:pt x="254" y="559"/>
                  <a:pt x="254" y="559"/>
                </a:cubicBezTo>
                <a:cubicBezTo>
                  <a:pt x="254" y="560"/>
                  <a:pt x="253" y="560"/>
                  <a:pt x="253" y="561"/>
                </a:cubicBezTo>
                <a:close/>
                <a:moveTo>
                  <a:pt x="234" y="570"/>
                </a:moveTo>
                <a:cubicBezTo>
                  <a:pt x="233" y="568"/>
                  <a:pt x="233" y="571"/>
                  <a:pt x="233" y="572"/>
                </a:cubicBezTo>
                <a:cubicBezTo>
                  <a:pt x="234" y="573"/>
                  <a:pt x="236" y="575"/>
                  <a:pt x="234" y="570"/>
                </a:cubicBezTo>
                <a:close/>
                <a:moveTo>
                  <a:pt x="204" y="598"/>
                </a:moveTo>
                <a:cubicBezTo>
                  <a:pt x="203" y="597"/>
                  <a:pt x="202" y="596"/>
                  <a:pt x="203" y="598"/>
                </a:cubicBezTo>
                <a:cubicBezTo>
                  <a:pt x="204" y="598"/>
                  <a:pt x="204" y="598"/>
                  <a:pt x="204" y="598"/>
                </a:cubicBezTo>
                <a:close/>
                <a:moveTo>
                  <a:pt x="119" y="669"/>
                </a:moveTo>
                <a:cubicBezTo>
                  <a:pt x="119" y="669"/>
                  <a:pt x="119" y="669"/>
                  <a:pt x="119" y="669"/>
                </a:cubicBezTo>
                <a:cubicBezTo>
                  <a:pt x="120" y="669"/>
                  <a:pt x="121" y="670"/>
                  <a:pt x="119" y="669"/>
                </a:cubicBezTo>
                <a:close/>
                <a:moveTo>
                  <a:pt x="117" y="668"/>
                </a:moveTo>
                <a:cubicBezTo>
                  <a:pt x="117" y="668"/>
                  <a:pt x="116" y="669"/>
                  <a:pt x="117" y="670"/>
                </a:cubicBezTo>
                <a:cubicBezTo>
                  <a:pt x="116" y="669"/>
                  <a:pt x="116" y="669"/>
                  <a:pt x="116" y="668"/>
                </a:cubicBezTo>
                <a:cubicBezTo>
                  <a:pt x="116" y="667"/>
                  <a:pt x="117" y="667"/>
                  <a:pt x="117" y="668"/>
                </a:cubicBezTo>
                <a:close/>
                <a:moveTo>
                  <a:pt x="334" y="567"/>
                </a:moveTo>
                <a:cubicBezTo>
                  <a:pt x="335" y="567"/>
                  <a:pt x="335" y="567"/>
                  <a:pt x="335" y="567"/>
                </a:cubicBezTo>
                <a:cubicBezTo>
                  <a:pt x="334" y="566"/>
                  <a:pt x="334" y="565"/>
                  <a:pt x="334" y="567"/>
                </a:cubicBezTo>
                <a:close/>
                <a:moveTo>
                  <a:pt x="204" y="590"/>
                </a:moveTo>
                <a:cubicBezTo>
                  <a:pt x="205" y="591"/>
                  <a:pt x="205" y="592"/>
                  <a:pt x="205" y="592"/>
                </a:cubicBezTo>
                <a:cubicBezTo>
                  <a:pt x="205" y="592"/>
                  <a:pt x="205" y="591"/>
                  <a:pt x="204" y="590"/>
                </a:cubicBezTo>
                <a:close/>
                <a:moveTo>
                  <a:pt x="268" y="551"/>
                </a:moveTo>
                <a:cubicBezTo>
                  <a:pt x="268" y="551"/>
                  <a:pt x="268" y="551"/>
                  <a:pt x="268" y="551"/>
                </a:cubicBezTo>
                <a:cubicBezTo>
                  <a:pt x="267" y="550"/>
                  <a:pt x="267" y="550"/>
                  <a:pt x="267" y="550"/>
                </a:cubicBezTo>
                <a:lnTo>
                  <a:pt x="268" y="551"/>
                </a:lnTo>
                <a:close/>
                <a:moveTo>
                  <a:pt x="133" y="620"/>
                </a:moveTo>
                <a:cubicBezTo>
                  <a:pt x="133" y="620"/>
                  <a:pt x="134" y="621"/>
                  <a:pt x="134" y="622"/>
                </a:cubicBezTo>
                <a:cubicBezTo>
                  <a:pt x="134" y="621"/>
                  <a:pt x="133" y="620"/>
                  <a:pt x="133" y="620"/>
                </a:cubicBezTo>
                <a:close/>
                <a:moveTo>
                  <a:pt x="108" y="680"/>
                </a:moveTo>
                <a:cubicBezTo>
                  <a:pt x="109" y="678"/>
                  <a:pt x="109" y="678"/>
                  <a:pt x="109" y="678"/>
                </a:cubicBezTo>
                <a:cubicBezTo>
                  <a:pt x="108" y="678"/>
                  <a:pt x="108" y="678"/>
                  <a:pt x="107" y="677"/>
                </a:cubicBezTo>
                <a:cubicBezTo>
                  <a:pt x="108" y="678"/>
                  <a:pt x="109" y="679"/>
                  <a:pt x="108" y="680"/>
                </a:cubicBezTo>
                <a:close/>
                <a:moveTo>
                  <a:pt x="86" y="660"/>
                </a:moveTo>
                <a:cubicBezTo>
                  <a:pt x="86" y="660"/>
                  <a:pt x="85" y="660"/>
                  <a:pt x="85" y="661"/>
                </a:cubicBezTo>
                <a:cubicBezTo>
                  <a:pt x="86" y="663"/>
                  <a:pt x="86" y="663"/>
                  <a:pt x="86" y="663"/>
                </a:cubicBezTo>
                <a:cubicBezTo>
                  <a:pt x="87" y="662"/>
                  <a:pt x="87" y="660"/>
                  <a:pt x="86" y="660"/>
                </a:cubicBezTo>
                <a:close/>
                <a:moveTo>
                  <a:pt x="101" y="667"/>
                </a:moveTo>
                <a:cubicBezTo>
                  <a:pt x="99" y="664"/>
                  <a:pt x="99" y="665"/>
                  <a:pt x="98" y="666"/>
                </a:cubicBezTo>
                <a:cubicBezTo>
                  <a:pt x="99" y="666"/>
                  <a:pt x="99" y="666"/>
                  <a:pt x="99" y="666"/>
                </a:cubicBezTo>
                <a:cubicBezTo>
                  <a:pt x="100" y="671"/>
                  <a:pt x="101" y="669"/>
                  <a:pt x="101" y="667"/>
                </a:cubicBezTo>
                <a:close/>
                <a:moveTo>
                  <a:pt x="98" y="666"/>
                </a:moveTo>
                <a:cubicBezTo>
                  <a:pt x="98" y="667"/>
                  <a:pt x="98" y="667"/>
                  <a:pt x="98" y="667"/>
                </a:cubicBezTo>
                <a:cubicBezTo>
                  <a:pt x="98" y="669"/>
                  <a:pt x="98" y="667"/>
                  <a:pt x="98" y="666"/>
                </a:cubicBezTo>
                <a:close/>
                <a:moveTo>
                  <a:pt x="114" y="671"/>
                </a:moveTo>
                <a:cubicBezTo>
                  <a:pt x="114" y="671"/>
                  <a:pt x="116" y="676"/>
                  <a:pt x="115" y="675"/>
                </a:cubicBezTo>
                <a:cubicBezTo>
                  <a:pt x="117" y="679"/>
                  <a:pt x="116" y="668"/>
                  <a:pt x="114" y="671"/>
                </a:cubicBezTo>
                <a:close/>
                <a:moveTo>
                  <a:pt x="95" y="656"/>
                </a:moveTo>
                <a:cubicBezTo>
                  <a:pt x="98" y="660"/>
                  <a:pt x="98" y="660"/>
                  <a:pt x="98" y="660"/>
                </a:cubicBezTo>
                <a:cubicBezTo>
                  <a:pt x="97" y="657"/>
                  <a:pt x="97" y="657"/>
                  <a:pt x="97" y="657"/>
                </a:cubicBezTo>
                <a:lnTo>
                  <a:pt x="95" y="656"/>
                </a:lnTo>
                <a:close/>
                <a:moveTo>
                  <a:pt x="104" y="656"/>
                </a:moveTo>
                <a:cubicBezTo>
                  <a:pt x="102" y="655"/>
                  <a:pt x="102" y="655"/>
                  <a:pt x="102" y="655"/>
                </a:cubicBezTo>
                <a:cubicBezTo>
                  <a:pt x="102" y="656"/>
                  <a:pt x="102" y="657"/>
                  <a:pt x="102" y="657"/>
                </a:cubicBezTo>
                <a:cubicBezTo>
                  <a:pt x="103" y="657"/>
                  <a:pt x="105" y="657"/>
                  <a:pt x="104" y="656"/>
                </a:cubicBezTo>
                <a:close/>
                <a:moveTo>
                  <a:pt x="102" y="657"/>
                </a:moveTo>
                <a:cubicBezTo>
                  <a:pt x="102" y="657"/>
                  <a:pt x="101" y="657"/>
                  <a:pt x="101" y="658"/>
                </a:cubicBezTo>
                <a:cubicBezTo>
                  <a:pt x="102" y="658"/>
                  <a:pt x="102" y="658"/>
                  <a:pt x="102" y="657"/>
                </a:cubicBezTo>
                <a:close/>
                <a:moveTo>
                  <a:pt x="97" y="654"/>
                </a:moveTo>
                <a:cubicBezTo>
                  <a:pt x="98" y="655"/>
                  <a:pt x="98" y="655"/>
                  <a:pt x="98" y="655"/>
                </a:cubicBezTo>
                <a:cubicBezTo>
                  <a:pt x="99" y="654"/>
                  <a:pt x="99" y="654"/>
                  <a:pt x="99" y="654"/>
                </a:cubicBezTo>
                <a:lnTo>
                  <a:pt x="97" y="654"/>
                </a:lnTo>
                <a:close/>
                <a:moveTo>
                  <a:pt x="120" y="650"/>
                </a:moveTo>
                <a:cubicBezTo>
                  <a:pt x="121" y="648"/>
                  <a:pt x="121" y="648"/>
                  <a:pt x="121" y="648"/>
                </a:cubicBezTo>
                <a:cubicBezTo>
                  <a:pt x="121" y="646"/>
                  <a:pt x="120" y="646"/>
                  <a:pt x="120" y="646"/>
                </a:cubicBezTo>
                <a:cubicBezTo>
                  <a:pt x="120" y="648"/>
                  <a:pt x="119" y="648"/>
                  <a:pt x="120" y="650"/>
                </a:cubicBezTo>
                <a:close/>
                <a:moveTo>
                  <a:pt x="110" y="640"/>
                </a:moveTo>
                <a:cubicBezTo>
                  <a:pt x="111" y="641"/>
                  <a:pt x="111" y="642"/>
                  <a:pt x="112" y="643"/>
                </a:cubicBezTo>
                <a:cubicBezTo>
                  <a:pt x="110" y="638"/>
                  <a:pt x="110" y="638"/>
                  <a:pt x="110" y="638"/>
                </a:cubicBezTo>
                <a:lnTo>
                  <a:pt x="110" y="640"/>
                </a:lnTo>
                <a:close/>
                <a:moveTo>
                  <a:pt x="114" y="637"/>
                </a:moveTo>
                <a:cubicBezTo>
                  <a:pt x="114" y="636"/>
                  <a:pt x="115" y="632"/>
                  <a:pt x="113" y="633"/>
                </a:cubicBezTo>
                <a:cubicBezTo>
                  <a:pt x="113" y="635"/>
                  <a:pt x="112" y="637"/>
                  <a:pt x="114" y="637"/>
                </a:cubicBezTo>
                <a:close/>
                <a:moveTo>
                  <a:pt x="141" y="633"/>
                </a:moveTo>
                <a:cubicBezTo>
                  <a:pt x="141" y="633"/>
                  <a:pt x="141" y="633"/>
                  <a:pt x="141" y="633"/>
                </a:cubicBezTo>
                <a:cubicBezTo>
                  <a:pt x="145" y="642"/>
                  <a:pt x="145" y="642"/>
                  <a:pt x="145" y="642"/>
                </a:cubicBezTo>
                <a:lnTo>
                  <a:pt x="141" y="633"/>
                </a:lnTo>
                <a:close/>
                <a:moveTo>
                  <a:pt x="153" y="603"/>
                </a:moveTo>
                <a:cubicBezTo>
                  <a:pt x="151" y="602"/>
                  <a:pt x="155" y="609"/>
                  <a:pt x="152" y="607"/>
                </a:cubicBezTo>
                <a:cubicBezTo>
                  <a:pt x="153" y="609"/>
                  <a:pt x="155" y="608"/>
                  <a:pt x="155" y="610"/>
                </a:cubicBezTo>
                <a:cubicBezTo>
                  <a:pt x="155" y="608"/>
                  <a:pt x="156" y="609"/>
                  <a:pt x="153" y="603"/>
                </a:cubicBezTo>
                <a:close/>
                <a:moveTo>
                  <a:pt x="155" y="610"/>
                </a:moveTo>
                <a:cubicBezTo>
                  <a:pt x="155" y="611"/>
                  <a:pt x="155" y="611"/>
                  <a:pt x="155" y="612"/>
                </a:cubicBezTo>
                <a:cubicBezTo>
                  <a:pt x="155" y="611"/>
                  <a:pt x="155" y="611"/>
                  <a:pt x="155" y="610"/>
                </a:cubicBezTo>
                <a:close/>
                <a:moveTo>
                  <a:pt x="411" y="538"/>
                </a:moveTo>
                <a:cubicBezTo>
                  <a:pt x="413" y="540"/>
                  <a:pt x="413" y="540"/>
                  <a:pt x="413" y="540"/>
                </a:cubicBezTo>
                <a:cubicBezTo>
                  <a:pt x="411" y="537"/>
                  <a:pt x="411" y="537"/>
                  <a:pt x="411" y="537"/>
                </a:cubicBezTo>
                <a:lnTo>
                  <a:pt x="411" y="538"/>
                </a:lnTo>
                <a:close/>
                <a:moveTo>
                  <a:pt x="410" y="531"/>
                </a:moveTo>
                <a:cubicBezTo>
                  <a:pt x="413" y="536"/>
                  <a:pt x="413" y="536"/>
                  <a:pt x="413" y="536"/>
                </a:cubicBezTo>
                <a:cubicBezTo>
                  <a:pt x="412" y="531"/>
                  <a:pt x="412" y="531"/>
                  <a:pt x="412" y="531"/>
                </a:cubicBezTo>
                <a:cubicBezTo>
                  <a:pt x="411" y="531"/>
                  <a:pt x="411" y="532"/>
                  <a:pt x="410" y="531"/>
                </a:cubicBezTo>
                <a:close/>
                <a:moveTo>
                  <a:pt x="225" y="563"/>
                </a:moveTo>
                <a:cubicBezTo>
                  <a:pt x="225" y="564"/>
                  <a:pt x="225" y="564"/>
                  <a:pt x="225" y="564"/>
                </a:cubicBezTo>
                <a:cubicBezTo>
                  <a:pt x="226" y="566"/>
                  <a:pt x="226" y="566"/>
                  <a:pt x="227" y="566"/>
                </a:cubicBezTo>
                <a:lnTo>
                  <a:pt x="225" y="563"/>
                </a:lnTo>
                <a:close/>
                <a:moveTo>
                  <a:pt x="243" y="560"/>
                </a:moveTo>
                <a:cubicBezTo>
                  <a:pt x="243" y="560"/>
                  <a:pt x="243" y="560"/>
                  <a:pt x="243" y="560"/>
                </a:cubicBezTo>
                <a:cubicBezTo>
                  <a:pt x="245" y="564"/>
                  <a:pt x="245" y="564"/>
                  <a:pt x="245" y="564"/>
                </a:cubicBezTo>
                <a:lnTo>
                  <a:pt x="243" y="560"/>
                </a:lnTo>
                <a:close/>
                <a:moveTo>
                  <a:pt x="254" y="547"/>
                </a:moveTo>
                <a:cubicBezTo>
                  <a:pt x="253" y="547"/>
                  <a:pt x="253" y="549"/>
                  <a:pt x="252" y="549"/>
                </a:cubicBezTo>
                <a:cubicBezTo>
                  <a:pt x="253" y="547"/>
                  <a:pt x="257" y="553"/>
                  <a:pt x="254" y="547"/>
                </a:cubicBezTo>
                <a:close/>
                <a:moveTo>
                  <a:pt x="27" y="658"/>
                </a:moveTo>
                <a:cubicBezTo>
                  <a:pt x="26" y="659"/>
                  <a:pt x="29" y="660"/>
                  <a:pt x="29" y="660"/>
                </a:cubicBezTo>
                <a:cubicBezTo>
                  <a:pt x="29" y="659"/>
                  <a:pt x="26" y="658"/>
                  <a:pt x="27" y="658"/>
                </a:cubicBezTo>
                <a:close/>
                <a:moveTo>
                  <a:pt x="24" y="649"/>
                </a:moveTo>
                <a:cubicBezTo>
                  <a:pt x="25" y="650"/>
                  <a:pt x="25" y="650"/>
                  <a:pt x="25" y="650"/>
                </a:cubicBezTo>
                <a:cubicBezTo>
                  <a:pt x="23" y="647"/>
                  <a:pt x="23" y="647"/>
                  <a:pt x="23" y="647"/>
                </a:cubicBezTo>
                <a:lnTo>
                  <a:pt x="24" y="649"/>
                </a:lnTo>
                <a:close/>
                <a:moveTo>
                  <a:pt x="28" y="643"/>
                </a:moveTo>
                <a:cubicBezTo>
                  <a:pt x="24" y="641"/>
                  <a:pt x="27" y="645"/>
                  <a:pt x="25" y="645"/>
                </a:cubicBezTo>
                <a:cubicBezTo>
                  <a:pt x="24" y="645"/>
                  <a:pt x="24" y="645"/>
                  <a:pt x="24" y="645"/>
                </a:cubicBezTo>
                <a:cubicBezTo>
                  <a:pt x="27" y="648"/>
                  <a:pt x="27" y="648"/>
                  <a:pt x="27" y="648"/>
                </a:cubicBezTo>
                <a:cubicBezTo>
                  <a:pt x="27" y="646"/>
                  <a:pt x="26" y="643"/>
                  <a:pt x="28" y="643"/>
                </a:cubicBezTo>
                <a:close/>
                <a:moveTo>
                  <a:pt x="38" y="647"/>
                </a:moveTo>
                <a:cubicBezTo>
                  <a:pt x="37" y="646"/>
                  <a:pt x="37" y="645"/>
                  <a:pt x="37" y="647"/>
                </a:cubicBezTo>
                <a:cubicBezTo>
                  <a:pt x="38" y="647"/>
                  <a:pt x="38" y="647"/>
                  <a:pt x="38" y="647"/>
                </a:cubicBezTo>
                <a:cubicBezTo>
                  <a:pt x="38" y="647"/>
                  <a:pt x="38" y="647"/>
                  <a:pt x="38" y="647"/>
                </a:cubicBezTo>
                <a:close/>
                <a:moveTo>
                  <a:pt x="38" y="647"/>
                </a:moveTo>
                <a:cubicBezTo>
                  <a:pt x="38" y="648"/>
                  <a:pt x="39" y="648"/>
                  <a:pt x="38" y="647"/>
                </a:cubicBezTo>
                <a:close/>
                <a:moveTo>
                  <a:pt x="39" y="644"/>
                </a:moveTo>
                <a:cubicBezTo>
                  <a:pt x="40" y="646"/>
                  <a:pt x="40" y="646"/>
                  <a:pt x="40" y="646"/>
                </a:cubicBezTo>
                <a:cubicBezTo>
                  <a:pt x="40" y="647"/>
                  <a:pt x="41" y="646"/>
                  <a:pt x="42" y="647"/>
                </a:cubicBezTo>
                <a:cubicBezTo>
                  <a:pt x="41" y="646"/>
                  <a:pt x="40" y="645"/>
                  <a:pt x="39" y="644"/>
                </a:cubicBezTo>
                <a:close/>
                <a:moveTo>
                  <a:pt x="37" y="641"/>
                </a:moveTo>
                <a:cubicBezTo>
                  <a:pt x="37" y="642"/>
                  <a:pt x="37" y="642"/>
                  <a:pt x="37" y="642"/>
                </a:cubicBezTo>
                <a:cubicBezTo>
                  <a:pt x="37" y="642"/>
                  <a:pt x="38" y="642"/>
                  <a:pt x="37" y="641"/>
                </a:cubicBezTo>
                <a:close/>
                <a:moveTo>
                  <a:pt x="37" y="644"/>
                </a:moveTo>
                <a:cubicBezTo>
                  <a:pt x="37" y="642"/>
                  <a:pt x="37" y="642"/>
                  <a:pt x="37" y="642"/>
                </a:cubicBezTo>
                <a:cubicBezTo>
                  <a:pt x="36" y="642"/>
                  <a:pt x="35" y="641"/>
                  <a:pt x="37" y="643"/>
                </a:cubicBezTo>
                <a:cubicBezTo>
                  <a:pt x="36" y="642"/>
                  <a:pt x="37" y="643"/>
                  <a:pt x="37" y="644"/>
                </a:cubicBezTo>
                <a:close/>
                <a:moveTo>
                  <a:pt x="37" y="644"/>
                </a:moveTo>
                <a:cubicBezTo>
                  <a:pt x="36" y="643"/>
                  <a:pt x="35" y="643"/>
                  <a:pt x="34" y="642"/>
                </a:cubicBezTo>
                <a:cubicBezTo>
                  <a:pt x="33" y="643"/>
                  <a:pt x="36" y="645"/>
                  <a:pt x="37" y="644"/>
                </a:cubicBezTo>
                <a:close/>
                <a:moveTo>
                  <a:pt x="24" y="640"/>
                </a:moveTo>
                <a:cubicBezTo>
                  <a:pt x="22" y="639"/>
                  <a:pt x="22" y="639"/>
                  <a:pt x="22" y="639"/>
                </a:cubicBezTo>
                <a:cubicBezTo>
                  <a:pt x="23" y="641"/>
                  <a:pt x="23" y="641"/>
                  <a:pt x="23" y="641"/>
                </a:cubicBezTo>
                <a:cubicBezTo>
                  <a:pt x="23" y="640"/>
                  <a:pt x="25" y="640"/>
                  <a:pt x="24" y="640"/>
                </a:cubicBezTo>
                <a:close/>
                <a:moveTo>
                  <a:pt x="44" y="643"/>
                </a:moveTo>
                <a:cubicBezTo>
                  <a:pt x="43" y="642"/>
                  <a:pt x="42" y="641"/>
                  <a:pt x="41" y="640"/>
                </a:cubicBezTo>
                <a:cubicBezTo>
                  <a:pt x="41" y="642"/>
                  <a:pt x="41" y="642"/>
                  <a:pt x="41" y="642"/>
                </a:cubicBezTo>
                <a:cubicBezTo>
                  <a:pt x="42" y="642"/>
                  <a:pt x="43" y="642"/>
                  <a:pt x="44" y="643"/>
                </a:cubicBezTo>
                <a:close/>
                <a:moveTo>
                  <a:pt x="41" y="640"/>
                </a:moveTo>
                <a:cubicBezTo>
                  <a:pt x="40" y="638"/>
                  <a:pt x="40" y="638"/>
                  <a:pt x="40" y="638"/>
                </a:cubicBezTo>
                <a:cubicBezTo>
                  <a:pt x="40" y="639"/>
                  <a:pt x="40" y="639"/>
                  <a:pt x="41" y="640"/>
                </a:cubicBezTo>
                <a:close/>
                <a:moveTo>
                  <a:pt x="33" y="637"/>
                </a:moveTo>
                <a:cubicBezTo>
                  <a:pt x="33" y="637"/>
                  <a:pt x="33" y="638"/>
                  <a:pt x="34" y="639"/>
                </a:cubicBezTo>
                <a:cubicBezTo>
                  <a:pt x="34" y="640"/>
                  <a:pt x="35" y="641"/>
                  <a:pt x="35" y="641"/>
                </a:cubicBezTo>
                <a:cubicBezTo>
                  <a:pt x="35" y="641"/>
                  <a:pt x="34" y="640"/>
                  <a:pt x="34" y="639"/>
                </a:cubicBezTo>
                <a:cubicBezTo>
                  <a:pt x="33" y="638"/>
                  <a:pt x="33" y="637"/>
                  <a:pt x="33" y="637"/>
                </a:cubicBezTo>
                <a:close/>
                <a:moveTo>
                  <a:pt x="46" y="642"/>
                </a:moveTo>
                <a:cubicBezTo>
                  <a:pt x="47" y="644"/>
                  <a:pt x="47" y="644"/>
                  <a:pt x="47" y="644"/>
                </a:cubicBezTo>
                <a:cubicBezTo>
                  <a:pt x="45" y="641"/>
                  <a:pt x="45" y="641"/>
                  <a:pt x="45" y="641"/>
                </a:cubicBezTo>
                <a:lnTo>
                  <a:pt x="46" y="642"/>
                </a:lnTo>
                <a:close/>
                <a:moveTo>
                  <a:pt x="47" y="641"/>
                </a:moveTo>
                <a:cubicBezTo>
                  <a:pt x="48" y="643"/>
                  <a:pt x="49" y="643"/>
                  <a:pt x="49" y="645"/>
                </a:cubicBezTo>
                <a:cubicBezTo>
                  <a:pt x="50" y="644"/>
                  <a:pt x="49" y="642"/>
                  <a:pt x="49" y="641"/>
                </a:cubicBezTo>
                <a:cubicBezTo>
                  <a:pt x="49" y="642"/>
                  <a:pt x="48" y="642"/>
                  <a:pt x="47" y="641"/>
                </a:cubicBezTo>
                <a:close/>
                <a:moveTo>
                  <a:pt x="48" y="639"/>
                </a:moveTo>
                <a:cubicBezTo>
                  <a:pt x="48" y="639"/>
                  <a:pt x="48" y="640"/>
                  <a:pt x="49" y="641"/>
                </a:cubicBezTo>
                <a:cubicBezTo>
                  <a:pt x="49" y="640"/>
                  <a:pt x="49" y="640"/>
                  <a:pt x="48" y="639"/>
                </a:cubicBezTo>
                <a:close/>
                <a:moveTo>
                  <a:pt x="42" y="638"/>
                </a:moveTo>
                <a:cubicBezTo>
                  <a:pt x="42" y="638"/>
                  <a:pt x="43" y="640"/>
                  <a:pt x="44" y="640"/>
                </a:cubicBezTo>
                <a:cubicBezTo>
                  <a:pt x="42" y="638"/>
                  <a:pt x="42" y="638"/>
                  <a:pt x="42" y="638"/>
                </a:cubicBezTo>
                <a:close/>
                <a:moveTo>
                  <a:pt x="42" y="638"/>
                </a:moveTo>
                <a:cubicBezTo>
                  <a:pt x="42" y="638"/>
                  <a:pt x="42" y="638"/>
                  <a:pt x="42" y="638"/>
                </a:cubicBezTo>
                <a:cubicBezTo>
                  <a:pt x="42" y="638"/>
                  <a:pt x="43" y="638"/>
                  <a:pt x="43" y="638"/>
                </a:cubicBezTo>
                <a:cubicBezTo>
                  <a:pt x="43" y="638"/>
                  <a:pt x="43" y="638"/>
                  <a:pt x="42" y="638"/>
                </a:cubicBezTo>
                <a:close/>
                <a:moveTo>
                  <a:pt x="42" y="638"/>
                </a:moveTo>
                <a:cubicBezTo>
                  <a:pt x="42" y="638"/>
                  <a:pt x="42" y="638"/>
                  <a:pt x="42" y="638"/>
                </a:cubicBezTo>
                <a:cubicBezTo>
                  <a:pt x="42" y="638"/>
                  <a:pt x="42" y="638"/>
                  <a:pt x="42" y="638"/>
                </a:cubicBezTo>
                <a:close/>
                <a:moveTo>
                  <a:pt x="37" y="638"/>
                </a:moveTo>
                <a:cubicBezTo>
                  <a:pt x="36" y="636"/>
                  <a:pt x="36" y="634"/>
                  <a:pt x="33" y="633"/>
                </a:cubicBezTo>
                <a:cubicBezTo>
                  <a:pt x="34" y="635"/>
                  <a:pt x="36" y="635"/>
                  <a:pt x="37" y="638"/>
                </a:cubicBezTo>
                <a:close/>
                <a:moveTo>
                  <a:pt x="39" y="635"/>
                </a:moveTo>
                <a:cubicBezTo>
                  <a:pt x="38" y="635"/>
                  <a:pt x="38" y="635"/>
                  <a:pt x="38" y="635"/>
                </a:cubicBezTo>
                <a:cubicBezTo>
                  <a:pt x="39" y="636"/>
                  <a:pt x="39" y="637"/>
                  <a:pt x="40" y="638"/>
                </a:cubicBezTo>
                <a:lnTo>
                  <a:pt x="39" y="635"/>
                </a:lnTo>
                <a:close/>
                <a:moveTo>
                  <a:pt x="39" y="634"/>
                </a:moveTo>
                <a:cubicBezTo>
                  <a:pt x="39" y="635"/>
                  <a:pt x="39" y="635"/>
                  <a:pt x="39" y="635"/>
                </a:cubicBezTo>
                <a:cubicBezTo>
                  <a:pt x="40" y="635"/>
                  <a:pt x="40" y="635"/>
                  <a:pt x="40" y="635"/>
                </a:cubicBezTo>
                <a:lnTo>
                  <a:pt x="39" y="634"/>
                </a:lnTo>
                <a:close/>
                <a:moveTo>
                  <a:pt x="46" y="637"/>
                </a:moveTo>
                <a:cubicBezTo>
                  <a:pt x="46" y="635"/>
                  <a:pt x="46" y="635"/>
                  <a:pt x="46" y="635"/>
                </a:cubicBezTo>
                <a:cubicBezTo>
                  <a:pt x="46" y="634"/>
                  <a:pt x="45" y="634"/>
                  <a:pt x="45" y="635"/>
                </a:cubicBezTo>
                <a:cubicBezTo>
                  <a:pt x="45" y="636"/>
                  <a:pt x="45" y="637"/>
                  <a:pt x="46" y="637"/>
                </a:cubicBezTo>
                <a:close/>
                <a:moveTo>
                  <a:pt x="44" y="637"/>
                </a:moveTo>
                <a:cubicBezTo>
                  <a:pt x="44" y="637"/>
                  <a:pt x="44" y="637"/>
                  <a:pt x="44" y="637"/>
                </a:cubicBezTo>
                <a:cubicBezTo>
                  <a:pt x="44" y="637"/>
                  <a:pt x="44" y="637"/>
                  <a:pt x="44" y="637"/>
                </a:cubicBezTo>
                <a:close/>
                <a:moveTo>
                  <a:pt x="51" y="633"/>
                </a:moveTo>
                <a:cubicBezTo>
                  <a:pt x="50" y="633"/>
                  <a:pt x="50" y="633"/>
                  <a:pt x="50" y="633"/>
                </a:cubicBezTo>
                <a:cubicBezTo>
                  <a:pt x="50" y="633"/>
                  <a:pt x="50" y="633"/>
                  <a:pt x="50" y="633"/>
                </a:cubicBezTo>
                <a:lnTo>
                  <a:pt x="51" y="633"/>
                </a:lnTo>
                <a:close/>
                <a:moveTo>
                  <a:pt x="44" y="634"/>
                </a:moveTo>
                <a:cubicBezTo>
                  <a:pt x="44" y="634"/>
                  <a:pt x="44" y="635"/>
                  <a:pt x="44" y="636"/>
                </a:cubicBezTo>
                <a:cubicBezTo>
                  <a:pt x="44" y="635"/>
                  <a:pt x="44" y="635"/>
                  <a:pt x="45" y="635"/>
                </a:cubicBezTo>
                <a:cubicBezTo>
                  <a:pt x="44" y="634"/>
                  <a:pt x="44" y="634"/>
                  <a:pt x="44" y="634"/>
                </a:cubicBezTo>
                <a:close/>
                <a:moveTo>
                  <a:pt x="49" y="637"/>
                </a:moveTo>
                <a:cubicBezTo>
                  <a:pt x="48" y="637"/>
                  <a:pt x="48" y="636"/>
                  <a:pt x="48" y="636"/>
                </a:cubicBezTo>
                <a:cubicBezTo>
                  <a:pt x="48" y="637"/>
                  <a:pt x="49" y="638"/>
                  <a:pt x="49" y="637"/>
                </a:cubicBezTo>
                <a:close/>
                <a:moveTo>
                  <a:pt x="44" y="637"/>
                </a:moveTo>
                <a:cubicBezTo>
                  <a:pt x="44" y="638"/>
                  <a:pt x="44" y="638"/>
                  <a:pt x="44" y="638"/>
                </a:cubicBezTo>
                <a:cubicBezTo>
                  <a:pt x="45" y="638"/>
                  <a:pt x="45" y="638"/>
                  <a:pt x="44" y="637"/>
                </a:cubicBezTo>
                <a:close/>
                <a:moveTo>
                  <a:pt x="44" y="637"/>
                </a:moveTo>
                <a:cubicBezTo>
                  <a:pt x="44" y="637"/>
                  <a:pt x="44" y="636"/>
                  <a:pt x="44" y="636"/>
                </a:cubicBezTo>
                <a:cubicBezTo>
                  <a:pt x="44" y="636"/>
                  <a:pt x="44" y="636"/>
                  <a:pt x="44" y="637"/>
                </a:cubicBezTo>
                <a:cubicBezTo>
                  <a:pt x="44" y="637"/>
                  <a:pt x="44" y="637"/>
                  <a:pt x="44" y="637"/>
                </a:cubicBezTo>
                <a:close/>
                <a:moveTo>
                  <a:pt x="48" y="615"/>
                </a:moveTo>
                <a:cubicBezTo>
                  <a:pt x="48" y="617"/>
                  <a:pt x="47" y="620"/>
                  <a:pt x="45" y="618"/>
                </a:cubicBezTo>
                <a:cubicBezTo>
                  <a:pt x="45" y="620"/>
                  <a:pt x="48" y="628"/>
                  <a:pt x="50" y="633"/>
                </a:cubicBezTo>
                <a:cubicBezTo>
                  <a:pt x="50" y="632"/>
                  <a:pt x="50" y="631"/>
                  <a:pt x="50" y="629"/>
                </a:cubicBezTo>
                <a:cubicBezTo>
                  <a:pt x="50" y="627"/>
                  <a:pt x="47" y="626"/>
                  <a:pt x="47" y="623"/>
                </a:cubicBezTo>
                <a:cubicBezTo>
                  <a:pt x="48" y="622"/>
                  <a:pt x="49" y="624"/>
                  <a:pt x="50" y="625"/>
                </a:cubicBezTo>
                <a:cubicBezTo>
                  <a:pt x="48" y="622"/>
                  <a:pt x="51" y="620"/>
                  <a:pt x="49" y="615"/>
                </a:cubicBezTo>
                <a:cubicBezTo>
                  <a:pt x="49" y="615"/>
                  <a:pt x="48" y="617"/>
                  <a:pt x="48" y="617"/>
                </a:cubicBezTo>
                <a:cubicBezTo>
                  <a:pt x="48" y="616"/>
                  <a:pt x="48" y="615"/>
                  <a:pt x="48" y="615"/>
                </a:cubicBezTo>
                <a:close/>
                <a:moveTo>
                  <a:pt x="49" y="633"/>
                </a:moveTo>
                <a:cubicBezTo>
                  <a:pt x="48" y="633"/>
                  <a:pt x="48" y="633"/>
                  <a:pt x="48" y="633"/>
                </a:cubicBezTo>
                <a:cubicBezTo>
                  <a:pt x="49" y="634"/>
                  <a:pt x="50" y="635"/>
                  <a:pt x="51" y="637"/>
                </a:cubicBezTo>
                <a:cubicBezTo>
                  <a:pt x="51" y="635"/>
                  <a:pt x="51" y="634"/>
                  <a:pt x="50" y="633"/>
                </a:cubicBezTo>
                <a:cubicBezTo>
                  <a:pt x="49" y="633"/>
                  <a:pt x="49" y="633"/>
                  <a:pt x="49" y="633"/>
                </a:cubicBezTo>
                <a:close/>
                <a:moveTo>
                  <a:pt x="47" y="634"/>
                </a:moveTo>
                <a:cubicBezTo>
                  <a:pt x="46" y="631"/>
                  <a:pt x="47" y="630"/>
                  <a:pt x="45" y="627"/>
                </a:cubicBezTo>
                <a:cubicBezTo>
                  <a:pt x="44" y="628"/>
                  <a:pt x="45" y="630"/>
                  <a:pt x="45" y="631"/>
                </a:cubicBezTo>
                <a:cubicBezTo>
                  <a:pt x="46" y="630"/>
                  <a:pt x="45" y="633"/>
                  <a:pt x="47" y="634"/>
                </a:cubicBezTo>
                <a:cubicBezTo>
                  <a:pt x="47" y="634"/>
                  <a:pt x="46" y="635"/>
                  <a:pt x="46" y="635"/>
                </a:cubicBezTo>
                <a:cubicBezTo>
                  <a:pt x="47" y="635"/>
                  <a:pt x="47" y="635"/>
                  <a:pt x="48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5"/>
                  <a:pt x="47" y="635"/>
                  <a:pt x="47" y="635"/>
                </a:cubicBezTo>
                <a:cubicBezTo>
                  <a:pt x="47" y="635"/>
                  <a:pt x="47" y="635"/>
                  <a:pt x="47" y="635"/>
                </a:cubicBezTo>
                <a:cubicBezTo>
                  <a:pt x="47" y="635"/>
                  <a:pt x="47" y="634"/>
                  <a:pt x="47" y="634"/>
                </a:cubicBezTo>
                <a:cubicBezTo>
                  <a:pt x="48" y="634"/>
                  <a:pt x="47" y="635"/>
                  <a:pt x="47" y="635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7" y="636"/>
                  <a:pt x="47" y="636"/>
                  <a:pt x="47" y="636"/>
                </a:cubicBezTo>
                <a:cubicBezTo>
                  <a:pt x="48" y="633"/>
                  <a:pt x="48" y="633"/>
                  <a:pt x="48" y="633"/>
                </a:cubicBezTo>
                <a:cubicBezTo>
                  <a:pt x="48" y="633"/>
                  <a:pt x="48" y="633"/>
                  <a:pt x="47" y="634"/>
                </a:cubicBezTo>
                <a:close/>
                <a:moveTo>
                  <a:pt x="30" y="627"/>
                </a:moveTo>
                <a:cubicBezTo>
                  <a:pt x="30" y="627"/>
                  <a:pt x="31" y="627"/>
                  <a:pt x="31" y="627"/>
                </a:cubicBezTo>
                <a:cubicBezTo>
                  <a:pt x="31" y="627"/>
                  <a:pt x="30" y="627"/>
                  <a:pt x="30" y="627"/>
                </a:cubicBezTo>
                <a:close/>
                <a:moveTo>
                  <a:pt x="32" y="628"/>
                </a:moveTo>
                <a:cubicBezTo>
                  <a:pt x="32" y="628"/>
                  <a:pt x="33" y="629"/>
                  <a:pt x="32" y="629"/>
                </a:cubicBezTo>
                <a:cubicBezTo>
                  <a:pt x="31" y="629"/>
                  <a:pt x="31" y="628"/>
                  <a:pt x="31" y="627"/>
                </a:cubicBezTo>
                <a:cubicBezTo>
                  <a:pt x="31" y="628"/>
                  <a:pt x="31" y="630"/>
                  <a:pt x="33" y="630"/>
                </a:cubicBezTo>
                <a:cubicBezTo>
                  <a:pt x="33" y="630"/>
                  <a:pt x="33" y="630"/>
                  <a:pt x="33" y="630"/>
                </a:cubicBezTo>
                <a:cubicBezTo>
                  <a:pt x="34" y="630"/>
                  <a:pt x="37" y="632"/>
                  <a:pt x="37" y="633"/>
                </a:cubicBezTo>
                <a:cubicBezTo>
                  <a:pt x="36" y="631"/>
                  <a:pt x="34" y="629"/>
                  <a:pt x="32" y="628"/>
                </a:cubicBezTo>
                <a:close/>
                <a:moveTo>
                  <a:pt x="40" y="630"/>
                </a:moveTo>
                <a:cubicBezTo>
                  <a:pt x="41" y="627"/>
                  <a:pt x="41" y="627"/>
                  <a:pt x="41" y="627"/>
                </a:cubicBezTo>
                <a:cubicBezTo>
                  <a:pt x="39" y="626"/>
                  <a:pt x="39" y="626"/>
                  <a:pt x="39" y="626"/>
                </a:cubicBezTo>
                <a:cubicBezTo>
                  <a:pt x="39" y="627"/>
                  <a:pt x="39" y="627"/>
                  <a:pt x="39" y="627"/>
                </a:cubicBezTo>
                <a:cubicBezTo>
                  <a:pt x="38" y="627"/>
                  <a:pt x="39" y="628"/>
                  <a:pt x="40" y="630"/>
                </a:cubicBezTo>
                <a:close/>
                <a:moveTo>
                  <a:pt x="51" y="635"/>
                </a:moveTo>
                <a:cubicBezTo>
                  <a:pt x="52" y="638"/>
                  <a:pt x="52" y="638"/>
                  <a:pt x="52" y="638"/>
                </a:cubicBezTo>
                <a:cubicBezTo>
                  <a:pt x="51" y="633"/>
                  <a:pt x="51" y="633"/>
                  <a:pt x="51" y="633"/>
                </a:cubicBezTo>
                <a:lnTo>
                  <a:pt x="51" y="635"/>
                </a:lnTo>
                <a:close/>
                <a:moveTo>
                  <a:pt x="53" y="634"/>
                </a:moveTo>
                <a:cubicBezTo>
                  <a:pt x="53" y="637"/>
                  <a:pt x="53" y="637"/>
                  <a:pt x="53" y="637"/>
                </a:cubicBezTo>
                <a:cubicBezTo>
                  <a:pt x="53" y="635"/>
                  <a:pt x="53" y="635"/>
                  <a:pt x="53" y="635"/>
                </a:cubicBezTo>
                <a:lnTo>
                  <a:pt x="53" y="634"/>
                </a:lnTo>
                <a:close/>
                <a:moveTo>
                  <a:pt x="100" y="738"/>
                </a:moveTo>
                <a:cubicBezTo>
                  <a:pt x="99" y="739"/>
                  <a:pt x="99" y="739"/>
                  <a:pt x="99" y="739"/>
                </a:cubicBezTo>
                <a:cubicBezTo>
                  <a:pt x="100" y="739"/>
                  <a:pt x="100" y="739"/>
                  <a:pt x="100" y="738"/>
                </a:cubicBezTo>
                <a:close/>
                <a:moveTo>
                  <a:pt x="106" y="736"/>
                </a:moveTo>
                <a:cubicBezTo>
                  <a:pt x="105" y="735"/>
                  <a:pt x="105" y="735"/>
                  <a:pt x="105" y="735"/>
                </a:cubicBezTo>
                <a:cubicBezTo>
                  <a:pt x="105" y="736"/>
                  <a:pt x="105" y="736"/>
                  <a:pt x="106" y="736"/>
                </a:cubicBezTo>
                <a:close/>
                <a:moveTo>
                  <a:pt x="93" y="655"/>
                </a:moveTo>
                <a:cubicBezTo>
                  <a:pt x="92" y="657"/>
                  <a:pt x="89" y="659"/>
                  <a:pt x="91" y="658"/>
                </a:cubicBezTo>
                <a:cubicBezTo>
                  <a:pt x="94" y="656"/>
                  <a:pt x="94" y="656"/>
                  <a:pt x="94" y="656"/>
                </a:cubicBezTo>
                <a:cubicBezTo>
                  <a:pt x="93" y="656"/>
                  <a:pt x="93" y="655"/>
                  <a:pt x="93" y="655"/>
                </a:cubicBezTo>
                <a:close/>
                <a:moveTo>
                  <a:pt x="119" y="692"/>
                </a:moveTo>
                <a:cubicBezTo>
                  <a:pt x="119" y="691"/>
                  <a:pt x="119" y="691"/>
                  <a:pt x="120" y="691"/>
                </a:cubicBezTo>
                <a:cubicBezTo>
                  <a:pt x="119" y="691"/>
                  <a:pt x="118" y="691"/>
                  <a:pt x="117" y="690"/>
                </a:cubicBezTo>
                <a:cubicBezTo>
                  <a:pt x="117" y="691"/>
                  <a:pt x="118" y="691"/>
                  <a:pt x="119" y="692"/>
                </a:cubicBezTo>
                <a:close/>
                <a:moveTo>
                  <a:pt x="131" y="694"/>
                </a:moveTo>
                <a:cubicBezTo>
                  <a:pt x="129" y="695"/>
                  <a:pt x="129" y="695"/>
                  <a:pt x="129" y="695"/>
                </a:cubicBezTo>
                <a:cubicBezTo>
                  <a:pt x="129" y="694"/>
                  <a:pt x="130" y="694"/>
                  <a:pt x="131" y="694"/>
                </a:cubicBezTo>
                <a:close/>
                <a:moveTo>
                  <a:pt x="70" y="747"/>
                </a:moveTo>
                <a:cubicBezTo>
                  <a:pt x="69" y="750"/>
                  <a:pt x="69" y="750"/>
                  <a:pt x="69" y="750"/>
                </a:cubicBezTo>
                <a:cubicBezTo>
                  <a:pt x="70" y="750"/>
                  <a:pt x="69" y="748"/>
                  <a:pt x="70" y="747"/>
                </a:cubicBezTo>
                <a:close/>
                <a:moveTo>
                  <a:pt x="72" y="635"/>
                </a:moveTo>
                <a:cubicBezTo>
                  <a:pt x="72" y="636"/>
                  <a:pt x="72" y="637"/>
                  <a:pt x="72" y="637"/>
                </a:cubicBezTo>
                <a:cubicBezTo>
                  <a:pt x="72" y="635"/>
                  <a:pt x="73" y="633"/>
                  <a:pt x="72" y="635"/>
                </a:cubicBezTo>
                <a:close/>
                <a:moveTo>
                  <a:pt x="91" y="708"/>
                </a:moveTo>
                <a:cubicBezTo>
                  <a:pt x="90" y="709"/>
                  <a:pt x="91" y="709"/>
                  <a:pt x="91" y="710"/>
                </a:cubicBezTo>
                <a:cubicBezTo>
                  <a:pt x="91" y="709"/>
                  <a:pt x="91" y="709"/>
                  <a:pt x="91" y="708"/>
                </a:cubicBezTo>
                <a:close/>
                <a:moveTo>
                  <a:pt x="74" y="638"/>
                </a:moveTo>
                <a:cubicBezTo>
                  <a:pt x="74" y="637"/>
                  <a:pt x="74" y="637"/>
                  <a:pt x="74" y="637"/>
                </a:cubicBezTo>
                <a:cubicBezTo>
                  <a:pt x="73" y="637"/>
                  <a:pt x="73" y="637"/>
                  <a:pt x="72" y="637"/>
                </a:cubicBezTo>
                <a:cubicBezTo>
                  <a:pt x="72" y="638"/>
                  <a:pt x="72" y="639"/>
                  <a:pt x="74" y="638"/>
                </a:cubicBezTo>
                <a:close/>
                <a:moveTo>
                  <a:pt x="3" y="665"/>
                </a:moveTo>
                <a:cubicBezTo>
                  <a:pt x="3" y="665"/>
                  <a:pt x="3" y="665"/>
                  <a:pt x="3" y="665"/>
                </a:cubicBezTo>
                <a:cubicBezTo>
                  <a:pt x="3" y="665"/>
                  <a:pt x="3" y="665"/>
                  <a:pt x="3" y="665"/>
                </a:cubicBezTo>
                <a:close/>
                <a:moveTo>
                  <a:pt x="35" y="645"/>
                </a:moveTo>
                <a:cubicBezTo>
                  <a:pt x="36" y="645"/>
                  <a:pt x="35" y="646"/>
                  <a:pt x="35" y="646"/>
                </a:cubicBezTo>
                <a:cubicBezTo>
                  <a:pt x="36" y="646"/>
                  <a:pt x="36" y="646"/>
                  <a:pt x="35" y="645"/>
                </a:cubicBezTo>
                <a:close/>
                <a:moveTo>
                  <a:pt x="60" y="635"/>
                </a:moveTo>
                <a:cubicBezTo>
                  <a:pt x="59" y="635"/>
                  <a:pt x="60" y="635"/>
                  <a:pt x="60" y="635"/>
                </a:cubicBezTo>
                <a:close/>
                <a:moveTo>
                  <a:pt x="58" y="623"/>
                </a:moveTo>
                <a:cubicBezTo>
                  <a:pt x="58" y="623"/>
                  <a:pt x="58" y="622"/>
                  <a:pt x="58" y="621"/>
                </a:cubicBezTo>
                <a:cubicBezTo>
                  <a:pt x="58" y="622"/>
                  <a:pt x="58" y="623"/>
                  <a:pt x="58" y="623"/>
                </a:cubicBezTo>
                <a:close/>
                <a:moveTo>
                  <a:pt x="87" y="624"/>
                </a:moveTo>
                <a:cubicBezTo>
                  <a:pt x="87" y="624"/>
                  <a:pt x="87" y="624"/>
                  <a:pt x="87" y="624"/>
                </a:cubicBezTo>
                <a:cubicBezTo>
                  <a:pt x="87" y="623"/>
                  <a:pt x="87" y="624"/>
                  <a:pt x="87" y="624"/>
                </a:cubicBezTo>
                <a:close/>
                <a:moveTo>
                  <a:pt x="59" y="633"/>
                </a:moveTo>
                <a:cubicBezTo>
                  <a:pt x="59" y="634"/>
                  <a:pt x="59" y="634"/>
                  <a:pt x="60" y="634"/>
                </a:cubicBezTo>
                <a:cubicBezTo>
                  <a:pt x="60" y="634"/>
                  <a:pt x="59" y="634"/>
                  <a:pt x="59" y="633"/>
                </a:cubicBezTo>
                <a:close/>
                <a:moveTo>
                  <a:pt x="59" y="635"/>
                </a:moveTo>
                <a:cubicBezTo>
                  <a:pt x="59" y="635"/>
                  <a:pt x="59" y="634"/>
                  <a:pt x="59" y="634"/>
                </a:cubicBezTo>
                <a:cubicBezTo>
                  <a:pt x="59" y="635"/>
                  <a:pt x="59" y="635"/>
                  <a:pt x="59" y="635"/>
                </a:cubicBezTo>
                <a:close/>
                <a:moveTo>
                  <a:pt x="60" y="635"/>
                </a:moveTo>
                <a:cubicBezTo>
                  <a:pt x="60" y="635"/>
                  <a:pt x="60" y="634"/>
                  <a:pt x="60" y="634"/>
                </a:cubicBezTo>
                <a:cubicBezTo>
                  <a:pt x="60" y="634"/>
                  <a:pt x="60" y="635"/>
                  <a:pt x="60" y="635"/>
                </a:cubicBezTo>
                <a:cubicBezTo>
                  <a:pt x="60" y="635"/>
                  <a:pt x="60" y="635"/>
                  <a:pt x="60" y="635"/>
                </a:cubicBezTo>
                <a:close/>
                <a:moveTo>
                  <a:pt x="24" y="718"/>
                </a:moveTo>
                <a:cubicBezTo>
                  <a:pt x="24" y="718"/>
                  <a:pt x="24" y="718"/>
                  <a:pt x="24" y="718"/>
                </a:cubicBezTo>
                <a:cubicBezTo>
                  <a:pt x="23" y="718"/>
                  <a:pt x="23" y="718"/>
                  <a:pt x="24" y="718"/>
                </a:cubicBezTo>
                <a:close/>
                <a:moveTo>
                  <a:pt x="128" y="655"/>
                </a:moveTo>
                <a:cubicBezTo>
                  <a:pt x="128" y="655"/>
                  <a:pt x="128" y="655"/>
                  <a:pt x="128" y="655"/>
                </a:cubicBezTo>
                <a:cubicBezTo>
                  <a:pt x="128" y="655"/>
                  <a:pt x="128" y="655"/>
                  <a:pt x="128" y="655"/>
                </a:cubicBezTo>
                <a:close/>
                <a:moveTo>
                  <a:pt x="131" y="657"/>
                </a:moveTo>
                <a:cubicBezTo>
                  <a:pt x="127" y="657"/>
                  <a:pt x="127" y="656"/>
                  <a:pt x="128" y="655"/>
                </a:cubicBezTo>
                <a:cubicBezTo>
                  <a:pt x="120" y="659"/>
                  <a:pt x="120" y="659"/>
                  <a:pt x="120" y="659"/>
                </a:cubicBezTo>
                <a:cubicBezTo>
                  <a:pt x="120" y="659"/>
                  <a:pt x="122" y="658"/>
                  <a:pt x="125" y="658"/>
                </a:cubicBezTo>
                <a:cubicBezTo>
                  <a:pt x="128" y="658"/>
                  <a:pt x="131" y="657"/>
                  <a:pt x="131" y="657"/>
                </a:cubicBezTo>
                <a:close/>
                <a:moveTo>
                  <a:pt x="89" y="742"/>
                </a:moveTo>
                <a:cubicBezTo>
                  <a:pt x="86" y="738"/>
                  <a:pt x="85" y="744"/>
                  <a:pt x="84" y="746"/>
                </a:cubicBezTo>
                <a:cubicBezTo>
                  <a:pt x="82" y="745"/>
                  <a:pt x="83" y="739"/>
                  <a:pt x="81" y="741"/>
                </a:cubicBezTo>
                <a:cubicBezTo>
                  <a:pt x="77" y="743"/>
                  <a:pt x="82" y="748"/>
                  <a:pt x="80" y="749"/>
                </a:cubicBezTo>
                <a:cubicBezTo>
                  <a:pt x="78" y="745"/>
                  <a:pt x="78" y="745"/>
                  <a:pt x="78" y="745"/>
                </a:cubicBezTo>
                <a:cubicBezTo>
                  <a:pt x="76" y="749"/>
                  <a:pt x="73" y="745"/>
                  <a:pt x="71" y="745"/>
                </a:cubicBezTo>
                <a:cubicBezTo>
                  <a:pt x="70" y="745"/>
                  <a:pt x="70" y="746"/>
                  <a:pt x="70" y="746"/>
                </a:cubicBezTo>
                <a:cubicBezTo>
                  <a:pt x="67" y="744"/>
                  <a:pt x="64" y="751"/>
                  <a:pt x="62" y="749"/>
                </a:cubicBezTo>
                <a:cubicBezTo>
                  <a:pt x="62" y="748"/>
                  <a:pt x="61" y="746"/>
                  <a:pt x="61" y="745"/>
                </a:cubicBezTo>
                <a:cubicBezTo>
                  <a:pt x="57" y="747"/>
                  <a:pt x="57" y="747"/>
                  <a:pt x="57" y="747"/>
                </a:cubicBezTo>
                <a:cubicBezTo>
                  <a:pt x="58" y="746"/>
                  <a:pt x="59" y="743"/>
                  <a:pt x="59" y="741"/>
                </a:cubicBezTo>
                <a:cubicBezTo>
                  <a:pt x="58" y="741"/>
                  <a:pt x="58" y="742"/>
                  <a:pt x="57" y="743"/>
                </a:cubicBezTo>
                <a:cubicBezTo>
                  <a:pt x="57" y="742"/>
                  <a:pt x="58" y="741"/>
                  <a:pt x="58" y="739"/>
                </a:cubicBezTo>
                <a:cubicBezTo>
                  <a:pt x="58" y="739"/>
                  <a:pt x="56" y="740"/>
                  <a:pt x="55" y="741"/>
                </a:cubicBezTo>
                <a:cubicBezTo>
                  <a:pt x="54" y="742"/>
                  <a:pt x="53" y="743"/>
                  <a:pt x="53" y="743"/>
                </a:cubicBezTo>
                <a:cubicBezTo>
                  <a:pt x="53" y="744"/>
                  <a:pt x="54" y="744"/>
                  <a:pt x="54" y="744"/>
                </a:cubicBezTo>
                <a:cubicBezTo>
                  <a:pt x="53" y="744"/>
                  <a:pt x="50" y="745"/>
                  <a:pt x="50" y="743"/>
                </a:cubicBezTo>
                <a:cubicBezTo>
                  <a:pt x="50" y="742"/>
                  <a:pt x="51" y="741"/>
                  <a:pt x="51" y="740"/>
                </a:cubicBezTo>
                <a:cubicBezTo>
                  <a:pt x="51" y="743"/>
                  <a:pt x="53" y="741"/>
                  <a:pt x="54" y="739"/>
                </a:cubicBezTo>
                <a:cubicBezTo>
                  <a:pt x="51" y="739"/>
                  <a:pt x="53" y="738"/>
                  <a:pt x="52" y="736"/>
                </a:cubicBezTo>
                <a:cubicBezTo>
                  <a:pt x="51" y="735"/>
                  <a:pt x="49" y="739"/>
                  <a:pt x="49" y="741"/>
                </a:cubicBezTo>
                <a:cubicBezTo>
                  <a:pt x="47" y="740"/>
                  <a:pt x="47" y="739"/>
                  <a:pt x="44" y="741"/>
                </a:cubicBezTo>
                <a:cubicBezTo>
                  <a:pt x="45" y="737"/>
                  <a:pt x="45" y="737"/>
                  <a:pt x="45" y="737"/>
                </a:cubicBezTo>
                <a:cubicBezTo>
                  <a:pt x="43" y="738"/>
                  <a:pt x="43" y="738"/>
                  <a:pt x="43" y="738"/>
                </a:cubicBezTo>
                <a:cubicBezTo>
                  <a:pt x="46" y="734"/>
                  <a:pt x="46" y="734"/>
                  <a:pt x="46" y="734"/>
                </a:cubicBezTo>
                <a:cubicBezTo>
                  <a:pt x="44" y="730"/>
                  <a:pt x="43" y="740"/>
                  <a:pt x="40" y="736"/>
                </a:cubicBezTo>
                <a:cubicBezTo>
                  <a:pt x="41" y="733"/>
                  <a:pt x="41" y="733"/>
                  <a:pt x="41" y="733"/>
                </a:cubicBezTo>
                <a:cubicBezTo>
                  <a:pt x="39" y="734"/>
                  <a:pt x="36" y="738"/>
                  <a:pt x="37" y="734"/>
                </a:cubicBezTo>
                <a:cubicBezTo>
                  <a:pt x="35" y="735"/>
                  <a:pt x="38" y="740"/>
                  <a:pt x="34" y="739"/>
                </a:cubicBezTo>
                <a:cubicBezTo>
                  <a:pt x="34" y="737"/>
                  <a:pt x="33" y="735"/>
                  <a:pt x="32" y="734"/>
                </a:cubicBezTo>
                <a:cubicBezTo>
                  <a:pt x="31" y="734"/>
                  <a:pt x="31" y="738"/>
                  <a:pt x="32" y="738"/>
                </a:cubicBezTo>
                <a:cubicBezTo>
                  <a:pt x="26" y="736"/>
                  <a:pt x="35" y="726"/>
                  <a:pt x="29" y="727"/>
                </a:cubicBezTo>
                <a:cubicBezTo>
                  <a:pt x="29" y="730"/>
                  <a:pt x="23" y="731"/>
                  <a:pt x="27" y="733"/>
                </a:cubicBezTo>
                <a:cubicBezTo>
                  <a:pt x="24" y="734"/>
                  <a:pt x="27" y="727"/>
                  <a:pt x="23" y="728"/>
                </a:cubicBezTo>
                <a:cubicBezTo>
                  <a:pt x="27" y="726"/>
                  <a:pt x="27" y="726"/>
                  <a:pt x="27" y="726"/>
                </a:cubicBezTo>
                <a:cubicBezTo>
                  <a:pt x="26" y="726"/>
                  <a:pt x="24" y="726"/>
                  <a:pt x="24" y="726"/>
                </a:cubicBezTo>
                <a:cubicBezTo>
                  <a:pt x="26" y="724"/>
                  <a:pt x="26" y="724"/>
                  <a:pt x="26" y="724"/>
                </a:cubicBezTo>
                <a:cubicBezTo>
                  <a:pt x="20" y="726"/>
                  <a:pt x="25" y="719"/>
                  <a:pt x="18" y="723"/>
                </a:cubicBezTo>
                <a:cubicBezTo>
                  <a:pt x="23" y="720"/>
                  <a:pt x="16" y="721"/>
                  <a:pt x="18" y="719"/>
                </a:cubicBezTo>
                <a:cubicBezTo>
                  <a:pt x="22" y="718"/>
                  <a:pt x="22" y="724"/>
                  <a:pt x="26" y="720"/>
                </a:cubicBezTo>
                <a:cubicBezTo>
                  <a:pt x="26" y="718"/>
                  <a:pt x="24" y="720"/>
                  <a:pt x="24" y="718"/>
                </a:cubicBezTo>
                <a:cubicBezTo>
                  <a:pt x="25" y="718"/>
                  <a:pt x="27" y="718"/>
                  <a:pt x="28" y="717"/>
                </a:cubicBezTo>
                <a:cubicBezTo>
                  <a:pt x="28" y="713"/>
                  <a:pt x="23" y="716"/>
                  <a:pt x="20" y="715"/>
                </a:cubicBezTo>
                <a:cubicBezTo>
                  <a:pt x="20" y="715"/>
                  <a:pt x="23" y="717"/>
                  <a:pt x="23" y="717"/>
                </a:cubicBezTo>
                <a:cubicBezTo>
                  <a:pt x="19" y="720"/>
                  <a:pt x="22" y="716"/>
                  <a:pt x="18" y="718"/>
                </a:cubicBezTo>
                <a:cubicBezTo>
                  <a:pt x="19" y="715"/>
                  <a:pt x="15" y="716"/>
                  <a:pt x="15" y="714"/>
                </a:cubicBezTo>
                <a:cubicBezTo>
                  <a:pt x="16" y="714"/>
                  <a:pt x="16" y="714"/>
                  <a:pt x="16" y="714"/>
                </a:cubicBezTo>
                <a:cubicBezTo>
                  <a:pt x="14" y="711"/>
                  <a:pt x="22" y="706"/>
                  <a:pt x="21" y="705"/>
                </a:cubicBezTo>
                <a:cubicBezTo>
                  <a:pt x="21" y="704"/>
                  <a:pt x="18" y="703"/>
                  <a:pt x="16" y="704"/>
                </a:cubicBezTo>
                <a:cubicBezTo>
                  <a:pt x="14" y="704"/>
                  <a:pt x="19" y="708"/>
                  <a:pt x="12" y="709"/>
                </a:cubicBezTo>
                <a:cubicBezTo>
                  <a:pt x="15" y="706"/>
                  <a:pt x="14" y="706"/>
                  <a:pt x="13" y="705"/>
                </a:cubicBezTo>
                <a:cubicBezTo>
                  <a:pt x="11" y="704"/>
                  <a:pt x="9" y="703"/>
                  <a:pt x="11" y="700"/>
                </a:cubicBezTo>
                <a:cubicBezTo>
                  <a:pt x="14" y="701"/>
                  <a:pt x="15" y="697"/>
                  <a:pt x="18" y="698"/>
                </a:cubicBezTo>
                <a:cubicBezTo>
                  <a:pt x="16" y="697"/>
                  <a:pt x="15" y="697"/>
                  <a:pt x="13" y="697"/>
                </a:cubicBezTo>
                <a:cubicBezTo>
                  <a:pt x="15" y="695"/>
                  <a:pt x="15" y="695"/>
                  <a:pt x="15" y="695"/>
                </a:cubicBezTo>
                <a:cubicBezTo>
                  <a:pt x="9" y="694"/>
                  <a:pt x="10" y="696"/>
                  <a:pt x="6" y="693"/>
                </a:cubicBezTo>
                <a:cubicBezTo>
                  <a:pt x="8" y="694"/>
                  <a:pt x="10" y="690"/>
                  <a:pt x="11" y="691"/>
                </a:cubicBezTo>
                <a:cubicBezTo>
                  <a:pt x="11" y="690"/>
                  <a:pt x="10" y="689"/>
                  <a:pt x="9" y="689"/>
                </a:cubicBezTo>
                <a:cubicBezTo>
                  <a:pt x="9" y="689"/>
                  <a:pt x="9" y="689"/>
                  <a:pt x="9" y="689"/>
                </a:cubicBezTo>
                <a:cubicBezTo>
                  <a:pt x="8" y="685"/>
                  <a:pt x="12" y="685"/>
                  <a:pt x="9" y="682"/>
                </a:cubicBezTo>
                <a:cubicBezTo>
                  <a:pt x="7" y="682"/>
                  <a:pt x="7" y="682"/>
                  <a:pt x="7" y="682"/>
                </a:cubicBezTo>
                <a:cubicBezTo>
                  <a:pt x="5" y="680"/>
                  <a:pt x="5" y="677"/>
                  <a:pt x="5" y="675"/>
                </a:cubicBezTo>
                <a:cubicBezTo>
                  <a:pt x="5" y="672"/>
                  <a:pt x="5" y="670"/>
                  <a:pt x="4" y="668"/>
                </a:cubicBezTo>
                <a:cubicBezTo>
                  <a:pt x="3" y="670"/>
                  <a:pt x="3" y="670"/>
                  <a:pt x="3" y="670"/>
                </a:cubicBezTo>
                <a:cubicBezTo>
                  <a:pt x="3" y="669"/>
                  <a:pt x="0" y="667"/>
                  <a:pt x="3" y="665"/>
                </a:cubicBezTo>
                <a:cubicBezTo>
                  <a:pt x="3" y="666"/>
                  <a:pt x="3" y="666"/>
                  <a:pt x="3" y="666"/>
                </a:cubicBezTo>
                <a:cubicBezTo>
                  <a:pt x="5" y="666"/>
                  <a:pt x="8" y="666"/>
                  <a:pt x="8" y="665"/>
                </a:cubicBezTo>
                <a:cubicBezTo>
                  <a:pt x="5" y="664"/>
                  <a:pt x="5" y="664"/>
                  <a:pt x="5" y="664"/>
                </a:cubicBezTo>
                <a:cubicBezTo>
                  <a:pt x="7" y="664"/>
                  <a:pt x="7" y="664"/>
                  <a:pt x="7" y="664"/>
                </a:cubicBezTo>
                <a:cubicBezTo>
                  <a:pt x="7" y="662"/>
                  <a:pt x="4" y="664"/>
                  <a:pt x="4" y="663"/>
                </a:cubicBezTo>
                <a:cubicBezTo>
                  <a:pt x="11" y="662"/>
                  <a:pt x="5" y="655"/>
                  <a:pt x="12" y="654"/>
                </a:cubicBezTo>
                <a:cubicBezTo>
                  <a:pt x="6" y="653"/>
                  <a:pt x="11" y="657"/>
                  <a:pt x="6" y="656"/>
                </a:cubicBezTo>
                <a:cubicBezTo>
                  <a:pt x="7" y="655"/>
                  <a:pt x="8" y="655"/>
                  <a:pt x="8" y="654"/>
                </a:cubicBezTo>
                <a:cubicBezTo>
                  <a:pt x="5" y="654"/>
                  <a:pt x="5" y="654"/>
                  <a:pt x="5" y="654"/>
                </a:cubicBezTo>
                <a:cubicBezTo>
                  <a:pt x="7" y="649"/>
                  <a:pt x="10" y="647"/>
                  <a:pt x="11" y="642"/>
                </a:cubicBezTo>
                <a:cubicBezTo>
                  <a:pt x="12" y="642"/>
                  <a:pt x="12" y="642"/>
                  <a:pt x="12" y="642"/>
                </a:cubicBezTo>
                <a:cubicBezTo>
                  <a:pt x="13" y="641"/>
                  <a:pt x="13" y="640"/>
                  <a:pt x="11" y="638"/>
                </a:cubicBezTo>
                <a:cubicBezTo>
                  <a:pt x="12" y="638"/>
                  <a:pt x="13" y="639"/>
                  <a:pt x="14" y="639"/>
                </a:cubicBezTo>
                <a:cubicBezTo>
                  <a:pt x="11" y="636"/>
                  <a:pt x="13" y="635"/>
                  <a:pt x="15" y="634"/>
                </a:cubicBezTo>
                <a:cubicBezTo>
                  <a:pt x="18" y="634"/>
                  <a:pt x="20" y="634"/>
                  <a:pt x="18" y="631"/>
                </a:cubicBezTo>
                <a:cubicBezTo>
                  <a:pt x="21" y="633"/>
                  <a:pt x="24" y="634"/>
                  <a:pt x="27" y="636"/>
                </a:cubicBezTo>
                <a:cubicBezTo>
                  <a:pt x="30" y="637"/>
                  <a:pt x="32" y="639"/>
                  <a:pt x="34" y="641"/>
                </a:cubicBezTo>
                <a:cubicBezTo>
                  <a:pt x="34" y="640"/>
                  <a:pt x="34" y="640"/>
                  <a:pt x="34" y="640"/>
                </a:cubicBezTo>
                <a:cubicBezTo>
                  <a:pt x="37" y="643"/>
                  <a:pt x="33" y="642"/>
                  <a:pt x="36" y="644"/>
                </a:cubicBezTo>
                <a:cubicBezTo>
                  <a:pt x="36" y="644"/>
                  <a:pt x="31" y="644"/>
                  <a:pt x="31" y="644"/>
                </a:cubicBezTo>
                <a:cubicBezTo>
                  <a:pt x="33" y="645"/>
                  <a:pt x="35" y="646"/>
                  <a:pt x="35" y="646"/>
                </a:cubicBezTo>
                <a:cubicBezTo>
                  <a:pt x="35" y="646"/>
                  <a:pt x="35" y="647"/>
                  <a:pt x="38" y="647"/>
                </a:cubicBezTo>
                <a:cubicBezTo>
                  <a:pt x="32" y="647"/>
                  <a:pt x="31" y="650"/>
                  <a:pt x="31" y="654"/>
                </a:cubicBezTo>
                <a:cubicBezTo>
                  <a:pt x="31" y="657"/>
                  <a:pt x="32" y="661"/>
                  <a:pt x="29" y="664"/>
                </a:cubicBezTo>
                <a:cubicBezTo>
                  <a:pt x="30" y="665"/>
                  <a:pt x="31" y="665"/>
                  <a:pt x="32" y="665"/>
                </a:cubicBezTo>
                <a:cubicBezTo>
                  <a:pt x="28" y="666"/>
                  <a:pt x="34" y="666"/>
                  <a:pt x="35" y="667"/>
                </a:cubicBezTo>
                <a:cubicBezTo>
                  <a:pt x="29" y="669"/>
                  <a:pt x="29" y="669"/>
                  <a:pt x="29" y="669"/>
                </a:cubicBezTo>
                <a:cubicBezTo>
                  <a:pt x="31" y="670"/>
                  <a:pt x="33" y="669"/>
                  <a:pt x="34" y="669"/>
                </a:cubicBezTo>
                <a:cubicBezTo>
                  <a:pt x="34" y="671"/>
                  <a:pt x="33" y="673"/>
                  <a:pt x="32" y="675"/>
                </a:cubicBezTo>
                <a:cubicBezTo>
                  <a:pt x="32" y="677"/>
                  <a:pt x="31" y="678"/>
                  <a:pt x="33" y="680"/>
                </a:cubicBezTo>
                <a:cubicBezTo>
                  <a:pt x="31" y="681"/>
                  <a:pt x="28" y="680"/>
                  <a:pt x="27" y="681"/>
                </a:cubicBezTo>
                <a:cubicBezTo>
                  <a:pt x="33" y="679"/>
                  <a:pt x="30" y="684"/>
                  <a:pt x="35" y="683"/>
                </a:cubicBezTo>
                <a:cubicBezTo>
                  <a:pt x="28" y="685"/>
                  <a:pt x="34" y="687"/>
                  <a:pt x="25" y="688"/>
                </a:cubicBezTo>
                <a:cubicBezTo>
                  <a:pt x="24" y="690"/>
                  <a:pt x="29" y="688"/>
                  <a:pt x="30" y="688"/>
                </a:cubicBezTo>
                <a:cubicBezTo>
                  <a:pt x="30" y="689"/>
                  <a:pt x="30" y="691"/>
                  <a:pt x="33" y="691"/>
                </a:cubicBezTo>
                <a:cubicBezTo>
                  <a:pt x="31" y="693"/>
                  <a:pt x="37" y="697"/>
                  <a:pt x="32" y="701"/>
                </a:cubicBezTo>
                <a:cubicBezTo>
                  <a:pt x="35" y="698"/>
                  <a:pt x="34" y="700"/>
                  <a:pt x="36" y="700"/>
                </a:cubicBezTo>
                <a:cubicBezTo>
                  <a:pt x="39" y="697"/>
                  <a:pt x="39" y="697"/>
                  <a:pt x="39" y="697"/>
                </a:cubicBezTo>
                <a:cubicBezTo>
                  <a:pt x="39" y="699"/>
                  <a:pt x="39" y="699"/>
                  <a:pt x="39" y="699"/>
                </a:cubicBezTo>
                <a:cubicBezTo>
                  <a:pt x="40" y="699"/>
                  <a:pt x="40" y="699"/>
                  <a:pt x="40" y="699"/>
                </a:cubicBezTo>
                <a:cubicBezTo>
                  <a:pt x="40" y="700"/>
                  <a:pt x="38" y="700"/>
                  <a:pt x="37" y="702"/>
                </a:cubicBezTo>
                <a:cubicBezTo>
                  <a:pt x="38" y="703"/>
                  <a:pt x="40" y="702"/>
                  <a:pt x="42" y="701"/>
                </a:cubicBezTo>
                <a:cubicBezTo>
                  <a:pt x="42" y="700"/>
                  <a:pt x="42" y="700"/>
                  <a:pt x="42" y="700"/>
                </a:cubicBezTo>
                <a:cubicBezTo>
                  <a:pt x="42" y="700"/>
                  <a:pt x="43" y="701"/>
                  <a:pt x="43" y="701"/>
                </a:cubicBezTo>
                <a:cubicBezTo>
                  <a:pt x="43" y="701"/>
                  <a:pt x="38" y="701"/>
                  <a:pt x="38" y="704"/>
                </a:cubicBezTo>
                <a:cubicBezTo>
                  <a:pt x="39" y="704"/>
                  <a:pt x="43" y="701"/>
                  <a:pt x="42" y="703"/>
                </a:cubicBezTo>
                <a:cubicBezTo>
                  <a:pt x="41" y="702"/>
                  <a:pt x="39" y="704"/>
                  <a:pt x="39" y="705"/>
                </a:cubicBezTo>
                <a:cubicBezTo>
                  <a:pt x="39" y="707"/>
                  <a:pt x="39" y="707"/>
                  <a:pt x="39" y="707"/>
                </a:cubicBezTo>
                <a:cubicBezTo>
                  <a:pt x="43" y="703"/>
                  <a:pt x="43" y="703"/>
                  <a:pt x="43" y="703"/>
                </a:cubicBezTo>
                <a:cubicBezTo>
                  <a:pt x="45" y="706"/>
                  <a:pt x="46" y="711"/>
                  <a:pt x="51" y="713"/>
                </a:cubicBezTo>
                <a:cubicBezTo>
                  <a:pt x="49" y="717"/>
                  <a:pt x="54" y="714"/>
                  <a:pt x="52" y="720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0" y="720"/>
                  <a:pt x="50" y="724"/>
                  <a:pt x="52" y="724"/>
                </a:cubicBezTo>
                <a:cubicBezTo>
                  <a:pt x="51" y="722"/>
                  <a:pt x="55" y="719"/>
                  <a:pt x="53" y="717"/>
                </a:cubicBezTo>
                <a:cubicBezTo>
                  <a:pt x="53" y="717"/>
                  <a:pt x="54" y="716"/>
                  <a:pt x="55" y="716"/>
                </a:cubicBezTo>
                <a:cubicBezTo>
                  <a:pt x="55" y="715"/>
                  <a:pt x="56" y="714"/>
                  <a:pt x="56" y="714"/>
                </a:cubicBezTo>
                <a:cubicBezTo>
                  <a:pt x="58" y="709"/>
                  <a:pt x="59" y="709"/>
                  <a:pt x="60" y="711"/>
                </a:cubicBezTo>
                <a:cubicBezTo>
                  <a:pt x="61" y="712"/>
                  <a:pt x="63" y="715"/>
                  <a:pt x="64" y="713"/>
                </a:cubicBezTo>
                <a:cubicBezTo>
                  <a:pt x="64" y="713"/>
                  <a:pt x="64" y="714"/>
                  <a:pt x="64" y="714"/>
                </a:cubicBezTo>
                <a:cubicBezTo>
                  <a:pt x="67" y="711"/>
                  <a:pt x="70" y="718"/>
                  <a:pt x="70" y="716"/>
                </a:cubicBezTo>
                <a:cubicBezTo>
                  <a:pt x="71" y="720"/>
                  <a:pt x="71" y="720"/>
                  <a:pt x="71" y="720"/>
                </a:cubicBezTo>
                <a:cubicBezTo>
                  <a:pt x="73" y="714"/>
                  <a:pt x="73" y="714"/>
                  <a:pt x="76" y="716"/>
                </a:cubicBezTo>
                <a:cubicBezTo>
                  <a:pt x="76" y="716"/>
                  <a:pt x="76" y="717"/>
                  <a:pt x="76" y="718"/>
                </a:cubicBezTo>
                <a:cubicBezTo>
                  <a:pt x="77" y="715"/>
                  <a:pt x="77" y="713"/>
                  <a:pt x="79" y="713"/>
                </a:cubicBezTo>
                <a:cubicBezTo>
                  <a:pt x="79" y="714"/>
                  <a:pt x="79" y="714"/>
                  <a:pt x="79" y="714"/>
                </a:cubicBezTo>
                <a:cubicBezTo>
                  <a:pt x="82" y="713"/>
                  <a:pt x="82" y="713"/>
                  <a:pt x="82" y="713"/>
                </a:cubicBezTo>
                <a:cubicBezTo>
                  <a:pt x="83" y="718"/>
                  <a:pt x="84" y="716"/>
                  <a:pt x="85" y="715"/>
                </a:cubicBezTo>
                <a:cubicBezTo>
                  <a:pt x="86" y="713"/>
                  <a:pt x="87" y="711"/>
                  <a:pt x="89" y="716"/>
                </a:cubicBezTo>
                <a:cubicBezTo>
                  <a:pt x="89" y="713"/>
                  <a:pt x="91" y="712"/>
                  <a:pt x="91" y="710"/>
                </a:cubicBezTo>
                <a:cubicBezTo>
                  <a:pt x="91" y="710"/>
                  <a:pt x="91" y="711"/>
                  <a:pt x="92" y="711"/>
                </a:cubicBezTo>
                <a:cubicBezTo>
                  <a:pt x="90" y="706"/>
                  <a:pt x="95" y="712"/>
                  <a:pt x="96" y="711"/>
                </a:cubicBezTo>
                <a:cubicBezTo>
                  <a:pt x="96" y="709"/>
                  <a:pt x="95" y="708"/>
                  <a:pt x="94" y="706"/>
                </a:cubicBezTo>
                <a:cubicBezTo>
                  <a:pt x="95" y="708"/>
                  <a:pt x="96" y="706"/>
                  <a:pt x="96" y="704"/>
                </a:cubicBezTo>
                <a:cubicBezTo>
                  <a:pt x="95" y="703"/>
                  <a:pt x="94" y="701"/>
                  <a:pt x="95" y="702"/>
                </a:cubicBezTo>
                <a:cubicBezTo>
                  <a:pt x="96" y="702"/>
                  <a:pt x="98" y="705"/>
                  <a:pt x="99" y="707"/>
                </a:cubicBezTo>
                <a:cubicBezTo>
                  <a:pt x="99" y="705"/>
                  <a:pt x="93" y="700"/>
                  <a:pt x="96" y="702"/>
                </a:cubicBezTo>
                <a:cubicBezTo>
                  <a:pt x="97" y="703"/>
                  <a:pt x="97" y="703"/>
                  <a:pt x="97" y="703"/>
                </a:cubicBezTo>
                <a:cubicBezTo>
                  <a:pt x="98" y="704"/>
                  <a:pt x="100" y="706"/>
                  <a:pt x="103" y="707"/>
                </a:cubicBezTo>
                <a:cubicBezTo>
                  <a:pt x="105" y="709"/>
                  <a:pt x="107" y="710"/>
                  <a:pt x="107" y="709"/>
                </a:cubicBezTo>
                <a:cubicBezTo>
                  <a:pt x="105" y="708"/>
                  <a:pt x="105" y="708"/>
                  <a:pt x="105" y="708"/>
                </a:cubicBezTo>
                <a:cubicBezTo>
                  <a:pt x="104" y="707"/>
                  <a:pt x="106" y="708"/>
                  <a:pt x="108" y="708"/>
                </a:cubicBezTo>
                <a:cubicBezTo>
                  <a:pt x="110" y="708"/>
                  <a:pt x="111" y="708"/>
                  <a:pt x="108" y="706"/>
                </a:cubicBezTo>
                <a:cubicBezTo>
                  <a:pt x="105" y="705"/>
                  <a:pt x="105" y="705"/>
                  <a:pt x="105" y="705"/>
                </a:cubicBezTo>
                <a:cubicBezTo>
                  <a:pt x="110" y="704"/>
                  <a:pt x="105" y="703"/>
                  <a:pt x="109" y="703"/>
                </a:cubicBezTo>
                <a:cubicBezTo>
                  <a:pt x="109" y="703"/>
                  <a:pt x="109" y="702"/>
                  <a:pt x="109" y="702"/>
                </a:cubicBezTo>
                <a:cubicBezTo>
                  <a:pt x="109" y="703"/>
                  <a:pt x="109" y="703"/>
                  <a:pt x="109" y="703"/>
                </a:cubicBezTo>
                <a:cubicBezTo>
                  <a:pt x="109" y="701"/>
                  <a:pt x="113" y="702"/>
                  <a:pt x="108" y="700"/>
                </a:cubicBezTo>
                <a:cubicBezTo>
                  <a:pt x="108" y="700"/>
                  <a:pt x="107" y="700"/>
                  <a:pt x="107" y="700"/>
                </a:cubicBezTo>
                <a:cubicBezTo>
                  <a:pt x="107" y="699"/>
                  <a:pt x="108" y="699"/>
                  <a:pt x="108" y="697"/>
                </a:cubicBezTo>
                <a:cubicBezTo>
                  <a:pt x="108" y="697"/>
                  <a:pt x="107" y="696"/>
                  <a:pt x="108" y="696"/>
                </a:cubicBezTo>
                <a:cubicBezTo>
                  <a:pt x="104" y="695"/>
                  <a:pt x="107" y="692"/>
                  <a:pt x="107" y="691"/>
                </a:cubicBezTo>
                <a:cubicBezTo>
                  <a:pt x="108" y="692"/>
                  <a:pt x="110" y="692"/>
                  <a:pt x="111" y="692"/>
                </a:cubicBezTo>
                <a:cubicBezTo>
                  <a:pt x="108" y="690"/>
                  <a:pt x="108" y="690"/>
                  <a:pt x="110" y="689"/>
                </a:cubicBezTo>
                <a:cubicBezTo>
                  <a:pt x="105" y="688"/>
                  <a:pt x="99" y="688"/>
                  <a:pt x="99" y="686"/>
                </a:cubicBezTo>
                <a:cubicBezTo>
                  <a:pt x="100" y="686"/>
                  <a:pt x="100" y="687"/>
                  <a:pt x="101" y="687"/>
                </a:cubicBezTo>
                <a:cubicBezTo>
                  <a:pt x="102" y="686"/>
                  <a:pt x="101" y="686"/>
                  <a:pt x="101" y="686"/>
                </a:cubicBezTo>
                <a:cubicBezTo>
                  <a:pt x="102" y="686"/>
                  <a:pt x="103" y="686"/>
                  <a:pt x="105" y="686"/>
                </a:cubicBezTo>
                <a:cubicBezTo>
                  <a:pt x="100" y="685"/>
                  <a:pt x="104" y="684"/>
                  <a:pt x="102" y="682"/>
                </a:cubicBezTo>
                <a:cubicBezTo>
                  <a:pt x="104" y="683"/>
                  <a:pt x="105" y="682"/>
                  <a:pt x="107" y="682"/>
                </a:cubicBezTo>
                <a:cubicBezTo>
                  <a:pt x="101" y="682"/>
                  <a:pt x="112" y="679"/>
                  <a:pt x="104" y="680"/>
                </a:cubicBezTo>
                <a:cubicBezTo>
                  <a:pt x="107" y="678"/>
                  <a:pt x="107" y="675"/>
                  <a:pt x="106" y="673"/>
                </a:cubicBezTo>
                <a:cubicBezTo>
                  <a:pt x="106" y="671"/>
                  <a:pt x="106" y="669"/>
                  <a:pt x="108" y="668"/>
                </a:cubicBezTo>
                <a:cubicBezTo>
                  <a:pt x="110" y="667"/>
                  <a:pt x="106" y="666"/>
                  <a:pt x="106" y="666"/>
                </a:cubicBezTo>
                <a:cubicBezTo>
                  <a:pt x="109" y="665"/>
                  <a:pt x="109" y="665"/>
                  <a:pt x="109" y="665"/>
                </a:cubicBezTo>
                <a:cubicBezTo>
                  <a:pt x="103" y="665"/>
                  <a:pt x="107" y="664"/>
                  <a:pt x="101" y="664"/>
                </a:cubicBezTo>
                <a:cubicBezTo>
                  <a:pt x="105" y="663"/>
                  <a:pt x="106" y="663"/>
                  <a:pt x="108" y="661"/>
                </a:cubicBezTo>
                <a:cubicBezTo>
                  <a:pt x="108" y="661"/>
                  <a:pt x="106" y="661"/>
                  <a:pt x="105" y="661"/>
                </a:cubicBezTo>
                <a:cubicBezTo>
                  <a:pt x="103" y="661"/>
                  <a:pt x="102" y="661"/>
                  <a:pt x="102" y="661"/>
                </a:cubicBezTo>
                <a:cubicBezTo>
                  <a:pt x="106" y="660"/>
                  <a:pt x="106" y="660"/>
                  <a:pt x="106" y="660"/>
                </a:cubicBezTo>
                <a:cubicBezTo>
                  <a:pt x="104" y="660"/>
                  <a:pt x="104" y="659"/>
                  <a:pt x="105" y="658"/>
                </a:cubicBezTo>
                <a:cubicBezTo>
                  <a:pt x="105" y="658"/>
                  <a:pt x="105" y="658"/>
                  <a:pt x="106" y="657"/>
                </a:cubicBezTo>
                <a:cubicBezTo>
                  <a:pt x="100" y="659"/>
                  <a:pt x="100" y="657"/>
                  <a:pt x="97" y="658"/>
                </a:cubicBezTo>
                <a:cubicBezTo>
                  <a:pt x="102" y="654"/>
                  <a:pt x="95" y="657"/>
                  <a:pt x="100" y="654"/>
                </a:cubicBezTo>
                <a:cubicBezTo>
                  <a:pt x="99" y="654"/>
                  <a:pt x="98" y="654"/>
                  <a:pt x="97" y="654"/>
                </a:cubicBezTo>
                <a:cubicBezTo>
                  <a:pt x="95" y="656"/>
                  <a:pt x="93" y="657"/>
                  <a:pt x="94" y="656"/>
                </a:cubicBezTo>
                <a:cubicBezTo>
                  <a:pt x="94" y="656"/>
                  <a:pt x="94" y="656"/>
                  <a:pt x="94" y="656"/>
                </a:cubicBezTo>
                <a:cubicBezTo>
                  <a:pt x="96" y="654"/>
                  <a:pt x="96" y="654"/>
                  <a:pt x="96" y="654"/>
                </a:cubicBezTo>
                <a:cubicBezTo>
                  <a:pt x="95" y="654"/>
                  <a:pt x="95" y="654"/>
                  <a:pt x="95" y="653"/>
                </a:cubicBezTo>
                <a:cubicBezTo>
                  <a:pt x="94" y="654"/>
                  <a:pt x="94" y="654"/>
                  <a:pt x="93" y="655"/>
                </a:cubicBezTo>
                <a:cubicBezTo>
                  <a:pt x="94" y="654"/>
                  <a:pt x="94" y="654"/>
                  <a:pt x="95" y="653"/>
                </a:cubicBezTo>
                <a:cubicBezTo>
                  <a:pt x="94" y="653"/>
                  <a:pt x="94" y="653"/>
                  <a:pt x="94" y="653"/>
                </a:cubicBezTo>
                <a:cubicBezTo>
                  <a:pt x="95" y="653"/>
                  <a:pt x="95" y="653"/>
                  <a:pt x="95" y="653"/>
                </a:cubicBezTo>
                <a:cubicBezTo>
                  <a:pt x="95" y="652"/>
                  <a:pt x="95" y="652"/>
                  <a:pt x="94" y="652"/>
                </a:cubicBezTo>
                <a:cubicBezTo>
                  <a:pt x="95" y="650"/>
                  <a:pt x="93" y="650"/>
                  <a:pt x="92" y="650"/>
                </a:cubicBezTo>
                <a:cubicBezTo>
                  <a:pt x="90" y="650"/>
                  <a:pt x="88" y="650"/>
                  <a:pt x="90" y="647"/>
                </a:cubicBezTo>
                <a:cubicBezTo>
                  <a:pt x="90" y="647"/>
                  <a:pt x="90" y="648"/>
                  <a:pt x="91" y="647"/>
                </a:cubicBezTo>
                <a:cubicBezTo>
                  <a:pt x="89" y="646"/>
                  <a:pt x="91" y="641"/>
                  <a:pt x="89" y="642"/>
                </a:cubicBezTo>
                <a:cubicBezTo>
                  <a:pt x="86" y="645"/>
                  <a:pt x="86" y="645"/>
                  <a:pt x="86" y="645"/>
                </a:cubicBezTo>
                <a:cubicBezTo>
                  <a:pt x="85" y="645"/>
                  <a:pt x="83" y="645"/>
                  <a:pt x="82" y="644"/>
                </a:cubicBezTo>
                <a:cubicBezTo>
                  <a:pt x="80" y="647"/>
                  <a:pt x="80" y="647"/>
                  <a:pt x="80" y="647"/>
                </a:cubicBezTo>
                <a:cubicBezTo>
                  <a:pt x="80" y="644"/>
                  <a:pt x="74" y="648"/>
                  <a:pt x="78" y="641"/>
                </a:cubicBezTo>
                <a:cubicBezTo>
                  <a:pt x="76" y="643"/>
                  <a:pt x="76" y="639"/>
                  <a:pt x="75" y="640"/>
                </a:cubicBezTo>
                <a:cubicBezTo>
                  <a:pt x="76" y="637"/>
                  <a:pt x="76" y="637"/>
                  <a:pt x="76" y="637"/>
                </a:cubicBezTo>
                <a:cubicBezTo>
                  <a:pt x="76" y="636"/>
                  <a:pt x="75" y="637"/>
                  <a:pt x="74" y="637"/>
                </a:cubicBezTo>
                <a:cubicBezTo>
                  <a:pt x="74" y="631"/>
                  <a:pt x="70" y="635"/>
                  <a:pt x="68" y="634"/>
                </a:cubicBezTo>
                <a:cubicBezTo>
                  <a:pt x="68" y="634"/>
                  <a:pt x="68" y="634"/>
                  <a:pt x="68" y="634"/>
                </a:cubicBezTo>
                <a:cubicBezTo>
                  <a:pt x="66" y="635"/>
                  <a:pt x="66" y="635"/>
                  <a:pt x="66" y="635"/>
                </a:cubicBezTo>
                <a:cubicBezTo>
                  <a:pt x="67" y="633"/>
                  <a:pt x="65" y="636"/>
                  <a:pt x="65" y="636"/>
                </a:cubicBezTo>
                <a:cubicBezTo>
                  <a:pt x="64" y="637"/>
                  <a:pt x="63" y="636"/>
                  <a:pt x="63" y="634"/>
                </a:cubicBezTo>
                <a:cubicBezTo>
                  <a:pt x="62" y="634"/>
                  <a:pt x="62" y="634"/>
                  <a:pt x="62" y="634"/>
                </a:cubicBezTo>
                <a:cubicBezTo>
                  <a:pt x="63" y="632"/>
                  <a:pt x="62" y="630"/>
                  <a:pt x="63" y="627"/>
                </a:cubicBezTo>
                <a:cubicBezTo>
                  <a:pt x="61" y="629"/>
                  <a:pt x="61" y="629"/>
                  <a:pt x="61" y="629"/>
                </a:cubicBezTo>
                <a:cubicBezTo>
                  <a:pt x="61" y="628"/>
                  <a:pt x="62" y="627"/>
                  <a:pt x="62" y="626"/>
                </a:cubicBezTo>
                <a:cubicBezTo>
                  <a:pt x="61" y="628"/>
                  <a:pt x="59" y="628"/>
                  <a:pt x="59" y="631"/>
                </a:cubicBezTo>
                <a:cubicBezTo>
                  <a:pt x="59" y="632"/>
                  <a:pt x="59" y="632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3"/>
                  <a:pt x="59" y="633"/>
                </a:cubicBezTo>
                <a:cubicBezTo>
                  <a:pt x="59" y="633"/>
                  <a:pt x="59" y="634"/>
                  <a:pt x="59" y="634"/>
                </a:cubicBezTo>
                <a:cubicBezTo>
                  <a:pt x="58" y="634"/>
                  <a:pt x="58" y="635"/>
                  <a:pt x="58" y="636"/>
                </a:cubicBezTo>
                <a:cubicBezTo>
                  <a:pt x="57" y="632"/>
                  <a:pt x="57" y="635"/>
                  <a:pt x="56" y="629"/>
                </a:cubicBezTo>
                <a:cubicBezTo>
                  <a:pt x="57" y="635"/>
                  <a:pt x="53" y="630"/>
                  <a:pt x="55" y="636"/>
                </a:cubicBezTo>
                <a:cubicBezTo>
                  <a:pt x="53" y="631"/>
                  <a:pt x="54" y="635"/>
                  <a:pt x="53" y="631"/>
                </a:cubicBezTo>
                <a:cubicBezTo>
                  <a:pt x="54" y="632"/>
                  <a:pt x="55" y="628"/>
                  <a:pt x="56" y="626"/>
                </a:cubicBezTo>
                <a:cubicBezTo>
                  <a:pt x="54" y="623"/>
                  <a:pt x="54" y="623"/>
                  <a:pt x="54" y="623"/>
                </a:cubicBezTo>
                <a:cubicBezTo>
                  <a:pt x="55" y="617"/>
                  <a:pt x="57" y="625"/>
                  <a:pt x="58" y="623"/>
                </a:cubicBezTo>
                <a:cubicBezTo>
                  <a:pt x="57" y="624"/>
                  <a:pt x="56" y="623"/>
                  <a:pt x="56" y="622"/>
                </a:cubicBezTo>
                <a:cubicBezTo>
                  <a:pt x="57" y="626"/>
                  <a:pt x="57" y="626"/>
                  <a:pt x="57" y="626"/>
                </a:cubicBezTo>
                <a:cubicBezTo>
                  <a:pt x="58" y="627"/>
                  <a:pt x="59" y="624"/>
                  <a:pt x="61" y="622"/>
                </a:cubicBezTo>
                <a:cubicBezTo>
                  <a:pt x="59" y="621"/>
                  <a:pt x="62" y="620"/>
                  <a:pt x="61" y="617"/>
                </a:cubicBezTo>
                <a:cubicBezTo>
                  <a:pt x="60" y="617"/>
                  <a:pt x="60" y="617"/>
                  <a:pt x="60" y="617"/>
                </a:cubicBezTo>
                <a:cubicBezTo>
                  <a:pt x="60" y="616"/>
                  <a:pt x="61" y="615"/>
                  <a:pt x="62" y="613"/>
                </a:cubicBezTo>
                <a:cubicBezTo>
                  <a:pt x="65" y="616"/>
                  <a:pt x="71" y="615"/>
                  <a:pt x="71" y="619"/>
                </a:cubicBezTo>
                <a:cubicBezTo>
                  <a:pt x="71" y="617"/>
                  <a:pt x="70" y="618"/>
                  <a:pt x="69" y="619"/>
                </a:cubicBezTo>
                <a:cubicBezTo>
                  <a:pt x="70" y="621"/>
                  <a:pt x="70" y="621"/>
                  <a:pt x="70" y="621"/>
                </a:cubicBezTo>
                <a:cubicBezTo>
                  <a:pt x="69" y="621"/>
                  <a:pt x="69" y="617"/>
                  <a:pt x="67" y="618"/>
                </a:cubicBezTo>
                <a:cubicBezTo>
                  <a:pt x="66" y="621"/>
                  <a:pt x="65" y="624"/>
                  <a:pt x="65" y="628"/>
                </a:cubicBezTo>
                <a:cubicBezTo>
                  <a:pt x="67" y="633"/>
                  <a:pt x="69" y="622"/>
                  <a:pt x="72" y="624"/>
                </a:cubicBezTo>
                <a:cubicBezTo>
                  <a:pt x="73" y="623"/>
                  <a:pt x="70" y="628"/>
                  <a:pt x="72" y="627"/>
                </a:cubicBezTo>
                <a:cubicBezTo>
                  <a:pt x="75" y="625"/>
                  <a:pt x="80" y="620"/>
                  <a:pt x="82" y="615"/>
                </a:cubicBezTo>
                <a:cubicBezTo>
                  <a:pt x="80" y="616"/>
                  <a:pt x="77" y="618"/>
                  <a:pt x="78" y="614"/>
                </a:cubicBezTo>
                <a:cubicBezTo>
                  <a:pt x="79" y="613"/>
                  <a:pt x="82" y="613"/>
                  <a:pt x="83" y="611"/>
                </a:cubicBezTo>
                <a:cubicBezTo>
                  <a:pt x="82" y="616"/>
                  <a:pt x="80" y="611"/>
                  <a:pt x="80" y="615"/>
                </a:cubicBezTo>
                <a:cubicBezTo>
                  <a:pt x="81" y="616"/>
                  <a:pt x="82" y="614"/>
                  <a:pt x="83" y="614"/>
                </a:cubicBezTo>
                <a:cubicBezTo>
                  <a:pt x="82" y="615"/>
                  <a:pt x="82" y="617"/>
                  <a:pt x="82" y="618"/>
                </a:cubicBezTo>
                <a:cubicBezTo>
                  <a:pt x="85" y="619"/>
                  <a:pt x="85" y="622"/>
                  <a:pt x="87" y="624"/>
                </a:cubicBezTo>
                <a:cubicBezTo>
                  <a:pt x="87" y="625"/>
                  <a:pt x="86" y="626"/>
                  <a:pt x="86" y="627"/>
                </a:cubicBezTo>
                <a:cubicBezTo>
                  <a:pt x="87" y="627"/>
                  <a:pt x="93" y="622"/>
                  <a:pt x="94" y="619"/>
                </a:cubicBezTo>
                <a:cubicBezTo>
                  <a:pt x="96" y="620"/>
                  <a:pt x="95" y="622"/>
                  <a:pt x="97" y="622"/>
                </a:cubicBezTo>
                <a:cubicBezTo>
                  <a:pt x="97" y="617"/>
                  <a:pt x="97" y="622"/>
                  <a:pt x="100" y="619"/>
                </a:cubicBezTo>
                <a:cubicBezTo>
                  <a:pt x="101" y="620"/>
                  <a:pt x="99" y="621"/>
                  <a:pt x="99" y="622"/>
                </a:cubicBezTo>
                <a:cubicBezTo>
                  <a:pt x="99" y="622"/>
                  <a:pt x="101" y="621"/>
                  <a:pt x="102" y="621"/>
                </a:cubicBezTo>
                <a:cubicBezTo>
                  <a:pt x="100" y="624"/>
                  <a:pt x="94" y="626"/>
                  <a:pt x="93" y="630"/>
                </a:cubicBezTo>
                <a:cubicBezTo>
                  <a:pt x="92" y="633"/>
                  <a:pt x="91" y="638"/>
                  <a:pt x="90" y="638"/>
                </a:cubicBezTo>
                <a:cubicBezTo>
                  <a:pt x="93" y="636"/>
                  <a:pt x="105" y="624"/>
                  <a:pt x="107" y="619"/>
                </a:cubicBezTo>
                <a:cubicBezTo>
                  <a:pt x="109" y="617"/>
                  <a:pt x="106" y="623"/>
                  <a:pt x="107" y="623"/>
                </a:cubicBezTo>
                <a:cubicBezTo>
                  <a:pt x="105" y="628"/>
                  <a:pt x="111" y="623"/>
                  <a:pt x="111" y="626"/>
                </a:cubicBezTo>
                <a:cubicBezTo>
                  <a:pt x="109" y="626"/>
                  <a:pt x="109" y="626"/>
                  <a:pt x="109" y="626"/>
                </a:cubicBezTo>
                <a:cubicBezTo>
                  <a:pt x="108" y="627"/>
                  <a:pt x="111" y="628"/>
                  <a:pt x="112" y="628"/>
                </a:cubicBezTo>
                <a:cubicBezTo>
                  <a:pt x="111" y="629"/>
                  <a:pt x="106" y="632"/>
                  <a:pt x="105" y="634"/>
                </a:cubicBezTo>
                <a:cubicBezTo>
                  <a:pt x="106" y="636"/>
                  <a:pt x="114" y="633"/>
                  <a:pt x="118" y="630"/>
                </a:cubicBezTo>
                <a:cubicBezTo>
                  <a:pt x="118" y="630"/>
                  <a:pt x="116" y="630"/>
                  <a:pt x="114" y="630"/>
                </a:cubicBezTo>
                <a:cubicBezTo>
                  <a:pt x="113" y="630"/>
                  <a:pt x="111" y="630"/>
                  <a:pt x="111" y="630"/>
                </a:cubicBezTo>
                <a:cubicBezTo>
                  <a:pt x="114" y="627"/>
                  <a:pt x="116" y="630"/>
                  <a:pt x="120" y="627"/>
                </a:cubicBezTo>
                <a:cubicBezTo>
                  <a:pt x="122" y="632"/>
                  <a:pt x="122" y="632"/>
                  <a:pt x="122" y="632"/>
                </a:cubicBezTo>
                <a:cubicBezTo>
                  <a:pt x="121" y="631"/>
                  <a:pt x="119" y="630"/>
                  <a:pt x="118" y="632"/>
                </a:cubicBezTo>
                <a:cubicBezTo>
                  <a:pt x="119" y="634"/>
                  <a:pt x="118" y="633"/>
                  <a:pt x="117" y="635"/>
                </a:cubicBezTo>
                <a:cubicBezTo>
                  <a:pt x="112" y="636"/>
                  <a:pt x="100" y="641"/>
                  <a:pt x="95" y="644"/>
                </a:cubicBezTo>
                <a:cubicBezTo>
                  <a:pt x="98" y="644"/>
                  <a:pt x="98" y="644"/>
                  <a:pt x="98" y="644"/>
                </a:cubicBezTo>
                <a:cubicBezTo>
                  <a:pt x="96" y="646"/>
                  <a:pt x="96" y="646"/>
                  <a:pt x="96" y="646"/>
                </a:cubicBezTo>
                <a:cubicBezTo>
                  <a:pt x="100" y="645"/>
                  <a:pt x="114" y="639"/>
                  <a:pt x="117" y="637"/>
                </a:cubicBezTo>
                <a:cubicBezTo>
                  <a:pt x="117" y="639"/>
                  <a:pt x="110" y="643"/>
                  <a:pt x="109" y="644"/>
                </a:cubicBezTo>
                <a:cubicBezTo>
                  <a:pt x="110" y="646"/>
                  <a:pt x="120" y="640"/>
                  <a:pt x="121" y="644"/>
                </a:cubicBezTo>
                <a:cubicBezTo>
                  <a:pt x="122" y="642"/>
                  <a:pt x="122" y="642"/>
                  <a:pt x="122" y="642"/>
                </a:cubicBezTo>
                <a:cubicBezTo>
                  <a:pt x="123" y="642"/>
                  <a:pt x="123" y="646"/>
                  <a:pt x="124" y="645"/>
                </a:cubicBezTo>
                <a:cubicBezTo>
                  <a:pt x="122" y="646"/>
                  <a:pt x="118" y="649"/>
                  <a:pt x="116" y="649"/>
                </a:cubicBezTo>
                <a:cubicBezTo>
                  <a:pt x="116" y="649"/>
                  <a:pt x="118" y="649"/>
                  <a:pt x="120" y="649"/>
                </a:cubicBezTo>
                <a:cubicBezTo>
                  <a:pt x="123" y="649"/>
                  <a:pt x="125" y="649"/>
                  <a:pt x="125" y="649"/>
                </a:cubicBezTo>
                <a:cubicBezTo>
                  <a:pt x="124" y="648"/>
                  <a:pt x="118" y="651"/>
                  <a:pt x="117" y="652"/>
                </a:cubicBezTo>
                <a:cubicBezTo>
                  <a:pt x="117" y="653"/>
                  <a:pt x="124" y="650"/>
                  <a:pt x="125" y="649"/>
                </a:cubicBezTo>
                <a:cubicBezTo>
                  <a:pt x="122" y="653"/>
                  <a:pt x="124" y="652"/>
                  <a:pt x="119" y="656"/>
                </a:cubicBezTo>
                <a:cubicBezTo>
                  <a:pt x="120" y="656"/>
                  <a:pt x="126" y="653"/>
                  <a:pt x="126" y="652"/>
                </a:cubicBezTo>
                <a:cubicBezTo>
                  <a:pt x="128" y="653"/>
                  <a:pt x="128" y="654"/>
                  <a:pt x="128" y="655"/>
                </a:cubicBezTo>
                <a:cubicBezTo>
                  <a:pt x="124" y="654"/>
                  <a:pt x="113" y="660"/>
                  <a:pt x="109" y="661"/>
                </a:cubicBezTo>
                <a:cubicBezTo>
                  <a:pt x="109" y="661"/>
                  <a:pt x="114" y="660"/>
                  <a:pt x="119" y="660"/>
                </a:cubicBezTo>
                <a:cubicBezTo>
                  <a:pt x="124" y="660"/>
                  <a:pt x="129" y="660"/>
                  <a:pt x="129" y="660"/>
                </a:cubicBezTo>
                <a:cubicBezTo>
                  <a:pt x="128" y="660"/>
                  <a:pt x="121" y="661"/>
                  <a:pt x="121" y="661"/>
                </a:cubicBezTo>
                <a:cubicBezTo>
                  <a:pt x="124" y="661"/>
                  <a:pt x="126" y="662"/>
                  <a:pt x="127" y="664"/>
                </a:cubicBezTo>
                <a:cubicBezTo>
                  <a:pt x="128" y="665"/>
                  <a:pt x="129" y="668"/>
                  <a:pt x="128" y="669"/>
                </a:cubicBezTo>
                <a:cubicBezTo>
                  <a:pt x="128" y="669"/>
                  <a:pt x="128" y="669"/>
                  <a:pt x="128" y="669"/>
                </a:cubicBezTo>
                <a:cubicBezTo>
                  <a:pt x="126" y="669"/>
                  <a:pt x="125" y="671"/>
                  <a:pt x="127" y="672"/>
                </a:cubicBezTo>
                <a:cubicBezTo>
                  <a:pt x="126" y="672"/>
                  <a:pt x="126" y="672"/>
                  <a:pt x="126" y="671"/>
                </a:cubicBezTo>
                <a:cubicBezTo>
                  <a:pt x="122" y="674"/>
                  <a:pt x="135" y="673"/>
                  <a:pt x="130" y="676"/>
                </a:cubicBezTo>
                <a:cubicBezTo>
                  <a:pt x="131" y="674"/>
                  <a:pt x="128" y="674"/>
                  <a:pt x="126" y="674"/>
                </a:cubicBezTo>
                <a:cubicBezTo>
                  <a:pt x="128" y="675"/>
                  <a:pt x="126" y="679"/>
                  <a:pt x="133" y="678"/>
                </a:cubicBezTo>
                <a:cubicBezTo>
                  <a:pt x="132" y="679"/>
                  <a:pt x="133" y="680"/>
                  <a:pt x="129" y="680"/>
                </a:cubicBezTo>
                <a:cubicBezTo>
                  <a:pt x="129" y="680"/>
                  <a:pt x="130" y="681"/>
                  <a:pt x="131" y="682"/>
                </a:cubicBezTo>
                <a:cubicBezTo>
                  <a:pt x="132" y="683"/>
                  <a:pt x="133" y="684"/>
                  <a:pt x="133" y="684"/>
                </a:cubicBezTo>
                <a:cubicBezTo>
                  <a:pt x="133" y="683"/>
                  <a:pt x="131" y="683"/>
                  <a:pt x="130" y="684"/>
                </a:cubicBezTo>
                <a:cubicBezTo>
                  <a:pt x="131" y="682"/>
                  <a:pt x="125" y="680"/>
                  <a:pt x="129" y="679"/>
                </a:cubicBezTo>
                <a:cubicBezTo>
                  <a:pt x="125" y="679"/>
                  <a:pt x="123" y="680"/>
                  <a:pt x="119" y="679"/>
                </a:cubicBezTo>
                <a:cubicBezTo>
                  <a:pt x="121" y="683"/>
                  <a:pt x="128" y="685"/>
                  <a:pt x="133" y="688"/>
                </a:cubicBezTo>
                <a:cubicBezTo>
                  <a:pt x="130" y="691"/>
                  <a:pt x="130" y="691"/>
                  <a:pt x="130" y="691"/>
                </a:cubicBezTo>
                <a:cubicBezTo>
                  <a:pt x="132" y="692"/>
                  <a:pt x="132" y="692"/>
                  <a:pt x="132" y="692"/>
                </a:cubicBezTo>
                <a:cubicBezTo>
                  <a:pt x="127" y="692"/>
                  <a:pt x="127" y="692"/>
                  <a:pt x="127" y="692"/>
                </a:cubicBezTo>
                <a:cubicBezTo>
                  <a:pt x="128" y="692"/>
                  <a:pt x="129" y="693"/>
                  <a:pt x="128" y="693"/>
                </a:cubicBezTo>
                <a:cubicBezTo>
                  <a:pt x="128" y="693"/>
                  <a:pt x="127" y="693"/>
                  <a:pt x="127" y="692"/>
                </a:cubicBezTo>
                <a:cubicBezTo>
                  <a:pt x="127" y="693"/>
                  <a:pt x="127" y="693"/>
                  <a:pt x="128" y="693"/>
                </a:cubicBezTo>
                <a:cubicBezTo>
                  <a:pt x="125" y="693"/>
                  <a:pt x="122" y="692"/>
                  <a:pt x="120" y="691"/>
                </a:cubicBezTo>
                <a:cubicBezTo>
                  <a:pt x="121" y="691"/>
                  <a:pt x="121" y="691"/>
                  <a:pt x="122" y="691"/>
                </a:cubicBezTo>
                <a:cubicBezTo>
                  <a:pt x="120" y="690"/>
                  <a:pt x="117" y="689"/>
                  <a:pt x="116" y="690"/>
                </a:cubicBezTo>
                <a:cubicBezTo>
                  <a:pt x="116" y="690"/>
                  <a:pt x="116" y="690"/>
                  <a:pt x="117" y="690"/>
                </a:cubicBezTo>
                <a:cubicBezTo>
                  <a:pt x="115" y="690"/>
                  <a:pt x="114" y="690"/>
                  <a:pt x="113" y="690"/>
                </a:cubicBezTo>
                <a:cubicBezTo>
                  <a:pt x="115" y="692"/>
                  <a:pt x="115" y="692"/>
                  <a:pt x="115" y="692"/>
                </a:cubicBezTo>
                <a:cubicBezTo>
                  <a:pt x="116" y="692"/>
                  <a:pt x="117" y="692"/>
                  <a:pt x="119" y="692"/>
                </a:cubicBezTo>
                <a:cubicBezTo>
                  <a:pt x="122" y="693"/>
                  <a:pt x="125" y="696"/>
                  <a:pt x="129" y="695"/>
                </a:cubicBezTo>
                <a:cubicBezTo>
                  <a:pt x="126" y="696"/>
                  <a:pt x="126" y="696"/>
                  <a:pt x="126" y="696"/>
                </a:cubicBezTo>
                <a:cubicBezTo>
                  <a:pt x="130" y="699"/>
                  <a:pt x="129" y="699"/>
                  <a:pt x="132" y="703"/>
                </a:cubicBezTo>
                <a:cubicBezTo>
                  <a:pt x="130" y="702"/>
                  <a:pt x="129" y="701"/>
                  <a:pt x="128" y="702"/>
                </a:cubicBezTo>
                <a:cubicBezTo>
                  <a:pt x="133" y="705"/>
                  <a:pt x="120" y="706"/>
                  <a:pt x="125" y="707"/>
                </a:cubicBezTo>
                <a:cubicBezTo>
                  <a:pt x="125" y="708"/>
                  <a:pt x="125" y="708"/>
                  <a:pt x="125" y="709"/>
                </a:cubicBezTo>
                <a:cubicBezTo>
                  <a:pt x="127" y="710"/>
                  <a:pt x="129" y="710"/>
                  <a:pt x="129" y="712"/>
                </a:cubicBezTo>
                <a:cubicBezTo>
                  <a:pt x="129" y="711"/>
                  <a:pt x="128" y="711"/>
                  <a:pt x="128" y="711"/>
                </a:cubicBezTo>
                <a:cubicBezTo>
                  <a:pt x="128" y="711"/>
                  <a:pt x="128" y="712"/>
                  <a:pt x="129" y="713"/>
                </a:cubicBezTo>
                <a:cubicBezTo>
                  <a:pt x="130" y="714"/>
                  <a:pt x="130" y="714"/>
                  <a:pt x="130" y="714"/>
                </a:cubicBezTo>
                <a:cubicBezTo>
                  <a:pt x="129" y="715"/>
                  <a:pt x="129" y="712"/>
                  <a:pt x="127" y="713"/>
                </a:cubicBezTo>
                <a:cubicBezTo>
                  <a:pt x="127" y="715"/>
                  <a:pt x="127" y="717"/>
                  <a:pt x="127" y="718"/>
                </a:cubicBezTo>
                <a:cubicBezTo>
                  <a:pt x="127" y="720"/>
                  <a:pt x="126" y="721"/>
                  <a:pt x="125" y="722"/>
                </a:cubicBezTo>
                <a:cubicBezTo>
                  <a:pt x="122" y="726"/>
                  <a:pt x="131" y="724"/>
                  <a:pt x="128" y="727"/>
                </a:cubicBezTo>
                <a:cubicBezTo>
                  <a:pt x="126" y="726"/>
                  <a:pt x="123" y="724"/>
                  <a:pt x="121" y="725"/>
                </a:cubicBezTo>
                <a:cubicBezTo>
                  <a:pt x="121" y="727"/>
                  <a:pt x="123" y="729"/>
                  <a:pt x="122" y="731"/>
                </a:cubicBezTo>
                <a:cubicBezTo>
                  <a:pt x="120" y="728"/>
                  <a:pt x="120" y="728"/>
                  <a:pt x="120" y="728"/>
                </a:cubicBezTo>
                <a:cubicBezTo>
                  <a:pt x="118" y="729"/>
                  <a:pt x="117" y="731"/>
                  <a:pt x="115" y="728"/>
                </a:cubicBezTo>
                <a:cubicBezTo>
                  <a:pt x="115" y="731"/>
                  <a:pt x="114" y="731"/>
                  <a:pt x="113" y="731"/>
                </a:cubicBezTo>
                <a:cubicBezTo>
                  <a:pt x="113" y="732"/>
                  <a:pt x="114" y="734"/>
                  <a:pt x="116" y="735"/>
                </a:cubicBezTo>
                <a:cubicBezTo>
                  <a:pt x="118" y="737"/>
                  <a:pt x="121" y="737"/>
                  <a:pt x="122" y="738"/>
                </a:cubicBezTo>
                <a:cubicBezTo>
                  <a:pt x="119" y="737"/>
                  <a:pt x="118" y="738"/>
                  <a:pt x="117" y="738"/>
                </a:cubicBezTo>
                <a:cubicBezTo>
                  <a:pt x="115" y="738"/>
                  <a:pt x="114" y="738"/>
                  <a:pt x="112" y="736"/>
                </a:cubicBezTo>
                <a:cubicBezTo>
                  <a:pt x="114" y="734"/>
                  <a:pt x="114" y="734"/>
                  <a:pt x="114" y="734"/>
                </a:cubicBezTo>
                <a:cubicBezTo>
                  <a:pt x="107" y="731"/>
                  <a:pt x="113" y="741"/>
                  <a:pt x="107" y="734"/>
                </a:cubicBezTo>
                <a:cubicBezTo>
                  <a:pt x="108" y="734"/>
                  <a:pt x="109" y="731"/>
                  <a:pt x="107" y="729"/>
                </a:cubicBezTo>
                <a:cubicBezTo>
                  <a:pt x="106" y="732"/>
                  <a:pt x="106" y="732"/>
                  <a:pt x="106" y="732"/>
                </a:cubicBezTo>
                <a:cubicBezTo>
                  <a:pt x="105" y="731"/>
                  <a:pt x="107" y="731"/>
                  <a:pt x="105" y="730"/>
                </a:cubicBezTo>
                <a:cubicBezTo>
                  <a:pt x="105" y="731"/>
                  <a:pt x="105" y="734"/>
                  <a:pt x="105" y="735"/>
                </a:cubicBezTo>
                <a:cubicBezTo>
                  <a:pt x="105" y="735"/>
                  <a:pt x="105" y="735"/>
                  <a:pt x="105" y="735"/>
                </a:cubicBezTo>
                <a:cubicBezTo>
                  <a:pt x="102" y="737"/>
                  <a:pt x="102" y="737"/>
                  <a:pt x="102" y="737"/>
                </a:cubicBezTo>
                <a:cubicBezTo>
                  <a:pt x="103" y="737"/>
                  <a:pt x="102" y="735"/>
                  <a:pt x="101" y="735"/>
                </a:cubicBezTo>
                <a:cubicBezTo>
                  <a:pt x="100" y="738"/>
                  <a:pt x="100" y="738"/>
                  <a:pt x="100" y="738"/>
                </a:cubicBezTo>
                <a:cubicBezTo>
                  <a:pt x="100" y="737"/>
                  <a:pt x="99" y="736"/>
                  <a:pt x="98" y="736"/>
                </a:cubicBezTo>
                <a:cubicBezTo>
                  <a:pt x="95" y="735"/>
                  <a:pt x="99" y="746"/>
                  <a:pt x="95" y="742"/>
                </a:cubicBezTo>
                <a:cubicBezTo>
                  <a:pt x="95" y="742"/>
                  <a:pt x="95" y="742"/>
                  <a:pt x="96" y="742"/>
                </a:cubicBezTo>
                <a:cubicBezTo>
                  <a:pt x="94" y="740"/>
                  <a:pt x="94" y="740"/>
                  <a:pt x="94" y="740"/>
                </a:cubicBezTo>
                <a:cubicBezTo>
                  <a:pt x="96" y="749"/>
                  <a:pt x="87" y="743"/>
                  <a:pt x="88" y="752"/>
                </a:cubicBezTo>
                <a:cubicBezTo>
                  <a:pt x="86" y="749"/>
                  <a:pt x="88" y="750"/>
                  <a:pt x="89" y="745"/>
                </a:cubicBezTo>
                <a:cubicBezTo>
                  <a:pt x="87" y="743"/>
                  <a:pt x="87" y="743"/>
                  <a:pt x="87" y="743"/>
                </a:cubicBezTo>
                <a:cubicBezTo>
                  <a:pt x="88" y="742"/>
                  <a:pt x="88" y="743"/>
                  <a:pt x="89" y="742"/>
                </a:cubicBezTo>
                <a:close/>
                <a:moveTo>
                  <a:pt x="111" y="733"/>
                </a:moveTo>
                <a:cubicBezTo>
                  <a:pt x="113" y="734"/>
                  <a:pt x="113" y="732"/>
                  <a:pt x="113" y="731"/>
                </a:cubicBezTo>
                <a:cubicBezTo>
                  <a:pt x="111" y="730"/>
                  <a:pt x="110" y="729"/>
                  <a:pt x="111" y="733"/>
                </a:cubicBezTo>
                <a:close/>
                <a:moveTo>
                  <a:pt x="124" y="690"/>
                </a:moveTo>
                <a:cubicBezTo>
                  <a:pt x="126" y="690"/>
                  <a:pt x="126" y="689"/>
                  <a:pt x="125" y="689"/>
                </a:cubicBezTo>
                <a:cubicBezTo>
                  <a:pt x="124" y="689"/>
                  <a:pt x="124" y="690"/>
                  <a:pt x="124" y="690"/>
                </a:cubicBezTo>
                <a:close/>
                <a:moveTo>
                  <a:pt x="64" y="632"/>
                </a:moveTo>
                <a:cubicBezTo>
                  <a:pt x="64" y="632"/>
                  <a:pt x="64" y="632"/>
                  <a:pt x="64" y="632"/>
                </a:cubicBezTo>
                <a:cubicBezTo>
                  <a:pt x="65" y="633"/>
                  <a:pt x="65" y="634"/>
                  <a:pt x="64" y="632"/>
                </a:cubicBezTo>
                <a:close/>
                <a:moveTo>
                  <a:pt x="64" y="632"/>
                </a:moveTo>
                <a:cubicBezTo>
                  <a:pt x="63" y="631"/>
                  <a:pt x="63" y="631"/>
                  <a:pt x="63" y="632"/>
                </a:cubicBezTo>
                <a:cubicBezTo>
                  <a:pt x="63" y="632"/>
                  <a:pt x="63" y="631"/>
                  <a:pt x="63" y="631"/>
                </a:cubicBezTo>
                <a:cubicBezTo>
                  <a:pt x="64" y="630"/>
                  <a:pt x="64" y="631"/>
                  <a:pt x="64" y="632"/>
                </a:cubicBezTo>
                <a:close/>
                <a:moveTo>
                  <a:pt x="38" y="700"/>
                </a:moveTo>
                <a:cubicBezTo>
                  <a:pt x="38" y="700"/>
                  <a:pt x="38" y="700"/>
                  <a:pt x="38" y="700"/>
                </a:cubicBezTo>
                <a:cubicBezTo>
                  <a:pt x="38" y="700"/>
                  <a:pt x="37" y="700"/>
                  <a:pt x="38" y="700"/>
                </a:cubicBezTo>
                <a:close/>
                <a:moveTo>
                  <a:pt x="129" y="693"/>
                </a:moveTo>
                <a:cubicBezTo>
                  <a:pt x="129" y="693"/>
                  <a:pt x="128" y="693"/>
                  <a:pt x="128" y="693"/>
                </a:cubicBezTo>
                <a:cubicBezTo>
                  <a:pt x="128" y="694"/>
                  <a:pt x="129" y="694"/>
                  <a:pt x="129" y="693"/>
                </a:cubicBezTo>
                <a:close/>
                <a:moveTo>
                  <a:pt x="70" y="746"/>
                </a:moveTo>
                <a:cubicBezTo>
                  <a:pt x="70" y="746"/>
                  <a:pt x="70" y="746"/>
                  <a:pt x="70" y="746"/>
                </a:cubicBezTo>
                <a:cubicBezTo>
                  <a:pt x="70" y="746"/>
                  <a:pt x="70" y="747"/>
                  <a:pt x="70" y="747"/>
                </a:cubicBezTo>
                <a:lnTo>
                  <a:pt x="70" y="746"/>
                </a:lnTo>
                <a:close/>
                <a:moveTo>
                  <a:pt x="102" y="619"/>
                </a:moveTo>
                <a:cubicBezTo>
                  <a:pt x="102" y="619"/>
                  <a:pt x="102" y="620"/>
                  <a:pt x="102" y="621"/>
                </a:cubicBezTo>
                <a:cubicBezTo>
                  <a:pt x="102" y="620"/>
                  <a:pt x="102" y="619"/>
                  <a:pt x="102" y="619"/>
                </a:cubicBezTo>
                <a:close/>
                <a:moveTo>
                  <a:pt x="56" y="636"/>
                </a:moveTo>
                <a:cubicBezTo>
                  <a:pt x="57" y="635"/>
                  <a:pt x="57" y="635"/>
                  <a:pt x="57" y="635"/>
                </a:cubicBezTo>
                <a:cubicBezTo>
                  <a:pt x="56" y="636"/>
                  <a:pt x="56" y="635"/>
                  <a:pt x="56" y="634"/>
                </a:cubicBezTo>
                <a:cubicBezTo>
                  <a:pt x="56" y="635"/>
                  <a:pt x="56" y="636"/>
                  <a:pt x="56" y="636"/>
                </a:cubicBezTo>
                <a:close/>
                <a:moveTo>
                  <a:pt x="43" y="618"/>
                </a:moveTo>
                <a:cubicBezTo>
                  <a:pt x="43" y="619"/>
                  <a:pt x="43" y="618"/>
                  <a:pt x="43" y="619"/>
                </a:cubicBezTo>
                <a:cubicBezTo>
                  <a:pt x="43" y="620"/>
                  <a:pt x="43" y="620"/>
                  <a:pt x="43" y="620"/>
                </a:cubicBezTo>
                <a:cubicBezTo>
                  <a:pt x="44" y="620"/>
                  <a:pt x="44" y="619"/>
                  <a:pt x="43" y="618"/>
                </a:cubicBezTo>
                <a:close/>
                <a:moveTo>
                  <a:pt x="54" y="625"/>
                </a:moveTo>
                <a:cubicBezTo>
                  <a:pt x="54" y="623"/>
                  <a:pt x="53" y="624"/>
                  <a:pt x="52" y="624"/>
                </a:cubicBezTo>
                <a:cubicBezTo>
                  <a:pt x="53" y="624"/>
                  <a:pt x="53" y="624"/>
                  <a:pt x="53" y="624"/>
                </a:cubicBezTo>
                <a:cubicBezTo>
                  <a:pt x="53" y="628"/>
                  <a:pt x="54" y="627"/>
                  <a:pt x="54" y="625"/>
                </a:cubicBezTo>
                <a:close/>
                <a:moveTo>
                  <a:pt x="52" y="624"/>
                </a:moveTo>
                <a:cubicBezTo>
                  <a:pt x="52" y="625"/>
                  <a:pt x="52" y="625"/>
                  <a:pt x="52" y="625"/>
                </a:cubicBezTo>
                <a:cubicBezTo>
                  <a:pt x="52" y="626"/>
                  <a:pt x="52" y="625"/>
                  <a:pt x="52" y="624"/>
                </a:cubicBezTo>
                <a:close/>
                <a:moveTo>
                  <a:pt x="61" y="632"/>
                </a:moveTo>
                <a:cubicBezTo>
                  <a:pt x="61" y="632"/>
                  <a:pt x="61" y="636"/>
                  <a:pt x="61" y="635"/>
                </a:cubicBezTo>
                <a:cubicBezTo>
                  <a:pt x="60" y="638"/>
                  <a:pt x="63" y="631"/>
                  <a:pt x="61" y="632"/>
                </a:cubicBezTo>
                <a:close/>
                <a:moveTo>
                  <a:pt x="52" y="616"/>
                </a:moveTo>
                <a:cubicBezTo>
                  <a:pt x="53" y="620"/>
                  <a:pt x="53" y="620"/>
                  <a:pt x="53" y="620"/>
                </a:cubicBezTo>
                <a:cubicBezTo>
                  <a:pt x="53" y="617"/>
                  <a:pt x="53" y="617"/>
                  <a:pt x="53" y="617"/>
                </a:cubicBezTo>
                <a:lnTo>
                  <a:pt x="52" y="616"/>
                </a:lnTo>
                <a:close/>
                <a:moveTo>
                  <a:pt x="59" y="618"/>
                </a:moveTo>
                <a:cubicBezTo>
                  <a:pt x="59" y="618"/>
                  <a:pt x="58" y="617"/>
                  <a:pt x="58" y="617"/>
                </a:cubicBezTo>
                <a:cubicBezTo>
                  <a:pt x="58" y="618"/>
                  <a:pt x="58" y="618"/>
                  <a:pt x="58" y="619"/>
                </a:cubicBezTo>
                <a:cubicBezTo>
                  <a:pt x="59" y="619"/>
                  <a:pt x="59" y="620"/>
                  <a:pt x="59" y="618"/>
                </a:cubicBezTo>
                <a:close/>
                <a:moveTo>
                  <a:pt x="58" y="619"/>
                </a:moveTo>
                <a:cubicBezTo>
                  <a:pt x="57" y="619"/>
                  <a:pt x="57" y="619"/>
                  <a:pt x="57" y="619"/>
                </a:cubicBezTo>
                <a:cubicBezTo>
                  <a:pt x="57" y="619"/>
                  <a:pt x="57" y="619"/>
                  <a:pt x="58" y="619"/>
                </a:cubicBezTo>
                <a:close/>
                <a:moveTo>
                  <a:pt x="54" y="615"/>
                </a:moveTo>
                <a:cubicBezTo>
                  <a:pt x="55" y="616"/>
                  <a:pt x="55" y="616"/>
                  <a:pt x="55" y="616"/>
                </a:cubicBezTo>
                <a:cubicBezTo>
                  <a:pt x="56" y="616"/>
                  <a:pt x="56" y="616"/>
                  <a:pt x="56" y="616"/>
                </a:cubicBezTo>
                <a:lnTo>
                  <a:pt x="54" y="615"/>
                </a:lnTo>
                <a:close/>
                <a:moveTo>
                  <a:pt x="74" y="622"/>
                </a:moveTo>
                <a:cubicBezTo>
                  <a:pt x="76" y="621"/>
                  <a:pt x="76" y="621"/>
                  <a:pt x="76" y="621"/>
                </a:cubicBezTo>
                <a:cubicBezTo>
                  <a:pt x="76" y="620"/>
                  <a:pt x="76" y="619"/>
                  <a:pt x="75" y="620"/>
                </a:cubicBezTo>
                <a:cubicBezTo>
                  <a:pt x="75" y="620"/>
                  <a:pt x="74" y="621"/>
                  <a:pt x="74" y="622"/>
                </a:cubicBezTo>
                <a:close/>
                <a:moveTo>
                  <a:pt x="72" y="611"/>
                </a:moveTo>
                <a:cubicBezTo>
                  <a:pt x="72" y="612"/>
                  <a:pt x="72" y="613"/>
                  <a:pt x="72" y="614"/>
                </a:cubicBezTo>
                <a:cubicBezTo>
                  <a:pt x="73" y="610"/>
                  <a:pt x="73" y="610"/>
                  <a:pt x="73" y="610"/>
                </a:cubicBezTo>
                <a:lnTo>
                  <a:pt x="72" y="611"/>
                </a:lnTo>
                <a:close/>
                <a:moveTo>
                  <a:pt x="77" y="612"/>
                </a:moveTo>
                <a:cubicBezTo>
                  <a:pt x="78" y="611"/>
                  <a:pt x="81" y="610"/>
                  <a:pt x="78" y="609"/>
                </a:cubicBezTo>
                <a:cubicBezTo>
                  <a:pt x="78" y="610"/>
                  <a:pt x="76" y="610"/>
                  <a:pt x="77" y="612"/>
                </a:cubicBezTo>
                <a:close/>
                <a:moveTo>
                  <a:pt x="97" y="629"/>
                </a:moveTo>
                <a:cubicBezTo>
                  <a:pt x="96" y="629"/>
                  <a:pt x="96" y="629"/>
                  <a:pt x="96" y="629"/>
                </a:cubicBezTo>
                <a:cubicBezTo>
                  <a:pt x="92" y="634"/>
                  <a:pt x="92" y="634"/>
                  <a:pt x="92" y="634"/>
                </a:cubicBezTo>
                <a:lnTo>
                  <a:pt x="97" y="629"/>
                </a:lnTo>
                <a:close/>
                <a:moveTo>
                  <a:pt x="125" y="637"/>
                </a:moveTo>
                <a:cubicBezTo>
                  <a:pt x="125" y="635"/>
                  <a:pt x="121" y="639"/>
                  <a:pt x="121" y="636"/>
                </a:cubicBezTo>
                <a:cubicBezTo>
                  <a:pt x="120" y="637"/>
                  <a:pt x="121" y="639"/>
                  <a:pt x="119" y="639"/>
                </a:cubicBezTo>
                <a:cubicBezTo>
                  <a:pt x="122" y="639"/>
                  <a:pt x="121" y="640"/>
                  <a:pt x="125" y="637"/>
                </a:cubicBezTo>
                <a:close/>
                <a:moveTo>
                  <a:pt x="119" y="639"/>
                </a:moveTo>
                <a:cubicBezTo>
                  <a:pt x="119" y="639"/>
                  <a:pt x="119" y="639"/>
                  <a:pt x="118" y="639"/>
                </a:cubicBezTo>
                <a:cubicBezTo>
                  <a:pt x="119" y="639"/>
                  <a:pt x="119" y="639"/>
                  <a:pt x="119" y="639"/>
                </a:cubicBezTo>
                <a:close/>
                <a:moveTo>
                  <a:pt x="40" y="646"/>
                </a:moveTo>
                <a:cubicBezTo>
                  <a:pt x="41" y="646"/>
                  <a:pt x="41" y="646"/>
                  <a:pt x="41" y="646"/>
                </a:cubicBezTo>
                <a:cubicBezTo>
                  <a:pt x="39" y="645"/>
                  <a:pt x="39" y="645"/>
                  <a:pt x="39" y="645"/>
                </a:cubicBezTo>
                <a:lnTo>
                  <a:pt x="40" y="646"/>
                </a:lnTo>
                <a:close/>
                <a:moveTo>
                  <a:pt x="36" y="641"/>
                </a:moveTo>
                <a:cubicBezTo>
                  <a:pt x="40" y="644"/>
                  <a:pt x="40" y="644"/>
                  <a:pt x="40" y="644"/>
                </a:cubicBezTo>
                <a:cubicBezTo>
                  <a:pt x="37" y="641"/>
                  <a:pt x="37" y="641"/>
                  <a:pt x="37" y="641"/>
                </a:cubicBezTo>
                <a:cubicBezTo>
                  <a:pt x="37" y="642"/>
                  <a:pt x="37" y="642"/>
                  <a:pt x="36" y="641"/>
                </a:cubicBezTo>
                <a:close/>
                <a:moveTo>
                  <a:pt x="123" y="734"/>
                </a:moveTo>
                <a:cubicBezTo>
                  <a:pt x="123" y="734"/>
                  <a:pt x="123" y="734"/>
                  <a:pt x="123" y="734"/>
                </a:cubicBezTo>
                <a:cubicBezTo>
                  <a:pt x="122" y="733"/>
                  <a:pt x="121" y="733"/>
                  <a:pt x="120" y="734"/>
                </a:cubicBezTo>
                <a:lnTo>
                  <a:pt x="123" y="734"/>
                </a:lnTo>
                <a:close/>
                <a:moveTo>
                  <a:pt x="100" y="743"/>
                </a:moveTo>
                <a:cubicBezTo>
                  <a:pt x="100" y="743"/>
                  <a:pt x="100" y="743"/>
                  <a:pt x="100" y="743"/>
                </a:cubicBezTo>
                <a:cubicBezTo>
                  <a:pt x="98" y="740"/>
                  <a:pt x="98" y="740"/>
                  <a:pt x="98" y="740"/>
                </a:cubicBezTo>
                <a:lnTo>
                  <a:pt x="100" y="743"/>
                </a:lnTo>
                <a:close/>
                <a:moveTo>
                  <a:pt x="83" y="752"/>
                </a:moveTo>
                <a:cubicBezTo>
                  <a:pt x="84" y="752"/>
                  <a:pt x="85" y="751"/>
                  <a:pt x="85" y="751"/>
                </a:cubicBezTo>
                <a:cubicBezTo>
                  <a:pt x="84" y="752"/>
                  <a:pt x="82" y="747"/>
                  <a:pt x="83" y="752"/>
                </a:cubicBezTo>
                <a:close/>
                <a:moveTo>
                  <a:pt x="100" y="710"/>
                </a:moveTo>
                <a:cubicBezTo>
                  <a:pt x="101" y="710"/>
                  <a:pt x="102" y="708"/>
                  <a:pt x="102" y="707"/>
                </a:cubicBezTo>
                <a:cubicBezTo>
                  <a:pt x="101" y="707"/>
                  <a:pt x="100" y="711"/>
                  <a:pt x="100" y="710"/>
                </a:cubicBezTo>
                <a:close/>
                <a:moveTo>
                  <a:pt x="92" y="713"/>
                </a:moveTo>
                <a:cubicBezTo>
                  <a:pt x="92" y="712"/>
                  <a:pt x="92" y="712"/>
                  <a:pt x="92" y="712"/>
                </a:cubicBezTo>
                <a:cubicBezTo>
                  <a:pt x="90" y="715"/>
                  <a:pt x="90" y="715"/>
                  <a:pt x="90" y="715"/>
                </a:cubicBezTo>
                <a:lnTo>
                  <a:pt x="92" y="713"/>
                </a:lnTo>
                <a:close/>
                <a:moveTo>
                  <a:pt x="86" y="711"/>
                </a:moveTo>
                <a:cubicBezTo>
                  <a:pt x="84" y="716"/>
                  <a:pt x="88" y="711"/>
                  <a:pt x="89" y="713"/>
                </a:cubicBezTo>
                <a:cubicBezTo>
                  <a:pt x="88" y="714"/>
                  <a:pt x="88" y="714"/>
                  <a:pt x="88" y="714"/>
                </a:cubicBezTo>
                <a:cubicBezTo>
                  <a:pt x="90" y="711"/>
                  <a:pt x="90" y="711"/>
                  <a:pt x="90" y="711"/>
                </a:cubicBezTo>
                <a:cubicBezTo>
                  <a:pt x="89" y="711"/>
                  <a:pt x="86" y="713"/>
                  <a:pt x="86" y="711"/>
                </a:cubicBezTo>
                <a:close/>
                <a:moveTo>
                  <a:pt x="87" y="700"/>
                </a:moveTo>
                <a:cubicBezTo>
                  <a:pt x="86" y="702"/>
                  <a:pt x="86" y="701"/>
                  <a:pt x="87" y="701"/>
                </a:cubicBezTo>
                <a:cubicBezTo>
                  <a:pt x="87" y="701"/>
                  <a:pt x="88" y="701"/>
                  <a:pt x="88" y="700"/>
                </a:cubicBezTo>
                <a:cubicBezTo>
                  <a:pt x="87" y="700"/>
                  <a:pt x="87" y="700"/>
                  <a:pt x="87" y="700"/>
                </a:cubicBezTo>
                <a:close/>
                <a:moveTo>
                  <a:pt x="88" y="700"/>
                </a:moveTo>
                <a:cubicBezTo>
                  <a:pt x="88" y="701"/>
                  <a:pt x="88" y="699"/>
                  <a:pt x="88" y="700"/>
                </a:cubicBezTo>
                <a:close/>
                <a:moveTo>
                  <a:pt x="85" y="700"/>
                </a:moveTo>
                <a:cubicBezTo>
                  <a:pt x="86" y="699"/>
                  <a:pt x="86" y="699"/>
                  <a:pt x="86" y="699"/>
                </a:cubicBezTo>
                <a:cubicBezTo>
                  <a:pt x="86" y="698"/>
                  <a:pt x="86" y="697"/>
                  <a:pt x="86" y="697"/>
                </a:cubicBezTo>
                <a:cubicBezTo>
                  <a:pt x="85" y="697"/>
                  <a:pt x="85" y="698"/>
                  <a:pt x="85" y="700"/>
                </a:cubicBezTo>
                <a:close/>
                <a:moveTo>
                  <a:pt x="82" y="703"/>
                </a:moveTo>
                <a:cubicBezTo>
                  <a:pt x="83" y="703"/>
                  <a:pt x="83" y="703"/>
                  <a:pt x="83" y="703"/>
                </a:cubicBezTo>
                <a:cubicBezTo>
                  <a:pt x="83" y="702"/>
                  <a:pt x="83" y="702"/>
                  <a:pt x="82" y="703"/>
                </a:cubicBezTo>
                <a:close/>
                <a:moveTo>
                  <a:pt x="84" y="702"/>
                </a:moveTo>
                <a:cubicBezTo>
                  <a:pt x="83" y="703"/>
                  <a:pt x="83" y="703"/>
                  <a:pt x="83" y="703"/>
                </a:cubicBezTo>
                <a:cubicBezTo>
                  <a:pt x="83" y="703"/>
                  <a:pt x="82" y="705"/>
                  <a:pt x="84" y="702"/>
                </a:cubicBezTo>
                <a:cubicBezTo>
                  <a:pt x="83" y="704"/>
                  <a:pt x="84" y="702"/>
                  <a:pt x="84" y="702"/>
                </a:cubicBezTo>
                <a:close/>
                <a:moveTo>
                  <a:pt x="85" y="703"/>
                </a:moveTo>
                <a:cubicBezTo>
                  <a:pt x="85" y="704"/>
                  <a:pt x="85" y="705"/>
                  <a:pt x="83" y="706"/>
                </a:cubicBezTo>
                <a:cubicBezTo>
                  <a:pt x="85" y="706"/>
                  <a:pt x="86" y="703"/>
                  <a:pt x="85" y="703"/>
                </a:cubicBezTo>
                <a:close/>
                <a:moveTo>
                  <a:pt x="84" y="716"/>
                </a:moveTo>
                <a:cubicBezTo>
                  <a:pt x="84" y="717"/>
                  <a:pt x="84" y="717"/>
                  <a:pt x="84" y="717"/>
                </a:cubicBezTo>
                <a:cubicBezTo>
                  <a:pt x="85" y="716"/>
                  <a:pt x="85" y="716"/>
                  <a:pt x="85" y="716"/>
                </a:cubicBezTo>
                <a:cubicBezTo>
                  <a:pt x="84" y="717"/>
                  <a:pt x="84" y="714"/>
                  <a:pt x="84" y="716"/>
                </a:cubicBezTo>
                <a:close/>
                <a:moveTo>
                  <a:pt x="81" y="696"/>
                </a:moveTo>
                <a:cubicBezTo>
                  <a:pt x="81" y="697"/>
                  <a:pt x="80" y="698"/>
                  <a:pt x="80" y="700"/>
                </a:cubicBezTo>
                <a:cubicBezTo>
                  <a:pt x="81" y="699"/>
                  <a:pt x="81" y="699"/>
                  <a:pt x="81" y="699"/>
                </a:cubicBezTo>
                <a:cubicBezTo>
                  <a:pt x="81" y="698"/>
                  <a:pt x="81" y="697"/>
                  <a:pt x="81" y="696"/>
                </a:cubicBezTo>
                <a:close/>
                <a:moveTo>
                  <a:pt x="80" y="700"/>
                </a:moveTo>
                <a:cubicBezTo>
                  <a:pt x="78" y="701"/>
                  <a:pt x="78" y="701"/>
                  <a:pt x="78" y="701"/>
                </a:cubicBezTo>
                <a:cubicBezTo>
                  <a:pt x="79" y="701"/>
                  <a:pt x="79" y="701"/>
                  <a:pt x="80" y="700"/>
                </a:cubicBezTo>
                <a:close/>
                <a:moveTo>
                  <a:pt x="80" y="708"/>
                </a:moveTo>
                <a:cubicBezTo>
                  <a:pt x="83" y="705"/>
                  <a:pt x="83" y="705"/>
                  <a:pt x="83" y="705"/>
                </a:cubicBezTo>
                <a:cubicBezTo>
                  <a:pt x="80" y="708"/>
                  <a:pt x="80" y="708"/>
                  <a:pt x="80" y="708"/>
                </a:cubicBezTo>
                <a:close/>
                <a:moveTo>
                  <a:pt x="78" y="694"/>
                </a:moveTo>
                <a:cubicBezTo>
                  <a:pt x="80" y="692"/>
                  <a:pt x="80" y="692"/>
                  <a:pt x="80" y="692"/>
                </a:cubicBezTo>
                <a:cubicBezTo>
                  <a:pt x="77" y="695"/>
                  <a:pt x="77" y="695"/>
                  <a:pt x="77" y="695"/>
                </a:cubicBezTo>
                <a:lnTo>
                  <a:pt x="78" y="694"/>
                </a:lnTo>
                <a:close/>
                <a:moveTo>
                  <a:pt x="76" y="694"/>
                </a:moveTo>
                <a:cubicBezTo>
                  <a:pt x="78" y="692"/>
                  <a:pt x="78" y="691"/>
                  <a:pt x="79" y="690"/>
                </a:cubicBezTo>
                <a:cubicBezTo>
                  <a:pt x="78" y="690"/>
                  <a:pt x="77" y="691"/>
                  <a:pt x="76" y="692"/>
                </a:cubicBezTo>
                <a:cubicBezTo>
                  <a:pt x="76" y="692"/>
                  <a:pt x="77" y="692"/>
                  <a:pt x="76" y="694"/>
                </a:cubicBezTo>
                <a:close/>
                <a:moveTo>
                  <a:pt x="74" y="694"/>
                </a:moveTo>
                <a:cubicBezTo>
                  <a:pt x="74" y="693"/>
                  <a:pt x="75" y="693"/>
                  <a:pt x="76" y="692"/>
                </a:cubicBezTo>
                <a:cubicBezTo>
                  <a:pt x="75" y="692"/>
                  <a:pt x="75" y="693"/>
                  <a:pt x="74" y="694"/>
                </a:cubicBezTo>
                <a:close/>
                <a:moveTo>
                  <a:pt x="77" y="700"/>
                </a:moveTo>
                <a:cubicBezTo>
                  <a:pt x="77" y="699"/>
                  <a:pt x="78" y="698"/>
                  <a:pt x="78" y="697"/>
                </a:cubicBezTo>
                <a:cubicBezTo>
                  <a:pt x="77" y="700"/>
                  <a:pt x="77" y="700"/>
                  <a:pt x="77" y="700"/>
                </a:cubicBezTo>
                <a:close/>
                <a:moveTo>
                  <a:pt x="77" y="700"/>
                </a:moveTo>
                <a:cubicBezTo>
                  <a:pt x="77" y="700"/>
                  <a:pt x="77" y="700"/>
                  <a:pt x="77" y="700"/>
                </a:cubicBezTo>
                <a:cubicBezTo>
                  <a:pt x="76" y="699"/>
                  <a:pt x="76" y="699"/>
                  <a:pt x="76" y="699"/>
                </a:cubicBezTo>
                <a:cubicBezTo>
                  <a:pt x="76" y="699"/>
                  <a:pt x="76" y="699"/>
                  <a:pt x="77" y="700"/>
                </a:cubicBezTo>
                <a:close/>
                <a:moveTo>
                  <a:pt x="77" y="700"/>
                </a:moveTo>
                <a:cubicBezTo>
                  <a:pt x="77" y="700"/>
                  <a:pt x="77" y="700"/>
                  <a:pt x="77" y="700"/>
                </a:cubicBezTo>
                <a:cubicBezTo>
                  <a:pt x="77" y="700"/>
                  <a:pt x="77" y="700"/>
                  <a:pt x="77" y="700"/>
                </a:cubicBezTo>
                <a:close/>
                <a:moveTo>
                  <a:pt x="79" y="705"/>
                </a:moveTo>
                <a:cubicBezTo>
                  <a:pt x="78" y="706"/>
                  <a:pt x="76" y="707"/>
                  <a:pt x="76" y="710"/>
                </a:cubicBezTo>
                <a:cubicBezTo>
                  <a:pt x="77" y="708"/>
                  <a:pt x="77" y="707"/>
                  <a:pt x="79" y="705"/>
                </a:cubicBezTo>
                <a:close/>
                <a:moveTo>
                  <a:pt x="76" y="703"/>
                </a:moveTo>
                <a:cubicBezTo>
                  <a:pt x="76" y="704"/>
                  <a:pt x="76" y="704"/>
                  <a:pt x="76" y="704"/>
                </a:cubicBezTo>
                <a:cubicBezTo>
                  <a:pt x="77" y="704"/>
                  <a:pt x="77" y="703"/>
                  <a:pt x="78" y="702"/>
                </a:cubicBezTo>
                <a:lnTo>
                  <a:pt x="76" y="703"/>
                </a:lnTo>
                <a:close/>
                <a:moveTo>
                  <a:pt x="75" y="704"/>
                </a:moveTo>
                <a:cubicBezTo>
                  <a:pt x="76" y="703"/>
                  <a:pt x="76" y="703"/>
                  <a:pt x="76" y="703"/>
                </a:cubicBezTo>
                <a:cubicBezTo>
                  <a:pt x="76" y="703"/>
                  <a:pt x="76" y="703"/>
                  <a:pt x="76" y="703"/>
                </a:cubicBezTo>
                <a:lnTo>
                  <a:pt x="75" y="704"/>
                </a:lnTo>
                <a:close/>
                <a:moveTo>
                  <a:pt x="74" y="697"/>
                </a:moveTo>
                <a:cubicBezTo>
                  <a:pt x="73" y="698"/>
                  <a:pt x="72" y="698"/>
                  <a:pt x="72" y="698"/>
                </a:cubicBezTo>
                <a:cubicBezTo>
                  <a:pt x="72" y="698"/>
                  <a:pt x="72" y="699"/>
                  <a:pt x="73" y="699"/>
                </a:cubicBezTo>
                <a:cubicBezTo>
                  <a:pt x="73" y="698"/>
                  <a:pt x="74" y="697"/>
                  <a:pt x="74" y="697"/>
                </a:cubicBezTo>
                <a:close/>
                <a:moveTo>
                  <a:pt x="75" y="698"/>
                </a:moveTo>
                <a:cubicBezTo>
                  <a:pt x="75" y="699"/>
                  <a:pt x="75" y="699"/>
                  <a:pt x="75" y="699"/>
                </a:cubicBezTo>
                <a:cubicBezTo>
                  <a:pt x="75" y="699"/>
                  <a:pt x="75" y="699"/>
                  <a:pt x="75" y="698"/>
                </a:cubicBezTo>
                <a:close/>
                <a:moveTo>
                  <a:pt x="68" y="695"/>
                </a:moveTo>
                <a:cubicBezTo>
                  <a:pt x="68" y="695"/>
                  <a:pt x="68" y="696"/>
                  <a:pt x="68" y="696"/>
                </a:cubicBezTo>
                <a:cubicBezTo>
                  <a:pt x="68" y="695"/>
                  <a:pt x="68" y="695"/>
                  <a:pt x="68" y="695"/>
                </a:cubicBezTo>
                <a:close/>
                <a:moveTo>
                  <a:pt x="73" y="700"/>
                </a:moveTo>
                <a:cubicBezTo>
                  <a:pt x="73" y="700"/>
                  <a:pt x="73" y="700"/>
                  <a:pt x="74" y="699"/>
                </a:cubicBezTo>
                <a:cubicBezTo>
                  <a:pt x="73" y="699"/>
                  <a:pt x="73" y="699"/>
                  <a:pt x="73" y="699"/>
                </a:cubicBezTo>
                <a:cubicBezTo>
                  <a:pt x="73" y="699"/>
                  <a:pt x="72" y="700"/>
                  <a:pt x="73" y="700"/>
                </a:cubicBezTo>
                <a:close/>
                <a:moveTo>
                  <a:pt x="72" y="694"/>
                </a:moveTo>
                <a:cubicBezTo>
                  <a:pt x="72" y="695"/>
                  <a:pt x="72" y="695"/>
                  <a:pt x="72" y="696"/>
                </a:cubicBezTo>
                <a:cubicBezTo>
                  <a:pt x="72" y="695"/>
                  <a:pt x="73" y="694"/>
                  <a:pt x="72" y="694"/>
                </a:cubicBezTo>
                <a:close/>
                <a:moveTo>
                  <a:pt x="75" y="698"/>
                </a:moveTo>
                <a:cubicBezTo>
                  <a:pt x="75" y="698"/>
                  <a:pt x="75" y="698"/>
                  <a:pt x="75" y="698"/>
                </a:cubicBezTo>
                <a:cubicBezTo>
                  <a:pt x="75" y="697"/>
                  <a:pt x="75" y="697"/>
                  <a:pt x="75" y="698"/>
                </a:cubicBezTo>
                <a:close/>
                <a:moveTo>
                  <a:pt x="75" y="698"/>
                </a:moveTo>
                <a:cubicBezTo>
                  <a:pt x="75" y="698"/>
                  <a:pt x="74" y="699"/>
                  <a:pt x="74" y="699"/>
                </a:cubicBezTo>
                <a:cubicBezTo>
                  <a:pt x="74" y="699"/>
                  <a:pt x="74" y="699"/>
                  <a:pt x="75" y="699"/>
                </a:cubicBezTo>
                <a:cubicBezTo>
                  <a:pt x="75" y="698"/>
                  <a:pt x="75" y="698"/>
                  <a:pt x="75" y="698"/>
                </a:cubicBezTo>
                <a:close/>
                <a:moveTo>
                  <a:pt x="56" y="710"/>
                </a:moveTo>
                <a:cubicBezTo>
                  <a:pt x="58" y="708"/>
                  <a:pt x="60" y="706"/>
                  <a:pt x="59" y="709"/>
                </a:cubicBezTo>
                <a:cubicBezTo>
                  <a:pt x="61" y="708"/>
                  <a:pt x="66" y="700"/>
                  <a:pt x="68" y="696"/>
                </a:cubicBezTo>
                <a:cubicBezTo>
                  <a:pt x="67" y="697"/>
                  <a:pt x="67" y="698"/>
                  <a:pt x="65" y="698"/>
                </a:cubicBezTo>
                <a:cubicBezTo>
                  <a:pt x="64" y="700"/>
                  <a:pt x="65" y="702"/>
                  <a:pt x="63" y="704"/>
                </a:cubicBezTo>
                <a:cubicBezTo>
                  <a:pt x="61" y="704"/>
                  <a:pt x="62" y="703"/>
                  <a:pt x="63" y="701"/>
                </a:cubicBezTo>
                <a:cubicBezTo>
                  <a:pt x="61" y="704"/>
                  <a:pt x="58" y="704"/>
                  <a:pt x="56" y="708"/>
                </a:cubicBezTo>
                <a:cubicBezTo>
                  <a:pt x="58" y="708"/>
                  <a:pt x="58" y="708"/>
                  <a:pt x="58" y="708"/>
                </a:cubicBezTo>
                <a:cubicBezTo>
                  <a:pt x="57" y="708"/>
                  <a:pt x="56" y="709"/>
                  <a:pt x="56" y="710"/>
                </a:cubicBezTo>
                <a:close/>
                <a:moveTo>
                  <a:pt x="69" y="697"/>
                </a:moveTo>
                <a:cubicBezTo>
                  <a:pt x="69" y="697"/>
                  <a:pt x="69" y="697"/>
                  <a:pt x="69" y="697"/>
                </a:cubicBezTo>
                <a:cubicBezTo>
                  <a:pt x="69" y="696"/>
                  <a:pt x="70" y="695"/>
                  <a:pt x="70" y="693"/>
                </a:cubicBezTo>
                <a:cubicBezTo>
                  <a:pt x="69" y="694"/>
                  <a:pt x="69" y="695"/>
                  <a:pt x="68" y="695"/>
                </a:cubicBezTo>
                <a:cubicBezTo>
                  <a:pt x="68" y="695"/>
                  <a:pt x="69" y="697"/>
                  <a:pt x="69" y="696"/>
                </a:cubicBezTo>
                <a:lnTo>
                  <a:pt x="69" y="697"/>
                </a:lnTo>
                <a:close/>
                <a:moveTo>
                  <a:pt x="71" y="697"/>
                </a:moveTo>
                <a:cubicBezTo>
                  <a:pt x="69" y="700"/>
                  <a:pt x="68" y="700"/>
                  <a:pt x="66" y="704"/>
                </a:cubicBezTo>
                <a:cubicBezTo>
                  <a:pt x="68" y="704"/>
                  <a:pt x="68" y="702"/>
                  <a:pt x="70" y="701"/>
                </a:cubicBezTo>
                <a:cubicBezTo>
                  <a:pt x="68" y="701"/>
                  <a:pt x="71" y="700"/>
                  <a:pt x="71" y="698"/>
                </a:cubicBezTo>
                <a:cubicBezTo>
                  <a:pt x="71" y="698"/>
                  <a:pt x="72" y="698"/>
                  <a:pt x="72" y="698"/>
                </a:cubicBezTo>
                <a:cubicBezTo>
                  <a:pt x="72" y="697"/>
                  <a:pt x="72" y="697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7"/>
                  <a:pt x="72" y="697"/>
                  <a:pt x="72" y="697"/>
                </a:cubicBezTo>
                <a:cubicBezTo>
                  <a:pt x="72" y="697"/>
                  <a:pt x="71" y="697"/>
                  <a:pt x="71" y="697"/>
                </a:cubicBezTo>
                <a:cubicBezTo>
                  <a:pt x="71" y="697"/>
                  <a:pt x="71" y="697"/>
                  <a:pt x="71" y="697"/>
                </a:cubicBezTo>
                <a:cubicBezTo>
                  <a:pt x="71" y="697"/>
                  <a:pt x="71" y="697"/>
                  <a:pt x="71" y="697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72" y="696"/>
                  <a:pt x="72" y="696"/>
                  <a:pt x="72" y="696"/>
                </a:cubicBezTo>
                <a:cubicBezTo>
                  <a:pt x="69" y="697"/>
                  <a:pt x="69" y="697"/>
                  <a:pt x="69" y="697"/>
                </a:cubicBezTo>
                <a:cubicBezTo>
                  <a:pt x="70" y="697"/>
                  <a:pt x="70" y="697"/>
                  <a:pt x="71" y="697"/>
                </a:cubicBezTo>
                <a:close/>
                <a:moveTo>
                  <a:pt x="72" y="715"/>
                </a:moveTo>
                <a:cubicBezTo>
                  <a:pt x="72" y="715"/>
                  <a:pt x="72" y="715"/>
                  <a:pt x="72" y="714"/>
                </a:cubicBezTo>
                <a:cubicBezTo>
                  <a:pt x="72" y="715"/>
                  <a:pt x="72" y="715"/>
                  <a:pt x="72" y="715"/>
                </a:cubicBezTo>
                <a:close/>
                <a:moveTo>
                  <a:pt x="72" y="713"/>
                </a:moveTo>
                <a:cubicBezTo>
                  <a:pt x="72" y="713"/>
                  <a:pt x="73" y="712"/>
                  <a:pt x="73" y="712"/>
                </a:cubicBezTo>
                <a:cubicBezTo>
                  <a:pt x="73" y="713"/>
                  <a:pt x="73" y="713"/>
                  <a:pt x="72" y="714"/>
                </a:cubicBezTo>
                <a:cubicBezTo>
                  <a:pt x="73" y="714"/>
                  <a:pt x="74" y="713"/>
                  <a:pt x="74" y="711"/>
                </a:cubicBezTo>
                <a:cubicBezTo>
                  <a:pt x="74" y="711"/>
                  <a:pt x="74" y="711"/>
                  <a:pt x="74" y="711"/>
                </a:cubicBezTo>
                <a:cubicBezTo>
                  <a:pt x="73" y="710"/>
                  <a:pt x="74" y="706"/>
                  <a:pt x="75" y="706"/>
                </a:cubicBezTo>
                <a:cubicBezTo>
                  <a:pt x="74" y="709"/>
                  <a:pt x="73" y="710"/>
                  <a:pt x="72" y="713"/>
                </a:cubicBezTo>
                <a:close/>
                <a:moveTo>
                  <a:pt x="71" y="706"/>
                </a:moveTo>
                <a:cubicBezTo>
                  <a:pt x="69" y="706"/>
                  <a:pt x="69" y="706"/>
                  <a:pt x="69" y="706"/>
                </a:cubicBezTo>
                <a:cubicBezTo>
                  <a:pt x="68" y="709"/>
                  <a:pt x="68" y="709"/>
                  <a:pt x="68" y="709"/>
                </a:cubicBezTo>
                <a:cubicBezTo>
                  <a:pt x="69" y="708"/>
                  <a:pt x="69" y="708"/>
                  <a:pt x="69" y="708"/>
                </a:cubicBezTo>
                <a:cubicBezTo>
                  <a:pt x="69" y="709"/>
                  <a:pt x="70" y="707"/>
                  <a:pt x="71" y="706"/>
                </a:cubicBezTo>
                <a:close/>
                <a:moveTo>
                  <a:pt x="69" y="694"/>
                </a:moveTo>
                <a:cubicBezTo>
                  <a:pt x="71" y="691"/>
                  <a:pt x="71" y="691"/>
                  <a:pt x="71" y="691"/>
                </a:cubicBezTo>
                <a:cubicBezTo>
                  <a:pt x="68" y="695"/>
                  <a:pt x="68" y="695"/>
                  <a:pt x="68" y="695"/>
                </a:cubicBezTo>
                <a:lnTo>
                  <a:pt x="69" y="694"/>
                </a:lnTo>
                <a:close/>
                <a:moveTo>
                  <a:pt x="67" y="693"/>
                </a:moveTo>
                <a:cubicBezTo>
                  <a:pt x="69" y="691"/>
                  <a:pt x="69" y="691"/>
                  <a:pt x="69" y="691"/>
                </a:cubicBezTo>
                <a:cubicBezTo>
                  <a:pt x="67" y="692"/>
                  <a:pt x="67" y="692"/>
                  <a:pt x="67" y="692"/>
                </a:cubicBezTo>
                <a:lnTo>
                  <a:pt x="67" y="693"/>
                </a:lnTo>
                <a:close/>
                <a:moveTo>
                  <a:pt x="108" y="680"/>
                </a:moveTo>
                <a:cubicBezTo>
                  <a:pt x="108" y="681"/>
                  <a:pt x="108" y="681"/>
                  <a:pt x="108" y="681"/>
                </a:cubicBezTo>
                <a:cubicBezTo>
                  <a:pt x="108" y="681"/>
                  <a:pt x="108" y="680"/>
                  <a:pt x="108" y="680"/>
                </a:cubicBezTo>
                <a:close/>
                <a:moveTo>
                  <a:pt x="107" y="674"/>
                </a:moveTo>
                <a:cubicBezTo>
                  <a:pt x="106" y="673"/>
                  <a:pt x="106" y="673"/>
                  <a:pt x="106" y="673"/>
                </a:cubicBezTo>
                <a:cubicBezTo>
                  <a:pt x="107" y="674"/>
                  <a:pt x="107" y="674"/>
                  <a:pt x="107" y="674"/>
                </a:cubicBezTo>
                <a:close/>
                <a:moveTo>
                  <a:pt x="64" y="666"/>
                </a:moveTo>
                <a:cubicBezTo>
                  <a:pt x="67" y="666"/>
                  <a:pt x="71" y="666"/>
                  <a:pt x="68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6"/>
                  <a:pt x="64" y="666"/>
                </a:cubicBezTo>
                <a:close/>
                <a:moveTo>
                  <a:pt x="75" y="646"/>
                </a:moveTo>
                <a:cubicBezTo>
                  <a:pt x="75" y="646"/>
                  <a:pt x="75" y="645"/>
                  <a:pt x="75" y="645"/>
                </a:cubicBezTo>
                <a:cubicBezTo>
                  <a:pt x="75" y="646"/>
                  <a:pt x="75" y="647"/>
                  <a:pt x="74" y="648"/>
                </a:cubicBezTo>
                <a:cubicBezTo>
                  <a:pt x="75" y="647"/>
                  <a:pt x="75" y="647"/>
                  <a:pt x="75" y="646"/>
                </a:cubicBezTo>
                <a:close/>
                <a:moveTo>
                  <a:pt x="78" y="634"/>
                </a:moveTo>
                <a:cubicBezTo>
                  <a:pt x="79" y="636"/>
                  <a:pt x="79" y="636"/>
                  <a:pt x="79" y="636"/>
                </a:cubicBezTo>
                <a:cubicBezTo>
                  <a:pt x="79" y="636"/>
                  <a:pt x="78" y="635"/>
                  <a:pt x="78" y="634"/>
                </a:cubicBezTo>
                <a:close/>
                <a:moveTo>
                  <a:pt x="100" y="710"/>
                </a:moveTo>
                <a:cubicBezTo>
                  <a:pt x="101" y="714"/>
                  <a:pt x="101" y="714"/>
                  <a:pt x="101" y="714"/>
                </a:cubicBezTo>
                <a:cubicBezTo>
                  <a:pt x="102" y="713"/>
                  <a:pt x="100" y="712"/>
                  <a:pt x="100" y="710"/>
                </a:cubicBezTo>
                <a:close/>
                <a:moveTo>
                  <a:pt x="58" y="686"/>
                </a:moveTo>
                <a:cubicBezTo>
                  <a:pt x="59" y="685"/>
                  <a:pt x="60" y="685"/>
                  <a:pt x="60" y="685"/>
                </a:cubicBezTo>
                <a:cubicBezTo>
                  <a:pt x="58" y="685"/>
                  <a:pt x="56" y="687"/>
                  <a:pt x="58" y="686"/>
                </a:cubicBezTo>
                <a:close/>
                <a:moveTo>
                  <a:pt x="80" y="671"/>
                </a:moveTo>
                <a:cubicBezTo>
                  <a:pt x="80" y="671"/>
                  <a:pt x="81" y="671"/>
                  <a:pt x="81" y="671"/>
                </a:cubicBezTo>
                <a:cubicBezTo>
                  <a:pt x="81" y="671"/>
                  <a:pt x="80" y="671"/>
                  <a:pt x="80" y="671"/>
                </a:cubicBezTo>
                <a:close/>
                <a:moveTo>
                  <a:pt x="60" y="684"/>
                </a:moveTo>
                <a:cubicBezTo>
                  <a:pt x="59" y="684"/>
                  <a:pt x="59" y="684"/>
                  <a:pt x="59" y="684"/>
                </a:cubicBezTo>
                <a:cubicBezTo>
                  <a:pt x="59" y="685"/>
                  <a:pt x="60" y="685"/>
                  <a:pt x="60" y="685"/>
                </a:cubicBezTo>
                <a:cubicBezTo>
                  <a:pt x="61" y="684"/>
                  <a:pt x="62" y="684"/>
                  <a:pt x="60" y="684"/>
                </a:cubicBezTo>
                <a:close/>
                <a:moveTo>
                  <a:pt x="28" y="659"/>
                </a:moveTo>
                <a:cubicBezTo>
                  <a:pt x="28" y="659"/>
                  <a:pt x="28" y="659"/>
                  <a:pt x="28" y="659"/>
                </a:cubicBezTo>
                <a:cubicBezTo>
                  <a:pt x="28" y="659"/>
                  <a:pt x="28" y="659"/>
                  <a:pt x="28" y="659"/>
                </a:cubicBezTo>
                <a:close/>
                <a:moveTo>
                  <a:pt x="63" y="654"/>
                </a:moveTo>
                <a:cubicBezTo>
                  <a:pt x="63" y="655"/>
                  <a:pt x="63" y="655"/>
                  <a:pt x="63" y="655"/>
                </a:cubicBezTo>
                <a:cubicBezTo>
                  <a:pt x="63" y="655"/>
                  <a:pt x="63" y="655"/>
                  <a:pt x="63" y="654"/>
                </a:cubicBezTo>
                <a:close/>
                <a:moveTo>
                  <a:pt x="63" y="688"/>
                </a:moveTo>
                <a:cubicBezTo>
                  <a:pt x="63" y="688"/>
                  <a:pt x="63" y="688"/>
                  <a:pt x="63" y="688"/>
                </a:cubicBezTo>
                <a:close/>
                <a:moveTo>
                  <a:pt x="56" y="698"/>
                </a:moveTo>
                <a:cubicBezTo>
                  <a:pt x="56" y="698"/>
                  <a:pt x="56" y="699"/>
                  <a:pt x="55" y="699"/>
                </a:cubicBezTo>
                <a:cubicBezTo>
                  <a:pt x="56" y="699"/>
                  <a:pt x="56" y="698"/>
                  <a:pt x="56" y="698"/>
                </a:cubicBezTo>
                <a:close/>
                <a:moveTo>
                  <a:pt x="40" y="683"/>
                </a:moveTo>
                <a:cubicBezTo>
                  <a:pt x="40" y="683"/>
                  <a:pt x="40" y="683"/>
                  <a:pt x="40" y="683"/>
                </a:cubicBezTo>
                <a:cubicBezTo>
                  <a:pt x="40" y="684"/>
                  <a:pt x="40" y="684"/>
                  <a:pt x="40" y="683"/>
                </a:cubicBezTo>
                <a:close/>
                <a:moveTo>
                  <a:pt x="62" y="690"/>
                </a:moveTo>
                <a:cubicBezTo>
                  <a:pt x="63" y="689"/>
                  <a:pt x="63" y="689"/>
                  <a:pt x="63" y="689"/>
                </a:cubicBezTo>
                <a:cubicBezTo>
                  <a:pt x="63" y="689"/>
                  <a:pt x="63" y="689"/>
                  <a:pt x="62" y="690"/>
                </a:cubicBezTo>
                <a:close/>
                <a:moveTo>
                  <a:pt x="63" y="689"/>
                </a:moveTo>
                <a:cubicBezTo>
                  <a:pt x="63" y="689"/>
                  <a:pt x="63" y="689"/>
                  <a:pt x="63" y="689"/>
                </a:cubicBezTo>
                <a:cubicBezTo>
                  <a:pt x="64" y="689"/>
                  <a:pt x="64" y="688"/>
                  <a:pt x="63" y="689"/>
                </a:cubicBezTo>
                <a:close/>
                <a:moveTo>
                  <a:pt x="63" y="688"/>
                </a:moveTo>
                <a:cubicBezTo>
                  <a:pt x="63" y="688"/>
                  <a:pt x="63" y="688"/>
                  <a:pt x="63" y="689"/>
                </a:cubicBezTo>
                <a:cubicBezTo>
                  <a:pt x="63" y="689"/>
                  <a:pt x="63" y="688"/>
                  <a:pt x="63" y="688"/>
                </a:cubicBezTo>
                <a:cubicBezTo>
                  <a:pt x="63" y="688"/>
                  <a:pt x="63" y="688"/>
                  <a:pt x="63" y="688"/>
                </a:cubicBezTo>
                <a:close/>
                <a:moveTo>
                  <a:pt x="56" y="703"/>
                </a:moveTo>
                <a:cubicBezTo>
                  <a:pt x="56" y="703"/>
                  <a:pt x="56" y="702"/>
                  <a:pt x="56" y="702"/>
                </a:cubicBezTo>
                <a:cubicBezTo>
                  <a:pt x="55" y="703"/>
                  <a:pt x="55" y="703"/>
                  <a:pt x="56" y="703"/>
                </a:cubicBezTo>
                <a:close/>
                <a:moveTo>
                  <a:pt x="43" y="641"/>
                </a:moveTo>
                <a:cubicBezTo>
                  <a:pt x="43" y="642"/>
                  <a:pt x="43" y="642"/>
                  <a:pt x="43" y="642"/>
                </a:cubicBezTo>
                <a:cubicBezTo>
                  <a:pt x="43" y="642"/>
                  <a:pt x="43" y="642"/>
                  <a:pt x="43" y="642"/>
                </a:cubicBezTo>
                <a:lnTo>
                  <a:pt x="43" y="641"/>
                </a:lnTo>
                <a:close/>
                <a:moveTo>
                  <a:pt x="43" y="638"/>
                </a:moveTo>
                <a:cubicBezTo>
                  <a:pt x="45" y="641"/>
                  <a:pt x="44" y="641"/>
                  <a:pt x="43" y="642"/>
                </a:cubicBezTo>
                <a:cubicBezTo>
                  <a:pt x="43" y="642"/>
                  <a:pt x="45" y="643"/>
                  <a:pt x="46" y="644"/>
                </a:cubicBezTo>
                <a:cubicBezTo>
                  <a:pt x="48" y="645"/>
                  <a:pt x="50" y="647"/>
                  <a:pt x="50" y="647"/>
                </a:cubicBezTo>
                <a:cubicBezTo>
                  <a:pt x="50" y="647"/>
                  <a:pt x="48" y="645"/>
                  <a:pt x="46" y="642"/>
                </a:cubicBezTo>
                <a:cubicBezTo>
                  <a:pt x="44" y="640"/>
                  <a:pt x="43" y="638"/>
                  <a:pt x="43" y="638"/>
                </a:cubicBezTo>
                <a:close/>
                <a:moveTo>
                  <a:pt x="107" y="692"/>
                </a:moveTo>
                <a:cubicBezTo>
                  <a:pt x="103" y="692"/>
                  <a:pt x="106" y="697"/>
                  <a:pt x="108" y="700"/>
                </a:cubicBezTo>
                <a:cubicBezTo>
                  <a:pt x="106" y="700"/>
                  <a:pt x="102" y="694"/>
                  <a:pt x="103" y="698"/>
                </a:cubicBezTo>
                <a:cubicBezTo>
                  <a:pt x="102" y="702"/>
                  <a:pt x="108" y="702"/>
                  <a:pt x="108" y="705"/>
                </a:cubicBezTo>
                <a:cubicBezTo>
                  <a:pt x="108" y="705"/>
                  <a:pt x="107" y="704"/>
                  <a:pt x="106" y="704"/>
                </a:cubicBezTo>
                <a:cubicBezTo>
                  <a:pt x="105" y="703"/>
                  <a:pt x="103" y="702"/>
                  <a:pt x="103" y="702"/>
                </a:cubicBezTo>
                <a:cubicBezTo>
                  <a:pt x="105" y="708"/>
                  <a:pt x="101" y="707"/>
                  <a:pt x="99" y="708"/>
                </a:cubicBezTo>
                <a:cubicBezTo>
                  <a:pt x="99" y="709"/>
                  <a:pt x="99" y="709"/>
                  <a:pt x="99" y="710"/>
                </a:cubicBezTo>
                <a:cubicBezTo>
                  <a:pt x="97" y="710"/>
                  <a:pt x="98" y="718"/>
                  <a:pt x="95" y="717"/>
                </a:cubicBezTo>
                <a:cubicBezTo>
                  <a:pt x="95" y="716"/>
                  <a:pt x="93" y="715"/>
                  <a:pt x="92" y="714"/>
                </a:cubicBezTo>
                <a:cubicBezTo>
                  <a:pt x="92" y="714"/>
                  <a:pt x="92" y="715"/>
                  <a:pt x="91" y="716"/>
                </a:cubicBezTo>
                <a:cubicBezTo>
                  <a:pt x="91" y="718"/>
                  <a:pt x="90" y="719"/>
                  <a:pt x="90" y="719"/>
                </a:cubicBezTo>
                <a:cubicBezTo>
                  <a:pt x="91" y="717"/>
                  <a:pt x="90" y="714"/>
                  <a:pt x="89" y="712"/>
                </a:cubicBezTo>
                <a:cubicBezTo>
                  <a:pt x="89" y="712"/>
                  <a:pt x="89" y="714"/>
                  <a:pt x="88" y="715"/>
                </a:cubicBezTo>
                <a:cubicBezTo>
                  <a:pt x="88" y="713"/>
                  <a:pt x="88" y="712"/>
                  <a:pt x="87" y="711"/>
                </a:cubicBezTo>
                <a:cubicBezTo>
                  <a:pt x="87" y="711"/>
                  <a:pt x="87" y="713"/>
                  <a:pt x="87" y="714"/>
                </a:cubicBezTo>
                <a:cubicBezTo>
                  <a:pt x="86" y="716"/>
                  <a:pt x="86" y="717"/>
                  <a:pt x="86" y="717"/>
                </a:cubicBezTo>
                <a:cubicBezTo>
                  <a:pt x="86" y="717"/>
                  <a:pt x="87" y="717"/>
                  <a:pt x="87" y="717"/>
                </a:cubicBezTo>
                <a:cubicBezTo>
                  <a:pt x="87" y="718"/>
                  <a:pt x="86" y="718"/>
                  <a:pt x="86" y="718"/>
                </a:cubicBezTo>
                <a:cubicBezTo>
                  <a:pt x="85" y="719"/>
                  <a:pt x="84" y="719"/>
                  <a:pt x="83" y="718"/>
                </a:cubicBezTo>
                <a:cubicBezTo>
                  <a:pt x="83" y="717"/>
                  <a:pt x="83" y="716"/>
                  <a:pt x="83" y="715"/>
                </a:cubicBezTo>
                <a:cubicBezTo>
                  <a:pt x="84" y="717"/>
                  <a:pt x="84" y="716"/>
                  <a:pt x="84" y="714"/>
                </a:cubicBezTo>
                <a:cubicBezTo>
                  <a:pt x="84" y="713"/>
                  <a:pt x="84" y="713"/>
                  <a:pt x="84" y="713"/>
                </a:cubicBezTo>
                <a:cubicBezTo>
                  <a:pt x="84" y="713"/>
                  <a:pt x="84" y="713"/>
                  <a:pt x="84" y="713"/>
                </a:cubicBezTo>
                <a:cubicBezTo>
                  <a:pt x="82" y="714"/>
                  <a:pt x="84" y="712"/>
                  <a:pt x="82" y="711"/>
                </a:cubicBezTo>
                <a:cubicBezTo>
                  <a:pt x="81" y="711"/>
                  <a:pt x="81" y="715"/>
                  <a:pt x="82" y="717"/>
                </a:cubicBezTo>
                <a:cubicBezTo>
                  <a:pt x="80" y="716"/>
                  <a:pt x="79" y="716"/>
                  <a:pt x="77" y="718"/>
                </a:cubicBezTo>
                <a:cubicBezTo>
                  <a:pt x="77" y="715"/>
                  <a:pt x="77" y="715"/>
                  <a:pt x="77" y="715"/>
                </a:cubicBezTo>
                <a:cubicBezTo>
                  <a:pt x="76" y="716"/>
                  <a:pt x="76" y="716"/>
                  <a:pt x="76" y="716"/>
                </a:cubicBezTo>
                <a:cubicBezTo>
                  <a:pt x="76" y="716"/>
                  <a:pt x="76" y="715"/>
                  <a:pt x="76" y="714"/>
                </a:cubicBezTo>
                <a:cubicBezTo>
                  <a:pt x="76" y="712"/>
                  <a:pt x="77" y="711"/>
                  <a:pt x="77" y="711"/>
                </a:cubicBezTo>
                <a:cubicBezTo>
                  <a:pt x="73" y="709"/>
                  <a:pt x="77" y="718"/>
                  <a:pt x="73" y="715"/>
                </a:cubicBezTo>
                <a:cubicBezTo>
                  <a:pt x="73" y="712"/>
                  <a:pt x="73" y="712"/>
                  <a:pt x="73" y="712"/>
                </a:cubicBezTo>
                <a:cubicBezTo>
                  <a:pt x="71" y="713"/>
                  <a:pt x="71" y="719"/>
                  <a:pt x="70" y="715"/>
                </a:cubicBezTo>
                <a:cubicBezTo>
                  <a:pt x="68" y="716"/>
                  <a:pt x="72" y="720"/>
                  <a:pt x="69" y="720"/>
                </a:cubicBezTo>
                <a:cubicBezTo>
                  <a:pt x="68" y="718"/>
                  <a:pt x="67" y="716"/>
                  <a:pt x="66" y="715"/>
                </a:cubicBezTo>
                <a:cubicBezTo>
                  <a:pt x="65" y="717"/>
                  <a:pt x="66" y="720"/>
                  <a:pt x="67" y="719"/>
                </a:cubicBezTo>
                <a:cubicBezTo>
                  <a:pt x="62" y="719"/>
                  <a:pt x="66" y="707"/>
                  <a:pt x="61" y="710"/>
                </a:cubicBezTo>
                <a:cubicBezTo>
                  <a:pt x="62" y="713"/>
                  <a:pt x="58" y="716"/>
                  <a:pt x="62" y="717"/>
                </a:cubicBezTo>
                <a:cubicBezTo>
                  <a:pt x="60" y="718"/>
                  <a:pt x="60" y="711"/>
                  <a:pt x="57" y="714"/>
                </a:cubicBezTo>
                <a:cubicBezTo>
                  <a:pt x="60" y="710"/>
                  <a:pt x="60" y="710"/>
                  <a:pt x="60" y="710"/>
                </a:cubicBezTo>
                <a:cubicBezTo>
                  <a:pt x="59" y="710"/>
                  <a:pt x="58" y="711"/>
                  <a:pt x="57" y="711"/>
                </a:cubicBezTo>
                <a:cubicBezTo>
                  <a:pt x="59" y="708"/>
                  <a:pt x="59" y="708"/>
                  <a:pt x="59" y="708"/>
                </a:cubicBezTo>
                <a:cubicBezTo>
                  <a:pt x="55" y="712"/>
                  <a:pt x="56" y="703"/>
                  <a:pt x="52" y="710"/>
                </a:cubicBezTo>
                <a:cubicBezTo>
                  <a:pt x="56" y="705"/>
                  <a:pt x="51" y="709"/>
                  <a:pt x="51" y="706"/>
                </a:cubicBezTo>
                <a:cubicBezTo>
                  <a:pt x="54" y="704"/>
                  <a:pt x="55" y="709"/>
                  <a:pt x="58" y="704"/>
                </a:cubicBezTo>
                <a:cubicBezTo>
                  <a:pt x="58" y="702"/>
                  <a:pt x="56" y="705"/>
                  <a:pt x="56" y="703"/>
                </a:cubicBezTo>
                <a:cubicBezTo>
                  <a:pt x="57" y="702"/>
                  <a:pt x="58" y="701"/>
                  <a:pt x="58" y="700"/>
                </a:cubicBezTo>
                <a:cubicBezTo>
                  <a:pt x="58" y="696"/>
                  <a:pt x="54" y="701"/>
                  <a:pt x="52" y="701"/>
                </a:cubicBezTo>
                <a:cubicBezTo>
                  <a:pt x="55" y="702"/>
                  <a:pt x="55" y="702"/>
                  <a:pt x="55" y="702"/>
                </a:cubicBezTo>
                <a:cubicBezTo>
                  <a:pt x="52" y="707"/>
                  <a:pt x="53" y="702"/>
                  <a:pt x="51" y="705"/>
                </a:cubicBezTo>
                <a:cubicBezTo>
                  <a:pt x="51" y="702"/>
                  <a:pt x="48" y="705"/>
                  <a:pt x="48" y="702"/>
                </a:cubicBezTo>
                <a:cubicBezTo>
                  <a:pt x="48" y="703"/>
                  <a:pt x="48" y="702"/>
                  <a:pt x="49" y="702"/>
                </a:cubicBezTo>
                <a:cubicBezTo>
                  <a:pt x="46" y="700"/>
                  <a:pt x="51" y="693"/>
                  <a:pt x="51" y="692"/>
                </a:cubicBezTo>
                <a:cubicBezTo>
                  <a:pt x="51" y="691"/>
                  <a:pt x="47" y="691"/>
                  <a:pt x="46" y="693"/>
                </a:cubicBezTo>
                <a:cubicBezTo>
                  <a:pt x="44" y="694"/>
                  <a:pt x="50" y="695"/>
                  <a:pt x="44" y="699"/>
                </a:cubicBezTo>
                <a:cubicBezTo>
                  <a:pt x="46" y="695"/>
                  <a:pt x="45" y="695"/>
                  <a:pt x="43" y="695"/>
                </a:cubicBezTo>
                <a:cubicBezTo>
                  <a:pt x="42" y="695"/>
                  <a:pt x="39" y="694"/>
                  <a:pt x="41" y="691"/>
                </a:cubicBezTo>
                <a:cubicBezTo>
                  <a:pt x="44" y="691"/>
                  <a:pt x="44" y="688"/>
                  <a:pt x="46" y="688"/>
                </a:cubicBezTo>
                <a:cubicBezTo>
                  <a:pt x="45" y="687"/>
                  <a:pt x="44" y="687"/>
                  <a:pt x="42" y="688"/>
                </a:cubicBezTo>
                <a:cubicBezTo>
                  <a:pt x="43" y="686"/>
                  <a:pt x="43" y="686"/>
                  <a:pt x="43" y="686"/>
                </a:cubicBezTo>
                <a:cubicBezTo>
                  <a:pt x="37" y="687"/>
                  <a:pt x="39" y="688"/>
                  <a:pt x="34" y="687"/>
                </a:cubicBezTo>
                <a:cubicBezTo>
                  <a:pt x="37" y="687"/>
                  <a:pt x="37" y="684"/>
                  <a:pt x="39" y="684"/>
                </a:cubicBezTo>
                <a:cubicBezTo>
                  <a:pt x="39" y="683"/>
                  <a:pt x="38" y="682"/>
                  <a:pt x="36" y="682"/>
                </a:cubicBezTo>
                <a:cubicBezTo>
                  <a:pt x="37" y="682"/>
                  <a:pt x="37" y="682"/>
                  <a:pt x="37" y="682"/>
                </a:cubicBezTo>
                <a:cubicBezTo>
                  <a:pt x="34" y="679"/>
                  <a:pt x="39" y="679"/>
                  <a:pt x="35" y="676"/>
                </a:cubicBezTo>
                <a:cubicBezTo>
                  <a:pt x="34" y="677"/>
                  <a:pt x="34" y="677"/>
                  <a:pt x="34" y="677"/>
                </a:cubicBezTo>
                <a:cubicBezTo>
                  <a:pt x="28" y="674"/>
                  <a:pt x="30" y="667"/>
                  <a:pt x="29" y="662"/>
                </a:cubicBezTo>
                <a:cubicBezTo>
                  <a:pt x="27" y="664"/>
                  <a:pt x="27" y="664"/>
                  <a:pt x="27" y="664"/>
                </a:cubicBezTo>
                <a:cubicBezTo>
                  <a:pt x="28" y="663"/>
                  <a:pt x="25" y="660"/>
                  <a:pt x="28" y="659"/>
                </a:cubicBezTo>
                <a:cubicBezTo>
                  <a:pt x="28" y="659"/>
                  <a:pt x="29" y="660"/>
                  <a:pt x="28" y="660"/>
                </a:cubicBezTo>
                <a:cubicBezTo>
                  <a:pt x="30" y="660"/>
                  <a:pt x="33" y="660"/>
                  <a:pt x="33" y="659"/>
                </a:cubicBezTo>
                <a:cubicBezTo>
                  <a:pt x="31" y="658"/>
                  <a:pt x="31" y="658"/>
                  <a:pt x="31" y="658"/>
                </a:cubicBezTo>
                <a:cubicBezTo>
                  <a:pt x="33" y="658"/>
                  <a:pt x="33" y="658"/>
                  <a:pt x="33" y="658"/>
                </a:cubicBezTo>
                <a:cubicBezTo>
                  <a:pt x="33" y="656"/>
                  <a:pt x="29" y="658"/>
                  <a:pt x="30" y="656"/>
                </a:cubicBezTo>
                <a:cubicBezTo>
                  <a:pt x="33" y="656"/>
                  <a:pt x="34" y="655"/>
                  <a:pt x="35" y="653"/>
                </a:cubicBezTo>
                <a:cubicBezTo>
                  <a:pt x="35" y="651"/>
                  <a:pt x="36" y="649"/>
                  <a:pt x="39" y="650"/>
                </a:cubicBezTo>
                <a:cubicBezTo>
                  <a:pt x="35" y="647"/>
                  <a:pt x="38" y="653"/>
                  <a:pt x="34" y="650"/>
                </a:cubicBezTo>
                <a:cubicBezTo>
                  <a:pt x="34" y="650"/>
                  <a:pt x="35" y="650"/>
                  <a:pt x="36" y="649"/>
                </a:cubicBezTo>
                <a:cubicBezTo>
                  <a:pt x="33" y="648"/>
                  <a:pt x="33" y="648"/>
                  <a:pt x="33" y="648"/>
                </a:cubicBezTo>
                <a:cubicBezTo>
                  <a:pt x="37" y="644"/>
                  <a:pt x="41" y="644"/>
                  <a:pt x="43" y="640"/>
                </a:cubicBezTo>
                <a:cubicBezTo>
                  <a:pt x="43" y="640"/>
                  <a:pt x="43" y="640"/>
                  <a:pt x="43" y="640"/>
                </a:cubicBezTo>
                <a:cubicBezTo>
                  <a:pt x="45" y="640"/>
                  <a:pt x="46" y="639"/>
                  <a:pt x="44" y="637"/>
                </a:cubicBezTo>
                <a:cubicBezTo>
                  <a:pt x="45" y="638"/>
                  <a:pt x="45" y="639"/>
                  <a:pt x="47" y="639"/>
                </a:cubicBezTo>
                <a:cubicBezTo>
                  <a:pt x="45" y="635"/>
                  <a:pt x="47" y="636"/>
                  <a:pt x="49" y="636"/>
                </a:cubicBezTo>
                <a:cubicBezTo>
                  <a:pt x="51" y="637"/>
                  <a:pt x="53" y="638"/>
                  <a:pt x="52" y="635"/>
                </a:cubicBezTo>
                <a:cubicBezTo>
                  <a:pt x="54" y="638"/>
                  <a:pt x="56" y="641"/>
                  <a:pt x="58" y="643"/>
                </a:cubicBezTo>
                <a:cubicBezTo>
                  <a:pt x="60" y="645"/>
                  <a:pt x="62" y="648"/>
                  <a:pt x="63" y="650"/>
                </a:cubicBezTo>
                <a:cubicBezTo>
                  <a:pt x="63" y="649"/>
                  <a:pt x="63" y="649"/>
                  <a:pt x="63" y="649"/>
                </a:cubicBezTo>
                <a:cubicBezTo>
                  <a:pt x="65" y="653"/>
                  <a:pt x="61" y="650"/>
                  <a:pt x="64" y="654"/>
                </a:cubicBezTo>
                <a:cubicBezTo>
                  <a:pt x="64" y="654"/>
                  <a:pt x="60" y="651"/>
                  <a:pt x="60" y="651"/>
                </a:cubicBezTo>
                <a:cubicBezTo>
                  <a:pt x="61" y="653"/>
                  <a:pt x="62" y="655"/>
                  <a:pt x="63" y="655"/>
                </a:cubicBezTo>
                <a:cubicBezTo>
                  <a:pt x="62" y="655"/>
                  <a:pt x="62" y="655"/>
                  <a:pt x="64" y="657"/>
                </a:cubicBezTo>
                <a:cubicBezTo>
                  <a:pt x="60" y="654"/>
                  <a:pt x="58" y="655"/>
                  <a:pt x="57" y="657"/>
                </a:cubicBezTo>
                <a:cubicBezTo>
                  <a:pt x="57" y="659"/>
                  <a:pt x="58" y="661"/>
                  <a:pt x="54" y="663"/>
                </a:cubicBezTo>
                <a:cubicBezTo>
                  <a:pt x="55" y="663"/>
                  <a:pt x="56" y="663"/>
                  <a:pt x="57" y="663"/>
                </a:cubicBezTo>
                <a:cubicBezTo>
                  <a:pt x="53" y="663"/>
                  <a:pt x="59" y="664"/>
                  <a:pt x="60" y="664"/>
                </a:cubicBezTo>
                <a:cubicBezTo>
                  <a:pt x="60" y="664"/>
                  <a:pt x="58" y="664"/>
                  <a:pt x="57" y="665"/>
                </a:cubicBezTo>
                <a:cubicBezTo>
                  <a:pt x="55" y="665"/>
                  <a:pt x="54" y="665"/>
                  <a:pt x="54" y="665"/>
                </a:cubicBezTo>
                <a:cubicBezTo>
                  <a:pt x="56" y="665"/>
                  <a:pt x="57" y="665"/>
                  <a:pt x="59" y="665"/>
                </a:cubicBezTo>
                <a:cubicBezTo>
                  <a:pt x="59" y="666"/>
                  <a:pt x="58" y="667"/>
                  <a:pt x="57" y="668"/>
                </a:cubicBezTo>
                <a:cubicBezTo>
                  <a:pt x="56" y="668"/>
                  <a:pt x="56" y="670"/>
                  <a:pt x="58" y="670"/>
                </a:cubicBezTo>
                <a:cubicBezTo>
                  <a:pt x="56" y="671"/>
                  <a:pt x="53" y="671"/>
                  <a:pt x="53" y="672"/>
                </a:cubicBezTo>
                <a:cubicBezTo>
                  <a:pt x="58" y="669"/>
                  <a:pt x="56" y="673"/>
                  <a:pt x="60" y="671"/>
                </a:cubicBezTo>
                <a:cubicBezTo>
                  <a:pt x="54" y="674"/>
                  <a:pt x="60" y="674"/>
                  <a:pt x="51" y="677"/>
                </a:cubicBezTo>
                <a:cubicBezTo>
                  <a:pt x="51" y="679"/>
                  <a:pt x="55" y="676"/>
                  <a:pt x="56" y="676"/>
                </a:cubicBezTo>
                <a:cubicBezTo>
                  <a:pt x="56" y="677"/>
                  <a:pt x="56" y="678"/>
                  <a:pt x="59" y="677"/>
                </a:cubicBezTo>
                <a:cubicBezTo>
                  <a:pt x="58" y="678"/>
                  <a:pt x="59" y="678"/>
                  <a:pt x="60" y="679"/>
                </a:cubicBezTo>
                <a:cubicBezTo>
                  <a:pt x="61" y="680"/>
                  <a:pt x="61" y="681"/>
                  <a:pt x="59" y="684"/>
                </a:cubicBezTo>
                <a:cubicBezTo>
                  <a:pt x="61" y="680"/>
                  <a:pt x="60" y="682"/>
                  <a:pt x="62" y="681"/>
                </a:cubicBezTo>
                <a:cubicBezTo>
                  <a:pt x="64" y="678"/>
                  <a:pt x="64" y="678"/>
                  <a:pt x="64" y="678"/>
                </a:cubicBezTo>
                <a:cubicBezTo>
                  <a:pt x="65" y="679"/>
                  <a:pt x="65" y="679"/>
                  <a:pt x="65" y="679"/>
                </a:cubicBezTo>
                <a:cubicBezTo>
                  <a:pt x="65" y="679"/>
                  <a:pt x="65" y="679"/>
                  <a:pt x="65" y="679"/>
                </a:cubicBezTo>
                <a:cubicBezTo>
                  <a:pt x="65" y="679"/>
                  <a:pt x="63" y="681"/>
                  <a:pt x="63" y="682"/>
                </a:cubicBezTo>
                <a:cubicBezTo>
                  <a:pt x="64" y="683"/>
                  <a:pt x="65" y="681"/>
                  <a:pt x="66" y="679"/>
                </a:cubicBezTo>
                <a:cubicBezTo>
                  <a:pt x="66" y="679"/>
                  <a:pt x="66" y="679"/>
                  <a:pt x="66" y="679"/>
                </a:cubicBezTo>
                <a:cubicBezTo>
                  <a:pt x="67" y="679"/>
                  <a:pt x="67" y="679"/>
                  <a:pt x="67" y="679"/>
                </a:cubicBezTo>
                <a:cubicBezTo>
                  <a:pt x="67" y="679"/>
                  <a:pt x="64" y="681"/>
                  <a:pt x="64" y="684"/>
                </a:cubicBezTo>
                <a:cubicBezTo>
                  <a:pt x="64" y="683"/>
                  <a:pt x="67" y="678"/>
                  <a:pt x="66" y="681"/>
                </a:cubicBezTo>
                <a:cubicBezTo>
                  <a:pt x="66" y="681"/>
                  <a:pt x="65" y="683"/>
                  <a:pt x="64" y="685"/>
                </a:cubicBezTo>
                <a:cubicBezTo>
                  <a:pt x="65" y="686"/>
                  <a:pt x="65" y="686"/>
                  <a:pt x="65" y="686"/>
                </a:cubicBezTo>
                <a:cubicBezTo>
                  <a:pt x="67" y="681"/>
                  <a:pt x="67" y="681"/>
                  <a:pt x="67" y="681"/>
                </a:cubicBezTo>
                <a:cubicBezTo>
                  <a:pt x="68" y="682"/>
                  <a:pt x="70" y="687"/>
                  <a:pt x="72" y="687"/>
                </a:cubicBezTo>
                <a:cubicBezTo>
                  <a:pt x="73" y="693"/>
                  <a:pt x="75" y="688"/>
                  <a:pt x="75" y="696"/>
                </a:cubicBezTo>
                <a:cubicBezTo>
                  <a:pt x="75" y="695"/>
                  <a:pt x="75" y="695"/>
                  <a:pt x="75" y="695"/>
                </a:cubicBezTo>
                <a:cubicBezTo>
                  <a:pt x="74" y="696"/>
                  <a:pt x="76" y="701"/>
                  <a:pt x="77" y="700"/>
                </a:cubicBezTo>
                <a:cubicBezTo>
                  <a:pt x="76" y="698"/>
                  <a:pt x="77" y="692"/>
                  <a:pt x="75" y="691"/>
                </a:cubicBezTo>
                <a:cubicBezTo>
                  <a:pt x="75" y="691"/>
                  <a:pt x="75" y="690"/>
                  <a:pt x="75" y="689"/>
                </a:cubicBezTo>
                <a:cubicBezTo>
                  <a:pt x="75" y="688"/>
                  <a:pt x="76" y="687"/>
                  <a:pt x="76" y="687"/>
                </a:cubicBezTo>
                <a:cubicBezTo>
                  <a:pt x="75" y="681"/>
                  <a:pt x="75" y="680"/>
                  <a:pt x="75" y="681"/>
                </a:cubicBezTo>
                <a:cubicBezTo>
                  <a:pt x="76" y="682"/>
                  <a:pt x="79" y="685"/>
                  <a:pt x="78" y="682"/>
                </a:cubicBezTo>
                <a:cubicBezTo>
                  <a:pt x="78" y="683"/>
                  <a:pt x="79" y="684"/>
                  <a:pt x="79" y="684"/>
                </a:cubicBezTo>
                <a:cubicBezTo>
                  <a:pt x="78" y="681"/>
                  <a:pt x="79" y="682"/>
                  <a:pt x="80" y="683"/>
                </a:cubicBezTo>
                <a:cubicBezTo>
                  <a:pt x="81" y="683"/>
                  <a:pt x="82" y="684"/>
                  <a:pt x="82" y="683"/>
                </a:cubicBezTo>
                <a:cubicBezTo>
                  <a:pt x="84" y="686"/>
                  <a:pt x="84" y="686"/>
                  <a:pt x="84" y="686"/>
                </a:cubicBezTo>
                <a:cubicBezTo>
                  <a:pt x="81" y="680"/>
                  <a:pt x="81" y="680"/>
                  <a:pt x="83" y="680"/>
                </a:cubicBezTo>
                <a:cubicBezTo>
                  <a:pt x="83" y="680"/>
                  <a:pt x="84" y="681"/>
                  <a:pt x="84" y="682"/>
                </a:cubicBezTo>
                <a:cubicBezTo>
                  <a:pt x="83" y="679"/>
                  <a:pt x="81" y="677"/>
                  <a:pt x="81" y="677"/>
                </a:cubicBezTo>
                <a:cubicBezTo>
                  <a:pt x="82" y="678"/>
                  <a:pt x="82" y="678"/>
                  <a:pt x="82" y="678"/>
                </a:cubicBezTo>
                <a:cubicBezTo>
                  <a:pt x="82" y="676"/>
                  <a:pt x="82" y="676"/>
                  <a:pt x="82" y="676"/>
                </a:cubicBezTo>
                <a:cubicBezTo>
                  <a:pt x="86" y="679"/>
                  <a:pt x="85" y="677"/>
                  <a:pt x="84" y="676"/>
                </a:cubicBezTo>
                <a:cubicBezTo>
                  <a:pt x="82" y="674"/>
                  <a:pt x="81" y="673"/>
                  <a:pt x="85" y="675"/>
                </a:cubicBezTo>
                <a:cubicBezTo>
                  <a:pt x="83" y="673"/>
                  <a:pt x="82" y="672"/>
                  <a:pt x="81" y="671"/>
                </a:cubicBezTo>
                <a:cubicBezTo>
                  <a:pt x="81" y="671"/>
                  <a:pt x="82" y="671"/>
                  <a:pt x="82" y="671"/>
                </a:cubicBezTo>
                <a:cubicBezTo>
                  <a:pt x="78" y="670"/>
                  <a:pt x="83" y="670"/>
                  <a:pt x="82" y="669"/>
                </a:cubicBezTo>
                <a:cubicBezTo>
                  <a:pt x="81" y="669"/>
                  <a:pt x="80" y="669"/>
                  <a:pt x="79" y="669"/>
                </a:cubicBezTo>
                <a:cubicBezTo>
                  <a:pt x="80" y="669"/>
                  <a:pt x="79" y="668"/>
                  <a:pt x="78" y="668"/>
                </a:cubicBezTo>
                <a:cubicBezTo>
                  <a:pt x="77" y="668"/>
                  <a:pt x="76" y="668"/>
                  <a:pt x="76" y="668"/>
                </a:cubicBezTo>
                <a:cubicBezTo>
                  <a:pt x="77" y="667"/>
                  <a:pt x="79" y="667"/>
                  <a:pt x="80" y="667"/>
                </a:cubicBezTo>
                <a:cubicBezTo>
                  <a:pt x="79" y="666"/>
                  <a:pt x="75" y="668"/>
                  <a:pt x="77" y="667"/>
                </a:cubicBezTo>
                <a:cubicBezTo>
                  <a:pt x="77" y="667"/>
                  <a:pt x="77" y="667"/>
                  <a:pt x="78" y="667"/>
                </a:cubicBezTo>
                <a:cubicBezTo>
                  <a:pt x="78" y="666"/>
                  <a:pt x="84" y="662"/>
                  <a:pt x="83" y="662"/>
                </a:cubicBezTo>
                <a:cubicBezTo>
                  <a:pt x="82" y="663"/>
                  <a:pt x="82" y="663"/>
                  <a:pt x="82" y="663"/>
                </a:cubicBezTo>
                <a:cubicBezTo>
                  <a:pt x="81" y="663"/>
                  <a:pt x="82" y="662"/>
                  <a:pt x="82" y="661"/>
                </a:cubicBezTo>
                <a:cubicBezTo>
                  <a:pt x="83" y="660"/>
                  <a:pt x="83" y="659"/>
                  <a:pt x="81" y="660"/>
                </a:cubicBezTo>
                <a:cubicBezTo>
                  <a:pt x="80" y="662"/>
                  <a:pt x="80" y="662"/>
                  <a:pt x="80" y="662"/>
                </a:cubicBezTo>
                <a:cubicBezTo>
                  <a:pt x="81" y="658"/>
                  <a:pt x="79" y="662"/>
                  <a:pt x="80" y="658"/>
                </a:cubicBezTo>
                <a:cubicBezTo>
                  <a:pt x="80" y="658"/>
                  <a:pt x="80" y="658"/>
                  <a:pt x="80" y="658"/>
                </a:cubicBezTo>
                <a:cubicBezTo>
                  <a:pt x="79" y="658"/>
                  <a:pt x="80" y="655"/>
                  <a:pt x="78" y="658"/>
                </a:cubicBezTo>
                <a:cubicBezTo>
                  <a:pt x="78" y="658"/>
                  <a:pt x="78" y="658"/>
                  <a:pt x="78" y="658"/>
                </a:cubicBezTo>
                <a:cubicBezTo>
                  <a:pt x="77" y="658"/>
                  <a:pt x="77" y="658"/>
                  <a:pt x="77" y="657"/>
                </a:cubicBezTo>
                <a:cubicBezTo>
                  <a:pt x="77" y="657"/>
                  <a:pt x="76" y="657"/>
                  <a:pt x="76" y="656"/>
                </a:cubicBezTo>
                <a:cubicBezTo>
                  <a:pt x="75" y="659"/>
                  <a:pt x="74" y="656"/>
                  <a:pt x="74" y="656"/>
                </a:cubicBezTo>
                <a:cubicBezTo>
                  <a:pt x="75" y="656"/>
                  <a:pt x="75" y="654"/>
                  <a:pt x="75" y="653"/>
                </a:cubicBezTo>
                <a:cubicBezTo>
                  <a:pt x="74" y="655"/>
                  <a:pt x="74" y="655"/>
                  <a:pt x="73" y="653"/>
                </a:cubicBezTo>
                <a:cubicBezTo>
                  <a:pt x="73" y="658"/>
                  <a:pt x="72" y="663"/>
                  <a:pt x="72" y="663"/>
                </a:cubicBezTo>
                <a:cubicBezTo>
                  <a:pt x="72" y="662"/>
                  <a:pt x="72" y="662"/>
                  <a:pt x="72" y="661"/>
                </a:cubicBezTo>
                <a:cubicBezTo>
                  <a:pt x="72" y="660"/>
                  <a:pt x="72" y="661"/>
                  <a:pt x="72" y="661"/>
                </a:cubicBezTo>
                <a:cubicBezTo>
                  <a:pt x="72" y="660"/>
                  <a:pt x="72" y="659"/>
                  <a:pt x="72" y="657"/>
                </a:cubicBezTo>
                <a:cubicBezTo>
                  <a:pt x="71" y="662"/>
                  <a:pt x="71" y="657"/>
                  <a:pt x="70" y="659"/>
                </a:cubicBezTo>
                <a:cubicBezTo>
                  <a:pt x="70" y="658"/>
                  <a:pt x="70" y="657"/>
                  <a:pt x="70" y="655"/>
                </a:cubicBezTo>
                <a:cubicBezTo>
                  <a:pt x="71" y="661"/>
                  <a:pt x="67" y="650"/>
                  <a:pt x="69" y="657"/>
                </a:cubicBezTo>
                <a:cubicBezTo>
                  <a:pt x="68" y="655"/>
                  <a:pt x="66" y="655"/>
                  <a:pt x="65" y="655"/>
                </a:cubicBezTo>
                <a:cubicBezTo>
                  <a:pt x="64" y="656"/>
                  <a:pt x="63" y="656"/>
                  <a:pt x="61" y="654"/>
                </a:cubicBezTo>
                <a:cubicBezTo>
                  <a:pt x="60" y="653"/>
                  <a:pt x="62" y="656"/>
                  <a:pt x="62" y="656"/>
                </a:cubicBezTo>
                <a:cubicBezTo>
                  <a:pt x="60" y="654"/>
                  <a:pt x="60" y="654"/>
                  <a:pt x="60" y="654"/>
                </a:cubicBezTo>
                <a:cubicBezTo>
                  <a:pt x="62" y="658"/>
                  <a:pt x="60" y="656"/>
                  <a:pt x="63" y="660"/>
                </a:cubicBezTo>
                <a:cubicBezTo>
                  <a:pt x="61" y="658"/>
                  <a:pt x="60" y="657"/>
                  <a:pt x="58" y="655"/>
                </a:cubicBezTo>
                <a:cubicBezTo>
                  <a:pt x="58" y="655"/>
                  <a:pt x="59" y="657"/>
                  <a:pt x="60" y="658"/>
                </a:cubicBezTo>
                <a:cubicBezTo>
                  <a:pt x="61" y="659"/>
                  <a:pt x="62" y="660"/>
                  <a:pt x="62" y="660"/>
                </a:cubicBezTo>
                <a:cubicBezTo>
                  <a:pt x="58" y="657"/>
                  <a:pt x="58" y="657"/>
                  <a:pt x="58" y="657"/>
                </a:cubicBezTo>
                <a:cubicBezTo>
                  <a:pt x="59" y="658"/>
                  <a:pt x="59" y="658"/>
                  <a:pt x="58" y="658"/>
                </a:cubicBezTo>
                <a:cubicBezTo>
                  <a:pt x="58" y="658"/>
                  <a:pt x="58" y="658"/>
                  <a:pt x="57" y="658"/>
                </a:cubicBezTo>
                <a:cubicBezTo>
                  <a:pt x="62" y="661"/>
                  <a:pt x="61" y="662"/>
                  <a:pt x="63" y="663"/>
                </a:cubicBezTo>
                <a:cubicBezTo>
                  <a:pt x="58" y="661"/>
                  <a:pt x="64" y="664"/>
                  <a:pt x="59" y="662"/>
                </a:cubicBezTo>
                <a:cubicBezTo>
                  <a:pt x="60" y="662"/>
                  <a:pt x="61" y="663"/>
                  <a:pt x="61" y="663"/>
                </a:cubicBezTo>
                <a:cubicBezTo>
                  <a:pt x="62" y="663"/>
                  <a:pt x="64" y="664"/>
                  <a:pt x="64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4"/>
                  <a:pt x="65" y="664"/>
                  <a:pt x="65" y="664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5" y="665"/>
                  <a:pt x="65" y="665"/>
                  <a:pt x="65" y="665"/>
                </a:cubicBezTo>
                <a:cubicBezTo>
                  <a:pt x="62" y="664"/>
                  <a:pt x="62" y="664"/>
                  <a:pt x="62" y="664"/>
                </a:cubicBezTo>
                <a:cubicBezTo>
                  <a:pt x="62" y="665"/>
                  <a:pt x="63" y="665"/>
                  <a:pt x="62" y="666"/>
                </a:cubicBezTo>
                <a:cubicBezTo>
                  <a:pt x="63" y="666"/>
                  <a:pt x="63" y="666"/>
                  <a:pt x="64" y="666"/>
                </a:cubicBezTo>
                <a:cubicBezTo>
                  <a:pt x="64" y="666"/>
                  <a:pt x="63" y="666"/>
                  <a:pt x="62" y="666"/>
                </a:cubicBezTo>
                <a:cubicBezTo>
                  <a:pt x="62" y="666"/>
                  <a:pt x="62" y="666"/>
                  <a:pt x="62" y="667"/>
                </a:cubicBezTo>
                <a:cubicBezTo>
                  <a:pt x="62" y="666"/>
                  <a:pt x="62" y="666"/>
                  <a:pt x="62" y="666"/>
                </a:cubicBezTo>
                <a:cubicBezTo>
                  <a:pt x="61" y="667"/>
                  <a:pt x="61" y="667"/>
                  <a:pt x="62" y="668"/>
                </a:cubicBezTo>
                <a:cubicBezTo>
                  <a:pt x="56" y="669"/>
                  <a:pt x="66" y="675"/>
                  <a:pt x="59" y="675"/>
                </a:cubicBezTo>
                <a:cubicBezTo>
                  <a:pt x="60" y="675"/>
                  <a:pt x="60" y="675"/>
                  <a:pt x="59" y="674"/>
                </a:cubicBezTo>
                <a:cubicBezTo>
                  <a:pt x="59" y="676"/>
                  <a:pt x="54" y="676"/>
                  <a:pt x="56" y="678"/>
                </a:cubicBezTo>
                <a:cubicBezTo>
                  <a:pt x="59" y="679"/>
                  <a:pt x="59" y="679"/>
                  <a:pt x="59" y="679"/>
                </a:cubicBezTo>
                <a:cubicBezTo>
                  <a:pt x="60" y="680"/>
                  <a:pt x="61" y="680"/>
                  <a:pt x="60" y="681"/>
                </a:cubicBezTo>
                <a:cubicBezTo>
                  <a:pt x="64" y="681"/>
                  <a:pt x="64" y="681"/>
                  <a:pt x="64" y="681"/>
                </a:cubicBezTo>
                <a:cubicBezTo>
                  <a:pt x="62" y="682"/>
                  <a:pt x="68" y="682"/>
                  <a:pt x="61" y="682"/>
                </a:cubicBezTo>
                <a:cubicBezTo>
                  <a:pt x="63" y="682"/>
                  <a:pt x="60" y="683"/>
                  <a:pt x="61" y="683"/>
                </a:cubicBezTo>
                <a:cubicBezTo>
                  <a:pt x="58" y="684"/>
                  <a:pt x="58" y="684"/>
                  <a:pt x="58" y="684"/>
                </a:cubicBezTo>
                <a:cubicBezTo>
                  <a:pt x="57" y="684"/>
                  <a:pt x="58" y="684"/>
                  <a:pt x="59" y="684"/>
                </a:cubicBezTo>
                <a:cubicBezTo>
                  <a:pt x="56" y="686"/>
                  <a:pt x="56" y="686"/>
                  <a:pt x="57" y="686"/>
                </a:cubicBezTo>
                <a:cubicBezTo>
                  <a:pt x="58" y="687"/>
                  <a:pt x="59" y="686"/>
                  <a:pt x="59" y="687"/>
                </a:cubicBezTo>
                <a:cubicBezTo>
                  <a:pt x="59" y="687"/>
                  <a:pt x="59" y="687"/>
                  <a:pt x="59" y="687"/>
                </a:cubicBezTo>
                <a:cubicBezTo>
                  <a:pt x="59" y="687"/>
                  <a:pt x="61" y="687"/>
                  <a:pt x="61" y="687"/>
                </a:cubicBezTo>
                <a:cubicBezTo>
                  <a:pt x="59" y="688"/>
                  <a:pt x="62" y="686"/>
                  <a:pt x="62" y="687"/>
                </a:cubicBezTo>
                <a:cubicBezTo>
                  <a:pt x="63" y="686"/>
                  <a:pt x="63" y="686"/>
                  <a:pt x="62" y="688"/>
                </a:cubicBezTo>
                <a:cubicBezTo>
                  <a:pt x="62" y="688"/>
                  <a:pt x="62" y="688"/>
                  <a:pt x="62" y="688"/>
                </a:cubicBezTo>
                <a:cubicBezTo>
                  <a:pt x="60" y="689"/>
                  <a:pt x="59" y="691"/>
                  <a:pt x="57" y="693"/>
                </a:cubicBezTo>
                <a:cubicBezTo>
                  <a:pt x="59" y="691"/>
                  <a:pt x="59" y="691"/>
                  <a:pt x="59" y="691"/>
                </a:cubicBezTo>
                <a:cubicBezTo>
                  <a:pt x="58" y="693"/>
                  <a:pt x="57" y="693"/>
                  <a:pt x="57" y="694"/>
                </a:cubicBezTo>
                <a:cubicBezTo>
                  <a:pt x="58" y="693"/>
                  <a:pt x="59" y="694"/>
                  <a:pt x="61" y="692"/>
                </a:cubicBezTo>
                <a:cubicBezTo>
                  <a:pt x="62" y="691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2" y="690"/>
                  <a:pt x="62" y="690"/>
                  <a:pt x="62" y="690"/>
                </a:cubicBezTo>
                <a:cubicBezTo>
                  <a:pt x="63" y="690"/>
                  <a:pt x="63" y="689"/>
                  <a:pt x="63" y="689"/>
                </a:cubicBezTo>
                <a:cubicBezTo>
                  <a:pt x="64" y="690"/>
                  <a:pt x="64" y="689"/>
                  <a:pt x="65" y="688"/>
                </a:cubicBezTo>
                <a:cubicBezTo>
                  <a:pt x="63" y="692"/>
                  <a:pt x="65" y="690"/>
                  <a:pt x="62" y="695"/>
                </a:cubicBezTo>
                <a:cubicBezTo>
                  <a:pt x="65" y="689"/>
                  <a:pt x="64" y="696"/>
                  <a:pt x="67" y="691"/>
                </a:cubicBezTo>
                <a:cubicBezTo>
                  <a:pt x="65" y="695"/>
                  <a:pt x="67" y="691"/>
                  <a:pt x="65" y="695"/>
                </a:cubicBezTo>
                <a:cubicBezTo>
                  <a:pt x="65" y="693"/>
                  <a:pt x="61" y="696"/>
                  <a:pt x="59" y="697"/>
                </a:cubicBezTo>
                <a:cubicBezTo>
                  <a:pt x="58" y="700"/>
                  <a:pt x="58" y="700"/>
                  <a:pt x="58" y="700"/>
                </a:cubicBezTo>
                <a:cubicBezTo>
                  <a:pt x="54" y="704"/>
                  <a:pt x="58" y="697"/>
                  <a:pt x="57" y="698"/>
                </a:cubicBezTo>
                <a:cubicBezTo>
                  <a:pt x="58" y="697"/>
                  <a:pt x="57" y="699"/>
                  <a:pt x="57" y="700"/>
                </a:cubicBezTo>
                <a:cubicBezTo>
                  <a:pt x="59" y="696"/>
                  <a:pt x="59" y="696"/>
                  <a:pt x="59" y="696"/>
                </a:cubicBezTo>
                <a:cubicBezTo>
                  <a:pt x="59" y="694"/>
                  <a:pt x="56" y="696"/>
                  <a:pt x="54" y="697"/>
                </a:cubicBezTo>
                <a:cubicBezTo>
                  <a:pt x="54" y="699"/>
                  <a:pt x="52" y="698"/>
                  <a:pt x="50" y="701"/>
                </a:cubicBezTo>
                <a:cubicBezTo>
                  <a:pt x="51" y="701"/>
                  <a:pt x="51" y="701"/>
                  <a:pt x="51" y="701"/>
                </a:cubicBezTo>
                <a:cubicBezTo>
                  <a:pt x="50" y="702"/>
                  <a:pt x="49" y="703"/>
                  <a:pt x="48" y="703"/>
                </a:cubicBezTo>
                <a:cubicBezTo>
                  <a:pt x="48" y="699"/>
                  <a:pt x="43" y="697"/>
                  <a:pt x="45" y="695"/>
                </a:cubicBezTo>
                <a:cubicBezTo>
                  <a:pt x="45" y="696"/>
                  <a:pt x="46" y="696"/>
                  <a:pt x="47" y="696"/>
                </a:cubicBezTo>
                <a:cubicBezTo>
                  <a:pt x="48" y="694"/>
                  <a:pt x="48" y="694"/>
                  <a:pt x="48" y="694"/>
                </a:cubicBezTo>
                <a:cubicBezTo>
                  <a:pt x="49" y="695"/>
                  <a:pt x="46" y="697"/>
                  <a:pt x="48" y="697"/>
                </a:cubicBezTo>
                <a:cubicBezTo>
                  <a:pt x="50" y="696"/>
                  <a:pt x="54" y="694"/>
                  <a:pt x="56" y="691"/>
                </a:cubicBezTo>
                <a:cubicBezTo>
                  <a:pt x="59" y="688"/>
                  <a:pt x="49" y="694"/>
                  <a:pt x="49" y="691"/>
                </a:cubicBezTo>
                <a:cubicBezTo>
                  <a:pt x="48" y="692"/>
                  <a:pt x="53" y="690"/>
                  <a:pt x="51" y="690"/>
                </a:cubicBezTo>
                <a:cubicBezTo>
                  <a:pt x="51" y="690"/>
                  <a:pt x="50" y="690"/>
                  <a:pt x="49" y="690"/>
                </a:cubicBezTo>
                <a:cubicBezTo>
                  <a:pt x="45" y="690"/>
                  <a:pt x="40" y="690"/>
                  <a:pt x="36" y="691"/>
                </a:cubicBezTo>
                <a:cubicBezTo>
                  <a:pt x="37" y="692"/>
                  <a:pt x="40" y="692"/>
                  <a:pt x="40" y="693"/>
                </a:cubicBezTo>
                <a:cubicBezTo>
                  <a:pt x="39" y="693"/>
                  <a:pt x="39" y="694"/>
                  <a:pt x="38" y="694"/>
                </a:cubicBezTo>
                <a:cubicBezTo>
                  <a:pt x="38" y="694"/>
                  <a:pt x="37" y="694"/>
                  <a:pt x="37" y="694"/>
                </a:cubicBezTo>
                <a:cubicBezTo>
                  <a:pt x="35" y="693"/>
                  <a:pt x="34" y="693"/>
                  <a:pt x="31" y="693"/>
                </a:cubicBezTo>
                <a:cubicBezTo>
                  <a:pt x="36" y="691"/>
                  <a:pt x="34" y="695"/>
                  <a:pt x="37" y="692"/>
                </a:cubicBezTo>
                <a:cubicBezTo>
                  <a:pt x="37" y="691"/>
                  <a:pt x="35" y="691"/>
                  <a:pt x="34" y="691"/>
                </a:cubicBezTo>
                <a:cubicBezTo>
                  <a:pt x="36" y="691"/>
                  <a:pt x="37" y="690"/>
                  <a:pt x="38" y="689"/>
                </a:cubicBezTo>
                <a:cubicBezTo>
                  <a:pt x="38" y="687"/>
                  <a:pt x="40" y="686"/>
                  <a:pt x="40" y="683"/>
                </a:cubicBezTo>
                <a:cubicBezTo>
                  <a:pt x="41" y="683"/>
                  <a:pt x="43" y="683"/>
                  <a:pt x="44" y="683"/>
                </a:cubicBezTo>
                <a:cubicBezTo>
                  <a:pt x="43" y="682"/>
                  <a:pt x="36" y="680"/>
                  <a:pt x="32" y="681"/>
                </a:cubicBezTo>
                <a:cubicBezTo>
                  <a:pt x="33" y="679"/>
                  <a:pt x="35" y="679"/>
                  <a:pt x="34" y="678"/>
                </a:cubicBezTo>
                <a:cubicBezTo>
                  <a:pt x="29" y="679"/>
                  <a:pt x="35" y="677"/>
                  <a:pt x="30" y="676"/>
                </a:cubicBezTo>
                <a:cubicBezTo>
                  <a:pt x="30" y="675"/>
                  <a:pt x="32" y="676"/>
                  <a:pt x="34" y="676"/>
                </a:cubicBezTo>
                <a:cubicBezTo>
                  <a:pt x="33" y="675"/>
                  <a:pt x="32" y="674"/>
                  <a:pt x="31" y="674"/>
                </a:cubicBezTo>
                <a:cubicBezTo>
                  <a:pt x="34" y="674"/>
                  <a:pt x="39" y="678"/>
                  <a:pt x="44" y="678"/>
                </a:cubicBezTo>
                <a:cubicBezTo>
                  <a:pt x="46" y="677"/>
                  <a:pt x="51" y="677"/>
                  <a:pt x="52" y="677"/>
                </a:cubicBezTo>
                <a:cubicBezTo>
                  <a:pt x="48" y="676"/>
                  <a:pt x="33" y="670"/>
                  <a:pt x="27" y="670"/>
                </a:cubicBezTo>
                <a:cubicBezTo>
                  <a:pt x="25" y="669"/>
                  <a:pt x="31" y="669"/>
                  <a:pt x="31" y="669"/>
                </a:cubicBezTo>
                <a:cubicBezTo>
                  <a:pt x="36" y="669"/>
                  <a:pt x="29" y="666"/>
                  <a:pt x="31" y="665"/>
                </a:cubicBezTo>
                <a:cubicBezTo>
                  <a:pt x="33" y="667"/>
                  <a:pt x="33" y="667"/>
                  <a:pt x="33" y="667"/>
                </a:cubicBezTo>
                <a:cubicBezTo>
                  <a:pt x="34" y="667"/>
                  <a:pt x="33" y="665"/>
                  <a:pt x="32" y="664"/>
                </a:cubicBezTo>
                <a:cubicBezTo>
                  <a:pt x="33" y="664"/>
                  <a:pt x="39" y="668"/>
                  <a:pt x="41" y="668"/>
                </a:cubicBezTo>
                <a:cubicBezTo>
                  <a:pt x="42" y="666"/>
                  <a:pt x="35" y="661"/>
                  <a:pt x="31" y="660"/>
                </a:cubicBezTo>
                <a:cubicBezTo>
                  <a:pt x="31" y="660"/>
                  <a:pt x="31" y="661"/>
                  <a:pt x="32" y="662"/>
                </a:cubicBezTo>
                <a:cubicBezTo>
                  <a:pt x="33" y="663"/>
                  <a:pt x="34" y="664"/>
                  <a:pt x="34" y="664"/>
                </a:cubicBezTo>
                <a:cubicBezTo>
                  <a:pt x="30" y="663"/>
                  <a:pt x="31" y="661"/>
                  <a:pt x="27" y="659"/>
                </a:cubicBezTo>
                <a:cubicBezTo>
                  <a:pt x="29" y="658"/>
                  <a:pt x="29" y="658"/>
                  <a:pt x="29" y="658"/>
                </a:cubicBezTo>
                <a:cubicBezTo>
                  <a:pt x="29" y="658"/>
                  <a:pt x="30" y="659"/>
                  <a:pt x="32" y="660"/>
                </a:cubicBezTo>
                <a:cubicBezTo>
                  <a:pt x="32" y="659"/>
                  <a:pt x="33" y="659"/>
                  <a:pt x="34" y="659"/>
                </a:cubicBezTo>
                <a:cubicBezTo>
                  <a:pt x="39" y="662"/>
                  <a:pt x="49" y="669"/>
                  <a:pt x="55" y="672"/>
                </a:cubicBezTo>
                <a:cubicBezTo>
                  <a:pt x="53" y="670"/>
                  <a:pt x="53" y="670"/>
                  <a:pt x="53" y="670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3" y="667"/>
                  <a:pt x="39" y="660"/>
                  <a:pt x="36" y="659"/>
                </a:cubicBezTo>
                <a:cubicBezTo>
                  <a:pt x="37" y="658"/>
                  <a:pt x="45" y="661"/>
                  <a:pt x="46" y="662"/>
                </a:cubicBezTo>
                <a:cubicBezTo>
                  <a:pt x="47" y="661"/>
                  <a:pt x="44" y="659"/>
                  <a:pt x="41" y="658"/>
                </a:cubicBezTo>
                <a:cubicBezTo>
                  <a:pt x="39" y="657"/>
                  <a:pt x="36" y="655"/>
                  <a:pt x="37" y="654"/>
                </a:cubicBezTo>
                <a:cubicBezTo>
                  <a:pt x="35" y="655"/>
                  <a:pt x="35" y="655"/>
                  <a:pt x="35" y="655"/>
                </a:cubicBezTo>
                <a:cubicBezTo>
                  <a:pt x="35" y="654"/>
                  <a:pt x="37" y="651"/>
                  <a:pt x="36" y="651"/>
                </a:cubicBezTo>
                <a:cubicBezTo>
                  <a:pt x="38" y="651"/>
                  <a:pt x="43" y="653"/>
                  <a:pt x="44" y="654"/>
                </a:cubicBezTo>
                <a:cubicBezTo>
                  <a:pt x="44" y="654"/>
                  <a:pt x="38" y="648"/>
                  <a:pt x="39" y="648"/>
                </a:cubicBezTo>
                <a:cubicBezTo>
                  <a:pt x="39" y="649"/>
                  <a:pt x="45" y="652"/>
                  <a:pt x="46" y="652"/>
                </a:cubicBezTo>
                <a:cubicBezTo>
                  <a:pt x="47" y="652"/>
                  <a:pt x="40" y="647"/>
                  <a:pt x="39" y="647"/>
                </a:cubicBezTo>
                <a:cubicBezTo>
                  <a:pt x="44" y="648"/>
                  <a:pt x="42" y="647"/>
                  <a:pt x="47" y="649"/>
                </a:cubicBezTo>
                <a:cubicBezTo>
                  <a:pt x="47" y="648"/>
                  <a:pt x="42" y="644"/>
                  <a:pt x="41" y="644"/>
                </a:cubicBezTo>
                <a:cubicBezTo>
                  <a:pt x="40" y="642"/>
                  <a:pt x="42" y="642"/>
                  <a:pt x="43" y="642"/>
                </a:cubicBezTo>
                <a:cubicBezTo>
                  <a:pt x="43" y="645"/>
                  <a:pt x="54" y="651"/>
                  <a:pt x="57" y="655"/>
                </a:cubicBezTo>
                <a:cubicBezTo>
                  <a:pt x="57" y="655"/>
                  <a:pt x="54" y="651"/>
                  <a:pt x="51" y="647"/>
                </a:cubicBezTo>
                <a:cubicBezTo>
                  <a:pt x="48" y="643"/>
                  <a:pt x="46" y="638"/>
                  <a:pt x="46" y="638"/>
                </a:cubicBezTo>
                <a:cubicBezTo>
                  <a:pt x="47" y="639"/>
                  <a:pt x="51" y="644"/>
                  <a:pt x="51" y="645"/>
                </a:cubicBezTo>
                <a:cubicBezTo>
                  <a:pt x="47" y="640"/>
                  <a:pt x="52" y="635"/>
                  <a:pt x="55" y="635"/>
                </a:cubicBezTo>
                <a:cubicBezTo>
                  <a:pt x="55" y="635"/>
                  <a:pt x="55" y="635"/>
                  <a:pt x="55" y="635"/>
                </a:cubicBezTo>
                <a:cubicBezTo>
                  <a:pt x="55" y="637"/>
                  <a:pt x="58" y="638"/>
                  <a:pt x="58" y="636"/>
                </a:cubicBezTo>
                <a:cubicBezTo>
                  <a:pt x="59" y="637"/>
                  <a:pt x="58" y="637"/>
                  <a:pt x="58" y="637"/>
                </a:cubicBezTo>
                <a:cubicBezTo>
                  <a:pt x="61" y="641"/>
                  <a:pt x="57" y="628"/>
                  <a:pt x="61" y="632"/>
                </a:cubicBezTo>
                <a:cubicBezTo>
                  <a:pt x="59" y="632"/>
                  <a:pt x="59" y="635"/>
                  <a:pt x="60" y="637"/>
                </a:cubicBezTo>
                <a:cubicBezTo>
                  <a:pt x="61" y="634"/>
                  <a:pt x="65" y="636"/>
                  <a:pt x="62" y="629"/>
                </a:cubicBezTo>
                <a:cubicBezTo>
                  <a:pt x="64" y="631"/>
                  <a:pt x="64" y="630"/>
                  <a:pt x="65" y="633"/>
                </a:cubicBezTo>
                <a:cubicBezTo>
                  <a:pt x="65" y="633"/>
                  <a:pt x="68" y="629"/>
                  <a:pt x="68" y="629"/>
                </a:cubicBezTo>
                <a:cubicBezTo>
                  <a:pt x="68" y="630"/>
                  <a:pt x="68" y="632"/>
                  <a:pt x="69" y="633"/>
                </a:cubicBezTo>
                <a:cubicBezTo>
                  <a:pt x="67" y="631"/>
                  <a:pt x="66" y="638"/>
                  <a:pt x="64" y="633"/>
                </a:cubicBezTo>
                <a:cubicBezTo>
                  <a:pt x="65" y="638"/>
                  <a:pt x="66" y="640"/>
                  <a:pt x="66" y="643"/>
                </a:cubicBezTo>
                <a:cubicBezTo>
                  <a:pt x="68" y="642"/>
                  <a:pt x="70" y="635"/>
                  <a:pt x="72" y="630"/>
                </a:cubicBezTo>
                <a:cubicBezTo>
                  <a:pt x="72" y="630"/>
                  <a:pt x="73" y="631"/>
                  <a:pt x="74" y="632"/>
                </a:cubicBezTo>
                <a:cubicBezTo>
                  <a:pt x="75" y="633"/>
                  <a:pt x="76" y="634"/>
                  <a:pt x="76" y="634"/>
                </a:cubicBezTo>
                <a:cubicBezTo>
                  <a:pt x="76" y="632"/>
                  <a:pt x="76" y="632"/>
                  <a:pt x="76" y="632"/>
                </a:cubicBezTo>
                <a:cubicBezTo>
                  <a:pt x="76" y="638"/>
                  <a:pt x="76" y="638"/>
                  <a:pt x="76" y="638"/>
                </a:cubicBezTo>
                <a:cubicBezTo>
                  <a:pt x="76" y="637"/>
                  <a:pt x="77" y="636"/>
                  <a:pt x="77" y="636"/>
                </a:cubicBezTo>
                <a:cubicBezTo>
                  <a:pt x="77" y="637"/>
                  <a:pt x="77" y="637"/>
                  <a:pt x="76" y="638"/>
                </a:cubicBezTo>
                <a:cubicBezTo>
                  <a:pt x="77" y="638"/>
                  <a:pt x="77" y="638"/>
                  <a:pt x="77" y="637"/>
                </a:cubicBezTo>
                <a:cubicBezTo>
                  <a:pt x="77" y="640"/>
                  <a:pt x="76" y="643"/>
                  <a:pt x="75" y="645"/>
                </a:cubicBezTo>
                <a:cubicBezTo>
                  <a:pt x="75" y="644"/>
                  <a:pt x="75" y="643"/>
                  <a:pt x="75" y="642"/>
                </a:cubicBezTo>
                <a:cubicBezTo>
                  <a:pt x="74" y="644"/>
                  <a:pt x="74" y="647"/>
                  <a:pt x="74" y="648"/>
                </a:cubicBezTo>
                <a:cubicBezTo>
                  <a:pt x="74" y="648"/>
                  <a:pt x="74" y="648"/>
                  <a:pt x="74" y="648"/>
                </a:cubicBezTo>
                <a:cubicBezTo>
                  <a:pt x="74" y="649"/>
                  <a:pt x="74" y="650"/>
                  <a:pt x="74" y="651"/>
                </a:cubicBezTo>
                <a:cubicBezTo>
                  <a:pt x="74" y="651"/>
                  <a:pt x="75" y="650"/>
                  <a:pt x="75" y="650"/>
                </a:cubicBezTo>
                <a:cubicBezTo>
                  <a:pt x="75" y="649"/>
                  <a:pt x="75" y="648"/>
                  <a:pt x="75" y="646"/>
                </a:cubicBezTo>
                <a:cubicBezTo>
                  <a:pt x="77" y="643"/>
                  <a:pt x="79" y="640"/>
                  <a:pt x="79" y="636"/>
                </a:cubicBezTo>
                <a:cubicBezTo>
                  <a:pt x="79" y="636"/>
                  <a:pt x="79" y="637"/>
                  <a:pt x="79" y="638"/>
                </a:cubicBezTo>
                <a:cubicBezTo>
                  <a:pt x="80" y="639"/>
                  <a:pt x="80" y="640"/>
                  <a:pt x="80" y="640"/>
                </a:cubicBezTo>
                <a:cubicBezTo>
                  <a:pt x="83" y="637"/>
                  <a:pt x="82" y="637"/>
                  <a:pt x="87" y="636"/>
                </a:cubicBezTo>
                <a:cubicBezTo>
                  <a:pt x="86" y="638"/>
                  <a:pt x="85" y="639"/>
                  <a:pt x="85" y="640"/>
                </a:cubicBezTo>
                <a:cubicBezTo>
                  <a:pt x="87" y="638"/>
                  <a:pt x="87" y="641"/>
                  <a:pt x="87" y="643"/>
                </a:cubicBezTo>
                <a:cubicBezTo>
                  <a:pt x="87" y="645"/>
                  <a:pt x="86" y="648"/>
                  <a:pt x="88" y="646"/>
                </a:cubicBezTo>
                <a:cubicBezTo>
                  <a:pt x="90" y="646"/>
                  <a:pt x="91" y="643"/>
                  <a:pt x="93" y="643"/>
                </a:cubicBezTo>
                <a:cubicBezTo>
                  <a:pt x="92" y="643"/>
                  <a:pt x="92" y="644"/>
                  <a:pt x="92" y="644"/>
                </a:cubicBezTo>
                <a:cubicBezTo>
                  <a:pt x="92" y="644"/>
                  <a:pt x="93" y="644"/>
                  <a:pt x="93" y="644"/>
                </a:cubicBezTo>
                <a:cubicBezTo>
                  <a:pt x="94" y="643"/>
                  <a:pt x="95" y="643"/>
                  <a:pt x="95" y="643"/>
                </a:cubicBezTo>
                <a:cubicBezTo>
                  <a:pt x="95" y="644"/>
                  <a:pt x="93" y="644"/>
                  <a:pt x="93" y="646"/>
                </a:cubicBezTo>
                <a:cubicBezTo>
                  <a:pt x="96" y="647"/>
                  <a:pt x="99" y="647"/>
                  <a:pt x="99" y="651"/>
                </a:cubicBezTo>
                <a:cubicBezTo>
                  <a:pt x="102" y="654"/>
                  <a:pt x="104" y="645"/>
                  <a:pt x="105" y="649"/>
                </a:cubicBezTo>
                <a:cubicBezTo>
                  <a:pt x="103" y="651"/>
                  <a:pt x="100" y="653"/>
                  <a:pt x="101" y="655"/>
                </a:cubicBezTo>
                <a:cubicBezTo>
                  <a:pt x="103" y="656"/>
                  <a:pt x="105" y="654"/>
                  <a:pt x="107" y="656"/>
                </a:cubicBezTo>
                <a:cubicBezTo>
                  <a:pt x="103" y="657"/>
                  <a:pt x="103" y="657"/>
                  <a:pt x="103" y="657"/>
                </a:cubicBezTo>
                <a:cubicBezTo>
                  <a:pt x="104" y="659"/>
                  <a:pt x="105" y="660"/>
                  <a:pt x="102" y="661"/>
                </a:cubicBezTo>
                <a:cubicBezTo>
                  <a:pt x="104" y="662"/>
                  <a:pt x="104" y="663"/>
                  <a:pt x="103" y="664"/>
                </a:cubicBezTo>
                <a:cubicBezTo>
                  <a:pt x="105" y="665"/>
                  <a:pt x="107" y="664"/>
                  <a:pt x="109" y="663"/>
                </a:cubicBezTo>
                <a:cubicBezTo>
                  <a:pt x="111" y="662"/>
                  <a:pt x="112" y="660"/>
                  <a:pt x="113" y="659"/>
                </a:cubicBezTo>
                <a:cubicBezTo>
                  <a:pt x="111" y="663"/>
                  <a:pt x="113" y="665"/>
                  <a:pt x="108" y="667"/>
                </a:cubicBezTo>
                <a:cubicBezTo>
                  <a:pt x="107" y="664"/>
                  <a:pt x="107" y="664"/>
                  <a:pt x="107" y="664"/>
                </a:cubicBezTo>
                <a:cubicBezTo>
                  <a:pt x="105" y="667"/>
                  <a:pt x="106" y="668"/>
                  <a:pt x="108" y="669"/>
                </a:cubicBezTo>
                <a:cubicBezTo>
                  <a:pt x="109" y="670"/>
                  <a:pt x="110" y="671"/>
                  <a:pt x="105" y="671"/>
                </a:cubicBezTo>
                <a:cubicBezTo>
                  <a:pt x="105" y="670"/>
                  <a:pt x="102" y="668"/>
                  <a:pt x="100" y="669"/>
                </a:cubicBezTo>
                <a:cubicBezTo>
                  <a:pt x="100" y="669"/>
                  <a:pt x="101" y="669"/>
                  <a:pt x="101" y="670"/>
                </a:cubicBezTo>
                <a:cubicBezTo>
                  <a:pt x="102" y="670"/>
                  <a:pt x="103" y="671"/>
                  <a:pt x="103" y="671"/>
                </a:cubicBezTo>
                <a:cubicBezTo>
                  <a:pt x="102" y="671"/>
                  <a:pt x="102" y="670"/>
                  <a:pt x="101" y="671"/>
                </a:cubicBezTo>
                <a:cubicBezTo>
                  <a:pt x="102" y="671"/>
                  <a:pt x="104" y="672"/>
                  <a:pt x="106" y="673"/>
                </a:cubicBezTo>
                <a:cubicBezTo>
                  <a:pt x="106" y="673"/>
                  <a:pt x="106" y="673"/>
                  <a:pt x="106" y="673"/>
                </a:cubicBezTo>
                <a:cubicBezTo>
                  <a:pt x="106" y="673"/>
                  <a:pt x="106" y="674"/>
                  <a:pt x="106" y="675"/>
                </a:cubicBezTo>
                <a:cubicBezTo>
                  <a:pt x="107" y="676"/>
                  <a:pt x="107" y="677"/>
                  <a:pt x="107" y="677"/>
                </a:cubicBezTo>
                <a:cubicBezTo>
                  <a:pt x="107" y="677"/>
                  <a:pt x="105" y="676"/>
                  <a:pt x="105" y="677"/>
                </a:cubicBezTo>
                <a:cubicBezTo>
                  <a:pt x="105" y="677"/>
                  <a:pt x="106" y="678"/>
                  <a:pt x="106" y="678"/>
                </a:cubicBezTo>
                <a:cubicBezTo>
                  <a:pt x="107" y="679"/>
                  <a:pt x="108" y="680"/>
                  <a:pt x="108" y="680"/>
                </a:cubicBezTo>
                <a:cubicBezTo>
                  <a:pt x="106" y="679"/>
                  <a:pt x="105" y="679"/>
                  <a:pt x="104" y="680"/>
                </a:cubicBezTo>
                <a:cubicBezTo>
                  <a:pt x="103" y="682"/>
                  <a:pt x="114" y="687"/>
                  <a:pt x="110" y="687"/>
                </a:cubicBezTo>
                <a:cubicBezTo>
                  <a:pt x="110" y="687"/>
                  <a:pt x="109" y="687"/>
                  <a:pt x="109" y="686"/>
                </a:cubicBezTo>
                <a:cubicBezTo>
                  <a:pt x="107" y="687"/>
                  <a:pt x="107" y="687"/>
                  <a:pt x="107" y="687"/>
                </a:cubicBezTo>
                <a:cubicBezTo>
                  <a:pt x="112" y="689"/>
                  <a:pt x="112" y="691"/>
                  <a:pt x="111" y="693"/>
                </a:cubicBezTo>
                <a:cubicBezTo>
                  <a:pt x="111" y="695"/>
                  <a:pt x="111" y="697"/>
                  <a:pt x="115" y="700"/>
                </a:cubicBezTo>
                <a:cubicBezTo>
                  <a:pt x="111" y="700"/>
                  <a:pt x="113" y="699"/>
                  <a:pt x="109" y="694"/>
                </a:cubicBezTo>
                <a:cubicBezTo>
                  <a:pt x="107" y="694"/>
                  <a:pt x="107" y="694"/>
                  <a:pt x="107" y="694"/>
                </a:cubicBezTo>
                <a:cubicBezTo>
                  <a:pt x="106" y="693"/>
                  <a:pt x="107" y="693"/>
                  <a:pt x="107" y="692"/>
                </a:cubicBezTo>
                <a:close/>
                <a:moveTo>
                  <a:pt x="105" y="666"/>
                </a:moveTo>
                <a:cubicBezTo>
                  <a:pt x="107" y="665"/>
                  <a:pt x="104" y="664"/>
                  <a:pt x="103" y="664"/>
                </a:cubicBezTo>
                <a:cubicBezTo>
                  <a:pt x="103" y="665"/>
                  <a:pt x="101" y="666"/>
                  <a:pt x="105" y="666"/>
                </a:cubicBezTo>
                <a:close/>
                <a:moveTo>
                  <a:pt x="74" y="640"/>
                </a:moveTo>
                <a:cubicBezTo>
                  <a:pt x="74" y="638"/>
                  <a:pt x="74" y="637"/>
                  <a:pt x="73" y="638"/>
                </a:cubicBezTo>
                <a:cubicBezTo>
                  <a:pt x="74" y="639"/>
                  <a:pt x="74" y="640"/>
                  <a:pt x="74" y="640"/>
                </a:cubicBezTo>
                <a:close/>
                <a:moveTo>
                  <a:pt x="60" y="689"/>
                </a:moveTo>
                <a:cubicBezTo>
                  <a:pt x="60" y="689"/>
                  <a:pt x="60" y="689"/>
                  <a:pt x="60" y="689"/>
                </a:cubicBezTo>
                <a:cubicBezTo>
                  <a:pt x="60" y="688"/>
                  <a:pt x="60" y="688"/>
                  <a:pt x="60" y="689"/>
                </a:cubicBezTo>
                <a:close/>
                <a:moveTo>
                  <a:pt x="59" y="689"/>
                </a:moveTo>
                <a:cubicBezTo>
                  <a:pt x="59" y="690"/>
                  <a:pt x="59" y="690"/>
                  <a:pt x="60" y="689"/>
                </a:cubicBezTo>
                <a:cubicBezTo>
                  <a:pt x="60" y="690"/>
                  <a:pt x="59" y="690"/>
                  <a:pt x="59" y="690"/>
                </a:cubicBezTo>
                <a:cubicBezTo>
                  <a:pt x="58" y="690"/>
                  <a:pt x="59" y="690"/>
                  <a:pt x="59" y="689"/>
                </a:cubicBezTo>
                <a:close/>
                <a:moveTo>
                  <a:pt x="64" y="681"/>
                </a:moveTo>
                <a:cubicBezTo>
                  <a:pt x="64" y="680"/>
                  <a:pt x="64" y="680"/>
                  <a:pt x="64" y="680"/>
                </a:cubicBezTo>
                <a:cubicBezTo>
                  <a:pt x="63" y="681"/>
                  <a:pt x="63" y="681"/>
                  <a:pt x="64" y="681"/>
                </a:cubicBezTo>
                <a:close/>
                <a:moveTo>
                  <a:pt x="78" y="635"/>
                </a:moveTo>
                <a:cubicBezTo>
                  <a:pt x="78" y="636"/>
                  <a:pt x="77" y="636"/>
                  <a:pt x="77" y="637"/>
                </a:cubicBezTo>
                <a:cubicBezTo>
                  <a:pt x="78" y="637"/>
                  <a:pt x="78" y="636"/>
                  <a:pt x="78" y="635"/>
                </a:cubicBezTo>
                <a:close/>
                <a:moveTo>
                  <a:pt x="99" y="710"/>
                </a:moveTo>
                <a:cubicBezTo>
                  <a:pt x="99" y="710"/>
                  <a:pt x="99" y="710"/>
                  <a:pt x="99" y="710"/>
                </a:cubicBezTo>
                <a:cubicBezTo>
                  <a:pt x="99" y="710"/>
                  <a:pt x="100" y="710"/>
                  <a:pt x="100" y="710"/>
                </a:cubicBezTo>
                <a:lnTo>
                  <a:pt x="99" y="710"/>
                </a:lnTo>
                <a:close/>
                <a:moveTo>
                  <a:pt x="29" y="675"/>
                </a:moveTo>
                <a:cubicBezTo>
                  <a:pt x="29" y="674"/>
                  <a:pt x="30" y="674"/>
                  <a:pt x="31" y="674"/>
                </a:cubicBezTo>
                <a:cubicBezTo>
                  <a:pt x="30" y="674"/>
                  <a:pt x="29" y="674"/>
                  <a:pt x="29" y="675"/>
                </a:cubicBezTo>
                <a:close/>
                <a:moveTo>
                  <a:pt x="66" y="689"/>
                </a:moveTo>
                <a:cubicBezTo>
                  <a:pt x="65" y="689"/>
                  <a:pt x="65" y="689"/>
                  <a:pt x="65" y="689"/>
                </a:cubicBezTo>
                <a:cubicBezTo>
                  <a:pt x="66" y="690"/>
                  <a:pt x="65" y="690"/>
                  <a:pt x="65" y="691"/>
                </a:cubicBezTo>
                <a:cubicBezTo>
                  <a:pt x="66" y="690"/>
                  <a:pt x="66" y="689"/>
                  <a:pt x="66" y="689"/>
                </a:cubicBezTo>
                <a:close/>
                <a:moveTo>
                  <a:pt x="61" y="710"/>
                </a:moveTo>
                <a:cubicBezTo>
                  <a:pt x="61" y="710"/>
                  <a:pt x="61" y="710"/>
                  <a:pt x="61" y="710"/>
                </a:cubicBezTo>
                <a:cubicBezTo>
                  <a:pt x="62" y="709"/>
                  <a:pt x="62" y="709"/>
                  <a:pt x="62" y="709"/>
                </a:cubicBezTo>
                <a:cubicBezTo>
                  <a:pt x="62" y="709"/>
                  <a:pt x="61" y="709"/>
                  <a:pt x="61" y="710"/>
                </a:cubicBezTo>
                <a:close/>
                <a:moveTo>
                  <a:pt x="60" y="698"/>
                </a:moveTo>
                <a:cubicBezTo>
                  <a:pt x="59" y="701"/>
                  <a:pt x="60" y="700"/>
                  <a:pt x="60" y="700"/>
                </a:cubicBezTo>
                <a:cubicBezTo>
                  <a:pt x="60" y="700"/>
                  <a:pt x="60" y="700"/>
                  <a:pt x="60" y="700"/>
                </a:cubicBezTo>
                <a:cubicBezTo>
                  <a:pt x="63" y="697"/>
                  <a:pt x="62" y="698"/>
                  <a:pt x="60" y="698"/>
                </a:cubicBezTo>
                <a:close/>
                <a:moveTo>
                  <a:pt x="61" y="700"/>
                </a:moveTo>
                <a:cubicBezTo>
                  <a:pt x="61" y="700"/>
                  <a:pt x="61" y="700"/>
                  <a:pt x="61" y="700"/>
                </a:cubicBezTo>
                <a:cubicBezTo>
                  <a:pt x="62" y="699"/>
                  <a:pt x="61" y="700"/>
                  <a:pt x="61" y="700"/>
                </a:cubicBezTo>
                <a:close/>
                <a:moveTo>
                  <a:pt x="61" y="689"/>
                </a:moveTo>
                <a:cubicBezTo>
                  <a:pt x="61" y="690"/>
                  <a:pt x="64" y="687"/>
                  <a:pt x="63" y="688"/>
                </a:cubicBezTo>
                <a:cubicBezTo>
                  <a:pt x="65" y="685"/>
                  <a:pt x="59" y="690"/>
                  <a:pt x="61" y="689"/>
                </a:cubicBezTo>
                <a:close/>
                <a:moveTo>
                  <a:pt x="55" y="706"/>
                </a:moveTo>
                <a:cubicBezTo>
                  <a:pt x="57" y="703"/>
                  <a:pt x="57" y="703"/>
                  <a:pt x="57" y="703"/>
                </a:cubicBezTo>
                <a:cubicBezTo>
                  <a:pt x="55" y="705"/>
                  <a:pt x="55" y="705"/>
                  <a:pt x="55" y="705"/>
                </a:cubicBezTo>
                <a:lnTo>
                  <a:pt x="55" y="706"/>
                </a:lnTo>
                <a:close/>
                <a:moveTo>
                  <a:pt x="52" y="701"/>
                </a:moveTo>
                <a:cubicBezTo>
                  <a:pt x="53" y="702"/>
                  <a:pt x="53" y="702"/>
                  <a:pt x="53" y="702"/>
                </a:cubicBezTo>
                <a:cubicBezTo>
                  <a:pt x="53" y="701"/>
                  <a:pt x="53" y="701"/>
                  <a:pt x="54" y="701"/>
                </a:cubicBezTo>
                <a:cubicBezTo>
                  <a:pt x="53" y="701"/>
                  <a:pt x="53" y="700"/>
                  <a:pt x="52" y="701"/>
                </a:cubicBezTo>
                <a:close/>
                <a:moveTo>
                  <a:pt x="54" y="701"/>
                </a:moveTo>
                <a:cubicBezTo>
                  <a:pt x="54" y="702"/>
                  <a:pt x="54" y="702"/>
                  <a:pt x="55" y="701"/>
                </a:cubicBezTo>
                <a:cubicBezTo>
                  <a:pt x="55" y="701"/>
                  <a:pt x="54" y="701"/>
                  <a:pt x="54" y="701"/>
                </a:cubicBezTo>
                <a:close/>
                <a:moveTo>
                  <a:pt x="53" y="706"/>
                </a:moveTo>
                <a:cubicBezTo>
                  <a:pt x="53" y="705"/>
                  <a:pt x="53" y="705"/>
                  <a:pt x="53" y="705"/>
                </a:cubicBezTo>
                <a:cubicBezTo>
                  <a:pt x="53" y="704"/>
                  <a:pt x="53" y="704"/>
                  <a:pt x="53" y="704"/>
                </a:cubicBezTo>
                <a:lnTo>
                  <a:pt x="53" y="706"/>
                </a:lnTo>
                <a:close/>
                <a:moveTo>
                  <a:pt x="46" y="692"/>
                </a:moveTo>
                <a:cubicBezTo>
                  <a:pt x="45" y="691"/>
                  <a:pt x="45" y="691"/>
                  <a:pt x="45" y="691"/>
                </a:cubicBezTo>
                <a:cubicBezTo>
                  <a:pt x="43" y="692"/>
                  <a:pt x="43" y="692"/>
                  <a:pt x="44" y="692"/>
                </a:cubicBezTo>
                <a:cubicBezTo>
                  <a:pt x="45" y="692"/>
                  <a:pt x="45" y="692"/>
                  <a:pt x="46" y="692"/>
                </a:cubicBezTo>
                <a:close/>
                <a:moveTo>
                  <a:pt x="40" y="699"/>
                </a:moveTo>
                <a:cubicBezTo>
                  <a:pt x="40" y="699"/>
                  <a:pt x="41" y="698"/>
                  <a:pt x="42" y="698"/>
                </a:cubicBezTo>
                <a:cubicBezTo>
                  <a:pt x="38" y="700"/>
                  <a:pt x="38" y="700"/>
                  <a:pt x="38" y="700"/>
                </a:cubicBezTo>
                <a:lnTo>
                  <a:pt x="40" y="699"/>
                </a:lnTo>
                <a:close/>
                <a:moveTo>
                  <a:pt x="37" y="696"/>
                </a:moveTo>
                <a:cubicBezTo>
                  <a:pt x="35" y="696"/>
                  <a:pt x="32" y="695"/>
                  <a:pt x="34" y="697"/>
                </a:cubicBezTo>
                <a:cubicBezTo>
                  <a:pt x="35" y="697"/>
                  <a:pt x="36" y="698"/>
                  <a:pt x="37" y="696"/>
                </a:cubicBezTo>
                <a:close/>
                <a:moveTo>
                  <a:pt x="41" y="675"/>
                </a:moveTo>
                <a:cubicBezTo>
                  <a:pt x="41" y="675"/>
                  <a:pt x="41" y="675"/>
                  <a:pt x="41" y="675"/>
                </a:cubicBezTo>
                <a:cubicBezTo>
                  <a:pt x="48" y="677"/>
                  <a:pt x="48" y="677"/>
                  <a:pt x="48" y="677"/>
                </a:cubicBezTo>
                <a:lnTo>
                  <a:pt x="41" y="675"/>
                </a:lnTo>
                <a:close/>
                <a:moveTo>
                  <a:pt x="30" y="655"/>
                </a:moveTo>
                <a:cubicBezTo>
                  <a:pt x="28" y="656"/>
                  <a:pt x="34" y="657"/>
                  <a:pt x="32" y="657"/>
                </a:cubicBezTo>
                <a:cubicBezTo>
                  <a:pt x="33" y="658"/>
                  <a:pt x="33" y="658"/>
                  <a:pt x="34" y="658"/>
                </a:cubicBezTo>
                <a:cubicBezTo>
                  <a:pt x="34" y="657"/>
                  <a:pt x="34" y="657"/>
                  <a:pt x="35" y="658"/>
                </a:cubicBezTo>
                <a:cubicBezTo>
                  <a:pt x="34" y="656"/>
                  <a:pt x="35" y="656"/>
                  <a:pt x="30" y="655"/>
                </a:cubicBezTo>
                <a:close/>
                <a:moveTo>
                  <a:pt x="35" y="658"/>
                </a:moveTo>
                <a:cubicBezTo>
                  <a:pt x="35" y="658"/>
                  <a:pt x="36" y="658"/>
                  <a:pt x="36" y="658"/>
                </a:cubicBezTo>
                <a:cubicBezTo>
                  <a:pt x="36" y="658"/>
                  <a:pt x="35" y="658"/>
                  <a:pt x="35" y="658"/>
                </a:cubicBezTo>
                <a:close/>
                <a:moveTo>
                  <a:pt x="66" y="657"/>
                </a:moveTo>
                <a:cubicBezTo>
                  <a:pt x="67" y="658"/>
                  <a:pt x="67" y="658"/>
                  <a:pt x="67" y="658"/>
                </a:cubicBezTo>
                <a:cubicBezTo>
                  <a:pt x="66" y="656"/>
                  <a:pt x="66" y="656"/>
                  <a:pt x="66" y="656"/>
                </a:cubicBezTo>
                <a:lnTo>
                  <a:pt x="66" y="657"/>
                </a:lnTo>
                <a:close/>
                <a:moveTo>
                  <a:pt x="64" y="652"/>
                </a:moveTo>
                <a:cubicBezTo>
                  <a:pt x="67" y="656"/>
                  <a:pt x="67" y="656"/>
                  <a:pt x="67" y="656"/>
                </a:cubicBezTo>
                <a:cubicBezTo>
                  <a:pt x="65" y="652"/>
                  <a:pt x="65" y="652"/>
                  <a:pt x="65" y="652"/>
                </a:cubicBezTo>
                <a:cubicBezTo>
                  <a:pt x="65" y="652"/>
                  <a:pt x="65" y="653"/>
                  <a:pt x="64" y="652"/>
                </a:cubicBezTo>
                <a:close/>
                <a:moveTo>
                  <a:pt x="110" y="657"/>
                </a:moveTo>
                <a:cubicBezTo>
                  <a:pt x="109" y="657"/>
                  <a:pt x="109" y="657"/>
                  <a:pt x="109" y="657"/>
                </a:cubicBezTo>
                <a:cubicBezTo>
                  <a:pt x="108" y="657"/>
                  <a:pt x="108" y="658"/>
                  <a:pt x="109" y="659"/>
                </a:cubicBezTo>
                <a:lnTo>
                  <a:pt x="110" y="657"/>
                </a:lnTo>
                <a:close/>
                <a:moveTo>
                  <a:pt x="112" y="684"/>
                </a:moveTo>
                <a:cubicBezTo>
                  <a:pt x="112" y="683"/>
                  <a:pt x="112" y="683"/>
                  <a:pt x="112" y="683"/>
                </a:cubicBezTo>
                <a:cubicBezTo>
                  <a:pt x="108" y="683"/>
                  <a:pt x="108" y="683"/>
                  <a:pt x="108" y="683"/>
                </a:cubicBezTo>
                <a:lnTo>
                  <a:pt x="112" y="684"/>
                </a:lnTo>
                <a:close/>
                <a:moveTo>
                  <a:pt x="112" y="705"/>
                </a:moveTo>
                <a:cubicBezTo>
                  <a:pt x="112" y="705"/>
                  <a:pt x="112" y="703"/>
                  <a:pt x="112" y="703"/>
                </a:cubicBezTo>
                <a:cubicBezTo>
                  <a:pt x="112" y="705"/>
                  <a:pt x="107" y="702"/>
                  <a:pt x="112" y="705"/>
                </a:cubicBezTo>
                <a:close/>
                <a:moveTo>
                  <a:pt x="88" y="687"/>
                </a:moveTo>
                <a:cubicBezTo>
                  <a:pt x="87" y="687"/>
                  <a:pt x="85" y="686"/>
                  <a:pt x="85" y="686"/>
                </a:cubicBezTo>
                <a:cubicBezTo>
                  <a:pt x="85" y="686"/>
                  <a:pt x="87" y="687"/>
                  <a:pt x="88" y="687"/>
                </a:cubicBezTo>
                <a:close/>
                <a:moveTo>
                  <a:pt x="78" y="686"/>
                </a:moveTo>
                <a:cubicBezTo>
                  <a:pt x="79" y="686"/>
                  <a:pt x="79" y="686"/>
                  <a:pt x="79" y="686"/>
                </a:cubicBezTo>
                <a:cubicBezTo>
                  <a:pt x="76" y="686"/>
                  <a:pt x="76" y="686"/>
                  <a:pt x="76" y="686"/>
                </a:cubicBezTo>
                <a:lnTo>
                  <a:pt x="78" y="686"/>
                </a:lnTo>
                <a:close/>
                <a:moveTo>
                  <a:pt x="78" y="685"/>
                </a:moveTo>
                <a:cubicBezTo>
                  <a:pt x="73" y="685"/>
                  <a:pt x="79" y="685"/>
                  <a:pt x="77" y="685"/>
                </a:cubicBezTo>
                <a:cubicBezTo>
                  <a:pt x="76" y="685"/>
                  <a:pt x="76" y="685"/>
                  <a:pt x="76" y="685"/>
                </a:cubicBezTo>
                <a:cubicBezTo>
                  <a:pt x="80" y="686"/>
                  <a:pt x="80" y="686"/>
                  <a:pt x="80" y="686"/>
                </a:cubicBezTo>
                <a:cubicBezTo>
                  <a:pt x="79" y="685"/>
                  <a:pt x="77" y="685"/>
                  <a:pt x="78" y="685"/>
                </a:cubicBezTo>
                <a:close/>
                <a:moveTo>
                  <a:pt x="89" y="686"/>
                </a:moveTo>
                <a:cubicBezTo>
                  <a:pt x="87" y="685"/>
                  <a:pt x="87" y="685"/>
                  <a:pt x="88" y="686"/>
                </a:cubicBezTo>
                <a:cubicBezTo>
                  <a:pt x="88" y="686"/>
                  <a:pt x="88" y="686"/>
                  <a:pt x="89" y="686"/>
                </a:cubicBezTo>
                <a:cubicBezTo>
                  <a:pt x="89" y="686"/>
                  <a:pt x="89" y="686"/>
                  <a:pt x="89" y="686"/>
                </a:cubicBezTo>
                <a:close/>
                <a:moveTo>
                  <a:pt x="89" y="686"/>
                </a:moveTo>
                <a:cubicBezTo>
                  <a:pt x="89" y="686"/>
                  <a:pt x="90" y="686"/>
                  <a:pt x="89" y="686"/>
                </a:cubicBezTo>
                <a:close/>
                <a:moveTo>
                  <a:pt x="88" y="685"/>
                </a:moveTo>
                <a:cubicBezTo>
                  <a:pt x="89" y="685"/>
                  <a:pt x="89" y="685"/>
                  <a:pt x="89" y="685"/>
                </a:cubicBezTo>
                <a:cubicBezTo>
                  <a:pt x="90" y="686"/>
                  <a:pt x="91" y="686"/>
                  <a:pt x="91" y="686"/>
                </a:cubicBezTo>
                <a:cubicBezTo>
                  <a:pt x="90" y="685"/>
                  <a:pt x="89" y="685"/>
                  <a:pt x="88" y="685"/>
                </a:cubicBezTo>
                <a:close/>
                <a:moveTo>
                  <a:pt x="84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4" y="685"/>
                </a:cubicBezTo>
                <a:close/>
                <a:moveTo>
                  <a:pt x="86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4" y="685"/>
                  <a:pt x="82" y="685"/>
                  <a:pt x="85" y="685"/>
                </a:cubicBezTo>
                <a:cubicBezTo>
                  <a:pt x="84" y="685"/>
                  <a:pt x="85" y="685"/>
                  <a:pt x="86" y="685"/>
                </a:cubicBezTo>
                <a:close/>
                <a:moveTo>
                  <a:pt x="85" y="685"/>
                </a:moveTo>
                <a:cubicBezTo>
                  <a:pt x="84" y="685"/>
                  <a:pt x="84" y="685"/>
                  <a:pt x="82" y="685"/>
                </a:cubicBezTo>
                <a:cubicBezTo>
                  <a:pt x="83" y="685"/>
                  <a:pt x="86" y="685"/>
                  <a:pt x="85" y="685"/>
                </a:cubicBezTo>
                <a:close/>
                <a:moveTo>
                  <a:pt x="73" y="685"/>
                </a:moveTo>
                <a:cubicBezTo>
                  <a:pt x="72" y="685"/>
                  <a:pt x="72" y="685"/>
                  <a:pt x="72" y="685"/>
                </a:cubicBezTo>
                <a:cubicBezTo>
                  <a:pt x="73" y="685"/>
                  <a:pt x="73" y="685"/>
                  <a:pt x="73" y="685"/>
                </a:cubicBezTo>
                <a:cubicBezTo>
                  <a:pt x="72" y="685"/>
                  <a:pt x="75" y="685"/>
                  <a:pt x="73" y="685"/>
                </a:cubicBezTo>
                <a:close/>
                <a:moveTo>
                  <a:pt x="90" y="685"/>
                </a:moveTo>
                <a:cubicBezTo>
                  <a:pt x="89" y="685"/>
                  <a:pt x="87" y="685"/>
                  <a:pt x="86" y="685"/>
                </a:cubicBezTo>
                <a:cubicBezTo>
                  <a:pt x="87" y="685"/>
                  <a:pt x="87" y="685"/>
                  <a:pt x="87" y="685"/>
                </a:cubicBezTo>
                <a:cubicBezTo>
                  <a:pt x="88" y="685"/>
                  <a:pt x="89" y="685"/>
                  <a:pt x="90" y="685"/>
                </a:cubicBezTo>
                <a:close/>
                <a:moveTo>
                  <a:pt x="86" y="685"/>
                </a:moveTo>
                <a:cubicBezTo>
                  <a:pt x="84" y="685"/>
                  <a:pt x="84" y="685"/>
                  <a:pt x="84" y="685"/>
                </a:cubicBezTo>
                <a:cubicBezTo>
                  <a:pt x="84" y="685"/>
                  <a:pt x="85" y="685"/>
                  <a:pt x="86" y="685"/>
                </a:cubicBezTo>
                <a:close/>
                <a:moveTo>
                  <a:pt x="79" y="685"/>
                </a:moveTo>
                <a:cubicBezTo>
                  <a:pt x="82" y="685"/>
                  <a:pt x="82" y="685"/>
                  <a:pt x="82" y="685"/>
                </a:cubicBezTo>
                <a:cubicBezTo>
                  <a:pt x="78" y="685"/>
                  <a:pt x="78" y="685"/>
                  <a:pt x="78" y="685"/>
                </a:cubicBezTo>
                <a:lnTo>
                  <a:pt x="79" y="685"/>
                </a:lnTo>
                <a:close/>
                <a:moveTo>
                  <a:pt x="90" y="685"/>
                </a:moveTo>
                <a:cubicBezTo>
                  <a:pt x="93" y="685"/>
                  <a:pt x="93" y="685"/>
                  <a:pt x="93" y="685"/>
                </a:cubicBezTo>
                <a:cubicBezTo>
                  <a:pt x="89" y="685"/>
                  <a:pt x="89" y="685"/>
                  <a:pt x="89" y="685"/>
                </a:cubicBezTo>
                <a:lnTo>
                  <a:pt x="90" y="685"/>
                </a:lnTo>
                <a:close/>
                <a:moveTo>
                  <a:pt x="90" y="685"/>
                </a:moveTo>
                <a:cubicBezTo>
                  <a:pt x="92" y="685"/>
                  <a:pt x="93" y="685"/>
                  <a:pt x="94" y="685"/>
                </a:cubicBezTo>
                <a:cubicBezTo>
                  <a:pt x="94" y="685"/>
                  <a:pt x="92" y="685"/>
                  <a:pt x="91" y="685"/>
                </a:cubicBezTo>
                <a:cubicBezTo>
                  <a:pt x="92" y="685"/>
                  <a:pt x="91" y="685"/>
                  <a:pt x="90" y="685"/>
                </a:cubicBezTo>
                <a:close/>
                <a:moveTo>
                  <a:pt x="89" y="684"/>
                </a:moveTo>
                <a:cubicBezTo>
                  <a:pt x="89" y="685"/>
                  <a:pt x="90" y="685"/>
                  <a:pt x="91" y="685"/>
                </a:cubicBezTo>
                <a:cubicBezTo>
                  <a:pt x="90" y="685"/>
                  <a:pt x="90" y="685"/>
                  <a:pt x="89" y="684"/>
                </a:cubicBezTo>
                <a:close/>
                <a:moveTo>
                  <a:pt x="85" y="685"/>
                </a:moveTo>
                <a:cubicBezTo>
                  <a:pt x="85" y="685"/>
                  <a:pt x="87" y="685"/>
                  <a:pt x="88" y="685"/>
                </a:cubicBezTo>
                <a:cubicBezTo>
                  <a:pt x="85" y="685"/>
                  <a:pt x="85" y="685"/>
                  <a:pt x="85" y="685"/>
                </a:cubicBezTo>
                <a:close/>
                <a:moveTo>
                  <a:pt x="85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5" y="685"/>
                </a:cubicBezTo>
                <a:cubicBezTo>
                  <a:pt x="85" y="685"/>
                  <a:pt x="85" y="685"/>
                  <a:pt x="85" y="685"/>
                </a:cubicBezTo>
                <a:close/>
                <a:moveTo>
                  <a:pt x="85" y="685"/>
                </a:moveTo>
                <a:cubicBezTo>
                  <a:pt x="85" y="685"/>
                  <a:pt x="85" y="685"/>
                  <a:pt x="85" y="685"/>
                </a:cubicBezTo>
                <a:cubicBezTo>
                  <a:pt x="84" y="685"/>
                  <a:pt x="84" y="685"/>
                  <a:pt x="85" y="685"/>
                </a:cubicBezTo>
                <a:close/>
                <a:moveTo>
                  <a:pt x="81" y="685"/>
                </a:moveTo>
                <a:cubicBezTo>
                  <a:pt x="80" y="684"/>
                  <a:pt x="78" y="684"/>
                  <a:pt x="75" y="684"/>
                </a:cubicBezTo>
                <a:cubicBezTo>
                  <a:pt x="77" y="684"/>
                  <a:pt x="79" y="684"/>
                  <a:pt x="81" y="685"/>
                </a:cubicBezTo>
                <a:close/>
                <a:moveTo>
                  <a:pt x="81" y="684"/>
                </a:moveTo>
                <a:cubicBezTo>
                  <a:pt x="80" y="684"/>
                  <a:pt x="80" y="684"/>
                  <a:pt x="80" y="684"/>
                </a:cubicBezTo>
                <a:cubicBezTo>
                  <a:pt x="81" y="684"/>
                  <a:pt x="82" y="685"/>
                  <a:pt x="83" y="685"/>
                </a:cubicBezTo>
                <a:lnTo>
                  <a:pt x="81" y="684"/>
                </a:lnTo>
                <a:close/>
                <a:moveTo>
                  <a:pt x="80" y="684"/>
                </a:moveTo>
                <a:cubicBezTo>
                  <a:pt x="81" y="684"/>
                  <a:pt x="81" y="684"/>
                  <a:pt x="81" y="684"/>
                </a:cubicBezTo>
                <a:cubicBezTo>
                  <a:pt x="81" y="684"/>
                  <a:pt x="81" y="684"/>
                  <a:pt x="81" y="684"/>
                </a:cubicBezTo>
                <a:lnTo>
                  <a:pt x="80" y="684"/>
                </a:lnTo>
                <a:close/>
                <a:moveTo>
                  <a:pt x="86" y="684"/>
                </a:moveTo>
                <a:cubicBezTo>
                  <a:pt x="85" y="684"/>
                  <a:pt x="84" y="684"/>
                  <a:pt x="84" y="684"/>
                </a:cubicBezTo>
                <a:cubicBezTo>
                  <a:pt x="84" y="684"/>
                  <a:pt x="83" y="684"/>
                  <a:pt x="83" y="684"/>
                </a:cubicBezTo>
                <a:cubicBezTo>
                  <a:pt x="84" y="684"/>
                  <a:pt x="86" y="684"/>
                  <a:pt x="86" y="684"/>
                </a:cubicBezTo>
                <a:close/>
                <a:moveTo>
                  <a:pt x="85" y="684"/>
                </a:move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lose/>
                <a:moveTo>
                  <a:pt x="84" y="684"/>
                </a:moveTo>
                <a:cubicBezTo>
                  <a:pt x="84" y="684"/>
                  <a:pt x="84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lose/>
                <a:moveTo>
                  <a:pt x="83" y="684"/>
                </a:moveTo>
                <a:cubicBezTo>
                  <a:pt x="82" y="684"/>
                  <a:pt x="83" y="684"/>
                  <a:pt x="84" y="684"/>
                </a:cubicBezTo>
                <a:cubicBezTo>
                  <a:pt x="84" y="684"/>
                  <a:pt x="83" y="684"/>
                  <a:pt x="83" y="684"/>
                </a:cubicBezTo>
                <a:cubicBezTo>
                  <a:pt x="83" y="684"/>
                  <a:pt x="83" y="684"/>
                  <a:pt x="83" y="684"/>
                </a:cubicBezTo>
                <a:close/>
                <a:moveTo>
                  <a:pt x="87" y="684"/>
                </a:moveTo>
                <a:cubicBezTo>
                  <a:pt x="87" y="684"/>
                  <a:pt x="86" y="684"/>
                  <a:pt x="86" y="684"/>
                </a:cubicBezTo>
                <a:cubicBezTo>
                  <a:pt x="87" y="684"/>
                  <a:pt x="88" y="684"/>
                  <a:pt x="87" y="684"/>
                </a:cubicBezTo>
                <a:close/>
                <a:moveTo>
                  <a:pt x="86" y="684"/>
                </a:moveTo>
                <a:cubicBezTo>
                  <a:pt x="86" y="684"/>
                  <a:pt x="86" y="684"/>
                  <a:pt x="86" y="684"/>
                </a:cubicBezTo>
                <a:cubicBezTo>
                  <a:pt x="86" y="685"/>
                  <a:pt x="86" y="685"/>
                  <a:pt x="86" y="684"/>
                </a:cubicBezTo>
                <a:close/>
                <a:moveTo>
                  <a:pt x="86" y="684"/>
                </a:moveTo>
                <a:cubicBezTo>
                  <a:pt x="85" y="684"/>
                  <a:pt x="85" y="684"/>
                  <a:pt x="84" y="684"/>
                </a:cubicBezTo>
                <a:cubicBezTo>
                  <a:pt x="84" y="684"/>
                  <a:pt x="84" y="684"/>
                  <a:pt x="85" y="684"/>
                </a:cubicBezTo>
                <a:cubicBezTo>
                  <a:pt x="85" y="684"/>
                  <a:pt x="85" y="684"/>
                  <a:pt x="86" y="684"/>
                </a:cubicBezTo>
                <a:close/>
                <a:moveTo>
                  <a:pt x="66" y="682"/>
                </a:moveTo>
                <a:cubicBezTo>
                  <a:pt x="68" y="682"/>
                  <a:pt x="71" y="682"/>
                  <a:pt x="68" y="682"/>
                </a:cubicBezTo>
                <a:cubicBezTo>
                  <a:pt x="70" y="682"/>
                  <a:pt x="79" y="683"/>
                  <a:pt x="84" y="684"/>
                </a:cubicBezTo>
                <a:cubicBezTo>
                  <a:pt x="83" y="684"/>
                  <a:pt x="82" y="683"/>
                  <a:pt x="80" y="683"/>
                </a:cubicBezTo>
                <a:cubicBezTo>
                  <a:pt x="78" y="683"/>
                  <a:pt x="76" y="683"/>
                  <a:pt x="74" y="683"/>
                </a:cubicBezTo>
                <a:cubicBezTo>
                  <a:pt x="73" y="682"/>
                  <a:pt x="75" y="683"/>
                  <a:pt x="76" y="683"/>
                </a:cubicBezTo>
                <a:cubicBezTo>
                  <a:pt x="73" y="682"/>
                  <a:pt x="72" y="682"/>
                  <a:pt x="67" y="682"/>
                </a:cubicBezTo>
                <a:cubicBezTo>
                  <a:pt x="68" y="682"/>
                  <a:pt x="68" y="682"/>
                  <a:pt x="68" y="682"/>
                </a:cubicBezTo>
                <a:cubicBezTo>
                  <a:pt x="68" y="682"/>
                  <a:pt x="66" y="682"/>
                  <a:pt x="66" y="682"/>
                </a:cubicBezTo>
                <a:close/>
                <a:moveTo>
                  <a:pt x="84" y="684"/>
                </a:moveTo>
                <a:cubicBezTo>
                  <a:pt x="84" y="684"/>
                  <a:pt x="84" y="684"/>
                  <a:pt x="84" y="684"/>
                </a:cubicBezTo>
                <a:cubicBezTo>
                  <a:pt x="84" y="684"/>
                  <a:pt x="85" y="684"/>
                  <a:pt x="88" y="684"/>
                </a:cubicBezTo>
                <a:cubicBezTo>
                  <a:pt x="86" y="684"/>
                  <a:pt x="85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lose/>
                <a:moveTo>
                  <a:pt x="84" y="684"/>
                </a:moveTo>
                <a:cubicBezTo>
                  <a:pt x="81" y="684"/>
                  <a:pt x="80" y="684"/>
                  <a:pt x="76" y="683"/>
                </a:cubicBezTo>
                <a:cubicBezTo>
                  <a:pt x="77" y="683"/>
                  <a:pt x="79" y="684"/>
                  <a:pt x="80" y="684"/>
                </a:cubicBezTo>
                <a:cubicBezTo>
                  <a:pt x="79" y="684"/>
                  <a:pt x="82" y="684"/>
                  <a:pt x="84" y="684"/>
                </a:cubicBezTo>
                <a:cubicBezTo>
                  <a:pt x="84" y="684"/>
                  <a:pt x="84" y="684"/>
                  <a:pt x="84" y="684"/>
                </a:cubicBezTo>
                <a:cubicBezTo>
                  <a:pt x="85" y="684"/>
                  <a:pt x="85" y="684"/>
                  <a:pt x="86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4" y="684"/>
                  <a:pt x="84" y="684"/>
                </a:cubicBezTo>
                <a:cubicBezTo>
                  <a:pt x="84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5" y="684"/>
                  <a:pt x="85" y="684"/>
                  <a:pt x="85" y="684"/>
                </a:cubicBezTo>
                <a:cubicBezTo>
                  <a:pt x="84" y="684"/>
                  <a:pt x="84" y="684"/>
                  <a:pt x="84" y="684"/>
                </a:cubicBezTo>
                <a:cubicBezTo>
                  <a:pt x="83" y="684"/>
                  <a:pt x="84" y="684"/>
                  <a:pt x="84" y="684"/>
                </a:cubicBezTo>
                <a:close/>
                <a:moveTo>
                  <a:pt x="69" y="684"/>
                </a:moveTo>
                <a:cubicBezTo>
                  <a:pt x="69" y="684"/>
                  <a:pt x="69" y="684"/>
                  <a:pt x="70" y="684"/>
                </a:cubicBezTo>
                <a:cubicBezTo>
                  <a:pt x="69" y="684"/>
                  <a:pt x="69" y="684"/>
                  <a:pt x="69" y="684"/>
                </a:cubicBezTo>
                <a:close/>
                <a:moveTo>
                  <a:pt x="71" y="684"/>
                </a:moveTo>
                <a:cubicBezTo>
                  <a:pt x="71" y="684"/>
                  <a:pt x="72" y="684"/>
                  <a:pt x="72" y="684"/>
                </a:cubicBezTo>
                <a:cubicBezTo>
                  <a:pt x="71" y="684"/>
                  <a:pt x="71" y="684"/>
                  <a:pt x="70" y="684"/>
                </a:cubicBezTo>
                <a:cubicBezTo>
                  <a:pt x="70" y="684"/>
                  <a:pt x="72" y="684"/>
                  <a:pt x="73" y="684"/>
                </a:cubicBezTo>
                <a:cubicBezTo>
                  <a:pt x="73" y="684"/>
                  <a:pt x="73" y="684"/>
                  <a:pt x="73" y="684"/>
                </a:cubicBezTo>
                <a:cubicBezTo>
                  <a:pt x="74" y="684"/>
                  <a:pt x="78" y="684"/>
                  <a:pt x="78" y="684"/>
                </a:cubicBezTo>
                <a:cubicBezTo>
                  <a:pt x="75" y="684"/>
                  <a:pt x="73" y="684"/>
                  <a:pt x="71" y="684"/>
                </a:cubicBezTo>
                <a:close/>
                <a:moveTo>
                  <a:pt x="77" y="684"/>
                </a:moveTo>
                <a:cubicBezTo>
                  <a:pt x="75" y="683"/>
                  <a:pt x="75" y="683"/>
                  <a:pt x="75" y="683"/>
                </a:cubicBezTo>
                <a:cubicBezTo>
                  <a:pt x="73" y="683"/>
                  <a:pt x="73" y="683"/>
                  <a:pt x="73" y="683"/>
                </a:cubicBezTo>
                <a:cubicBezTo>
                  <a:pt x="74" y="683"/>
                  <a:pt x="74" y="683"/>
                  <a:pt x="74" y="683"/>
                </a:cubicBezTo>
                <a:cubicBezTo>
                  <a:pt x="74" y="683"/>
                  <a:pt x="75" y="684"/>
                  <a:pt x="77" y="684"/>
                </a:cubicBezTo>
                <a:close/>
                <a:moveTo>
                  <a:pt x="86" y="684"/>
                </a:moveTo>
                <a:cubicBezTo>
                  <a:pt x="89" y="684"/>
                  <a:pt x="89" y="684"/>
                  <a:pt x="89" y="684"/>
                </a:cubicBezTo>
                <a:cubicBezTo>
                  <a:pt x="85" y="684"/>
                  <a:pt x="85" y="684"/>
                  <a:pt x="85" y="684"/>
                </a:cubicBezTo>
                <a:lnTo>
                  <a:pt x="86" y="684"/>
                </a:lnTo>
                <a:close/>
                <a:moveTo>
                  <a:pt x="85" y="684"/>
                </a:moveTo>
                <a:cubicBezTo>
                  <a:pt x="88" y="684"/>
                  <a:pt x="88" y="684"/>
                  <a:pt x="88" y="684"/>
                </a:cubicBezTo>
                <a:cubicBezTo>
                  <a:pt x="87" y="684"/>
                  <a:pt x="87" y="684"/>
                  <a:pt x="87" y="684"/>
                </a:cubicBezTo>
                <a:lnTo>
                  <a:pt x="85" y="684"/>
                </a:lnTo>
                <a:close/>
                <a:moveTo>
                  <a:pt x="55" y="664"/>
                </a:moveTo>
                <a:cubicBezTo>
                  <a:pt x="55" y="665"/>
                  <a:pt x="55" y="665"/>
                  <a:pt x="55" y="665"/>
                </a:cubicBezTo>
                <a:cubicBezTo>
                  <a:pt x="55" y="664"/>
                  <a:pt x="55" y="664"/>
                  <a:pt x="55" y="664"/>
                </a:cubicBezTo>
                <a:close/>
                <a:moveTo>
                  <a:pt x="55" y="665"/>
                </a:moveTo>
                <a:cubicBezTo>
                  <a:pt x="56" y="665"/>
                  <a:pt x="56" y="665"/>
                  <a:pt x="56" y="665"/>
                </a:cubicBezTo>
                <a:cubicBezTo>
                  <a:pt x="56" y="665"/>
                  <a:pt x="55" y="665"/>
                  <a:pt x="55" y="665"/>
                </a:cubicBezTo>
                <a:close/>
                <a:moveTo>
                  <a:pt x="86" y="680"/>
                </a:moveTo>
                <a:cubicBezTo>
                  <a:pt x="88" y="681"/>
                  <a:pt x="92" y="681"/>
                  <a:pt x="89" y="681"/>
                </a:cubicBezTo>
                <a:cubicBezTo>
                  <a:pt x="86" y="680"/>
                  <a:pt x="86" y="680"/>
                  <a:pt x="86" y="680"/>
                </a:cubicBezTo>
                <a:cubicBezTo>
                  <a:pt x="87" y="680"/>
                  <a:pt x="86" y="680"/>
                  <a:pt x="86" y="680"/>
                </a:cubicBezTo>
                <a:close/>
                <a:moveTo>
                  <a:pt x="69" y="673"/>
                </a:moveTo>
                <a:cubicBezTo>
                  <a:pt x="69" y="673"/>
                  <a:pt x="69" y="673"/>
                  <a:pt x="68" y="673"/>
                </a:cubicBezTo>
                <a:cubicBezTo>
                  <a:pt x="69" y="673"/>
                  <a:pt x="70" y="673"/>
                  <a:pt x="71" y="673"/>
                </a:cubicBezTo>
                <a:cubicBezTo>
                  <a:pt x="70" y="673"/>
                  <a:pt x="70" y="673"/>
                  <a:pt x="69" y="673"/>
                </a:cubicBezTo>
                <a:close/>
                <a:moveTo>
                  <a:pt x="57" y="669"/>
                </a:moveTo>
                <a:cubicBezTo>
                  <a:pt x="59" y="670"/>
                  <a:pt x="59" y="670"/>
                  <a:pt x="59" y="670"/>
                </a:cubicBezTo>
                <a:cubicBezTo>
                  <a:pt x="59" y="670"/>
                  <a:pt x="58" y="670"/>
                  <a:pt x="57" y="669"/>
                </a:cubicBezTo>
                <a:close/>
                <a:moveTo>
                  <a:pt x="53" y="661"/>
                </a:moveTo>
                <a:cubicBezTo>
                  <a:pt x="51" y="660"/>
                  <a:pt x="51" y="660"/>
                  <a:pt x="51" y="660"/>
                </a:cubicBezTo>
                <a:cubicBezTo>
                  <a:pt x="51" y="660"/>
                  <a:pt x="52" y="660"/>
                  <a:pt x="53" y="661"/>
                </a:cubicBezTo>
                <a:close/>
                <a:moveTo>
                  <a:pt x="85" y="682"/>
                </a:moveTo>
                <a:cubicBezTo>
                  <a:pt x="86" y="682"/>
                  <a:pt x="86" y="682"/>
                  <a:pt x="86" y="682"/>
                </a:cubicBezTo>
                <a:cubicBezTo>
                  <a:pt x="85" y="682"/>
                  <a:pt x="82" y="682"/>
                  <a:pt x="85" y="682"/>
                </a:cubicBezTo>
                <a:close/>
                <a:moveTo>
                  <a:pt x="85" y="675"/>
                </a:moveTo>
                <a:cubicBezTo>
                  <a:pt x="85" y="675"/>
                  <a:pt x="84" y="675"/>
                  <a:pt x="84" y="674"/>
                </a:cubicBezTo>
                <a:cubicBezTo>
                  <a:pt x="84" y="674"/>
                  <a:pt x="85" y="675"/>
                  <a:pt x="85" y="675"/>
                </a:cubicBezTo>
                <a:close/>
                <a:moveTo>
                  <a:pt x="86" y="682"/>
                </a:moveTo>
                <a:cubicBezTo>
                  <a:pt x="86" y="682"/>
                  <a:pt x="86" y="682"/>
                  <a:pt x="86" y="682"/>
                </a:cubicBezTo>
                <a:cubicBezTo>
                  <a:pt x="86" y="682"/>
                  <a:pt x="87" y="682"/>
                  <a:pt x="86" y="682"/>
                </a:cubicBezTo>
                <a:cubicBezTo>
                  <a:pt x="88" y="682"/>
                  <a:pt x="88" y="682"/>
                  <a:pt x="86" y="682"/>
                </a:cubicBezTo>
                <a:close/>
                <a:moveTo>
                  <a:pt x="60" y="653"/>
                </a:moveTo>
                <a:cubicBezTo>
                  <a:pt x="60" y="653"/>
                  <a:pt x="60" y="654"/>
                  <a:pt x="60" y="654"/>
                </a:cubicBezTo>
                <a:cubicBezTo>
                  <a:pt x="60" y="653"/>
                  <a:pt x="60" y="653"/>
                  <a:pt x="60" y="653"/>
                </a:cubicBezTo>
                <a:close/>
                <a:moveTo>
                  <a:pt x="87" y="667"/>
                </a:moveTo>
                <a:cubicBezTo>
                  <a:pt x="87" y="667"/>
                  <a:pt x="87" y="667"/>
                  <a:pt x="87" y="667"/>
                </a:cubicBezTo>
                <a:cubicBezTo>
                  <a:pt x="87" y="667"/>
                  <a:pt x="87" y="667"/>
                  <a:pt x="87" y="667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7" y="683"/>
                </a:cubicBezTo>
                <a:close/>
                <a:moveTo>
                  <a:pt x="74" y="682"/>
                </a:moveTo>
                <a:cubicBezTo>
                  <a:pt x="74" y="682"/>
                  <a:pt x="75" y="682"/>
                  <a:pt x="75" y="682"/>
                </a:cubicBezTo>
                <a:cubicBezTo>
                  <a:pt x="75" y="682"/>
                  <a:pt x="74" y="682"/>
                  <a:pt x="74" y="682"/>
                </a:cubicBezTo>
                <a:close/>
                <a:moveTo>
                  <a:pt x="68" y="679"/>
                </a:moveTo>
                <a:cubicBezTo>
                  <a:pt x="68" y="679"/>
                  <a:pt x="68" y="679"/>
                  <a:pt x="68" y="679"/>
                </a:cubicBezTo>
                <a:cubicBezTo>
                  <a:pt x="68" y="679"/>
                  <a:pt x="68" y="679"/>
                  <a:pt x="68" y="679"/>
                </a:cubicBezTo>
                <a:close/>
                <a:moveTo>
                  <a:pt x="86" y="683"/>
                </a:moveTo>
                <a:cubicBezTo>
                  <a:pt x="86" y="683"/>
                  <a:pt x="86" y="683"/>
                  <a:pt x="85" y="683"/>
                </a:cubicBezTo>
                <a:cubicBezTo>
                  <a:pt x="86" y="683"/>
                  <a:pt x="86" y="683"/>
                  <a:pt x="86" y="683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7" y="683"/>
                </a:cubicBezTo>
                <a:cubicBezTo>
                  <a:pt x="87" y="683"/>
                  <a:pt x="87" y="683"/>
                  <a:pt x="87" y="683"/>
                </a:cubicBezTo>
                <a:close/>
                <a:moveTo>
                  <a:pt x="87" y="683"/>
                </a:moveTo>
                <a:cubicBezTo>
                  <a:pt x="87" y="683"/>
                  <a:pt x="87" y="683"/>
                  <a:pt x="86" y="683"/>
                </a:cubicBezTo>
                <a:cubicBezTo>
                  <a:pt x="87" y="683"/>
                  <a:pt x="87" y="683"/>
                  <a:pt x="87" y="683"/>
                </a:cubicBezTo>
                <a:close/>
                <a:moveTo>
                  <a:pt x="65" y="661"/>
                </a:moveTo>
                <a:cubicBezTo>
                  <a:pt x="65" y="661"/>
                  <a:pt x="65" y="661"/>
                  <a:pt x="65" y="661"/>
                </a:cubicBezTo>
                <a:cubicBezTo>
                  <a:pt x="64" y="661"/>
                  <a:pt x="64" y="661"/>
                  <a:pt x="65" y="661"/>
                </a:cubicBezTo>
                <a:close/>
                <a:moveTo>
                  <a:pt x="56" y="672"/>
                </a:moveTo>
                <a:cubicBezTo>
                  <a:pt x="56" y="672"/>
                  <a:pt x="56" y="672"/>
                  <a:pt x="56" y="672"/>
                </a:cubicBezTo>
                <a:cubicBezTo>
                  <a:pt x="56" y="672"/>
                  <a:pt x="56" y="672"/>
                  <a:pt x="56" y="672"/>
                </a:cubicBezTo>
                <a:close/>
                <a:moveTo>
                  <a:pt x="54" y="672"/>
                </a:moveTo>
                <a:cubicBezTo>
                  <a:pt x="57" y="672"/>
                  <a:pt x="57" y="672"/>
                  <a:pt x="56" y="672"/>
                </a:cubicBezTo>
                <a:cubicBezTo>
                  <a:pt x="64" y="674"/>
                  <a:pt x="64" y="674"/>
                  <a:pt x="64" y="674"/>
                </a:cubicBezTo>
                <a:lnTo>
                  <a:pt x="54" y="672"/>
                </a:lnTo>
                <a:close/>
                <a:moveTo>
                  <a:pt x="55" y="664"/>
                </a:moveTo>
                <a:cubicBezTo>
                  <a:pt x="59" y="665"/>
                  <a:pt x="55" y="663"/>
                  <a:pt x="52" y="662"/>
                </a:cubicBezTo>
                <a:cubicBezTo>
                  <a:pt x="54" y="662"/>
                  <a:pt x="59" y="664"/>
                  <a:pt x="58" y="664"/>
                </a:cubicBezTo>
                <a:cubicBezTo>
                  <a:pt x="56" y="663"/>
                  <a:pt x="51" y="661"/>
                  <a:pt x="50" y="661"/>
                </a:cubicBezTo>
                <a:cubicBezTo>
                  <a:pt x="55" y="662"/>
                  <a:pt x="55" y="662"/>
                  <a:pt x="55" y="662"/>
                </a:cubicBezTo>
                <a:cubicBezTo>
                  <a:pt x="51" y="661"/>
                  <a:pt x="55" y="662"/>
                  <a:pt x="55" y="662"/>
                </a:cubicBezTo>
                <a:cubicBezTo>
                  <a:pt x="55" y="662"/>
                  <a:pt x="54" y="661"/>
                  <a:pt x="54" y="661"/>
                </a:cubicBezTo>
                <a:cubicBezTo>
                  <a:pt x="56" y="662"/>
                  <a:pt x="50" y="659"/>
                  <a:pt x="51" y="659"/>
                </a:cubicBezTo>
                <a:cubicBezTo>
                  <a:pt x="52" y="660"/>
                  <a:pt x="54" y="661"/>
                  <a:pt x="55" y="661"/>
                </a:cubicBezTo>
                <a:cubicBezTo>
                  <a:pt x="53" y="660"/>
                  <a:pt x="53" y="660"/>
                  <a:pt x="53" y="660"/>
                </a:cubicBezTo>
                <a:cubicBezTo>
                  <a:pt x="54" y="660"/>
                  <a:pt x="56" y="661"/>
                  <a:pt x="59" y="662"/>
                </a:cubicBezTo>
                <a:cubicBezTo>
                  <a:pt x="58" y="662"/>
                  <a:pt x="57" y="661"/>
                  <a:pt x="57" y="661"/>
                </a:cubicBezTo>
                <a:cubicBezTo>
                  <a:pt x="58" y="662"/>
                  <a:pt x="59" y="662"/>
                  <a:pt x="60" y="662"/>
                </a:cubicBezTo>
                <a:cubicBezTo>
                  <a:pt x="56" y="660"/>
                  <a:pt x="56" y="660"/>
                  <a:pt x="56" y="660"/>
                </a:cubicBezTo>
                <a:cubicBezTo>
                  <a:pt x="55" y="660"/>
                  <a:pt x="55" y="660"/>
                  <a:pt x="55" y="660"/>
                </a:cubicBezTo>
                <a:cubicBezTo>
                  <a:pt x="55" y="660"/>
                  <a:pt x="53" y="659"/>
                  <a:pt x="55" y="660"/>
                </a:cubicBezTo>
                <a:cubicBezTo>
                  <a:pt x="56" y="660"/>
                  <a:pt x="57" y="661"/>
                  <a:pt x="58" y="661"/>
                </a:cubicBezTo>
                <a:cubicBezTo>
                  <a:pt x="55" y="660"/>
                  <a:pt x="58" y="661"/>
                  <a:pt x="60" y="662"/>
                </a:cubicBezTo>
                <a:cubicBezTo>
                  <a:pt x="59" y="662"/>
                  <a:pt x="60" y="662"/>
                  <a:pt x="62" y="663"/>
                </a:cubicBezTo>
                <a:cubicBezTo>
                  <a:pt x="62" y="663"/>
                  <a:pt x="59" y="661"/>
                  <a:pt x="57" y="661"/>
                </a:cubicBezTo>
                <a:cubicBezTo>
                  <a:pt x="58" y="661"/>
                  <a:pt x="58" y="661"/>
                  <a:pt x="56" y="660"/>
                </a:cubicBezTo>
                <a:cubicBezTo>
                  <a:pt x="59" y="661"/>
                  <a:pt x="59" y="661"/>
                  <a:pt x="59" y="661"/>
                </a:cubicBezTo>
                <a:cubicBezTo>
                  <a:pt x="58" y="661"/>
                  <a:pt x="58" y="661"/>
                  <a:pt x="58" y="661"/>
                </a:cubicBezTo>
                <a:cubicBezTo>
                  <a:pt x="63" y="663"/>
                  <a:pt x="63" y="663"/>
                  <a:pt x="63" y="663"/>
                </a:cubicBezTo>
                <a:cubicBezTo>
                  <a:pt x="65" y="663"/>
                  <a:pt x="57" y="660"/>
                  <a:pt x="59" y="661"/>
                </a:cubicBezTo>
                <a:cubicBezTo>
                  <a:pt x="62" y="662"/>
                  <a:pt x="62" y="662"/>
                  <a:pt x="62" y="662"/>
                </a:cubicBezTo>
                <a:cubicBezTo>
                  <a:pt x="61" y="661"/>
                  <a:pt x="56" y="659"/>
                  <a:pt x="59" y="660"/>
                </a:cubicBezTo>
                <a:cubicBezTo>
                  <a:pt x="57" y="660"/>
                  <a:pt x="55" y="659"/>
                  <a:pt x="54" y="658"/>
                </a:cubicBezTo>
                <a:cubicBezTo>
                  <a:pt x="56" y="659"/>
                  <a:pt x="57" y="659"/>
                  <a:pt x="58" y="659"/>
                </a:cubicBezTo>
                <a:cubicBezTo>
                  <a:pt x="56" y="659"/>
                  <a:pt x="54" y="658"/>
                  <a:pt x="55" y="658"/>
                </a:cubicBezTo>
                <a:cubicBezTo>
                  <a:pt x="53" y="657"/>
                  <a:pt x="65" y="662"/>
                  <a:pt x="61" y="660"/>
                </a:cubicBezTo>
                <a:cubicBezTo>
                  <a:pt x="59" y="660"/>
                  <a:pt x="55" y="658"/>
                  <a:pt x="55" y="658"/>
                </a:cubicBezTo>
                <a:cubicBezTo>
                  <a:pt x="54" y="657"/>
                  <a:pt x="60" y="660"/>
                  <a:pt x="57" y="658"/>
                </a:cubicBezTo>
                <a:cubicBezTo>
                  <a:pt x="60" y="660"/>
                  <a:pt x="60" y="660"/>
                  <a:pt x="60" y="660"/>
                </a:cubicBezTo>
                <a:cubicBezTo>
                  <a:pt x="60" y="660"/>
                  <a:pt x="59" y="659"/>
                  <a:pt x="59" y="659"/>
                </a:cubicBezTo>
                <a:cubicBezTo>
                  <a:pt x="62" y="660"/>
                  <a:pt x="62" y="660"/>
                  <a:pt x="62" y="660"/>
                </a:cubicBezTo>
                <a:cubicBezTo>
                  <a:pt x="56" y="658"/>
                  <a:pt x="64" y="661"/>
                  <a:pt x="57" y="658"/>
                </a:cubicBezTo>
                <a:cubicBezTo>
                  <a:pt x="63" y="660"/>
                  <a:pt x="57" y="658"/>
                  <a:pt x="59" y="659"/>
                </a:cubicBezTo>
                <a:cubicBezTo>
                  <a:pt x="63" y="660"/>
                  <a:pt x="59" y="659"/>
                  <a:pt x="64" y="661"/>
                </a:cubicBezTo>
                <a:cubicBezTo>
                  <a:pt x="66" y="662"/>
                  <a:pt x="63" y="661"/>
                  <a:pt x="65" y="661"/>
                </a:cubicBezTo>
                <a:cubicBezTo>
                  <a:pt x="65" y="662"/>
                  <a:pt x="67" y="662"/>
                  <a:pt x="68" y="663"/>
                </a:cubicBezTo>
                <a:cubicBezTo>
                  <a:pt x="70" y="664"/>
                  <a:pt x="65" y="661"/>
                  <a:pt x="64" y="660"/>
                </a:cubicBezTo>
                <a:cubicBezTo>
                  <a:pt x="65" y="661"/>
                  <a:pt x="65" y="661"/>
                  <a:pt x="65" y="661"/>
                </a:cubicBezTo>
                <a:cubicBezTo>
                  <a:pt x="60" y="659"/>
                  <a:pt x="64" y="661"/>
                  <a:pt x="60" y="659"/>
                </a:cubicBezTo>
                <a:cubicBezTo>
                  <a:pt x="63" y="660"/>
                  <a:pt x="59" y="658"/>
                  <a:pt x="61" y="659"/>
                </a:cubicBezTo>
                <a:cubicBezTo>
                  <a:pt x="60" y="659"/>
                  <a:pt x="61" y="659"/>
                  <a:pt x="61" y="659"/>
                </a:cubicBezTo>
                <a:cubicBezTo>
                  <a:pt x="61" y="659"/>
                  <a:pt x="69" y="662"/>
                  <a:pt x="69" y="662"/>
                </a:cubicBezTo>
                <a:cubicBezTo>
                  <a:pt x="70" y="663"/>
                  <a:pt x="67" y="661"/>
                  <a:pt x="65" y="660"/>
                </a:cubicBezTo>
                <a:cubicBezTo>
                  <a:pt x="64" y="659"/>
                  <a:pt x="66" y="661"/>
                  <a:pt x="60" y="658"/>
                </a:cubicBezTo>
                <a:cubicBezTo>
                  <a:pt x="68" y="661"/>
                  <a:pt x="58" y="656"/>
                  <a:pt x="63" y="658"/>
                </a:cubicBezTo>
                <a:cubicBezTo>
                  <a:pt x="65" y="660"/>
                  <a:pt x="67" y="660"/>
                  <a:pt x="69" y="661"/>
                </a:cubicBezTo>
                <a:cubicBezTo>
                  <a:pt x="68" y="661"/>
                  <a:pt x="67" y="661"/>
                  <a:pt x="65" y="659"/>
                </a:cubicBezTo>
                <a:cubicBezTo>
                  <a:pt x="67" y="661"/>
                  <a:pt x="67" y="661"/>
                  <a:pt x="67" y="661"/>
                </a:cubicBezTo>
                <a:cubicBezTo>
                  <a:pt x="62" y="658"/>
                  <a:pt x="63" y="658"/>
                  <a:pt x="60" y="657"/>
                </a:cubicBezTo>
                <a:cubicBezTo>
                  <a:pt x="62" y="658"/>
                  <a:pt x="64" y="658"/>
                  <a:pt x="65" y="659"/>
                </a:cubicBezTo>
                <a:cubicBezTo>
                  <a:pt x="65" y="659"/>
                  <a:pt x="65" y="659"/>
                  <a:pt x="63" y="658"/>
                </a:cubicBezTo>
                <a:cubicBezTo>
                  <a:pt x="64" y="658"/>
                  <a:pt x="64" y="658"/>
                  <a:pt x="64" y="658"/>
                </a:cubicBezTo>
                <a:cubicBezTo>
                  <a:pt x="63" y="657"/>
                  <a:pt x="67" y="659"/>
                  <a:pt x="64" y="658"/>
                </a:cubicBezTo>
                <a:cubicBezTo>
                  <a:pt x="63" y="657"/>
                  <a:pt x="63" y="657"/>
                  <a:pt x="63" y="657"/>
                </a:cubicBezTo>
                <a:cubicBezTo>
                  <a:pt x="59" y="655"/>
                  <a:pt x="62" y="656"/>
                  <a:pt x="61" y="654"/>
                </a:cubicBezTo>
                <a:cubicBezTo>
                  <a:pt x="59" y="654"/>
                  <a:pt x="59" y="654"/>
                  <a:pt x="59" y="654"/>
                </a:cubicBezTo>
                <a:cubicBezTo>
                  <a:pt x="60" y="654"/>
                  <a:pt x="57" y="652"/>
                  <a:pt x="60" y="653"/>
                </a:cubicBezTo>
                <a:cubicBezTo>
                  <a:pt x="60" y="654"/>
                  <a:pt x="60" y="654"/>
                  <a:pt x="60" y="654"/>
                </a:cubicBezTo>
                <a:cubicBezTo>
                  <a:pt x="62" y="655"/>
                  <a:pt x="64" y="656"/>
                  <a:pt x="64" y="656"/>
                </a:cubicBezTo>
                <a:cubicBezTo>
                  <a:pt x="62" y="655"/>
                  <a:pt x="62" y="655"/>
                  <a:pt x="62" y="655"/>
                </a:cubicBezTo>
                <a:cubicBezTo>
                  <a:pt x="64" y="656"/>
                  <a:pt x="64" y="656"/>
                  <a:pt x="64" y="656"/>
                </a:cubicBezTo>
                <a:cubicBezTo>
                  <a:pt x="64" y="655"/>
                  <a:pt x="61" y="654"/>
                  <a:pt x="61" y="654"/>
                </a:cubicBezTo>
                <a:cubicBezTo>
                  <a:pt x="67" y="657"/>
                  <a:pt x="62" y="654"/>
                  <a:pt x="68" y="657"/>
                </a:cubicBezTo>
                <a:cubicBezTo>
                  <a:pt x="63" y="654"/>
                  <a:pt x="67" y="657"/>
                  <a:pt x="63" y="654"/>
                </a:cubicBezTo>
                <a:cubicBezTo>
                  <a:pt x="63" y="654"/>
                  <a:pt x="64" y="655"/>
                  <a:pt x="65" y="655"/>
                </a:cubicBezTo>
                <a:cubicBezTo>
                  <a:pt x="62" y="653"/>
                  <a:pt x="62" y="653"/>
                  <a:pt x="62" y="653"/>
                </a:cubicBezTo>
                <a:cubicBezTo>
                  <a:pt x="64" y="654"/>
                  <a:pt x="66" y="655"/>
                  <a:pt x="66" y="655"/>
                </a:cubicBezTo>
                <a:cubicBezTo>
                  <a:pt x="66" y="655"/>
                  <a:pt x="66" y="655"/>
                  <a:pt x="66" y="655"/>
                </a:cubicBezTo>
                <a:cubicBezTo>
                  <a:pt x="67" y="655"/>
                  <a:pt x="67" y="655"/>
                  <a:pt x="65" y="654"/>
                </a:cubicBezTo>
                <a:cubicBezTo>
                  <a:pt x="66" y="654"/>
                  <a:pt x="67" y="655"/>
                  <a:pt x="68" y="655"/>
                </a:cubicBezTo>
                <a:cubicBezTo>
                  <a:pt x="61" y="651"/>
                  <a:pt x="73" y="658"/>
                  <a:pt x="68" y="655"/>
                </a:cubicBezTo>
                <a:cubicBezTo>
                  <a:pt x="74" y="659"/>
                  <a:pt x="79" y="662"/>
                  <a:pt x="84" y="664"/>
                </a:cubicBezTo>
                <a:cubicBezTo>
                  <a:pt x="83" y="664"/>
                  <a:pt x="83" y="664"/>
                  <a:pt x="83" y="664"/>
                </a:cubicBezTo>
                <a:cubicBezTo>
                  <a:pt x="87" y="666"/>
                  <a:pt x="83" y="664"/>
                  <a:pt x="87" y="666"/>
                </a:cubicBezTo>
                <a:cubicBezTo>
                  <a:pt x="83" y="664"/>
                  <a:pt x="83" y="664"/>
                  <a:pt x="83" y="664"/>
                </a:cubicBezTo>
                <a:cubicBezTo>
                  <a:pt x="84" y="665"/>
                  <a:pt x="86" y="666"/>
                  <a:pt x="87" y="667"/>
                </a:cubicBezTo>
                <a:cubicBezTo>
                  <a:pt x="87" y="667"/>
                  <a:pt x="87" y="667"/>
                  <a:pt x="89" y="668"/>
                </a:cubicBezTo>
                <a:cubicBezTo>
                  <a:pt x="79" y="663"/>
                  <a:pt x="88" y="669"/>
                  <a:pt x="83" y="666"/>
                </a:cubicBezTo>
                <a:cubicBezTo>
                  <a:pt x="83" y="666"/>
                  <a:pt x="85" y="667"/>
                  <a:pt x="86" y="668"/>
                </a:cubicBezTo>
                <a:cubicBezTo>
                  <a:pt x="82" y="666"/>
                  <a:pt x="87" y="669"/>
                  <a:pt x="88" y="669"/>
                </a:cubicBezTo>
                <a:cubicBezTo>
                  <a:pt x="83" y="666"/>
                  <a:pt x="83" y="666"/>
                  <a:pt x="83" y="666"/>
                </a:cubicBezTo>
                <a:cubicBezTo>
                  <a:pt x="84" y="667"/>
                  <a:pt x="86" y="668"/>
                  <a:pt x="87" y="669"/>
                </a:cubicBezTo>
                <a:cubicBezTo>
                  <a:pt x="88" y="669"/>
                  <a:pt x="83" y="667"/>
                  <a:pt x="86" y="669"/>
                </a:cubicBezTo>
                <a:cubicBezTo>
                  <a:pt x="84" y="668"/>
                  <a:pt x="81" y="666"/>
                  <a:pt x="81" y="666"/>
                </a:cubicBezTo>
                <a:cubicBezTo>
                  <a:pt x="86" y="669"/>
                  <a:pt x="83" y="668"/>
                  <a:pt x="87" y="670"/>
                </a:cubicBezTo>
                <a:cubicBezTo>
                  <a:pt x="81" y="667"/>
                  <a:pt x="86" y="669"/>
                  <a:pt x="77" y="665"/>
                </a:cubicBezTo>
                <a:cubicBezTo>
                  <a:pt x="77" y="665"/>
                  <a:pt x="81" y="667"/>
                  <a:pt x="82" y="667"/>
                </a:cubicBezTo>
                <a:cubicBezTo>
                  <a:pt x="81" y="667"/>
                  <a:pt x="81" y="667"/>
                  <a:pt x="84" y="669"/>
                </a:cubicBezTo>
                <a:cubicBezTo>
                  <a:pt x="82" y="668"/>
                  <a:pt x="86" y="670"/>
                  <a:pt x="79" y="667"/>
                </a:cubicBezTo>
                <a:cubicBezTo>
                  <a:pt x="83" y="669"/>
                  <a:pt x="81" y="668"/>
                  <a:pt x="83" y="669"/>
                </a:cubicBezTo>
                <a:cubicBezTo>
                  <a:pt x="87" y="671"/>
                  <a:pt x="87" y="671"/>
                  <a:pt x="87" y="671"/>
                </a:cubicBezTo>
                <a:cubicBezTo>
                  <a:pt x="86" y="671"/>
                  <a:pt x="86" y="671"/>
                  <a:pt x="86" y="671"/>
                </a:cubicBezTo>
                <a:cubicBezTo>
                  <a:pt x="87" y="671"/>
                  <a:pt x="86" y="671"/>
                  <a:pt x="86" y="671"/>
                </a:cubicBezTo>
                <a:cubicBezTo>
                  <a:pt x="86" y="671"/>
                  <a:pt x="84" y="670"/>
                  <a:pt x="83" y="669"/>
                </a:cubicBezTo>
                <a:cubicBezTo>
                  <a:pt x="83" y="669"/>
                  <a:pt x="85" y="670"/>
                  <a:pt x="87" y="671"/>
                </a:cubicBezTo>
                <a:cubicBezTo>
                  <a:pt x="87" y="671"/>
                  <a:pt x="87" y="671"/>
                  <a:pt x="87" y="671"/>
                </a:cubicBezTo>
                <a:cubicBezTo>
                  <a:pt x="87" y="672"/>
                  <a:pt x="87" y="672"/>
                  <a:pt x="87" y="672"/>
                </a:cubicBezTo>
                <a:cubicBezTo>
                  <a:pt x="87" y="672"/>
                  <a:pt x="84" y="670"/>
                  <a:pt x="82" y="669"/>
                </a:cubicBezTo>
                <a:cubicBezTo>
                  <a:pt x="83" y="670"/>
                  <a:pt x="88" y="672"/>
                  <a:pt x="85" y="671"/>
                </a:cubicBezTo>
                <a:cubicBezTo>
                  <a:pt x="85" y="671"/>
                  <a:pt x="83" y="670"/>
                  <a:pt x="82" y="669"/>
                </a:cubicBezTo>
                <a:cubicBezTo>
                  <a:pt x="81" y="669"/>
                  <a:pt x="81" y="669"/>
                  <a:pt x="81" y="669"/>
                </a:cubicBezTo>
                <a:cubicBezTo>
                  <a:pt x="86" y="671"/>
                  <a:pt x="86" y="671"/>
                  <a:pt x="86" y="671"/>
                </a:cubicBezTo>
                <a:cubicBezTo>
                  <a:pt x="86" y="671"/>
                  <a:pt x="82" y="670"/>
                  <a:pt x="82" y="671"/>
                </a:cubicBezTo>
                <a:cubicBezTo>
                  <a:pt x="78" y="669"/>
                  <a:pt x="82" y="671"/>
                  <a:pt x="76" y="668"/>
                </a:cubicBezTo>
                <a:cubicBezTo>
                  <a:pt x="77" y="669"/>
                  <a:pt x="77" y="669"/>
                  <a:pt x="77" y="669"/>
                </a:cubicBezTo>
                <a:cubicBezTo>
                  <a:pt x="76" y="668"/>
                  <a:pt x="72" y="667"/>
                  <a:pt x="73" y="667"/>
                </a:cubicBezTo>
                <a:cubicBezTo>
                  <a:pt x="75" y="668"/>
                  <a:pt x="79" y="670"/>
                  <a:pt x="80" y="670"/>
                </a:cubicBezTo>
                <a:cubicBezTo>
                  <a:pt x="82" y="671"/>
                  <a:pt x="82" y="671"/>
                  <a:pt x="82" y="671"/>
                </a:cubicBezTo>
                <a:cubicBezTo>
                  <a:pt x="94" y="676"/>
                  <a:pt x="81" y="671"/>
                  <a:pt x="85" y="673"/>
                </a:cubicBezTo>
                <a:cubicBezTo>
                  <a:pt x="84" y="673"/>
                  <a:pt x="84" y="672"/>
                  <a:pt x="83" y="672"/>
                </a:cubicBezTo>
                <a:cubicBezTo>
                  <a:pt x="87" y="674"/>
                  <a:pt x="80" y="671"/>
                  <a:pt x="82" y="672"/>
                </a:cubicBezTo>
                <a:cubicBezTo>
                  <a:pt x="79" y="671"/>
                  <a:pt x="79" y="671"/>
                  <a:pt x="79" y="671"/>
                </a:cubicBezTo>
                <a:cubicBezTo>
                  <a:pt x="84" y="673"/>
                  <a:pt x="84" y="673"/>
                  <a:pt x="82" y="673"/>
                </a:cubicBezTo>
                <a:cubicBezTo>
                  <a:pt x="81" y="672"/>
                  <a:pt x="81" y="672"/>
                  <a:pt x="80" y="672"/>
                </a:cubicBezTo>
                <a:cubicBezTo>
                  <a:pt x="82" y="673"/>
                  <a:pt x="85" y="674"/>
                  <a:pt x="84" y="673"/>
                </a:cubicBezTo>
                <a:cubicBezTo>
                  <a:pt x="83" y="673"/>
                  <a:pt x="83" y="673"/>
                  <a:pt x="83" y="673"/>
                </a:cubicBezTo>
                <a:cubicBezTo>
                  <a:pt x="83" y="674"/>
                  <a:pt x="83" y="674"/>
                  <a:pt x="83" y="674"/>
                </a:cubicBezTo>
                <a:cubicBezTo>
                  <a:pt x="73" y="670"/>
                  <a:pt x="89" y="676"/>
                  <a:pt x="78" y="672"/>
                </a:cubicBezTo>
                <a:cubicBezTo>
                  <a:pt x="81" y="673"/>
                  <a:pt x="82" y="674"/>
                  <a:pt x="84" y="674"/>
                </a:cubicBezTo>
                <a:cubicBezTo>
                  <a:pt x="83" y="674"/>
                  <a:pt x="83" y="674"/>
                  <a:pt x="82" y="674"/>
                </a:cubicBezTo>
                <a:cubicBezTo>
                  <a:pt x="88" y="676"/>
                  <a:pt x="80" y="674"/>
                  <a:pt x="81" y="674"/>
                </a:cubicBezTo>
                <a:cubicBezTo>
                  <a:pt x="82" y="674"/>
                  <a:pt x="84" y="675"/>
                  <a:pt x="86" y="675"/>
                </a:cubicBezTo>
                <a:cubicBezTo>
                  <a:pt x="81" y="674"/>
                  <a:pt x="90" y="677"/>
                  <a:pt x="89" y="677"/>
                </a:cubicBezTo>
                <a:cubicBezTo>
                  <a:pt x="88" y="677"/>
                  <a:pt x="85" y="675"/>
                  <a:pt x="82" y="675"/>
                </a:cubicBezTo>
                <a:cubicBezTo>
                  <a:pt x="83" y="675"/>
                  <a:pt x="92" y="678"/>
                  <a:pt x="88" y="677"/>
                </a:cubicBezTo>
                <a:cubicBezTo>
                  <a:pt x="87" y="676"/>
                  <a:pt x="87" y="676"/>
                  <a:pt x="86" y="676"/>
                </a:cubicBezTo>
                <a:cubicBezTo>
                  <a:pt x="85" y="676"/>
                  <a:pt x="74" y="672"/>
                  <a:pt x="76" y="673"/>
                </a:cubicBezTo>
                <a:cubicBezTo>
                  <a:pt x="78" y="674"/>
                  <a:pt x="78" y="674"/>
                  <a:pt x="78" y="674"/>
                </a:cubicBezTo>
                <a:cubicBezTo>
                  <a:pt x="80" y="675"/>
                  <a:pt x="70" y="671"/>
                  <a:pt x="76" y="674"/>
                </a:cubicBezTo>
                <a:cubicBezTo>
                  <a:pt x="80" y="674"/>
                  <a:pt x="80" y="674"/>
                  <a:pt x="80" y="674"/>
                </a:cubicBezTo>
                <a:cubicBezTo>
                  <a:pt x="75" y="673"/>
                  <a:pt x="81" y="675"/>
                  <a:pt x="77" y="674"/>
                </a:cubicBezTo>
                <a:cubicBezTo>
                  <a:pt x="76" y="674"/>
                  <a:pt x="76" y="674"/>
                  <a:pt x="76" y="674"/>
                </a:cubicBezTo>
                <a:cubicBezTo>
                  <a:pt x="77" y="674"/>
                  <a:pt x="73" y="673"/>
                  <a:pt x="78" y="675"/>
                </a:cubicBezTo>
                <a:cubicBezTo>
                  <a:pt x="79" y="675"/>
                  <a:pt x="79" y="675"/>
                  <a:pt x="79" y="675"/>
                </a:cubicBezTo>
                <a:cubicBezTo>
                  <a:pt x="79" y="675"/>
                  <a:pt x="79" y="675"/>
                  <a:pt x="79" y="675"/>
                </a:cubicBezTo>
                <a:cubicBezTo>
                  <a:pt x="79" y="675"/>
                  <a:pt x="80" y="675"/>
                  <a:pt x="79" y="675"/>
                </a:cubicBezTo>
                <a:cubicBezTo>
                  <a:pt x="83" y="676"/>
                  <a:pt x="81" y="676"/>
                  <a:pt x="80" y="676"/>
                </a:cubicBezTo>
                <a:cubicBezTo>
                  <a:pt x="80" y="676"/>
                  <a:pt x="78" y="675"/>
                  <a:pt x="76" y="675"/>
                </a:cubicBezTo>
                <a:cubicBezTo>
                  <a:pt x="80" y="676"/>
                  <a:pt x="80" y="676"/>
                  <a:pt x="77" y="675"/>
                </a:cubicBezTo>
                <a:cubicBezTo>
                  <a:pt x="83" y="677"/>
                  <a:pt x="88" y="678"/>
                  <a:pt x="89" y="678"/>
                </a:cubicBezTo>
                <a:cubicBezTo>
                  <a:pt x="88" y="678"/>
                  <a:pt x="87" y="678"/>
                  <a:pt x="86" y="678"/>
                </a:cubicBezTo>
                <a:cubicBezTo>
                  <a:pt x="85" y="678"/>
                  <a:pt x="86" y="678"/>
                  <a:pt x="87" y="678"/>
                </a:cubicBezTo>
                <a:cubicBezTo>
                  <a:pt x="86" y="678"/>
                  <a:pt x="85" y="677"/>
                  <a:pt x="83" y="677"/>
                </a:cubicBezTo>
                <a:cubicBezTo>
                  <a:pt x="88" y="678"/>
                  <a:pt x="83" y="677"/>
                  <a:pt x="85" y="678"/>
                </a:cubicBezTo>
                <a:cubicBezTo>
                  <a:pt x="83" y="677"/>
                  <a:pt x="82" y="677"/>
                  <a:pt x="81" y="677"/>
                </a:cubicBezTo>
                <a:cubicBezTo>
                  <a:pt x="87" y="678"/>
                  <a:pt x="75" y="675"/>
                  <a:pt x="83" y="677"/>
                </a:cubicBezTo>
                <a:cubicBezTo>
                  <a:pt x="78" y="677"/>
                  <a:pt x="83" y="678"/>
                  <a:pt x="78" y="677"/>
                </a:cubicBezTo>
                <a:cubicBezTo>
                  <a:pt x="75" y="676"/>
                  <a:pt x="79" y="677"/>
                  <a:pt x="79" y="677"/>
                </a:cubicBezTo>
                <a:cubicBezTo>
                  <a:pt x="76" y="677"/>
                  <a:pt x="76" y="677"/>
                  <a:pt x="76" y="677"/>
                </a:cubicBezTo>
                <a:cubicBezTo>
                  <a:pt x="81" y="678"/>
                  <a:pt x="78" y="677"/>
                  <a:pt x="83" y="679"/>
                </a:cubicBezTo>
                <a:cubicBezTo>
                  <a:pt x="80" y="678"/>
                  <a:pt x="78" y="677"/>
                  <a:pt x="76" y="677"/>
                </a:cubicBezTo>
                <a:cubicBezTo>
                  <a:pt x="81" y="678"/>
                  <a:pt x="81" y="678"/>
                  <a:pt x="81" y="678"/>
                </a:cubicBezTo>
                <a:cubicBezTo>
                  <a:pt x="77" y="677"/>
                  <a:pt x="77" y="677"/>
                  <a:pt x="77" y="677"/>
                </a:cubicBezTo>
                <a:cubicBezTo>
                  <a:pt x="79" y="678"/>
                  <a:pt x="78" y="678"/>
                  <a:pt x="77" y="678"/>
                </a:cubicBezTo>
                <a:cubicBezTo>
                  <a:pt x="77" y="678"/>
                  <a:pt x="77" y="678"/>
                  <a:pt x="76" y="677"/>
                </a:cubicBezTo>
                <a:cubicBezTo>
                  <a:pt x="82" y="679"/>
                  <a:pt x="81" y="679"/>
                  <a:pt x="84" y="679"/>
                </a:cubicBezTo>
                <a:cubicBezTo>
                  <a:pt x="78" y="678"/>
                  <a:pt x="85" y="680"/>
                  <a:pt x="80" y="679"/>
                </a:cubicBezTo>
                <a:cubicBezTo>
                  <a:pt x="81" y="679"/>
                  <a:pt x="82" y="679"/>
                  <a:pt x="82" y="679"/>
                </a:cubicBezTo>
                <a:cubicBezTo>
                  <a:pt x="85" y="680"/>
                  <a:pt x="87" y="680"/>
                  <a:pt x="86" y="680"/>
                </a:cubicBezTo>
                <a:cubicBezTo>
                  <a:pt x="86" y="680"/>
                  <a:pt x="86" y="680"/>
                  <a:pt x="86" y="680"/>
                </a:cubicBezTo>
                <a:cubicBezTo>
                  <a:pt x="83" y="679"/>
                  <a:pt x="83" y="679"/>
                  <a:pt x="83" y="679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4" y="680"/>
                  <a:pt x="85" y="680"/>
                  <a:pt x="86" y="680"/>
                </a:cubicBezTo>
                <a:cubicBezTo>
                  <a:pt x="85" y="680"/>
                  <a:pt x="85" y="680"/>
                  <a:pt x="84" y="680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4" y="680"/>
                  <a:pt x="84" y="680"/>
                  <a:pt x="84" y="680"/>
                </a:cubicBezTo>
                <a:cubicBezTo>
                  <a:pt x="83" y="680"/>
                  <a:pt x="83" y="680"/>
                  <a:pt x="84" y="680"/>
                </a:cubicBezTo>
                <a:cubicBezTo>
                  <a:pt x="79" y="679"/>
                  <a:pt x="91" y="681"/>
                  <a:pt x="84" y="680"/>
                </a:cubicBezTo>
                <a:cubicBezTo>
                  <a:pt x="84" y="680"/>
                  <a:pt x="85" y="680"/>
                  <a:pt x="84" y="680"/>
                </a:cubicBezTo>
                <a:cubicBezTo>
                  <a:pt x="84" y="680"/>
                  <a:pt x="79" y="680"/>
                  <a:pt x="82" y="680"/>
                </a:cubicBezTo>
                <a:cubicBezTo>
                  <a:pt x="85" y="681"/>
                  <a:pt x="85" y="681"/>
                  <a:pt x="85" y="681"/>
                </a:cubicBezTo>
                <a:cubicBezTo>
                  <a:pt x="86" y="681"/>
                  <a:pt x="87" y="681"/>
                  <a:pt x="87" y="681"/>
                </a:cubicBezTo>
                <a:cubicBezTo>
                  <a:pt x="90" y="682"/>
                  <a:pt x="90" y="682"/>
                  <a:pt x="90" y="682"/>
                </a:cubicBezTo>
                <a:cubicBezTo>
                  <a:pt x="89" y="682"/>
                  <a:pt x="94" y="683"/>
                  <a:pt x="87" y="682"/>
                </a:cubicBezTo>
                <a:cubicBezTo>
                  <a:pt x="90" y="682"/>
                  <a:pt x="87" y="682"/>
                  <a:pt x="87" y="682"/>
                </a:cubicBezTo>
                <a:cubicBezTo>
                  <a:pt x="85" y="682"/>
                  <a:pt x="85" y="682"/>
                  <a:pt x="85" y="682"/>
                </a:cubicBezTo>
                <a:cubicBezTo>
                  <a:pt x="84" y="682"/>
                  <a:pt x="85" y="682"/>
                  <a:pt x="86" y="682"/>
                </a:cubicBezTo>
                <a:cubicBezTo>
                  <a:pt x="80" y="681"/>
                  <a:pt x="86" y="682"/>
                  <a:pt x="85" y="682"/>
                </a:cubicBezTo>
                <a:cubicBezTo>
                  <a:pt x="84" y="682"/>
                  <a:pt x="84" y="682"/>
                  <a:pt x="84" y="682"/>
                </a:cubicBezTo>
                <a:cubicBezTo>
                  <a:pt x="86" y="683"/>
                  <a:pt x="86" y="683"/>
                  <a:pt x="86" y="683"/>
                </a:cubicBezTo>
                <a:cubicBezTo>
                  <a:pt x="84" y="682"/>
                  <a:pt x="88" y="683"/>
                  <a:pt x="87" y="683"/>
                </a:cubicBezTo>
                <a:cubicBezTo>
                  <a:pt x="88" y="683"/>
                  <a:pt x="88" y="683"/>
                  <a:pt x="86" y="683"/>
                </a:cubicBezTo>
                <a:cubicBezTo>
                  <a:pt x="86" y="683"/>
                  <a:pt x="86" y="683"/>
                  <a:pt x="86" y="683"/>
                </a:cubicBezTo>
                <a:cubicBezTo>
                  <a:pt x="84" y="683"/>
                  <a:pt x="82" y="682"/>
                  <a:pt x="79" y="682"/>
                </a:cubicBezTo>
                <a:cubicBezTo>
                  <a:pt x="82" y="682"/>
                  <a:pt x="82" y="682"/>
                  <a:pt x="82" y="682"/>
                </a:cubicBezTo>
                <a:cubicBezTo>
                  <a:pt x="80" y="682"/>
                  <a:pt x="79" y="682"/>
                  <a:pt x="78" y="682"/>
                </a:cubicBezTo>
                <a:cubicBezTo>
                  <a:pt x="80" y="682"/>
                  <a:pt x="80" y="682"/>
                  <a:pt x="83" y="683"/>
                </a:cubicBezTo>
                <a:cubicBezTo>
                  <a:pt x="84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5" y="683"/>
                  <a:pt x="85" y="683"/>
                  <a:pt x="85" y="683"/>
                </a:cubicBezTo>
                <a:cubicBezTo>
                  <a:pt x="86" y="683"/>
                  <a:pt x="86" y="683"/>
                  <a:pt x="87" y="683"/>
                </a:cubicBezTo>
                <a:cubicBezTo>
                  <a:pt x="86" y="683"/>
                  <a:pt x="87" y="683"/>
                  <a:pt x="89" y="684"/>
                </a:cubicBezTo>
                <a:cubicBezTo>
                  <a:pt x="84" y="683"/>
                  <a:pt x="87" y="683"/>
                  <a:pt x="81" y="683"/>
                </a:cubicBezTo>
                <a:cubicBezTo>
                  <a:pt x="88" y="684"/>
                  <a:pt x="81" y="683"/>
                  <a:pt x="87" y="684"/>
                </a:cubicBezTo>
                <a:cubicBezTo>
                  <a:pt x="83" y="683"/>
                  <a:pt x="87" y="684"/>
                  <a:pt x="83" y="683"/>
                </a:cubicBezTo>
                <a:cubicBezTo>
                  <a:pt x="84" y="683"/>
                  <a:pt x="80" y="683"/>
                  <a:pt x="78" y="683"/>
                </a:cubicBezTo>
                <a:cubicBezTo>
                  <a:pt x="75" y="682"/>
                  <a:pt x="75" y="682"/>
                  <a:pt x="75" y="682"/>
                </a:cubicBezTo>
                <a:cubicBezTo>
                  <a:pt x="69" y="682"/>
                  <a:pt x="77" y="682"/>
                  <a:pt x="75" y="682"/>
                </a:cubicBezTo>
                <a:cubicBezTo>
                  <a:pt x="76" y="682"/>
                  <a:pt x="75" y="682"/>
                  <a:pt x="74" y="682"/>
                </a:cubicBezTo>
                <a:cubicBezTo>
                  <a:pt x="78" y="682"/>
                  <a:pt x="78" y="682"/>
                  <a:pt x="78" y="682"/>
                </a:cubicBezTo>
                <a:cubicBezTo>
                  <a:pt x="80" y="683"/>
                  <a:pt x="77" y="682"/>
                  <a:pt x="74" y="682"/>
                </a:cubicBezTo>
                <a:cubicBezTo>
                  <a:pt x="73" y="682"/>
                  <a:pt x="72" y="681"/>
                  <a:pt x="69" y="681"/>
                </a:cubicBezTo>
                <a:cubicBezTo>
                  <a:pt x="69" y="681"/>
                  <a:pt x="69" y="681"/>
                  <a:pt x="69" y="681"/>
                </a:cubicBezTo>
                <a:cubicBezTo>
                  <a:pt x="68" y="681"/>
                  <a:pt x="67" y="681"/>
                  <a:pt x="66" y="681"/>
                </a:cubicBezTo>
                <a:cubicBezTo>
                  <a:pt x="69" y="681"/>
                  <a:pt x="66" y="680"/>
                  <a:pt x="69" y="680"/>
                </a:cubicBezTo>
                <a:cubicBezTo>
                  <a:pt x="68" y="680"/>
                  <a:pt x="69" y="680"/>
                  <a:pt x="70" y="681"/>
                </a:cubicBezTo>
                <a:cubicBezTo>
                  <a:pt x="72" y="681"/>
                  <a:pt x="72" y="681"/>
                  <a:pt x="72" y="681"/>
                </a:cubicBezTo>
                <a:cubicBezTo>
                  <a:pt x="72" y="681"/>
                  <a:pt x="69" y="680"/>
                  <a:pt x="70" y="681"/>
                </a:cubicBezTo>
                <a:cubicBezTo>
                  <a:pt x="73" y="681"/>
                  <a:pt x="76" y="682"/>
                  <a:pt x="80" y="682"/>
                </a:cubicBezTo>
                <a:cubicBezTo>
                  <a:pt x="84" y="682"/>
                  <a:pt x="73" y="681"/>
                  <a:pt x="74" y="681"/>
                </a:cubicBezTo>
                <a:cubicBezTo>
                  <a:pt x="73" y="681"/>
                  <a:pt x="78" y="681"/>
                  <a:pt x="77" y="681"/>
                </a:cubicBezTo>
                <a:cubicBezTo>
                  <a:pt x="74" y="681"/>
                  <a:pt x="68" y="679"/>
                  <a:pt x="63" y="679"/>
                </a:cubicBezTo>
                <a:cubicBezTo>
                  <a:pt x="64" y="679"/>
                  <a:pt x="68" y="680"/>
                  <a:pt x="63" y="679"/>
                </a:cubicBezTo>
                <a:cubicBezTo>
                  <a:pt x="62" y="679"/>
                  <a:pt x="61" y="678"/>
                  <a:pt x="58" y="678"/>
                </a:cubicBezTo>
                <a:cubicBezTo>
                  <a:pt x="63" y="679"/>
                  <a:pt x="59" y="678"/>
                  <a:pt x="63" y="679"/>
                </a:cubicBezTo>
                <a:cubicBezTo>
                  <a:pt x="63" y="679"/>
                  <a:pt x="62" y="678"/>
                  <a:pt x="61" y="678"/>
                </a:cubicBezTo>
                <a:cubicBezTo>
                  <a:pt x="63" y="679"/>
                  <a:pt x="64" y="679"/>
                  <a:pt x="65" y="679"/>
                </a:cubicBezTo>
                <a:cubicBezTo>
                  <a:pt x="66" y="679"/>
                  <a:pt x="68" y="679"/>
                  <a:pt x="68" y="679"/>
                </a:cubicBezTo>
                <a:cubicBezTo>
                  <a:pt x="69" y="679"/>
                  <a:pt x="70" y="679"/>
                  <a:pt x="72" y="679"/>
                </a:cubicBezTo>
                <a:cubicBezTo>
                  <a:pt x="70" y="679"/>
                  <a:pt x="63" y="678"/>
                  <a:pt x="60" y="677"/>
                </a:cubicBezTo>
                <a:cubicBezTo>
                  <a:pt x="60" y="677"/>
                  <a:pt x="62" y="677"/>
                  <a:pt x="61" y="677"/>
                </a:cubicBezTo>
                <a:cubicBezTo>
                  <a:pt x="57" y="677"/>
                  <a:pt x="62" y="677"/>
                  <a:pt x="57" y="676"/>
                </a:cubicBezTo>
                <a:cubicBezTo>
                  <a:pt x="56" y="676"/>
                  <a:pt x="59" y="677"/>
                  <a:pt x="60" y="677"/>
                </a:cubicBezTo>
                <a:cubicBezTo>
                  <a:pt x="60" y="677"/>
                  <a:pt x="58" y="676"/>
                  <a:pt x="57" y="676"/>
                </a:cubicBezTo>
                <a:cubicBezTo>
                  <a:pt x="61" y="677"/>
                  <a:pt x="66" y="678"/>
                  <a:pt x="70" y="679"/>
                </a:cubicBezTo>
                <a:cubicBezTo>
                  <a:pt x="73" y="679"/>
                  <a:pt x="77" y="680"/>
                  <a:pt x="78" y="680"/>
                </a:cubicBezTo>
                <a:cubicBezTo>
                  <a:pt x="74" y="679"/>
                  <a:pt x="58" y="676"/>
                  <a:pt x="53" y="675"/>
                </a:cubicBezTo>
                <a:cubicBezTo>
                  <a:pt x="50" y="675"/>
                  <a:pt x="56" y="675"/>
                  <a:pt x="56" y="675"/>
                </a:cubicBezTo>
                <a:cubicBezTo>
                  <a:pt x="60" y="676"/>
                  <a:pt x="53" y="675"/>
                  <a:pt x="54" y="675"/>
                </a:cubicBezTo>
                <a:cubicBezTo>
                  <a:pt x="57" y="675"/>
                  <a:pt x="57" y="675"/>
                  <a:pt x="57" y="675"/>
                </a:cubicBezTo>
                <a:cubicBezTo>
                  <a:pt x="58" y="676"/>
                  <a:pt x="56" y="675"/>
                  <a:pt x="55" y="675"/>
                </a:cubicBezTo>
                <a:cubicBezTo>
                  <a:pt x="56" y="675"/>
                  <a:pt x="63" y="676"/>
                  <a:pt x="64" y="677"/>
                </a:cubicBezTo>
                <a:cubicBezTo>
                  <a:pt x="65" y="677"/>
                  <a:pt x="57" y="675"/>
                  <a:pt x="52" y="674"/>
                </a:cubicBezTo>
                <a:cubicBezTo>
                  <a:pt x="57" y="675"/>
                  <a:pt x="57" y="675"/>
                  <a:pt x="57" y="675"/>
                </a:cubicBezTo>
                <a:cubicBezTo>
                  <a:pt x="53" y="674"/>
                  <a:pt x="53" y="674"/>
                  <a:pt x="49" y="673"/>
                </a:cubicBezTo>
                <a:cubicBezTo>
                  <a:pt x="50" y="673"/>
                  <a:pt x="50" y="673"/>
                  <a:pt x="50" y="673"/>
                </a:cubicBezTo>
                <a:cubicBezTo>
                  <a:pt x="50" y="673"/>
                  <a:pt x="51" y="674"/>
                  <a:pt x="53" y="674"/>
                </a:cubicBezTo>
                <a:cubicBezTo>
                  <a:pt x="53" y="674"/>
                  <a:pt x="54" y="674"/>
                  <a:pt x="56" y="674"/>
                </a:cubicBezTo>
                <a:cubicBezTo>
                  <a:pt x="61" y="675"/>
                  <a:pt x="73" y="678"/>
                  <a:pt x="79" y="679"/>
                </a:cubicBezTo>
                <a:cubicBezTo>
                  <a:pt x="76" y="679"/>
                  <a:pt x="76" y="679"/>
                  <a:pt x="76" y="679"/>
                </a:cubicBezTo>
                <a:cubicBezTo>
                  <a:pt x="78" y="679"/>
                  <a:pt x="78" y="679"/>
                  <a:pt x="78" y="679"/>
                </a:cubicBezTo>
                <a:cubicBezTo>
                  <a:pt x="75" y="678"/>
                  <a:pt x="61" y="675"/>
                  <a:pt x="57" y="674"/>
                </a:cubicBezTo>
                <a:cubicBezTo>
                  <a:pt x="58" y="674"/>
                  <a:pt x="66" y="676"/>
                  <a:pt x="67" y="676"/>
                </a:cubicBezTo>
                <a:cubicBezTo>
                  <a:pt x="68" y="676"/>
                  <a:pt x="56" y="674"/>
                  <a:pt x="57" y="674"/>
                </a:cubicBezTo>
                <a:cubicBezTo>
                  <a:pt x="56" y="673"/>
                  <a:pt x="56" y="673"/>
                  <a:pt x="56" y="673"/>
                </a:cubicBezTo>
                <a:cubicBezTo>
                  <a:pt x="55" y="673"/>
                  <a:pt x="57" y="673"/>
                  <a:pt x="55" y="673"/>
                </a:cubicBezTo>
                <a:cubicBezTo>
                  <a:pt x="57" y="673"/>
                  <a:pt x="62" y="674"/>
                  <a:pt x="64" y="675"/>
                </a:cubicBezTo>
                <a:cubicBezTo>
                  <a:pt x="56" y="673"/>
                  <a:pt x="56" y="673"/>
                  <a:pt x="56" y="673"/>
                </a:cubicBezTo>
                <a:cubicBezTo>
                  <a:pt x="57" y="673"/>
                  <a:pt x="63" y="675"/>
                  <a:pt x="64" y="675"/>
                </a:cubicBezTo>
                <a:cubicBezTo>
                  <a:pt x="65" y="675"/>
                  <a:pt x="57" y="673"/>
                  <a:pt x="56" y="673"/>
                </a:cubicBezTo>
                <a:cubicBezTo>
                  <a:pt x="61" y="674"/>
                  <a:pt x="58" y="673"/>
                  <a:pt x="64" y="674"/>
                </a:cubicBezTo>
                <a:cubicBezTo>
                  <a:pt x="63" y="674"/>
                  <a:pt x="57" y="673"/>
                  <a:pt x="56" y="673"/>
                </a:cubicBezTo>
                <a:cubicBezTo>
                  <a:pt x="54" y="672"/>
                  <a:pt x="55" y="672"/>
                  <a:pt x="56" y="672"/>
                </a:cubicBezTo>
                <a:cubicBezTo>
                  <a:pt x="59" y="673"/>
                  <a:pt x="70" y="676"/>
                  <a:pt x="75" y="677"/>
                </a:cubicBezTo>
                <a:cubicBezTo>
                  <a:pt x="56" y="672"/>
                  <a:pt x="56" y="672"/>
                  <a:pt x="56" y="672"/>
                </a:cubicBezTo>
                <a:cubicBezTo>
                  <a:pt x="57" y="672"/>
                  <a:pt x="63" y="674"/>
                  <a:pt x="64" y="674"/>
                </a:cubicBezTo>
                <a:cubicBezTo>
                  <a:pt x="58" y="673"/>
                  <a:pt x="58" y="672"/>
                  <a:pt x="59" y="672"/>
                </a:cubicBezTo>
                <a:cubicBezTo>
                  <a:pt x="59" y="672"/>
                  <a:pt x="59" y="672"/>
                  <a:pt x="59" y="672"/>
                </a:cubicBezTo>
                <a:cubicBezTo>
                  <a:pt x="61" y="672"/>
                  <a:pt x="62" y="673"/>
                  <a:pt x="60" y="672"/>
                </a:cubicBezTo>
                <a:cubicBezTo>
                  <a:pt x="61" y="672"/>
                  <a:pt x="61" y="672"/>
                  <a:pt x="61" y="672"/>
                </a:cubicBezTo>
                <a:cubicBezTo>
                  <a:pt x="65" y="673"/>
                  <a:pt x="53" y="670"/>
                  <a:pt x="58" y="671"/>
                </a:cubicBezTo>
                <a:cubicBezTo>
                  <a:pt x="57" y="671"/>
                  <a:pt x="59" y="672"/>
                  <a:pt x="62" y="672"/>
                </a:cubicBezTo>
                <a:cubicBezTo>
                  <a:pt x="60" y="672"/>
                  <a:pt x="62" y="672"/>
                  <a:pt x="55" y="670"/>
                </a:cubicBezTo>
                <a:cubicBezTo>
                  <a:pt x="57" y="670"/>
                  <a:pt x="56" y="670"/>
                  <a:pt x="59" y="671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6" y="670"/>
                  <a:pt x="58" y="670"/>
                  <a:pt x="58" y="671"/>
                </a:cubicBezTo>
                <a:cubicBezTo>
                  <a:pt x="57" y="670"/>
                  <a:pt x="64" y="672"/>
                  <a:pt x="59" y="671"/>
                </a:cubicBezTo>
                <a:cubicBezTo>
                  <a:pt x="63" y="672"/>
                  <a:pt x="66" y="673"/>
                  <a:pt x="69" y="674"/>
                </a:cubicBezTo>
                <a:cubicBezTo>
                  <a:pt x="67" y="673"/>
                  <a:pt x="60" y="671"/>
                  <a:pt x="56" y="669"/>
                </a:cubicBezTo>
                <a:cubicBezTo>
                  <a:pt x="59" y="670"/>
                  <a:pt x="59" y="670"/>
                  <a:pt x="59" y="670"/>
                </a:cubicBezTo>
                <a:cubicBezTo>
                  <a:pt x="57" y="669"/>
                  <a:pt x="57" y="669"/>
                  <a:pt x="57" y="669"/>
                </a:cubicBezTo>
                <a:cubicBezTo>
                  <a:pt x="61" y="671"/>
                  <a:pt x="61" y="671"/>
                  <a:pt x="61" y="671"/>
                </a:cubicBezTo>
                <a:cubicBezTo>
                  <a:pt x="60" y="670"/>
                  <a:pt x="59" y="670"/>
                  <a:pt x="60" y="670"/>
                </a:cubicBezTo>
                <a:cubicBezTo>
                  <a:pt x="60" y="670"/>
                  <a:pt x="61" y="670"/>
                  <a:pt x="62" y="671"/>
                </a:cubicBezTo>
                <a:cubicBezTo>
                  <a:pt x="61" y="671"/>
                  <a:pt x="61" y="670"/>
                  <a:pt x="60" y="670"/>
                </a:cubicBezTo>
                <a:cubicBezTo>
                  <a:pt x="63" y="671"/>
                  <a:pt x="66" y="672"/>
                  <a:pt x="68" y="673"/>
                </a:cubicBezTo>
                <a:cubicBezTo>
                  <a:pt x="67" y="672"/>
                  <a:pt x="67" y="672"/>
                  <a:pt x="66" y="672"/>
                </a:cubicBezTo>
                <a:cubicBezTo>
                  <a:pt x="68" y="673"/>
                  <a:pt x="70" y="673"/>
                  <a:pt x="72" y="674"/>
                </a:cubicBezTo>
                <a:cubicBezTo>
                  <a:pt x="72" y="674"/>
                  <a:pt x="71" y="674"/>
                  <a:pt x="71" y="673"/>
                </a:cubicBezTo>
                <a:cubicBezTo>
                  <a:pt x="73" y="674"/>
                  <a:pt x="74" y="674"/>
                  <a:pt x="75" y="675"/>
                </a:cubicBezTo>
                <a:cubicBezTo>
                  <a:pt x="73" y="674"/>
                  <a:pt x="73" y="674"/>
                  <a:pt x="73" y="674"/>
                </a:cubicBezTo>
                <a:cubicBezTo>
                  <a:pt x="72" y="674"/>
                  <a:pt x="71" y="673"/>
                  <a:pt x="69" y="673"/>
                </a:cubicBezTo>
                <a:cubicBezTo>
                  <a:pt x="66" y="672"/>
                  <a:pt x="62" y="671"/>
                  <a:pt x="59" y="670"/>
                </a:cubicBezTo>
                <a:cubicBezTo>
                  <a:pt x="62" y="670"/>
                  <a:pt x="62" y="670"/>
                  <a:pt x="62" y="670"/>
                </a:cubicBezTo>
                <a:cubicBezTo>
                  <a:pt x="57" y="669"/>
                  <a:pt x="58" y="669"/>
                  <a:pt x="55" y="668"/>
                </a:cubicBezTo>
                <a:cubicBezTo>
                  <a:pt x="57" y="668"/>
                  <a:pt x="58" y="669"/>
                  <a:pt x="59" y="669"/>
                </a:cubicBezTo>
                <a:cubicBezTo>
                  <a:pt x="54" y="667"/>
                  <a:pt x="65" y="671"/>
                  <a:pt x="61" y="669"/>
                </a:cubicBezTo>
                <a:cubicBezTo>
                  <a:pt x="60" y="669"/>
                  <a:pt x="57" y="668"/>
                  <a:pt x="56" y="667"/>
                </a:cubicBezTo>
                <a:cubicBezTo>
                  <a:pt x="56" y="668"/>
                  <a:pt x="57" y="668"/>
                  <a:pt x="57" y="668"/>
                </a:cubicBezTo>
                <a:cubicBezTo>
                  <a:pt x="54" y="667"/>
                  <a:pt x="54" y="667"/>
                  <a:pt x="54" y="667"/>
                </a:cubicBezTo>
                <a:cubicBezTo>
                  <a:pt x="55" y="667"/>
                  <a:pt x="56" y="668"/>
                  <a:pt x="58" y="668"/>
                </a:cubicBezTo>
                <a:cubicBezTo>
                  <a:pt x="55" y="667"/>
                  <a:pt x="54" y="666"/>
                  <a:pt x="55" y="667"/>
                </a:cubicBezTo>
                <a:cubicBezTo>
                  <a:pt x="54" y="666"/>
                  <a:pt x="48" y="665"/>
                  <a:pt x="49" y="665"/>
                </a:cubicBezTo>
                <a:cubicBezTo>
                  <a:pt x="52" y="665"/>
                  <a:pt x="55" y="666"/>
                  <a:pt x="56" y="666"/>
                </a:cubicBezTo>
                <a:cubicBezTo>
                  <a:pt x="54" y="666"/>
                  <a:pt x="52" y="665"/>
                  <a:pt x="51" y="665"/>
                </a:cubicBezTo>
                <a:cubicBezTo>
                  <a:pt x="55" y="666"/>
                  <a:pt x="55" y="666"/>
                  <a:pt x="55" y="666"/>
                </a:cubicBezTo>
                <a:cubicBezTo>
                  <a:pt x="55" y="666"/>
                  <a:pt x="54" y="665"/>
                  <a:pt x="57" y="666"/>
                </a:cubicBezTo>
                <a:cubicBezTo>
                  <a:pt x="55" y="666"/>
                  <a:pt x="56" y="666"/>
                  <a:pt x="56" y="666"/>
                </a:cubicBezTo>
                <a:cubicBezTo>
                  <a:pt x="54" y="665"/>
                  <a:pt x="48" y="663"/>
                  <a:pt x="46" y="663"/>
                </a:cubicBezTo>
                <a:cubicBezTo>
                  <a:pt x="49" y="664"/>
                  <a:pt x="47" y="663"/>
                  <a:pt x="53" y="665"/>
                </a:cubicBezTo>
                <a:cubicBezTo>
                  <a:pt x="54" y="665"/>
                  <a:pt x="54" y="665"/>
                  <a:pt x="54" y="665"/>
                </a:cubicBezTo>
                <a:cubicBezTo>
                  <a:pt x="59" y="666"/>
                  <a:pt x="48" y="663"/>
                  <a:pt x="57" y="666"/>
                </a:cubicBezTo>
                <a:cubicBezTo>
                  <a:pt x="56" y="666"/>
                  <a:pt x="58" y="666"/>
                  <a:pt x="61" y="667"/>
                </a:cubicBezTo>
                <a:cubicBezTo>
                  <a:pt x="59" y="666"/>
                  <a:pt x="59" y="666"/>
                  <a:pt x="59" y="666"/>
                </a:cubicBezTo>
                <a:cubicBezTo>
                  <a:pt x="60" y="667"/>
                  <a:pt x="59" y="667"/>
                  <a:pt x="61" y="667"/>
                </a:cubicBezTo>
                <a:cubicBezTo>
                  <a:pt x="60" y="667"/>
                  <a:pt x="58" y="666"/>
                  <a:pt x="56" y="665"/>
                </a:cubicBezTo>
                <a:cubicBezTo>
                  <a:pt x="57" y="665"/>
                  <a:pt x="57" y="665"/>
                  <a:pt x="57" y="665"/>
                </a:cubicBezTo>
                <a:cubicBezTo>
                  <a:pt x="56" y="665"/>
                  <a:pt x="56" y="665"/>
                  <a:pt x="56" y="665"/>
                </a:cubicBezTo>
                <a:cubicBezTo>
                  <a:pt x="56" y="665"/>
                  <a:pt x="57" y="665"/>
                  <a:pt x="58" y="665"/>
                </a:cubicBezTo>
                <a:cubicBezTo>
                  <a:pt x="55" y="665"/>
                  <a:pt x="55" y="665"/>
                  <a:pt x="55" y="665"/>
                </a:cubicBezTo>
                <a:cubicBezTo>
                  <a:pt x="56" y="665"/>
                  <a:pt x="58" y="665"/>
                  <a:pt x="58" y="665"/>
                </a:cubicBezTo>
                <a:cubicBezTo>
                  <a:pt x="60" y="666"/>
                  <a:pt x="49" y="662"/>
                  <a:pt x="53" y="663"/>
                </a:cubicBezTo>
                <a:cubicBezTo>
                  <a:pt x="53" y="663"/>
                  <a:pt x="54" y="663"/>
                  <a:pt x="54" y="663"/>
                </a:cubicBezTo>
                <a:cubicBezTo>
                  <a:pt x="56" y="664"/>
                  <a:pt x="56" y="664"/>
                  <a:pt x="56" y="664"/>
                </a:cubicBezTo>
                <a:cubicBezTo>
                  <a:pt x="47" y="661"/>
                  <a:pt x="55" y="663"/>
                  <a:pt x="46" y="660"/>
                </a:cubicBezTo>
                <a:cubicBezTo>
                  <a:pt x="50" y="661"/>
                  <a:pt x="48" y="661"/>
                  <a:pt x="52" y="662"/>
                </a:cubicBezTo>
                <a:cubicBezTo>
                  <a:pt x="55" y="663"/>
                  <a:pt x="55" y="663"/>
                  <a:pt x="55" y="663"/>
                </a:cubicBezTo>
                <a:cubicBezTo>
                  <a:pt x="55" y="663"/>
                  <a:pt x="55" y="663"/>
                  <a:pt x="55" y="664"/>
                </a:cubicBezTo>
                <a:close/>
                <a:moveTo>
                  <a:pt x="55" y="666"/>
                </a:moveTo>
                <a:cubicBezTo>
                  <a:pt x="54" y="665"/>
                  <a:pt x="56" y="666"/>
                  <a:pt x="56" y="666"/>
                </a:cubicBezTo>
                <a:cubicBezTo>
                  <a:pt x="57" y="666"/>
                  <a:pt x="59" y="667"/>
                  <a:pt x="55" y="666"/>
                </a:cubicBezTo>
                <a:close/>
                <a:moveTo>
                  <a:pt x="64" y="671"/>
                </a:moveTo>
                <a:cubicBezTo>
                  <a:pt x="62" y="671"/>
                  <a:pt x="62" y="671"/>
                  <a:pt x="63" y="671"/>
                </a:cubicBezTo>
                <a:cubicBezTo>
                  <a:pt x="64" y="672"/>
                  <a:pt x="64" y="672"/>
                  <a:pt x="64" y="671"/>
                </a:cubicBezTo>
                <a:close/>
                <a:moveTo>
                  <a:pt x="84" y="683"/>
                </a:moveTo>
                <a:cubicBezTo>
                  <a:pt x="84" y="683"/>
                  <a:pt x="84" y="683"/>
                  <a:pt x="84" y="683"/>
                </a:cubicBezTo>
                <a:cubicBezTo>
                  <a:pt x="85" y="683"/>
                  <a:pt x="85" y="683"/>
                  <a:pt x="84" y="683"/>
                </a:cubicBezTo>
                <a:close/>
                <a:moveTo>
                  <a:pt x="83" y="683"/>
                </a:moveTo>
                <a:cubicBezTo>
                  <a:pt x="83" y="683"/>
                  <a:pt x="83" y="683"/>
                  <a:pt x="84" y="683"/>
                </a:cubicBezTo>
                <a:cubicBezTo>
                  <a:pt x="83" y="683"/>
                  <a:pt x="83" y="683"/>
                  <a:pt x="83" y="683"/>
                </a:cubicBezTo>
                <a:cubicBezTo>
                  <a:pt x="82" y="682"/>
                  <a:pt x="83" y="682"/>
                  <a:pt x="83" y="683"/>
                </a:cubicBezTo>
                <a:close/>
                <a:moveTo>
                  <a:pt x="84" y="670"/>
                </a:moveTo>
                <a:cubicBezTo>
                  <a:pt x="85" y="670"/>
                  <a:pt x="85" y="670"/>
                  <a:pt x="85" y="670"/>
                </a:cubicBezTo>
                <a:cubicBezTo>
                  <a:pt x="84" y="670"/>
                  <a:pt x="83" y="669"/>
                  <a:pt x="84" y="670"/>
                </a:cubicBezTo>
                <a:close/>
                <a:moveTo>
                  <a:pt x="59" y="670"/>
                </a:moveTo>
                <a:cubicBezTo>
                  <a:pt x="59" y="670"/>
                  <a:pt x="60" y="670"/>
                  <a:pt x="60" y="670"/>
                </a:cubicBezTo>
                <a:cubicBezTo>
                  <a:pt x="60" y="670"/>
                  <a:pt x="59" y="670"/>
                  <a:pt x="59" y="670"/>
                </a:cubicBezTo>
                <a:close/>
                <a:moveTo>
                  <a:pt x="54" y="661"/>
                </a:moveTo>
                <a:cubicBezTo>
                  <a:pt x="54" y="661"/>
                  <a:pt x="54" y="661"/>
                  <a:pt x="54" y="661"/>
                </a:cubicBezTo>
                <a:cubicBezTo>
                  <a:pt x="53" y="661"/>
                  <a:pt x="53" y="661"/>
                  <a:pt x="53" y="661"/>
                </a:cubicBezTo>
                <a:lnTo>
                  <a:pt x="54" y="661"/>
                </a:lnTo>
                <a:close/>
                <a:moveTo>
                  <a:pt x="55" y="676"/>
                </a:moveTo>
                <a:cubicBezTo>
                  <a:pt x="56" y="676"/>
                  <a:pt x="56" y="676"/>
                  <a:pt x="57" y="676"/>
                </a:cubicBezTo>
                <a:cubicBezTo>
                  <a:pt x="56" y="676"/>
                  <a:pt x="56" y="676"/>
                  <a:pt x="55" y="676"/>
                </a:cubicBezTo>
                <a:close/>
                <a:moveTo>
                  <a:pt x="88" y="684"/>
                </a:moveTo>
                <a:cubicBezTo>
                  <a:pt x="87" y="684"/>
                  <a:pt x="87" y="684"/>
                  <a:pt x="87" y="684"/>
                </a:cubicBezTo>
                <a:cubicBezTo>
                  <a:pt x="88" y="684"/>
                  <a:pt x="87" y="684"/>
                  <a:pt x="86" y="684"/>
                </a:cubicBezTo>
                <a:cubicBezTo>
                  <a:pt x="87" y="684"/>
                  <a:pt x="88" y="684"/>
                  <a:pt x="88" y="684"/>
                </a:cubicBezTo>
                <a:close/>
                <a:moveTo>
                  <a:pt x="68" y="682"/>
                </a:moveTo>
                <a:cubicBezTo>
                  <a:pt x="68" y="682"/>
                  <a:pt x="68" y="682"/>
                  <a:pt x="68" y="682"/>
                </a:cubicBezTo>
                <a:cubicBezTo>
                  <a:pt x="70" y="683"/>
                  <a:pt x="70" y="683"/>
                  <a:pt x="70" y="683"/>
                </a:cubicBezTo>
                <a:cubicBezTo>
                  <a:pt x="70" y="682"/>
                  <a:pt x="68" y="682"/>
                  <a:pt x="68" y="682"/>
                </a:cubicBezTo>
                <a:close/>
                <a:moveTo>
                  <a:pt x="77" y="683"/>
                </a:moveTo>
                <a:cubicBezTo>
                  <a:pt x="75" y="682"/>
                  <a:pt x="75" y="682"/>
                  <a:pt x="76" y="683"/>
                </a:cubicBezTo>
                <a:cubicBezTo>
                  <a:pt x="76" y="683"/>
                  <a:pt x="76" y="683"/>
                  <a:pt x="76" y="683"/>
                </a:cubicBezTo>
                <a:cubicBezTo>
                  <a:pt x="80" y="683"/>
                  <a:pt x="79" y="683"/>
                  <a:pt x="77" y="683"/>
                </a:cubicBezTo>
                <a:close/>
                <a:moveTo>
                  <a:pt x="76" y="683"/>
                </a:moveTo>
                <a:cubicBezTo>
                  <a:pt x="76" y="683"/>
                  <a:pt x="76" y="683"/>
                  <a:pt x="76" y="683"/>
                </a:cubicBezTo>
                <a:cubicBezTo>
                  <a:pt x="78" y="683"/>
                  <a:pt x="76" y="683"/>
                  <a:pt x="76" y="683"/>
                </a:cubicBezTo>
                <a:close/>
                <a:moveTo>
                  <a:pt x="85" y="683"/>
                </a:moveTo>
                <a:cubicBezTo>
                  <a:pt x="84" y="683"/>
                  <a:pt x="88" y="683"/>
                  <a:pt x="87" y="683"/>
                </a:cubicBezTo>
                <a:cubicBezTo>
                  <a:pt x="90" y="684"/>
                  <a:pt x="83" y="683"/>
                  <a:pt x="85" y="683"/>
                </a:cubicBezTo>
                <a:close/>
                <a:moveTo>
                  <a:pt x="68" y="682"/>
                </a:moveTo>
                <a:cubicBezTo>
                  <a:pt x="72" y="682"/>
                  <a:pt x="72" y="682"/>
                  <a:pt x="72" y="682"/>
                </a:cubicBezTo>
                <a:cubicBezTo>
                  <a:pt x="69" y="682"/>
                  <a:pt x="69" y="682"/>
                  <a:pt x="69" y="682"/>
                </a:cubicBezTo>
                <a:lnTo>
                  <a:pt x="68" y="682"/>
                </a:lnTo>
                <a:close/>
                <a:moveTo>
                  <a:pt x="71" y="681"/>
                </a:moveTo>
                <a:cubicBezTo>
                  <a:pt x="70" y="681"/>
                  <a:pt x="70" y="681"/>
                  <a:pt x="70" y="681"/>
                </a:cubicBezTo>
                <a:cubicBezTo>
                  <a:pt x="70" y="681"/>
                  <a:pt x="71" y="681"/>
                  <a:pt x="71" y="682"/>
                </a:cubicBezTo>
                <a:cubicBezTo>
                  <a:pt x="71" y="681"/>
                  <a:pt x="72" y="681"/>
                  <a:pt x="71" y="681"/>
                </a:cubicBezTo>
                <a:close/>
                <a:moveTo>
                  <a:pt x="71" y="682"/>
                </a:moveTo>
                <a:cubicBezTo>
                  <a:pt x="71" y="682"/>
                  <a:pt x="71" y="682"/>
                  <a:pt x="72" y="682"/>
                </a:cubicBezTo>
                <a:cubicBezTo>
                  <a:pt x="71" y="682"/>
                  <a:pt x="71" y="682"/>
                  <a:pt x="71" y="682"/>
                </a:cubicBezTo>
                <a:close/>
                <a:moveTo>
                  <a:pt x="67" y="681"/>
                </a:moveTo>
                <a:cubicBezTo>
                  <a:pt x="68" y="681"/>
                  <a:pt x="68" y="681"/>
                  <a:pt x="68" y="681"/>
                </a:cubicBezTo>
                <a:cubicBezTo>
                  <a:pt x="68" y="681"/>
                  <a:pt x="68" y="681"/>
                  <a:pt x="68" y="681"/>
                </a:cubicBezTo>
                <a:lnTo>
                  <a:pt x="67" y="681"/>
                </a:lnTo>
                <a:close/>
                <a:moveTo>
                  <a:pt x="72" y="680"/>
                </a:moveTo>
                <a:cubicBezTo>
                  <a:pt x="71" y="680"/>
                  <a:pt x="71" y="680"/>
                  <a:pt x="71" y="680"/>
                </a:cubicBezTo>
                <a:cubicBezTo>
                  <a:pt x="69" y="680"/>
                  <a:pt x="69" y="680"/>
                  <a:pt x="69" y="680"/>
                </a:cubicBezTo>
                <a:cubicBezTo>
                  <a:pt x="70" y="680"/>
                  <a:pt x="70" y="680"/>
                  <a:pt x="72" y="680"/>
                </a:cubicBezTo>
                <a:close/>
                <a:moveTo>
                  <a:pt x="62" y="679"/>
                </a:moveTo>
                <a:cubicBezTo>
                  <a:pt x="63" y="679"/>
                  <a:pt x="64" y="680"/>
                  <a:pt x="65" y="680"/>
                </a:cubicBezTo>
                <a:cubicBezTo>
                  <a:pt x="61" y="679"/>
                  <a:pt x="61" y="679"/>
                  <a:pt x="61" y="679"/>
                </a:cubicBezTo>
                <a:lnTo>
                  <a:pt x="62" y="679"/>
                </a:lnTo>
                <a:close/>
                <a:moveTo>
                  <a:pt x="61" y="679"/>
                </a:moveTo>
                <a:cubicBezTo>
                  <a:pt x="60" y="679"/>
                  <a:pt x="58" y="678"/>
                  <a:pt x="58" y="678"/>
                </a:cubicBezTo>
                <a:cubicBezTo>
                  <a:pt x="59" y="679"/>
                  <a:pt x="60" y="679"/>
                  <a:pt x="61" y="679"/>
                </a:cubicBezTo>
                <a:close/>
                <a:moveTo>
                  <a:pt x="67" y="678"/>
                </a:moveTo>
                <a:cubicBezTo>
                  <a:pt x="67" y="678"/>
                  <a:pt x="67" y="678"/>
                  <a:pt x="67" y="678"/>
                </a:cubicBezTo>
                <a:cubicBezTo>
                  <a:pt x="74" y="679"/>
                  <a:pt x="74" y="679"/>
                  <a:pt x="74" y="679"/>
                </a:cubicBezTo>
                <a:lnTo>
                  <a:pt x="67" y="678"/>
                </a:lnTo>
                <a:close/>
                <a:moveTo>
                  <a:pt x="51" y="673"/>
                </a:moveTo>
                <a:cubicBezTo>
                  <a:pt x="49" y="673"/>
                  <a:pt x="55" y="674"/>
                  <a:pt x="53" y="673"/>
                </a:cubicBezTo>
                <a:cubicBezTo>
                  <a:pt x="55" y="674"/>
                  <a:pt x="55" y="674"/>
                  <a:pt x="56" y="674"/>
                </a:cubicBezTo>
                <a:cubicBezTo>
                  <a:pt x="54" y="673"/>
                  <a:pt x="55" y="674"/>
                  <a:pt x="51" y="673"/>
                </a:cubicBezTo>
                <a:close/>
                <a:moveTo>
                  <a:pt x="56" y="674"/>
                </a:moveTo>
                <a:cubicBezTo>
                  <a:pt x="56" y="674"/>
                  <a:pt x="57" y="674"/>
                  <a:pt x="57" y="674"/>
                </a:cubicBezTo>
                <a:cubicBezTo>
                  <a:pt x="57" y="674"/>
                  <a:pt x="56" y="674"/>
                  <a:pt x="56" y="674"/>
                </a:cubicBezTo>
                <a:close/>
                <a:moveTo>
                  <a:pt x="90" y="668"/>
                </a:moveTo>
                <a:cubicBezTo>
                  <a:pt x="91" y="669"/>
                  <a:pt x="91" y="669"/>
                  <a:pt x="91" y="669"/>
                </a:cubicBezTo>
                <a:cubicBezTo>
                  <a:pt x="89" y="668"/>
                  <a:pt x="89" y="668"/>
                  <a:pt x="89" y="668"/>
                </a:cubicBezTo>
                <a:lnTo>
                  <a:pt x="90" y="668"/>
                </a:lnTo>
                <a:close/>
                <a:moveTo>
                  <a:pt x="86" y="665"/>
                </a:moveTo>
                <a:cubicBezTo>
                  <a:pt x="89" y="668"/>
                  <a:pt x="89" y="668"/>
                  <a:pt x="89" y="668"/>
                </a:cubicBezTo>
                <a:cubicBezTo>
                  <a:pt x="86" y="666"/>
                  <a:pt x="86" y="666"/>
                  <a:pt x="86" y="666"/>
                </a:cubicBezTo>
                <a:cubicBezTo>
                  <a:pt x="86" y="666"/>
                  <a:pt x="87" y="666"/>
                  <a:pt x="86" y="665"/>
                </a:cubicBezTo>
                <a:close/>
                <a:moveTo>
                  <a:pt x="48" y="664"/>
                </a:moveTo>
                <a:cubicBezTo>
                  <a:pt x="49" y="664"/>
                  <a:pt x="49" y="664"/>
                  <a:pt x="49" y="664"/>
                </a:cubicBezTo>
                <a:cubicBezTo>
                  <a:pt x="50" y="664"/>
                  <a:pt x="50" y="664"/>
                  <a:pt x="50" y="664"/>
                </a:cubicBezTo>
                <a:lnTo>
                  <a:pt x="48" y="664"/>
                </a:lnTo>
                <a:close/>
                <a:moveTo>
                  <a:pt x="51" y="663"/>
                </a:moveTo>
                <a:cubicBezTo>
                  <a:pt x="51" y="663"/>
                  <a:pt x="51" y="663"/>
                  <a:pt x="51" y="663"/>
                </a:cubicBezTo>
                <a:cubicBezTo>
                  <a:pt x="55" y="664"/>
                  <a:pt x="55" y="664"/>
                  <a:pt x="55" y="664"/>
                </a:cubicBezTo>
                <a:lnTo>
                  <a:pt x="51" y="663"/>
                </a:lnTo>
                <a:close/>
                <a:moveTo>
                  <a:pt x="47" y="660"/>
                </a:moveTo>
                <a:cubicBezTo>
                  <a:pt x="47" y="660"/>
                  <a:pt x="48" y="660"/>
                  <a:pt x="48" y="660"/>
                </a:cubicBezTo>
                <a:cubicBezTo>
                  <a:pt x="47" y="660"/>
                  <a:pt x="52" y="661"/>
                  <a:pt x="47" y="6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5" name="indicator"/>
          <p:cNvSpPr>
            <a:spLocks noEditPoints="1"/>
          </p:cNvSpPr>
          <p:nvPr/>
        </p:nvSpPr>
        <p:spPr bwMode="auto">
          <a:xfrm rot="318141">
            <a:off x="4883636" y="3309652"/>
            <a:ext cx="779524" cy="2221299"/>
          </a:xfrm>
          <a:custGeom>
            <a:avLst/>
            <a:gdLst>
              <a:gd name="T0" fmla="*/ 319 w 332"/>
              <a:gd name="T1" fmla="*/ 578 h 951"/>
              <a:gd name="T2" fmla="*/ 318 w 332"/>
              <a:gd name="T3" fmla="*/ 552 h 951"/>
              <a:gd name="T4" fmla="*/ 319 w 332"/>
              <a:gd name="T5" fmla="*/ 530 h 951"/>
              <a:gd name="T6" fmla="*/ 256 w 332"/>
              <a:gd name="T7" fmla="*/ 145 h 951"/>
              <a:gd name="T8" fmla="*/ 286 w 332"/>
              <a:gd name="T9" fmla="*/ 90 h 951"/>
              <a:gd name="T10" fmla="*/ 297 w 332"/>
              <a:gd name="T11" fmla="*/ 332 h 951"/>
              <a:gd name="T12" fmla="*/ 307 w 332"/>
              <a:gd name="T13" fmla="*/ 529 h 951"/>
              <a:gd name="T14" fmla="*/ 262 w 332"/>
              <a:gd name="T15" fmla="*/ 438 h 951"/>
              <a:gd name="T16" fmla="*/ 271 w 332"/>
              <a:gd name="T17" fmla="*/ 323 h 951"/>
              <a:gd name="T18" fmla="*/ 254 w 332"/>
              <a:gd name="T19" fmla="*/ 226 h 951"/>
              <a:gd name="T20" fmla="*/ 287 w 332"/>
              <a:gd name="T21" fmla="*/ 465 h 951"/>
              <a:gd name="T22" fmla="*/ 88 w 332"/>
              <a:gd name="T23" fmla="*/ 888 h 951"/>
              <a:gd name="T24" fmla="*/ 88 w 332"/>
              <a:gd name="T25" fmla="*/ 873 h 951"/>
              <a:gd name="T26" fmla="*/ 98 w 332"/>
              <a:gd name="T27" fmla="*/ 867 h 951"/>
              <a:gd name="T28" fmla="*/ 156 w 332"/>
              <a:gd name="T29" fmla="*/ 722 h 951"/>
              <a:gd name="T30" fmla="*/ 191 w 332"/>
              <a:gd name="T31" fmla="*/ 666 h 951"/>
              <a:gd name="T32" fmla="*/ 244 w 332"/>
              <a:gd name="T33" fmla="*/ 593 h 951"/>
              <a:gd name="T34" fmla="*/ 255 w 332"/>
              <a:gd name="T35" fmla="*/ 637 h 951"/>
              <a:gd name="T36" fmla="*/ 152 w 332"/>
              <a:gd name="T37" fmla="*/ 770 h 951"/>
              <a:gd name="T38" fmla="*/ 102 w 332"/>
              <a:gd name="T39" fmla="*/ 838 h 951"/>
              <a:gd name="T40" fmla="*/ 128 w 332"/>
              <a:gd name="T41" fmla="*/ 755 h 951"/>
              <a:gd name="T42" fmla="*/ 180 w 332"/>
              <a:gd name="T43" fmla="*/ 692 h 951"/>
              <a:gd name="T44" fmla="*/ 97 w 332"/>
              <a:gd name="T45" fmla="*/ 848 h 951"/>
              <a:gd name="T46" fmla="*/ 316 w 332"/>
              <a:gd name="T47" fmla="*/ 560 h 951"/>
              <a:gd name="T48" fmla="*/ 31 w 332"/>
              <a:gd name="T49" fmla="*/ 856 h 951"/>
              <a:gd name="T50" fmla="*/ 35 w 332"/>
              <a:gd name="T51" fmla="*/ 843 h 951"/>
              <a:gd name="T52" fmla="*/ 16 w 332"/>
              <a:gd name="T53" fmla="*/ 849 h 951"/>
              <a:gd name="T54" fmla="*/ 8 w 332"/>
              <a:gd name="T55" fmla="*/ 898 h 951"/>
              <a:gd name="T56" fmla="*/ 92 w 332"/>
              <a:gd name="T57" fmla="*/ 942 h 951"/>
              <a:gd name="T58" fmla="*/ 11 w 332"/>
              <a:gd name="T59" fmla="*/ 894 h 951"/>
              <a:gd name="T60" fmla="*/ 82 w 332"/>
              <a:gd name="T61" fmla="*/ 918 h 951"/>
              <a:gd name="T62" fmla="*/ 103 w 332"/>
              <a:gd name="T63" fmla="*/ 839 h 951"/>
              <a:gd name="T64" fmla="*/ 34 w 332"/>
              <a:gd name="T65" fmla="*/ 830 h 951"/>
              <a:gd name="T66" fmla="*/ 112 w 332"/>
              <a:gd name="T67" fmla="*/ 819 h 951"/>
              <a:gd name="T68" fmla="*/ 156 w 332"/>
              <a:gd name="T69" fmla="*/ 889 h 951"/>
              <a:gd name="T70" fmla="*/ 76 w 332"/>
              <a:gd name="T71" fmla="*/ 805 h 951"/>
              <a:gd name="T72" fmla="*/ 102 w 332"/>
              <a:gd name="T73" fmla="*/ 809 h 951"/>
              <a:gd name="T74" fmla="*/ 102 w 332"/>
              <a:gd name="T75" fmla="*/ 891 h 951"/>
              <a:gd name="T76" fmla="*/ 95 w 332"/>
              <a:gd name="T77" fmla="*/ 895 h 951"/>
              <a:gd name="T78" fmla="*/ 88 w 332"/>
              <a:gd name="T79" fmla="*/ 891 h 951"/>
              <a:gd name="T80" fmla="*/ 71 w 332"/>
              <a:gd name="T81" fmla="*/ 886 h 951"/>
              <a:gd name="T82" fmla="*/ 119 w 332"/>
              <a:gd name="T83" fmla="*/ 887 h 951"/>
              <a:gd name="T84" fmla="*/ 56 w 332"/>
              <a:gd name="T85" fmla="*/ 902 h 951"/>
              <a:gd name="T86" fmla="*/ 70 w 332"/>
              <a:gd name="T87" fmla="*/ 886 h 951"/>
              <a:gd name="T88" fmla="*/ 74 w 332"/>
              <a:gd name="T89" fmla="*/ 852 h 951"/>
              <a:gd name="T90" fmla="*/ 73 w 332"/>
              <a:gd name="T91" fmla="*/ 881 h 951"/>
              <a:gd name="T92" fmla="*/ 55 w 332"/>
              <a:gd name="T93" fmla="*/ 893 h 951"/>
              <a:gd name="T94" fmla="*/ 48 w 332"/>
              <a:gd name="T95" fmla="*/ 836 h 951"/>
              <a:gd name="T96" fmla="*/ 111 w 332"/>
              <a:gd name="T97" fmla="*/ 856 h 951"/>
              <a:gd name="T98" fmla="*/ 74 w 332"/>
              <a:gd name="T99" fmla="*/ 890 h 951"/>
              <a:gd name="T100" fmla="*/ 102 w 332"/>
              <a:gd name="T101" fmla="*/ 837 h 951"/>
              <a:gd name="T102" fmla="*/ 95 w 332"/>
              <a:gd name="T103" fmla="*/ 873 h 951"/>
              <a:gd name="T104" fmla="*/ 94 w 332"/>
              <a:gd name="T105" fmla="*/ 872 h 951"/>
              <a:gd name="T106" fmla="*/ 86 w 332"/>
              <a:gd name="T107" fmla="*/ 876 h 951"/>
              <a:gd name="T108" fmla="*/ 82 w 332"/>
              <a:gd name="T109" fmla="*/ 876 h 951"/>
              <a:gd name="T110" fmla="*/ 57 w 332"/>
              <a:gd name="T111" fmla="*/ 864 h 951"/>
              <a:gd name="T112" fmla="*/ 81 w 332"/>
              <a:gd name="T113" fmla="*/ 855 h 951"/>
              <a:gd name="T114" fmla="*/ 87 w 332"/>
              <a:gd name="T115" fmla="*/ 865 h 951"/>
              <a:gd name="T116" fmla="*/ 95 w 332"/>
              <a:gd name="T117" fmla="*/ 869 h 951"/>
              <a:gd name="T118" fmla="*/ 77 w 332"/>
              <a:gd name="T119" fmla="*/ 875 h 951"/>
              <a:gd name="T120" fmla="*/ 72 w 332"/>
              <a:gd name="T121" fmla="*/ 870 h 951"/>
              <a:gd name="T122" fmla="*/ 92 w 332"/>
              <a:gd name="T123" fmla="*/ 871 h 951"/>
              <a:gd name="T124" fmla="*/ 79 w 332"/>
              <a:gd name="T125" fmla="*/ 876 h 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2" h="951">
                <a:moveTo>
                  <a:pt x="249" y="72"/>
                </a:moveTo>
                <a:cubicBezTo>
                  <a:pt x="250" y="75"/>
                  <a:pt x="254" y="73"/>
                  <a:pt x="256" y="72"/>
                </a:cubicBezTo>
                <a:cubicBezTo>
                  <a:pt x="253" y="70"/>
                  <a:pt x="252" y="67"/>
                  <a:pt x="249" y="72"/>
                </a:cubicBezTo>
                <a:close/>
                <a:moveTo>
                  <a:pt x="268" y="86"/>
                </a:moveTo>
                <a:cubicBezTo>
                  <a:pt x="268" y="85"/>
                  <a:pt x="268" y="85"/>
                  <a:pt x="268" y="85"/>
                </a:cubicBezTo>
                <a:cubicBezTo>
                  <a:pt x="268" y="83"/>
                  <a:pt x="267" y="83"/>
                  <a:pt x="264" y="82"/>
                </a:cubicBezTo>
                <a:lnTo>
                  <a:pt x="268" y="86"/>
                </a:lnTo>
                <a:close/>
                <a:moveTo>
                  <a:pt x="326" y="581"/>
                </a:moveTo>
                <a:cubicBezTo>
                  <a:pt x="330" y="583"/>
                  <a:pt x="330" y="583"/>
                  <a:pt x="330" y="583"/>
                </a:cubicBezTo>
                <a:cubicBezTo>
                  <a:pt x="324" y="580"/>
                  <a:pt x="324" y="580"/>
                  <a:pt x="324" y="580"/>
                </a:cubicBezTo>
                <a:lnTo>
                  <a:pt x="326" y="581"/>
                </a:lnTo>
                <a:close/>
                <a:moveTo>
                  <a:pt x="325" y="576"/>
                </a:moveTo>
                <a:cubicBezTo>
                  <a:pt x="328" y="577"/>
                  <a:pt x="330" y="574"/>
                  <a:pt x="332" y="575"/>
                </a:cubicBezTo>
                <a:cubicBezTo>
                  <a:pt x="331" y="574"/>
                  <a:pt x="329" y="572"/>
                  <a:pt x="326" y="571"/>
                </a:cubicBezTo>
                <a:cubicBezTo>
                  <a:pt x="328" y="572"/>
                  <a:pt x="327" y="574"/>
                  <a:pt x="325" y="576"/>
                </a:cubicBezTo>
                <a:close/>
                <a:moveTo>
                  <a:pt x="323" y="569"/>
                </a:moveTo>
                <a:cubicBezTo>
                  <a:pt x="324" y="570"/>
                  <a:pt x="325" y="571"/>
                  <a:pt x="326" y="571"/>
                </a:cubicBezTo>
                <a:cubicBezTo>
                  <a:pt x="326" y="571"/>
                  <a:pt x="325" y="570"/>
                  <a:pt x="323" y="569"/>
                </a:cubicBezTo>
                <a:close/>
                <a:moveTo>
                  <a:pt x="318" y="585"/>
                </a:moveTo>
                <a:cubicBezTo>
                  <a:pt x="319" y="585"/>
                  <a:pt x="322" y="584"/>
                  <a:pt x="323" y="583"/>
                </a:cubicBezTo>
                <a:cubicBezTo>
                  <a:pt x="318" y="584"/>
                  <a:pt x="318" y="584"/>
                  <a:pt x="318" y="584"/>
                </a:cubicBezTo>
                <a:cubicBezTo>
                  <a:pt x="318" y="584"/>
                  <a:pt x="318" y="585"/>
                  <a:pt x="318" y="585"/>
                </a:cubicBezTo>
                <a:close/>
                <a:moveTo>
                  <a:pt x="318" y="584"/>
                </a:moveTo>
                <a:cubicBezTo>
                  <a:pt x="318" y="584"/>
                  <a:pt x="318" y="584"/>
                  <a:pt x="318" y="584"/>
                </a:cubicBezTo>
                <a:cubicBezTo>
                  <a:pt x="319" y="583"/>
                  <a:pt x="319" y="583"/>
                  <a:pt x="319" y="582"/>
                </a:cubicBezTo>
                <a:cubicBezTo>
                  <a:pt x="319" y="582"/>
                  <a:pt x="319" y="583"/>
                  <a:pt x="318" y="584"/>
                </a:cubicBezTo>
                <a:close/>
                <a:moveTo>
                  <a:pt x="318" y="585"/>
                </a:moveTo>
                <a:cubicBezTo>
                  <a:pt x="318" y="585"/>
                  <a:pt x="318" y="585"/>
                  <a:pt x="318" y="585"/>
                </a:cubicBezTo>
                <a:cubicBezTo>
                  <a:pt x="318" y="585"/>
                  <a:pt x="318" y="585"/>
                  <a:pt x="318" y="585"/>
                </a:cubicBezTo>
                <a:close/>
                <a:moveTo>
                  <a:pt x="328" y="576"/>
                </a:moveTo>
                <a:cubicBezTo>
                  <a:pt x="330" y="577"/>
                  <a:pt x="330" y="577"/>
                  <a:pt x="330" y="577"/>
                </a:cubicBezTo>
                <a:cubicBezTo>
                  <a:pt x="314" y="586"/>
                  <a:pt x="314" y="586"/>
                  <a:pt x="314" y="586"/>
                </a:cubicBezTo>
                <a:lnTo>
                  <a:pt x="328" y="576"/>
                </a:lnTo>
                <a:close/>
                <a:moveTo>
                  <a:pt x="320" y="574"/>
                </a:moveTo>
                <a:cubicBezTo>
                  <a:pt x="318" y="573"/>
                  <a:pt x="317" y="572"/>
                  <a:pt x="317" y="570"/>
                </a:cubicBezTo>
                <a:cubicBezTo>
                  <a:pt x="316" y="572"/>
                  <a:pt x="316" y="573"/>
                  <a:pt x="316" y="574"/>
                </a:cubicBezTo>
                <a:cubicBezTo>
                  <a:pt x="317" y="575"/>
                  <a:pt x="320" y="575"/>
                  <a:pt x="320" y="574"/>
                </a:cubicBezTo>
                <a:close/>
                <a:moveTo>
                  <a:pt x="319" y="579"/>
                </a:moveTo>
                <a:cubicBezTo>
                  <a:pt x="318" y="579"/>
                  <a:pt x="318" y="579"/>
                  <a:pt x="318" y="579"/>
                </a:cubicBezTo>
                <a:cubicBezTo>
                  <a:pt x="318" y="579"/>
                  <a:pt x="318" y="579"/>
                  <a:pt x="319" y="579"/>
                </a:cubicBezTo>
                <a:close/>
                <a:moveTo>
                  <a:pt x="317" y="558"/>
                </a:moveTo>
                <a:cubicBezTo>
                  <a:pt x="316" y="558"/>
                  <a:pt x="316" y="558"/>
                  <a:pt x="316" y="558"/>
                </a:cubicBezTo>
                <a:cubicBezTo>
                  <a:pt x="316" y="558"/>
                  <a:pt x="316" y="558"/>
                  <a:pt x="317" y="558"/>
                </a:cubicBezTo>
                <a:close/>
                <a:moveTo>
                  <a:pt x="315" y="575"/>
                </a:moveTo>
                <a:cubicBezTo>
                  <a:pt x="315" y="576"/>
                  <a:pt x="316" y="576"/>
                  <a:pt x="317" y="577"/>
                </a:cubicBezTo>
                <a:cubicBezTo>
                  <a:pt x="316" y="576"/>
                  <a:pt x="316" y="575"/>
                  <a:pt x="316" y="574"/>
                </a:cubicBezTo>
                <a:cubicBezTo>
                  <a:pt x="315" y="574"/>
                  <a:pt x="315" y="574"/>
                  <a:pt x="315" y="575"/>
                </a:cubicBezTo>
                <a:close/>
                <a:moveTo>
                  <a:pt x="321" y="566"/>
                </a:moveTo>
                <a:cubicBezTo>
                  <a:pt x="320" y="566"/>
                  <a:pt x="320" y="567"/>
                  <a:pt x="319" y="568"/>
                </a:cubicBezTo>
                <a:cubicBezTo>
                  <a:pt x="320" y="567"/>
                  <a:pt x="322" y="566"/>
                  <a:pt x="321" y="566"/>
                </a:cubicBezTo>
                <a:close/>
                <a:moveTo>
                  <a:pt x="319" y="578"/>
                </a:moveTo>
                <a:cubicBezTo>
                  <a:pt x="320" y="578"/>
                  <a:pt x="320" y="578"/>
                  <a:pt x="320" y="578"/>
                </a:cubicBezTo>
                <a:cubicBezTo>
                  <a:pt x="321" y="578"/>
                  <a:pt x="320" y="578"/>
                  <a:pt x="319" y="578"/>
                </a:cubicBezTo>
                <a:close/>
                <a:moveTo>
                  <a:pt x="319" y="578"/>
                </a:moveTo>
                <a:cubicBezTo>
                  <a:pt x="319" y="578"/>
                  <a:pt x="318" y="577"/>
                  <a:pt x="317" y="577"/>
                </a:cubicBezTo>
                <a:cubicBezTo>
                  <a:pt x="317" y="578"/>
                  <a:pt x="318" y="578"/>
                  <a:pt x="318" y="579"/>
                </a:cubicBezTo>
                <a:cubicBezTo>
                  <a:pt x="319" y="578"/>
                  <a:pt x="319" y="578"/>
                  <a:pt x="319" y="578"/>
                </a:cubicBezTo>
                <a:close/>
                <a:moveTo>
                  <a:pt x="294" y="561"/>
                </a:moveTo>
                <a:cubicBezTo>
                  <a:pt x="297" y="559"/>
                  <a:pt x="302" y="559"/>
                  <a:pt x="300" y="563"/>
                </a:cubicBezTo>
                <a:cubicBezTo>
                  <a:pt x="303" y="564"/>
                  <a:pt x="309" y="560"/>
                  <a:pt x="316" y="558"/>
                </a:cubicBezTo>
                <a:cubicBezTo>
                  <a:pt x="314" y="558"/>
                  <a:pt x="313" y="558"/>
                  <a:pt x="310" y="556"/>
                </a:cubicBezTo>
                <a:cubicBezTo>
                  <a:pt x="308" y="557"/>
                  <a:pt x="311" y="558"/>
                  <a:pt x="307" y="558"/>
                </a:cubicBezTo>
                <a:cubicBezTo>
                  <a:pt x="303" y="557"/>
                  <a:pt x="307" y="556"/>
                  <a:pt x="307" y="553"/>
                </a:cubicBezTo>
                <a:cubicBezTo>
                  <a:pt x="304" y="557"/>
                  <a:pt x="299" y="553"/>
                  <a:pt x="294" y="558"/>
                </a:cubicBezTo>
                <a:cubicBezTo>
                  <a:pt x="297" y="559"/>
                  <a:pt x="297" y="559"/>
                  <a:pt x="297" y="559"/>
                </a:cubicBezTo>
                <a:cubicBezTo>
                  <a:pt x="296" y="559"/>
                  <a:pt x="294" y="559"/>
                  <a:pt x="294" y="561"/>
                </a:cubicBezTo>
                <a:close/>
                <a:moveTo>
                  <a:pt x="316" y="562"/>
                </a:moveTo>
                <a:cubicBezTo>
                  <a:pt x="316" y="563"/>
                  <a:pt x="316" y="563"/>
                  <a:pt x="316" y="563"/>
                </a:cubicBezTo>
                <a:cubicBezTo>
                  <a:pt x="317" y="562"/>
                  <a:pt x="318" y="561"/>
                  <a:pt x="321" y="560"/>
                </a:cubicBezTo>
                <a:cubicBezTo>
                  <a:pt x="319" y="558"/>
                  <a:pt x="318" y="558"/>
                  <a:pt x="317" y="558"/>
                </a:cubicBezTo>
                <a:cubicBezTo>
                  <a:pt x="316" y="563"/>
                  <a:pt x="316" y="563"/>
                  <a:pt x="316" y="563"/>
                </a:cubicBezTo>
                <a:lnTo>
                  <a:pt x="316" y="562"/>
                </a:lnTo>
                <a:close/>
                <a:moveTo>
                  <a:pt x="316" y="568"/>
                </a:moveTo>
                <a:cubicBezTo>
                  <a:pt x="312" y="567"/>
                  <a:pt x="317" y="559"/>
                  <a:pt x="314" y="563"/>
                </a:cubicBezTo>
                <a:cubicBezTo>
                  <a:pt x="315" y="565"/>
                  <a:pt x="318" y="563"/>
                  <a:pt x="320" y="563"/>
                </a:cubicBezTo>
                <a:cubicBezTo>
                  <a:pt x="317" y="560"/>
                  <a:pt x="314" y="571"/>
                  <a:pt x="316" y="568"/>
                </a:cubicBezTo>
                <a:cubicBezTo>
                  <a:pt x="317" y="569"/>
                  <a:pt x="317" y="569"/>
                  <a:pt x="317" y="570"/>
                </a:cubicBezTo>
                <a:cubicBezTo>
                  <a:pt x="318" y="569"/>
                  <a:pt x="318" y="569"/>
                  <a:pt x="319" y="568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8" y="568"/>
                  <a:pt x="318" y="568"/>
                  <a:pt x="318" y="568"/>
                </a:cubicBezTo>
                <a:cubicBezTo>
                  <a:pt x="318" y="568"/>
                  <a:pt x="318" y="568"/>
                  <a:pt x="318" y="568"/>
                </a:cubicBezTo>
                <a:cubicBezTo>
                  <a:pt x="317" y="568"/>
                  <a:pt x="317" y="568"/>
                  <a:pt x="316" y="568"/>
                </a:cubicBezTo>
                <a:cubicBezTo>
                  <a:pt x="317" y="566"/>
                  <a:pt x="318" y="567"/>
                  <a:pt x="318" y="568"/>
                </a:cubicBezTo>
                <a:cubicBezTo>
                  <a:pt x="318" y="568"/>
                  <a:pt x="318" y="568"/>
                  <a:pt x="319" y="568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6" y="563"/>
                  <a:pt x="316" y="563"/>
                  <a:pt x="316" y="563"/>
                </a:cubicBezTo>
                <a:cubicBezTo>
                  <a:pt x="316" y="564"/>
                  <a:pt x="316" y="566"/>
                  <a:pt x="316" y="568"/>
                </a:cubicBezTo>
                <a:close/>
                <a:moveTo>
                  <a:pt x="320" y="573"/>
                </a:moveTo>
                <a:cubicBezTo>
                  <a:pt x="316" y="571"/>
                  <a:pt x="316" y="571"/>
                  <a:pt x="316" y="571"/>
                </a:cubicBezTo>
                <a:cubicBezTo>
                  <a:pt x="314" y="575"/>
                  <a:pt x="314" y="575"/>
                  <a:pt x="314" y="575"/>
                </a:cubicBezTo>
                <a:cubicBezTo>
                  <a:pt x="316" y="573"/>
                  <a:pt x="316" y="573"/>
                  <a:pt x="316" y="573"/>
                </a:cubicBezTo>
                <a:cubicBezTo>
                  <a:pt x="317" y="576"/>
                  <a:pt x="319" y="574"/>
                  <a:pt x="320" y="573"/>
                </a:cubicBezTo>
                <a:close/>
                <a:moveTo>
                  <a:pt x="319" y="557"/>
                </a:moveTo>
                <a:cubicBezTo>
                  <a:pt x="323" y="557"/>
                  <a:pt x="323" y="557"/>
                  <a:pt x="323" y="557"/>
                </a:cubicBezTo>
                <a:cubicBezTo>
                  <a:pt x="317" y="555"/>
                  <a:pt x="317" y="555"/>
                  <a:pt x="317" y="555"/>
                </a:cubicBezTo>
                <a:lnTo>
                  <a:pt x="319" y="557"/>
                </a:lnTo>
                <a:close/>
                <a:moveTo>
                  <a:pt x="318" y="552"/>
                </a:moveTo>
                <a:cubicBezTo>
                  <a:pt x="322" y="552"/>
                  <a:pt x="322" y="552"/>
                  <a:pt x="322" y="552"/>
                </a:cubicBezTo>
                <a:cubicBezTo>
                  <a:pt x="319" y="551"/>
                  <a:pt x="319" y="551"/>
                  <a:pt x="319" y="551"/>
                </a:cubicBezTo>
                <a:lnTo>
                  <a:pt x="318" y="552"/>
                </a:lnTo>
                <a:close/>
                <a:moveTo>
                  <a:pt x="259" y="271"/>
                </a:moveTo>
                <a:cubicBezTo>
                  <a:pt x="258" y="270"/>
                  <a:pt x="258" y="270"/>
                  <a:pt x="258" y="270"/>
                </a:cubicBezTo>
                <a:cubicBezTo>
                  <a:pt x="259" y="270"/>
                  <a:pt x="259" y="270"/>
                  <a:pt x="259" y="271"/>
                </a:cubicBezTo>
                <a:close/>
                <a:moveTo>
                  <a:pt x="259" y="279"/>
                </a:moveTo>
                <a:cubicBezTo>
                  <a:pt x="261" y="279"/>
                  <a:pt x="261" y="279"/>
                  <a:pt x="261" y="279"/>
                </a:cubicBezTo>
                <a:cubicBezTo>
                  <a:pt x="260" y="279"/>
                  <a:pt x="259" y="279"/>
                  <a:pt x="259" y="279"/>
                </a:cubicBezTo>
                <a:close/>
                <a:moveTo>
                  <a:pt x="313" y="429"/>
                </a:moveTo>
                <a:cubicBezTo>
                  <a:pt x="316" y="427"/>
                  <a:pt x="322" y="425"/>
                  <a:pt x="317" y="425"/>
                </a:cubicBezTo>
                <a:cubicBezTo>
                  <a:pt x="313" y="426"/>
                  <a:pt x="313" y="426"/>
                  <a:pt x="313" y="426"/>
                </a:cubicBezTo>
                <a:cubicBezTo>
                  <a:pt x="314" y="427"/>
                  <a:pt x="314" y="428"/>
                  <a:pt x="313" y="429"/>
                </a:cubicBezTo>
                <a:close/>
                <a:moveTo>
                  <a:pt x="284" y="345"/>
                </a:moveTo>
                <a:cubicBezTo>
                  <a:pt x="284" y="346"/>
                  <a:pt x="283" y="346"/>
                  <a:pt x="283" y="346"/>
                </a:cubicBezTo>
                <a:cubicBezTo>
                  <a:pt x="284" y="346"/>
                  <a:pt x="286" y="347"/>
                  <a:pt x="287" y="347"/>
                </a:cubicBezTo>
                <a:cubicBezTo>
                  <a:pt x="286" y="346"/>
                  <a:pt x="285" y="346"/>
                  <a:pt x="284" y="345"/>
                </a:cubicBezTo>
                <a:close/>
                <a:moveTo>
                  <a:pt x="267" y="345"/>
                </a:moveTo>
                <a:cubicBezTo>
                  <a:pt x="270" y="343"/>
                  <a:pt x="270" y="343"/>
                  <a:pt x="270" y="343"/>
                </a:cubicBezTo>
                <a:cubicBezTo>
                  <a:pt x="269" y="343"/>
                  <a:pt x="268" y="344"/>
                  <a:pt x="267" y="345"/>
                </a:cubicBezTo>
                <a:close/>
                <a:moveTo>
                  <a:pt x="253" y="226"/>
                </a:moveTo>
                <a:cubicBezTo>
                  <a:pt x="249" y="225"/>
                  <a:pt x="249" y="225"/>
                  <a:pt x="249" y="225"/>
                </a:cubicBezTo>
                <a:cubicBezTo>
                  <a:pt x="249" y="227"/>
                  <a:pt x="251" y="226"/>
                  <a:pt x="253" y="226"/>
                </a:cubicBezTo>
                <a:close/>
                <a:moveTo>
                  <a:pt x="314" y="501"/>
                </a:moveTo>
                <a:cubicBezTo>
                  <a:pt x="316" y="499"/>
                  <a:pt x="317" y="498"/>
                  <a:pt x="317" y="497"/>
                </a:cubicBezTo>
                <a:cubicBezTo>
                  <a:pt x="314" y="499"/>
                  <a:pt x="311" y="500"/>
                  <a:pt x="314" y="501"/>
                </a:cubicBezTo>
                <a:close/>
                <a:moveTo>
                  <a:pt x="304" y="272"/>
                </a:moveTo>
                <a:cubicBezTo>
                  <a:pt x="303" y="271"/>
                  <a:pt x="302" y="271"/>
                  <a:pt x="301" y="271"/>
                </a:cubicBezTo>
                <a:cubicBezTo>
                  <a:pt x="302" y="272"/>
                  <a:pt x="303" y="272"/>
                  <a:pt x="304" y="272"/>
                </a:cubicBezTo>
                <a:close/>
                <a:moveTo>
                  <a:pt x="317" y="493"/>
                </a:moveTo>
                <a:cubicBezTo>
                  <a:pt x="316" y="493"/>
                  <a:pt x="316" y="493"/>
                  <a:pt x="316" y="494"/>
                </a:cubicBezTo>
                <a:cubicBezTo>
                  <a:pt x="316" y="495"/>
                  <a:pt x="317" y="496"/>
                  <a:pt x="317" y="497"/>
                </a:cubicBezTo>
                <a:cubicBezTo>
                  <a:pt x="319" y="496"/>
                  <a:pt x="320" y="494"/>
                  <a:pt x="317" y="493"/>
                </a:cubicBezTo>
                <a:close/>
                <a:moveTo>
                  <a:pt x="250" y="63"/>
                </a:moveTo>
                <a:cubicBezTo>
                  <a:pt x="250" y="63"/>
                  <a:pt x="250" y="63"/>
                  <a:pt x="251" y="63"/>
                </a:cubicBezTo>
                <a:cubicBezTo>
                  <a:pt x="250" y="63"/>
                  <a:pt x="250" y="63"/>
                  <a:pt x="250" y="63"/>
                </a:cubicBezTo>
                <a:close/>
                <a:moveTo>
                  <a:pt x="290" y="14"/>
                </a:moveTo>
                <a:cubicBezTo>
                  <a:pt x="291" y="14"/>
                  <a:pt x="291" y="15"/>
                  <a:pt x="291" y="16"/>
                </a:cubicBezTo>
                <a:cubicBezTo>
                  <a:pt x="291" y="15"/>
                  <a:pt x="291" y="15"/>
                  <a:pt x="290" y="14"/>
                </a:cubicBezTo>
                <a:close/>
                <a:moveTo>
                  <a:pt x="319" y="532"/>
                </a:moveTo>
                <a:cubicBezTo>
                  <a:pt x="319" y="533"/>
                  <a:pt x="319" y="532"/>
                  <a:pt x="319" y="532"/>
                </a:cubicBezTo>
                <a:close/>
                <a:moveTo>
                  <a:pt x="303" y="538"/>
                </a:moveTo>
                <a:cubicBezTo>
                  <a:pt x="302" y="537"/>
                  <a:pt x="295" y="540"/>
                  <a:pt x="295" y="540"/>
                </a:cubicBezTo>
                <a:cubicBezTo>
                  <a:pt x="296" y="540"/>
                  <a:pt x="302" y="537"/>
                  <a:pt x="303" y="538"/>
                </a:cubicBezTo>
                <a:close/>
                <a:moveTo>
                  <a:pt x="290" y="483"/>
                </a:moveTo>
                <a:cubicBezTo>
                  <a:pt x="290" y="483"/>
                  <a:pt x="290" y="483"/>
                  <a:pt x="290" y="483"/>
                </a:cubicBezTo>
                <a:cubicBezTo>
                  <a:pt x="289" y="484"/>
                  <a:pt x="290" y="484"/>
                  <a:pt x="290" y="483"/>
                </a:cubicBezTo>
                <a:close/>
                <a:moveTo>
                  <a:pt x="317" y="533"/>
                </a:moveTo>
                <a:cubicBezTo>
                  <a:pt x="318" y="533"/>
                  <a:pt x="318" y="533"/>
                  <a:pt x="318" y="532"/>
                </a:cubicBezTo>
                <a:cubicBezTo>
                  <a:pt x="318" y="532"/>
                  <a:pt x="318" y="533"/>
                  <a:pt x="317" y="533"/>
                </a:cubicBezTo>
                <a:close/>
                <a:moveTo>
                  <a:pt x="319" y="533"/>
                </a:moveTo>
                <a:cubicBezTo>
                  <a:pt x="319" y="534"/>
                  <a:pt x="319" y="534"/>
                  <a:pt x="319" y="534"/>
                </a:cubicBezTo>
                <a:cubicBezTo>
                  <a:pt x="319" y="534"/>
                  <a:pt x="320" y="534"/>
                  <a:pt x="319" y="533"/>
                </a:cubicBezTo>
                <a:close/>
                <a:moveTo>
                  <a:pt x="319" y="530"/>
                </a:moveTo>
                <a:cubicBezTo>
                  <a:pt x="319" y="531"/>
                  <a:pt x="319" y="532"/>
                  <a:pt x="318" y="532"/>
                </a:cubicBezTo>
                <a:cubicBezTo>
                  <a:pt x="319" y="532"/>
                  <a:pt x="319" y="532"/>
                  <a:pt x="319" y="532"/>
                </a:cubicBezTo>
                <a:cubicBezTo>
                  <a:pt x="319" y="531"/>
                  <a:pt x="319" y="531"/>
                  <a:pt x="319" y="530"/>
                </a:cubicBezTo>
                <a:close/>
                <a:moveTo>
                  <a:pt x="265" y="150"/>
                </a:moveTo>
                <a:cubicBezTo>
                  <a:pt x="265" y="150"/>
                  <a:pt x="265" y="150"/>
                  <a:pt x="265" y="150"/>
                </a:cubicBezTo>
                <a:cubicBezTo>
                  <a:pt x="263" y="149"/>
                  <a:pt x="264" y="149"/>
                  <a:pt x="265" y="150"/>
                </a:cubicBezTo>
                <a:close/>
                <a:moveTo>
                  <a:pt x="268" y="403"/>
                </a:moveTo>
                <a:cubicBezTo>
                  <a:pt x="268" y="403"/>
                  <a:pt x="268" y="403"/>
                  <a:pt x="268" y="403"/>
                </a:cubicBezTo>
                <a:cubicBezTo>
                  <a:pt x="268" y="403"/>
                  <a:pt x="268" y="403"/>
                  <a:pt x="268" y="403"/>
                </a:cubicBezTo>
                <a:close/>
                <a:moveTo>
                  <a:pt x="265" y="399"/>
                </a:moveTo>
                <a:cubicBezTo>
                  <a:pt x="270" y="401"/>
                  <a:pt x="269" y="401"/>
                  <a:pt x="268" y="403"/>
                </a:cubicBezTo>
                <a:cubicBezTo>
                  <a:pt x="280" y="401"/>
                  <a:pt x="280" y="401"/>
                  <a:pt x="280" y="401"/>
                </a:cubicBezTo>
                <a:lnTo>
                  <a:pt x="265" y="399"/>
                </a:lnTo>
                <a:close/>
                <a:moveTo>
                  <a:pt x="258" y="254"/>
                </a:moveTo>
                <a:cubicBezTo>
                  <a:pt x="264" y="250"/>
                  <a:pt x="257" y="247"/>
                  <a:pt x="253" y="246"/>
                </a:cubicBezTo>
                <a:cubicBezTo>
                  <a:pt x="255" y="244"/>
                  <a:pt x="263" y="246"/>
                  <a:pt x="261" y="243"/>
                </a:cubicBezTo>
                <a:cubicBezTo>
                  <a:pt x="258" y="237"/>
                  <a:pt x="251" y="244"/>
                  <a:pt x="249" y="241"/>
                </a:cubicBezTo>
                <a:cubicBezTo>
                  <a:pt x="256" y="238"/>
                  <a:pt x="256" y="238"/>
                  <a:pt x="256" y="238"/>
                </a:cubicBezTo>
                <a:cubicBezTo>
                  <a:pt x="251" y="234"/>
                  <a:pt x="255" y="231"/>
                  <a:pt x="256" y="227"/>
                </a:cubicBezTo>
                <a:cubicBezTo>
                  <a:pt x="255" y="227"/>
                  <a:pt x="255" y="226"/>
                  <a:pt x="254" y="226"/>
                </a:cubicBezTo>
                <a:cubicBezTo>
                  <a:pt x="257" y="222"/>
                  <a:pt x="247" y="218"/>
                  <a:pt x="249" y="216"/>
                </a:cubicBezTo>
                <a:cubicBezTo>
                  <a:pt x="251" y="216"/>
                  <a:pt x="253" y="214"/>
                  <a:pt x="255" y="213"/>
                </a:cubicBezTo>
                <a:cubicBezTo>
                  <a:pt x="251" y="208"/>
                  <a:pt x="251" y="208"/>
                  <a:pt x="251" y="208"/>
                </a:cubicBezTo>
                <a:cubicBezTo>
                  <a:pt x="252" y="211"/>
                  <a:pt x="256" y="210"/>
                  <a:pt x="260" y="211"/>
                </a:cubicBezTo>
                <a:cubicBezTo>
                  <a:pt x="260" y="209"/>
                  <a:pt x="257" y="208"/>
                  <a:pt x="257" y="207"/>
                </a:cubicBezTo>
                <a:cubicBezTo>
                  <a:pt x="258" y="208"/>
                  <a:pt x="260" y="209"/>
                  <a:pt x="261" y="208"/>
                </a:cubicBezTo>
                <a:cubicBezTo>
                  <a:pt x="255" y="203"/>
                  <a:pt x="255" y="203"/>
                  <a:pt x="255" y="203"/>
                </a:cubicBezTo>
                <a:cubicBezTo>
                  <a:pt x="254" y="203"/>
                  <a:pt x="254" y="204"/>
                  <a:pt x="254" y="204"/>
                </a:cubicBezTo>
                <a:cubicBezTo>
                  <a:pt x="254" y="203"/>
                  <a:pt x="251" y="200"/>
                  <a:pt x="254" y="198"/>
                </a:cubicBezTo>
                <a:cubicBezTo>
                  <a:pt x="256" y="198"/>
                  <a:pt x="257" y="199"/>
                  <a:pt x="259" y="199"/>
                </a:cubicBezTo>
                <a:cubicBezTo>
                  <a:pt x="254" y="201"/>
                  <a:pt x="258" y="201"/>
                  <a:pt x="261" y="202"/>
                </a:cubicBezTo>
                <a:cubicBezTo>
                  <a:pt x="260" y="198"/>
                  <a:pt x="262" y="201"/>
                  <a:pt x="265" y="199"/>
                </a:cubicBezTo>
                <a:cubicBezTo>
                  <a:pt x="265" y="197"/>
                  <a:pt x="259" y="196"/>
                  <a:pt x="256" y="197"/>
                </a:cubicBezTo>
                <a:cubicBezTo>
                  <a:pt x="257" y="194"/>
                  <a:pt x="258" y="193"/>
                  <a:pt x="254" y="190"/>
                </a:cubicBezTo>
                <a:cubicBezTo>
                  <a:pt x="260" y="190"/>
                  <a:pt x="260" y="190"/>
                  <a:pt x="260" y="190"/>
                </a:cubicBezTo>
                <a:cubicBezTo>
                  <a:pt x="258" y="187"/>
                  <a:pt x="258" y="187"/>
                  <a:pt x="258" y="187"/>
                </a:cubicBezTo>
                <a:cubicBezTo>
                  <a:pt x="264" y="189"/>
                  <a:pt x="264" y="189"/>
                  <a:pt x="264" y="189"/>
                </a:cubicBezTo>
                <a:cubicBezTo>
                  <a:pt x="268" y="184"/>
                  <a:pt x="255" y="189"/>
                  <a:pt x="258" y="183"/>
                </a:cubicBezTo>
                <a:cubicBezTo>
                  <a:pt x="263" y="183"/>
                  <a:pt x="263" y="183"/>
                  <a:pt x="263" y="183"/>
                </a:cubicBezTo>
                <a:cubicBezTo>
                  <a:pt x="261" y="180"/>
                  <a:pt x="253" y="180"/>
                  <a:pt x="258" y="178"/>
                </a:cubicBezTo>
                <a:cubicBezTo>
                  <a:pt x="256" y="176"/>
                  <a:pt x="252" y="182"/>
                  <a:pt x="251" y="177"/>
                </a:cubicBezTo>
                <a:cubicBezTo>
                  <a:pt x="253" y="176"/>
                  <a:pt x="255" y="174"/>
                  <a:pt x="256" y="172"/>
                </a:cubicBezTo>
                <a:cubicBezTo>
                  <a:pt x="254" y="171"/>
                  <a:pt x="250" y="174"/>
                  <a:pt x="251" y="175"/>
                </a:cubicBezTo>
                <a:cubicBezTo>
                  <a:pt x="249" y="167"/>
                  <a:pt x="267" y="169"/>
                  <a:pt x="260" y="163"/>
                </a:cubicBezTo>
                <a:cubicBezTo>
                  <a:pt x="257" y="165"/>
                  <a:pt x="251" y="161"/>
                  <a:pt x="252" y="167"/>
                </a:cubicBezTo>
                <a:cubicBezTo>
                  <a:pt x="249" y="164"/>
                  <a:pt x="258" y="161"/>
                  <a:pt x="253" y="159"/>
                </a:cubicBezTo>
                <a:cubicBezTo>
                  <a:pt x="259" y="160"/>
                  <a:pt x="259" y="160"/>
                  <a:pt x="259" y="160"/>
                </a:cubicBezTo>
                <a:cubicBezTo>
                  <a:pt x="259" y="159"/>
                  <a:pt x="257" y="158"/>
                  <a:pt x="256" y="158"/>
                </a:cubicBezTo>
                <a:cubicBezTo>
                  <a:pt x="261" y="158"/>
                  <a:pt x="261" y="158"/>
                  <a:pt x="261" y="158"/>
                </a:cubicBezTo>
                <a:cubicBezTo>
                  <a:pt x="253" y="155"/>
                  <a:pt x="264" y="151"/>
                  <a:pt x="254" y="149"/>
                </a:cubicBezTo>
                <a:cubicBezTo>
                  <a:pt x="262" y="151"/>
                  <a:pt x="253" y="147"/>
                  <a:pt x="256" y="145"/>
                </a:cubicBezTo>
                <a:cubicBezTo>
                  <a:pt x="262" y="148"/>
                  <a:pt x="256" y="154"/>
                  <a:pt x="264" y="154"/>
                </a:cubicBezTo>
                <a:cubicBezTo>
                  <a:pt x="266" y="152"/>
                  <a:pt x="263" y="151"/>
                  <a:pt x="265" y="150"/>
                </a:cubicBezTo>
                <a:cubicBezTo>
                  <a:pt x="266" y="151"/>
                  <a:pt x="268" y="152"/>
                  <a:pt x="270" y="152"/>
                </a:cubicBezTo>
                <a:cubicBezTo>
                  <a:pt x="274" y="148"/>
                  <a:pt x="265" y="145"/>
                  <a:pt x="263" y="143"/>
                </a:cubicBezTo>
                <a:cubicBezTo>
                  <a:pt x="265" y="148"/>
                  <a:pt x="265" y="148"/>
                  <a:pt x="265" y="148"/>
                </a:cubicBezTo>
                <a:cubicBezTo>
                  <a:pt x="257" y="147"/>
                  <a:pt x="263" y="145"/>
                  <a:pt x="257" y="144"/>
                </a:cubicBezTo>
                <a:cubicBezTo>
                  <a:pt x="261" y="142"/>
                  <a:pt x="255" y="140"/>
                  <a:pt x="258" y="138"/>
                </a:cubicBezTo>
                <a:cubicBezTo>
                  <a:pt x="258" y="139"/>
                  <a:pt x="258" y="139"/>
                  <a:pt x="258" y="139"/>
                </a:cubicBezTo>
                <a:cubicBezTo>
                  <a:pt x="258" y="134"/>
                  <a:pt x="270" y="132"/>
                  <a:pt x="270" y="130"/>
                </a:cubicBezTo>
                <a:cubicBezTo>
                  <a:pt x="271" y="128"/>
                  <a:pt x="267" y="125"/>
                  <a:pt x="264" y="126"/>
                </a:cubicBezTo>
                <a:cubicBezTo>
                  <a:pt x="262" y="125"/>
                  <a:pt x="266" y="133"/>
                  <a:pt x="256" y="130"/>
                </a:cubicBezTo>
                <a:cubicBezTo>
                  <a:pt x="268" y="127"/>
                  <a:pt x="252" y="124"/>
                  <a:pt x="259" y="118"/>
                </a:cubicBezTo>
                <a:cubicBezTo>
                  <a:pt x="264" y="120"/>
                  <a:pt x="266" y="116"/>
                  <a:pt x="269" y="118"/>
                </a:cubicBezTo>
                <a:cubicBezTo>
                  <a:pt x="268" y="115"/>
                  <a:pt x="266" y="115"/>
                  <a:pt x="263" y="114"/>
                </a:cubicBezTo>
                <a:cubicBezTo>
                  <a:pt x="266" y="113"/>
                  <a:pt x="266" y="113"/>
                  <a:pt x="266" y="113"/>
                </a:cubicBezTo>
                <a:cubicBezTo>
                  <a:pt x="258" y="109"/>
                  <a:pt x="259" y="112"/>
                  <a:pt x="255" y="107"/>
                </a:cubicBezTo>
                <a:cubicBezTo>
                  <a:pt x="258" y="108"/>
                  <a:pt x="260" y="104"/>
                  <a:pt x="262" y="105"/>
                </a:cubicBezTo>
                <a:cubicBezTo>
                  <a:pt x="263" y="104"/>
                  <a:pt x="261" y="102"/>
                  <a:pt x="259" y="101"/>
                </a:cubicBezTo>
                <a:cubicBezTo>
                  <a:pt x="260" y="101"/>
                  <a:pt x="260" y="101"/>
                  <a:pt x="260" y="101"/>
                </a:cubicBezTo>
                <a:cubicBezTo>
                  <a:pt x="258" y="95"/>
                  <a:pt x="264" y="96"/>
                  <a:pt x="260" y="91"/>
                </a:cubicBezTo>
                <a:cubicBezTo>
                  <a:pt x="258" y="91"/>
                  <a:pt x="258" y="91"/>
                  <a:pt x="258" y="91"/>
                </a:cubicBezTo>
                <a:cubicBezTo>
                  <a:pt x="252" y="84"/>
                  <a:pt x="255" y="75"/>
                  <a:pt x="252" y="68"/>
                </a:cubicBezTo>
                <a:cubicBezTo>
                  <a:pt x="250" y="70"/>
                  <a:pt x="250" y="70"/>
                  <a:pt x="250" y="70"/>
                </a:cubicBezTo>
                <a:cubicBezTo>
                  <a:pt x="251" y="70"/>
                  <a:pt x="247" y="65"/>
                  <a:pt x="250" y="63"/>
                </a:cubicBezTo>
                <a:cubicBezTo>
                  <a:pt x="250" y="63"/>
                  <a:pt x="251" y="64"/>
                  <a:pt x="251" y="65"/>
                </a:cubicBezTo>
                <a:cubicBezTo>
                  <a:pt x="253" y="65"/>
                  <a:pt x="257" y="63"/>
                  <a:pt x="258" y="62"/>
                </a:cubicBezTo>
                <a:cubicBezTo>
                  <a:pt x="254" y="61"/>
                  <a:pt x="254" y="61"/>
                  <a:pt x="254" y="61"/>
                </a:cubicBezTo>
                <a:cubicBezTo>
                  <a:pt x="257" y="60"/>
                  <a:pt x="257" y="60"/>
                  <a:pt x="257" y="60"/>
                </a:cubicBezTo>
                <a:cubicBezTo>
                  <a:pt x="257" y="58"/>
                  <a:pt x="251" y="61"/>
                  <a:pt x="251" y="59"/>
                </a:cubicBezTo>
                <a:cubicBezTo>
                  <a:pt x="262" y="57"/>
                  <a:pt x="252" y="47"/>
                  <a:pt x="261" y="44"/>
                </a:cubicBezTo>
                <a:cubicBezTo>
                  <a:pt x="254" y="42"/>
                  <a:pt x="261" y="49"/>
                  <a:pt x="254" y="47"/>
                </a:cubicBezTo>
                <a:cubicBezTo>
                  <a:pt x="255" y="47"/>
                  <a:pt x="256" y="46"/>
                  <a:pt x="257" y="44"/>
                </a:cubicBezTo>
                <a:cubicBezTo>
                  <a:pt x="252" y="45"/>
                  <a:pt x="252" y="45"/>
                  <a:pt x="252" y="45"/>
                </a:cubicBezTo>
                <a:cubicBezTo>
                  <a:pt x="254" y="37"/>
                  <a:pt x="258" y="33"/>
                  <a:pt x="257" y="26"/>
                </a:cubicBezTo>
                <a:cubicBezTo>
                  <a:pt x="258" y="26"/>
                  <a:pt x="258" y="26"/>
                  <a:pt x="258" y="26"/>
                </a:cubicBezTo>
                <a:cubicBezTo>
                  <a:pt x="260" y="24"/>
                  <a:pt x="259" y="22"/>
                  <a:pt x="255" y="21"/>
                </a:cubicBezTo>
                <a:cubicBezTo>
                  <a:pt x="257" y="21"/>
                  <a:pt x="258" y="22"/>
                  <a:pt x="260" y="21"/>
                </a:cubicBezTo>
                <a:cubicBezTo>
                  <a:pt x="248" y="17"/>
                  <a:pt x="268" y="12"/>
                  <a:pt x="260" y="9"/>
                </a:cubicBezTo>
                <a:cubicBezTo>
                  <a:pt x="269" y="9"/>
                  <a:pt x="278" y="3"/>
                  <a:pt x="285" y="5"/>
                </a:cubicBezTo>
                <a:cubicBezTo>
                  <a:pt x="284" y="3"/>
                  <a:pt x="284" y="3"/>
                  <a:pt x="284" y="3"/>
                </a:cubicBezTo>
                <a:cubicBezTo>
                  <a:pt x="290" y="4"/>
                  <a:pt x="284" y="9"/>
                  <a:pt x="290" y="10"/>
                </a:cubicBezTo>
                <a:cubicBezTo>
                  <a:pt x="284" y="16"/>
                  <a:pt x="284" y="16"/>
                  <a:pt x="284" y="16"/>
                </a:cubicBezTo>
                <a:cubicBezTo>
                  <a:pt x="287" y="16"/>
                  <a:pt x="290" y="17"/>
                  <a:pt x="291" y="16"/>
                </a:cubicBezTo>
                <a:cubicBezTo>
                  <a:pt x="291" y="17"/>
                  <a:pt x="291" y="19"/>
                  <a:pt x="295" y="17"/>
                </a:cubicBezTo>
                <a:cubicBezTo>
                  <a:pt x="280" y="31"/>
                  <a:pt x="295" y="46"/>
                  <a:pt x="288" y="60"/>
                </a:cubicBezTo>
                <a:cubicBezTo>
                  <a:pt x="288" y="61"/>
                  <a:pt x="290" y="60"/>
                  <a:pt x="292" y="60"/>
                </a:cubicBezTo>
                <a:cubicBezTo>
                  <a:pt x="286" y="63"/>
                  <a:pt x="295" y="62"/>
                  <a:pt x="296" y="64"/>
                </a:cubicBezTo>
                <a:cubicBezTo>
                  <a:pt x="287" y="68"/>
                  <a:pt x="287" y="68"/>
                  <a:pt x="287" y="68"/>
                </a:cubicBezTo>
                <a:cubicBezTo>
                  <a:pt x="290" y="69"/>
                  <a:pt x="293" y="68"/>
                  <a:pt x="294" y="68"/>
                </a:cubicBezTo>
                <a:cubicBezTo>
                  <a:pt x="296" y="75"/>
                  <a:pt x="288" y="82"/>
                  <a:pt x="293" y="88"/>
                </a:cubicBezTo>
                <a:cubicBezTo>
                  <a:pt x="291" y="90"/>
                  <a:pt x="287" y="88"/>
                  <a:pt x="286" y="90"/>
                </a:cubicBezTo>
                <a:cubicBezTo>
                  <a:pt x="294" y="87"/>
                  <a:pt x="290" y="97"/>
                  <a:pt x="296" y="95"/>
                </a:cubicBezTo>
                <a:cubicBezTo>
                  <a:pt x="287" y="98"/>
                  <a:pt x="295" y="104"/>
                  <a:pt x="282" y="103"/>
                </a:cubicBezTo>
                <a:cubicBezTo>
                  <a:pt x="281" y="106"/>
                  <a:pt x="287" y="105"/>
                  <a:pt x="288" y="104"/>
                </a:cubicBezTo>
                <a:cubicBezTo>
                  <a:pt x="288" y="108"/>
                  <a:pt x="288" y="111"/>
                  <a:pt x="292" y="113"/>
                </a:cubicBezTo>
                <a:cubicBezTo>
                  <a:pt x="289" y="115"/>
                  <a:pt x="296" y="129"/>
                  <a:pt x="286" y="132"/>
                </a:cubicBezTo>
                <a:cubicBezTo>
                  <a:pt x="293" y="130"/>
                  <a:pt x="290" y="132"/>
                  <a:pt x="292" y="134"/>
                </a:cubicBezTo>
                <a:cubicBezTo>
                  <a:pt x="298" y="132"/>
                  <a:pt x="298" y="132"/>
                  <a:pt x="298" y="132"/>
                </a:cubicBezTo>
                <a:cubicBezTo>
                  <a:pt x="298" y="136"/>
                  <a:pt x="298" y="136"/>
                  <a:pt x="298" y="136"/>
                </a:cubicBezTo>
                <a:cubicBezTo>
                  <a:pt x="298" y="137"/>
                  <a:pt x="298" y="137"/>
                  <a:pt x="297" y="138"/>
                </a:cubicBezTo>
                <a:cubicBezTo>
                  <a:pt x="297" y="138"/>
                  <a:pt x="294" y="137"/>
                  <a:pt x="293" y="139"/>
                </a:cubicBezTo>
                <a:cubicBezTo>
                  <a:pt x="293" y="142"/>
                  <a:pt x="296" y="143"/>
                  <a:pt x="299" y="144"/>
                </a:cubicBezTo>
                <a:cubicBezTo>
                  <a:pt x="299" y="144"/>
                  <a:pt x="299" y="144"/>
                  <a:pt x="299" y="144"/>
                </a:cubicBezTo>
                <a:cubicBezTo>
                  <a:pt x="300" y="146"/>
                  <a:pt x="300" y="146"/>
                  <a:pt x="300" y="146"/>
                </a:cubicBezTo>
                <a:cubicBezTo>
                  <a:pt x="300" y="147"/>
                  <a:pt x="294" y="140"/>
                  <a:pt x="292" y="146"/>
                </a:cubicBezTo>
                <a:cubicBezTo>
                  <a:pt x="293" y="146"/>
                  <a:pt x="301" y="148"/>
                  <a:pt x="297" y="150"/>
                </a:cubicBezTo>
                <a:cubicBezTo>
                  <a:pt x="297" y="147"/>
                  <a:pt x="293" y="148"/>
                  <a:pt x="291" y="149"/>
                </a:cubicBezTo>
                <a:cubicBezTo>
                  <a:pt x="291" y="152"/>
                  <a:pt x="291" y="152"/>
                  <a:pt x="291" y="152"/>
                </a:cubicBezTo>
                <a:cubicBezTo>
                  <a:pt x="298" y="151"/>
                  <a:pt x="298" y="151"/>
                  <a:pt x="298" y="151"/>
                </a:cubicBezTo>
                <a:cubicBezTo>
                  <a:pt x="298" y="161"/>
                  <a:pt x="294" y="172"/>
                  <a:pt x="294" y="182"/>
                </a:cubicBezTo>
                <a:cubicBezTo>
                  <a:pt x="288" y="183"/>
                  <a:pt x="294" y="190"/>
                  <a:pt x="285" y="190"/>
                </a:cubicBezTo>
                <a:cubicBezTo>
                  <a:pt x="286" y="189"/>
                  <a:pt x="286" y="189"/>
                  <a:pt x="286" y="189"/>
                </a:cubicBezTo>
                <a:cubicBezTo>
                  <a:pt x="285" y="186"/>
                  <a:pt x="279" y="190"/>
                  <a:pt x="280" y="192"/>
                </a:cubicBezTo>
                <a:cubicBezTo>
                  <a:pt x="283" y="190"/>
                  <a:pt x="289" y="196"/>
                  <a:pt x="291" y="190"/>
                </a:cubicBezTo>
                <a:cubicBezTo>
                  <a:pt x="295" y="195"/>
                  <a:pt x="295" y="195"/>
                  <a:pt x="295" y="195"/>
                </a:cubicBezTo>
                <a:cubicBezTo>
                  <a:pt x="312" y="196"/>
                  <a:pt x="294" y="206"/>
                  <a:pt x="300" y="212"/>
                </a:cubicBezTo>
                <a:cubicBezTo>
                  <a:pt x="299" y="212"/>
                  <a:pt x="298" y="212"/>
                  <a:pt x="298" y="212"/>
                </a:cubicBezTo>
                <a:cubicBezTo>
                  <a:pt x="303" y="217"/>
                  <a:pt x="293" y="225"/>
                  <a:pt x="296" y="226"/>
                </a:cubicBezTo>
                <a:cubicBezTo>
                  <a:pt x="292" y="227"/>
                  <a:pt x="292" y="227"/>
                  <a:pt x="292" y="227"/>
                </a:cubicBezTo>
                <a:cubicBezTo>
                  <a:pt x="299" y="231"/>
                  <a:pt x="300" y="232"/>
                  <a:pt x="297" y="238"/>
                </a:cubicBezTo>
                <a:cubicBezTo>
                  <a:pt x="296" y="238"/>
                  <a:pt x="295" y="237"/>
                  <a:pt x="294" y="238"/>
                </a:cubicBezTo>
                <a:cubicBezTo>
                  <a:pt x="297" y="239"/>
                  <a:pt x="301" y="241"/>
                  <a:pt x="300" y="245"/>
                </a:cubicBezTo>
                <a:cubicBezTo>
                  <a:pt x="299" y="245"/>
                  <a:pt x="299" y="245"/>
                  <a:pt x="299" y="245"/>
                </a:cubicBezTo>
                <a:cubicBezTo>
                  <a:pt x="300" y="251"/>
                  <a:pt x="300" y="251"/>
                  <a:pt x="300" y="251"/>
                </a:cubicBezTo>
                <a:cubicBezTo>
                  <a:pt x="285" y="251"/>
                  <a:pt x="309" y="261"/>
                  <a:pt x="293" y="264"/>
                </a:cubicBezTo>
                <a:cubicBezTo>
                  <a:pt x="298" y="265"/>
                  <a:pt x="299" y="269"/>
                  <a:pt x="301" y="271"/>
                </a:cubicBezTo>
                <a:cubicBezTo>
                  <a:pt x="301" y="271"/>
                  <a:pt x="300" y="271"/>
                  <a:pt x="299" y="272"/>
                </a:cubicBezTo>
                <a:cubicBezTo>
                  <a:pt x="307" y="274"/>
                  <a:pt x="297" y="279"/>
                  <a:pt x="298" y="281"/>
                </a:cubicBezTo>
                <a:cubicBezTo>
                  <a:pt x="300" y="283"/>
                  <a:pt x="303" y="282"/>
                  <a:pt x="305" y="281"/>
                </a:cubicBezTo>
                <a:cubicBezTo>
                  <a:pt x="299" y="285"/>
                  <a:pt x="312" y="291"/>
                  <a:pt x="310" y="292"/>
                </a:cubicBezTo>
                <a:cubicBezTo>
                  <a:pt x="309" y="295"/>
                  <a:pt x="304" y="293"/>
                  <a:pt x="301" y="294"/>
                </a:cubicBezTo>
                <a:cubicBezTo>
                  <a:pt x="303" y="298"/>
                  <a:pt x="314" y="293"/>
                  <a:pt x="309" y="298"/>
                </a:cubicBezTo>
                <a:cubicBezTo>
                  <a:pt x="308" y="298"/>
                  <a:pt x="307" y="296"/>
                  <a:pt x="307" y="297"/>
                </a:cubicBezTo>
                <a:cubicBezTo>
                  <a:pt x="305" y="299"/>
                  <a:pt x="289" y="303"/>
                  <a:pt x="292" y="305"/>
                </a:cubicBezTo>
                <a:cubicBezTo>
                  <a:pt x="295" y="303"/>
                  <a:pt x="295" y="303"/>
                  <a:pt x="295" y="303"/>
                </a:cubicBezTo>
                <a:cubicBezTo>
                  <a:pt x="299" y="307"/>
                  <a:pt x="283" y="312"/>
                  <a:pt x="293" y="312"/>
                </a:cubicBezTo>
                <a:cubicBezTo>
                  <a:pt x="298" y="312"/>
                  <a:pt x="298" y="312"/>
                  <a:pt x="298" y="312"/>
                </a:cubicBezTo>
                <a:cubicBezTo>
                  <a:pt x="292" y="318"/>
                  <a:pt x="299" y="314"/>
                  <a:pt x="294" y="321"/>
                </a:cubicBezTo>
                <a:cubicBezTo>
                  <a:pt x="294" y="321"/>
                  <a:pt x="294" y="321"/>
                  <a:pt x="294" y="321"/>
                </a:cubicBezTo>
                <a:cubicBezTo>
                  <a:pt x="295" y="323"/>
                  <a:pt x="289" y="325"/>
                  <a:pt x="296" y="326"/>
                </a:cubicBezTo>
                <a:cubicBezTo>
                  <a:pt x="297" y="325"/>
                  <a:pt x="297" y="325"/>
                  <a:pt x="297" y="325"/>
                </a:cubicBezTo>
                <a:cubicBezTo>
                  <a:pt x="298" y="328"/>
                  <a:pt x="298" y="329"/>
                  <a:pt x="297" y="332"/>
                </a:cubicBezTo>
                <a:cubicBezTo>
                  <a:pt x="298" y="332"/>
                  <a:pt x="299" y="334"/>
                  <a:pt x="298" y="334"/>
                </a:cubicBezTo>
                <a:cubicBezTo>
                  <a:pt x="304" y="334"/>
                  <a:pt x="301" y="342"/>
                  <a:pt x="300" y="344"/>
                </a:cubicBezTo>
                <a:cubicBezTo>
                  <a:pt x="299" y="341"/>
                  <a:pt x="297" y="342"/>
                  <a:pt x="294" y="343"/>
                </a:cubicBezTo>
                <a:cubicBezTo>
                  <a:pt x="300" y="345"/>
                  <a:pt x="300" y="346"/>
                  <a:pt x="297" y="348"/>
                </a:cubicBezTo>
                <a:cubicBezTo>
                  <a:pt x="304" y="348"/>
                  <a:pt x="312" y="348"/>
                  <a:pt x="313" y="352"/>
                </a:cubicBezTo>
                <a:cubicBezTo>
                  <a:pt x="312" y="352"/>
                  <a:pt x="311" y="351"/>
                  <a:pt x="310" y="351"/>
                </a:cubicBezTo>
                <a:cubicBezTo>
                  <a:pt x="308" y="352"/>
                  <a:pt x="310" y="353"/>
                  <a:pt x="310" y="353"/>
                </a:cubicBezTo>
                <a:cubicBezTo>
                  <a:pt x="309" y="353"/>
                  <a:pt x="308" y="352"/>
                  <a:pt x="305" y="353"/>
                </a:cubicBezTo>
                <a:cubicBezTo>
                  <a:pt x="312" y="355"/>
                  <a:pt x="306" y="358"/>
                  <a:pt x="308" y="362"/>
                </a:cubicBezTo>
                <a:cubicBezTo>
                  <a:pt x="306" y="361"/>
                  <a:pt x="305" y="362"/>
                  <a:pt x="302" y="362"/>
                </a:cubicBezTo>
                <a:cubicBezTo>
                  <a:pt x="311" y="362"/>
                  <a:pt x="295" y="368"/>
                  <a:pt x="306" y="366"/>
                </a:cubicBezTo>
                <a:cubicBezTo>
                  <a:pt x="299" y="375"/>
                  <a:pt x="306" y="387"/>
                  <a:pt x="299" y="391"/>
                </a:cubicBezTo>
                <a:cubicBezTo>
                  <a:pt x="296" y="392"/>
                  <a:pt x="301" y="394"/>
                  <a:pt x="301" y="395"/>
                </a:cubicBezTo>
                <a:cubicBezTo>
                  <a:pt x="297" y="395"/>
                  <a:pt x="297" y="395"/>
                  <a:pt x="297" y="395"/>
                </a:cubicBezTo>
                <a:cubicBezTo>
                  <a:pt x="305" y="399"/>
                  <a:pt x="300" y="398"/>
                  <a:pt x="307" y="403"/>
                </a:cubicBezTo>
                <a:cubicBezTo>
                  <a:pt x="303" y="401"/>
                  <a:pt x="301" y="402"/>
                  <a:pt x="297" y="404"/>
                </a:cubicBezTo>
                <a:cubicBezTo>
                  <a:pt x="305" y="407"/>
                  <a:pt x="305" y="407"/>
                  <a:pt x="305" y="407"/>
                </a:cubicBezTo>
                <a:cubicBezTo>
                  <a:pt x="299" y="408"/>
                  <a:pt x="299" y="408"/>
                  <a:pt x="299" y="408"/>
                </a:cubicBezTo>
                <a:cubicBezTo>
                  <a:pt x="302" y="409"/>
                  <a:pt x="301" y="410"/>
                  <a:pt x="300" y="412"/>
                </a:cubicBezTo>
                <a:cubicBezTo>
                  <a:pt x="300" y="411"/>
                  <a:pt x="299" y="412"/>
                  <a:pt x="298" y="412"/>
                </a:cubicBezTo>
                <a:cubicBezTo>
                  <a:pt x="307" y="412"/>
                  <a:pt x="306" y="418"/>
                  <a:pt x="310" y="419"/>
                </a:cubicBezTo>
                <a:cubicBezTo>
                  <a:pt x="302" y="421"/>
                  <a:pt x="312" y="423"/>
                  <a:pt x="304" y="424"/>
                </a:cubicBezTo>
                <a:cubicBezTo>
                  <a:pt x="306" y="424"/>
                  <a:pt x="307" y="425"/>
                  <a:pt x="307" y="426"/>
                </a:cubicBezTo>
                <a:cubicBezTo>
                  <a:pt x="311" y="425"/>
                  <a:pt x="315" y="424"/>
                  <a:pt x="313" y="426"/>
                </a:cubicBezTo>
                <a:cubicBezTo>
                  <a:pt x="313" y="426"/>
                  <a:pt x="313" y="426"/>
                  <a:pt x="313" y="426"/>
                </a:cubicBezTo>
                <a:cubicBezTo>
                  <a:pt x="309" y="427"/>
                  <a:pt x="309" y="427"/>
                  <a:pt x="309" y="427"/>
                </a:cubicBezTo>
                <a:cubicBezTo>
                  <a:pt x="310" y="428"/>
                  <a:pt x="310" y="429"/>
                  <a:pt x="310" y="430"/>
                </a:cubicBezTo>
                <a:cubicBezTo>
                  <a:pt x="311" y="430"/>
                  <a:pt x="312" y="429"/>
                  <a:pt x="313" y="429"/>
                </a:cubicBezTo>
                <a:cubicBezTo>
                  <a:pt x="312" y="429"/>
                  <a:pt x="311" y="430"/>
                  <a:pt x="310" y="430"/>
                </a:cubicBezTo>
                <a:cubicBezTo>
                  <a:pt x="310" y="431"/>
                  <a:pt x="310" y="431"/>
                  <a:pt x="310" y="431"/>
                </a:cubicBezTo>
                <a:cubicBezTo>
                  <a:pt x="310" y="431"/>
                  <a:pt x="310" y="431"/>
                  <a:pt x="310" y="431"/>
                </a:cubicBezTo>
                <a:cubicBezTo>
                  <a:pt x="309" y="432"/>
                  <a:pt x="309" y="432"/>
                  <a:pt x="310" y="434"/>
                </a:cubicBezTo>
                <a:cubicBezTo>
                  <a:pt x="303" y="438"/>
                  <a:pt x="320" y="443"/>
                  <a:pt x="311" y="449"/>
                </a:cubicBezTo>
                <a:cubicBezTo>
                  <a:pt x="312" y="448"/>
                  <a:pt x="312" y="447"/>
                  <a:pt x="311" y="447"/>
                </a:cubicBezTo>
                <a:cubicBezTo>
                  <a:pt x="311" y="451"/>
                  <a:pt x="305" y="456"/>
                  <a:pt x="308" y="458"/>
                </a:cubicBezTo>
                <a:cubicBezTo>
                  <a:pt x="313" y="458"/>
                  <a:pt x="313" y="458"/>
                  <a:pt x="313" y="458"/>
                </a:cubicBezTo>
                <a:cubicBezTo>
                  <a:pt x="315" y="461"/>
                  <a:pt x="316" y="463"/>
                  <a:pt x="316" y="466"/>
                </a:cubicBezTo>
                <a:cubicBezTo>
                  <a:pt x="321" y="466"/>
                  <a:pt x="321" y="466"/>
                  <a:pt x="321" y="466"/>
                </a:cubicBezTo>
                <a:cubicBezTo>
                  <a:pt x="319" y="470"/>
                  <a:pt x="328" y="477"/>
                  <a:pt x="318" y="480"/>
                </a:cubicBezTo>
                <a:cubicBezTo>
                  <a:pt x="321" y="481"/>
                  <a:pt x="317" y="485"/>
                  <a:pt x="318" y="487"/>
                </a:cubicBezTo>
                <a:cubicBezTo>
                  <a:pt x="314" y="488"/>
                  <a:pt x="314" y="488"/>
                  <a:pt x="314" y="488"/>
                </a:cubicBezTo>
                <a:cubicBezTo>
                  <a:pt x="313" y="491"/>
                  <a:pt x="315" y="492"/>
                  <a:pt x="316" y="494"/>
                </a:cubicBezTo>
                <a:cubicBezTo>
                  <a:pt x="308" y="500"/>
                  <a:pt x="316" y="504"/>
                  <a:pt x="316" y="509"/>
                </a:cubicBezTo>
                <a:cubicBezTo>
                  <a:pt x="315" y="509"/>
                  <a:pt x="315" y="509"/>
                  <a:pt x="315" y="509"/>
                </a:cubicBezTo>
                <a:cubicBezTo>
                  <a:pt x="317" y="514"/>
                  <a:pt x="317" y="514"/>
                  <a:pt x="317" y="514"/>
                </a:cubicBezTo>
                <a:cubicBezTo>
                  <a:pt x="314" y="513"/>
                  <a:pt x="320" y="515"/>
                  <a:pt x="319" y="517"/>
                </a:cubicBezTo>
                <a:cubicBezTo>
                  <a:pt x="321" y="518"/>
                  <a:pt x="320" y="521"/>
                  <a:pt x="318" y="523"/>
                </a:cubicBezTo>
                <a:cubicBezTo>
                  <a:pt x="318" y="526"/>
                  <a:pt x="318" y="526"/>
                  <a:pt x="318" y="526"/>
                </a:cubicBezTo>
                <a:cubicBezTo>
                  <a:pt x="315" y="522"/>
                  <a:pt x="312" y="526"/>
                  <a:pt x="308" y="527"/>
                </a:cubicBezTo>
                <a:cubicBezTo>
                  <a:pt x="311" y="528"/>
                  <a:pt x="311" y="528"/>
                  <a:pt x="311" y="528"/>
                </a:cubicBezTo>
                <a:cubicBezTo>
                  <a:pt x="309" y="529"/>
                  <a:pt x="308" y="527"/>
                  <a:pt x="307" y="529"/>
                </a:cubicBezTo>
                <a:cubicBezTo>
                  <a:pt x="309" y="530"/>
                  <a:pt x="309" y="534"/>
                  <a:pt x="314" y="535"/>
                </a:cubicBezTo>
                <a:cubicBezTo>
                  <a:pt x="315" y="535"/>
                  <a:pt x="316" y="534"/>
                  <a:pt x="317" y="534"/>
                </a:cubicBezTo>
                <a:cubicBezTo>
                  <a:pt x="317" y="534"/>
                  <a:pt x="317" y="534"/>
                  <a:pt x="317" y="534"/>
                </a:cubicBezTo>
                <a:cubicBezTo>
                  <a:pt x="317" y="534"/>
                  <a:pt x="317" y="534"/>
                  <a:pt x="317" y="533"/>
                </a:cubicBezTo>
                <a:cubicBezTo>
                  <a:pt x="317" y="534"/>
                  <a:pt x="317" y="534"/>
                  <a:pt x="317" y="534"/>
                </a:cubicBezTo>
                <a:cubicBezTo>
                  <a:pt x="317" y="534"/>
                  <a:pt x="318" y="534"/>
                  <a:pt x="319" y="534"/>
                </a:cubicBezTo>
                <a:cubicBezTo>
                  <a:pt x="318" y="537"/>
                  <a:pt x="320" y="536"/>
                  <a:pt x="322" y="536"/>
                </a:cubicBezTo>
                <a:cubicBezTo>
                  <a:pt x="315" y="539"/>
                  <a:pt x="320" y="540"/>
                  <a:pt x="312" y="542"/>
                </a:cubicBezTo>
                <a:cubicBezTo>
                  <a:pt x="321" y="539"/>
                  <a:pt x="312" y="549"/>
                  <a:pt x="321" y="547"/>
                </a:cubicBezTo>
                <a:cubicBezTo>
                  <a:pt x="314" y="549"/>
                  <a:pt x="320" y="548"/>
                  <a:pt x="314" y="550"/>
                </a:cubicBezTo>
                <a:cubicBezTo>
                  <a:pt x="316" y="547"/>
                  <a:pt x="310" y="544"/>
                  <a:pt x="307" y="542"/>
                </a:cubicBezTo>
                <a:cubicBezTo>
                  <a:pt x="300" y="545"/>
                  <a:pt x="300" y="545"/>
                  <a:pt x="300" y="545"/>
                </a:cubicBezTo>
                <a:cubicBezTo>
                  <a:pt x="293" y="548"/>
                  <a:pt x="305" y="539"/>
                  <a:pt x="303" y="538"/>
                </a:cubicBezTo>
                <a:cubicBezTo>
                  <a:pt x="305" y="539"/>
                  <a:pt x="298" y="542"/>
                  <a:pt x="297" y="543"/>
                </a:cubicBezTo>
                <a:cubicBezTo>
                  <a:pt x="307" y="540"/>
                  <a:pt x="307" y="540"/>
                  <a:pt x="307" y="540"/>
                </a:cubicBezTo>
                <a:cubicBezTo>
                  <a:pt x="309" y="537"/>
                  <a:pt x="305" y="534"/>
                  <a:pt x="301" y="532"/>
                </a:cubicBezTo>
                <a:cubicBezTo>
                  <a:pt x="300" y="534"/>
                  <a:pt x="298" y="529"/>
                  <a:pt x="294" y="531"/>
                </a:cubicBezTo>
                <a:cubicBezTo>
                  <a:pt x="295" y="533"/>
                  <a:pt x="295" y="533"/>
                  <a:pt x="295" y="533"/>
                </a:cubicBezTo>
                <a:cubicBezTo>
                  <a:pt x="292" y="534"/>
                  <a:pt x="283" y="540"/>
                  <a:pt x="281" y="541"/>
                </a:cubicBezTo>
                <a:cubicBezTo>
                  <a:pt x="282" y="533"/>
                  <a:pt x="289" y="515"/>
                  <a:pt x="293" y="513"/>
                </a:cubicBezTo>
                <a:cubicBezTo>
                  <a:pt x="292" y="514"/>
                  <a:pt x="293" y="516"/>
                  <a:pt x="295" y="517"/>
                </a:cubicBezTo>
                <a:cubicBezTo>
                  <a:pt x="297" y="514"/>
                  <a:pt x="297" y="514"/>
                  <a:pt x="297" y="514"/>
                </a:cubicBezTo>
                <a:cubicBezTo>
                  <a:pt x="298" y="517"/>
                  <a:pt x="292" y="518"/>
                  <a:pt x="295" y="522"/>
                </a:cubicBezTo>
                <a:cubicBezTo>
                  <a:pt x="298" y="521"/>
                  <a:pt x="303" y="523"/>
                  <a:pt x="309" y="520"/>
                </a:cubicBezTo>
                <a:cubicBezTo>
                  <a:pt x="314" y="514"/>
                  <a:pt x="299" y="516"/>
                  <a:pt x="300" y="508"/>
                </a:cubicBezTo>
                <a:cubicBezTo>
                  <a:pt x="299" y="508"/>
                  <a:pt x="306" y="510"/>
                  <a:pt x="304" y="506"/>
                </a:cubicBezTo>
                <a:cubicBezTo>
                  <a:pt x="300" y="501"/>
                  <a:pt x="291" y="498"/>
                  <a:pt x="283" y="498"/>
                </a:cubicBezTo>
                <a:cubicBezTo>
                  <a:pt x="285" y="500"/>
                  <a:pt x="290" y="504"/>
                  <a:pt x="285" y="505"/>
                </a:cubicBezTo>
                <a:cubicBezTo>
                  <a:pt x="282" y="503"/>
                  <a:pt x="280" y="500"/>
                  <a:pt x="277" y="500"/>
                </a:cubicBezTo>
                <a:cubicBezTo>
                  <a:pt x="283" y="497"/>
                  <a:pt x="279" y="503"/>
                  <a:pt x="284" y="500"/>
                </a:cubicBezTo>
                <a:cubicBezTo>
                  <a:pt x="284" y="499"/>
                  <a:pt x="282" y="498"/>
                  <a:pt x="281" y="498"/>
                </a:cubicBezTo>
                <a:cubicBezTo>
                  <a:pt x="284" y="499"/>
                  <a:pt x="285" y="496"/>
                  <a:pt x="287" y="496"/>
                </a:cubicBezTo>
                <a:cubicBezTo>
                  <a:pt x="287" y="491"/>
                  <a:pt x="290" y="488"/>
                  <a:pt x="290" y="483"/>
                </a:cubicBezTo>
                <a:cubicBezTo>
                  <a:pt x="291" y="483"/>
                  <a:pt x="293" y="482"/>
                  <a:pt x="295" y="483"/>
                </a:cubicBezTo>
                <a:cubicBezTo>
                  <a:pt x="293" y="480"/>
                  <a:pt x="283" y="477"/>
                  <a:pt x="278" y="478"/>
                </a:cubicBezTo>
                <a:cubicBezTo>
                  <a:pt x="278" y="475"/>
                  <a:pt x="281" y="475"/>
                  <a:pt x="279" y="473"/>
                </a:cubicBezTo>
                <a:cubicBezTo>
                  <a:pt x="273" y="477"/>
                  <a:pt x="280" y="472"/>
                  <a:pt x="274" y="472"/>
                </a:cubicBezTo>
                <a:cubicBezTo>
                  <a:pt x="273" y="469"/>
                  <a:pt x="277" y="471"/>
                  <a:pt x="278" y="470"/>
                </a:cubicBezTo>
                <a:cubicBezTo>
                  <a:pt x="278" y="469"/>
                  <a:pt x="275" y="468"/>
                  <a:pt x="274" y="468"/>
                </a:cubicBezTo>
                <a:cubicBezTo>
                  <a:pt x="278" y="466"/>
                  <a:pt x="287" y="471"/>
                  <a:pt x="292" y="469"/>
                </a:cubicBezTo>
                <a:cubicBezTo>
                  <a:pt x="296" y="467"/>
                  <a:pt x="302" y="462"/>
                  <a:pt x="303" y="461"/>
                </a:cubicBezTo>
                <a:cubicBezTo>
                  <a:pt x="297" y="460"/>
                  <a:pt x="274" y="462"/>
                  <a:pt x="267" y="464"/>
                </a:cubicBezTo>
                <a:cubicBezTo>
                  <a:pt x="263" y="464"/>
                  <a:pt x="271" y="461"/>
                  <a:pt x="271" y="460"/>
                </a:cubicBezTo>
                <a:cubicBezTo>
                  <a:pt x="277" y="457"/>
                  <a:pt x="266" y="455"/>
                  <a:pt x="269" y="453"/>
                </a:cubicBezTo>
                <a:cubicBezTo>
                  <a:pt x="272" y="454"/>
                  <a:pt x="272" y="454"/>
                  <a:pt x="272" y="454"/>
                </a:cubicBezTo>
                <a:cubicBezTo>
                  <a:pt x="274" y="454"/>
                  <a:pt x="272" y="450"/>
                  <a:pt x="269" y="450"/>
                </a:cubicBezTo>
                <a:cubicBezTo>
                  <a:pt x="272" y="449"/>
                  <a:pt x="281" y="451"/>
                  <a:pt x="283" y="450"/>
                </a:cubicBezTo>
                <a:cubicBezTo>
                  <a:pt x="284" y="445"/>
                  <a:pt x="272" y="441"/>
                  <a:pt x="266" y="442"/>
                </a:cubicBezTo>
                <a:cubicBezTo>
                  <a:pt x="273" y="449"/>
                  <a:pt x="273" y="449"/>
                  <a:pt x="273" y="449"/>
                </a:cubicBezTo>
                <a:cubicBezTo>
                  <a:pt x="267" y="449"/>
                  <a:pt x="267" y="444"/>
                  <a:pt x="260" y="444"/>
                </a:cubicBezTo>
                <a:cubicBezTo>
                  <a:pt x="262" y="438"/>
                  <a:pt x="262" y="438"/>
                  <a:pt x="262" y="438"/>
                </a:cubicBezTo>
                <a:cubicBezTo>
                  <a:pt x="262" y="438"/>
                  <a:pt x="264" y="441"/>
                  <a:pt x="267" y="440"/>
                </a:cubicBezTo>
                <a:cubicBezTo>
                  <a:pt x="266" y="437"/>
                  <a:pt x="268" y="438"/>
                  <a:pt x="270" y="436"/>
                </a:cubicBezTo>
                <a:cubicBezTo>
                  <a:pt x="277" y="439"/>
                  <a:pt x="295" y="445"/>
                  <a:pt x="303" y="446"/>
                </a:cubicBezTo>
                <a:cubicBezTo>
                  <a:pt x="300" y="443"/>
                  <a:pt x="300" y="443"/>
                  <a:pt x="300" y="443"/>
                </a:cubicBezTo>
                <a:cubicBezTo>
                  <a:pt x="303" y="442"/>
                  <a:pt x="303" y="442"/>
                  <a:pt x="303" y="442"/>
                </a:cubicBezTo>
                <a:cubicBezTo>
                  <a:pt x="298" y="438"/>
                  <a:pt x="277" y="435"/>
                  <a:pt x="271" y="434"/>
                </a:cubicBezTo>
                <a:cubicBezTo>
                  <a:pt x="273" y="431"/>
                  <a:pt x="284" y="431"/>
                  <a:pt x="287" y="432"/>
                </a:cubicBezTo>
                <a:cubicBezTo>
                  <a:pt x="287" y="427"/>
                  <a:pt x="270" y="428"/>
                  <a:pt x="271" y="422"/>
                </a:cubicBezTo>
                <a:cubicBezTo>
                  <a:pt x="269" y="424"/>
                  <a:pt x="269" y="424"/>
                  <a:pt x="269" y="424"/>
                </a:cubicBezTo>
                <a:cubicBezTo>
                  <a:pt x="268" y="423"/>
                  <a:pt x="270" y="419"/>
                  <a:pt x="268" y="419"/>
                </a:cubicBezTo>
                <a:cubicBezTo>
                  <a:pt x="271" y="418"/>
                  <a:pt x="278" y="417"/>
                  <a:pt x="280" y="418"/>
                </a:cubicBezTo>
                <a:cubicBezTo>
                  <a:pt x="269" y="414"/>
                  <a:pt x="269" y="414"/>
                  <a:pt x="269" y="414"/>
                </a:cubicBezTo>
                <a:cubicBezTo>
                  <a:pt x="270" y="415"/>
                  <a:pt x="280" y="414"/>
                  <a:pt x="281" y="414"/>
                </a:cubicBezTo>
                <a:cubicBezTo>
                  <a:pt x="282" y="412"/>
                  <a:pt x="270" y="411"/>
                  <a:pt x="269" y="412"/>
                </a:cubicBezTo>
                <a:cubicBezTo>
                  <a:pt x="275" y="409"/>
                  <a:pt x="272" y="410"/>
                  <a:pt x="280" y="407"/>
                </a:cubicBezTo>
                <a:cubicBezTo>
                  <a:pt x="279" y="405"/>
                  <a:pt x="270" y="407"/>
                  <a:pt x="269" y="408"/>
                </a:cubicBezTo>
                <a:cubicBezTo>
                  <a:pt x="266" y="406"/>
                  <a:pt x="267" y="404"/>
                  <a:pt x="268" y="403"/>
                </a:cubicBezTo>
                <a:cubicBezTo>
                  <a:pt x="272" y="407"/>
                  <a:pt x="289" y="403"/>
                  <a:pt x="296" y="404"/>
                </a:cubicBezTo>
                <a:cubicBezTo>
                  <a:pt x="268" y="396"/>
                  <a:pt x="268" y="396"/>
                  <a:pt x="268" y="396"/>
                </a:cubicBezTo>
                <a:cubicBezTo>
                  <a:pt x="270" y="397"/>
                  <a:pt x="279" y="397"/>
                  <a:pt x="280" y="397"/>
                </a:cubicBezTo>
                <a:cubicBezTo>
                  <a:pt x="272" y="396"/>
                  <a:pt x="270" y="387"/>
                  <a:pt x="271" y="382"/>
                </a:cubicBezTo>
                <a:cubicBezTo>
                  <a:pt x="271" y="383"/>
                  <a:pt x="271" y="383"/>
                  <a:pt x="271" y="383"/>
                </a:cubicBezTo>
                <a:cubicBezTo>
                  <a:pt x="274" y="384"/>
                  <a:pt x="276" y="379"/>
                  <a:pt x="273" y="378"/>
                </a:cubicBezTo>
                <a:cubicBezTo>
                  <a:pt x="275" y="378"/>
                  <a:pt x="274" y="378"/>
                  <a:pt x="274" y="379"/>
                </a:cubicBezTo>
                <a:cubicBezTo>
                  <a:pt x="281" y="376"/>
                  <a:pt x="262" y="376"/>
                  <a:pt x="269" y="372"/>
                </a:cubicBezTo>
                <a:cubicBezTo>
                  <a:pt x="268" y="375"/>
                  <a:pt x="272" y="375"/>
                  <a:pt x="275" y="375"/>
                </a:cubicBezTo>
                <a:cubicBezTo>
                  <a:pt x="272" y="373"/>
                  <a:pt x="275" y="367"/>
                  <a:pt x="265" y="369"/>
                </a:cubicBezTo>
                <a:cubicBezTo>
                  <a:pt x="267" y="367"/>
                  <a:pt x="266" y="366"/>
                  <a:pt x="271" y="366"/>
                </a:cubicBezTo>
                <a:cubicBezTo>
                  <a:pt x="265" y="360"/>
                  <a:pt x="265" y="360"/>
                  <a:pt x="265" y="360"/>
                </a:cubicBezTo>
                <a:cubicBezTo>
                  <a:pt x="266" y="360"/>
                  <a:pt x="269" y="361"/>
                  <a:pt x="269" y="359"/>
                </a:cubicBezTo>
                <a:cubicBezTo>
                  <a:pt x="268" y="362"/>
                  <a:pt x="277" y="365"/>
                  <a:pt x="271" y="367"/>
                </a:cubicBezTo>
                <a:cubicBezTo>
                  <a:pt x="277" y="367"/>
                  <a:pt x="280" y="366"/>
                  <a:pt x="285" y="367"/>
                </a:cubicBezTo>
                <a:cubicBezTo>
                  <a:pt x="282" y="361"/>
                  <a:pt x="272" y="358"/>
                  <a:pt x="265" y="354"/>
                </a:cubicBezTo>
                <a:cubicBezTo>
                  <a:pt x="269" y="348"/>
                  <a:pt x="269" y="348"/>
                  <a:pt x="269" y="348"/>
                </a:cubicBezTo>
                <a:cubicBezTo>
                  <a:pt x="266" y="348"/>
                  <a:pt x="266" y="348"/>
                  <a:pt x="266" y="348"/>
                </a:cubicBezTo>
                <a:cubicBezTo>
                  <a:pt x="273" y="347"/>
                  <a:pt x="273" y="347"/>
                  <a:pt x="273" y="347"/>
                </a:cubicBezTo>
                <a:cubicBezTo>
                  <a:pt x="271" y="346"/>
                  <a:pt x="270" y="346"/>
                  <a:pt x="271" y="346"/>
                </a:cubicBezTo>
                <a:cubicBezTo>
                  <a:pt x="271" y="345"/>
                  <a:pt x="272" y="346"/>
                  <a:pt x="273" y="346"/>
                </a:cubicBezTo>
                <a:cubicBezTo>
                  <a:pt x="273" y="345"/>
                  <a:pt x="272" y="345"/>
                  <a:pt x="271" y="345"/>
                </a:cubicBezTo>
                <a:cubicBezTo>
                  <a:pt x="275" y="344"/>
                  <a:pt x="279" y="345"/>
                  <a:pt x="283" y="346"/>
                </a:cubicBezTo>
                <a:cubicBezTo>
                  <a:pt x="282" y="346"/>
                  <a:pt x="280" y="347"/>
                  <a:pt x="279" y="348"/>
                </a:cubicBezTo>
                <a:cubicBezTo>
                  <a:pt x="283" y="349"/>
                  <a:pt x="286" y="349"/>
                  <a:pt x="289" y="348"/>
                </a:cubicBezTo>
                <a:cubicBezTo>
                  <a:pt x="288" y="347"/>
                  <a:pt x="288" y="347"/>
                  <a:pt x="287" y="347"/>
                </a:cubicBezTo>
                <a:cubicBezTo>
                  <a:pt x="290" y="347"/>
                  <a:pt x="292" y="348"/>
                  <a:pt x="293" y="347"/>
                </a:cubicBezTo>
                <a:cubicBezTo>
                  <a:pt x="289" y="343"/>
                  <a:pt x="289" y="343"/>
                  <a:pt x="289" y="343"/>
                </a:cubicBezTo>
                <a:cubicBezTo>
                  <a:pt x="288" y="344"/>
                  <a:pt x="287" y="344"/>
                  <a:pt x="284" y="345"/>
                </a:cubicBezTo>
                <a:cubicBezTo>
                  <a:pt x="280" y="343"/>
                  <a:pt x="274" y="340"/>
                  <a:pt x="270" y="343"/>
                </a:cubicBezTo>
                <a:cubicBezTo>
                  <a:pt x="273" y="339"/>
                  <a:pt x="273" y="339"/>
                  <a:pt x="273" y="339"/>
                </a:cubicBezTo>
                <a:cubicBezTo>
                  <a:pt x="266" y="336"/>
                  <a:pt x="268" y="336"/>
                  <a:pt x="263" y="332"/>
                </a:cubicBezTo>
                <a:cubicBezTo>
                  <a:pt x="265" y="331"/>
                  <a:pt x="267" y="333"/>
                  <a:pt x="269" y="332"/>
                </a:cubicBezTo>
                <a:cubicBezTo>
                  <a:pt x="261" y="329"/>
                  <a:pt x="278" y="323"/>
                  <a:pt x="271" y="323"/>
                </a:cubicBezTo>
                <a:cubicBezTo>
                  <a:pt x="269" y="320"/>
                  <a:pt x="265" y="322"/>
                  <a:pt x="263" y="320"/>
                </a:cubicBezTo>
                <a:cubicBezTo>
                  <a:pt x="263" y="320"/>
                  <a:pt x="265" y="320"/>
                  <a:pt x="265" y="320"/>
                </a:cubicBezTo>
                <a:cubicBezTo>
                  <a:pt x="260" y="318"/>
                  <a:pt x="260" y="318"/>
                  <a:pt x="260" y="318"/>
                </a:cubicBezTo>
                <a:cubicBezTo>
                  <a:pt x="262" y="317"/>
                  <a:pt x="264" y="319"/>
                  <a:pt x="266" y="317"/>
                </a:cubicBezTo>
                <a:cubicBezTo>
                  <a:pt x="262" y="313"/>
                  <a:pt x="259" y="311"/>
                  <a:pt x="261" y="308"/>
                </a:cubicBezTo>
                <a:cubicBezTo>
                  <a:pt x="260" y="303"/>
                  <a:pt x="252" y="310"/>
                  <a:pt x="252" y="306"/>
                </a:cubicBezTo>
                <a:cubicBezTo>
                  <a:pt x="256" y="305"/>
                  <a:pt x="261" y="304"/>
                  <a:pt x="262" y="302"/>
                </a:cubicBezTo>
                <a:cubicBezTo>
                  <a:pt x="259" y="301"/>
                  <a:pt x="256" y="301"/>
                  <a:pt x="254" y="299"/>
                </a:cubicBezTo>
                <a:cubicBezTo>
                  <a:pt x="260" y="299"/>
                  <a:pt x="260" y="299"/>
                  <a:pt x="260" y="299"/>
                </a:cubicBezTo>
                <a:cubicBezTo>
                  <a:pt x="260" y="297"/>
                  <a:pt x="259" y="295"/>
                  <a:pt x="263" y="295"/>
                </a:cubicBezTo>
                <a:cubicBezTo>
                  <a:pt x="260" y="293"/>
                  <a:pt x="261" y="292"/>
                  <a:pt x="262" y="291"/>
                </a:cubicBezTo>
                <a:cubicBezTo>
                  <a:pt x="258" y="288"/>
                  <a:pt x="249" y="294"/>
                  <a:pt x="247" y="295"/>
                </a:cubicBezTo>
                <a:cubicBezTo>
                  <a:pt x="252" y="291"/>
                  <a:pt x="249" y="289"/>
                  <a:pt x="256" y="287"/>
                </a:cubicBezTo>
                <a:cubicBezTo>
                  <a:pt x="258" y="290"/>
                  <a:pt x="258" y="290"/>
                  <a:pt x="258" y="290"/>
                </a:cubicBezTo>
                <a:cubicBezTo>
                  <a:pt x="265" y="284"/>
                  <a:pt x="249" y="285"/>
                  <a:pt x="262" y="282"/>
                </a:cubicBezTo>
                <a:cubicBezTo>
                  <a:pt x="262" y="284"/>
                  <a:pt x="265" y="286"/>
                  <a:pt x="268" y="285"/>
                </a:cubicBezTo>
                <a:cubicBezTo>
                  <a:pt x="265" y="282"/>
                  <a:pt x="265" y="282"/>
                  <a:pt x="265" y="282"/>
                </a:cubicBezTo>
                <a:cubicBezTo>
                  <a:pt x="267" y="281"/>
                  <a:pt x="266" y="283"/>
                  <a:pt x="268" y="282"/>
                </a:cubicBezTo>
                <a:cubicBezTo>
                  <a:pt x="267" y="281"/>
                  <a:pt x="263" y="280"/>
                  <a:pt x="261" y="279"/>
                </a:cubicBezTo>
                <a:cubicBezTo>
                  <a:pt x="262" y="279"/>
                  <a:pt x="262" y="279"/>
                  <a:pt x="262" y="279"/>
                </a:cubicBezTo>
                <a:cubicBezTo>
                  <a:pt x="260" y="274"/>
                  <a:pt x="260" y="274"/>
                  <a:pt x="260" y="274"/>
                </a:cubicBezTo>
                <a:cubicBezTo>
                  <a:pt x="260" y="275"/>
                  <a:pt x="263" y="275"/>
                  <a:pt x="263" y="274"/>
                </a:cubicBezTo>
                <a:cubicBezTo>
                  <a:pt x="259" y="271"/>
                  <a:pt x="259" y="271"/>
                  <a:pt x="259" y="271"/>
                </a:cubicBezTo>
                <a:cubicBezTo>
                  <a:pt x="261" y="272"/>
                  <a:pt x="263" y="270"/>
                  <a:pt x="264" y="269"/>
                </a:cubicBezTo>
                <a:cubicBezTo>
                  <a:pt x="265" y="264"/>
                  <a:pt x="250" y="266"/>
                  <a:pt x="256" y="262"/>
                </a:cubicBezTo>
                <a:cubicBezTo>
                  <a:pt x="256" y="263"/>
                  <a:pt x="257" y="263"/>
                  <a:pt x="256" y="263"/>
                </a:cubicBezTo>
                <a:cubicBezTo>
                  <a:pt x="259" y="261"/>
                  <a:pt x="259" y="261"/>
                  <a:pt x="259" y="261"/>
                </a:cubicBezTo>
                <a:cubicBezTo>
                  <a:pt x="246" y="262"/>
                  <a:pt x="257" y="251"/>
                  <a:pt x="244" y="251"/>
                </a:cubicBezTo>
                <a:cubicBezTo>
                  <a:pt x="249" y="248"/>
                  <a:pt x="247" y="251"/>
                  <a:pt x="254" y="254"/>
                </a:cubicBezTo>
                <a:cubicBezTo>
                  <a:pt x="257" y="251"/>
                  <a:pt x="257" y="251"/>
                  <a:pt x="257" y="251"/>
                </a:cubicBezTo>
                <a:cubicBezTo>
                  <a:pt x="258" y="252"/>
                  <a:pt x="257" y="253"/>
                  <a:pt x="258" y="254"/>
                </a:cubicBezTo>
                <a:close/>
                <a:moveTo>
                  <a:pt x="261" y="288"/>
                </a:moveTo>
                <a:cubicBezTo>
                  <a:pt x="258" y="289"/>
                  <a:pt x="261" y="290"/>
                  <a:pt x="262" y="291"/>
                </a:cubicBezTo>
                <a:cubicBezTo>
                  <a:pt x="263" y="290"/>
                  <a:pt x="266" y="289"/>
                  <a:pt x="261" y="288"/>
                </a:cubicBezTo>
                <a:close/>
                <a:moveTo>
                  <a:pt x="276" y="349"/>
                </a:moveTo>
                <a:cubicBezTo>
                  <a:pt x="275" y="350"/>
                  <a:pt x="274" y="351"/>
                  <a:pt x="276" y="352"/>
                </a:cubicBezTo>
                <a:cubicBezTo>
                  <a:pt x="277" y="351"/>
                  <a:pt x="277" y="350"/>
                  <a:pt x="276" y="349"/>
                </a:cubicBezTo>
                <a:close/>
                <a:moveTo>
                  <a:pt x="315" y="520"/>
                </a:moveTo>
                <a:cubicBezTo>
                  <a:pt x="315" y="520"/>
                  <a:pt x="315" y="520"/>
                  <a:pt x="315" y="520"/>
                </a:cubicBezTo>
                <a:cubicBezTo>
                  <a:pt x="316" y="519"/>
                  <a:pt x="316" y="518"/>
                  <a:pt x="315" y="520"/>
                </a:cubicBezTo>
                <a:close/>
                <a:moveTo>
                  <a:pt x="314" y="522"/>
                </a:moveTo>
                <a:cubicBezTo>
                  <a:pt x="314" y="523"/>
                  <a:pt x="314" y="524"/>
                  <a:pt x="315" y="524"/>
                </a:cubicBezTo>
                <a:cubicBezTo>
                  <a:pt x="314" y="524"/>
                  <a:pt x="314" y="524"/>
                  <a:pt x="313" y="524"/>
                </a:cubicBezTo>
                <a:cubicBezTo>
                  <a:pt x="312" y="523"/>
                  <a:pt x="313" y="522"/>
                  <a:pt x="314" y="522"/>
                </a:cubicBezTo>
                <a:close/>
                <a:moveTo>
                  <a:pt x="294" y="138"/>
                </a:moveTo>
                <a:cubicBezTo>
                  <a:pt x="296" y="137"/>
                  <a:pt x="296" y="137"/>
                  <a:pt x="296" y="137"/>
                </a:cubicBezTo>
                <a:cubicBezTo>
                  <a:pt x="294" y="137"/>
                  <a:pt x="293" y="136"/>
                  <a:pt x="294" y="138"/>
                </a:cubicBezTo>
                <a:close/>
                <a:moveTo>
                  <a:pt x="269" y="345"/>
                </a:moveTo>
                <a:cubicBezTo>
                  <a:pt x="270" y="345"/>
                  <a:pt x="271" y="345"/>
                  <a:pt x="271" y="345"/>
                </a:cubicBezTo>
                <a:cubicBezTo>
                  <a:pt x="271" y="344"/>
                  <a:pt x="270" y="344"/>
                  <a:pt x="269" y="345"/>
                </a:cubicBezTo>
                <a:close/>
                <a:moveTo>
                  <a:pt x="254" y="226"/>
                </a:moveTo>
                <a:cubicBezTo>
                  <a:pt x="254" y="226"/>
                  <a:pt x="254" y="226"/>
                  <a:pt x="254" y="226"/>
                </a:cubicBezTo>
                <a:cubicBezTo>
                  <a:pt x="254" y="226"/>
                  <a:pt x="253" y="226"/>
                  <a:pt x="253" y="226"/>
                </a:cubicBezTo>
                <a:lnTo>
                  <a:pt x="254" y="226"/>
                </a:lnTo>
                <a:close/>
                <a:moveTo>
                  <a:pt x="271" y="470"/>
                </a:moveTo>
                <a:cubicBezTo>
                  <a:pt x="272" y="469"/>
                  <a:pt x="273" y="469"/>
                  <a:pt x="274" y="468"/>
                </a:cubicBezTo>
                <a:cubicBezTo>
                  <a:pt x="272" y="468"/>
                  <a:pt x="271" y="469"/>
                  <a:pt x="271" y="470"/>
                </a:cubicBezTo>
                <a:close/>
                <a:moveTo>
                  <a:pt x="322" y="543"/>
                </a:moveTo>
                <a:cubicBezTo>
                  <a:pt x="320" y="540"/>
                  <a:pt x="320" y="540"/>
                  <a:pt x="320" y="540"/>
                </a:cubicBezTo>
                <a:cubicBezTo>
                  <a:pt x="321" y="542"/>
                  <a:pt x="320" y="542"/>
                  <a:pt x="319" y="543"/>
                </a:cubicBezTo>
                <a:cubicBezTo>
                  <a:pt x="320" y="543"/>
                  <a:pt x="321" y="542"/>
                  <a:pt x="322" y="543"/>
                </a:cubicBezTo>
                <a:close/>
                <a:moveTo>
                  <a:pt x="302" y="567"/>
                </a:moveTo>
                <a:cubicBezTo>
                  <a:pt x="302" y="567"/>
                  <a:pt x="302" y="567"/>
                  <a:pt x="303" y="567"/>
                </a:cubicBezTo>
                <a:cubicBezTo>
                  <a:pt x="304" y="566"/>
                  <a:pt x="304" y="566"/>
                  <a:pt x="304" y="566"/>
                </a:cubicBezTo>
                <a:cubicBezTo>
                  <a:pt x="304" y="565"/>
                  <a:pt x="302" y="565"/>
                  <a:pt x="302" y="567"/>
                </a:cubicBezTo>
                <a:close/>
                <a:moveTo>
                  <a:pt x="306" y="545"/>
                </a:moveTo>
                <a:cubicBezTo>
                  <a:pt x="302" y="546"/>
                  <a:pt x="302" y="547"/>
                  <a:pt x="304" y="548"/>
                </a:cubicBezTo>
                <a:cubicBezTo>
                  <a:pt x="304" y="548"/>
                  <a:pt x="303" y="548"/>
                  <a:pt x="303" y="548"/>
                </a:cubicBezTo>
                <a:cubicBezTo>
                  <a:pt x="308" y="546"/>
                  <a:pt x="308" y="547"/>
                  <a:pt x="306" y="545"/>
                </a:cubicBezTo>
                <a:close/>
                <a:moveTo>
                  <a:pt x="304" y="548"/>
                </a:moveTo>
                <a:cubicBezTo>
                  <a:pt x="304" y="549"/>
                  <a:pt x="305" y="549"/>
                  <a:pt x="305" y="550"/>
                </a:cubicBezTo>
                <a:cubicBezTo>
                  <a:pt x="307" y="549"/>
                  <a:pt x="305" y="549"/>
                  <a:pt x="304" y="548"/>
                </a:cubicBezTo>
                <a:close/>
                <a:moveTo>
                  <a:pt x="316" y="528"/>
                </a:moveTo>
                <a:cubicBezTo>
                  <a:pt x="315" y="529"/>
                  <a:pt x="321" y="529"/>
                  <a:pt x="319" y="529"/>
                </a:cubicBezTo>
                <a:cubicBezTo>
                  <a:pt x="324" y="530"/>
                  <a:pt x="313" y="524"/>
                  <a:pt x="316" y="528"/>
                </a:cubicBezTo>
                <a:close/>
                <a:moveTo>
                  <a:pt x="293" y="552"/>
                </a:moveTo>
                <a:cubicBezTo>
                  <a:pt x="297" y="549"/>
                  <a:pt x="297" y="549"/>
                  <a:pt x="297" y="549"/>
                </a:cubicBezTo>
                <a:cubicBezTo>
                  <a:pt x="293" y="551"/>
                  <a:pt x="293" y="551"/>
                  <a:pt x="293" y="551"/>
                </a:cubicBezTo>
                <a:lnTo>
                  <a:pt x="293" y="552"/>
                </a:lnTo>
                <a:close/>
                <a:moveTo>
                  <a:pt x="289" y="540"/>
                </a:moveTo>
                <a:cubicBezTo>
                  <a:pt x="290" y="543"/>
                  <a:pt x="290" y="543"/>
                  <a:pt x="290" y="543"/>
                </a:cubicBezTo>
                <a:cubicBezTo>
                  <a:pt x="290" y="542"/>
                  <a:pt x="291" y="542"/>
                  <a:pt x="291" y="542"/>
                </a:cubicBezTo>
                <a:cubicBezTo>
                  <a:pt x="291" y="541"/>
                  <a:pt x="291" y="539"/>
                  <a:pt x="289" y="540"/>
                </a:cubicBezTo>
                <a:close/>
                <a:moveTo>
                  <a:pt x="291" y="542"/>
                </a:moveTo>
                <a:cubicBezTo>
                  <a:pt x="292" y="543"/>
                  <a:pt x="292" y="544"/>
                  <a:pt x="293" y="544"/>
                </a:cubicBezTo>
                <a:cubicBezTo>
                  <a:pt x="293" y="543"/>
                  <a:pt x="292" y="543"/>
                  <a:pt x="291" y="542"/>
                </a:cubicBezTo>
                <a:close/>
                <a:moveTo>
                  <a:pt x="290" y="550"/>
                </a:moveTo>
                <a:cubicBezTo>
                  <a:pt x="291" y="549"/>
                  <a:pt x="291" y="549"/>
                  <a:pt x="291" y="549"/>
                </a:cubicBezTo>
                <a:cubicBezTo>
                  <a:pt x="290" y="547"/>
                  <a:pt x="290" y="547"/>
                  <a:pt x="290" y="547"/>
                </a:cubicBezTo>
                <a:lnTo>
                  <a:pt x="290" y="550"/>
                </a:lnTo>
                <a:close/>
                <a:moveTo>
                  <a:pt x="296" y="507"/>
                </a:moveTo>
                <a:cubicBezTo>
                  <a:pt x="295" y="504"/>
                  <a:pt x="295" y="504"/>
                  <a:pt x="295" y="504"/>
                </a:cubicBezTo>
                <a:cubicBezTo>
                  <a:pt x="293" y="504"/>
                  <a:pt x="292" y="504"/>
                  <a:pt x="293" y="505"/>
                </a:cubicBezTo>
                <a:cubicBezTo>
                  <a:pt x="294" y="506"/>
                  <a:pt x="295" y="507"/>
                  <a:pt x="296" y="507"/>
                </a:cubicBezTo>
                <a:close/>
                <a:moveTo>
                  <a:pt x="283" y="516"/>
                </a:moveTo>
                <a:cubicBezTo>
                  <a:pt x="284" y="515"/>
                  <a:pt x="285" y="515"/>
                  <a:pt x="287" y="514"/>
                </a:cubicBezTo>
                <a:cubicBezTo>
                  <a:pt x="281" y="514"/>
                  <a:pt x="281" y="514"/>
                  <a:pt x="281" y="514"/>
                </a:cubicBezTo>
                <a:lnTo>
                  <a:pt x="283" y="516"/>
                </a:lnTo>
                <a:close/>
                <a:moveTo>
                  <a:pt x="282" y="508"/>
                </a:moveTo>
                <a:cubicBezTo>
                  <a:pt x="280" y="507"/>
                  <a:pt x="277" y="504"/>
                  <a:pt x="277" y="507"/>
                </a:cubicBezTo>
                <a:cubicBezTo>
                  <a:pt x="279" y="507"/>
                  <a:pt x="280" y="510"/>
                  <a:pt x="282" y="508"/>
                </a:cubicBezTo>
                <a:close/>
                <a:moveTo>
                  <a:pt x="287" y="465"/>
                </a:moveTo>
                <a:cubicBezTo>
                  <a:pt x="288" y="465"/>
                  <a:pt x="288" y="465"/>
                  <a:pt x="288" y="465"/>
                </a:cubicBezTo>
                <a:cubicBezTo>
                  <a:pt x="297" y="465"/>
                  <a:pt x="297" y="465"/>
                  <a:pt x="297" y="465"/>
                </a:cubicBezTo>
                <a:lnTo>
                  <a:pt x="287" y="465"/>
                </a:lnTo>
                <a:close/>
                <a:moveTo>
                  <a:pt x="262" y="428"/>
                </a:moveTo>
                <a:cubicBezTo>
                  <a:pt x="260" y="432"/>
                  <a:pt x="269" y="429"/>
                  <a:pt x="266" y="432"/>
                </a:cubicBezTo>
                <a:cubicBezTo>
                  <a:pt x="268" y="433"/>
                  <a:pt x="268" y="429"/>
                  <a:pt x="270" y="430"/>
                </a:cubicBezTo>
                <a:cubicBezTo>
                  <a:pt x="268" y="428"/>
                  <a:pt x="269" y="427"/>
                  <a:pt x="262" y="428"/>
                </a:cubicBezTo>
                <a:close/>
                <a:moveTo>
                  <a:pt x="270" y="430"/>
                </a:moveTo>
                <a:cubicBezTo>
                  <a:pt x="270" y="430"/>
                  <a:pt x="271" y="431"/>
                  <a:pt x="272" y="431"/>
                </a:cubicBezTo>
                <a:cubicBezTo>
                  <a:pt x="271" y="430"/>
                  <a:pt x="270" y="430"/>
                  <a:pt x="270" y="430"/>
                </a:cubicBezTo>
                <a:close/>
                <a:moveTo>
                  <a:pt x="295" y="6"/>
                </a:moveTo>
                <a:cubicBezTo>
                  <a:pt x="297" y="4"/>
                  <a:pt x="297" y="4"/>
                  <a:pt x="297" y="4"/>
                </a:cubicBezTo>
                <a:cubicBezTo>
                  <a:pt x="294" y="5"/>
                  <a:pt x="294" y="5"/>
                  <a:pt x="294" y="5"/>
                </a:cubicBezTo>
                <a:lnTo>
                  <a:pt x="295" y="6"/>
                </a:lnTo>
                <a:close/>
                <a:moveTo>
                  <a:pt x="288" y="2"/>
                </a:moveTo>
                <a:cubicBezTo>
                  <a:pt x="294" y="1"/>
                  <a:pt x="294" y="1"/>
                  <a:pt x="294" y="1"/>
                </a:cubicBezTo>
                <a:cubicBezTo>
                  <a:pt x="288" y="0"/>
                  <a:pt x="288" y="0"/>
                  <a:pt x="288" y="0"/>
                </a:cubicBezTo>
                <a:cubicBezTo>
                  <a:pt x="289" y="1"/>
                  <a:pt x="289" y="2"/>
                  <a:pt x="288" y="2"/>
                </a:cubicBezTo>
                <a:close/>
                <a:moveTo>
                  <a:pt x="250" y="298"/>
                </a:moveTo>
                <a:cubicBezTo>
                  <a:pt x="251" y="298"/>
                  <a:pt x="251" y="298"/>
                  <a:pt x="251" y="298"/>
                </a:cubicBezTo>
                <a:cubicBezTo>
                  <a:pt x="253" y="297"/>
                  <a:pt x="253" y="297"/>
                  <a:pt x="253" y="296"/>
                </a:cubicBezTo>
                <a:lnTo>
                  <a:pt x="250" y="298"/>
                </a:lnTo>
                <a:close/>
                <a:moveTo>
                  <a:pt x="253" y="268"/>
                </a:moveTo>
                <a:cubicBezTo>
                  <a:pt x="253" y="269"/>
                  <a:pt x="253" y="269"/>
                  <a:pt x="253" y="269"/>
                </a:cubicBezTo>
                <a:cubicBezTo>
                  <a:pt x="259" y="268"/>
                  <a:pt x="259" y="268"/>
                  <a:pt x="259" y="268"/>
                </a:cubicBezTo>
                <a:lnTo>
                  <a:pt x="253" y="268"/>
                </a:lnTo>
                <a:close/>
                <a:moveTo>
                  <a:pt x="245" y="244"/>
                </a:moveTo>
                <a:cubicBezTo>
                  <a:pt x="245" y="245"/>
                  <a:pt x="246" y="246"/>
                  <a:pt x="246" y="247"/>
                </a:cubicBezTo>
                <a:cubicBezTo>
                  <a:pt x="245" y="245"/>
                  <a:pt x="252" y="243"/>
                  <a:pt x="245" y="244"/>
                </a:cubicBezTo>
                <a:close/>
                <a:moveTo>
                  <a:pt x="66" y="909"/>
                </a:moveTo>
                <a:cubicBezTo>
                  <a:pt x="66" y="909"/>
                  <a:pt x="69" y="911"/>
                  <a:pt x="69" y="912"/>
                </a:cubicBezTo>
                <a:cubicBezTo>
                  <a:pt x="69" y="910"/>
                  <a:pt x="65" y="908"/>
                  <a:pt x="66" y="909"/>
                </a:cubicBezTo>
                <a:close/>
                <a:moveTo>
                  <a:pt x="66" y="895"/>
                </a:moveTo>
                <a:cubicBezTo>
                  <a:pt x="67" y="896"/>
                  <a:pt x="67" y="896"/>
                  <a:pt x="67" y="896"/>
                </a:cubicBezTo>
                <a:cubicBezTo>
                  <a:pt x="65" y="892"/>
                  <a:pt x="65" y="892"/>
                  <a:pt x="65" y="892"/>
                </a:cubicBezTo>
                <a:lnTo>
                  <a:pt x="66" y="895"/>
                </a:lnTo>
                <a:close/>
                <a:moveTo>
                  <a:pt x="72" y="887"/>
                </a:moveTo>
                <a:cubicBezTo>
                  <a:pt x="66" y="883"/>
                  <a:pt x="71" y="890"/>
                  <a:pt x="68" y="890"/>
                </a:cubicBezTo>
                <a:cubicBezTo>
                  <a:pt x="66" y="889"/>
                  <a:pt x="66" y="889"/>
                  <a:pt x="66" y="889"/>
                </a:cubicBezTo>
                <a:cubicBezTo>
                  <a:pt x="70" y="894"/>
                  <a:pt x="70" y="894"/>
                  <a:pt x="70" y="894"/>
                </a:cubicBezTo>
                <a:cubicBezTo>
                  <a:pt x="71" y="891"/>
                  <a:pt x="70" y="887"/>
                  <a:pt x="72" y="887"/>
                </a:cubicBezTo>
                <a:close/>
                <a:moveTo>
                  <a:pt x="87" y="892"/>
                </a:moveTo>
                <a:cubicBezTo>
                  <a:pt x="85" y="890"/>
                  <a:pt x="86" y="889"/>
                  <a:pt x="86" y="892"/>
                </a:cubicBezTo>
                <a:cubicBezTo>
                  <a:pt x="86" y="892"/>
                  <a:pt x="86" y="892"/>
                  <a:pt x="86" y="892"/>
                </a:cubicBezTo>
                <a:cubicBezTo>
                  <a:pt x="86" y="892"/>
                  <a:pt x="87" y="892"/>
                  <a:pt x="87" y="892"/>
                </a:cubicBezTo>
                <a:close/>
                <a:moveTo>
                  <a:pt x="86" y="892"/>
                </a:moveTo>
                <a:cubicBezTo>
                  <a:pt x="86" y="893"/>
                  <a:pt x="89" y="893"/>
                  <a:pt x="86" y="892"/>
                </a:cubicBezTo>
                <a:close/>
                <a:moveTo>
                  <a:pt x="88" y="888"/>
                </a:moveTo>
                <a:cubicBezTo>
                  <a:pt x="89" y="890"/>
                  <a:pt x="89" y="890"/>
                  <a:pt x="89" y="890"/>
                </a:cubicBezTo>
                <a:cubicBezTo>
                  <a:pt x="91" y="891"/>
                  <a:pt x="92" y="890"/>
                  <a:pt x="92" y="891"/>
                </a:cubicBezTo>
                <a:cubicBezTo>
                  <a:pt x="92" y="889"/>
                  <a:pt x="91" y="889"/>
                  <a:pt x="88" y="888"/>
                </a:cubicBezTo>
                <a:close/>
                <a:moveTo>
                  <a:pt x="85" y="884"/>
                </a:moveTo>
                <a:cubicBezTo>
                  <a:pt x="85" y="885"/>
                  <a:pt x="85" y="885"/>
                  <a:pt x="85" y="885"/>
                </a:cubicBezTo>
                <a:cubicBezTo>
                  <a:pt x="86" y="885"/>
                  <a:pt x="86" y="885"/>
                  <a:pt x="85" y="884"/>
                </a:cubicBezTo>
                <a:close/>
                <a:moveTo>
                  <a:pt x="86" y="887"/>
                </a:moveTo>
                <a:cubicBezTo>
                  <a:pt x="85" y="885"/>
                  <a:pt x="85" y="885"/>
                  <a:pt x="85" y="885"/>
                </a:cubicBezTo>
                <a:cubicBezTo>
                  <a:pt x="84" y="884"/>
                  <a:pt x="82" y="883"/>
                  <a:pt x="85" y="886"/>
                </a:cubicBezTo>
                <a:cubicBezTo>
                  <a:pt x="84" y="884"/>
                  <a:pt x="85" y="886"/>
                  <a:pt x="86" y="887"/>
                </a:cubicBezTo>
                <a:close/>
                <a:moveTo>
                  <a:pt x="85" y="887"/>
                </a:moveTo>
                <a:cubicBezTo>
                  <a:pt x="83" y="887"/>
                  <a:pt x="82" y="887"/>
                  <a:pt x="81" y="885"/>
                </a:cubicBezTo>
                <a:cubicBezTo>
                  <a:pt x="80" y="887"/>
                  <a:pt x="84" y="890"/>
                  <a:pt x="85" y="887"/>
                </a:cubicBezTo>
                <a:close/>
                <a:moveTo>
                  <a:pt x="67" y="882"/>
                </a:moveTo>
                <a:cubicBezTo>
                  <a:pt x="64" y="882"/>
                  <a:pt x="64" y="882"/>
                  <a:pt x="64" y="882"/>
                </a:cubicBezTo>
                <a:cubicBezTo>
                  <a:pt x="66" y="884"/>
                  <a:pt x="66" y="884"/>
                  <a:pt x="66" y="884"/>
                </a:cubicBezTo>
                <a:cubicBezTo>
                  <a:pt x="65" y="883"/>
                  <a:pt x="68" y="883"/>
                  <a:pt x="67" y="882"/>
                </a:cubicBezTo>
                <a:close/>
                <a:moveTo>
                  <a:pt x="96" y="883"/>
                </a:moveTo>
                <a:cubicBezTo>
                  <a:pt x="95" y="882"/>
                  <a:pt x="93" y="881"/>
                  <a:pt x="91" y="880"/>
                </a:cubicBezTo>
                <a:cubicBezTo>
                  <a:pt x="92" y="882"/>
                  <a:pt x="92" y="882"/>
                  <a:pt x="92" y="882"/>
                </a:cubicBezTo>
                <a:cubicBezTo>
                  <a:pt x="93" y="882"/>
                  <a:pt x="94" y="882"/>
                  <a:pt x="96" y="883"/>
                </a:cubicBezTo>
                <a:close/>
                <a:moveTo>
                  <a:pt x="91" y="880"/>
                </a:moveTo>
                <a:cubicBezTo>
                  <a:pt x="90" y="877"/>
                  <a:pt x="90" y="877"/>
                  <a:pt x="90" y="877"/>
                </a:cubicBezTo>
                <a:cubicBezTo>
                  <a:pt x="89" y="878"/>
                  <a:pt x="90" y="879"/>
                  <a:pt x="91" y="880"/>
                </a:cubicBezTo>
                <a:close/>
                <a:moveTo>
                  <a:pt x="79" y="879"/>
                </a:moveTo>
                <a:cubicBezTo>
                  <a:pt x="82" y="884"/>
                  <a:pt x="82" y="884"/>
                  <a:pt x="82" y="884"/>
                </a:cubicBezTo>
                <a:cubicBezTo>
                  <a:pt x="79" y="878"/>
                  <a:pt x="79" y="878"/>
                  <a:pt x="79" y="878"/>
                </a:cubicBezTo>
                <a:lnTo>
                  <a:pt x="79" y="879"/>
                </a:lnTo>
                <a:close/>
                <a:moveTo>
                  <a:pt x="100" y="879"/>
                </a:moveTo>
                <a:cubicBezTo>
                  <a:pt x="102" y="881"/>
                  <a:pt x="102" y="881"/>
                  <a:pt x="102" y="881"/>
                </a:cubicBezTo>
                <a:cubicBezTo>
                  <a:pt x="99" y="877"/>
                  <a:pt x="99" y="877"/>
                  <a:pt x="99" y="877"/>
                </a:cubicBezTo>
                <a:lnTo>
                  <a:pt x="100" y="879"/>
                </a:lnTo>
                <a:close/>
                <a:moveTo>
                  <a:pt x="102" y="875"/>
                </a:moveTo>
                <a:cubicBezTo>
                  <a:pt x="103" y="877"/>
                  <a:pt x="106" y="877"/>
                  <a:pt x="107" y="879"/>
                </a:cubicBezTo>
                <a:cubicBezTo>
                  <a:pt x="107" y="878"/>
                  <a:pt x="106" y="876"/>
                  <a:pt x="104" y="874"/>
                </a:cubicBezTo>
                <a:cubicBezTo>
                  <a:pt x="105" y="875"/>
                  <a:pt x="104" y="876"/>
                  <a:pt x="102" y="875"/>
                </a:cubicBezTo>
                <a:close/>
                <a:moveTo>
                  <a:pt x="103" y="871"/>
                </a:moveTo>
                <a:cubicBezTo>
                  <a:pt x="103" y="871"/>
                  <a:pt x="104" y="872"/>
                  <a:pt x="104" y="874"/>
                </a:cubicBezTo>
                <a:cubicBezTo>
                  <a:pt x="104" y="873"/>
                  <a:pt x="104" y="872"/>
                  <a:pt x="103" y="871"/>
                </a:cubicBezTo>
                <a:close/>
                <a:moveTo>
                  <a:pt x="92" y="876"/>
                </a:moveTo>
                <a:cubicBezTo>
                  <a:pt x="93" y="876"/>
                  <a:pt x="95" y="877"/>
                  <a:pt x="96" y="877"/>
                </a:cubicBezTo>
                <a:cubicBezTo>
                  <a:pt x="93" y="875"/>
                  <a:pt x="93" y="875"/>
                  <a:pt x="93" y="875"/>
                </a:cubicBezTo>
                <a:lnTo>
                  <a:pt x="92" y="876"/>
                </a:lnTo>
                <a:close/>
                <a:moveTo>
                  <a:pt x="92" y="875"/>
                </a:moveTo>
                <a:cubicBezTo>
                  <a:pt x="93" y="875"/>
                  <a:pt x="93" y="875"/>
                  <a:pt x="93" y="875"/>
                </a:cubicBezTo>
                <a:cubicBezTo>
                  <a:pt x="93" y="875"/>
                  <a:pt x="93" y="874"/>
                  <a:pt x="94" y="874"/>
                </a:cubicBezTo>
                <a:cubicBezTo>
                  <a:pt x="93" y="874"/>
                  <a:pt x="93" y="875"/>
                  <a:pt x="92" y="875"/>
                </a:cubicBezTo>
                <a:close/>
                <a:moveTo>
                  <a:pt x="92" y="876"/>
                </a:moveTo>
                <a:cubicBezTo>
                  <a:pt x="92" y="876"/>
                  <a:pt x="92" y="876"/>
                  <a:pt x="92" y="876"/>
                </a:cubicBezTo>
                <a:cubicBezTo>
                  <a:pt x="92" y="875"/>
                  <a:pt x="92" y="875"/>
                  <a:pt x="92" y="876"/>
                </a:cubicBezTo>
                <a:close/>
                <a:moveTo>
                  <a:pt x="84" y="878"/>
                </a:moveTo>
                <a:cubicBezTo>
                  <a:pt x="83" y="876"/>
                  <a:pt x="82" y="873"/>
                  <a:pt x="78" y="872"/>
                </a:cubicBezTo>
                <a:cubicBezTo>
                  <a:pt x="80" y="874"/>
                  <a:pt x="82" y="875"/>
                  <a:pt x="84" y="878"/>
                </a:cubicBezTo>
                <a:close/>
                <a:moveTo>
                  <a:pt x="88" y="873"/>
                </a:moveTo>
                <a:cubicBezTo>
                  <a:pt x="86" y="874"/>
                  <a:pt x="86" y="874"/>
                  <a:pt x="86" y="874"/>
                </a:cubicBezTo>
                <a:cubicBezTo>
                  <a:pt x="87" y="875"/>
                  <a:pt x="88" y="875"/>
                  <a:pt x="89" y="876"/>
                </a:cubicBezTo>
                <a:lnTo>
                  <a:pt x="88" y="873"/>
                </a:lnTo>
                <a:close/>
                <a:moveTo>
                  <a:pt x="87" y="872"/>
                </a:moveTo>
                <a:cubicBezTo>
                  <a:pt x="88" y="873"/>
                  <a:pt x="88" y="873"/>
                  <a:pt x="88" y="873"/>
                </a:cubicBezTo>
                <a:cubicBezTo>
                  <a:pt x="88" y="873"/>
                  <a:pt x="88" y="873"/>
                  <a:pt x="88" y="873"/>
                </a:cubicBezTo>
                <a:lnTo>
                  <a:pt x="87" y="872"/>
                </a:lnTo>
                <a:close/>
                <a:moveTo>
                  <a:pt x="98" y="871"/>
                </a:moveTo>
                <a:cubicBezTo>
                  <a:pt x="97" y="869"/>
                  <a:pt x="97" y="868"/>
                  <a:pt x="98" y="867"/>
                </a:cubicBezTo>
                <a:cubicBezTo>
                  <a:pt x="96" y="868"/>
                  <a:pt x="95" y="868"/>
                  <a:pt x="95" y="869"/>
                </a:cubicBezTo>
                <a:cubicBezTo>
                  <a:pt x="96" y="870"/>
                  <a:pt x="98" y="871"/>
                  <a:pt x="98" y="871"/>
                </a:cubicBezTo>
                <a:close/>
                <a:moveTo>
                  <a:pt x="95" y="873"/>
                </a:moveTo>
                <a:cubicBezTo>
                  <a:pt x="95" y="872"/>
                  <a:pt x="95" y="872"/>
                  <a:pt x="95" y="872"/>
                </a:cubicBezTo>
                <a:cubicBezTo>
                  <a:pt x="95" y="872"/>
                  <a:pt x="94" y="872"/>
                  <a:pt x="95" y="873"/>
                </a:cubicBezTo>
                <a:close/>
                <a:moveTo>
                  <a:pt x="103" y="861"/>
                </a:moveTo>
                <a:cubicBezTo>
                  <a:pt x="102" y="861"/>
                  <a:pt x="102" y="860"/>
                  <a:pt x="102" y="860"/>
                </a:cubicBezTo>
                <a:cubicBezTo>
                  <a:pt x="103" y="861"/>
                  <a:pt x="103" y="861"/>
                  <a:pt x="103" y="861"/>
                </a:cubicBezTo>
                <a:close/>
                <a:moveTo>
                  <a:pt x="94" y="868"/>
                </a:moveTo>
                <a:cubicBezTo>
                  <a:pt x="93" y="869"/>
                  <a:pt x="94" y="869"/>
                  <a:pt x="95" y="871"/>
                </a:cubicBezTo>
                <a:cubicBezTo>
                  <a:pt x="94" y="870"/>
                  <a:pt x="95" y="869"/>
                  <a:pt x="95" y="869"/>
                </a:cubicBezTo>
                <a:cubicBezTo>
                  <a:pt x="95" y="868"/>
                  <a:pt x="94" y="868"/>
                  <a:pt x="94" y="868"/>
                </a:cubicBezTo>
                <a:close/>
                <a:moveTo>
                  <a:pt x="103" y="868"/>
                </a:moveTo>
                <a:cubicBezTo>
                  <a:pt x="102" y="867"/>
                  <a:pt x="101" y="867"/>
                  <a:pt x="100" y="867"/>
                </a:cubicBezTo>
                <a:cubicBezTo>
                  <a:pt x="101" y="868"/>
                  <a:pt x="103" y="868"/>
                  <a:pt x="103" y="868"/>
                </a:cubicBezTo>
                <a:close/>
                <a:moveTo>
                  <a:pt x="96" y="873"/>
                </a:moveTo>
                <a:cubicBezTo>
                  <a:pt x="96" y="873"/>
                  <a:pt x="96" y="873"/>
                  <a:pt x="96" y="873"/>
                </a:cubicBezTo>
                <a:cubicBezTo>
                  <a:pt x="97" y="873"/>
                  <a:pt x="97" y="873"/>
                  <a:pt x="96" y="873"/>
                </a:cubicBezTo>
                <a:close/>
                <a:moveTo>
                  <a:pt x="96" y="873"/>
                </a:moveTo>
                <a:cubicBezTo>
                  <a:pt x="96" y="872"/>
                  <a:pt x="95" y="871"/>
                  <a:pt x="95" y="871"/>
                </a:cubicBezTo>
                <a:cubicBezTo>
                  <a:pt x="95" y="871"/>
                  <a:pt x="95" y="872"/>
                  <a:pt x="95" y="872"/>
                </a:cubicBezTo>
                <a:cubicBezTo>
                  <a:pt x="95" y="872"/>
                  <a:pt x="96" y="873"/>
                  <a:pt x="96" y="873"/>
                </a:cubicBezTo>
                <a:close/>
                <a:moveTo>
                  <a:pt x="83" y="843"/>
                </a:moveTo>
                <a:cubicBezTo>
                  <a:pt x="86" y="845"/>
                  <a:pt x="88" y="849"/>
                  <a:pt x="83" y="847"/>
                </a:cubicBezTo>
                <a:cubicBezTo>
                  <a:pt x="85" y="850"/>
                  <a:pt x="96" y="857"/>
                  <a:pt x="102" y="860"/>
                </a:cubicBezTo>
                <a:cubicBezTo>
                  <a:pt x="101" y="859"/>
                  <a:pt x="99" y="858"/>
                  <a:pt x="99" y="856"/>
                </a:cubicBezTo>
                <a:cubicBezTo>
                  <a:pt x="97" y="855"/>
                  <a:pt x="93" y="856"/>
                  <a:pt x="91" y="852"/>
                </a:cubicBezTo>
                <a:cubicBezTo>
                  <a:pt x="90" y="850"/>
                  <a:pt x="93" y="852"/>
                  <a:pt x="95" y="852"/>
                </a:cubicBezTo>
                <a:cubicBezTo>
                  <a:pt x="91" y="850"/>
                  <a:pt x="91" y="846"/>
                  <a:pt x="85" y="842"/>
                </a:cubicBezTo>
                <a:cubicBezTo>
                  <a:pt x="86" y="845"/>
                  <a:pt x="86" y="845"/>
                  <a:pt x="86" y="845"/>
                </a:cubicBezTo>
                <a:cubicBezTo>
                  <a:pt x="85" y="845"/>
                  <a:pt x="84" y="843"/>
                  <a:pt x="83" y="843"/>
                </a:cubicBezTo>
                <a:close/>
                <a:moveTo>
                  <a:pt x="100" y="862"/>
                </a:moveTo>
                <a:cubicBezTo>
                  <a:pt x="100" y="863"/>
                  <a:pt x="100" y="863"/>
                  <a:pt x="100" y="863"/>
                </a:cubicBezTo>
                <a:cubicBezTo>
                  <a:pt x="101" y="863"/>
                  <a:pt x="102" y="864"/>
                  <a:pt x="105" y="865"/>
                </a:cubicBezTo>
                <a:cubicBezTo>
                  <a:pt x="105" y="863"/>
                  <a:pt x="104" y="862"/>
                  <a:pt x="103" y="861"/>
                </a:cubicBezTo>
                <a:cubicBezTo>
                  <a:pt x="100" y="863"/>
                  <a:pt x="100" y="863"/>
                  <a:pt x="100" y="863"/>
                </a:cubicBezTo>
                <a:lnTo>
                  <a:pt x="100" y="862"/>
                </a:lnTo>
                <a:close/>
                <a:moveTo>
                  <a:pt x="98" y="866"/>
                </a:moveTo>
                <a:cubicBezTo>
                  <a:pt x="95" y="863"/>
                  <a:pt x="95" y="860"/>
                  <a:pt x="90" y="858"/>
                </a:cubicBezTo>
                <a:cubicBezTo>
                  <a:pt x="90" y="860"/>
                  <a:pt x="92" y="862"/>
                  <a:pt x="93" y="864"/>
                </a:cubicBezTo>
                <a:cubicBezTo>
                  <a:pt x="94" y="861"/>
                  <a:pt x="94" y="866"/>
                  <a:pt x="98" y="865"/>
                </a:cubicBezTo>
                <a:cubicBezTo>
                  <a:pt x="98" y="866"/>
                  <a:pt x="98" y="867"/>
                  <a:pt x="98" y="867"/>
                </a:cubicBezTo>
                <a:cubicBezTo>
                  <a:pt x="98" y="867"/>
                  <a:pt x="99" y="867"/>
                  <a:pt x="100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99" y="867"/>
                  <a:pt x="99" y="867"/>
                  <a:pt x="99" y="867"/>
                </a:cubicBezTo>
                <a:cubicBezTo>
                  <a:pt x="99" y="867"/>
                  <a:pt x="99" y="867"/>
                  <a:pt x="99" y="867"/>
                </a:cubicBezTo>
                <a:cubicBezTo>
                  <a:pt x="99" y="866"/>
                  <a:pt x="98" y="866"/>
                  <a:pt x="98" y="866"/>
                </a:cubicBezTo>
                <a:cubicBezTo>
                  <a:pt x="99" y="865"/>
                  <a:pt x="99" y="866"/>
                  <a:pt x="99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100" y="863"/>
                  <a:pt x="100" y="863"/>
                  <a:pt x="100" y="863"/>
                </a:cubicBezTo>
                <a:cubicBezTo>
                  <a:pt x="99" y="863"/>
                  <a:pt x="99" y="864"/>
                  <a:pt x="98" y="866"/>
                </a:cubicBezTo>
                <a:close/>
                <a:moveTo>
                  <a:pt x="72" y="865"/>
                </a:moveTo>
                <a:cubicBezTo>
                  <a:pt x="72" y="866"/>
                  <a:pt x="73" y="866"/>
                  <a:pt x="73" y="866"/>
                </a:cubicBezTo>
                <a:cubicBezTo>
                  <a:pt x="73" y="865"/>
                  <a:pt x="72" y="865"/>
                  <a:pt x="72" y="865"/>
                </a:cubicBezTo>
                <a:close/>
                <a:moveTo>
                  <a:pt x="75" y="866"/>
                </a:moveTo>
                <a:cubicBezTo>
                  <a:pt x="75" y="866"/>
                  <a:pt x="76" y="868"/>
                  <a:pt x="76" y="868"/>
                </a:cubicBezTo>
                <a:cubicBezTo>
                  <a:pt x="74" y="868"/>
                  <a:pt x="74" y="867"/>
                  <a:pt x="73" y="866"/>
                </a:cubicBezTo>
                <a:cubicBezTo>
                  <a:pt x="74" y="867"/>
                  <a:pt x="74" y="869"/>
                  <a:pt x="77" y="869"/>
                </a:cubicBezTo>
                <a:cubicBezTo>
                  <a:pt x="77" y="869"/>
                  <a:pt x="77" y="869"/>
                  <a:pt x="77" y="869"/>
                </a:cubicBezTo>
                <a:cubicBezTo>
                  <a:pt x="78" y="868"/>
                  <a:pt x="84" y="870"/>
                  <a:pt x="84" y="871"/>
                </a:cubicBezTo>
                <a:cubicBezTo>
                  <a:pt x="81" y="869"/>
                  <a:pt x="78" y="867"/>
                  <a:pt x="75" y="866"/>
                </a:cubicBezTo>
                <a:close/>
                <a:moveTo>
                  <a:pt x="86" y="865"/>
                </a:moveTo>
                <a:cubicBezTo>
                  <a:pt x="86" y="862"/>
                  <a:pt x="86" y="862"/>
                  <a:pt x="86" y="862"/>
                </a:cubicBezTo>
                <a:cubicBezTo>
                  <a:pt x="82" y="861"/>
                  <a:pt x="82" y="861"/>
                  <a:pt x="82" y="861"/>
                </a:cubicBezTo>
                <a:cubicBezTo>
                  <a:pt x="84" y="862"/>
                  <a:pt x="84" y="862"/>
                  <a:pt x="84" y="862"/>
                </a:cubicBezTo>
                <a:cubicBezTo>
                  <a:pt x="82" y="863"/>
                  <a:pt x="84" y="864"/>
                  <a:pt x="86" y="865"/>
                </a:cubicBezTo>
                <a:close/>
                <a:moveTo>
                  <a:pt x="104" y="862"/>
                </a:moveTo>
                <a:cubicBezTo>
                  <a:pt x="108" y="865"/>
                  <a:pt x="108" y="865"/>
                  <a:pt x="108" y="865"/>
                </a:cubicBezTo>
                <a:cubicBezTo>
                  <a:pt x="104" y="860"/>
                  <a:pt x="104" y="860"/>
                  <a:pt x="104" y="860"/>
                </a:cubicBezTo>
                <a:lnTo>
                  <a:pt x="104" y="862"/>
                </a:lnTo>
                <a:close/>
                <a:moveTo>
                  <a:pt x="106" y="859"/>
                </a:moveTo>
                <a:cubicBezTo>
                  <a:pt x="109" y="861"/>
                  <a:pt x="109" y="861"/>
                  <a:pt x="109" y="861"/>
                </a:cubicBezTo>
                <a:cubicBezTo>
                  <a:pt x="108" y="859"/>
                  <a:pt x="108" y="859"/>
                  <a:pt x="108" y="859"/>
                </a:cubicBezTo>
                <a:lnTo>
                  <a:pt x="106" y="859"/>
                </a:lnTo>
                <a:close/>
                <a:moveTo>
                  <a:pt x="179" y="679"/>
                </a:moveTo>
                <a:cubicBezTo>
                  <a:pt x="178" y="678"/>
                  <a:pt x="178" y="678"/>
                  <a:pt x="178" y="678"/>
                </a:cubicBezTo>
                <a:cubicBezTo>
                  <a:pt x="178" y="679"/>
                  <a:pt x="178" y="679"/>
                  <a:pt x="179" y="679"/>
                </a:cubicBezTo>
                <a:close/>
                <a:moveTo>
                  <a:pt x="175" y="684"/>
                </a:moveTo>
                <a:cubicBezTo>
                  <a:pt x="177" y="685"/>
                  <a:pt x="177" y="685"/>
                  <a:pt x="177" y="685"/>
                </a:cubicBezTo>
                <a:cubicBezTo>
                  <a:pt x="176" y="684"/>
                  <a:pt x="175" y="684"/>
                  <a:pt x="175" y="684"/>
                </a:cubicBezTo>
                <a:close/>
                <a:moveTo>
                  <a:pt x="154" y="793"/>
                </a:moveTo>
                <a:cubicBezTo>
                  <a:pt x="158" y="794"/>
                  <a:pt x="163" y="796"/>
                  <a:pt x="159" y="794"/>
                </a:cubicBezTo>
                <a:cubicBezTo>
                  <a:pt x="156" y="791"/>
                  <a:pt x="156" y="791"/>
                  <a:pt x="156" y="791"/>
                </a:cubicBezTo>
                <a:cubicBezTo>
                  <a:pt x="156" y="793"/>
                  <a:pt x="155" y="793"/>
                  <a:pt x="154" y="793"/>
                </a:cubicBezTo>
                <a:close/>
                <a:moveTo>
                  <a:pt x="167" y="733"/>
                </a:moveTo>
                <a:cubicBezTo>
                  <a:pt x="166" y="732"/>
                  <a:pt x="166" y="732"/>
                  <a:pt x="166" y="732"/>
                </a:cubicBezTo>
                <a:cubicBezTo>
                  <a:pt x="167" y="733"/>
                  <a:pt x="168" y="734"/>
                  <a:pt x="169" y="735"/>
                </a:cubicBezTo>
                <a:cubicBezTo>
                  <a:pt x="168" y="734"/>
                  <a:pt x="168" y="734"/>
                  <a:pt x="167" y="733"/>
                </a:cubicBezTo>
                <a:close/>
                <a:moveTo>
                  <a:pt x="153" y="722"/>
                </a:moveTo>
                <a:cubicBezTo>
                  <a:pt x="156" y="722"/>
                  <a:pt x="156" y="722"/>
                  <a:pt x="156" y="722"/>
                </a:cubicBezTo>
                <a:cubicBezTo>
                  <a:pt x="155" y="722"/>
                  <a:pt x="154" y="722"/>
                  <a:pt x="153" y="722"/>
                </a:cubicBezTo>
                <a:close/>
                <a:moveTo>
                  <a:pt x="193" y="653"/>
                </a:moveTo>
                <a:cubicBezTo>
                  <a:pt x="190" y="650"/>
                  <a:pt x="190" y="650"/>
                  <a:pt x="190" y="650"/>
                </a:cubicBezTo>
                <a:cubicBezTo>
                  <a:pt x="189" y="651"/>
                  <a:pt x="191" y="652"/>
                  <a:pt x="193" y="653"/>
                </a:cubicBezTo>
                <a:close/>
                <a:moveTo>
                  <a:pt x="125" y="830"/>
                </a:moveTo>
                <a:cubicBezTo>
                  <a:pt x="127" y="831"/>
                  <a:pt x="128" y="830"/>
                  <a:pt x="129" y="830"/>
                </a:cubicBezTo>
                <a:cubicBezTo>
                  <a:pt x="126" y="829"/>
                  <a:pt x="123" y="828"/>
                  <a:pt x="125" y="830"/>
                </a:cubicBezTo>
                <a:close/>
                <a:moveTo>
                  <a:pt x="213" y="707"/>
                </a:moveTo>
                <a:cubicBezTo>
                  <a:pt x="213" y="707"/>
                  <a:pt x="212" y="706"/>
                  <a:pt x="212" y="705"/>
                </a:cubicBezTo>
                <a:cubicBezTo>
                  <a:pt x="212" y="706"/>
                  <a:pt x="212" y="707"/>
                  <a:pt x="213" y="707"/>
                </a:cubicBezTo>
                <a:close/>
                <a:moveTo>
                  <a:pt x="130" y="828"/>
                </a:moveTo>
                <a:cubicBezTo>
                  <a:pt x="130" y="828"/>
                  <a:pt x="130" y="828"/>
                  <a:pt x="129" y="828"/>
                </a:cubicBezTo>
                <a:cubicBezTo>
                  <a:pt x="129" y="829"/>
                  <a:pt x="129" y="829"/>
                  <a:pt x="129" y="830"/>
                </a:cubicBezTo>
                <a:cubicBezTo>
                  <a:pt x="131" y="830"/>
                  <a:pt x="132" y="830"/>
                  <a:pt x="130" y="828"/>
                </a:cubicBezTo>
                <a:close/>
                <a:moveTo>
                  <a:pt x="259" y="568"/>
                </a:moveTo>
                <a:cubicBezTo>
                  <a:pt x="259" y="568"/>
                  <a:pt x="259" y="568"/>
                  <a:pt x="260" y="568"/>
                </a:cubicBezTo>
                <a:cubicBezTo>
                  <a:pt x="259" y="568"/>
                  <a:pt x="259" y="568"/>
                  <a:pt x="259" y="568"/>
                </a:cubicBezTo>
                <a:close/>
                <a:moveTo>
                  <a:pt x="312" y="568"/>
                </a:moveTo>
                <a:cubicBezTo>
                  <a:pt x="312" y="568"/>
                  <a:pt x="311" y="569"/>
                  <a:pt x="311" y="569"/>
                </a:cubicBezTo>
                <a:cubicBezTo>
                  <a:pt x="312" y="569"/>
                  <a:pt x="312" y="569"/>
                  <a:pt x="312" y="568"/>
                </a:cubicBezTo>
                <a:close/>
                <a:moveTo>
                  <a:pt x="116" y="849"/>
                </a:moveTo>
                <a:cubicBezTo>
                  <a:pt x="115" y="850"/>
                  <a:pt x="116" y="849"/>
                  <a:pt x="116" y="849"/>
                </a:cubicBezTo>
                <a:close/>
                <a:moveTo>
                  <a:pt x="100" y="842"/>
                </a:moveTo>
                <a:cubicBezTo>
                  <a:pt x="100" y="841"/>
                  <a:pt x="100" y="841"/>
                  <a:pt x="99" y="840"/>
                </a:cubicBezTo>
                <a:cubicBezTo>
                  <a:pt x="100" y="841"/>
                  <a:pt x="100" y="842"/>
                  <a:pt x="100" y="842"/>
                </a:cubicBezTo>
                <a:close/>
                <a:moveTo>
                  <a:pt x="113" y="807"/>
                </a:moveTo>
                <a:cubicBezTo>
                  <a:pt x="113" y="807"/>
                  <a:pt x="113" y="807"/>
                  <a:pt x="113" y="807"/>
                </a:cubicBezTo>
                <a:cubicBezTo>
                  <a:pt x="113" y="806"/>
                  <a:pt x="113" y="806"/>
                  <a:pt x="113" y="807"/>
                </a:cubicBezTo>
                <a:close/>
                <a:moveTo>
                  <a:pt x="113" y="849"/>
                </a:moveTo>
                <a:cubicBezTo>
                  <a:pt x="114" y="849"/>
                  <a:pt x="114" y="849"/>
                  <a:pt x="115" y="849"/>
                </a:cubicBezTo>
                <a:cubicBezTo>
                  <a:pt x="115" y="849"/>
                  <a:pt x="114" y="849"/>
                  <a:pt x="113" y="849"/>
                </a:cubicBezTo>
                <a:close/>
                <a:moveTo>
                  <a:pt x="115" y="850"/>
                </a:moveTo>
                <a:cubicBezTo>
                  <a:pt x="115" y="850"/>
                  <a:pt x="115" y="850"/>
                  <a:pt x="114" y="850"/>
                </a:cubicBezTo>
                <a:cubicBezTo>
                  <a:pt x="115" y="851"/>
                  <a:pt x="115" y="851"/>
                  <a:pt x="115" y="850"/>
                </a:cubicBezTo>
                <a:close/>
                <a:moveTo>
                  <a:pt x="116" y="848"/>
                </a:moveTo>
                <a:cubicBezTo>
                  <a:pt x="116" y="848"/>
                  <a:pt x="115" y="849"/>
                  <a:pt x="115" y="849"/>
                </a:cubicBezTo>
                <a:cubicBezTo>
                  <a:pt x="115" y="849"/>
                  <a:pt x="115" y="849"/>
                  <a:pt x="116" y="849"/>
                </a:cubicBezTo>
                <a:cubicBezTo>
                  <a:pt x="116" y="849"/>
                  <a:pt x="116" y="848"/>
                  <a:pt x="116" y="848"/>
                </a:cubicBezTo>
                <a:close/>
                <a:moveTo>
                  <a:pt x="234" y="621"/>
                </a:moveTo>
                <a:cubicBezTo>
                  <a:pt x="234" y="621"/>
                  <a:pt x="234" y="621"/>
                  <a:pt x="234" y="621"/>
                </a:cubicBezTo>
                <a:cubicBezTo>
                  <a:pt x="233" y="620"/>
                  <a:pt x="233" y="620"/>
                  <a:pt x="234" y="621"/>
                </a:cubicBezTo>
                <a:close/>
                <a:moveTo>
                  <a:pt x="130" y="752"/>
                </a:moveTo>
                <a:cubicBezTo>
                  <a:pt x="130" y="752"/>
                  <a:pt x="130" y="752"/>
                  <a:pt x="130" y="752"/>
                </a:cubicBezTo>
                <a:cubicBezTo>
                  <a:pt x="130" y="752"/>
                  <a:pt x="130" y="752"/>
                  <a:pt x="130" y="752"/>
                </a:cubicBezTo>
                <a:close/>
                <a:moveTo>
                  <a:pt x="129" y="748"/>
                </a:moveTo>
                <a:cubicBezTo>
                  <a:pt x="132" y="752"/>
                  <a:pt x="132" y="752"/>
                  <a:pt x="130" y="752"/>
                </a:cubicBezTo>
                <a:cubicBezTo>
                  <a:pt x="140" y="759"/>
                  <a:pt x="140" y="759"/>
                  <a:pt x="140" y="759"/>
                </a:cubicBezTo>
                <a:lnTo>
                  <a:pt x="129" y="748"/>
                </a:lnTo>
                <a:close/>
                <a:moveTo>
                  <a:pt x="185" y="670"/>
                </a:moveTo>
                <a:cubicBezTo>
                  <a:pt x="191" y="672"/>
                  <a:pt x="186" y="666"/>
                  <a:pt x="184" y="663"/>
                </a:cubicBezTo>
                <a:cubicBezTo>
                  <a:pt x="186" y="663"/>
                  <a:pt x="192" y="669"/>
                  <a:pt x="191" y="666"/>
                </a:cubicBezTo>
                <a:cubicBezTo>
                  <a:pt x="192" y="661"/>
                  <a:pt x="183" y="661"/>
                  <a:pt x="183" y="658"/>
                </a:cubicBezTo>
                <a:cubicBezTo>
                  <a:pt x="190" y="661"/>
                  <a:pt x="190" y="661"/>
                  <a:pt x="190" y="661"/>
                </a:cubicBezTo>
                <a:cubicBezTo>
                  <a:pt x="187" y="656"/>
                  <a:pt x="192" y="657"/>
                  <a:pt x="194" y="655"/>
                </a:cubicBezTo>
                <a:cubicBezTo>
                  <a:pt x="194" y="655"/>
                  <a:pt x="194" y="654"/>
                  <a:pt x="193" y="653"/>
                </a:cubicBezTo>
                <a:cubicBezTo>
                  <a:pt x="197" y="653"/>
                  <a:pt x="191" y="645"/>
                  <a:pt x="194" y="645"/>
                </a:cubicBezTo>
                <a:cubicBezTo>
                  <a:pt x="195" y="646"/>
                  <a:pt x="198" y="647"/>
                  <a:pt x="199" y="648"/>
                </a:cubicBezTo>
                <a:cubicBezTo>
                  <a:pt x="198" y="642"/>
                  <a:pt x="198" y="642"/>
                  <a:pt x="198" y="642"/>
                </a:cubicBezTo>
                <a:cubicBezTo>
                  <a:pt x="198" y="645"/>
                  <a:pt x="202" y="647"/>
                  <a:pt x="205" y="649"/>
                </a:cubicBezTo>
                <a:cubicBezTo>
                  <a:pt x="205" y="648"/>
                  <a:pt x="203" y="647"/>
                  <a:pt x="203" y="646"/>
                </a:cubicBezTo>
                <a:cubicBezTo>
                  <a:pt x="204" y="647"/>
                  <a:pt x="205" y="648"/>
                  <a:pt x="207" y="649"/>
                </a:cubicBezTo>
                <a:cubicBezTo>
                  <a:pt x="204" y="642"/>
                  <a:pt x="204" y="642"/>
                  <a:pt x="204" y="642"/>
                </a:cubicBezTo>
                <a:cubicBezTo>
                  <a:pt x="203" y="642"/>
                  <a:pt x="203" y="642"/>
                  <a:pt x="202" y="642"/>
                </a:cubicBezTo>
                <a:cubicBezTo>
                  <a:pt x="203" y="641"/>
                  <a:pt x="202" y="638"/>
                  <a:pt x="205" y="639"/>
                </a:cubicBezTo>
                <a:cubicBezTo>
                  <a:pt x="206" y="640"/>
                  <a:pt x="207" y="641"/>
                  <a:pt x="208" y="642"/>
                </a:cubicBezTo>
                <a:cubicBezTo>
                  <a:pt x="204" y="641"/>
                  <a:pt x="207" y="643"/>
                  <a:pt x="209" y="646"/>
                </a:cubicBezTo>
                <a:cubicBezTo>
                  <a:pt x="210" y="643"/>
                  <a:pt x="210" y="646"/>
                  <a:pt x="213" y="646"/>
                </a:cubicBezTo>
                <a:cubicBezTo>
                  <a:pt x="214" y="645"/>
                  <a:pt x="210" y="641"/>
                  <a:pt x="207" y="640"/>
                </a:cubicBezTo>
                <a:cubicBezTo>
                  <a:pt x="210" y="639"/>
                  <a:pt x="211" y="639"/>
                  <a:pt x="209" y="635"/>
                </a:cubicBezTo>
                <a:cubicBezTo>
                  <a:pt x="213" y="639"/>
                  <a:pt x="213" y="639"/>
                  <a:pt x="213" y="639"/>
                </a:cubicBezTo>
                <a:cubicBezTo>
                  <a:pt x="213" y="636"/>
                  <a:pt x="213" y="636"/>
                  <a:pt x="213" y="636"/>
                </a:cubicBezTo>
                <a:cubicBezTo>
                  <a:pt x="217" y="641"/>
                  <a:pt x="217" y="641"/>
                  <a:pt x="217" y="641"/>
                </a:cubicBezTo>
                <a:cubicBezTo>
                  <a:pt x="222" y="640"/>
                  <a:pt x="210" y="635"/>
                  <a:pt x="215" y="634"/>
                </a:cubicBezTo>
                <a:cubicBezTo>
                  <a:pt x="218" y="637"/>
                  <a:pt x="218" y="637"/>
                  <a:pt x="218" y="637"/>
                </a:cubicBezTo>
                <a:cubicBezTo>
                  <a:pt x="218" y="634"/>
                  <a:pt x="212" y="629"/>
                  <a:pt x="217" y="632"/>
                </a:cubicBezTo>
                <a:cubicBezTo>
                  <a:pt x="216" y="629"/>
                  <a:pt x="210" y="630"/>
                  <a:pt x="212" y="627"/>
                </a:cubicBezTo>
                <a:cubicBezTo>
                  <a:pt x="214" y="627"/>
                  <a:pt x="216" y="627"/>
                  <a:pt x="217" y="627"/>
                </a:cubicBezTo>
                <a:cubicBezTo>
                  <a:pt x="216" y="625"/>
                  <a:pt x="212" y="625"/>
                  <a:pt x="212" y="626"/>
                </a:cubicBezTo>
                <a:cubicBezTo>
                  <a:pt x="214" y="620"/>
                  <a:pt x="227" y="632"/>
                  <a:pt x="225" y="625"/>
                </a:cubicBezTo>
                <a:cubicBezTo>
                  <a:pt x="221" y="624"/>
                  <a:pt x="218" y="619"/>
                  <a:pt x="216" y="622"/>
                </a:cubicBezTo>
                <a:cubicBezTo>
                  <a:pt x="215" y="619"/>
                  <a:pt x="224" y="623"/>
                  <a:pt x="221" y="618"/>
                </a:cubicBezTo>
                <a:cubicBezTo>
                  <a:pt x="225" y="623"/>
                  <a:pt x="225" y="623"/>
                  <a:pt x="225" y="623"/>
                </a:cubicBezTo>
                <a:cubicBezTo>
                  <a:pt x="225" y="622"/>
                  <a:pt x="224" y="621"/>
                  <a:pt x="224" y="620"/>
                </a:cubicBezTo>
                <a:cubicBezTo>
                  <a:pt x="227" y="623"/>
                  <a:pt x="227" y="623"/>
                  <a:pt x="227" y="623"/>
                </a:cubicBezTo>
                <a:cubicBezTo>
                  <a:pt x="222" y="616"/>
                  <a:pt x="233" y="622"/>
                  <a:pt x="225" y="614"/>
                </a:cubicBezTo>
                <a:cubicBezTo>
                  <a:pt x="231" y="620"/>
                  <a:pt x="226" y="613"/>
                  <a:pt x="229" y="614"/>
                </a:cubicBezTo>
                <a:cubicBezTo>
                  <a:pt x="233" y="619"/>
                  <a:pt x="226" y="618"/>
                  <a:pt x="232" y="623"/>
                </a:cubicBezTo>
                <a:cubicBezTo>
                  <a:pt x="234" y="623"/>
                  <a:pt x="232" y="621"/>
                  <a:pt x="234" y="621"/>
                </a:cubicBezTo>
                <a:cubicBezTo>
                  <a:pt x="234" y="622"/>
                  <a:pt x="236" y="624"/>
                  <a:pt x="237" y="625"/>
                </a:cubicBezTo>
                <a:cubicBezTo>
                  <a:pt x="242" y="626"/>
                  <a:pt x="236" y="619"/>
                  <a:pt x="235" y="616"/>
                </a:cubicBezTo>
                <a:cubicBezTo>
                  <a:pt x="235" y="620"/>
                  <a:pt x="235" y="620"/>
                  <a:pt x="235" y="620"/>
                </a:cubicBezTo>
                <a:cubicBezTo>
                  <a:pt x="229" y="615"/>
                  <a:pt x="234" y="618"/>
                  <a:pt x="230" y="614"/>
                </a:cubicBezTo>
                <a:cubicBezTo>
                  <a:pt x="234" y="615"/>
                  <a:pt x="230" y="610"/>
                  <a:pt x="233" y="611"/>
                </a:cubicBezTo>
                <a:cubicBezTo>
                  <a:pt x="233" y="611"/>
                  <a:pt x="233" y="612"/>
                  <a:pt x="233" y="612"/>
                </a:cubicBezTo>
                <a:cubicBezTo>
                  <a:pt x="235" y="609"/>
                  <a:pt x="246" y="616"/>
                  <a:pt x="247" y="615"/>
                </a:cubicBezTo>
                <a:cubicBezTo>
                  <a:pt x="248" y="614"/>
                  <a:pt x="246" y="610"/>
                  <a:pt x="243" y="609"/>
                </a:cubicBezTo>
                <a:cubicBezTo>
                  <a:pt x="242" y="606"/>
                  <a:pt x="242" y="614"/>
                  <a:pt x="236" y="606"/>
                </a:cubicBezTo>
                <a:cubicBezTo>
                  <a:pt x="246" y="611"/>
                  <a:pt x="234" y="600"/>
                  <a:pt x="243" y="602"/>
                </a:cubicBezTo>
                <a:cubicBezTo>
                  <a:pt x="245" y="605"/>
                  <a:pt x="249" y="605"/>
                  <a:pt x="251" y="608"/>
                </a:cubicBezTo>
                <a:cubicBezTo>
                  <a:pt x="251" y="606"/>
                  <a:pt x="250" y="604"/>
                  <a:pt x="248" y="602"/>
                </a:cubicBezTo>
                <a:cubicBezTo>
                  <a:pt x="251" y="603"/>
                  <a:pt x="251" y="603"/>
                  <a:pt x="251" y="603"/>
                </a:cubicBezTo>
                <a:cubicBezTo>
                  <a:pt x="246" y="597"/>
                  <a:pt x="245" y="599"/>
                  <a:pt x="244" y="593"/>
                </a:cubicBezTo>
                <a:cubicBezTo>
                  <a:pt x="246" y="596"/>
                  <a:pt x="249" y="595"/>
                  <a:pt x="251" y="597"/>
                </a:cubicBezTo>
                <a:cubicBezTo>
                  <a:pt x="252" y="596"/>
                  <a:pt x="251" y="595"/>
                  <a:pt x="250" y="593"/>
                </a:cubicBezTo>
                <a:cubicBezTo>
                  <a:pt x="251" y="593"/>
                  <a:pt x="251" y="593"/>
                  <a:pt x="251" y="593"/>
                </a:cubicBezTo>
                <a:cubicBezTo>
                  <a:pt x="251" y="589"/>
                  <a:pt x="256" y="593"/>
                  <a:pt x="255" y="588"/>
                </a:cubicBezTo>
                <a:cubicBezTo>
                  <a:pt x="253" y="587"/>
                  <a:pt x="253" y="587"/>
                  <a:pt x="253" y="587"/>
                </a:cubicBezTo>
                <a:cubicBezTo>
                  <a:pt x="251" y="580"/>
                  <a:pt x="258" y="577"/>
                  <a:pt x="259" y="572"/>
                </a:cubicBezTo>
                <a:cubicBezTo>
                  <a:pt x="256" y="572"/>
                  <a:pt x="256" y="572"/>
                  <a:pt x="256" y="572"/>
                </a:cubicBezTo>
                <a:cubicBezTo>
                  <a:pt x="257" y="572"/>
                  <a:pt x="255" y="567"/>
                  <a:pt x="259" y="568"/>
                </a:cubicBezTo>
                <a:cubicBezTo>
                  <a:pt x="259" y="568"/>
                  <a:pt x="259" y="569"/>
                  <a:pt x="259" y="569"/>
                </a:cubicBezTo>
                <a:cubicBezTo>
                  <a:pt x="261" y="571"/>
                  <a:pt x="264" y="573"/>
                  <a:pt x="265" y="572"/>
                </a:cubicBezTo>
                <a:cubicBezTo>
                  <a:pt x="263" y="569"/>
                  <a:pt x="263" y="569"/>
                  <a:pt x="263" y="569"/>
                </a:cubicBezTo>
                <a:cubicBezTo>
                  <a:pt x="265" y="571"/>
                  <a:pt x="265" y="571"/>
                  <a:pt x="265" y="571"/>
                </a:cubicBezTo>
                <a:cubicBezTo>
                  <a:pt x="267" y="569"/>
                  <a:pt x="261" y="568"/>
                  <a:pt x="262" y="567"/>
                </a:cubicBezTo>
                <a:cubicBezTo>
                  <a:pt x="271" y="572"/>
                  <a:pt x="268" y="561"/>
                  <a:pt x="276" y="565"/>
                </a:cubicBezTo>
                <a:cubicBezTo>
                  <a:pt x="271" y="560"/>
                  <a:pt x="273" y="567"/>
                  <a:pt x="268" y="562"/>
                </a:cubicBezTo>
                <a:cubicBezTo>
                  <a:pt x="270" y="563"/>
                  <a:pt x="271" y="563"/>
                  <a:pt x="272" y="563"/>
                </a:cubicBezTo>
                <a:cubicBezTo>
                  <a:pt x="268" y="560"/>
                  <a:pt x="268" y="560"/>
                  <a:pt x="268" y="560"/>
                </a:cubicBezTo>
                <a:cubicBezTo>
                  <a:pt x="274" y="557"/>
                  <a:pt x="278" y="558"/>
                  <a:pt x="280" y="553"/>
                </a:cubicBezTo>
                <a:cubicBezTo>
                  <a:pt x="281" y="554"/>
                  <a:pt x="281" y="554"/>
                  <a:pt x="281" y="554"/>
                </a:cubicBezTo>
                <a:cubicBezTo>
                  <a:pt x="283" y="554"/>
                  <a:pt x="283" y="553"/>
                  <a:pt x="280" y="550"/>
                </a:cubicBezTo>
                <a:cubicBezTo>
                  <a:pt x="282" y="551"/>
                  <a:pt x="282" y="552"/>
                  <a:pt x="284" y="553"/>
                </a:cubicBezTo>
                <a:cubicBezTo>
                  <a:pt x="277" y="543"/>
                  <a:pt x="295" y="553"/>
                  <a:pt x="289" y="547"/>
                </a:cubicBezTo>
                <a:cubicBezTo>
                  <a:pt x="297" y="552"/>
                  <a:pt x="306" y="554"/>
                  <a:pt x="311" y="560"/>
                </a:cubicBezTo>
                <a:cubicBezTo>
                  <a:pt x="311" y="558"/>
                  <a:pt x="311" y="558"/>
                  <a:pt x="311" y="558"/>
                </a:cubicBezTo>
                <a:cubicBezTo>
                  <a:pt x="316" y="562"/>
                  <a:pt x="309" y="562"/>
                  <a:pt x="313" y="566"/>
                </a:cubicBezTo>
                <a:cubicBezTo>
                  <a:pt x="306" y="565"/>
                  <a:pt x="306" y="565"/>
                  <a:pt x="306" y="565"/>
                </a:cubicBezTo>
                <a:cubicBezTo>
                  <a:pt x="308" y="567"/>
                  <a:pt x="310" y="569"/>
                  <a:pt x="311" y="569"/>
                </a:cubicBezTo>
                <a:cubicBezTo>
                  <a:pt x="311" y="570"/>
                  <a:pt x="310" y="571"/>
                  <a:pt x="314" y="572"/>
                </a:cubicBezTo>
                <a:cubicBezTo>
                  <a:pt x="296" y="570"/>
                  <a:pt x="302" y="587"/>
                  <a:pt x="290" y="589"/>
                </a:cubicBezTo>
                <a:cubicBezTo>
                  <a:pt x="290" y="590"/>
                  <a:pt x="292" y="591"/>
                  <a:pt x="293" y="592"/>
                </a:cubicBezTo>
                <a:cubicBezTo>
                  <a:pt x="287" y="590"/>
                  <a:pt x="295" y="595"/>
                  <a:pt x="295" y="596"/>
                </a:cubicBezTo>
                <a:cubicBezTo>
                  <a:pt x="287" y="593"/>
                  <a:pt x="287" y="593"/>
                  <a:pt x="287" y="593"/>
                </a:cubicBezTo>
                <a:cubicBezTo>
                  <a:pt x="288" y="596"/>
                  <a:pt x="291" y="597"/>
                  <a:pt x="292" y="598"/>
                </a:cubicBezTo>
                <a:cubicBezTo>
                  <a:pt x="290" y="602"/>
                  <a:pt x="281" y="601"/>
                  <a:pt x="283" y="607"/>
                </a:cubicBezTo>
                <a:cubicBezTo>
                  <a:pt x="280" y="606"/>
                  <a:pt x="277" y="603"/>
                  <a:pt x="276" y="604"/>
                </a:cubicBezTo>
                <a:cubicBezTo>
                  <a:pt x="284" y="607"/>
                  <a:pt x="276" y="610"/>
                  <a:pt x="282" y="612"/>
                </a:cubicBezTo>
                <a:cubicBezTo>
                  <a:pt x="274" y="608"/>
                  <a:pt x="277" y="616"/>
                  <a:pt x="267" y="608"/>
                </a:cubicBezTo>
                <a:cubicBezTo>
                  <a:pt x="265" y="609"/>
                  <a:pt x="270" y="612"/>
                  <a:pt x="272" y="612"/>
                </a:cubicBezTo>
                <a:cubicBezTo>
                  <a:pt x="270" y="614"/>
                  <a:pt x="269" y="615"/>
                  <a:pt x="271" y="619"/>
                </a:cubicBezTo>
                <a:cubicBezTo>
                  <a:pt x="268" y="619"/>
                  <a:pt x="268" y="629"/>
                  <a:pt x="259" y="625"/>
                </a:cubicBezTo>
                <a:cubicBezTo>
                  <a:pt x="264" y="628"/>
                  <a:pt x="261" y="627"/>
                  <a:pt x="263" y="630"/>
                </a:cubicBezTo>
                <a:cubicBezTo>
                  <a:pt x="268" y="632"/>
                  <a:pt x="268" y="632"/>
                  <a:pt x="268" y="632"/>
                </a:cubicBezTo>
                <a:cubicBezTo>
                  <a:pt x="265" y="634"/>
                  <a:pt x="265" y="634"/>
                  <a:pt x="265" y="634"/>
                </a:cubicBezTo>
                <a:cubicBezTo>
                  <a:pt x="266" y="635"/>
                  <a:pt x="265" y="635"/>
                  <a:pt x="265" y="635"/>
                </a:cubicBezTo>
                <a:cubicBezTo>
                  <a:pt x="264" y="635"/>
                  <a:pt x="262" y="633"/>
                  <a:pt x="260" y="633"/>
                </a:cubicBezTo>
                <a:cubicBezTo>
                  <a:pt x="259" y="634"/>
                  <a:pt x="261" y="636"/>
                  <a:pt x="263" y="639"/>
                </a:cubicBezTo>
                <a:cubicBezTo>
                  <a:pt x="264" y="639"/>
                  <a:pt x="264" y="639"/>
                  <a:pt x="264" y="639"/>
                </a:cubicBezTo>
                <a:cubicBezTo>
                  <a:pt x="264" y="641"/>
                  <a:pt x="264" y="641"/>
                  <a:pt x="264" y="641"/>
                </a:cubicBezTo>
                <a:cubicBezTo>
                  <a:pt x="263" y="641"/>
                  <a:pt x="261" y="634"/>
                  <a:pt x="257" y="635"/>
                </a:cubicBezTo>
                <a:cubicBezTo>
                  <a:pt x="258" y="636"/>
                  <a:pt x="263" y="642"/>
                  <a:pt x="259" y="641"/>
                </a:cubicBezTo>
                <a:cubicBezTo>
                  <a:pt x="260" y="639"/>
                  <a:pt x="257" y="637"/>
                  <a:pt x="255" y="637"/>
                </a:cubicBezTo>
                <a:cubicBezTo>
                  <a:pt x="254" y="638"/>
                  <a:pt x="254" y="638"/>
                  <a:pt x="254" y="638"/>
                </a:cubicBezTo>
                <a:cubicBezTo>
                  <a:pt x="260" y="642"/>
                  <a:pt x="260" y="642"/>
                  <a:pt x="260" y="642"/>
                </a:cubicBezTo>
                <a:cubicBezTo>
                  <a:pt x="256" y="647"/>
                  <a:pt x="247" y="650"/>
                  <a:pt x="244" y="656"/>
                </a:cubicBezTo>
                <a:cubicBezTo>
                  <a:pt x="239" y="652"/>
                  <a:pt x="240" y="660"/>
                  <a:pt x="233" y="654"/>
                </a:cubicBezTo>
                <a:cubicBezTo>
                  <a:pt x="234" y="654"/>
                  <a:pt x="234" y="654"/>
                  <a:pt x="234" y="654"/>
                </a:cubicBezTo>
                <a:cubicBezTo>
                  <a:pt x="235" y="652"/>
                  <a:pt x="228" y="650"/>
                  <a:pt x="228" y="652"/>
                </a:cubicBezTo>
                <a:cubicBezTo>
                  <a:pt x="231" y="653"/>
                  <a:pt x="234" y="660"/>
                  <a:pt x="237" y="658"/>
                </a:cubicBezTo>
                <a:cubicBezTo>
                  <a:pt x="239" y="662"/>
                  <a:pt x="239" y="662"/>
                  <a:pt x="239" y="662"/>
                </a:cubicBezTo>
                <a:cubicBezTo>
                  <a:pt x="252" y="674"/>
                  <a:pt x="233" y="668"/>
                  <a:pt x="235" y="674"/>
                </a:cubicBezTo>
                <a:cubicBezTo>
                  <a:pt x="235" y="674"/>
                  <a:pt x="234" y="673"/>
                  <a:pt x="234" y="673"/>
                </a:cubicBezTo>
                <a:cubicBezTo>
                  <a:pt x="236" y="679"/>
                  <a:pt x="225" y="677"/>
                  <a:pt x="227" y="679"/>
                </a:cubicBezTo>
                <a:cubicBezTo>
                  <a:pt x="223" y="677"/>
                  <a:pt x="223" y="677"/>
                  <a:pt x="223" y="677"/>
                </a:cubicBezTo>
                <a:cubicBezTo>
                  <a:pt x="227" y="684"/>
                  <a:pt x="227" y="684"/>
                  <a:pt x="222" y="686"/>
                </a:cubicBezTo>
                <a:cubicBezTo>
                  <a:pt x="222" y="685"/>
                  <a:pt x="221" y="684"/>
                  <a:pt x="220" y="684"/>
                </a:cubicBezTo>
                <a:cubicBezTo>
                  <a:pt x="222" y="687"/>
                  <a:pt x="224" y="690"/>
                  <a:pt x="222" y="691"/>
                </a:cubicBezTo>
                <a:cubicBezTo>
                  <a:pt x="221" y="690"/>
                  <a:pt x="221" y="690"/>
                  <a:pt x="221" y="690"/>
                </a:cubicBezTo>
                <a:cubicBezTo>
                  <a:pt x="219" y="694"/>
                  <a:pt x="219" y="694"/>
                  <a:pt x="219" y="694"/>
                </a:cubicBezTo>
                <a:cubicBezTo>
                  <a:pt x="207" y="685"/>
                  <a:pt x="222" y="705"/>
                  <a:pt x="208" y="697"/>
                </a:cubicBezTo>
                <a:cubicBezTo>
                  <a:pt x="211" y="700"/>
                  <a:pt x="211" y="703"/>
                  <a:pt x="212" y="705"/>
                </a:cubicBezTo>
                <a:cubicBezTo>
                  <a:pt x="211" y="705"/>
                  <a:pt x="211" y="705"/>
                  <a:pt x="210" y="704"/>
                </a:cubicBezTo>
                <a:cubicBezTo>
                  <a:pt x="215" y="710"/>
                  <a:pt x="205" y="707"/>
                  <a:pt x="205" y="709"/>
                </a:cubicBezTo>
                <a:cubicBezTo>
                  <a:pt x="206" y="711"/>
                  <a:pt x="208" y="712"/>
                  <a:pt x="210" y="713"/>
                </a:cubicBezTo>
                <a:cubicBezTo>
                  <a:pt x="204" y="711"/>
                  <a:pt x="212" y="722"/>
                  <a:pt x="210" y="721"/>
                </a:cubicBezTo>
                <a:cubicBezTo>
                  <a:pt x="208" y="722"/>
                  <a:pt x="205" y="718"/>
                  <a:pt x="202" y="717"/>
                </a:cubicBezTo>
                <a:cubicBezTo>
                  <a:pt x="201" y="720"/>
                  <a:pt x="213" y="724"/>
                  <a:pt x="206" y="724"/>
                </a:cubicBezTo>
                <a:cubicBezTo>
                  <a:pt x="206" y="723"/>
                  <a:pt x="206" y="722"/>
                  <a:pt x="205" y="722"/>
                </a:cubicBezTo>
                <a:cubicBezTo>
                  <a:pt x="203" y="722"/>
                  <a:pt x="188" y="714"/>
                  <a:pt x="190" y="717"/>
                </a:cubicBezTo>
                <a:cubicBezTo>
                  <a:pt x="193" y="718"/>
                  <a:pt x="193" y="718"/>
                  <a:pt x="193" y="718"/>
                </a:cubicBezTo>
                <a:cubicBezTo>
                  <a:pt x="195" y="722"/>
                  <a:pt x="180" y="715"/>
                  <a:pt x="188" y="721"/>
                </a:cubicBezTo>
                <a:cubicBezTo>
                  <a:pt x="192" y="724"/>
                  <a:pt x="192" y="724"/>
                  <a:pt x="192" y="724"/>
                </a:cubicBezTo>
                <a:cubicBezTo>
                  <a:pt x="184" y="723"/>
                  <a:pt x="192" y="726"/>
                  <a:pt x="185" y="726"/>
                </a:cubicBezTo>
                <a:cubicBezTo>
                  <a:pt x="185" y="726"/>
                  <a:pt x="185" y="726"/>
                  <a:pt x="185" y="726"/>
                </a:cubicBezTo>
                <a:cubicBezTo>
                  <a:pt x="184" y="728"/>
                  <a:pt x="179" y="725"/>
                  <a:pt x="185" y="730"/>
                </a:cubicBezTo>
                <a:cubicBezTo>
                  <a:pt x="186" y="730"/>
                  <a:pt x="186" y="730"/>
                  <a:pt x="186" y="730"/>
                </a:cubicBezTo>
                <a:cubicBezTo>
                  <a:pt x="185" y="732"/>
                  <a:pt x="184" y="732"/>
                  <a:pt x="183" y="734"/>
                </a:cubicBezTo>
                <a:cubicBezTo>
                  <a:pt x="183" y="734"/>
                  <a:pt x="184" y="736"/>
                  <a:pt x="182" y="735"/>
                </a:cubicBezTo>
                <a:cubicBezTo>
                  <a:pt x="187" y="739"/>
                  <a:pt x="181" y="741"/>
                  <a:pt x="180" y="742"/>
                </a:cubicBezTo>
                <a:cubicBezTo>
                  <a:pt x="181" y="740"/>
                  <a:pt x="178" y="739"/>
                  <a:pt x="176" y="738"/>
                </a:cubicBezTo>
                <a:cubicBezTo>
                  <a:pt x="179" y="742"/>
                  <a:pt x="179" y="743"/>
                  <a:pt x="176" y="742"/>
                </a:cubicBezTo>
                <a:cubicBezTo>
                  <a:pt x="182" y="746"/>
                  <a:pt x="188" y="751"/>
                  <a:pt x="187" y="754"/>
                </a:cubicBezTo>
                <a:cubicBezTo>
                  <a:pt x="186" y="753"/>
                  <a:pt x="186" y="752"/>
                  <a:pt x="185" y="751"/>
                </a:cubicBezTo>
                <a:cubicBezTo>
                  <a:pt x="183" y="750"/>
                  <a:pt x="184" y="752"/>
                  <a:pt x="184" y="753"/>
                </a:cubicBezTo>
                <a:cubicBezTo>
                  <a:pt x="183" y="752"/>
                  <a:pt x="183" y="750"/>
                  <a:pt x="180" y="749"/>
                </a:cubicBezTo>
                <a:cubicBezTo>
                  <a:pt x="185" y="755"/>
                  <a:pt x="179" y="752"/>
                  <a:pt x="179" y="756"/>
                </a:cubicBezTo>
                <a:cubicBezTo>
                  <a:pt x="178" y="754"/>
                  <a:pt x="176" y="754"/>
                  <a:pt x="174" y="752"/>
                </a:cubicBezTo>
                <a:cubicBezTo>
                  <a:pt x="181" y="758"/>
                  <a:pt x="165" y="751"/>
                  <a:pt x="175" y="757"/>
                </a:cubicBezTo>
                <a:cubicBezTo>
                  <a:pt x="166" y="757"/>
                  <a:pt x="167" y="767"/>
                  <a:pt x="159" y="765"/>
                </a:cubicBezTo>
                <a:cubicBezTo>
                  <a:pt x="157" y="763"/>
                  <a:pt x="160" y="768"/>
                  <a:pt x="159" y="769"/>
                </a:cubicBezTo>
                <a:cubicBezTo>
                  <a:pt x="156" y="766"/>
                  <a:pt x="156" y="766"/>
                  <a:pt x="156" y="766"/>
                </a:cubicBezTo>
                <a:cubicBezTo>
                  <a:pt x="160" y="772"/>
                  <a:pt x="157" y="769"/>
                  <a:pt x="161" y="776"/>
                </a:cubicBezTo>
                <a:cubicBezTo>
                  <a:pt x="158" y="772"/>
                  <a:pt x="156" y="772"/>
                  <a:pt x="152" y="770"/>
                </a:cubicBezTo>
                <a:cubicBezTo>
                  <a:pt x="158" y="777"/>
                  <a:pt x="158" y="777"/>
                  <a:pt x="158" y="777"/>
                </a:cubicBezTo>
                <a:cubicBezTo>
                  <a:pt x="153" y="774"/>
                  <a:pt x="153" y="774"/>
                  <a:pt x="153" y="774"/>
                </a:cubicBezTo>
                <a:cubicBezTo>
                  <a:pt x="154" y="776"/>
                  <a:pt x="153" y="776"/>
                  <a:pt x="151" y="776"/>
                </a:cubicBezTo>
                <a:cubicBezTo>
                  <a:pt x="151" y="776"/>
                  <a:pt x="151" y="776"/>
                  <a:pt x="150" y="775"/>
                </a:cubicBezTo>
                <a:cubicBezTo>
                  <a:pt x="156" y="780"/>
                  <a:pt x="153" y="783"/>
                  <a:pt x="156" y="786"/>
                </a:cubicBezTo>
                <a:cubicBezTo>
                  <a:pt x="149" y="782"/>
                  <a:pt x="156" y="789"/>
                  <a:pt x="150" y="785"/>
                </a:cubicBezTo>
                <a:cubicBezTo>
                  <a:pt x="151" y="786"/>
                  <a:pt x="151" y="787"/>
                  <a:pt x="151" y="788"/>
                </a:cubicBezTo>
                <a:cubicBezTo>
                  <a:pt x="154" y="789"/>
                  <a:pt x="158" y="792"/>
                  <a:pt x="156" y="791"/>
                </a:cubicBezTo>
                <a:cubicBezTo>
                  <a:pt x="156" y="791"/>
                  <a:pt x="156" y="791"/>
                  <a:pt x="156" y="791"/>
                </a:cubicBezTo>
                <a:cubicBezTo>
                  <a:pt x="152" y="789"/>
                  <a:pt x="152" y="789"/>
                  <a:pt x="152" y="789"/>
                </a:cubicBezTo>
                <a:cubicBezTo>
                  <a:pt x="152" y="790"/>
                  <a:pt x="152" y="791"/>
                  <a:pt x="152" y="792"/>
                </a:cubicBezTo>
                <a:cubicBezTo>
                  <a:pt x="152" y="792"/>
                  <a:pt x="153" y="792"/>
                  <a:pt x="154" y="793"/>
                </a:cubicBezTo>
                <a:cubicBezTo>
                  <a:pt x="153" y="792"/>
                  <a:pt x="153" y="792"/>
                  <a:pt x="152" y="792"/>
                </a:cubicBezTo>
                <a:cubicBezTo>
                  <a:pt x="152" y="792"/>
                  <a:pt x="152" y="792"/>
                  <a:pt x="152" y="792"/>
                </a:cubicBezTo>
                <a:cubicBezTo>
                  <a:pt x="151" y="792"/>
                  <a:pt x="151" y="792"/>
                  <a:pt x="151" y="792"/>
                </a:cubicBezTo>
                <a:cubicBezTo>
                  <a:pt x="150" y="792"/>
                  <a:pt x="149" y="792"/>
                  <a:pt x="150" y="794"/>
                </a:cubicBezTo>
                <a:cubicBezTo>
                  <a:pt x="143" y="792"/>
                  <a:pt x="154" y="805"/>
                  <a:pt x="144" y="802"/>
                </a:cubicBezTo>
                <a:cubicBezTo>
                  <a:pt x="145" y="802"/>
                  <a:pt x="146" y="802"/>
                  <a:pt x="145" y="800"/>
                </a:cubicBezTo>
                <a:cubicBezTo>
                  <a:pt x="144" y="803"/>
                  <a:pt x="137" y="801"/>
                  <a:pt x="138" y="805"/>
                </a:cubicBezTo>
                <a:cubicBezTo>
                  <a:pt x="142" y="807"/>
                  <a:pt x="142" y="807"/>
                  <a:pt x="142" y="807"/>
                </a:cubicBezTo>
                <a:cubicBezTo>
                  <a:pt x="142" y="810"/>
                  <a:pt x="142" y="812"/>
                  <a:pt x="141" y="814"/>
                </a:cubicBezTo>
                <a:cubicBezTo>
                  <a:pt x="145" y="817"/>
                  <a:pt x="145" y="817"/>
                  <a:pt x="145" y="817"/>
                </a:cubicBezTo>
                <a:cubicBezTo>
                  <a:pt x="142" y="817"/>
                  <a:pt x="145" y="826"/>
                  <a:pt x="136" y="822"/>
                </a:cubicBezTo>
                <a:cubicBezTo>
                  <a:pt x="139" y="824"/>
                  <a:pt x="134" y="824"/>
                  <a:pt x="134" y="826"/>
                </a:cubicBezTo>
                <a:cubicBezTo>
                  <a:pt x="131" y="824"/>
                  <a:pt x="131" y="824"/>
                  <a:pt x="131" y="824"/>
                </a:cubicBezTo>
                <a:cubicBezTo>
                  <a:pt x="128" y="824"/>
                  <a:pt x="129" y="826"/>
                  <a:pt x="129" y="828"/>
                </a:cubicBezTo>
                <a:cubicBezTo>
                  <a:pt x="121" y="826"/>
                  <a:pt x="125" y="833"/>
                  <a:pt x="122" y="835"/>
                </a:cubicBezTo>
                <a:cubicBezTo>
                  <a:pt x="122" y="835"/>
                  <a:pt x="122" y="835"/>
                  <a:pt x="122" y="835"/>
                </a:cubicBezTo>
                <a:cubicBezTo>
                  <a:pt x="122" y="839"/>
                  <a:pt x="122" y="839"/>
                  <a:pt x="122" y="839"/>
                </a:cubicBezTo>
                <a:cubicBezTo>
                  <a:pt x="120" y="836"/>
                  <a:pt x="123" y="841"/>
                  <a:pt x="122" y="841"/>
                </a:cubicBezTo>
                <a:cubicBezTo>
                  <a:pt x="123" y="843"/>
                  <a:pt x="121" y="844"/>
                  <a:pt x="118" y="843"/>
                </a:cubicBezTo>
                <a:cubicBezTo>
                  <a:pt x="117" y="845"/>
                  <a:pt x="117" y="845"/>
                  <a:pt x="117" y="845"/>
                </a:cubicBezTo>
                <a:cubicBezTo>
                  <a:pt x="116" y="842"/>
                  <a:pt x="113" y="842"/>
                  <a:pt x="109" y="839"/>
                </a:cubicBezTo>
                <a:cubicBezTo>
                  <a:pt x="111" y="843"/>
                  <a:pt x="111" y="843"/>
                  <a:pt x="111" y="843"/>
                </a:cubicBezTo>
                <a:cubicBezTo>
                  <a:pt x="109" y="842"/>
                  <a:pt x="109" y="840"/>
                  <a:pt x="107" y="840"/>
                </a:cubicBezTo>
                <a:cubicBezTo>
                  <a:pt x="109" y="842"/>
                  <a:pt x="107" y="844"/>
                  <a:pt x="110" y="848"/>
                </a:cubicBezTo>
                <a:cubicBezTo>
                  <a:pt x="111" y="848"/>
                  <a:pt x="112" y="848"/>
                  <a:pt x="113" y="849"/>
                </a:cubicBezTo>
                <a:cubicBezTo>
                  <a:pt x="113" y="848"/>
                  <a:pt x="113" y="848"/>
                  <a:pt x="113" y="849"/>
                </a:cubicBezTo>
                <a:cubicBezTo>
                  <a:pt x="113" y="849"/>
                  <a:pt x="113" y="849"/>
                  <a:pt x="113" y="849"/>
                </a:cubicBezTo>
                <a:cubicBezTo>
                  <a:pt x="113" y="849"/>
                  <a:pt x="113" y="849"/>
                  <a:pt x="113" y="849"/>
                </a:cubicBezTo>
                <a:cubicBezTo>
                  <a:pt x="113" y="849"/>
                  <a:pt x="114" y="850"/>
                  <a:pt x="114" y="850"/>
                </a:cubicBezTo>
                <a:cubicBezTo>
                  <a:pt x="113" y="851"/>
                  <a:pt x="114" y="851"/>
                  <a:pt x="116" y="852"/>
                </a:cubicBezTo>
                <a:cubicBezTo>
                  <a:pt x="109" y="850"/>
                  <a:pt x="112" y="854"/>
                  <a:pt x="105" y="850"/>
                </a:cubicBezTo>
                <a:cubicBezTo>
                  <a:pt x="114" y="854"/>
                  <a:pt x="103" y="853"/>
                  <a:pt x="110" y="858"/>
                </a:cubicBezTo>
                <a:cubicBezTo>
                  <a:pt x="104" y="855"/>
                  <a:pt x="109" y="858"/>
                  <a:pt x="104" y="855"/>
                </a:cubicBezTo>
                <a:cubicBezTo>
                  <a:pt x="107" y="855"/>
                  <a:pt x="103" y="850"/>
                  <a:pt x="102" y="846"/>
                </a:cubicBezTo>
                <a:cubicBezTo>
                  <a:pt x="97" y="845"/>
                  <a:pt x="97" y="845"/>
                  <a:pt x="97" y="845"/>
                </a:cubicBezTo>
                <a:cubicBezTo>
                  <a:pt x="92" y="840"/>
                  <a:pt x="102" y="844"/>
                  <a:pt x="100" y="842"/>
                </a:cubicBezTo>
                <a:cubicBezTo>
                  <a:pt x="101" y="843"/>
                  <a:pt x="99" y="844"/>
                  <a:pt x="98" y="843"/>
                </a:cubicBezTo>
                <a:cubicBezTo>
                  <a:pt x="103" y="846"/>
                  <a:pt x="103" y="846"/>
                  <a:pt x="103" y="846"/>
                </a:cubicBezTo>
                <a:cubicBezTo>
                  <a:pt x="106" y="845"/>
                  <a:pt x="103" y="841"/>
                  <a:pt x="102" y="838"/>
                </a:cubicBezTo>
                <a:cubicBezTo>
                  <a:pt x="99" y="838"/>
                  <a:pt x="100" y="835"/>
                  <a:pt x="96" y="833"/>
                </a:cubicBezTo>
                <a:cubicBezTo>
                  <a:pt x="96" y="834"/>
                  <a:pt x="96" y="834"/>
                  <a:pt x="96" y="834"/>
                </a:cubicBezTo>
                <a:cubicBezTo>
                  <a:pt x="94" y="834"/>
                  <a:pt x="93" y="832"/>
                  <a:pt x="92" y="830"/>
                </a:cubicBezTo>
                <a:cubicBezTo>
                  <a:pt x="98" y="830"/>
                  <a:pt x="99" y="822"/>
                  <a:pt x="103" y="824"/>
                </a:cubicBezTo>
                <a:cubicBezTo>
                  <a:pt x="102" y="823"/>
                  <a:pt x="102" y="825"/>
                  <a:pt x="103" y="827"/>
                </a:cubicBezTo>
                <a:cubicBezTo>
                  <a:pt x="106" y="827"/>
                  <a:pt x="106" y="827"/>
                  <a:pt x="106" y="827"/>
                </a:cubicBezTo>
                <a:cubicBezTo>
                  <a:pt x="105" y="828"/>
                  <a:pt x="100" y="826"/>
                  <a:pt x="101" y="829"/>
                </a:cubicBezTo>
                <a:cubicBezTo>
                  <a:pt x="104" y="831"/>
                  <a:pt x="107" y="835"/>
                  <a:pt x="112" y="837"/>
                </a:cubicBezTo>
                <a:cubicBezTo>
                  <a:pt x="119" y="837"/>
                  <a:pt x="106" y="828"/>
                  <a:pt x="110" y="825"/>
                </a:cubicBezTo>
                <a:cubicBezTo>
                  <a:pt x="110" y="824"/>
                  <a:pt x="115" y="830"/>
                  <a:pt x="115" y="826"/>
                </a:cubicBezTo>
                <a:cubicBezTo>
                  <a:pt x="113" y="822"/>
                  <a:pt x="108" y="815"/>
                  <a:pt x="101" y="810"/>
                </a:cubicBezTo>
                <a:cubicBezTo>
                  <a:pt x="103" y="812"/>
                  <a:pt x="105" y="817"/>
                  <a:pt x="100" y="814"/>
                </a:cubicBezTo>
                <a:cubicBezTo>
                  <a:pt x="99" y="812"/>
                  <a:pt x="99" y="809"/>
                  <a:pt x="96" y="807"/>
                </a:cubicBezTo>
                <a:cubicBezTo>
                  <a:pt x="102" y="809"/>
                  <a:pt x="96" y="810"/>
                  <a:pt x="102" y="812"/>
                </a:cubicBezTo>
                <a:cubicBezTo>
                  <a:pt x="102" y="811"/>
                  <a:pt x="100" y="809"/>
                  <a:pt x="100" y="808"/>
                </a:cubicBezTo>
                <a:cubicBezTo>
                  <a:pt x="102" y="810"/>
                  <a:pt x="104" y="810"/>
                  <a:pt x="106" y="811"/>
                </a:cubicBezTo>
                <a:cubicBezTo>
                  <a:pt x="107" y="809"/>
                  <a:pt x="111" y="809"/>
                  <a:pt x="113" y="807"/>
                </a:cubicBezTo>
                <a:cubicBezTo>
                  <a:pt x="114" y="807"/>
                  <a:pt x="116" y="808"/>
                  <a:pt x="118" y="809"/>
                </a:cubicBezTo>
                <a:cubicBezTo>
                  <a:pt x="117" y="807"/>
                  <a:pt x="110" y="799"/>
                  <a:pt x="106" y="797"/>
                </a:cubicBezTo>
                <a:cubicBezTo>
                  <a:pt x="107" y="795"/>
                  <a:pt x="110" y="797"/>
                  <a:pt x="109" y="795"/>
                </a:cubicBezTo>
                <a:cubicBezTo>
                  <a:pt x="103" y="793"/>
                  <a:pt x="110" y="795"/>
                  <a:pt x="105" y="791"/>
                </a:cubicBezTo>
                <a:cubicBezTo>
                  <a:pt x="106" y="789"/>
                  <a:pt x="108" y="792"/>
                  <a:pt x="110" y="792"/>
                </a:cubicBezTo>
                <a:cubicBezTo>
                  <a:pt x="109" y="792"/>
                  <a:pt x="108" y="790"/>
                  <a:pt x="107" y="789"/>
                </a:cubicBezTo>
                <a:cubicBezTo>
                  <a:pt x="111" y="791"/>
                  <a:pt x="116" y="798"/>
                  <a:pt x="121" y="801"/>
                </a:cubicBezTo>
                <a:cubicBezTo>
                  <a:pt x="125" y="802"/>
                  <a:pt x="132" y="803"/>
                  <a:pt x="133" y="803"/>
                </a:cubicBezTo>
                <a:cubicBezTo>
                  <a:pt x="129" y="799"/>
                  <a:pt x="110" y="786"/>
                  <a:pt x="103" y="782"/>
                </a:cubicBezTo>
                <a:cubicBezTo>
                  <a:pt x="100" y="780"/>
                  <a:pt x="108" y="784"/>
                  <a:pt x="108" y="783"/>
                </a:cubicBezTo>
                <a:cubicBezTo>
                  <a:pt x="115" y="785"/>
                  <a:pt x="106" y="778"/>
                  <a:pt x="109" y="778"/>
                </a:cubicBezTo>
                <a:cubicBezTo>
                  <a:pt x="111" y="781"/>
                  <a:pt x="111" y="781"/>
                  <a:pt x="111" y="781"/>
                </a:cubicBezTo>
                <a:cubicBezTo>
                  <a:pt x="113" y="782"/>
                  <a:pt x="113" y="778"/>
                  <a:pt x="111" y="777"/>
                </a:cubicBezTo>
                <a:cubicBezTo>
                  <a:pt x="113" y="778"/>
                  <a:pt x="119" y="784"/>
                  <a:pt x="122" y="785"/>
                </a:cubicBezTo>
                <a:cubicBezTo>
                  <a:pt x="125" y="783"/>
                  <a:pt x="117" y="774"/>
                  <a:pt x="112" y="770"/>
                </a:cubicBezTo>
                <a:cubicBezTo>
                  <a:pt x="114" y="778"/>
                  <a:pt x="114" y="778"/>
                  <a:pt x="114" y="778"/>
                </a:cubicBezTo>
                <a:cubicBezTo>
                  <a:pt x="110" y="775"/>
                  <a:pt x="112" y="772"/>
                  <a:pt x="106" y="769"/>
                </a:cubicBezTo>
                <a:cubicBezTo>
                  <a:pt x="111" y="766"/>
                  <a:pt x="111" y="766"/>
                  <a:pt x="111" y="766"/>
                </a:cubicBezTo>
                <a:cubicBezTo>
                  <a:pt x="110" y="767"/>
                  <a:pt x="111" y="769"/>
                  <a:pt x="113" y="770"/>
                </a:cubicBezTo>
                <a:cubicBezTo>
                  <a:pt x="114" y="769"/>
                  <a:pt x="115" y="770"/>
                  <a:pt x="118" y="770"/>
                </a:cubicBezTo>
                <a:cubicBezTo>
                  <a:pt x="122" y="776"/>
                  <a:pt x="134" y="790"/>
                  <a:pt x="140" y="796"/>
                </a:cubicBezTo>
                <a:cubicBezTo>
                  <a:pt x="138" y="792"/>
                  <a:pt x="138" y="792"/>
                  <a:pt x="138" y="792"/>
                </a:cubicBezTo>
                <a:cubicBezTo>
                  <a:pt x="141" y="793"/>
                  <a:pt x="141" y="793"/>
                  <a:pt x="141" y="793"/>
                </a:cubicBezTo>
                <a:cubicBezTo>
                  <a:pt x="139" y="788"/>
                  <a:pt x="124" y="774"/>
                  <a:pt x="120" y="770"/>
                </a:cubicBezTo>
                <a:cubicBezTo>
                  <a:pt x="122" y="769"/>
                  <a:pt x="131" y="777"/>
                  <a:pt x="132" y="778"/>
                </a:cubicBezTo>
                <a:cubicBezTo>
                  <a:pt x="135" y="776"/>
                  <a:pt x="121" y="766"/>
                  <a:pt x="124" y="764"/>
                </a:cubicBezTo>
                <a:cubicBezTo>
                  <a:pt x="122" y="764"/>
                  <a:pt x="122" y="764"/>
                  <a:pt x="122" y="764"/>
                </a:cubicBezTo>
                <a:cubicBezTo>
                  <a:pt x="121" y="762"/>
                  <a:pt x="125" y="761"/>
                  <a:pt x="123" y="760"/>
                </a:cubicBezTo>
                <a:cubicBezTo>
                  <a:pt x="126" y="762"/>
                  <a:pt x="132" y="766"/>
                  <a:pt x="133" y="767"/>
                </a:cubicBezTo>
                <a:cubicBezTo>
                  <a:pt x="126" y="758"/>
                  <a:pt x="126" y="758"/>
                  <a:pt x="126" y="758"/>
                </a:cubicBezTo>
                <a:cubicBezTo>
                  <a:pt x="127" y="759"/>
                  <a:pt x="134" y="765"/>
                  <a:pt x="136" y="766"/>
                </a:cubicBezTo>
                <a:cubicBezTo>
                  <a:pt x="137" y="765"/>
                  <a:pt x="128" y="758"/>
                  <a:pt x="127" y="758"/>
                </a:cubicBezTo>
                <a:cubicBezTo>
                  <a:pt x="133" y="760"/>
                  <a:pt x="130" y="758"/>
                  <a:pt x="137" y="761"/>
                </a:cubicBezTo>
                <a:cubicBezTo>
                  <a:pt x="137" y="760"/>
                  <a:pt x="129" y="755"/>
                  <a:pt x="128" y="755"/>
                </a:cubicBezTo>
                <a:cubicBezTo>
                  <a:pt x="127" y="752"/>
                  <a:pt x="129" y="752"/>
                  <a:pt x="130" y="752"/>
                </a:cubicBezTo>
                <a:cubicBezTo>
                  <a:pt x="132" y="757"/>
                  <a:pt x="146" y="765"/>
                  <a:pt x="152" y="770"/>
                </a:cubicBezTo>
                <a:cubicBezTo>
                  <a:pt x="133" y="749"/>
                  <a:pt x="133" y="749"/>
                  <a:pt x="133" y="749"/>
                </a:cubicBezTo>
                <a:cubicBezTo>
                  <a:pt x="134" y="750"/>
                  <a:pt x="141" y="756"/>
                  <a:pt x="142" y="756"/>
                </a:cubicBezTo>
                <a:cubicBezTo>
                  <a:pt x="135" y="751"/>
                  <a:pt x="138" y="745"/>
                  <a:pt x="141" y="743"/>
                </a:cubicBezTo>
                <a:cubicBezTo>
                  <a:pt x="141" y="744"/>
                  <a:pt x="141" y="744"/>
                  <a:pt x="141" y="744"/>
                </a:cubicBezTo>
                <a:cubicBezTo>
                  <a:pt x="143" y="746"/>
                  <a:pt x="146" y="745"/>
                  <a:pt x="145" y="743"/>
                </a:cubicBezTo>
                <a:cubicBezTo>
                  <a:pt x="146" y="744"/>
                  <a:pt x="145" y="744"/>
                  <a:pt x="145" y="744"/>
                </a:cubicBezTo>
                <a:cubicBezTo>
                  <a:pt x="151" y="746"/>
                  <a:pt x="137" y="734"/>
                  <a:pt x="144" y="737"/>
                </a:cubicBezTo>
                <a:cubicBezTo>
                  <a:pt x="142" y="738"/>
                  <a:pt x="144" y="740"/>
                  <a:pt x="147" y="742"/>
                </a:cubicBezTo>
                <a:cubicBezTo>
                  <a:pt x="146" y="739"/>
                  <a:pt x="150" y="738"/>
                  <a:pt x="142" y="733"/>
                </a:cubicBezTo>
                <a:cubicBezTo>
                  <a:pt x="144" y="733"/>
                  <a:pt x="144" y="732"/>
                  <a:pt x="148" y="735"/>
                </a:cubicBezTo>
                <a:cubicBezTo>
                  <a:pt x="145" y="728"/>
                  <a:pt x="145" y="728"/>
                  <a:pt x="145" y="728"/>
                </a:cubicBezTo>
                <a:cubicBezTo>
                  <a:pt x="146" y="729"/>
                  <a:pt x="148" y="731"/>
                  <a:pt x="149" y="731"/>
                </a:cubicBezTo>
                <a:cubicBezTo>
                  <a:pt x="147" y="732"/>
                  <a:pt x="153" y="739"/>
                  <a:pt x="147" y="736"/>
                </a:cubicBezTo>
                <a:cubicBezTo>
                  <a:pt x="152" y="739"/>
                  <a:pt x="155" y="741"/>
                  <a:pt x="159" y="744"/>
                </a:cubicBezTo>
                <a:cubicBezTo>
                  <a:pt x="159" y="739"/>
                  <a:pt x="152" y="731"/>
                  <a:pt x="148" y="725"/>
                </a:cubicBezTo>
                <a:cubicBezTo>
                  <a:pt x="154" y="725"/>
                  <a:pt x="154" y="725"/>
                  <a:pt x="154" y="725"/>
                </a:cubicBezTo>
                <a:cubicBezTo>
                  <a:pt x="151" y="723"/>
                  <a:pt x="151" y="723"/>
                  <a:pt x="151" y="723"/>
                </a:cubicBezTo>
                <a:cubicBezTo>
                  <a:pt x="157" y="727"/>
                  <a:pt x="157" y="727"/>
                  <a:pt x="157" y="727"/>
                </a:cubicBezTo>
                <a:cubicBezTo>
                  <a:pt x="156" y="725"/>
                  <a:pt x="155" y="724"/>
                  <a:pt x="156" y="725"/>
                </a:cubicBezTo>
                <a:cubicBezTo>
                  <a:pt x="157" y="725"/>
                  <a:pt x="157" y="725"/>
                  <a:pt x="158" y="726"/>
                </a:cubicBezTo>
                <a:cubicBezTo>
                  <a:pt x="158" y="726"/>
                  <a:pt x="158" y="725"/>
                  <a:pt x="157" y="724"/>
                </a:cubicBezTo>
                <a:cubicBezTo>
                  <a:pt x="160" y="727"/>
                  <a:pt x="163" y="729"/>
                  <a:pt x="166" y="732"/>
                </a:cubicBezTo>
                <a:cubicBezTo>
                  <a:pt x="164" y="732"/>
                  <a:pt x="163" y="731"/>
                  <a:pt x="162" y="731"/>
                </a:cubicBezTo>
                <a:cubicBezTo>
                  <a:pt x="164" y="733"/>
                  <a:pt x="167" y="736"/>
                  <a:pt x="169" y="737"/>
                </a:cubicBezTo>
                <a:cubicBezTo>
                  <a:pt x="169" y="736"/>
                  <a:pt x="169" y="736"/>
                  <a:pt x="169" y="735"/>
                </a:cubicBezTo>
                <a:cubicBezTo>
                  <a:pt x="170" y="737"/>
                  <a:pt x="172" y="739"/>
                  <a:pt x="173" y="739"/>
                </a:cubicBezTo>
                <a:cubicBezTo>
                  <a:pt x="172" y="735"/>
                  <a:pt x="172" y="735"/>
                  <a:pt x="172" y="735"/>
                </a:cubicBezTo>
                <a:cubicBezTo>
                  <a:pt x="171" y="734"/>
                  <a:pt x="169" y="734"/>
                  <a:pt x="167" y="733"/>
                </a:cubicBezTo>
                <a:cubicBezTo>
                  <a:pt x="164" y="729"/>
                  <a:pt x="161" y="724"/>
                  <a:pt x="156" y="722"/>
                </a:cubicBezTo>
                <a:cubicBezTo>
                  <a:pt x="161" y="723"/>
                  <a:pt x="161" y="723"/>
                  <a:pt x="161" y="723"/>
                </a:cubicBezTo>
                <a:cubicBezTo>
                  <a:pt x="157" y="717"/>
                  <a:pt x="158" y="718"/>
                  <a:pt x="156" y="713"/>
                </a:cubicBezTo>
                <a:cubicBezTo>
                  <a:pt x="158" y="714"/>
                  <a:pt x="159" y="716"/>
                  <a:pt x="160" y="716"/>
                </a:cubicBezTo>
                <a:cubicBezTo>
                  <a:pt x="156" y="710"/>
                  <a:pt x="171" y="717"/>
                  <a:pt x="166" y="713"/>
                </a:cubicBezTo>
                <a:cubicBezTo>
                  <a:pt x="165" y="710"/>
                  <a:pt x="161" y="709"/>
                  <a:pt x="161" y="707"/>
                </a:cubicBezTo>
                <a:cubicBezTo>
                  <a:pt x="161" y="707"/>
                  <a:pt x="162" y="708"/>
                  <a:pt x="163" y="708"/>
                </a:cubicBezTo>
                <a:cubicBezTo>
                  <a:pt x="159" y="704"/>
                  <a:pt x="159" y="704"/>
                  <a:pt x="159" y="704"/>
                </a:cubicBezTo>
                <a:cubicBezTo>
                  <a:pt x="161" y="705"/>
                  <a:pt x="161" y="707"/>
                  <a:pt x="164" y="707"/>
                </a:cubicBezTo>
                <a:cubicBezTo>
                  <a:pt x="163" y="703"/>
                  <a:pt x="162" y="700"/>
                  <a:pt x="165" y="700"/>
                </a:cubicBezTo>
                <a:cubicBezTo>
                  <a:pt x="166" y="696"/>
                  <a:pt x="156" y="695"/>
                  <a:pt x="158" y="693"/>
                </a:cubicBezTo>
                <a:cubicBezTo>
                  <a:pt x="162" y="695"/>
                  <a:pt x="166" y="698"/>
                  <a:pt x="167" y="697"/>
                </a:cubicBezTo>
                <a:cubicBezTo>
                  <a:pt x="166" y="695"/>
                  <a:pt x="163" y="693"/>
                  <a:pt x="162" y="691"/>
                </a:cubicBezTo>
                <a:cubicBezTo>
                  <a:pt x="167" y="694"/>
                  <a:pt x="167" y="694"/>
                  <a:pt x="167" y="694"/>
                </a:cubicBezTo>
                <a:cubicBezTo>
                  <a:pt x="168" y="693"/>
                  <a:pt x="168" y="691"/>
                  <a:pt x="172" y="694"/>
                </a:cubicBezTo>
                <a:cubicBezTo>
                  <a:pt x="170" y="692"/>
                  <a:pt x="171" y="691"/>
                  <a:pt x="172" y="691"/>
                </a:cubicBezTo>
                <a:cubicBezTo>
                  <a:pt x="171" y="688"/>
                  <a:pt x="161" y="685"/>
                  <a:pt x="159" y="684"/>
                </a:cubicBezTo>
                <a:cubicBezTo>
                  <a:pt x="164" y="685"/>
                  <a:pt x="162" y="683"/>
                  <a:pt x="169" y="686"/>
                </a:cubicBezTo>
                <a:cubicBezTo>
                  <a:pt x="169" y="688"/>
                  <a:pt x="169" y="688"/>
                  <a:pt x="169" y="688"/>
                </a:cubicBezTo>
                <a:cubicBezTo>
                  <a:pt x="178" y="690"/>
                  <a:pt x="164" y="680"/>
                  <a:pt x="176" y="687"/>
                </a:cubicBezTo>
                <a:cubicBezTo>
                  <a:pt x="175" y="687"/>
                  <a:pt x="177" y="691"/>
                  <a:pt x="180" y="692"/>
                </a:cubicBezTo>
                <a:cubicBezTo>
                  <a:pt x="178" y="689"/>
                  <a:pt x="178" y="689"/>
                  <a:pt x="178" y="689"/>
                </a:cubicBezTo>
                <a:cubicBezTo>
                  <a:pt x="180" y="689"/>
                  <a:pt x="179" y="690"/>
                  <a:pt x="181" y="691"/>
                </a:cubicBezTo>
                <a:cubicBezTo>
                  <a:pt x="180" y="689"/>
                  <a:pt x="178" y="687"/>
                  <a:pt x="177" y="685"/>
                </a:cubicBezTo>
                <a:cubicBezTo>
                  <a:pt x="177" y="685"/>
                  <a:pt x="177" y="685"/>
                  <a:pt x="177" y="685"/>
                </a:cubicBezTo>
                <a:cubicBezTo>
                  <a:pt x="178" y="682"/>
                  <a:pt x="178" y="682"/>
                  <a:pt x="178" y="682"/>
                </a:cubicBezTo>
                <a:cubicBezTo>
                  <a:pt x="178" y="682"/>
                  <a:pt x="179" y="684"/>
                  <a:pt x="180" y="683"/>
                </a:cubicBezTo>
                <a:cubicBezTo>
                  <a:pt x="179" y="679"/>
                  <a:pt x="179" y="679"/>
                  <a:pt x="179" y="679"/>
                </a:cubicBezTo>
                <a:cubicBezTo>
                  <a:pt x="179" y="681"/>
                  <a:pt x="181" y="681"/>
                  <a:pt x="183" y="681"/>
                </a:cubicBezTo>
                <a:cubicBezTo>
                  <a:pt x="186" y="680"/>
                  <a:pt x="173" y="671"/>
                  <a:pt x="179" y="673"/>
                </a:cubicBezTo>
                <a:cubicBezTo>
                  <a:pt x="179" y="673"/>
                  <a:pt x="180" y="674"/>
                  <a:pt x="179" y="674"/>
                </a:cubicBezTo>
                <a:cubicBezTo>
                  <a:pt x="182" y="675"/>
                  <a:pt x="182" y="675"/>
                  <a:pt x="182" y="675"/>
                </a:cubicBezTo>
                <a:cubicBezTo>
                  <a:pt x="172" y="667"/>
                  <a:pt x="185" y="668"/>
                  <a:pt x="175" y="660"/>
                </a:cubicBezTo>
                <a:cubicBezTo>
                  <a:pt x="180" y="662"/>
                  <a:pt x="178" y="662"/>
                  <a:pt x="181" y="667"/>
                </a:cubicBezTo>
                <a:cubicBezTo>
                  <a:pt x="185" y="668"/>
                  <a:pt x="185" y="668"/>
                  <a:pt x="185" y="668"/>
                </a:cubicBezTo>
                <a:cubicBezTo>
                  <a:pt x="185" y="669"/>
                  <a:pt x="184" y="669"/>
                  <a:pt x="185" y="670"/>
                </a:cubicBezTo>
                <a:close/>
                <a:moveTo>
                  <a:pt x="172" y="689"/>
                </a:moveTo>
                <a:cubicBezTo>
                  <a:pt x="170" y="688"/>
                  <a:pt x="172" y="690"/>
                  <a:pt x="172" y="691"/>
                </a:cubicBezTo>
                <a:cubicBezTo>
                  <a:pt x="174" y="692"/>
                  <a:pt x="176" y="693"/>
                  <a:pt x="172" y="689"/>
                </a:cubicBezTo>
                <a:close/>
                <a:moveTo>
                  <a:pt x="159" y="730"/>
                </a:moveTo>
                <a:cubicBezTo>
                  <a:pt x="157" y="729"/>
                  <a:pt x="156" y="729"/>
                  <a:pt x="157" y="731"/>
                </a:cubicBezTo>
                <a:cubicBezTo>
                  <a:pt x="159" y="731"/>
                  <a:pt x="159" y="731"/>
                  <a:pt x="159" y="730"/>
                </a:cubicBezTo>
                <a:close/>
                <a:moveTo>
                  <a:pt x="117" y="840"/>
                </a:moveTo>
                <a:cubicBezTo>
                  <a:pt x="117" y="840"/>
                  <a:pt x="117" y="840"/>
                  <a:pt x="117" y="841"/>
                </a:cubicBezTo>
                <a:cubicBezTo>
                  <a:pt x="118" y="840"/>
                  <a:pt x="119" y="840"/>
                  <a:pt x="117" y="840"/>
                </a:cubicBezTo>
                <a:close/>
                <a:moveTo>
                  <a:pt x="116" y="841"/>
                </a:moveTo>
                <a:cubicBezTo>
                  <a:pt x="115" y="841"/>
                  <a:pt x="115" y="842"/>
                  <a:pt x="116" y="842"/>
                </a:cubicBezTo>
                <a:cubicBezTo>
                  <a:pt x="115" y="842"/>
                  <a:pt x="114" y="842"/>
                  <a:pt x="114" y="841"/>
                </a:cubicBezTo>
                <a:cubicBezTo>
                  <a:pt x="114" y="840"/>
                  <a:pt x="115" y="840"/>
                  <a:pt x="116" y="841"/>
                </a:cubicBezTo>
                <a:close/>
                <a:moveTo>
                  <a:pt x="262" y="633"/>
                </a:moveTo>
                <a:cubicBezTo>
                  <a:pt x="264" y="634"/>
                  <a:pt x="264" y="634"/>
                  <a:pt x="264" y="634"/>
                </a:cubicBezTo>
                <a:cubicBezTo>
                  <a:pt x="263" y="633"/>
                  <a:pt x="262" y="632"/>
                  <a:pt x="262" y="633"/>
                </a:cubicBezTo>
                <a:close/>
                <a:moveTo>
                  <a:pt x="155" y="723"/>
                </a:moveTo>
                <a:cubicBezTo>
                  <a:pt x="156" y="724"/>
                  <a:pt x="156" y="724"/>
                  <a:pt x="157" y="724"/>
                </a:cubicBezTo>
                <a:cubicBezTo>
                  <a:pt x="157" y="724"/>
                  <a:pt x="156" y="723"/>
                  <a:pt x="155" y="723"/>
                </a:cubicBezTo>
                <a:close/>
                <a:moveTo>
                  <a:pt x="193" y="653"/>
                </a:moveTo>
                <a:cubicBezTo>
                  <a:pt x="193" y="653"/>
                  <a:pt x="193" y="653"/>
                  <a:pt x="193" y="653"/>
                </a:cubicBezTo>
                <a:cubicBezTo>
                  <a:pt x="193" y="653"/>
                  <a:pt x="193" y="653"/>
                  <a:pt x="193" y="653"/>
                </a:cubicBezTo>
                <a:close/>
                <a:moveTo>
                  <a:pt x="104" y="788"/>
                </a:moveTo>
                <a:cubicBezTo>
                  <a:pt x="105" y="788"/>
                  <a:pt x="106" y="788"/>
                  <a:pt x="107" y="789"/>
                </a:cubicBezTo>
                <a:cubicBezTo>
                  <a:pt x="106" y="788"/>
                  <a:pt x="105" y="788"/>
                  <a:pt x="104" y="788"/>
                </a:cubicBezTo>
                <a:close/>
                <a:moveTo>
                  <a:pt x="113" y="856"/>
                </a:moveTo>
                <a:cubicBezTo>
                  <a:pt x="113" y="854"/>
                  <a:pt x="113" y="854"/>
                  <a:pt x="113" y="854"/>
                </a:cubicBezTo>
                <a:cubicBezTo>
                  <a:pt x="113" y="855"/>
                  <a:pt x="112" y="855"/>
                  <a:pt x="111" y="854"/>
                </a:cubicBezTo>
                <a:cubicBezTo>
                  <a:pt x="112" y="855"/>
                  <a:pt x="113" y="856"/>
                  <a:pt x="113" y="856"/>
                </a:cubicBezTo>
                <a:close/>
                <a:moveTo>
                  <a:pt x="82" y="850"/>
                </a:moveTo>
                <a:cubicBezTo>
                  <a:pt x="82" y="850"/>
                  <a:pt x="82" y="850"/>
                  <a:pt x="82" y="850"/>
                </a:cubicBezTo>
                <a:cubicBezTo>
                  <a:pt x="84" y="852"/>
                  <a:pt x="84" y="852"/>
                  <a:pt x="84" y="852"/>
                </a:cubicBezTo>
                <a:cubicBezTo>
                  <a:pt x="84" y="851"/>
                  <a:pt x="83" y="849"/>
                  <a:pt x="82" y="850"/>
                </a:cubicBezTo>
                <a:close/>
                <a:moveTo>
                  <a:pt x="100" y="848"/>
                </a:moveTo>
                <a:cubicBezTo>
                  <a:pt x="96" y="846"/>
                  <a:pt x="97" y="847"/>
                  <a:pt x="97" y="849"/>
                </a:cubicBezTo>
                <a:cubicBezTo>
                  <a:pt x="97" y="849"/>
                  <a:pt x="97" y="848"/>
                  <a:pt x="97" y="848"/>
                </a:cubicBezTo>
                <a:cubicBezTo>
                  <a:pt x="101" y="852"/>
                  <a:pt x="100" y="850"/>
                  <a:pt x="100" y="848"/>
                </a:cubicBezTo>
                <a:close/>
                <a:moveTo>
                  <a:pt x="97" y="849"/>
                </a:moveTo>
                <a:cubicBezTo>
                  <a:pt x="97" y="849"/>
                  <a:pt x="97" y="850"/>
                  <a:pt x="96" y="850"/>
                </a:cubicBezTo>
                <a:cubicBezTo>
                  <a:pt x="98" y="851"/>
                  <a:pt x="97" y="850"/>
                  <a:pt x="97" y="849"/>
                </a:cubicBezTo>
                <a:close/>
                <a:moveTo>
                  <a:pt x="114" y="845"/>
                </a:moveTo>
                <a:cubicBezTo>
                  <a:pt x="113" y="845"/>
                  <a:pt x="118" y="848"/>
                  <a:pt x="117" y="848"/>
                </a:cubicBezTo>
                <a:cubicBezTo>
                  <a:pt x="120" y="851"/>
                  <a:pt x="114" y="841"/>
                  <a:pt x="114" y="845"/>
                </a:cubicBezTo>
                <a:close/>
                <a:moveTo>
                  <a:pt x="89" y="841"/>
                </a:moveTo>
                <a:cubicBezTo>
                  <a:pt x="93" y="844"/>
                  <a:pt x="93" y="844"/>
                  <a:pt x="93" y="844"/>
                </a:cubicBezTo>
                <a:cubicBezTo>
                  <a:pt x="90" y="841"/>
                  <a:pt x="90" y="841"/>
                  <a:pt x="90" y="841"/>
                </a:cubicBezTo>
                <a:lnTo>
                  <a:pt x="89" y="841"/>
                </a:lnTo>
                <a:close/>
                <a:moveTo>
                  <a:pt x="97" y="836"/>
                </a:moveTo>
                <a:cubicBezTo>
                  <a:pt x="95" y="837"/>
                  <a:pt x="95" y="837"/>
                  <a:pt x="95" y="837"/>
                </a:cubicBezTo>
                <a:cubicBezTo>
                  <a:pt x="95" y="837"/>
                  <a:pt x="95" y="838"/>
                  <a:pt x="96" y="838"/>
                </a:cubicBezTo>
                <a:cubicBezTo>
                  <a:pt x="96" y="838"/>
                  <a:pt x="98" y="837"/>
                  <a:pt x="97" y="836"/>
                </a:cubicBezTo>
                <a:close/>
                <a:moveTo>
                  <a:pt x="96" y="838"/>
                </a:moveTo>
                <a:cubicBezTo>
                  <a:pt x="95" y="839"/>
                  <a:pt x="95" y="839"/>
                  <a:pt x="95" y="840"/>
                </a:cubicBezTo>
                <a:cubicBezTo>
                  <a:pt x="96" y="840"/>
                  <a:pt x="96" y="839"/>
                  <a:pt x="96" y="838"/>
                </a:cubicBezTo>
                <a:close/>
                <a:moveTo>
                  <a:pt x="89" y="838"/>
                </a:moveTo>
                <a:cubicBezTo>
                  <a:pt x="90" y="838"/>
                  <a:pt x="90" y="838"/>
                  <a:pt x="90" y="838"/>
                </a:cubicBezTo>
                <a:cubicBezTo>
                  <a:pt x="91" y="838"/>
                  <a:pt x="91" y="838"/>
                  <a:pt x="91" y="838"/>
                </a:cubicBezTo>
                <a:lnTo>
                  <a:pt x="89" y="838"/>
                </a:lnTo>
                <a:close/>
                <a:moveTo>
                  <a:pt x="108" y="822"/>
                </a:moveTo>
                <a:cubicBezTo>
                  <a:pt x="108" y="820"/>
                  <a:pt x="108" y="820"/>
                  <a:pt x="108" y="820"/>
                </a:cubicBezTo>
                <a:cubicBezTo>
                  <a:pt x="107" y="819"/>
                  <a:pt x="106" y="818"/>
                  <a:pt x="106" y="819"/>
                </a:cubicBezTo>
                <a:cubicBezTo>
                  <a:pt x="107" y="820"/>
                  <a:pt x="107" y="821"/>
                  <a:pt x="108" y="822"/>
                </a:cubicBezTo>
                <a:close/>
                <a:moveTo>
                  <a:pt x="94" y="819"/>
                </a:moveTo>
                <a:cubicBezTo>
                  <a:pt x="95" y="819"/>
                  <a:pt x="96" y="820"/>
                  <a:pt x="98" y="820"/>
                </a:cubicBezTo>
                <a:cubicBezTo>
                  <a:pt x="93" y="817"/>
                  <a:pt x="93" y="817"/>
                  <a:pt x="93" y="817"/>
                </a:cubicBezTo>
                <a:lnTo>
                  <a:pt x="94" y="819"/>
                </a:lnTo>
                <a:close/>
                <a:moveTo>
                  <a:pt x="96" y="814"/>
                </a:moveTo>
                <a:cubicBezTo>
                  <a:pt x="95" y="812"/>
                  <a:pt x="94" y="809"/>
                  <a:pt x="93" y="811"/>
                </a:cubicBezTo>
                <a:cubicBezTo>
                  <a:pt x="94" y="812"/>
                  <a:pt x="94" y="814"/>
                  <a:pt x="96" y="814"/>
                </a:cubicBezTo>
                <a:close/>
                <a:moveTo>
                  <a:pt x="119" y="795"/>
                </a:moveTo>
                <a:cubicBezTo>
                  <a:pt x="119" y="796"/>
                  <a:pt x="119" y="796"/>
                  <a:pt x="119" y="796"/>
                </a:cubicBezTo>
                <a:cubicBezTo>
                  <a:pt x="127" y="802"/>
                  <a:pt x="127" y="802"/>
                  <a:pt x="127" y="802"/>
                </a:cubicBezTo>
                <a:lnTo>
                  <a:pt x="119" y="795"/>
                </a:lnTo>
                <a:close/>
                <a:moveTo>
                  <a:pt x="115" y="762"/>
                </a:moveTo>
                <a:cubicBezTo>
                  <a:pt x="112" y="762"/>
                  <a:pt x="119" y="766"/>
                  <a:pt x="116" y="766"/>
                </a:cubicBezTo>
                <a:cubicBezTo>
                  <a:pt x="117" y="767"/>
                  <a:pt x="119" y="766"/>
                  <a:pt x="120" y="767"/>
                </a:cubicBezTo>
                <a:cubicBezTo>
                  <a:pt x="119" y="765"/>
                  <a:pt x="120" y="765"/>
                  <a:pt x="115" y="762"/>
                </a:cubicBezTo>
                <a:close/>
                <a:moveTo>
                  <a:pt x="120" y="767"/>
                </a:moveTo>
                <a:cubicBezTo>
                  <a:pt x="120" y="768"/>
                  <a:pt x="120" y="768"/>
                  <a:pt x="121" y="769"/>
                </a:cubicBezTo>
                <a:cubicBezTo>
                  <a:pt x="121" y="768"/>
                  <a:pt x="120" y="768"/>
                  <a:pt x="120" y="767"/>
                </a:cubicBezTo>
                <a:close/>
                <a:moveTo>
                  <a:pt x="319" y="567"/>
                </a:moveTo>
                <a:cubicBezTo>
                  <a:pt x="321" y="567"/>
                  <a:pt x="321" y="567"/>
                  <a:pt x="321" y="567"/>
                </a:cubicBezTo>
                <a:cubicBezTo>
                  <a:pt x="318" y="566"/>
                  <a:pt x="318" y="566"/>
                  <a:pt x="318" y="566"/>
                </a:cubicBezTo>
                <a:lnTo>
                  <a:pt x="319" y="567"/>
                </a:lnTo>
                <a:close/>
                <a:moveTo>
                  <a:pt x="315" y="560"/>
                </a:moveTo>
                <a:cubicBezTo>
                  <a:pt x="320" y="564"/>
                  <a:pt x="320" y="564"/>
                  <a:pt x="320" y="564"/>
                </a:cubicBezTo>
                <a:cubicBezTo>
                  <a:pt x="316" y="560"/>
                  <a:pt x="316" y="560"/>
                  <a:pt x="316" y="560"/>
                </a:cubicBezTo>
                <a:cubicBezTo>
                  <a:pt x="316" y="560"/>
                  <a:pt x="316" y="561"/>
                  <a:pt x="315" y="560"/>
                </a:cubicBezTo>
                <a:close/>
                <a:moveTo>
                  <a:pt x="160" y="687"/>
                </a:moveTo>
                <a:cubicBezTo>
                  <a:pt x="161" y="688"/>
                  <a:pt x="161" y="688"/>
                  <a:pt x="161" y="688"/>
                </a:cubicBezTo>
                <a:cubicBezTo>
                  <a:pt x="162" y="689"/>
                  <a:pt x="162" y="689"/>
                  <a:pt x="163" y="688"/>
                </a:cubicBezTo>
                <a:lnTo>
                  <a:pt x="160" y="687"/>
                </a:lnTo>
                <a:close/>
                <a:moveTo>
                  <a:pt x="175" y="674"/>
                </a:moveTo>
                <a:cubicBezTo>
                  <a:pt x="174" y="675"/>
                  <a:pt x="174" y="675"/>
                  <a:pt x="174" y="675"/>
                </a:cubicBezTo>
                <a:cubicBezTo>
                  <a:pt x="179" y="677"/>
                  <a:pt x="179" y="677"/>
                  <a:pt x="179" y="677"/>
                </a:cubicBezTo>
                <a:lnTo>
                  <a:pt x="175" y="674"/>
                </a:lnTo>
                <a:close/>
                <a:moveTo>
                  <a:pt x="178" y="657"/>
                </a:moveTo>
                <a:cubicBezTo>
                  <a:pt x="178" y="657"/>
                  <a:pt x="178" y="659"/>
                  <a:pt x="178" y="659"/>
                </a:cubicBezTo>
                <a:cubicBezTo>
                  <a:pt x="178" y="657"/>
                  <a:pt x="184" y="661"/>
                  <a:pt x="178" y="657"/>
                </a:cubicBezTo>
                <a:close/>
                <a:moveTo>
                  <a:pt x="26" y="879"/>
                </a:moveTo>
                <a:cubicBezTo>
                  <a:pt x="26" y="880"/>
                  <a:pt x="29" y="879"/>
                  <a:pt x="30" y="879"/>
                </a:cubicBezTo>
                <a:cubicBezTo>
                  <a:pt x="29" y="878"/>
                  <a:pt x="26" y="879"/>
                  <a:pt x="26" y="879"/>
                </a:cubicBezTo>
                <a:close/>
                <a:moveTo>
                  <a:pt x="19" y="872"/>
                </a:moveTo>
                <a:cubicBezTo>
                  <a:pt x="20" y="872"/>
                  <a:pt x="20" y="872"/>
                  <a:pt x="20" y="872"/>
                </a:cubicBezTo>
                <a:cubicBezTo>
                  <a:pt x="17" y="871"/>
                  <a:pt x="17" y="871"/>
                  <a:pt x="17" y="871"/>
                </a:cubicBezTo>
                <a:lnTo>
                  <a:pt x="19" y="872"/>
                </a:lnTo>
                <a:close/>
                <a:moveTo>
                  <a:pt x="19" y="864"/>
                </a:moveTo>
                <a:cubicBezTo>
                  <a:pt x="14" y="864"/>
                  <a:pt x="20" y="867"/>
                  <a:pt x="18" y="868"/>
                </a:cubicBezTo>
                <a:cubicBezTo>
                  <a:pt x="17" y="868"/>
                  <a:pt x="17" y="868"/>
                  <a:pt x="17" y="868"/>
                </a:cubicBezTo>
                <a:cubicBezTo>
                  <a:pt x="21" y="869"/>
                  <a:pt x="21" y="869"/>
                  <a:pt x="21" y="869"/>
                </a:cubicBezTo>
                <a:cubicBezTo>
                  <a:pt x="20" y="867"/>
                  <a:pt x="18" y="865"/>
                  <a:pt x="19" y="864"/>
                </a:cubicBezTo>
                <a:close/>
                <a:moveTo>
                  <a:pt x="31" y="862"/>
                </a:moveTo>
                <a:cubicBezTo>
                  <a:pt x="29" y="862"/>
                  <a:pt x="29" y="861"/>
                  <a:pt x="30" y="863"/>
                </a:cubicBezTo>
                <a:cubicBezTo>
                  <a:pt x="30" y="863"/>
                  <a:pt x="31" y="863"/>
                  <a:pt x="31" y="863"/>
                </a:cubicBezTo>
                <a:cubicBezTo>
                  <a:pt x="31" y="863"/>
                  <a:pt x="31" y="863"/>
                  <a:pt x="31" y="862"/>
                </a:cubicBezTo>
                <a:close/>
                <a:moveTo>
                  <a:pt x="31" y="863"/>
                </a:moveTo>
                <a:cubicBezTo>
                  <a:pt x="31" y="863"/>
                  <a:pt x="33" y="863"/>
                  <a:pt x="31" y="863"/>
                </a:cubicBezTo>
                <a:close/>
                <a:moveTo>
                  <a:pt x="30" y="860"/>
                </a:moveTo>
                <a:cubicBezTo>
                  <a:pt x="32" y="861"/>
                  <a:pt x="32" y="861"/>
                  <a:pt x="32" y="861"/>
                </a:cubicBezTo>
                <a:cubicBezTo>
                  <a:pt x="33" y="861"/>
                  <a:pt x="33" y="861"/>
                  <a:pt x="34" y="861"/>
                </a:cubicBezTo>
                <a:cubicBezTo>
                  <a:pt x="33" y="860"/>
                  <a:pt x="32" y="860"/>
                  <a:pt x="30" y="860"/>
                </a:cubicBezTo>
                <a:close/>
                <a:moveTo>
                  <a:pt x="27" y="858"/>
                </a:moveTo>
                <a:cubicBezTo>
                  <a:pt x="27" y="859"/>
                  <a:pt x="27" y="859"/>
                  <a:pt x="27" y="859"/>
                </a:cubicBezTo>
                <a:cubicBezTo>
                  <a:pt x="28" y="859"/>
                  <a:pt x="28" y="859"/>
                  <a:pt x="27" y="858"/>
                </a:cubicBezTo>
                <a:close/>
                <a:moveTo>
                  <a:pt x="29" y="860"/>
                </a:moveTo>
                <a:cubicBezTo>
                  <a:pt x="27" y="859"/>
                  <a:pt x="27" y="859"/>
                  <a:pt x="27" y="859"/>
                </a:cubicBezTo>
                <a:cubicBezTo>
                  <a:pt x="26" y="859"/>
                  <a:pt x="25" y="858"/>
                  <a:pt x="28" y="859"/>
                </a:cubicBezTo>
                <a:cubicBezTo>
                  <a:pt x="26" y="859"/>
                  <a:pt x="28" y="859"/>
                  <a:pt x="29" y="860"/>
                </a:cubicBezTo>
                <a:close/>
                <a:moveTo>
                  <a:pt x="28" y="860"/>
                </a:moveTo>
                <a:cubicBezTo>
                  <a:pt x="27" y="861"/>
                  <a:pt x="26" y="861"/>
                  <a:pt x="24" y="860"/>
                </a:cubicBezTo>
                <a:cubicBezTo>
                  <a:pt x="25" y="862"/>
                  <a:pt x="28" y="862"/>
                  <a:pt x="28" y="860"/>
                </a:cubicBezTo>
                <a:close/>
                <a:moveTo>
                  <a:pt x="14" y="863"/>
                </a:moveTo>
                <a:cubicBezTo>
                  <a:pt x="12" y="864"/>
                  <a:pt x="12" y="864"/>
                  <a:pt x="12" y="864"/>
                </a:cubicBezTo>
                <a:cubicBezTo>
                  <a:pt x="14" y="865"/>
                  <a:pt x="14" y="865"/>
                  <a:pt x="14" y="865"/>
                </a:cubicBezTo>
                <a:cubicBezTo>
                  <a:pt x="13" y="864"/>
                  <a:pt x="16" y="863"/>
                  <a:pt x="14" y="863"/>
                </a:cubicBezTo>
                <a:close/>
                <a:moveTo>
                  <a:pt x="34" y="856"/>
                </a:moveTo>
                <a:cubicBezTo>
                  <a:pt x="33" y="856"/>
                  <a:pt x="31" y="855"/>
                  <a:pt x="30" y="855"/>
                </a:cubicBezTo>
                <a:cubicBezTo>
                  <a:pt x="31" y="856"/>
                  <a:pt x="31" y="856"/>
                  <a:pt x="31" y="856"/>
                </a:cubicBezTo>
                <a:cubicBezTo>
                  <a:pt x="32" y="856"/>
                  <a:pt x="33" y="856"/>
                  <a:pt x="34" y="856"/>
                </a:cubicBezTo>
                <a:close/>
                <a:moveTo>
                  <a:pt x="30" y="855"/>
                </a:moveTo>
                <a:cubicBezTo>
                  <a:pt x="29" y="853"/>
                  <a:pt x="29" y="853"/>
                  <a:pt x="29" y="853"/>
                </a:cubicBezTo>
                <a:cubicBezTo>
                  <a:pt x="28" y="854"/>
                  <a:pt x="29" y="855"/>
                  <a:pt x="30" y="855"/>
                </a:cubicBezTo>
                <a:close/>
                <a:moveTo>
                  <a:pt x="21" y="856"/>
                </a:moveTo>
                <a:cubicBezTo>
                  <a:pt x="21" y="856"/>
                  <a:pt x="22" y="857"/>
                  <a:pt x="23" y="858"/>
                </a:cubicBezTo>
                <a:cubicBezTo>
                  <a:pt x="24" y="858"/>
                  <a:pt x="25" y="859"/>
                  <a:pt x="25" y="859"/>
                </a:cubicBezTo>
                <a:cubicBezTo>
                  <a:pt x="25" y="859"/>
                  <a:pt x="24" y="858"/>
                  <a:pt x="23" y="858"/>
                </a:cubicBezTo>
                <a:cubicBezTo>
                  <a:pt x="22" y="857"/>
                  <a:pt x="21" y="856"/>
                  <a:pt x="21" y="856"/>
                </a:cubicBezTo>
                <a:close/>
                <a:moveTo>
                  <a:pt x="35" y="854"/>
                </a:moveTo>
                <a:cubicBezTo>
                  <a:pt x="38" y="855"/>
                  <a:pt x="38" y="855"/>
                  <a:pt x="38" y="855"/>
                </a:cubicBezTo>
                <a:cubicBezTo>
                  <a:pt x="34" y="853"/>
                  <a:pt x="34" y="853"/>
                  <a:pt x="34" y="853"/>
                </a:cubicBezTo>
                <a:lnTo>
                  <a:pt x="35" y="854"/>
                </a:lnTo>
                <a:close/>
                <a:moveTo>
                  <a:pt x="36" y="852"/>
                </a:moveTo>
                <a:cubicBezTo>
                  <a:pt x="38" y="853"/>
                  <a:pt x="39" y="854"/>
                  <a:pt x="40" y="855"/>
                </a:cubicBezTo>
                <a:cubicBezTo>
                  <a:pt x="40" y="854"/>
                  <a:pt x="39" y="853"/>
                  <a:pt x="38" y="851"/>
                </a:cubicBezTo>
                <a:cubicBezTo>
                  <a:pt x="38" y="852"/>
                  <a:pt x="38" y="852"/>
                  <a:pt x="36" y="852"/>
                </a:cubicBezTo>
                <a:close/>
                <a:moveTo>
                  <a:pt x="36" y="850"/>
                </a:moveTo>
                <a:cubicBezTo>
                  <a:pt x="36" y="850"/>
                  <a:pt x="37" y="851"/>
                  <a:pt x="38" y="851"/>
                </a:cubicBezTo>
                <a:cubicBezTo>
                  <a:pt x="37" y="851"/>
                  <a:pt x="37" y="850"/>
                  <a:pt x="36" y="850"/>
                </a:cubicBezTo>
                <a:close/>
                <a:moveTo>
                  <a:pt x="30" y="852"/>
                </a:moveTo>
                <a:cubicBezTo>
                  <a:pt x="30" y="852"/>
                  <a:pt x="32" y="853"/>
                  <a:pt x="33" y="853"/>
                </a:cubicBezTo>
                <a:cubicBezTo>
                  <a:pt x="30" y="852"/>
                  <a:pt x="30" y="852"/>
                  <a:pt x="30" y="852"/>
                </a:cubicBezTo>
                <a:close/>
                <a:moveTo>
                  <a:pt x="30" y="852"/>
                </a:moveTo>
                <a:cubicBezTo>
                  <a:pt x="30" y="852"/>
                  <a:pt x="30" y="852"/>
                  <a:pt x="30" y="852"/>
                </a:cubicBezTo>
                <a:cubicBezTo>
                  <a:pt x="30" y="852"/>
                  <a:pt x="30" y="851"/>
                  <a:pt x="30" y="851"/>
                </a:cubicBezTo>
                <a:cubicBezTo>
                  <a:pt x="30" y="851"/>
                  <a:pt x="30" y="852"/>
                  <a:pt x="30" y="852"/>
                </a:cubicBezTo>
                <a:close/>
                <a:moveTo>
                  <a:pt x="30" y="852"/>
                </a:moveTo>
                <a:cubicBezTo>
                  <a:pt x="30" y="852"/>
                  <a:pt x="30" y="852"/>
                  <a:pt x="30" y="852"/>
                </a:cubicBezTo>
                <a:cubicBezTo>
                  <a:pt x="29" y="852"/>
                  <a:pt x="29" y="852"/>
                  <a:pt x="30" y="852"/>
                </a:cubicBezTo>
                <a:close/>
                <a:moveTo>
                  <a:pt x="25" y="855"/>
                </a:moveTo>
                <a:cubicBezTo>
                  <a:pt x="23" y="854"/>
                  <a:pt x="22" y="852"/>
                  <a:pt x="19" y="852"/>
                </a:cubicBezTo>
                <a:cubicBezTo>
                  <a:pt x="21" y="853"/>
                  <a:pt x="23" y="853"/>
                  <a:pt x="25" y="855"/>
                </a:cubicBezTo>
                <a:close/>
                <a:moveTo>
                  <a:pt x="26" y="851"/>
                </a:moveTo>
                <a:cubicBezTo>
                  <a:pt x="25" y="852"/>
                  <a:pt x="25" y="852"/>
                  <a:pt x="25" y="852"/>
                </a:cubicBezTo>
                <a:cubicBezTo>
                  <a:pt x="26" y="852"/>
                  <a:pt x="27" y="852"/>
                  <a:pt x="27" y="853"/>
                </a:cubicBezTo>
                <a:lnTo>
                  <a:pt x="26" y="851"/>
                </a:lnTo>
                <a:close/>
                <a:moveTo>
                  <a:pt x="25" y="850"/>
                </a:moveTo>
                <a:cubicBezTo>
                  <a:pt x="26" y="851"/>
                  <a:pt x="26" y="851"/>
                  <a:pt x="26" y="851"/>
                </a:cubicBezTo>
                <a:cubicBezTo>
                  <a:pt x="26" y="851"/>
                  <a:pt x="26" y="851"/>
                  <a:pt x="26" y="851"/>
                </a:cubicBezTo>
                <a:lnTo>
                  <a:pt x="25" y="850"/>
                </a:lnTo>
                <a:close/>
                <a:moveTo>
                  <a:pt x="33" y="849"/>
                </a:moveTo>
                <a:cubicBezTo>
                  <a:pt x="32" y="848"/>
                  <a:pt x="32" y="848"/>
                  <a:pt x="32" y="847"/>
                </a:cubicBezTo>
                <a:cubicBezTo>
                  <a:pt x="31" y="847"/>
                  <a:pt x="31" y="847"/>
                  <a:pt x="30" y="848"/>
                </a:cubicBezTo>
                <a:cubicBezTo>
                  <a:pt x="31" y="848"/>
                  <a:pt x="33" y="850"/>
                  <a:pt x="33" y="849"/>
                </a:cubicBezTo>
                <a:close/>
                <a:moveTo>
                  <a:pt x="31" y="850"/>
                </a:moveTo>
                <a:cubicBezTo>
                  <a:pt x="31" y="850"/>
                  <a:pt x="31" y="850"/>
                  <a:pt x="31" y="850"/>
                </a:cubicBezTo>
                <a:cubicBezTo>
                  <a:pt x="31" y="850"/>
                  <a:pt x="31" y="850"/>
                  <a:pt x="31" y="850"/>
                </a:cubicBezTo>
                <a:close/>
                <a:moveTo>
                  <a:pt x="35" y="843"/>
                </a:moveTo>
                <a:cubicBezTo>
                  <a:pt x="35" y="843"/>
                  <a:pt x="35" y="843"/>
                  <a:pt x="35" y="843"/>
                </a:cubicBezTo>
                <a:cubicBezTo>
                  <a:pt x="35" y="843"/>
                  <a:pt x="35" y="843"/>
                  <a:pt x="35" y="843"/>
                </a:cubicBezTo>
                <a:close/>
                <a:moveTo>
                  <a:pt x="30" y="848"/>
                </a:moveTo>
                <a:cubicBezTo>
                  <a:pt x="29" y="848"/>
                  <a:pt x="30" y="848"/>
                  <a:pt x="30" y="849"/>
                </a:cubicBezTo>
                <a:cubicBezTo>
                  <a:pt x="30" y="849"/>
                  <a:pt x="30" y="848"/>
                  <a:pt x="30" y="848"/>
                </a:cubicBezTo>
                <a:cubicBezTo>
                  <a:pt x="30" y="848"/>
                  <a:pt x="30" y="847"/>
                  <a:pt x="30" y="848"/>
                </a:cubicBezTo>
                <a:close/>
                <a:moveTo>
                  <a:pt x="36" y="848"/>
                </a:moveTo>
                <a:cubicBezTo>
                  <a:pt x="35" y="848"/>
                  <a:pt x="34" y="847"/>
                  <a:pt x="34" y="847"/>
                </a:cubicBezTo>
                <a:cubicBezTo>
                  <a:pt x="35" y="848"/>
                  <a:pt x="36" y="848"/>
                  <a:pt x="36" y="848"/>
                </a:cubicBezTo>
                <a:close/>
                <a:moveTo>
                  <a:pt x="32" y="850"/>
                </a:moveTo>
                <a:cubicBezTo>
                  <a:pt x="32" y="851"/>
                  <a:pt x="32" y="851"/>
                  <a:pt x="32" y="851"/>
                </a:cubicBezTo>
                <a:cubicBezTo>
                  <a:pt x="33" y="851"/>
                  <a:pt x="32" y="851"/>
                  <a:pt x="32" y="850"/>
                </a:cubicBezTo>
                <a:close/>
                <a:moveTo>
                  <a:pt x="32" y="850"/>
                </a:moveTo>
                <a:cubicBezTo>
                  <a:pt x="31" y="850"/>
                  <a:pt x="31" y="849"/>
                  <a:pt x="30" y="849"/>
                </a:cubicBezTo>
                <a:cubicBezTo>
                  <a:pt x="30" y="849"/>
                  <a:pt x="31" y="850"/>
                  <a:pt x="31" y="850"/>
                </a:cubicBezTo>
                <a:cubicBezTo>
                  <a:pt x="31" y="850"/>
                  <a:pt x="31" y="850"/>
                  <a:pt x="32" y="850"/>
                </a:cubicBezTo>
                <a:close/>
                <a:moveTo>
                  <a:pt x="23" y="828"/>
                </a:moveTo>
                <a:cubicBezTo>
                  <a:pt x="25" y="830"/>
                  <a:pt x="25" y="833"/>
                  <a:pt x="22" y="832"/>
                </a:cubicBezTo>
                <a:cubicBezTo>
                  <a:pt x="23" y="834"/>
                  <a:pt x="31" y="840"/>
                  <a:pt x="35" y="843"/>
                </a:cubicBezTo>
                <a:cubicBezTo>
                  <a:pt x="34" y="842"/>
                  <a:pt x="33" y="841"/>
                  <a:pt x="33" y="839"/>
                </a:cubicBezTo>
                <a:cubicBezTo>
                  <a:pt x="31" y="838"/>
                  <a:pt x="28" y="839"/>
                  <a:pt x="27" y="836"/>
                </a:cubicBezTo>
                <a:cubicBezTo>
                  <a:pt x="27" y="834"/>
                  <a:pt x="29" y="836"/>
                  <a:pt x="30" y="836"/>
                </a:cubicBezTo>
                <a:cubicBezTo>
                  <a:pt x="27" y="834"/>
                  <a:pt x="28" y="831"/>
                  <a:pt x="25" y="827"/>
                </a:cubicBezTo>
                <a:cubicBezTo>
                  <a:pt x="25" y="827"/>
                  <a:pt x="25" y="830"/>
                  <a:pt x="25" y="830"/>
                </a:cubicBezTo>
                <a:cubicBezTo>
                  <a:pt x="24" y="829"/>
                  <a:pt x="24" y="828"/>
                  <a:pt x="23" y="828"/>
                </a:cubicBezTo>
                <a:close/>
                <a:moveTo>
                  <a:pt x="33" y="844"/>
                </a:moveTo>
                <a:cubicBezTo>
                  <a:pt x="33" y="845"/>
                  <a:pt x="33" y="845"/>
                  <a:pt x="33" y="845"/>
                </a:cubicBezTo>
                <a:cubicBezTo>
                  <a:pt x="34" y="845"/>
                  <a:pt x="35" y="845"/>
                  <a:pt x="37" y="846"/>
                </a:cubicBezTo>
                <a:cubicBezTo>
                  <a:pt x="37" y="845"/>
                  <a:pt x="36" y="844"/>
                  <a:pt x="35" y="843"/>
                </a:cubicBezTo>
                <a:cubicBezTo>
                  <a:pt x="34" y="844"/>
                  <a:pt x="34" y="844"/>
                  <a:pt x="34" y="844"/>
                </a:cubicBezTo>
                <a:lnTo>
                  <a:pt x="33" y="844"/>
                </a:lnTo>
                <a:close/>
                <a:moveTo>
                  <a:pt x="32" y="846"/>
                </a:moveTo>
                <a:cubicBezTo>
                  <a:pt x="30" y="844"/>
                  <a:pt x="30" y="842"/>
                  <a:pt x="27" y="841"/>
                </a:cubicBezTo>
                <a:cubicBezTo>
                  <a:pt x="26" y="842"/>
                  <a:pt x="28" y="843"/>
                  <a:pt x="29" y="844"/>
                </a:cubicBezTo>
                <a:cubicBezTo>
                  <a:pt x="29" y="842"/>
                  <a:pt x="30" y="846"/>
                  <a:pt x="32" y="846"/>
                </a:cubicBezTo>
                <a:cubicBezTo>
                  <a:pt x="32" y="846"/>
                  <a:pt x="32" y="847"/>
                  <a:pt x="32" y="847"/>
                </a:cubicBezTo>
                <a:cubicBezTo>
                  <a:pt x="33" y="847"/>
                  <a:pt x="33" y="847"/>
                  <a:pt x="34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3" y="847"/>
                  <a:pt x="33" y="847"/>
                  <a:pt x="33" y="847"/>
                </a:cubicBezTo>
                <a:cubicBezTo>
                  <a:pt x="33" y="847"/>
                  <a:pt x="33" y="847"/>
                  <a:pt x="33" y="847"/>
                </a:cubicBezTo>
                <a:cubicBezTo>
                  <a:pt x="33" y="847"/>
                  <a:pt x="33" y="846"/>
                  <a:pt x="32" y="846"/>
                </a:cubicBezTo>
                <a:cubicBezTo>
                  <a:pt x="33" y="846"/>
                  <a:pt x="33" y="846"/>
                  <a:pt x="33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3" y="845"/>
                  <a:pt x="33" y="845"/>
                  <a:pt x="33" y="845"/>
                </a:cubicBezTo>
                <a:cubicBezTo>
                  <a:pt x="33" y="845"/>
                  <a:pt x="33" y="845"/>
                  <a:pt x="32" y="846"/>
                </a:cubicBezTo>
                <a:close/>
                <a:moveTo>
                  <a:pt x="13" y="848"/>
                </a:moveTo>
                <a:cubicBezTo>
                  <a:pt x="13" y="848"/>
                  <a:pt x="14" y="848"/>
                  <a:pt x="14" y="848"/>
                </a:cubicBezTo>
                <a:cubicBezTo>
                  <a:pt x="14" y="848"/>
                  <a:pt x="13" y="848"/>
                  <a:pt x="13" y="848"/>
                </a:cubicBezTo>
                <a:close/>
                <a:moveTo>
                  <a:pt x="15" y="848"/>
                </a:moveTo>
                <a:cubicBezTo>
                  <a:pt x="16" y="848"/>
                  <a:pt x="17" y="849"/>
                  <a:pt x="16" y="849"/>
                </a:cubicBezTo>
                <a:cubicBezTo>
                  <a:pt x="15" y="849"/>
                  <a:pt x="15" y="849"/>
                  <a:pt x="14" y="848"/>
                </a:cubicBezTo>
                <a:cubicBezTo>
                  <a:pt x="14" y="849"/>
                  <a:pt x="16" y="850"/>
                  <a:pt x="17" y="850"/>
                </a:cubicBezTo>
                <a:cubicBezTo>
                  <a:pt x="17" y="850"/>
                  <a:pt x="17" y="850"/>
                  <a:pt x="17" y="850"/>
                </a:cubicBezTo>
                <a:cubicBezTo>
                  <a:pt x="18" y="849"/>
                  <a:pt x="22" y="850"/>
                  <a:pt x="23" y="850"/>
                </a:cubicBezTo>
                <a:cubicBezTo>
                  <a:pt x="20" y="849"/>
                  <a:pt x="18" y="848"/>
                  <a:pt x="15" y="848"/>
                </a:cubicBezTo>
                <a:close/>
                <a:moveTo>
                  <a:pt x="23" y="846"/>
                </a:moveTo>
                <a:cubicBezTo>
                  <a:pt x="23" y="843"/>
                  <a:pt x="23" y="843"/>
                  <a:pt x="23" y="843"/>
                </a:cubicBezTo>
                <a:cubicBezTo>
                  <a:pt x="20" y="843"/>
                  <a:pt x="20" y="843"/>
                  <a:pt x="20" y="843"/>
                </a:cubicBezTo>
                <a:cubicBezTo>
                  <a:pt x="22" y="843"/>
                  <a:pt x="22" y="843"/>
                  <a:pt x="22" y="843"/>
                </a:cubicBezTo>
                <a:cubicBezTo>
                  <a:pt x="20" y="844"/>
                  <a:pt x="22" y="845"/>
                  <a:pt x="23" y="846"/>
                </a:cubicBezTo>
                <a:close/>
                <a:moveTo>
                  <a:pt x="37" y="844"/>
                </a:moveTo>
                <a:cubicBezTo>
                  <a:pt x="39" y="847"/>
                  <a:pt x="39" y="847"/>
                  <a:pt x="39" y="847"/>
                </a:cubicBezTo>
                <a:cubicBezTo>
                  <a:pt x="36" y="843"/>
                  <a:pt x="36" y="843"/>
                  <a:pt x="36" y="843"/>
                </a:cubicBezTo>
                <a:lnTo>
                  <a:pt x="37" y="844"/>
                </a:lnTo>
                <a:close/>
                <a:moveTo>
                  <a:pt x="38" y="843"/>
                </a:moveTo>
                <a:cubicBezTo>
                  <a:pt x="39" y="845"/>
                  <a:pt x="39" y="845"/>
                  <a:pt x="39" y="845"/>
                </a:cubicBezTo>
                <a:cubicBezTo>
                  <a:pt x="39" y="843"/>
                  <a:pt x="39" y="843"/>
                  <a:pt x="39" y="843"/>
                </a:cubicBezTo>
                <a:lnTo>
                  <a:pt x="38" y="843"/>
                </a:lnTo>
                <a:close/>
                <a:moveTo>
                  <a:pt x="136" y="915"/>
                </a:moveTo>
                <a:cubicBezTo>
                  <a:pt x="136" y="916"/>
                  <a:pt x="136" y="916"/>
                  <a:pt x="136" y="916"/>
                </a:cubicBezTo>
                <a:cubicBezTo>
                  <a:pt x="136" y="915"/>
                  <a:pt x="136" y="915"/>
                  <a:pt x="136" y="915"/>
                </a:cubicBezTo>
                <a:close/>
                <a:moveTo>
                  <a:pt x="140" y="910"/>
                </a:moveTo>
                <a:cubicBezTo>
                  <a:pt x="139" y="909"/>
                  <a:pt x="139" y="909"/>
                  <a:pt x="139" y="909"/>
                </a:cubicBezTo>
                <a:cubicBezTo>
                  <a:pt x="140" y="910"/>
                  <a:pt x="140" y="910"/>
                  <a:pt x="140" y="910"/>
                </a:cubicBezTo>
                <a:close/>
                <a:moveTo>
                  <a:pt x="86" y="841"/>
                </a:moveTo>
                <a:cubicBezTo>
                  <a:pt x="86" y="843"/>
                  <a:pt x="84" y="847"/>
                  <a:pt x="86" y="845"/>
                </a:cubicBezTo>
                <a:cubicBezTo>
                  <a:pt x="87" y="842"/>
                  <a:pt x="87" y="842"/>
                  <a:pt x="87" y="842"/>
                </a:cubicBezTo>
                <a:cubicBezTo>
                  <a:pt x="86" y="842"/>
                  <a:pt x="86" y="841"/>
                  <a:pt x="86" y="841"/>
                </a:cubicBezTo>
                <a:close/>
                <a:moveTo>
                  <a:pt x="129" y="862"/>
                </a:moveTo>
                <a:cubicBezTo>
                  <a:pt x="129" y="861"/>
                  <a:pt x="129" y="861"/>
                  <a:pt x="130" y="861"/>
                </a:cubicBezTo>
                <a:cubicBezTo>
                  <a:pt x="129" y="861"/>
                  <a:pt x="128" y="861"/>
                  <a:pt x="127" y="862"/>
                </a:cubicBezTo>
                <a:cubicBezTo>
                  <a:pt x="127" y="862"/>
                  <a:pt x="128" y="862"/>
                  <a:pt x="129" y="862"/>
                </a:cubicBezTo>
                <a:close/>
                <a:moveTo>
                  <a:pt x="141" y="857"/>
                </a:moveTo>
                <a:cubicBezTo>
                  <a:pt x="140" y="859"/>
                  <a:pt x="140" y="859"/>
                  <a:pt x="140" y="859"/>
                </a:cubicBezTo>
                <a:cubicBezTo>
                  <a:pt x="140" y="859"/>
                  <a:pt x="141" y="858"/>
                  <a:pt x="141" y="857"/>
                </a:cubicBezTo>
                <a:close/>
                <a:moveTo>
                  <a:pt x="112" y="938"/>
                </a:moveTo>
                <a:cubicBezTo>
                  <a:pt x="113" y="942"/>
                  <a:pt x="113" y="942"/>
                  <a:pt x="113" y="942"/>
                </a:cubicBezTo>
                <a:cubicBezTo>
                  <a:pt x="114" y="941"/>
                  <a:pt x="113" y="940"/>
                  <a:pt x="112" y="938"/>
                </a:cubicBezTo>
                <a:close/>
                <a:moveTo>
                  <a:pt x="56" y="834"/>
                </a:moveTo>
                <a:cubicBezTo>
                  <a:pt x="56" y="835"/>
                  <a:pt x="57" y="835"/>
                  <a:pt x="57" y="836"/>
                </a:cubicBezTo>
                <a:cubicBezTo>
                  <a:pt x="56" y="834"/>
                  <a:pt x="55" y="831"/>
                  <a:pt x="56" y="834"/>
                </a:cubicBezTo>
                <a:close/>
                <a:moveTo>
                  <a:pt x="112" y="892"/>
                </a:moveTo>
                <a:cubicBezTo>
                  <a:pt x="112" y="892"/>
                  <a:pt x="112" y="893"/>
                  <a:pt x="113" y="893"/>
                </a:cubicBezTo>
                <a:cubicBezTo>
                  <a:pt x="113" y="893"/>
                  <a:pt x="112" y="892"/>
                  <a:pt x="112" y="892"/>
                </a:cubicBezTo>
                <a:close/>
                <a:moveTo>
                  <a:pt x="59" y="835"/>
                </a:moveTo>
                <a:cubicBezTo>
                  <a:pt x="59" y="835"/>
                  <a:pt x="59" y="835"/>
                  <a:pt x="59" y="835"/>
                </a:cubicBezTo>
                <a:cubicBezTo>
                  <a:pt x="58" y="835"/>
                  <a:pt x="58" y="836"/>
                  <a:pt x="57" y="836"/>
                </a:cubicBezTo>
                <a:cubicBezTo>
                  <a:pt x="58" y="837"/>
                  <a:pt x="59" y="838"/>
                  <a:pt x="59" y="835"/>
                </a:cubicBezTo>
                <a:close/>
                <a:moveTo>
                  <a:pt x="8" y="898"/>
                </a:moveTo>
                <a:cubicBezTo>
                  <a:pt x="8" y="898"/>
                  <a:pt x="8" y="898"/>
                  <a:pt x="8" y="898"/>
                </a:cubicBezTo>
                <a:cubicBezTo>
                  <a:pt x="8" y="898"/>
                  <a:pt x="8" y="898"/>
                  <a:pt x="8" y="898"/>
                </a:cubicBezTo>
                <a:close/>
                <a:moveTo>
                  <a:pt x="27" y="862"/>
                </a:moveTo>
                <a:cubicBezTo>
                  <a:pt x="28" y="862"/>
                  <a:pt x="28" y="863"/>
                  <a:pt x="28" y="863"/>
                </a:cubicBezTo>
                <a:cubicBezTo>
                  <a:pt x="28" y="863"/>
                  <a:pt x="28" y="863"/>
                  <a:pt x="27" y="862"/>
                </a:cubicBezTo>
                <a:close/>
                <a:moveTo>
                  <a:pt x="44" y="840"/>
                </a:moveTo>
                <a:cubicBezTo>
                  <a:pt x="44" y="840"/>
                  <a:pt x="45" y="840"/>
                  <a:pt x="44" y="840"/>
                </a:cubicBezTo>
                <a:close/>
                <a:moveTo>
                  <a:pt x="36" y="830"/>
                </a:moveTo>
                <a:cubicBezTo>
                  <a:pt x="36" y="830"/>
                  <a:pt x="36" y="829"/>
                  <a:pt x="36" y="829"/>
                </a:cubicBezTo>
                <a:cubicBezTo>
                  <a:pt x="36" y="829"/>
                  <a:pt x="36" y="830"/>
                  <a:pt x="36" y="830"/>
                </a:cubicBezTo>
                <a:close/>
                <a:moveTo>
                  <a:pt x="64" y="816"/>
                </a:moveTo>
                <a:cubicBezTo>
                  <a:pt x="64" y="816"/>
                  <a:pt x="64" y="816"/>
                  <a:pt x="64" y="816"/>
                </a:cubicBezTo>
                <a:cubicBezTo>
                  <a:pt x="64" y="815"/>
                  <a:pt x="64" y="815"/>
                  <a:pt x="64" y="816"/>
                </a:cubicBezTo>
                <a:close/>
                <a:moveTo>
                  <a:pt x="43" y="839"/>
                </a:moveTo>
                <a:cubicBezTo>
                  <a:pt x="44" y="839"/>
                  <a:pt x="44" y="839"/>
                  <a:pt x="44" y="839"/>
                </a:cubicBezTo>
                <a:cubicBezTo>
                  <a:pt x="44" y="839"/>
                  <a:pt x="44" y="839"/>
                  <a:pt x="43" y="839"/>
                </a:cubicBezTo>
                <a:close/>
                <a:moveTo>
                  <a:pt x="44" y="840"/>
                </a:moveTo>
                <a:cubicBezTo>
                  <a:pt x="44" y="840"/>
                  <a:pt x="44" y="840"/>
                  <a:pt x="44" y="840"/>
                </a:cubicBezTo>
                <a:cubicBezTo>
                  <a:pt x="44" y="840"/>
                  <a:pt x="44" y="841"/>
                  <a:pt x="44" y="840"/>
                </a:cubicBezTo>
                <a:close/>
                <a:moveTo>
                  <a:pt x="45" y="839"/>
                </a:moveTo>
                <a:cubicBezTo>
                  <a:pt x="45" y="840"/>
                  <a:pt x="44" y="840"/>
                  <a:pt x="44" y="839"/>
                </a:cubicBezTo>
                <a:cubicBezTo>
                  <a:pt x="44" y="840"/>
                  <a:pt x="44" y="840"/>
                  <a:pt x="44" y="840"/>
                </a:cubicBezTo>
                <a:cubicBezTo>
                  <a:pt x="45" y="840"/>
                  <a:pt x="45" y="840"/>
                  <a:pt x="45" y="839"/>
                </a:cubicBezTo>
                <a:close/>
                <a:moveTo>
                  <a:pt x="55" y="935"/>
                </a:moveTo>
                <a:cubicBezTo>
                  <a:pt x="55" y="935"/>
                  <a:pt x="55" y="935"/>
                  <a:pt x="55" y="935"/>
                </a:cubicBezTo>
                <a:cubicBezTo>
                  <a:pt x="54" y="936"/>
                  <a:pt x="55" y="936"/>
                  <a:pt x="55" y="935"/>
                </a:cubicBezTo>
                <a:close/>
                <a:moveTo>
                  <a:pt x="118" y="823"/>
                </a:moveTo>
                <a:cubicBezTo>
                  <a:pt x="118" y="823"/>
                  <a:pt x="118" y="823"/>
                  <a:pt x="118" y="823"/>
                </a:cubicBezTo>
                <a:cubicBezTo>
                  <a:pt x="118" y="824"/>
                  <a:pt x="118" y="824"/>
                  <a:pt x="118" y="824"/>
                </a:cubicBezTo>
                <a:lnTo>
                  <a:pt x="118" y="823"/>
                </a:lnTo>
                <a:close/>
                <a:moveTo>
                  <a:pt x="122" y="824"/>
                </a:moveTo>
                <a:cubicBezTo>
                  <a:pt x="118" y="826"/>
                  <a:pt x="118" y="825"/>
                  <a:pt x="118" y="824"/>
                </a:cubicBezTo>
                <a:cubicBezTo>
                  <a:pt x="113" y="831"/>
                  <a:pt x="113" y="831"/>
                  <a:pt x="113" y="831"/>
                </a:cubicBezTo>
                <a:cubicBezTo>
                  <a:pt x="113" y="831"/>
                  <a:pt x="115" y="829"/>
                  <a:pt x="117" y="827"/>
                </a:cubicBezTo>
                <a:cubicBezTo>
                  <a:pt x="120" y="825"/>
                  <a:pt x="122" y="824"/>
                  <a:pt x="122" y="824"/>
                </a:cubicBezTo>
                <a:close/>
                <a:moveTo>
                  <a:pt x="128" y="924"/>
                </a:moveTo>
                <a:cubicBezTo>
                  <a:pt x="123" y="922"/>
                  <a:pt x="125" y="928"/>
                  <a:pt x="125" y="931"/>
                </a:cubicBezTo>
                <a:cubicBezTo>
                  <a:pt x="123" y="930"/>
                  <a:pt x="121" y="924"/>
                  <a:pt x="120" y="927"/>
                </a:cubicBezTo>
                <a:cubicBezTo>
                  <a:pt x="118" y="931"/>
                  <a:pt x="125" y="933"/>
                  <a:pt x="124" y="935"/>
                </a:cubicBezTo>
                <a:cubicBezTo>
                  <a:pt x="119" y="932"/>
                  <a:pt x="119" y="932"/>
                  <a:pt x="119" y="932"/>
                </a:cubicBezTo>
                <a:cubicBezTo>
                  <a:pt x="119" y="937"/>
                  <a:pt x="115" y="935"/>
                  <a:pt x="112" y="936"/>
                </a:cubicBezTo>
                <a:cubicBezTo>
                  <a:pt x="112" y="937"/>
                  <a:pt x="112" y="937"/>
                  <a:pt x="112" y="938"/>
                </a:cubicBezTo>
                <a:cubicBezTo>
                  <a:pt x="109" y="937"/>
                  <a:pt x="109" y="945"/>
                  <a:pt x="106" y="945"/>
                </a:cubicBezTo>
                <a:cubicBezTo>
                  <a:pt x="106" y="943"/>
                  <a:pt x="104" y="942"/>
                  <a:pt x="103" y="941"/>
                </a:cubicBezTo>
                <a:cubicBezTo>
                  <a:pt x="101" y="946"/>
                  <a:pt x="101" y="946"/>
                  <a:pt x="101" y="946"/>
                </a:cubicBezTo>
                <a:cubicBezTo>
                  <a:pt x="102" y="944"/>
                  <a:pt x="100" y="941"/>
                  <a:pt x="100" y="938"/>
                </a:cubicBezTo>
                <a:cubicBezTo>
                  <a:pt x="99" y="939"/>
                  <a:pt x="99" y="941"/>
                  <a:pt x="98" y="941"/>
                </a:cubicBezTo>
                <a:cubicBezTo>
                  <a:pt x="98" y="940"/>
                  <a:pt x="98" y="939"/>
                  <a:pt x="97" y="938"/>
                </a:cubicBezTo>
                <a:cubicBezTo>
                  <a:pt x="97" y="938"/>
                  <a:pt x="97" y="939"/>
                  <a:pt x="96" y="941"/>
                </a:cubicBezTo>
                <a:cubicBezTo>
                  <a:pt x="96" y="942"/>
                  <a:pt x="95" y="944"/>
                  <a:pt x="95" y="944"/>
                </a:cubicBezTo>
                <a:cubicBezTo>
                  <a:pt x="96" y="944"/>
                  <a:pt x="96" y="944"/>
                  <a:pt x="96" y="944"/>
                </a:cubicBezTo>
                <a:cubicBezTo>
                  <a:pt x="96" y="945"/>
                  <a:pt x="94" y="947"/>
                  <a:pt x="92" y="945"/>
                </a:cubicBezTo>
                <a:cubicBezTo>
                  <a:pt x="92" y="944"/>
                  <a:pt x="92" y="943"/>
                  <a:pt x="92" y="942"/>
                </a:cubicBezTo>
                <a:cubicBezTo>
                  <a:pt x="94" y="945"/>
                  <a:pt x="94" y="942"/>
                  <a:pt x="93" y="939"/>
                </a:cubicBezTo>
                <a:cubicBezTo>
                  <a:pt x="91" y="941"/>
                  <a:pt x="93" y="939"/>
                  <a:pt x="91" y="937"/>
                </a:cubicBezTo>
                <a:cubicBezTo>
                  <a:pt x="89" y="938"/>
                  <a:pt x="89" y="942"/>
                  <a:pt x="90" y="944"/>
                </a:cubicBezTo>
                <a:cubicBezTo>
                  <a:pt x="88" y="944"/>
                  <a:pt x="87" y="943"/>
                  <a:pt x="85" y="946"/>
                </a:cubicBezTo>
                <a:cubicBezTo>
                  <a:pt x="85" y="942"/>
                  <a:pt x="85" y="942"/>
                  <a:pt x="85" y="942"/>
                </a:cubicBezTo>
                <a:cubicBezTo>
                  <a:pt x="83" y="944"/>
                  <a:pt x="83" y="944"/>
                  <a:pt x="83" y="944"/>
                </a:cubicBezTo>
                <a:cubicBezTo>
                  <a:pt x="84" y="939"/>
                  <a:pt x="84" y="939"/>
                  <a:pt x="84" y="939"/>
                </a:cubicBezTo>
                <a:cubicBezTo>
                  <a:pt x="80" y="937"/>
                  <a:pt x="84" y="946"/>
                  <a:pt x="79" y="944"/>
                </a:cubicBezTo>
                <a:cubicBezTo>
                  <a:pt x="79" y="941"/>
                  <a:pt x="79" y="941"/>
                  <a:pt x="79" y="941"/>
                </a:cubicBezTo>
                <a:cubicBezTo>
                  <a:pt x="78" y="942"/>
                  <a:pt x="77" y="948"/>
                  <a:pt x="76" y="944"/>
                </a:cubicBezTo>
                <a:cubicBezTo>
                  <a:pt x="74" y="946"/>
                  <a:pt x="79" y="949"/>
                  <a:pt x="75" y="950"/>
                </a:cubicBezTo>
                <a:cubicBezTo>
                  <a:pt x="74" y="948"/>
                  <a:pt x="72" y="947"/>
                  <a:pt x="71" y="946"/>
                </a:cubicBezTo>
                <a:cubicBezTo>
                  <a:pt x="70" y="947"/>
                  <a:pt x="72" y="950"/>
                  <a:pt x="73" y="949"/>
                </a:cubicBezTo>
                <a:cubicBezTo>
                  <a:pt x="66" y="951"/>
                  <a:pt x="70" y="937"/>
                  <a:pt x="64" y="941"/>
                </a:cubicBezTo>
                <a:cubicBezTo>
                  <a:pt x="65" y="944"/>
                  <a:pt x="61" y="948"/>
                  <a:pt x="66" y="948"/>
                </a:cubicBezTo>
                <a:cubicBezTo>
                  <a:pt x="63" y="950"/>
                  <a:pt x="62" y="943"/>
                  <a:pt x="59" y="946"/>
                </a:cubicBezTo>
                <a:cubicBezTo>
                  <a:pt x="62" y="942"/>
                  <a:pt x="62" y="942"/>
                  <a:pt x="62" y="942"/>
                </a:cubicBezTo>
                <a:cubicBezTo>
                  <a:pt x="61" y="942"/>
                  <a:pt x="60" y="943"/>
                  <a:pt x="59" y="944"/>
                </a:cubicBezTo>
                <a:cubicBezTo>
                  <a:pt x="60" y="940"/>
                  <a:pt x="60" y="940"/>
                  <a:pt x="60" y="940"/>
                </a:cubicBezTo>
                <a:cubicBezTo>
                  <a:pt x="56" y="946"/>
                  <a:pt x="56" y="936"/>
                  <a:pt x="52" y="943"/>
                </a:cubicBezTo>
                <a:cubicBezTo>
                  <a:pt x="55" y="938"/>
                  <a:pt x="50" y="943"/>
                  <a:pt x="50" y="940"/>
                </a:cubicBezTo>
                <a:cubicBezTo>
                  <a:pt x="53" y="937"/>
                  <a:pt x="56" y="942"/>
                  <a:pt x="58" y="937"/>
                </a:cubicBezTo>
                <a:cubicBezTo>
                  <a:pt x="57" y="935"/>
                  <a:pt x="56" y="937"/>
                  <a:pt x="55" y="935"/>
                </a:cubicBezTo>
                <a:cubicBezTo>
                  <a:pt x="56" y="935"/>
                  <a:pt x="58" y="934"/>
                  <a:pt x="58" y="933"/>
                </a:cubicBezTo>
                <a:cubicBezTo>
                  <a:pt x="56" y="929"/>
                  <a:pt x="53" y="934"/>
                  <a:pt x="50" y="935"/>
                </a:cubicBezTo>
                <a:cubicBezTo>
                  <a:pt x="50" y="935"/>
                  <a:pt x="54" y="935"/>
                  <a:pt x="54" y="935"/>
                </a:cubicBezTo>
                <a:cubicBezTo>
                  <a:pt x="51" y="940"/>
                  <a:pt x="52" y="935"/>
                  <a:pt x="49" y="939"/>
                </a:cubicBezTo>
                <a:cubicBezTo>
                  <a:pt x="49" y="935"/>
                  <a:pt x="46" y="939"/>
                  <a:pt x="45" y="936"/>
                </a:cubicBezTo>
                <a:cubicBezTo>
                  <a:pt x="45" y="937"/>
                  <a:pt x="46" y="936"/>
                  <a:pt x="46" y="936"/>
                </a:cubicBezTo>
                <a:cubicBezTo>
                  <a:pt x="42" y="934"/>
                  <a:pt x="47" y="926"/>
                  <a:pt x="46" y="925"/>
                </a:cubicBezTo>
                <a:cubicBezTo>
                  <a:pt x="45" y="924"/>
                  <a:pt x="41" y="925"/>
                  <a:pt x="40" y="927"/>
                </a:cubicBezTo>
                <a:cubicBezTo>
                  <a:pt x="38" y="928"/>
                  <a:pt x="45" y="929"/>
                  <a:pt x="39" y="934"/>
                </a:cubicBezTo>
                <a:cubicBezTo>
                  <a:pt x="41" y="929"/>
                  <a:pt x="39" y="929"/>
                  <a:pt x="38" y="930"/>
                </a:cubicBezTo>
                <a:cubicBezTo>
                  <a:pt x="36" y="930"/>
                  <a:pt x="33" y="930"/>
                  <a:pt x="34" y="926"/>
                </a:cubicBezTo>
                <a:cubicBezTo>
                  <a:pt x="37" y="925"/>
                  <a:pt x="36" y="921"/>
                  <a:pt x="39" y="921"/>
                </a:cubicBezTo>
                <a:cubicBezTo>
                  <a:pt x="37" y="920"/>
                  <a:pt x="36" y="921"/>
                  <a:pt x="34" y="922"/>
                </a:cubicBezTo>
                <a:cubicBezTo>
                  <a:pt x="35" y="920"/>
                  <a:pt x="35" y="920"/>
                  <a:pt x="35" y="920"/>
                </a:cubicBezTo>
                <a:cubicBezTo>
                  <a:pt x="29" y="922"/>
                  <a:pt x="31" y="923"/>
                  <a:pt x="25" y="922"/>
                </a:cubicBezTo>
                <a:cubicBezTo>
                  <a:pt x="28" y="921"/>
                  <a:pt x="27" y="918"/>
                  <a:pt x="29" y="917"/>
                </a:cubicBezTo>
                <a:cubicBezTo>
                  <a:pt x="29" y="916"/>
                  <a:pt x="27" y="916"/>
                  <a:pt x="26" y="916"/>
                </a:cubicBezTo>
                <a:cubicBezTo>
                  <a:pt x="26" y="916"/>
                  <a:pt x="26" y="916"/>
                  <a:pt x="26" y="916"/>
                </a:cubicBezTo>
                <a:cubicBezTo>
                  <a:pt x="22" y="914"/>
                  <a:pt x="27" y="912"/>
                  <a:pt x="22" y="910"/>
                </a:cubicBezTo>
                <a:cubicBezTo>
                  <a:pt x="21" y="911"/>
                  <a:pt x="21" y="911"/>
                  <a:pt x="21" y="911"/>
                </a:cubicBezTo>
                <a:cubicBezTo>
                  <a:pt x="18" y="910"/>
                  <a:pt x="16" y="908"/>
                  <a:pt x="14" y="906"/>
                </a:cubicBezTo>
                <a:cubicBezTo>
                  <a:pt x="13" y="904"/>
                  <a:pt x="12" y="901"/>
                  <a:pt x="10" y="900"/>
                </a:cubicBezTo>
                <a:cubicBezTo>
                  <a:pt x="10" y="902"/>
                  <a:pt x="10" y="902"/>
                  <a:pt x="10" y="902"/>
                </a:cubicBezTo>
                <a:cubicBezTo>
                  <a:pt x="10" y="901"/>
                  <a:pt x="6" y="901"/>
                  <a:pt x="8" y="898"/>
                </a:cubicBezTo>
                <a:cubicBezTo>
                  <a:pt x="8" y="898"/>
                  <a:pt x="9" y="898"/>
                  <a:pt x="9" y="899"/>
                </a:cubicBezTo>
                <a:cubicBezTo>
                  <a:pt x="10" y="898"/>
                  <a:pt x="12" y="896"/>
                  <a:pt x="12" y="895"/>
                </a:cubicBezTo>
                <a:cubicBezTo>
                  <a:pt x="10" y="896"/>
                  <a:pt x="10" y="896"/>
                  <a:pt x="10" y="896"/>
                </a:cubicBezTo>
                <a:cubicBezTo>
                  <a:pt x="11" y="894"/>
                  <a:pt x="11" y="894"/>
                  <a:pt x="11" y="894"/>
                </a:cubicBezTo>
                <a:cubicBezTo>
                  <a:pt x="11" y="893"/>
                  <a:pt x="8" y="897"/>
                  <a:pt x="7" y="895"/>
                </a:cubicBezTo>
                <a:cubicBezTo>
                  <a:pt x="14" y="891"/>
                  <a:pt x="4" y="888"/>
                  <a:pt x="10" y="883"/>
                </a:cubicBezTo>
                <a:cubicBezTo>
                  <a:pt x="4" y="884"/>
                  <a:pt x="11" y="887"/>
                  <a:pt x="6" y="888"/>
                </a:cubicBezTo>
                <a:cubicBezTo>
                  <a:pt x="6" y="887"/>
                  <a:pt x="7" y="886"/>
                  <a:pt x="7" y="885"/>
                </a:cubicBezTo>
                <a:cubicBezTo>
                  <a:pt x="4" y="887"/>
                  <a:pt x="4" y="887"/>
                  <a:pt x="4" y="887"/>
                </a:cubicBezTo>
                <a:cubicBezTo>
                  <a:pt x="3" y="880"/>
                  <a:pt x="5" y="877"/>
                  <a:pt x="3" y="872"/>
                </a:cubicBezTo>
                <a:cubicBezTo>
                  <a:pt x="4" y="872"/>
                  <a:pt x="4" y="872"/>
                  <a:pt x="4" y="872"/>
                </a:cubicBezTo>
                <a:cubicBezTo>
                  <a:pt x="5" y="870"/>
                  <a:pt x="4" y="869"/>
                  <a:pt x="1" y="868"/>
                </a:cubicBezTo>
                <a:cubicBezTo>
                  <a:pt x="2" y="868"/>
                  <a:pt x="3" y="869"/>
                  <a:pt x="5" y="868"/>
                </a:cubicBezTo>
                <a:cubicBezTo>
                  <a:pt x="0" y="867"/>
                  <a:pt x="1" y="864"/>
                  <a:pt x="3" y="863"/>
                </a:cubicBezTo>
                <a:cubicBezTo>
                  <a:pt x="5" y="861"/>
                  <a:pt x="8" y="860"/>
                  <a:pt x="5" y="858"/>
                </a:cubicBezTo>
                <a:cubicBezTo>
                  <a:pt x="8" y="859"/>
                  <a:pt x="12" y="858"/>
                  <a:pt x="15" y="858"/>
                </a:cubicBezTo>
                <a:cubicBezTo>
                  <a:pt x="18" y="858"/>
                  <a:pt x="21" y="858"/>
                  <a:pt x="24" y="859"/>
                </a:cubicBezTo>
                <a:cubicBezTo>
                  <a:pt x="23" y="858"/>
                  <a:pt x="23" y="858"/>
                  <a:pt x="23" y="858"/>
                </a:cubicBezTo>
                <a:cubicBezTo>
                  <a:pt x="28" y="859"/>
                  <a:pt x="23" y="860"/>
                  <a:pt x="28" y="861"/>
                </a:cubicBezTo>
                <a:cubicBezTo>
                  <a:pt x="28" y="861"/>
                  <a:pt x="23" y="863"/>
                  <a:pt x="23" y="863"/>
                </a:cubicBezTo>
                <a:cubicBezTo>
                  <a:pt x="25" y="863"/>
                  <a:pt x="27" y="863"/>
                  <a:pt x="28" y="863"/>
                </a:cubicBezTo>
                <a:cubicBezTo>
                  <a:pt x="28" y="863"/>
                  <a:pt x="28" y="864"/>
                  <a:pt x="31" y="863"/>
                </a:cubicBezTo>
                <a:cubicBezTo>
                  <a:pt x="25" y="866"/>
                  <a:pt x="26" y="870"/>
                  <a:pt x="28" y="872"/>
                </a:cubicBezTo>
                <a:cubicBezTo>
                  <a:pt x="30" y="876"/>
                  <a:pt x="33" y="878"/>
                  <a:pt x="32" y="883"/>
                </a:cubicBezTo>
                <a:cubicBezTo>
                  <a:pt x="33" y="884"/>
                  <a:pt x="34" y="883"/>
                  <a:pt x="35" y="882"/>
                </a:cubicBezTo>
                <a:cubicBezTo>
                  <a:pt x="32" y="885"/>
                  <a:pt x="37" y="882"/>
                  <a:pt x="38" y="882"/>
                </a:cubicBezTo>
                <a:cubicBezTo>
                  <a:pt x="34" y="888"/>
                  <a:pt x="34" y="888"/>
                  <a:pt x="34" y="888"/>
                </a:cubicBezTo>
                <a:cubicBezTo>
                  <a:pt x="36" y="887"/>
                  <a:pt x="37" y="886"/>
                  <a:pt x="39" y="885"/>
                </a:cubicBezTo>
                <a:cubicBezTo>
                  <a:pt x="40" y="887"/>
                  <a:pt x="40" y="890"/>
                  <a:pt x="40" y="892"/>
                </a:cubicBezTo>
                <a:cubicBezTo>
                  <a:pt x="40" y="894"/>
                  <a:pt x="41" y="895"/>
                  <a:pt x="43" y="896"/>
                </a:cubicBezTo>
                <a:cubicBezTo>
                  <a:pt x="42" y="898"/>
                  <a:pt x="39" y="898"/>
                  <a:pt x="39" y="900"/>
                </a:cubicBezTo>
                <a:cubicBezTo>
                  <a:pt x="43" y="895"/>
                  <a:pt x="43" y="901"/>
                  <a:pt x="47" y="897"/>
                </a:cubicBezTo>
                <a:cubicBezTo>
                  <a:pt x="41" y="903"/>
                  <a:pt x="48" y="902"/>
                  <a:pt x="40" y="907"/>
                </a:cubicBezTo>
                <a:cubicBezTo>
                  <a:pt x="41" y="909"/>
                  <a:pt x="44" y="906"/>
                  <a:pt x="44" y="905"/>
                </a:cubicBezTo>
                <a:cubicBezTo>
                  <a:pt x="45" y="906"/>
                  <a:pt x="46" y="908"/>
                  <a:pt x="49" y="906"/>
                </a:cubicBezTo>
                <a:cubicBezTo>
                  <a:pt x="48" y="909"/>
                  <a:pt x="56" y="909"/>
                  <a:pt x="53" y="916"/>
                </a:cubicBezTo>
                <a:cubicBezTo>
                  <a:pt x="55" y="911"/>
                  <a:pt x="55" y="914"/>
                  <a:pt x="57" y="912"/>
                </a:cubicBezTo>
                <a:cubicBezTo>
                  <a:pt x="58" y="909"/>
                  <a:pt x="58" y="909"/>
                  <a:pt x="58" y="909"/>
                </a:cubicBezTo>
                <a:cubicBezTo>
                  <a:pt x="59" y="910"/>
                  <a:pt x="59" y="910"/>
                  <a:pt x="59" y="910"/>
                </a:cubicBezTo>
                <a:cubicBezTo>
                  <a:pt x="60" y="910"/>
                  <a:pt x="60" y="910"/>
                  <a:pt x="60" y="910"/>
                </a:cubicBezTo>
                <a:cubicBezTo>
                  <a:pt x="60" y="910"/>
                  <a:pt x="58" y="912"/>
                  <a:pt x="59" y="914"/>
                </a:cubicBezTo>
                <a:cubicBezTo>
                  <a:pt x="60" y="914"/>
                  <a:pt x="61" y="912"/>
                  <a:pt x="62" y="911"/>
                </a:cubicBezTo>
                <a:cubicBezTo>
                  <a:pt x="62" y="910"/>
                  <a:pt x="62" y="910"/>
                  <a:pt x="62" y="910"/>
                </a:cubicBezTo>
                <a:cubicBezTo>
                  <a:pt x="62" y="910"/>
                  <a:pt x="63" y="910"/>
                  <a:pt x="63" y="910"/>
                </a:cubicBezTo>
                <a:cubicBezTo>
                  <a:pt x="64" y="910"/>
                  <a:pt x="60" y="913"/>
                  <a:pt x="61" y="916"/>
                </a:cubicBezTo>
                <a:cubicBezTo>
                  <a:pt x="61" y="915"/>
                  <a:pt x="64" y="910"/>
                  <a:pt x="64" y="913"/>
                </a:cubicBezTo>
                <a:cubicBezTo>
                  <a:pt x="63" y="912"/>
                  <a:pt x="62" y="915"/>
                  <a:pt x="62" y="916"/>
                </a:cubicBezTo>
                <a:cubicBezTo>
                  <a:pt x="63" y="917"/>
                  <a:pt x="63" y="917"/>
                  <a:pt x="63" y="917"/>
                </a:cubicBezTo>
                <a:cubicBezTo>
                  <a:pt x="64" y="912"/>
                  <a:pt x="64" y="912"/>
                  <a:pt x="64" y="912"/>
                </a:cubicBezTo>
                <a:cubicBezTo>
                  <a:pt x="68" y="913"/>
                  <a:pt x="72" y="918"/>
                  <a:pt x="77" y="917"/>
                </a:cubicBezTo>
                <a:cubicBezTo>
                  <a:pt x="78" y="922"/>
                  <a:pt x="81" y="916"/>
                  <a:pt x="82" y="923"/>
                </a:cubicBezTo>
                <a:cubicBezTo>
                  <a:pt x="81" y="923"/>
                  <a:pt x="81" y="923"/>
                  <a:pt x="81" y="923"/>
                </a:cubicBezTo>
                <a:cubicBezTo>
                  <a:pt x="80" y="924"/>
                  <a:pt x="83" y="928"/>
                  <a:pt x="84" y="927"/>
                </a:cubicBezTo>
                <a:cubicBezTo>
                  <a:pt x="82" y="925"/>
                  <a:pt x="84" y="920"/>
                  <a:pt x="81" y="919"/>
                </a:cubicBezTo>
                <a:cubicBezTo>
                  <a:pt x="81" y="919"/>
                  <a:pt x="82" y="918"/>
                  <a:pt x="82" y="918"/>
                </a:cubicBezTo>
                <a:cubicBezTo>
                  <a:pt x="82" y="917"/>
                  <a:pt x="83" y="916"/>
                  <a:pt x="83" y="916"/>
                </a:cubicBezTo>
                <a:cubicBezTo>
                  <a:pt x="82" y="909"/>
                  <a:pt x="83" y="909"/>
                  <a:pt x="85" y="910"/>
                </a:cubicBezTo>
                <a:cubicBezTo>
                  <a:pt x="86" y="911"/>
                  <a:pt x="89" y="913"/>
                  <a:pt x="90" y="910"/>
                </a:cubicBezTo>
                <a:cubicBezTo>
                  <a:pt x="90" y="910"/>
                  <a:pt x="90" y="911"/>
                  <a:pt x="90" y="912"/>
                </a:cubicBezTo>
                <a:cubicBezTo>
                  <a:pt x="91" y="907"/>
                  <a:pt x="97" y="912"/>
                  <a:pt x="97" y="910"/>
                </a:cubicBezTo>
                <a:cubicBezTo>
                  <a:pt x="99" y="913"/>
                  <a:pt x="99" y="913"/>
                  <a:pt x="99" y="913"/>
                </a:cubicBezTo>
                <a:cubicBezTo>
                  <a:pt x="99" y="907"/>
                  <a:pt x="98" y="906"/>
                  <a:pt x="102" y="906"/>
                </a:cubicBezTo>
                <a:cubicBezTo>
                  <a:pt x="102" y="907"/>
                  <a:pt x="103" y="908"/>
                  <a:pt x="103" y="908"/>
                </a:cubicBezTo>
                <a:cubicBezTo>
                  <a:pt x="103" y="906"/>
                  <a:pt x="101" y="903"/>
                  <a:pt x="104" y="902"/>
                </a:cubicBezTo>
                <a:cubicBezTo>
                  <a:pt x="104" y="903"/>
                  <a:pt x="104" y="903"/>
                  <a:pt x="104" y="903"/>
                </a:cubicBezTo>
                <a:cubicBezTo>
                  <a:pt x="106" y="901"/>
                  <a:pt x="106" y="901"/>
                  <a:pt x="106" y="901"/>
                </a:cubicBezTo>
                <a:cubicBezTo>
                  <a:pt x="110" y="905"/>
                  <a:pt x="110" y="903"/>
                  <a:pt x="110" y="901"/>
                </a:cubicBezTo>
                <a:cubicBezTo>
                  <a:pt x="110" y="898"/>
                  <a:pt x="110" y="896"/>
                  <a:pt x="115" y="900"/>
                </a:cubicBezTo>
                <a:cubicBezTo>
                  <a:pt x="113" y="897"/>
                  <a:pt x="113" y="895"/>
                  <a:pt x="113" y="893"/>
                </a:cubicBezTo>
                <a:cubicBezTo>
                  <a:pt x="113" y="894"/>
                  <a:pt x="114" y="894"/>
                  <a:pt x="114" y="894"/>
                </a:cubicBezTo>
                <a:cubicBezTo>
                  <a:pt x="110" y="890"/>
                  <a:pt x="118" y="893"/>
                  <a:pt x="118" y="891"/>
                </a:cubicBezTo>
                <a:cubicBezTo>
                  <a:pt x="117" y="890"/>
                  <a:pt x="115" y="889"/>
                  <a:pt x="113" y="888"/>
                </a:cubicBezTo>
                <a:cubicBezTo>
                  <a:pt x="116" y="889"/>
                  <a:pt x="115" y="887"/>
                  <a:pt x="114" y="886"/>
                </a:cubicBezTo>
                <a:cubicBezTo>
                  <a:pt x="113" y="884"/>
                  <a:pt x="111" y="883"/>
                  <a:pt x="112" y="884"/>
                </a:cubicBezTo>
                <a:cubicBezTo>
                  <a:pt x="113" y="883"/>
                  <a:pt x="116" y="885"/>
                  <a:pt x="119" y="886"/>
                </a:cubicBezTo>
                <a:cubicBezTo>
                  <a:pt x="118" y="885"/>
                  <a:pt x="109" y="883"/>
                  <a:pt x="114" y="883"/>
                </a:cubicBezTo>
                <a:cubicBezTo>
                  <a:pt x="114" y="883"/>
                  <a:pt x="114" y="884"/>
                  <a:pt x="115" y="884"/>
                </a:cubicBezTo>
                <a:cubicBezTo>
                  <a:pt x="116" y="884"/>
                  <a:pt x="119" y="884"/>
                  <a:pt x="122" y="885"/>
                </a:cubicBezTo>
                <a:cubicBezTo>
                  <a:pt x="125" y="885"/>
                  <a:pt x="128" y="885"/>
                  <a:pt x="127" y="884"/>
                </a:cubicBezTo>
                <a:cubicBezTo>
                  <a:pt x="125" y="884"/>
                  <a:pt x="125" y="884"/>
                  <a:pt x="125" y="884"/>
                </a:cubicBezTo>
                <a:cubicBezTo>
                  <a:pt x="123" y="883"/>
                  <a:pt x="126" y="883"/>
                  <a:pt x="128" y="882"/>
                </a:cubicBezTo>
                <a:cubicBezTo>
                  <a:pt x="129" y="881"/>
                  <a:pt x="131" y="881"/>
                  <a:pt x="127" y="881"/>
                </a:cubicBezTo>
                <a:cubicBezTo>
                  <a:pt x="123" y="881"/>
                  <a:pt x="123" y="881"/>
                  <a:pt x="123" y="881"/>
                </a:cubicBezTo>
                <a:cubicBezTo>
                  <a:pt x="128" y="878"/>
                  <a:pt x="122" y="880"/>
                  <a:pt x="125" y="877"/>
                </a:cubicBezTo>
                <a:cubicBezTo>
                  <a:pt x="125" y="877"/>
                  <a:pt x="125" y="877"/>
                  <a:pt x="125" y="877"/>
                </a:cubicBezTo>
                <a:cubicBezTo>
                  <a:pt x="126" y="877"/>
                  <a:pt x="126" y="877"/>
                  <a:pt x="126" y="877"/>
                </a:cubicBezTo>
                <a:cubicBezTo>
                  <a:pt x="125" y="876"/>
                  <a:pt x="129" y="874"/>
                  <a:pt x="123" y="875"/>
                </a:cubicBezTo>
                <a:cubicBezTo>
                  <a:pt x="123" y="875"/>
                  <a:pt x="123" y="876"/>
                  <a:pt x="123" y="876"/>
                </a:cubicBezTo>
                <a:cubicBezTo>
                  <a:pt x="122" y="874"/>
                  <a:pt x="122" y="874"/>
                  <a:pt x="122" y="872"/>
                </a:cubicBezTo>
                <a:cubicBezTo>
                  <a:pt x="121" y="872"/>
                  <a:pt x="120" y="872"/>
                  <a:pt x="121" y="871"/>
                </a:cubicBezTo>
                <a:cubicBezTo>
                  <a:pt x="117" y="872"/>
                  <a:pt x="118" y="868"/>
                  <a:pt x="118" y="867"/>
                </a:cubicBezTo>
                <a:cubicBezTo>
                  <a:pt x="119" y="868"/>
                  <a:pt x="121" y="867"/>
                  <a:pt x="122" y="866"/>
                </a:cubicBezTo>
                <a:cubicBezTo>
                  <a:pt x="118" y="866"/>
                  <a:pt x="118" y="866"/>
                  <a:pt x="120" y="864"/>
                </a:cubicBezTo>
                <a:cubicBezTo>
                  <a:pt x="114" y="866"/>
                  <a:pt x="109" y="868"/>
                  <a:pt x="108" y="867"/>
                </a:cubicBezTo>
                <a:cubicBezTo>
                  <a:pt x="108" y="867"/>
                  <a:pt x="109" y="867"/>
                  <a:pt x="110" y="866"/>
                </a:cubicBezTo>
                <a:cubicBezTo>
                  <a:pt x="111" y="865"/>
                  <a:pt x="110" y="866"/>
                  <a:pt x="109" y="866"/>
                </a:cubicBezTo>
                <a:cubicBezTo>
                  <a:pt x="110" y="865"/>
                  <a:pt x="111" y="865"/>
                  <a:pt x="113" y="864"/>
                </a:cubicBezTo>
                <a:cubicBezTo>
                  <a:pt x="108" y="865"/>
                  <a:pt x="112" y="862"/>
                  <a:pt x="109" y="861"/>
                </a:cubicBezTo>
                <a:cubicBezTo>
                  <a:pt x="111" y="861"/>
                  <a:pt x="111" y="860"/>
                  <a:pt x="113" y="859"/>
                </a:cubicBezTo>
                <a:cubicBezTo>
                  <a:pt x="107" y="862"/>
                  <a:pt x="116" y="853"/>
                  <a:pt x="110" y="858"/>
                </a:cubicBezTo>
                <a:cubicBezTo>
                  <a:pt x="111" y="855"/>
                  <a:pt x="109" y="853"/>
                  <a:pt x="108" y="851"/>
                </a:cubicBezTo>
                <a:cubicBezTo>
                  <a:pt x="106" y="849"/>
                  <a:pt x="105" y="847"/>
                  <a:pt x="107" y="845"/>
                </a:cubicBezTo>
                <a:cubicBezTo>
                  <a:pt x="108" y="843"/>
                  <a:pt x="104" y="845"/>
                  <a:pt x="104" y="844"/>
                </a:cubicBezTo>
                <a:cubicBezTo>
                  <a:pt x="106" y="842"/>
                  <a:pt x="106" y="842"/>
                  <a:pt x="106" y="842"/>
                </a:cubicBezTo>
                <a:cubicBezTo>
                  <a:pt x="101" y="845"/>
                  <a:pt x="103" y="843"/>
                  <a:pt x="98" y="845"/>
                </a:cubicBezTo>
                <a:cubicBezTo>
                  <a:pt x="101" y="843"/>
                  <a:pt x="102" y="842"/>
                  <a:pt x="103" y="839"/>
                </a:cubicBezTo>
                <a:cubicBezTo>
                  <a:pt x="103" y="839"/>
                  <a:pt x="101" y="840"/>
                  <a:pt x="100" y="841"/>
                </a:cubicBezTo>
                <a:cubicBezTo>
                  <a:pt x="99" y="842"/>
                  <a:pt x="98" y="842"/>
                  <a:pt x="98" y="842"/>
                </a:cubicBezTo>
                <a:cubicBezTo>
                  <a:pt x="100" y="839"/>
                  <a:pt x="100" y="839"/>
                  <a:pt x="100" y="839"/>
                </a:cubicBezTo>
                <a:cubicBezTo>
                  <a:pt x="99" y="840"/>
                  <a:pt x="98" y="839"/>
                  <a:pt x="98" y="838"/>
                </a:cubicBezTo>
                <a:cubicBezTo>
                  <a:pt x="99" y="838"/>
                  <a:pt x="99" y="837"/>
                  <a:pt x="99" y="837"/>
                </a:cubicBezTo>
                <a:cubicBezTo>
                  <a:pt x="95" y="841"/>
                  <a:pt x="93" y="839"/>
                  <a:pt x="91" y="841"/>
                </a:cubicBezTo>
                <a:cubicBezTo>
                  <a:pt x="94" y="836"/>
                  <a:pt x="89" y="842"/>
                  <a:pt x="91" y="837"/>
                </a:cubicBezTo>
                <a:cubicBezTo>
                  <a:pt x="91" y="837"/>
                  <a:pt x="90" y="838"/>
                  <a:pt x="90" y="838"/>
                </a:cubicBezTo>
                <a:cubicBezTo>
                  <a:pt x="89" y="840"/>
                  <a:pt x="87" y="843"/>
                  <a:pt x="87" y="842"/>
                </a:cubicBezTo>
                <a:cubicBezTo>
                  <a:pt x="87" y="842"/>
                  <a:pt x="87" y="842"/>
                  <a:pt x="87" y="842"/>
                </a:cubicBezTo>
                <a:cubicBezTo>
                  <a:pt x="89" y="839"/>
                  <a:pt x="89" y="839"/>
                  <a:pt x="89" y="839"/>
                </a:cubicBezTo>
                <a:cubicBezTo>
                  <a:pt x="88" y="839"/>
                  <a:pt x="87" y="839"/>
                  <a:pt x="87" y="839"/>
                </a:cubicBezTo>
                <a:cubicBezTo>
                  <a:pt x="87" y="839"/>
                  <a:pt x="86" y="840"/>
                  <a:pt x="86" y="841"/>
                </a:cubicBezTo>
                <a:cubicBezTo>
                  <a:pt x="86" y="840"/>
                  <a:pt x="86" y="839"/>
                  <a:pt x="86" y="839"/>
                </a:cubicBezTo>
                <a:cubicBezTo>
                  <a:pt x="86" y="839"/>
                  <a:pt x="86" y="839"/>
                  <a:pt x="86" y="839"/>
                </a:cubicBezTo>
                <a:cubicBezTo>
                  <a:pt x="86" y="839"/>
                  <a:pt x="86" y="839"/>
                  <a:pt x="86" y="839"/>
                </a:cubicBezTo>
                <a:cubicBezTo>
                  <a:pt x="87" y="838"/>
                  <a:pt x="86" y="837"/>
                  <a:pt x="85" y="838"/>
                </a:cubicBezTo>
                <a:cubicBezTo>
                  <a:pt x="85" y="835"/>
                  <a:pt x="83" y="836"/>
                  <a:pt x="82" y="837"/>
                </a:cubicBezTo>
                <a:cubicBezTo>
                  <a:pt x="80" y="838"/>
                  <a:pt x="79" y="839"/>
                  <a:pt x="79" y="835"/>
                </a:cubicBezTo>
                <a:cubicBezTo>
                  <a:pt x="79" y="836"/>
                  <a:pt x="79" y="836"/>
                  <a:pt x="80" y="835"/>
                </a:cubicBezTo>
                <a:cubicBezTo>
                  <a:pt x="78" y="835"/>
                  <a:pt x="77" y="830"/>
                  <a:pt x="75" y="832"/>
                </a:cubicBezTo>
                <a:cubicBezTo>
                  <a:pt x="74" y="835"/>
                  <a:pt x="74" y="835"/>
                  <a:pt x="74" y="835"/>
                </a:cubicBezTo>
                <a:cubicBezTo>
                  <a:pt x="73" y="836"/>
                  <a:pt x="71" y="837"/>
                  <a:pt x="70" y="836"/>
                </a:cubicBezTo>
                <a:cubicBezTo>
                  <a:pt x="70" y="840"/>
                  <a:pt x="70" y="840"/>
                  <a:pt x="70" y="840"/>
                </a:cubicBezTo>
                <a:cubicBezTo>
                  <a:pt x="68" y="838"/>
                  <a:pt x="65" y="844"/>
                  <a:pt x="64" y="836"/>
                </a:cubicBezTo>
                <a:cubicBezTo>
                  <a:pt x="64" y="839"/>
                  <a:pt x="62" y="836"/>
                  <a:pt x="61" y="836"/>
                </a:cubicBezTo>
                <a:cubicBezTo>
                  <a:pt x="61" y="834"/>
                  <a:pt x="61" y="834"/>
                  <a:pt x="61" y="834"/>
                </a:cubicBezTo>
                <a:cubicBezTo>
                  <a:pt x="60" y="833"/>
                  <a:pt x="59" y="834"/>
                  <a:pt x="59" y="835"/>
                </a:cubicBezTo>
                <a:cubicBezTo>
                  <a:pt x="56" y="829"/>
                  <a:pt x="54" y="835"/>
                  <a:pt x="52" y="835"/>
                </a:cubicBezTo>
                <a:cubicBezTo>
                  <a:pt x="52" y="834"/>
                  <a:pt x="52" y="834"/>
                  <a:pt x="52" y="834"/>
                </a:cubicBezTo>
                <a:cubicBezTo>
                  <a:pt x="51" y="837"/>
                  <a:pt x="51" y="837"/>
                  <a:pt x="51" y="837"/>
                </a:cubicBezTo>
                <a:cubicBezTo>
                  <a:pt x="50" y="834"/>
                  <a:pt x="51" y="839"/>
                  <a:pt x="50" y="838"/>
                </a:cubicBezTo>
                <a:cubicBezTo>
                  <a:pt x="50" y="839"/>
                  <a:pt x="49" y="839"/>
                  <a:pt x="47" y="838"/>
                </a:cubicBezTo>
                <a:cubicBezTo>
                  <a:pt x="46" y="838"/>
                  <a:pt x="46" y="838"/>
                  <a:pt x="46" y="838"/>
                </a:cubicBezTo>
                <a:cubicBezTo>
                  <a:pt x="47" y="836"/>
                  <a:pt x="45" y="834"/>
                  <a:pt x="43" y="831"/>
                </a:cubicBezTo>
                <a:cubicBezTo>
                  <a:pt x="43" y="834"/>
                  <a:pt x="43" y="834"/>
                  <a:pt x="43" y="834"/>
                </a:cubicBezTo>
                <a:cubicBezTo>
                  <a:pt x="42" y="833"/>
                  <a:pt x="43" y="831"/>
                  <a:pt x="42" y="831"/>
                </a:cubicBezTo>
                <a:cubicBezTo>
                  <a:pt x="42" y="833"/>
                  <a:pt x="40" y="834"/>
                  <a:pt x="42" y="837"/>
                </a:cubicBezTo>
                <a:cubicBezTo>
                  <a:pt x="42" y="838"/>
                  <a:pt x="43" y="838"/>
                  <a:pt x="43" y="839"/>
                </a:cubicBezTo>
                <a:cubicBezTo>
                  <a:pt x="43" y="838"/>
                  <a:pt x="43" y="838"/>
                  <a:pt x="43" y="839"/>
                </a:cubicBezTo>
                <a:cubicBezTo>
                  <a:pt x="43" y="839"/>
                  <a:pt x="43" y="839"/>
                  <a:pt x="43" y="839"/>
                </a:cubicBezTo>
                <a:cubicBezTo>
                  <a:pt x="43" y="839"/>
                  <a:pt x="43" y="839"/>
                  <a:pt x="43" y="839"/>
                </a:cubicBezTo>
                <a:cubicBezTo>
                  <a:pt x="43" y="839"/>
                  <a:pt x="43" y="840"/>
                  <a:pt x="44" y="840"/>
                </a:cubicBezTo>
                <a:cubicBezTo>
                  <a:pt x="42" y="840"/>
                  <a:pt x="43" y="841"/>
                  <a:pt x="44" y="842"/>
                </a:cubicBezTo>
                <a:cubicBezTo>
                  <a:pt x="41" y="838"/>
                  <a:pt x="42" y="841"/>
                  <a:pt x="38" y="837"/>
                </a:cubicBezTo>
                <a:cubicBezTo>
                  <a:pt x="43" y="842"/>
                  <a:pt x="36" y="838"/>
                  <a:pt x="40" y="843"/>
                </a:cubicBezTo>
                <a:cubicBezTo>
                  <a:pt x="37" y="840"/>
                  <a:pt x="40" y="843"/>
                  <a:pt x="37" y="840"/>
                </a:cubicBezTo>
                <a:cubicBezTo>
                  <a:pt x="38" y="841"/>
                  <a:pt x="36" y="836"/>
                  <a:pt x="36" y="834"/>
                </a:cubicBezTo>
                <a:cubicBezTo>
                  <a:pt x="33" y="832"/>
                  <a:pt x="33" y="832"/>
                  <a:pt x="33" y="832"/>
                </a:cubicBezTo>
                <a:cubicBezTo>
                  <a:pt x="31" y="826"/>
                  <a:pt x="37" y="832"/>
                  <a:pt x="36" y="830"/>
                </a:cubicBezTo>
                <a:cubicBezTo>
                  <a:pt x="37" y="831"/>
                  <a:pt x="35" y="831"/>
                  <a:pt x="34" y="830"/>
                </a:cubicBezTo>
                <a:cubicBezTo>
                  <a:pt x="37" y="833"/>
                  <a:pt x="37" y="833"/>
                  <a:pt x="37" y="833"/>
                </a:cubicBezTo>
                <a:cubicBezTo>
                  <a:pt x="39" y="834"/>
                  <a:pt x="39" y="830"/>
                  <a:pt x="39" y="828"/>
                </a:cubicBezTo>
                <a:cubicBezTo>
                  <a:pt x="37" y="827"/>
                  <a:pt x="39" y="825"/>
                  <a:pt x="37" y="822"/>
                </a:cubicBezTo>
                <a:cubicBezTo>
                  <a:pt x="36" y="823"/>
                  <a:pt x="36" y="823"/>
                  <a:pt x="36" y="823"/>
                </a:cubicBezTo>
                <a:cubicBezTo>
                  <a:pt x="35" y="822"/>
                  <a:pt x="35" y="820"/>
                  <a:pt x="35" y="819"/>
                </a:cubicBezTo>
                <a:cubicBezTo>
                  <a:pt x="40" y="820"/>
                  <a:pt x="45" y="816"/>
                  <a:pt x="47" y="819"/>
                </a:cubicBezTo>
                <a:cubicBezTo>
                  <a:pt x="46" y="818"/>
                  <a:pt x="45" y="819"/>
                  <a:pt x="45" y="821"/>
                </a:cubicBezTo>
                <a:cubicBezTo>
                  <a:pt x="47" y="822"/>
                  <a:pt x="47" y="822"/>
                  <a:pt x="47" y="822"/>
                </a:cubicBezTo>
                <a:cubicBezTo>
                  <a:pt x="46" y="823"/>
                  <a:pt x="43" y="819"/>
                  <a:pt x="42" y="821"/>
                </a:cubicBezTo>
                <a:cubicBezTo>
                  <a:pt x="43" y="824"/>
                  <a:pt x="44" y="828"/>
                  <a:pt x="46" y="831"/>
                </a:cubicBezTo>
                <a:cubicBezTo>
                  <a:pt x="50" y="834"/>
                  <a:pt x="46" y="823"/>
                  <a:pt x="50" y="823"/>
                </a:cubicBezTo>
                <a:cubicBezTo>
                  <a:pt x="50" y="822"/>
                  <a:pt x="50" y="828"/>
                  <a:pt x="52" y="826"/>
                </a:cubicBezTo>
                <a:cubicBezTo>
                  <a:pt x="54" y="823"/>
                  <a:pt x="55" y="816"/>
                  <a:pt x="55" y="810"/>
                </a:cubicBezTo>
                <a:cubicBezTo>
                  <a:pt x="54" y="812"/>
                  <a:pt x="52" y="816"/>
                  <a:pt x="50" y="812"/>
                </a:cubicBezTo>
                <a:cubicBezTo>
                  <a:pt x="51" y="810"/>
                  <a:pt x="54" y="808"/>
                  <a:pt x="54" y="805"/>
                </a:cubicBezTo>
                <a:cubicBezTo>
                  <a:pt x="56" y="810"/>
                  <a:pt x="51" y="807"/>
                  <a:pt x="54" y="811"/>
                </a:cubicBezTo>
                <a:cubicBezTo>
                  <a:pt x="54" y="811"/>
                  <a:pt x="55" y="809"/>
                  <a:pt x="55" y="808"/>
                </a:cubicBezTo>
                <a:cubicBezTo>
                  <a:pt x="55" y="811"/>
                  <a:pt x="56" y="812"/>
                  <a:pt x="57" y="813"/>
                </a:cubicBezTo>
                <a:cubicBezTo>
                  <a:pt x="60" y="813"/>
                  <a:pt x="61" y="815"/>
                  <a:pt x="64" y="816"/>
                </a:cubicBezTo>
                <a:cubicBezTo>
                  <a:pt x="64" y="816"/>
                  <a:pt x="65" y="818"/>
                  <a:pt x="64" y="819"/>
                </a:cubicBezTo>
                <a:cubicBezTo>
                  <a:pt x="66" y="818"/>
                  <a:pt x="69" y="810"/>
                  <a:pt x="68" y="807"/>
                </a:cubicBezTo>
                <a:cubicBezTo>
                  <a:pt x="70" y="807"/>
                  <a:pt x="70" y="810"/>
                  <a:pt x="72" y="808"/>
                </a:cubicBezTo>
                <a:cubicBezTo>
                  <a:pt x="70" y="804"/>
                  <a:pt x="72" y="809"/>
                  <a:pt x="73" y="804"/>
                </a:cubicBezTo>
                <a:cubicBezTo>
                  <a:pt x="75" y="804"/>
                  <a:pt x="74" y="807"/>
                  <a:pt x="74" y="808"/>
                </a:cubicBezTo>
                <a:cubicBezTo>
                  <a:pt x="75" y="808"/>
                  <a:pt x="76" y="806"/>
                  <a:pt x="76" y="805"/>
                </a:cubicBezTo>
                <a:cubicBezTo>
                  <a:pt x="76" y="809"/>
                  <a:pt x="72" y="814"/>
                  <a:pt x="73" y="819"/>
                </a:cubicBezTo>
                <a:cubicBezTo>
                  <a:pt x="73" y="822"/>
                  <a:pt x="75" y="827"/>
                  <a:pt x="75" y="827"/>
                </a:cubicBezTo>
                <a:cubicBezTo>
                  <a:pt x="76" y="823"/>
                  <a:pt x="80" y="807"/>
                  <a:pt x="80" y="801"/>
                </a:cubicBezTo>
                <a:cubicBezTo>
                  <a:pt x="81" y="798"/>
                  <a:pt x="81" y="804"/>
                  <a:pt x="82" y="805"/>
                </a:cubicBezTo>
                <a:cubicBezTo>
                  <a:pt x="83" y="810"/>
                  <a:pt x="86" y="802"/>
                  <a:pt x="88" y="805"/>
                </a:cubicBezTo>
                <a:cubicBezTo>
                  <a:pt x="86" y="807"/>
                  <a:pt x="86" y="807"/>
                  <a:pt x="86" y="807"/>
                </a:cubicBezTo>
                <a:cubicBezTo>
                  <a:pt x="86" y="808"/>
                  <a:pt x="89" y="807"/>
                  <a:pt x="90" y="806"/>
                </a:cubicBezTo>
                <a:cubicBezTo>
                  <a:pt x="89" y="807"/>
                  <a:pt x="85" y="813"/>
                  <a:pt x="86" y="815"/>
                </a:cubicBezTo>
                <a:cubicBezTo>
                  <a:pt x="88" y="817"/>
                  <a:pt x="94" y="810"/>
                  <a:pt x="96" y="805"/>
                </a:cubicBezTo>
                <a:cubicBezTo>
                  <a:pt x="96" y="805"/>
                  <a:pt x="94" y="806"/>
                  <a:pt x="93" y="807"/>
                </a:cubicBezTo>
                <a:cubicBezTo>
                  <a:pt x="91" y="808"/>
                  <a:pt x="89" y="808"/>
                  <a:pt x="89" y="808"/>
                </a:cubicBezTo>
                <a:cubicBezTo>
                  <a:pt x="91" y="804"/>
                  <a:pt x="94" y="806"/>
                  <a:pt x="96" y="801"/>
                </a:cubicBezTo>
                <a:cubicBezTo>
                  <a:pt x="100" y="805"/>
                  <a:pt x="100" y="805"/>
                  <a:pt x="100" y="805"/>
                </a:cubicBezTo>
                <a:cubicBezTo>
                  <a:pt x="99" y="804"/>
                  <a:pt x="97" y="805"/>
                  <a:pt x="97" y="807"/>
                </a:cubicBezTo>
                <a:cubicBezTo>
                  <a:pt x="99" y="808"/>
                  <a:pt x="98" y="808"/>
                  <a:pt x="98" y="810"/>
                </a:cubicBezTo>
                <a:cubicBezTo>
                  <a:pt x="94" y="814"/>
                  <a:pt x="85" y="825"/>
                  <a:pt x="82" y="830"/>
                </a:cubicBezTo>
                <a:cubicBezTo>
                  <a:pt x="85" y="829"/>
                  <a:pt x="85" y="829"/>
                  <a:pt x="85" y="829"/>
                </a:cubicBezTo>
                <a:cubicBezTo>
                  <a:pt x="84" y="831"/>
                  <a:pt x="84" y="831"/>
                  <a:pt x="84" y="831"/>
                </a:cubicBezTo>
                <a:cubicBezTo>
                  <a:pt x="87" y="829"/>
                  <a:pt x="96" y="815"/>
                  <a:pt x="99" y="812"/>
                </a:cubicBezTo>
                <a:cubicBezTo>
                  <a:pt x="100" y="814"/>
                  <a:pt x="96" y="821"/>
                  <a:pt x="95" y="823"/>
                </a:cubicBezTo>
                <a:cubicBezTo>
                  <a:pt x="97" y="825"/>
                  <a:pt x="103" y="813"/>
                  <a:pt x="106" y="816"/>
                </a:cubicBezTo>
                <a:cubicBezTo>
                  <a:pt x="106" y="814"/>
                  <a:pt x="106" y="814"/>
                  <a:pt x="106" y="814"/>
                </a:cubicBezTo>
                <a:cubicBezTo>
                  <a:pt x="107" y="814"/>
                  <a:pt x="109" y="817"/>
                  <a:pt x="109" y="816"/>
                </a:cubicBezTo>
                <a:cubicBezTo>
                  <a:pt x="109" y="818"/>
                  <a:pt x="106" y="823"/>
                  <a:pt x="105" y="824"/>
                </a:cubicBezTo>
                <a:cubicBezTo>
                  <a:pt x="105" y="824"/>
                  <a:pt x="106" y="822"/>
                  <a:pt x="108" y="821"/>
                </a:cubicBezTo>
                <a:cubicBezTo>
                  <a:pt x="110" y="820"/>
                  <a:pt x="112" y="819"/>
                  <a:pt x="112" y="819"/>
                </a:cubicBezTo>
                <a:cubicBezTo>
                  <a:pt x="111" y="819"/>
                  <a:pt x="107" y="825"/>
                  <a:pt x="106" y="826"/>
                </a:cubicBezTo>
                <a:cubicBezTo>
                  <a:pt x="107" y="827"/>
                  <a:pt x="113" y="821"/>
                  <a:pt x="113" y="819"/>
                </a:cubicBezTo>
                <a:cubicBezTo>
                  <a:pt x="112" y="825"/>
                  <a:pt x="113" y="822"/>
                  <a:pt x="111" y="828"/>
                </a:cubicBezTo>
                <a:cubicBezTo>
                  <a:pt x="111" y="828"/>
                  <a:pt x="115" y="822"/>
                  <a:pt x="115" y="821"/>
                </a:cubicBezTo>
                <a:cubicBezTo>
                  <a:pt x="118" y="821"/>
                  <a:pt x="118" y="822"/>
                  <a:pt x="118" y="823"/>
                </a:cubicBezTo>
                <a:cubicBezTo>
                  <a:pt x="114" y="824"/>
                  <a:pt x="107" y="835"/>
                  <a:pt x="103" y="838"/>
                </a:cubicBezTo>
                <a:cubicBezTo>
                  <a:pt x="103" y="838"/>
                  <a:pt x="108" y="835"/>
                  <a:pt x="112" y="832"/>
                </a:cubicBezTo>
                <a:cubicBezTo>
                  <a:pt x="117" y="829"/>
                  <a:pt x="121" y="827"/>
                  <a:pt x="121" y="827"/>
                </a:cubicBezTo>
                <a:cubicBezTo>
                  <a:pt x="120" y="828"/>
                  <a:pt x="115" y="832"/>
                  <a:pt x="115" y="833"/>
                </a:cubicBezTo>
                <a:cubicBezTo>
                  <a:pt x="117" y="831"/>
                  <a:pt x="120" y="831"/>
                  <a:pt x="122" y="831"/>
                </a:cubicBezTo>
                <a:cubicBezTo>
                  <a:pt x="124" y="832"/>
                  <a:pt x="126" y="834"/>
                  <a:pt x="126" y="836"/>
                </a:cubicBezTo>
                <a:cubicBezTo>
                  <a:pt x="126" y="836"/>
                  <a:pt x="126" y="836"/>
                  <a:pt x="126" y="836"/>
                </a:cubicBezTo>
                <a:cubicBezTo>
                  <a:pt x="124" y="837"/>
                  <a:pt x="124" y="840"/>
                  <a:pt x="127" y="839"/>
                </a:cubicBezTo>
                <a:cubicBezTo>
                  <a:pt x="126" y="840"/>
                  <a:pt x="126" y="839"/>
                  <a:pt x="125" y="839"/>
                </a:cubicBezTo>
                <a:cubicBezTo>
                  <a:pt x="123" y="843"/>
                  <a:pt x="135" y="836"/>
                  <a:pt x="131" y="841"/>
                </a:cubicBezTo>
                <a:cubicBezTo>
                  <a:pt x="131" y="839"/>
                  <a:pt x="128" y="840"/>
                  <a:pt x="127" y="841"/>
                </a:cubicBezTo>
                <a:cubicBezTo>
                  <a:pt x="129" y="841"/>
                  <a:pt x="129" y="846"/>
                  <a:pt x="135" y="841"/>
                </a:cubicBezTo>
                <a:cubicBezTo>
                  <a:pt x="134" y="843"/>
                  <a:pt x="136" y="843"/>
                  <a:pt x="132" y="845"/>
                </a:cubicBezTo>
                <a:cubicBezTo>
                  <a:pt x="132" y="845"/>
                  <a:pt x="134" y="846"/>
                  <a:pt x="135" y="846"/>
                </a:cubicBezTo>
                <a:cubicBezTo>
                  <a:pt x="137" y="846"/>
                  <a:pt x="138" y="847"/>
                  <a:pt x="138" y="847"/>
                </a:cubicBezTo>
                <a:cubicBezTo>
                  <a:pt x="137" y="847"/>
                  <a:pt x="135" y="848"/>
                  <a:pt x="136" y="849"/>
                </a:cubicBezTo>
                <a:cubicBezTo>
                  <a:pt x="135" y="846"/>
                  <a:pt x="128" y="848"/>
                  <a:pt x="132" y="845"/>
                </a:cubicBezTo>
                <a:cubicBezTo>
                  <a:pt x="128" y="847"/>
                  <a:pt x="126" y="849"/>
                  <a:pt x="123" y="850"/>
                </a:cubicBezTo>
                <a:cubicBezTo>
                  <a:pt x="126" y="852"/>
                  <a:pt x="134" y="850"/>
                  <a:pt x="140" y="851"/>
                </a:cubicBezTo>
                <a:cubicBezTo>
                  <a:pt x="139" y="856"/>
                  <a:pt x="139" y="856"/>
                  <a:pt x="139" y="856"/>
                </a:cubicBezTo>
                <a:cubicBezTo>
                  <a:pt x="141" y="855"/>
                  <a:pt x="141" y="855"/>
                  <a:pt x="141" y="855"/>
                </a:cubicBezTo>
                <a:cubicBezTo>
                  <a:pt x="136" y="858"/>
                  <a:pt x="136" y="858"/>
                  <a:pt x="136" y="858"/>
                </a:cubicBezTo>
                <a:cubicBezTo>
                  <a:pt x="138" y="857"/>
                  <a:pt x="139" y="857"/>
                  <a:pt x="138" y="858"/>
                </a:cubicBezTo>
                <a:cubicBezTo>
                  <a:pt x="138" y="858"/>
                  <a:pt x="137" y="858"/>
                  <a:pt x="137" y="858"/>
                </a:cubicBezTo>
                <a:cubicBezTo>
                  <a:pt x="137" y="858"/>
                  <a:pt x="138" y="859"/>
                  <a:pt x="138" y="859"/>
                </a:cubicBezTo>
                <a:cubicBezTo>
                  <a:pt x="136" y="860"/>
                  <a:pt x="132" y="860"/>
                  <a:pt x="130" y="861"/>
                </a:cubicBezTo>
                <a:cubicBezTo>
                  <a:pt x="130" y="860"/>
                  <a:pt x="131" y="860"/>
                  <a:pt x="132" y="859"/>
                </a:cubicBezTo>
                <a:cubicBezTo>
                  <a:pt x="129" y="859"/>
                  <a:pt x="127" y="860"/>
                  <a:pt x="125" y="862"/>
                </a:cubicBezTo>
                <a:cubicBezTo>
                  <a:pt x="126" y="862"/>
                  <a:pt x="126" y="862"/>
                  <a:pt x="127" y="862"/>
                </a:cubicBezTo>
                <a:cubicBezTo>
                  <a:pt x="125" y="862"/>
                  <a:pt x="123" y="862"/>
                  <a:pt x="122" y="863"/>
                </a:cubicBezTo>
                <a:cubicBezTo>
                  <a:pt x="126" y="864"/>
                  <a:pt x="126" y="864"/>
                  <a:pt x="126" y="864"/>
                </a:cubicBezTo>
                <a:cubicBezTo>
                  <a:pt x="126" y="864"/>
                  <a:pt x="128" y="863"/>
                  <a:pt x="129" y="862"/>
                </a:cubicBezTo>
                <a:cubicBezTo>
                  <a:pt x="133" y="862"/>
                  <a:pt x="137" y="862"/>
                  <a:pt x="140" y="859"/>
                </a:cubicBezTo>
                <a:cubicBezTo>
                  <a:pt x="138" y="862"/>
                  <a:pt x="138" y="862"/>
                  <a:pt x="138" y="862"/>
                </a:cubicBezTo>
                <a:cubicBezTo>
                  <a:pt x="144" y="863"/>
                  <a:pt x="142" y="863"/>
                  <a:pt x="147" y="865"/>
                </a:cubicBezTo>
                <a:cubicBezTo>
                  <a:pt x="145" y="866"/>
                  <a:pt x="144" y="865"/>
                  <a:pt x="143" y="866"/>
                </a:cubicBezTo>
                <a:cubicBezTo>
                  <a:pt x="149" y="867"/>
                  <a:pt x="138" y="874"/>
                  <a:pt x="143" y="873"/>
                </a:cubicBezTo>
                <a:cubicBezTo>
                  <a:pt x="143" y="874"/>
                  <a:pt x="144" y="874"/>
                  <a:pt x="144" y="874"/>
                </a:cubicBezTo>
                <a:cubicBezTo>
                  <a:pt x="146" y="875"/>
                  <a:pt x="148" y="874"/>
                  <a:pt x="149" y="875"/>
                </a:cubicBezTo>
                <a:cubicBezTo>
                  <a:pt x="149" y="875"/>
                  <a:pt x="148" y="875"/>
                  <a:pt x="148" y="875"/>
                </a:cubicBezTo>
                <a:cubicBezTo>
                  <a:pt x="148" y="875"/>
                  <a:pt x="149" y="876"/>
                  <a:pt x="150" y="876"/>
                </a:cubicBezTo>
                <a:cubicBezTo>
                  <a:pt x="151" y="876"/>
                  <a:pt x="152" y="877"/>
                  <a:pt x="152" y="877"/>
                </a:cubicBezTo>
                <a:cubicBezTo>
                  <a:pt x="150" y="878"/>
                  <a:pt x="149" y="875"/>
                  <a:pt x="147" y="877"/>
                </a:cubicBezTo>
                <a:cubicBezTo>
                  <a:pt x="149" y="879"/>
                  <a:pt x="150" y="881"/>
                  <a:pt x="151" y="882"/>
                </a:cubicBezTo>
                <a:cubicBezTo>
                  <a:pt x="151" y="884"/>
                  <a:pt x="151" y="885"/>
                  <a:pt x="150" y="886"/>
                </a:cubicBezTo>
                <a:cubicBezTo>
                  <a:pt x="150" y="891"/>
                  <a:pt x="158" y="885"/>
                  <a:pt x="156" y="889"/>
                </a:cubicBezTo>
                <a:cubicBezTo>
                  <a:pt x="153" y="890"/>
                  <a:pt x="150" y="889"/>
                  <a:pt x="148" y="891"/>
                </a:cubicBezTo>
                <a:cubicBezTo>
                  <a:pt x="150" y="893"/>
                  <a:pt x="153" y="894"/>
                  <a:pt x="153" y="896"/>
                </a:cubicBezTo>
                <a:cubicBezTo>
                  <a:pt x="149" y="895"/>
                  <a:pt x="149" y="895"/>
                  <a:pt x="149" y="895"/>
                </a:cubicBezTo>
                <a:cubicBezTo>
                  <a:pt x="148" y="897"/>
                  <a:pt x="148" y="899"/>
                  <a:pt x="145" y="897"/>
                </a:cubicBezTo>
                <a:cubicBezTo>
                  <a:pt x="146" y="899"/>
                  <a:pt x="145" y="900"/>
                  <a:pt x="144" y="901"/>
                </a:cubicBezTo>
                <a:cubicBezTo>
                  <a:pt x="145" y="903"/>
                  <a:pt x="147" y="904"/>
                  <a:pt x="149" y="904"/>
                </a:cubicBezTo>
                <a:cubicBezTo>
                  <a:pt x="152" y="904"/>
                  <a:pt x="155" y="903"/>
                  <a:pt x="156" y="903"/>
                </a:cubicBezTo>
                <a:cubicBezTo>
                  <a:pt x="154" y="904"/>
                  <a:pt x="152" y="905"/>
                  <a:pt x="151" y="906"/>
                </a:cubicBezTo>
                <a:cubicBezTo>
                  <a:pt x="150" y="906"/>
                  <a:pt x="149" y="907"/>
                  <a:pt x="146" y="906"/>
                </a:cubicBezTo>
                <a:cubicBezTo>
                  <a:pt x="146" y="903"/>
                  <a:pt x="146" y="903"/>
                  <a:pt x="146" y="903"/>
                </a:cubicBezTo>
                <a:cubicBezTo>
                  <a:pt x="139" y="904"/>
                  <a:pt x="149" y="911"/>
                  <a:pt x="140" y="907"/>
                </a:cubicBezTo>
                <a:cubicBezTo>
                  <a:pt x="141" y="906"/>
                  <a:pt x="140" y="903"/>
                  <a:pt x="137" y="903"/>
                </a:cubicBezTo>
                <a:cubicBezTo>
                  <a:pt x="138" y="906"/>
                  <a:pt x="138" y="906"/>
                  <a:pt x="138" y="906"/>
                </a:cubicBezTo>
                <a:cubicBezTo>
                  <a:pt x="137" y="905"/>
                  <a:pt x="138" y="904"/>
                  <a:pt x="136" y="904"/>
                </a:cubicBezTo>
                <a:cubicBezTo>
                  <a:pt x="137" y="905"/>
                  <a:pt x="138" y="908"/>
                  <a:pt x="139" y="909"/>
                </a:cubicBezTo>
                <a:cubicBezTo>
                  <a:pt x="139" y="909"/>
                  <a:pt x="139" y="909"/>
                  <a:pt x="139" y="909"/>
                </a:cubicBezTo>
                <a:cubicBezTo>
                  <a:pt x="137" y="912"/>
                  <a:pt x="137" y="912"/>
                  <a:pt x="137" y="912"/>
                </a:cubicBezTo>
                <a:cubicBezTo>
                  <a:pt x="138" y="912"/>
                  <a:pt x="136" y="911"/>
                  <a:pt x="136" y="911"/>
                </a:cubicBezTo>
                <a:cubicBezTo>
                  <a:pt x="136" y="915"/>
                  <a:pt x="136" y="915"/>
                  <a:pt x="136" y="915"/>
                </a:cubicBezTo>
                <a:cubicBezTo>
                  <a:pt x="136" y="913"/>
                  <a:pt x="134" y="913"/>
                  <a:pt x="133" y="913"/>
                </a:cubicBezTo>
                <a:cubicBezTo>
                  <a:pt x="130" y="915"/>
                  <a:pt x="139" y="923"/>
                  <a:pt x="133" y="921"/>
                </a:cubicBezTo>
                <a:cubicBezTo>
                  <a:pt x="134" y="921"/>
                  <a:pt x="133" y="920"/>
                  <a:pt x="134" y="920"/>
                </a:cubicBezTo>
                <a:cubicBezTo>
                  <a:pt x="131" y="920"/>
                  <a:pt x="131" y="920"/>
                  <a:pt x="131" y="920"/>
                </a:cubicBezTo>
                <a:cubicBezTo>
                  <a:pt x="138" y="927"/>
                  <a:pt x="126" y="926"/>
                  <a:pt x="133" y="933"/>
                </a:cubicBezTo>
                <a:cubicBezTo>
                  <a:pt x="128" y="932"/>
                  <a:pt x="131" y="932"/>
                  <a:pt x="130" y="927"/>
                </a:cubicBezTo>
                <a:cubicBezTo>
                  <a:pt x="126" y="926"/>
                  <a:pt x="126" y="926"/>
                  <a:pt x="126" y="926"/>
                </a:cubicBezTo>
                <a:cubicBezTo>
                  <a:pt x="127" y="925"/>
                  <a:pt x="128" y="925"/>
                  <a:pt x="128" y="924"/>
                </a:cubicBezTo>
                <a:close/>
                <a:moveTo>
                  <a:pt x="144" y="904"/>
                </a:moveTo>
                <a:cubicBezTo>
                  <a:pt x="146" y="904"/>
                  <a:pt x="144" y="902"/>
                  <a:pt x="144" y="901"/>
                </a:cubicBezTo>
                <a:cubicBezTo>
                  <a:pt x="142" y="901"/>
                  <a:pt x="141" y="901"/>
                  <a:pt x="144" y="904"/>
                </a:cubicBezTo>
                <a:close/>
                <a:moveTo>
                  <a:pt x="133" y="857"/>
                </a:moveTo>
                <a:cubicBezTo>
                  <a:pt x="134" y="856"/>
                  <a:pt x="135" y="855"/>
                  <a:pt x="133" y="855"/>
                </a:cubicBezTo>
                <a:cubicBezTo>
                  <a:pt x="133" y="856"/>
                  <a:pt x="133" y="857"/>
                  <a:pt x="133" y="857"/>
                </a:cubicBezTo>
                <a:close/>
                <a:moveTo>
                  <a:pt x="48" y="835"/>
                </a:moveTo>
                <a:cubicBezTo>
                  <a:pt x="48" y="835"/>
                  <a:pt x="48" y="835"/>
                  <a:pt x="48" y="835"/>
                </a:cubicBezTo>
                <a:cubicBezTo>
                  <a:pt x="48" y="836"/>
                  <a:pt x="49" y="836"/>
                  <a:pt x="48" y="835"/>
                </a:cubicBezTo>
                <a:close/>
                <a:moveTo>
                  <a:pt x="47" y="835"/>
                </a:moveTo>
                <a:cubicBezTo>
                  <a:pt x="46" y="835"/>
                  <a:pt x="46" y="835"/>
                  <a:pt x="46" y="836"/>
                </a:cubicBezTo>
                <a:cubicBezTo>
                  <a:pt x="46" y="835"/>
                  <a:pt x="46" y="835"/>
                  <a:pt x="46" y="835"/>
                </a:cubicBezTo>
                <a:cubicBezTo>
                  <a:pt x="46" y="834"/>
                  <a:pt x="46" y="834"/>
                  <a:pt x="47" y="835"/>
                </a:cubicBezTo>
                <a:close/>
                <a:moveTo>
                  <a:pt x="59" y="912"/>
                </a:moveTo>
                <a:cubicBezTo>
                  <a:pt x="59" y="911"/>
                  <a:pt x="59" y="911"/>
                  <a:pt x="59" y="911"/>
                </a:cubicBezTo>
                <a:cubicBezTo>
                  <a:pt x="58" y="912"/>
                  <a:pt x="58" y="913"/>
                  <a:pt x="59" y="912"/>
                </a:cubicBezTo>
                <a:close/>
                <a:moveTo>
                  <a:pt x="140" y="858"/>
                </a:moveTo>
                <a:cubicBezTo>
                  <a:pt x="139" y="858"/>
                  <a:pt x="139" y="858"/>
                  <a:pt x="138" y="859"/>
                </a:cubicBezTo>
                <a:cubicBezTo>
                  <a:pt x="139" y="859"/>
                  <a:pt x="139" y="858"/>
                  <a:pt x="140" y="858"/>
                </a:cubicBezTo>
                <a:close/>
                <a:moveTo>
                  <a:pt x="112" y="938"/>
                </a:moveTo>
                <a:cubicBezTo>
                  <a:pt x="112" y="938"/>
                  <a:pt x="112" y="938"/>
                  <a:pt x="112" y="938"/>
                </a:cubicBezTo>
                <a:cubicBezTo>
                  <a:pt x="112" y="938"/>
                  <a:pt x="112" y="938"/>
                  <a:pt x="112" y="938"/>
                </a:cubicBezTo>
                <a:close/>
                <a:moveTo>
                  <a:pt x="75" y="803"/>
                </a:moveTo>
                <a:cubicBezTo>
                  <a:pt x="76" y="803"/>
                  <a:pt x="76" y="804"/>
                  <a:pt x="76" y="805"/>
                </a:cubicBezTo>
                <a:cubicBezTo>
                  <a:pt x="76" y="804"/>
                  <a:pt x="76" y="803"/>
                  <a:pt x="75" y="803"/>
                </a:cubicBezTo>
                <a:close/>
                <a:moveTo>
                  <a:pt x="42" y="843"/>
                </a:moveTo>
                <a:cubicBezTo>
                  <a:pt x="42" y="842"/>
                  <a:pt x="42" y="842"/>
                  <a:pt x="42" y="842"/>
                </a:cubicBezTo>
                <a:cubicBezTo>
                  <a:pt x="42" y="842"/>
                  <a:pt x="41" y="842"/>
                  <a:pt x="41" y="841"/>
                </a:cubicBezTo>
                <a:cubicBezTo>
                  <a:pt x="41" y="842"/>
                  <a:pt x="42" y="843"/>
                  <a:pt x="42" y="843"/>
                </a:cubicBezTo>
                <a:close/>
                <a:moveTo>
                  <a:pt x="21" y="833"/>
                </a:moveTo>
                <a:cubicBezTo>
                  <a:pt x="21" y="834"/>
                  <a:pt x="20" y="834"/>
                  <a:pt x="20" y="834"/>
                </a:cubicBezTo>
                <a:cubicBezTo>
                  <a:pt x="22" y="835"/>
                  <a:pt x="22" y="835"/>
                  <a:pt x="22" y="835"/>
                </a:cubicBezTo>
                <a:cubicBezTo>
                  <a:pt x="22" y="834"/>
                  <a:pt x="22" y="833"/>
                  <a:pt x="21" y="833"/>
                </a:cubicBezTo>
                <a:close/>
                <a:moveTo>
                  <a:pt x="34" y="834"/>
                </a:moveTo>
                <a:cubicBezTo>
                  <a:pt x="33" y="832"/>
                  <a:pt x="33" y="833"/>
                  <a:pt x="32" y="834"/>
                </a:cubicBezTo>
                <a:cubicBezTo>
                  <a:pt x="32" y="834"/>
                  <a:pt x="32" y="834"/>
                  <a:pt x="32" y="834"/>
                </a:cubicBezTo>
                <a:cubicBezTo>
                  <a:pt x="35" y="837"/>
                  <a:pt x="35" y="836"/>
                  <a:pt x="34" y="834"/>
                </a:cubicBezTo>
                <a:close/>
                <a:moveTo>
                  <a:pt x="32" y="834"/>
                </a:moveTo>
                <a:cubicBezTo>
                  <a:pt x="32" y="834"/>
                  <a:pt x="32" y="835"/>
                  <a:pt x="32" y="835"/>
                </a:cubicBezTo>
                <a:cubicBezTo>
                  <a:pt x="33" y="836"/>
                  <a:pt x="32" y="835"/>
                  <a:pt x="32" y="834"/>
                </a:cubicBezTo>
                <a:close/>
                <a:moveTo>
                  <a:pt x="45" y="837"/>
                </a:moveTo>
                <a:cubicBezTo>
                  <a:pt x="44" y="837"/>
                  <a:pt x="46" y="841"/>
                  <a:pt x="45" y="840"/>
                </a:cubicBezTo>
                <a:cubicBezTo>
                  <a:pt x="47" y="843"/>
                  <a:pt x="45" y="834"/>
                  <a:pt x="45" y="837"/>
                </a:cubicBezTo>
                <a:close/>
                <a:moveTo>
                  <a:pt x="28" y="827"/>
                </a:moveTo>
                <a:cubicBezTo>
                  <a:pt x="31" y="829"/>
                  <a:pt x="31" y="829"/>
                  <a:pt x="31" y="829"/>
                </a:cubicBezTo>
                <a:cubicBezTo>
                  <a:pt x="29" y="827"/>
                  <a:pt x="29" y="827"/>
                  <a:pt x="29" y="827"/>
                </a:cubicBezTo>
                <a:lnTo>
                  <a:pt x="28" y="827"/>
                </a:lnTo>
                <a:close/>
                <a:moveTo>
                  <a:pt x="36" y="825"/>
                </a:moveTo>
                <a:cubicBezTo>
                  <a:pt x="36" y="825"/>
                  <a:pt x="34" y="825"/>
                  <a:pt x="34" y="825"/>
                </a:cubicBezTo>
                <a:cubicBezTo>
                  <a:pt x="34" y="825"/>
                  <a:pt x="34" y="826"/>
                  <a:pt x="34" y="826"/>
                </a:cubicBezTo>
                <a:cubicBezTo>
                  <a:pt x="35" y="826"/>
                  <a:pt x="36" y="826"/>
                  <a:pt x="36" y="825"/>
                </a:cubicBezTo>
                <a:close/>
                <a:moveTo>
                  <a:pt x="34" y="826"/>
                </a:moveTo>
                <a:cubicBezTo>
                  <a:pt x="34" y="826"/>
                  <a:pt x="34" y="827"/>
                  <a:pt x="34" y="827"/>
                </a:cubicBezTo>
                <a:cubicBezTo>
                  <a:pt x="34" y="827"/>
                  <a:pt x="34" y="827"/>
                  <a:pt x="34" y="826"/>
                </a:cubicBezTo>
                <a:close/>
                <a:moveTo>
                  <a:pt x="29" y="825"/>
                </a:moveTo>
                <a:cubicBezTo>
                  <a:pt x="30" y="825"/>
                  <a:pt x="30" y="825"/>
                  <a:pt x="30" y="825"/>
                </a:cubicBezTo>
                <a:cubicBezTo>
                  <a:pt x="31" y="825"/>
                  <a:pt x="31" y="825"/>
                  <a:pt x="31" y="825"/>
                </a:cubicBezTo>
                <a:lnTo>
                  <a:pt x="29" y="825"/>
                </a:lnTo>
                <a:close/>
                <a:moveTo>
                  <a:pt x="51" y="820"/>
                </a:moveTo>
                <a:cubicBezTo>
                  <a:pt x="52" y="819"/>
                  <a:pt x="52" y="819"/>
                  <a:pt x="52" y="819"/>
                </a:cubicBezTo>
                <a:cubicBezTo>
                  <a:pt x="52" y="818"/>
                  <a:pt x="52" y="817"/>
                  <a:pt x="51" y="818"/>
                </a:cubicBezTo>
                <a:cubicBezTo>
                  <a:pt x="51" y="819"/>
                  <a:pt x="50" y="819"/>
                  <a:pt x="51" y="820"/>
                </a:cubicBezTo>
                <a:close/>
                <a:moveTo>
                  <a:pt x="43" y="812"/>
                </a:moveTo>
                <a:cubicBezTo>
                  <a:pt x="44" y="813"/>
                  <a:pt x="44" y="813"/>
                  <a:pt x="45" y="814"/>
                </a:cubicBezTo>
                <a:cubicBezTo>
                  <a:pt x="44" y="810"/>
                  <a:pt x="44" y="810"/>
                  <a:pt x="44" y="810"/>
                </a:cubicBezTo>
                <a:lnTo>
                  <a:pt x="43" y="812"/>
                </a:lnTo>
                <a:close/>
                <a:moveTo>
                  <a:pt x="49" y="810"/>
                </a:moveTo>
                <a:cubicBezTo>
                  <a:pt x="48" y="808"/>
                  <a:pt x="51" y="806"/>
                  <a:pt x="48" y="806"/>
                </a:cubicBezTo>
                <a:cubicBezTo>
                  <a:pt x="48" y="808"/>
                  <a:pt x="47" y="809"/>
                  <a:pt x="49" y="810"/>
                </a:cubicBezTo>
                <a:close/>
                <a:moveTo>
                  <a:pt x="76" y="816"/>
                </a:moveTo>
                <a:cubicBezTo>
                  <a:pt x="75" y="816"/>
                  <a:pt x="75" y="816"/>
                  <a:pt x="75" y="816"/>
                </a:cubicBezTo>
                <a:cubicBezTo>
                  <a:pt x="74" y="823"/>
                  <a:pt x="74" y="823"/>
                  <a:pt x="74" y="823"/>
                </a:cubicBezTo>
                <a:lnTo>
                  <a:pt x="76" y="816"/>
                </a:lnTo>
                <a:close/>
                <a:moveTo>
                  <a:pt x="106" y="808"/>
                </a:moveTo>
                <a:cubicBezTo>
                  <a:pt x="105" y="806"/>
                  <a:pt x="103" y="812"/>
                  <a:pt x="102" y="809"/>
                </a:cubicBezTo>
                <a:cubicBezTo>
                  <a:pt x="101" y="810"/>
                  <a:pt x="103" y="812"/>
                  <a:pt x="102" y="813"/>
                </a:cubicBezTo>
                <a:cubicBezTo>
                  <a:pt x="104" y="812"/>
                  <a:pt x="104" y="813"/>
                  <a:pt x="106" y="808"/>
                </a:cubicBezTo>
                <a:close/>
                <a:moveTo>
                  <a:pt x="102" y="813"/>
                </a:moveTo>
                <a:cubicBezTo>
                  <a:pt x="102" y="813"/>
                  <a:pt x="101" y="813"/>
                  <a:pt x="101" y="813"/>
                </a:cubicBezTo>
                <a:cubicBezTo>
                  <a:pt x="101" y="813"/>
                  <a:pt x="102" y="813"/>
                  <a:pt x="102" y="813"/>
                </a:cubicBezTo>
                <a:close/>
                <a:moveTo>
                  <a:pt x="32" y="860"/>
                </a:moveTo>
                <a:cubicBezTo>
                  <a:pt x="33" y="860"/>
                  <a:pt x="33" y="860"/>
                  <a:pt x="33" y="860"/>
                </a:cubicBezTo>
                <a:cubicBezTo>
                  <a:pt x="31" y="860"/>
                  <a:pt x="31" y="860"/>
                  <a:pt x="31" y="860"/>
                </a:cubicBezTo>
                <a:lnTo>
                  <a:pt x="32" y="860"/>
                </a:lnTo>
                <a:close/>
                <a:moveTo>
                  <a:pt x="26" y="858"/>
                </a:moveTo>
                <a:cubicBezTo>
                  <a:pt x="31" y="859"/>
                  <a:pt x="31" y="859"/>
                  <a:pt x="31" y="859"/>
                </a:cubicBezTo>
                <a:cubicBezTo>
                  <a:pt x="27" y="858"/>
                  <a:pt x="27" y="858"/>
                  <a:pt x="27" y="858"/>
                </a:cubicBezTo>
                <a:cubicBezTo>
                  <a:pt x="27" y="858"/>
                  <a:pt x="27" y="858"/>
                  <a:pt x="26" y="858"/>
                </a:cubicBezTo>
                <a:close/>
                <a:moveTo>
                  <a:pt x="155" y="899"/>
                </a:moveTo>
                <a:cubicBezTo>
                  <a:pt x="154" y="898"/>
                  <a:pt x="154" y="898"/>
                  <a:pt x="154" y="898"/>
                </a:cubicBezTo>
                <a:cubicBezTo>
                  <a:pt x="153" y="898"/>
                  <a:pt x="153" y="899"/>
                  <a:pt x="152" y="900"/>
                </a:cubicBezTo>
                <a:lnTo>
                  <a:pt x="155" y="899"/>
                </a:lnTo>
                <a:close/>
                <a:moveTo>
                  <a:pt x="138" y="919"/>
                </a:moveTo>
                <a:cubicBezTo>
                  <a:pt x="139" y="919"/>
                  <a:pt x="139" y="919"/>
                  <a:pt x="139" y="919"/>
                </a:cubicBezTo>
                <a:cubicBezTo>
                  <a:pt x="135" y="917"/>
                  <a:pt x="135" y="917"/>
                  <a:pt x="135" y="917"/>
                </a:cubicBezTo>
                <a:lnTo>
                  <a:pt x="138" y="919"/>
                </a:lnTo>
                <a:close/>
                <a:moveTo>
                  <a:pt x="128" y="936"/>
                </a:moveTo>
                <a:cubicBezTo>
                  <a:pt x="128" y="936"/>
                  <a:pt x="129" y="935"/>
                  <a:pt x="129" y="934"/>
                </a:cubicBezTo>
                <a:cubicBezTo>
                  <a:pt x="128" y="936"/>
                  <a:pt x="124" y="932"/>
                  <a:pt x="128" y="936"/>
                </a:cubicBezTo>
                <a:close/>
                <a:moveTo>
                  <a:pt x="122" y="888"/>
                </a:moveTo>
                <a:cubicBezTo>
                  <a:pt x="122" y="888"/>
                  <a:pt x="121" y="885"/>
                  <a:pt x="121" y="885"/>
                </a:cubicBezTo>
                <a:cubicBezTo>
                  <a:pt x="121" y="886"/>
                  <a:pt x="122" y="889"/>
                  <a:pt x="122" y="888"/>
                </a:cubicBezTo>
                <a:close/>
                <a:moveTo>
                  <a:pt x="115" y="896"/>
                </a:moveTo>
                <a:cubicBezTo>
                  <a:pt x="115" y="895"/>
                  <a:pt x="115" y="895"/>
                  <a:pt x="115" y="895"/>
                </a:cubicBezTo>
                <a:cubicBezTo>
                  <a:pt x="115" y="898"/>
                  <a:pt x="115" y="898"/>
                  <a:pt x="115" y="898"/>
                </a:cubicBezTo>
                <a:lnTo>
                  <a:pt x="115" y="896"/>
                </a:lnTo>
                <a:close/>
                <a:moveTo>
                  <a:pt x="109" y="897"/>
                </a:moveTo>
                <a:cubicBezTo>
                  <a:pt x="110" y="902"/>
                  <a:pt x="111" y="896"/>
                  <a:pt x="112" y="897"/>
                </a:cubicBezTo>
                <a:cubicBezTo>
                  <a:pt x="113" y="899"/>
                  <a:pt x="113" y="899"/>
                  <a:pt x="113" y="899"/>
                </a:cubicBezTo>
                <a:cubicBezTo>
                  <a:pt x="113" y="894"/>
                  <a:pt x="113" y="894"/>
                  <a:pt x="113" y="894"/>
                </a:cubicBezTo>
                <a:cubicBezTo>
                  <a:pt x="111" y="895"/>
                  <a:pt x="110" y="898"/>
                  <a:pt x="109" y="897"/>
                </a:cubicBezTo>
                <a:close/>
                <a:moveTo>
                  <a:pt x="104" y="886"/>
                </a:moveTo>
                <a:cubicBezTo>
                  <a:pt x="104" y="888"/>
                  <a:pt x="103" y="888"/>
                  <a:pt x="105" y="887"/>
                </a:cubicBezTo>
                <a:cubicBezTo>
                  <a:pt x="105" y="886"/>
                  <a:pt x="105" y="886"/>
                  <a:pt x="105" y="886"/>
                </a:cubicBezTo>
                <a:cubicBezTo>
                  <a:pt x="105" y="886"/>
                  <a:pt x="104" y="886"/>
                  <a:pt x="104" y="886"/>
                </a:cubicBezTo>
                <a:close/>
                <a:moveTo>
                  <a:pt x="105" y="886"/>
                </a:moveTo>
                <a:cubicBezTo>
                  <a:pt x="105" y="886"/>
                  <a:pt x="104" y="884"/>
                  <a:pt x="105" y="886"/>
                </a:cubicBezTo>
                <a:close/>
                <a:moveTo>
                  <a:pt x="102" y="888"/>
                </a:moveTo>
                <a:cubicBezTo>
                  <a:pt x="102" y="886"/>
                  <a:pt x="102" y="886"/>
                  <a:pt x="102" y="886"/>
                </a:cubicBezTo>
                <a:cubicBezTo>
                  <a:pt x="102" y="885"/>
                  <a:pt x="101" y="884"/>
                  <a:pt x="102" y="883"/>
                </a:cubicBezTo>
                <a:cubicBezTo>
                  <a:pt x="101" y="885"/>
                  <a:pt x="101" y="886"/>
                  <a:pt x="102" y="888"/>
                </a:cubicBezTo>
                <a:close/>
                <a:moveTo>
                  <a:pt x="101" y="891"/>
                </a:moveTo>
                <a:cubicBezTo>
                  <a:pt x="102" y="891"/>
                  <a:pt x="102" y="891"/>
                  <a:pt x="102" y="891"/>
                </a:cubicBezTo>
                <a:cubicBezTo>
                  <a:pt x="102" y="890"/>
                  <a:pt x="101" y="890"/>
                  <a:pt x="101" y="891"/>
                </a:cubicBezTo>
                <a:close/>
                <a:moveTo>
                  <a:pt x="102" y="889"/>
                </a:moveTo>
                <a:cubicBezTo>
                  <a:pt x="102" y="891"/>
                  <a:pt x="102" y="891"/>
                  <a:pt x="102" y="891"/>
                </a:cubicBezTo>
                <a:cubicBezTo>
                  <a:pt x="102" y="891"/>
                  <a:pt x="102" y="893"/>
                  <a:pt x="102" y="890"/>
                </a:cubicBezTo>
                <a:cubicBezTo>
                  <a:pt x="102" y="892"/>
                  <a:pt x="102" y="890"/>
                  <a:pt x="102" y="889"/>
                </a:cubicBezTo>
                <a:close/>
                <a:moveTo>
                  <a:pt x="103" y="890"/>
                </a:moveTo>
                <a:cubicBezTo>
                  <a:pt x="104" y="891"/>
                  <a:pt x="104" y="891"/>
                  <a:pt x="104" y="893"/>
                </a:cubicBezTo>
                <a:cubicBezTo>
                  <a:pt x="105" y="892"/>
                  <a:pt x="105" y="889"/>
                  <a:pt x="103" y="890"/>
                </a:cubicBezTo>
                <a:close/>
                <a:moveTo>
                  <a:pt x="109" y="902"/>
                </a:moveTo>
                <a:cubicBezTo>
                  <a:pt x="110" y="904"/>
                  <a:pt x="110" y="904"/>
                  <a:pt x="110" y="904"/>
                </a:cubicBezTo>
                <a:cubicBezTo>
                  <a:pt x="110" y="902"/>
                  <a:pt x="110" y="902"/>
                  <a:pt x="110" y="902"/>
                </a:cubicBezTo>
                <a:cubicBezTo>
                  <a:pt x="110" y="903"/>
                  <a:pt x="109" y="901"/>
                  <a:pt x="109" y="902"/>
                </a:cubicBezTo>
                <a:close/>
                <a:moveTo>
                  <a:pt x="96" y="885"/>
                </a:moveTo>
                <a:cubicBezTo>
                  <a:pt x="96" y="886"/>
                  <a:pt x="97" y="888"/>
                  <a:pt x="97" y="890"/>
                </a:cubicBezTo>
                <a:cubicBezTo>
                  <a:pt x="98" y="888"/>
                  <a:pt x="98" y="888"/>
                  <a:pt x="98" y="888"/>
                </a:cubicBezTo>
                <a:cubicBezTo>
                  <a:pt x="97" y="888"/>
                  <a:pt x="97" y="887"/>
                  <a:pt x="96" y="885"/>
                </a:cubicBezTo>
                <a:close/>
                <a:moveTo>
                  <a:pt x="97" y="890"/>
                </a:moveTo>
                <a:cubicBezTo>
                  <a:pt x="96" y="892"/>
                  <a:pt x="96" y="892"/>
                  <a:pt x="96" y="892"/>
                </a:cubicBezTo>
                <a:cubicBezTo>
                  <a:pt x="97" y="892"/>
                  <a:pt x="97" y="891"/>
                  <a:pt x="97" y="890"/>
                </a:cubicBezTo>
                <a:close/>
                <a:moveTo>
                  <a:pt x="102" y="897"/>
                </a:moveTo>
                <a:cubicBezTo>
                  <a:pt x="103" y="893"/>
                  <a:pt x="103" y="893"/>
                  <a:pt x="103" y="893"/>
                </a:cubicBezTo>
                <a:cubicBezTo>
                  <a:pt x="101" y="897"/>
                  <a:pt x="101" y="897"/>
                  <a:pt x="101" y="897"/>
                </a:cubicBezTo>
                <a:lnTo>
                  <a:pt x="102" y="897"/>
                </a:lnTo>
                <a:close/>
                <a:moveTo>
                  <a:pt x="93" y="885"/>
                </a:moveTo>
                <a:cubicBezTo>
                  <a:pt x="93" y="883"/>
                  <a:pt x="93" y="883"/>
                  <a:pt x="93" y="883"/>
                </a:cubicBezTo>
                <a:cubicBezTo>
                  <a:pt x="93" y="887"/>
                  <a:pt x="93" y="887"/>
                  <a:pt x="93" y="887"/>
                </a:cubicBezTo>
                <a:lnTo>
                  <a:pt x="93" y="885"/>
                </a:lnTo>
                <a:close/>
                <a:moveTo>
                  <a:pt x="91" y="886"/>
                </a:moveTo>
                <a:cubicBezTo>
                  <a:pt x="91" y="884"/>
                  <a:pt x="90" y="882"/>
                  <a:pt x="91" y="881"/>
                </a:cubicBezTo>
                <a:cubicBezTo>
                  <a:pt x="90" y="881"/>
                  <a:pt x="90" y="883"/>
                  <a:pt x="89" y="885"/>
                </a:cubicBezTo>
                <a:cubicBezTo>
                  <a:pt x="90" y="884"/>
                  <a:pt x="90" y="884"/>
                  <a:pt x="91" y="886"/>
                </a:cubicBezTo>
                <a:close/>
                <a:moveTo>
                  <a:pt x="88" y="887"/>
                </a:moveTo>
                <a:cubicBezTo>
                  <a:pt x="89" y="887"/>
                  <a:pt x="89" y="886"/>
                  <a:pt x="89" y="885"/>
                </a:cubicBezTo>
                <a:cubicBezTo>
                  <a:pt x="89" y="885"/>
                  <a:pt x="89" y="886"/>
                  <a:pt x="88" y="887"/>
                </a:cubicBezTo>
                <a:close/>
                <a:moveTo>
                  <a:pt x="95" y="891"/>
                </a:moveTo>
                <a:cubicBezTo>
                  <a:pt x="94" y="890"/>
                  <a:pt x="94" y="889"/>
                  <a:pt x="94" y="888"/>
                </a:cubicBezTo>
                <a:cubicBezTo>
                  <a:pt x="94" y="891"/>
                  <a:pt x="94" y="891"/>
                  <a:pt x="94" y="891"/>
                </a:cubicBezTo>
                <a:lnTo>
                  <a:pt x="95" y="891"/>
                </a:lnTo>
                <a:close/>
                <a:moveTo>
                  <a:pt x="94" y="891"/>
                </a:moveTo>
                <a:cubicBezTo>
                  <a:pt x="94" y="891"/>
                  <a:pt x="94" y="891"/>
                  <a:pt x="94" y="891"/>
                </a:cubicBezTo>
                <a:cubicBezTo>
                  <a:pt x="94" y="891"/>
                  <a:pt x="94" y="891"/>
                  <a:pt x="93" y="891"/>
                </a:cubicBezTo>
                <a:cubicBezTo>
                  <a:pt x="94" y="891"/>
                  <a:pt x="94" y="891"/>
                  <a:pt x="94" y="891"/>
                </a:cubicBezTo>
                <a:close/>
                <a:moveTo>
                  <a:pt x="95" y="891"/>
                </a:moveTo>
                <a:cubicBezTo>
                  <a:pt x="95" y="891"/>
                  <a:pt x="95" y="891"/>
                  <a:pt x="95" y="891"/>
                </a:cubicBezTo>
                <a:cubicBezTo>
                  <a:pt x="95" y="891"/>
                  <a:pt x="95" y="892"/>
                  <a:pt x="95" y="891"/>
                </a:cubicBezTo>
                <a:close/>
                <a:moveTo>
                  <a:pt x="99" y="895"/>
                </a:moveTo>
                <a:cubicBezTo>
                  <a:pt x="98" y="896"/>
                  <a:pt x="97" y="898"/>
                  <a:pt x="99" y="901"/>
                </a:cubicBezTo>
                <a:cubicBezTo>
                  <a:pt x="99" y="899"/>
                  <a:pt x="98" y="897"/>
                  <a:pt x="99" y="895"/>
                </a:cubicBezTo>
                <a:close/>
                <a:moveTo>
                  <a:pt x="95" y="895"/>
                </a:moveTo>
                <a:cubicBezTo>
                  <a:pt x="96" y="896"/>
                  <a:pt x="96" y="896"/>
                  <a:pt x="96" y="896"/>
                </a:cubicBezTo>
                <a:cubicBezTo>
                  <a:pt x="96" y="895"/>
                  <a:pt x="96" y="894"/>
                  <a:pt x="96" y="893"/>
                </a:cubicBezTo>
                <a:lnTo>
                  <a:pt x="95" y="895"/>
                </a:lnTo>
                <a:close/>
                <a:moveTo>
                  <a:pt x="95" y="896"/>
                </a:moveTo>
                <a:cubicBezTo>
                  <a:pt x="95" y="895"/>
                  <a:pt x="95" y="895"/>
                  <a:pt x="95" y="895"/>
                </a:cubicBezTo>
                <a:cubicBezTo>
                  <a:pt x="95" y="895"/>
                  <a:pt x="95" y="895"/>
                  <a:pt x="95" y="895"/>
                </a:cubicBezTo>
                <a:lnTo>
                  <a:pt x="95" y="896"/>
                </a:lnTo>
                <a:close/>
                <a:moveTo>
                  <a:pt x="90" y="890"/>
                </a:moveTo>
                <a:cubicBezTo>
                  <a:pt x="90" y="891"/>
                  <a:pt x="89" y="892"/>
                  <a:pt x="89" y="892"/>
                </a:cubicBezTo>
                <a:cubicBezTo>
                  <a:pt x="89" y="892"/>
                  <a:pt x="90" y="893"/>
                  <a:pt x="90" y="893"/>
                </a:cubicBezTo>
                <a:cubicBezTo>
                  <a:pt x="90" y="892"/>
                  <a:pt x="91" y="890"/>
                  <a:pt x="90" y="890"/>
                </a:cubicBezTo>
                <a:close/>
                <a:moveTo>
                  <a:pt x="92" y="891"/>
                </a:moveTo>
                <a:cubicBezTo>
                  <a:pt x="92" y="891"/>
                  <a:pt x="92" y="891"/>
                  <a:pt x="92" y="891"/>
                </a:cubicBezTo>
                <a:cubicBezTo>
                  <a:pt x="92" y="891"/>
                  <a:pt x="92" y="891"/>
                  <a:pt x="92" y="891"/>
                </a:cubicBezTo>
                <a:close/>
                <a:moveTo>
                  <a:pt x="84" y="892"/>
                </a:moveTo>
                <a:cubicBezTo>
                  <a:pt x="84" y="892"/>
                  <a:pt x="84" y="892"/>
                  <a:pt x="84" y="892"/>
                </a:cubicBezTo>
                <a:cubicBezTo>
                  <a:pt x="84" y="892"/>
                  <a:pt x="84" y="892"/>
                  <a:pt x="84" y="892"/>
                </a:cubicBezTo>
                <a:close/>
                <a:moveTo>
                  <a:pt x="90" y="893"/>
                </a:moveTo>
                <a:cubicBezTo>
                  <a:pt x="91" y="894"/>
                  <a:pt x="91" y="893"/>
                  <a:pt x="91" y="892"/>
                </a:cubicBezTo>
                <a:cubicBezTo>
                  <a:pt x="91" y="892"/>
                  <a:pt x="91" y="893"/>
                  <a:pt x="90" y="893"/>
                </a:cubicBezTo>
                <a:cubicBezTo>
                  <a:pt x="90" y="893"/>
                  <a:pt x="90" y="893"/>
                  <a:pt x="90" y="893"/>
                </a:cubicBezTo>
                <a:close/>
                <a:moveTo>
                  <a:pt x="87" y="889"/>
                </a:moveTo>
                <a:cubicBezTo>
                  <a:pt x="87" y="889"/>
                  <a:pt x="88" y="890"/>
                  <a:pt x="88" y="890"/>
                </a:cubicBezTo>
                <a:cubicBezTo>
                  <a:pt x="88" y="889"/>
                  <a:pt x="87" y="888"/>
                  <a:pt x="87" y="889"/>
                </a:cubicBezTo>
                <a:close/>
                <a:moveTo>
                  <a:pt x="92" y="890"/>
                </a:moveTo>
                <a:cubicBezTo>
                  <a:pt x="92" y="890"/>
                  <a:pt x="92" y="890"/>
                  <a:pt x="92" y="890"/>
                </a:cubicBezTo>
                <a:cubicBezTo>
                  <a:pt x="92" y="889"/>
                  <a:pt x="92" y="890"/>
                  <a:pt x="92" y="890"/>
                </a:cubicBezTo>
                <a:close/>
                <a:moveTo>
                  <a:pt x="92" y="890"/>
                </a:moveTo>
                <a:cubicBezTo>
                  <a:pt x="92" y="891"/>
                  <a:pt x="91" y="891"/>
                  <a:pt x="91" y="892"/>
                </a:cubicBezTo>
                <a:cubicBezTo>
                  <a:pt x="92" y="892"/>
                  <a:pt x="92" y="892"/>
                  <a:pt x="92" y="891"/>
                </a:cubicBezTo>
                <a:cubicBezTo>
                  <a:pt x="92" y="891"/>
                  <a:pt x="92" y="891"/>
                  <a:pt x="92" y="890"/>
                </a:cubicBezTo>
                <a:close/>
                <a:moveTo>
                  <a:pt x="81" y="911"/>
                </a:moveTo>
                <a:cubicBezTo>
                  <a:pt x="81" y="908"/>
                  <a:pt x="82" y="906"/>
                  <a:pt x="83" y="909"/>
                </a:cubicBezTo>
                <a:cubicBezTo>
                  <a:pt x="84" y="907"/>
                  <a:pt x="84" y="897"/>
                  <a:pt x="84" y="892"/>
                </a:cubicBezTo>
                <a:cubicBezTo>
                  <a:pt x="84" y="893"/>
                  <a:pt x="84" y="894"/>
                  <a:pt x="83" y="896"/>
                </a:cubicBezTo>
                <a:cubicBezTo>
                  <a:pt x="83" y="898"/>
                  <a:pt x="85" y="900"/>
                  <a:pt x="84" y="903"/>
                </a:cubicBezTo>
                <a:cubicBezTo>
                  <a:pt x="82" y="904"/>
                  <a:pt x="82" y="901"/>
                  <a:pt x="82" y="900"/>
                </a:cubicBezTo>
                <a:cubicBezTo>
                  <a:pt x="82" y="903"/>
                  <a:pt x="80" y="905"/>
                  <a:pt x="80" y="910"/>
                </a:cubicBezTo>
                <a:cubicBezTo>
                  <a:pt x="81" y="908"/>
                  <a:pt x="81" y="908"/>
                  <a:pt x="81" y="908"/>
                </a:cubicBezTo>
                <a:cubicBezTo>
                  <a:pt x="81" y="909"/>
                  <a:pt x="80" y="911"/>
                  <a:pt x="81" y="911"/>
                </a:cubicBezTo>
                <a:close/>
                <a:moveTo>
                  <a:pt x="86" y="892"/>
                </a:moveTo>
                <a:cubicBezTo>
                  <a:pt x="86" y="892"/>
                  <a:pt x="86" y="892"/>
                  <a:pt x="86" y="892"/>
                </a:cubicBezTo>
                <a:cubicBezTo>
                  <a:pt x="86" y="892"/>
                  <a:pt x="85" y="890"/>
                  <a:pt x="85" y="888"/>
                </a:cubicBezTo>
                <a:cubicBezTo>
                  <a:pt x="84" y="890"/>
                  <a:pt x="84" y="891"/>
                  <a:pt x="84" y="892"/>
                </a:cubicBezTo>
                <a:cubicBezTo>
                  <a:pt x="84" y="892"/>
                  <a:pt x="86" y="892"/>
                  <a:pt x="86" y="892"/>
                </a:cubicBezTo>
                <a:close/>
                <a:moveTo>
                  <a:pt x="88" y="892"/>
                </a:moveTo>
                <a:cubicBezTo>
                  <a:pt x="87" y="895"/>
                  <a:pt x="86" y="897"/>
                  <a:pt x="87" y="900"/>
                </a:cubicBezTo>
                <a:cubicBezTo>
                  <a:pt x="88" y="900"/>
                  <a:pt x="88" y="897"/>
                  <a:pt x="88" y="896"/>
                </a:cubicBezTo>
                <a:cubicBezTo>
                  <a:pt x="87" y="897"/>
                  <a:pt x="89" y="894"/>
                  <a:pt x="88" y="893"/>
                </a:cubicBezTo>
                <a:cubicBezTo>
                  <a:pt x="88" y="892"/>
                  <a:pt x="88" y="892"/>
                  <a:pt x="89" y="892"/>
                </a:cubicBezTo>
                <a:cubicBezTo>
                  <a:pt x="88" y="891"/>
                  <a:pt x="88" y="891"/>
                  <a:pt x="88" y="890"/>
                </a:cubicBezTo>
                <a:cubicBezTo>
                  <a:pt x="88" y="890"/>
                  <a:pt x="88" y="890"/>
                  <a:pt x="88" y="890"/>
                </a:cubicBezTo>
                <a:cubicBezTo>
                  <a:pt x="88" y="890"/>
                  <a:pt x="88" y="890"/>
                  <a:pt x="88" y="890"/>
                </a:cubicBezTo>
                <a:cubicBezTo>
                  <a:pt x="88" y="891"/>
                  <a:pt x="88" y="891"/>
                  <a:pt x="88" y="891"/>
                </a:cubicBezTo>
                <a:cubicBezTo>
                  <a:pt x="88" y="891"/>
                  <a:pt x="88" y="891"/>
                  <a:pt x="88" y="891"/>
                </a:cubicBezTo>
                <a:cubicBezTo>
                  <a:pt x="88" y="891"/>
                  <a:pt x="88" y="891"/>
                  <a:pt x="88" y="891"/>
                </a:cubicBezTo>
                <a:cubicBezTo>
                  <a:pt x="88" y="891"/>
                  <a:pt x="88" y="892"/>
                  <a:pt x="88" y="892"/>
                </a:cubicBezTo>
                <a:cubicBezTo>
                  <a:pt x="87" y="891"/>
                  <a:pt x="88" y="891"/>
                  <a:pt x="88" y="891"/>
                </a:cubicBezTo>
                <a:cubicBezTo>
                  <a:pt x="88" y="891"/>
                  <a:pt x="88" y="891"/>
                  <a:pt x="88" y="891"/>
                </a:cubicBezTo>
                <a:cubicBezTo>
                  <a:pt x="88" y="890"/>
                  <a:pt x="88" y="890"/>
                  <a:pt x="88" y="890"/>
                </a:cubicBezTo>
                <a:cubicBezTo>
                  <a:pt x="86" y="892"/>
                  <a:pt x="86" y="892"/>
                  <a:pt x="86" y="892"/>
                </a:cubicBezTo>
                <a:cubicBezTo>
                  <a:pt x="86" y="893"/>
                  <a:pt x="87" y="893"/>
                  <a:pt x="88" y="892"/>
                </a:cubicBezTo>
                <a:close/>
                <a:moveTo>
                  <a:pt x="98" y="908"/>
                </a:moveTo>
                <a:cubicBezTo>
                  <a:pt x="98" y="907"/>
                  <a:pt x="98" y="907"/>
                  <a:pt x="98" y="907"/>
                </a:cubicBezTo>
                <a:cubicBezTo>
                  <a:pt x="98" y="907"/>
                  <a:pt x="98" y="908"/>
                  <a:pt x="98" y="908"/>
                </a:cubicBezTo>
                <a:close/>
                <a:moveTo>
                  <a:pt x="97" y="906"/>
                </a:moveTo>
                <a:cubicBezTo>
                  <a:pt x="97" y="905"/>
                  <a:pt x="97" y="904"/>
                  <a:pt x="98" y="904"/>
                </a:cubicBezTo>
                <a:cubicBezTo>
                  <a:pt x="98" y="905"/>
                  <a:pt x="98" y="906"/>
                  <a:pt x="98" y="907"/>
                </a:cubicBezTo>
                <a:cubicBezTo>
                  <a:pt x="98" y="906"/>
                  <a:pt x="99" y="905"/>
                  <a:pt x="98" y="903"/>
                </a:cubicBezTo>
                <a:cubicBezTo>
                  <a:pt x="98" y="904"/>
                  <a:pt x="98" y="904"/>
                  <a:pt x="98" y="904"/>
                </a:cubicBezTo>
                <a:cubicBezTo>
                  <a:pt x="97" y="903"/>
                  <a:pt x="96" y="899"/>
                  <a:pt x="96" y="898"/>
                </a:cubicBezTo>
                <a:cubicBezTo>
                  <a:pt x="96" y="901"/>
                  <a:pt x="96" y="903"/>
                  <a:pt x="97" y="906"/>
                </a:cubicBezTo>
                <a:close/>
                <a:moveTo>
                  <a:pt x="92" y="900"/>
                </a:moveTo>
                <a:cubicBezTo>
                  <a:pt x="90" y="901"/>
                  <a:pt x="90" y="901"/>
                  <a:pt x="90" y="901"/>
                </a:cubicBezTo>
                <a:cubicBezTo>
                  <a:pt x="91" y="904"/>
                  <a:pt x="91" y="904"/>
                  <a:pt x="91" y="904"/>
                </a:cubicBezTo>
                <a:cubicBezTo>
                  <a:pt x="91" y="903"/>
                  <a:pt x="91" y="903"/>
                  <a:pt x="91" y="903"/>
                </a:cubicBezTo>
                <a:cubicBezTo>
                  <a:pt x="92" y="903"/>
                  <a:pt x="92" y="901"/>
                  <a:pt x="92" y="900"/>
                </a:cubicBezTo>
                <a:close/>
                <a:moveTo>
                  <a:pt x="84" y="890"/>
                </a:moveTo>
                <a:cubicBezTo>
                  <a:pt x="84" y="887"/>
                  <a:pt x="84" y="887"/>
                  <a:pt x="84" y="887"/>
                </a:cubicBezTo>
                <a:cubicBezTo>
                  <a:pt x="83" y="891"/>
                  <a:pt x="83" y="891"/>
                  <a:pt x="83" y="891"/>
                </a:cubicBezTo>
                <a:lnTo>
                  <a:pt x="84" y="890"/>
                </a:lnTo>
                <a:close/>
                <a:moveTo>
                  <a:pt x="82" y="890"/>
                </a:moveTo>
                <a:cubicBezTo>
                  <a:pt x="82" y="887"/>
                  <a:pt x="82" y="887"/>
                  <a:pt x="82" y="887"/>
                </a:cubicBezTo>
                <a:cubicBezTo>
                  <a:pt x="82" y="889"/>
                  <a:pt x="82" y="889"/>
                  <a:pt x="82" y="889"/>
                </a:cubicBezTo>
                <a:lnTo>
                  <a:pt x="82" y="890"/>
                </a:lnTo>
                <a:close/>
                <a:moveTo>
                  <a:pt x="113" y="857"/>
                </a:moveTo>
                <a:cubicBezTo>
                  <a:pt x="114" y="857"/>
                  <a:pt x="114" y="857"/>
                  <a:pt x="114" y="857"/>
                </a:cubicBezTo>
                <a:cubicBezTo>
                  <a:pt x="113" y="857"/>
                  <a:pt x="113" y="857"/>
                  <a:pt x="113" y="857"/>
                </a:cubicBezTo>
                <a:close/>
                <a:moveTo>
                  <a:pt x="109" y="851"/>
                </a:moveTo>
                <a:cubicBezTo>
                  <a:pt x="107" y="851"/>
                  <a:pt x="107" y="851"/>
                  <a:pt x="107" y="851"/>
                </a:cubicBezTo>
                <a:cubicBezTo>
                  <a:pt x="108" y="851"/>
                  <a:pt x="109" y="851"/>
                  <a:pt x="109" y="851"/>
                </a:cubicBezTo>
                <a:close/>
                <a:moveTo>
                  <a:pt x="65" y="866"/>
                </a:moveTo>
                <a:cubicBezTo>
                  <a:pt x="67" y="865"/>
                  <a:pt x="71" y="863"/>
                  <a:pt x="68" y="864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6" y="865"/>
                  <a:pt x="66" y="866"/>
                  <a:pt x="65" y="866"/>
                </a:cubicBezTo>
                <a:close/>
                <a:moveTo>
                  <a:pt x="65" y="842"/>
                </a:moveTo>
                <a:cubicBezTo>
                  <a:pt x="65" y="842"/>
                  <a:pt x="64" y="842"/>
                  <a:pt x="64" y="841"/>
                </a:cubicBezTo>
                <a:cubicBezTo>
                  <a:pt x="64" y="842"/>
                  <a:pt x="65" y="843"/>
                  <a:pt x="65" y="844"/>
                </a:cubicBezTo>
                <a:cubicBezTo>
                  <a:pt x="65" y="843"/>
                  <a:pt x="65" y="843"/>
                  <a:pt x="65" y="842"/>
                </a:cubicBezTo>
                <a:close/>
                <a:moveTo>
                  <a:pt x="61" y="830"/>
                </a:moveTo>
                <a:cubicBezTo>
                  <a:pt x="63" y="831"/>
                  <a:pt x="63" y="831"/>
                  <a:pt x="63" y="831"/>
                </a:cubicBezTo>
                <a:cubicBezTo>
                  <a:pt x="62" y="831"/>
                  <a:pt x="62" y="830"/>
                  <a:pt x="61" y="830"/>
                </a:cubicBezTo>
                <a:close/>
                <a:moveTo>
                  <a:pt x="121" y="889"/>
                </a:moveTo>
                <a:cubicBezTo>
                  <a:pt x="124" y="892"/>
                  <a:pt x="124" y="892"/>
                  <a:pt x="124" y="892"/>
                </a:cubicBezTo>
                <a:cubicBezTo>
                  <a:pt x="124" y="890"/>
                  <a:pt x="123" y="890"/>
                  <a:pt x="121" y="889"/>
                </a:cubicBezTo>
                <a:close/>
                <a:moveTo>
                  <a:pt x="70" y="888"/>
                </a:moveTo>
                <a:cubicBezTo>
                  <a:pt x="70" y="887"/>
                  <a:pt x="71" y="886"/>
                  <a:pt x="71" y="886"/>
                </a:cubicBezTo>
                <a:cubicBezTo>
                  <a:pt x="70" y="888"/>
                  <a:pt x="68" y="890"/>
                  <a:pt x="70" y="888"/>
                </a:cubicBezTo>
                <a:close/>
                <a:moveTo>
                  <a:pt x="82" y="863"/>
                </a:moveTo>
                <a:cubicBezTo>
                  <a:pt x="82" y="863"/>
                  <a:pt x="83" y="863"/>
                  <a:pt x="83" y="863"/>
                </a:cubicBezTo>
                <a:cubicBezTo>
                  <a:pt x="83" y="863"/>
                  <a:pt x="82" y="863"/>
                  <a:pt x="82" y="863"/>
                </a:cubicBezTo>
                <a:close/>
                <a:moveTo>
                  <a:pt x="70" y="886"/>
                </a:moveTo>
                <a:cubicBezTo>
                  <a:pt x="70" y="886"/>
                  <a:pt x="70" y="886"/>
                  <a:pt x="70" y="886"/>
                </a:cubicBezTo>
                <a:cubicBezTo>
                  <a:pt x="70" y="886"/>
                  <a:pt x="71" y="886"/>
                  <a:pt x="71" y="886"/>
                </a:cubicBezTo>
                <a:cubicBezTo>
                  <a:pt x="72" y="885"/>
                  <a:pt x="72" y="884"/>
                  <a:pt x="70" y="886"/>
                </a:cubicBezTo>
                <a:close/>
                <a:moveTo>
                  <a:pt x="28" y="879"/>
                </a:moveTo>
                <a:cubicBezTo>
                  <a:pt x="28" y="879"/>
                  <a:pt x="28" y="879"/>
                  <a:pt x="28" y="878"/>
                </a:cubicBezTo>
                <a:cubicBezTo>
                  <a:pt x="28" y="879"/>
                  <a:pt x="28" y="879"/>
                  <a:pt x="28" y="879"/>
                </a:cubicBezTo>
                <a:close/>
                <a:moveTo>
                  <a:pt x="58" y="856"/>
                </a:moveTo>
                <a:cubicBezTo>
                  <a:pt x="58" y="857"/>
                  <a:pt x="58" y="857"/>
                  <a:pt x="58" y="857"/>
                </a:cubicBezTo>
                <a:cubicBezTo>
                  <a:pt x="58" y="857"/>
                  <a:pt x="58" y="857"/>
                  <a:pt x="58" y="856"/>
                </a:cubicBezTo>
                <a:close/>
                <a:moveTo>
                  <a:pt x="76" y="888"/>
                </a:moveTo>
                <a:cubicBezTo>
                  <a:pt x="76" y="888"/>
                  <a:pt x="76" y="887"/>
                  <a:pt x="76" y="888"/>
                </a:cubicBezTo>
                <a:close/>
                <a:moveTo>
                  <a:pt x="75" y="900"/>
                </a:moveTo>
                <a:cubicBezTo>
                  <a:pt x="75" y="901"/>
                  <a:pt x="74" y="901"/>
                  <a:pt x="74" y="902"/>
                </a:cubicBezTo>
                <a:cubicBezTo>
                  <a:pt x="74" y="901"/>
                  <a:pt x="75" y="901"/>
                  <a:pt x="75" y="900"/>
                </a:cubicBezTo>
                <a:close/>
                <a:moveTo>
                  <a:pt x="52" y="895"/>
                </a:moveTo>
                <a:cubicBezTo>
                  <a:pt x="52" y="895"/>
                  <a:pt x="52" y="895"/>
                  <a:pt x="52" y="895"/>
                </a:cubicBezTo>
                <a:cubicBezTo>
                  <a:pt x="52" y="896"/>
                  <a:pt x="52" y="895"/>
                  <a:pt x="52" y="895"/>
                </a:cubicBezTo>
                <a:close/>
                <a:moveTo>
                  <a:pt x="76" y="889"/>
                </a:moveTo>
                <a:cubicBezTo>
                  <a:pt x="76" y="889"/>
                  <a:pt x="76" y="889"/>
                  <a:pt x="76" y="888"/>
                </a:cubicBezTo>
                <a:cubicBezTo>
                  <a:pt x="76" y="888"/>
                  <a:pt x="76" y="889"/>
                  <a:pt x="76" y="889"/>
                </a:cubicBezTo>
                <a:close/>
                <a:moveTo>
                  <a:pt x="76" y="888"/>
                </a:moveTo>
                <a:cubicBezTo>
                  <a:pt x="76" y="888"/>
                  <a:pt x="76" y="888"/>
                  <a:pt x="76" y="888"/>
                </a:cubicBezTo>
                <a:cubicBezTo>
                  <a:pt x="76" y="888"/>
                  <a:pt x="77" y="887"/>
                  <a:pt x="76" y="888"/>
                </a:cubicBezTo>
                <a:close/>
                <a:moveTo>
                  <a:pt x="75" y="888"/>
                </a:moveTo>
                <a:cubicBezTo>
                  <a:pt x="75" y="888"/>
                  <a:pt x="76" y="888"/>
                  <a:pt x="76" y="888"/>
                </a:cubicBezTo>
                <a:cubicBezTo>
                  <a:pt x="76" y="888"/>
                  <a:pt x="76" y="888"/>
                  <a:pt x="76" y="888"/>
                </a:cubicBezTo>
                <a:cubicBezTo>
                  <a:pt x="76" y="888"/>
                  <a:pt x="75" y="888"/>
                  <a:pt x="75" y="888"/>
                </a:cubicBezTo>
                <a:close/>
                <a:moveTo>
                  <a:pt x="77" y="905"/>
                </a:moveTo>
                <a:cubicBezTo>
                  <a:pt x="77" y="905"/>
                  <a:pt x="76" y="905"/>
                  <a:pt x="76" y="904"/>
                </a:cubicBezTo>
                <a:cubicBezTo>
                  <a:pt x="76" y="906"/>
                  <a:pt x="76" y="905"/>
                  <a:pt x="77" y="905"/>
                </a:cubicBezTo>
                <a:close/>
                <a:moveTo>
                  <a:pt x="32" y="855"/>
                </a:moveTo>
                <a:cubicBezTo>
                  <a:pt x="32" y="855"/>
                  <a:pt x="32" y="855"/>
                  <a:pt x="32" y="855"/>
                </a:cubicBezTo>
                <a:cubicBezTo>
                  <a:pt x="32" y="855"/>
                  <a:pt x="32" y="855"/>
                  <a:pt x="32" y="855"/>
                </a:cubicBezTo>
                <a:close/>
                <a:moveTo>
                  <a:pt x="31" y="852"/>
                </a:moveTo>
                <a:cubicBezTo>
                  <a:pt x="34" y="854"/>
                  <a:pt x="33" y="854"/>
                  <a:pt x="32" y="855"/>
                </a:cubicBezTo>
                <a:cubicBezTo>
                  <a:pt x="32" y="855"/>
                  <a:pt x="35" y="855"/>
                  <a:pt x="37" y="856"/>
                </a:cubicBezTo>
                <a:cubicBezTo>
                  <a:pt x="39" y="856"/>
                  <a:pt x="42" y="856"/>
                  <a:pt x="42" y="856"/>
                </a:cubicBezTo>
                <a:cubicBezTo>
                  <a:pt x="42" y="856"/>
                  <a:pt x="39" y="855"/>
                  <a:pt x="36" y="854"/>
                </a:cubicBezTo>
                <a:cubicBezTo>
                  <a:pt x="33" y="853"/>
                  <a:pt x="31" y="852"/>
                  <a:pt x="31" y="852"/>
                </a:cubicBezTo>
                <a:close/>
                <a:moveTo>
                  <a:pt x="118" y="868"/>
                </a:moveTo>
                <a:cubicBezTo>
                  <a:pt x="114" y="870"/>
                  <a:pt x="120" y="873"/>
                  <a:pt x="123" y="875"/>
                </a:cubicBezTo>
                <a:cubicBezTo>
                  <a:pt x="122" y="876"/>
                  <a:pt x="115" y="873"/>
                  <a:pt x="117" y="876"/>
                </a:cubicBezTo>
                <a:cubicBezTo>
                  <a:pt x="119" y="880"/>
                  <a:pt x="125" y="877"/>
                  <a:pt x="126" y="879"/>
                </a:cubicBezTo>
                <a:cubicBezTo>
                  <a:pt x="126" y="879"/>
                  <a:pt x="124" y="880"/>
                  <a:pt x="123" y="880"/>
                </a:cubicBezTo>
                <a:cubicBezTo>
                  <a:pt x="122" y="880"/>
                  <a:pt x="120" y="880"/>
                  <a:pt x="120" y="880"/>
                </a:cubicBezTo>
                <a:cubicBezTo>
                  <a:pt x="124" y="884"/>
                  <a:pt x="120" y="885"/>
                  <a:pt x="119" y="887"/>
                </a:cubicBezTo>
                <a:cubicBezTo>
                  <a:pt x="120" y="888"/>
                  <a:pt x="120" y="888"/>
                  <a:pt x="121" y="889"/>
                </a:cubicBezTo>
                <a:cubicBezTo>
                  <a:pt x="118" y="890"/>
                  <a:pt x="123" y="897"/>
                  <a:pt x="121" y="898"/>
                </a:cubicBezTo>
                <a:cubicBezTo>
                  <a:pt x="120" y="897"/>
                  <a:pt x="117" y="897"/>
                  <a:pt x="116" y="896"/>
                </a:cubicBezTo>
                <a:cubicBezTo>
                  <a:pt x="116" y="896"/>
                  <a:pt x="117" y="898"/>
                  <a:pt x="117" y="899"/>
                </a:cubicBezTo>
                <a:cubicBezTo>
                  <a:pt x="117" y="900"/>
                  <a:pt x="117" y="901"/>
                  <a:pt x="117" y="901"/>
                </a:cubicBezTo>
                <a:cubicBezTo>
                  <a:pt x="117" y="899"/>
                  <a:pt x="114" y="897"/>
                  <a:pt x="112" y="895"/>
                </a:cubicBezTo>
                <a:cubicBezTo>
                  <a:pt x="112" y="897"/>
                  <a:pt x="113" y="898"/>
                  <a:pt x="113" y="899"/>
                </a:cubicBezTo>
                <a:cubicBezTo>
                  <a:pt x="112" y="898"/>
                  <a:pt x="112" y="897"/>
                  <a:pt x="110" y="896"/>
                </a:cubicBezTo>
                <a:cubicBezTo>
                  <a:pt x="110" y="896"/>
                  <a:pt x="111" y="898"/>
                  <a:pt x="111" y="899"/>
                </a:cubicBezTo>
                <a:cubicBezTo>
                  <a:pt x="111" y="901"/>
                  <a:pt x="112" y="902"/>
                  <a:pt x="112" y="902"/>
                </a:cubicBezTo>
                <a:cubicBezTo>
                  <a:pt x="112" y="903"/>
                  <a:pt x="113" y="902"/>
                  <a:pt x="113" y="902"/>
                </a:cubicBezTo>
                <a:cubicBezTo>
                  <a:pt x="113" y="903"/>
                  <a:pt x="113" y="903"/>
                  <a:pt x="112" y="904"/>
                </a:cubicBezTo>
                <a:cubicBezTo>
                  <a:pt x="112" y="905"/>
                  <a:pt x="111" y="905"/>
                  <a:pt x="110" y="905"/>
                </a:cubicBezTo>
                <a:cubicBezTo>
                  <a:pt x="109" y="904"/>
                  <a:pt x="109" y="903"/>
                  <a:pt x="108" y="902"/>
                </a:cubicBezTo>
                <a:cubicBezTo>
                  <a:pt x="110" y="903"/>
                  <a:pt x="110" y="902"/>
                  <a:pt x="109" y="900"/>
                </a:cubicBezTo>
                <a:cubicBezTo>
                  <a:pt x="108" y="899"/>
                  <a:pt x="108" y="899"/>
                  <a:pt x="108" y="899"/>
                </a:cubicBezTo>
                <a:cubicBezTo>
                  <a:pt x="108" y="899"/>
                  <a:pt x="108" y="899"/>
                  <a:pt x="108" y="899"/>
                </a:cubicBezTo>
                <a:cubicBezTo>
                  <a:pt x="107" y="901"/>
                  <a:pt x="107" y="899"/>
                  <a:pt x="105" y="898"/>
                </a:cubicBezTo>
                <a:cubicBezTo>
                  <a:pt x="104" y="900"/>
                  <a:pt x="106" y="903"/>
                  <a:pt x="108" y="905"/>
                </a:cubicBezTo>
                <a:cubicBezTo>
                  <a:pt x="106" y="905"/>
                  <a:pt x="105" y="905"/>
                  <a:pt x="105" y="908"/>
                </a:cubicBezTo>
                <a:cubicBezTo>
                  <a:pt x="103" y="905"/>
                  <a:pt x="103" y="905"/>
                  <a:pt x="103" y="905"/>
                </a:cubicBezTo>
                <a:cubicBezTo>
                  <a:pt x="102" y="907"/>
                  <a:pt x="102" y="907"/>
                  <a:pt x="102" y="907"/>
                </a:cubicBezTo>
                <a:cubicBezTo>
                  <a:pt x="102" y="907"/>
                  <a:pt x="101" y="906"/>
                  <a:pt x="101" y="904"/>
                </a:cubicBezTo>
                <a:cubicBezTo>
                  <a:pt x="101" y="903"/>
                  <a:pt x="100" y="902"/>
                  <a:pt x="100" y="902"/>
                </a:cubicBezTo>
                <a:cubicBezTo>
                  <a:pt x="96" y="901"/>
                  <a:pt x="104" y="908"/>
                  <a:pt x="99" y="908"/>
                </a:cubicBezTo>
                <a:cubicBezTo>
                  <a:pt x="97" y="905"/>
                  <a:pt x="97" y="905"/>
                  <a:pt x="97" y="905"/>
                </a:cubicBezTo>
                <a:cubicBezTo>
                  <a:pt x="96" y="906"/>
                  <a:pt x="99" y="912"/>
                  <a:pt x="96" y="909"/>
                </a:cubicBezTo>
                <a:cubicBezTo>
                  <a:pt x="95" y="911"/>
                  <a:pt x="101" y="912"/>
                  <a:pt x="97" y="914"/>
                </a:cubicBezTo>
                <a:cubicBezTo>
                  <a:pt x="96" y="913"/>
                  <a:pt x="94" y="912"/>
                  <a:pt x="93" y="911"/>
                </a:cubicBezTo>
                <a:cubicBezTo>
                  <a:pt x="92" y="913"/>
                  <a:pt x="95" y="915"/>
                  <a:pt x="96" y="914"/>
                </a:cubicBezTo>
                <a:cubicBezTo>
                  <a:pt x="91" y="917"/>
                  <a:pt x="88" y="904"/>
                  <a:pt x="85" y="909"/>
                </a:cubicBezTo>
                <a:cubicBezTo>
                  <a:pt x="88" y="911"/>
                  <a:pt x="86" y="916"/>
                  <a:pt x="90" y="915"/>
                </a:cubicBezTo>
                <a:cubicBezTo>
                  <a:pt x="88" y="917"/>
                  <a:pt x="85" y="910"/>
                  <a:pt x="83" y="914"/>
                </a:cubicBezTo>
                <a:cubicBezTo>
                  <a:pt x="84" y="910"/>
                  <a:pt x="84" y="910"/>
                  <a:pt x="84" y="910"/>
                </a:cubicBezTo>
                <a:cubicBezTo>
                  <a:pt x="83" y="910"/>
                  <a:pt x="83" y="911"/>
                  <a:pt x="82" y="912"/>
                </a:cubicBezTo>
                <a:cubicBezTo>
                  <a:pt x="82" y="908"/>
                  <a:pt x="82" y="908"/>
                  <a:pt x="82" y="908"/>
                </a:cubicBezTo>
                <a:cubicBezTo>
                  <a:pt x="80" y="914"/>
                  <a:pt x="77" y="905"/>
                  <a:pt x="77" y="913"/>
                </a:cubicBezTo>
                <a:cubicBezTo>
                  <a:pt x="77" y="907"/>
                  <a:pt x="75" y="913"/>
                  <a:pt x="74" y="911"/>
                </a:cubicBezTo>
                <a:cubicBezTo>
                  <a:pt x="76" y="907"/>
                  <a:pt x="79" y="911"/>
                  <a:pt x="79" y="906"/>
                </a:cubicBezTo>
                <a:cubicBezTo>
                  <a:pt x="78" y="904"/>
                  <a:pt x="78" y="907"/>
                  <a:pt x="77" y="905"/>
                </a:cubicBezTo>
                <a:cubicBezTo>
                  <a:pt x="77" y="904"/>
                  <a:pt x="78" y="902"/>
                  <a:pt x="78" y="901"/>
                </a:cubicBezTo>
                <a:cubicBezTo>
                  <a:pt x="75" y="898"/>
                  <a:pt x="74" y="904"/>
                  <a:pt x="72" y="906"/>
                </a:cubicBezTo>
                <a:cubicBezTo>
                  <a:pt x="75" y="905"/>
                  <a:pt x="75" y="905"/>
                  <a:pt x="75" y="905"/>
                </a:cubicBezTo>
                <a:cubicBezTo>
                  <a:pt x="75" y="910"/>
                  <a:pt x="74" y="905"/>
                  <a:pt x="73" y="910"/>
                </a:cubicBezTo>
                <a:cubicBezTo>
                  <a:pt x="72" y="907"/>
                  <a:pt x="70" y="911"/>
                  <a:pt x="69" y="909"/>
                </a:cubicBezTo>
                <a:cubicBezTo>
                  <a:pt x="69" y="909"/>
                  <a:pt x="69" y="908"/>
                  <a:pt x="70" y="908"/>
                </a:cubicBezTo>
                <a:cubicBezTo>
                  <a:pt x="66" y="908"/>
                  <a:pt x="67" y="898"/>
                  <a:pt x="66" y="898"/>
                </a:cubicBezTo>
                <a:cubicBezTo>
                  <a:pt x="65" y="897"/>
                  <a:pt x="62" y="899"/>
                  <a:pt x="62" y="901"/>
                </a:cubicBezTo>
                <a:cubicBezTo>
                  <a:pt x="61" y="903"/>
                  <a:pt x="67" y="901"/>
                  <a:pt x="63" y="908"/>
                </a:cubicBezTo>
                <a:cubicBezTo>
                  <a:pt x="63" y="903"/>
                  <a:pt x="62" y="904"/>
                  <a:pt x="61" y="904"/>
                </a:cubicBezTo>
                <a:cubicBezTo>
                  <a:pt x="59" y="905"/>
                  <a:pt x="57" y="906"/>
                  <a:pt x="56" y="902"/>
                </a:cubicBezTo>
                <a:cubicBezTo>
                  <a:pt x="59" y="900"/>
                  <a:pt x="58" y="897"/>
                  <a:pt x="60" y="896"/>
                </a:cubicBezTo>
                <a:cubicBezTo>
                  <a:pt x="58" y="896"/>
                  <a:pt x="57" y="897"/>
                  <a:pt x="55" y="899"/>
                </a:cubicBezTo>
                <a:cubicBezTo>
                  <a:pt x="56" y="896"/>
                  <a:pt x="56" y="896"/>
                  <a:pt x="56" y="896"/>
                </a:cubicBezTo>
                <a:cubicBezTo>
                  <a:pt x="51" y="900"/>
                  <a:pt x="53" y="900"/>
                  <a:pt x="48" y="901"/>
                </a:cubicBezTo>
                <a:cubicBezTo>
                  <a:pt x="50" y="900"/>
                  <a:pt x="49" y="897"/>
                  <a:pt x="51" y="896"/>
                </a:cubicBezTo>
                <a:cubicBezTo>
                  <a:pt x="50" y="895"/>
                  <a:pt x="49" y="895"/>
                  <a:pt x="48" y="896"/>
                </a:cubicBezTo>
                <a:cubicBezTo>
                  <a:pt x="48" y="896"/>
                  <a:pt x="48" y="896"/>
                  <a:pt x="48" y="896"/>
                </a:cubicBezTo>
                <a:cubicBezTo>
                  <a:pt x="44" y="895"/>
                  <a:pt x="48" y="892"/>
                  <a:pt x="43" y="891"/>
                </a:cubicBezTo>
                <a:cubicBezTo>
                  <a:pt x="42" y="893"/>
                  <a:pt x="42" y="893"/>
                  <a:pt x="42" y="893"/>
                </a:cubicBezTo>
                <a:cubicBezTo>
                  <a:pt x="36" y="893"/>
                  <a:pt x="34" y="885"/>
                  <a:pt x="30" y="882"/>
                </a:cubicBezTo>
                <a:cubicBezTo>
                  <a:pt x="30" y="884"/>
                  <a:pt x="30" y="884"/>
                  <a:pt x="30" y="884"/>
                </a:cubicBezTo>
                <a:cubicBezTo>
                  <a:pt x="30" y="883"/>
                  <a:pt x="26" y="881"/>
                  <a:pt x="28" y="879"/>
                </a:cubicBezTo>
                <a:cubicBezTo>
                  <a:pt x="28" y="879"/>
                  <a:pt x="29" y="879"/>
                  <a:pt x="29" y="880"/>
                </a:cubicBezTo>
                <a:cubicBezTo>
                  <a:pt x="30" y="879"/>
                  <a:pt x="33" y="877"/>
                  <a:pt x="33" y="876"/>
                </a:cubicBezTo>
                <a:cubicBezTo>
                  <a:pt x="30" y="877"/>
                  <a:pt x="30" y="877"/>
                  <a:pt x="30" y="877"/>
                </a:cubicBezTo>
                <a:cubicBezTo>
                  <a:pt x="32" y="876"/>
                  <a:pt x="32" y="876"/>
                  <a:pt x="32" y="876"/>
                </a:cubicBezTo>
                <a:cubicBezTo>
                  <a:pt x="31" y="874"/>
                  <a:pt x="28" y="877"/>
                  <a:pt x="28" y="875"/>
                </a:cubicBezTo>
                <a:cubicBezTo>
                  <a:pt x="31" y="874"/>
                  <a:pt x="31" y="872"/>
                  <a:pt x="31" y="870"/>
                </a:cubicBezTo>
                <a:cubicBezTo>
                  <a:pt x="31" y="868"/>
                  <a:pt x="30" y="866"/>
                  <a:pt x="34" y="865"/>
                </a:cubicBezTo>
                <a:cubicBezTo>
                  <a:pt x="28" y="864"/>
                  <a:pt x="33" y="868"/>
                  <a:pt x="28" y="868"/>
                </a:cubicBezTo>
                <a:cubicBezTo>
                  <a:pt x="29" y="867"/>
                  <a:pt x="30" y="866"/>
                  <a:pt x="30" y="865"/>
                </a:cubicBezTo>
                <a:cubicBezTo>
                  <a:pt x="27" y="866"/>
                  <a:pt x="27" y="866"/>
                  <a:pt x="27" y="866"/>
                </a:cubicBezTo>
                <a:cubicBezTo>
                  <a:pt x="28" y="860"/>
                  <a:pt x="32" y="858"/>
                  <a:pt x="32" y="853"/>
                </a:cubicBezTo>
                <a:cubicBezTo>
                  <a:pt x="32" y="854"/>
                  <a:pt x="32" y="854"/>
                  <a:pt x="32" y="854"/>
                </a:cubicBezTo>
                <a:cubicBezTo>
                  <a:pt x="34" y="852"/>
                  <a:pt x="34" y="851"/>
                  <a:pt x="31" y="850"/>
                </a:cubicBezTo>
                <a:cubicBezTo>
                  <a:pt x="33" y="850"/>
                  <a:pt x="33" y="851"/>
                  <a:pt x="35" y="851"/>
                </a:cubicBezTo>
                <a:cubicBezTo>
                  <a:pt x="31" y="848"/>
                  <a:pt x="33" y="847"/>
                  <a:pt x="35" y="847"/>
                </a:cubicBezTo>
                <a:cubicBezTo>
                  <a:pt x="38" y="846"/>
                  <a:pt x="40" y="847"/>
                  <a:pt x="38" y="844"/>
                </a:cubicBezTo>
                <a:cubicBezTo>
                  <a:pt x="41" y="846"/>
                  <a:pt x="44" y="847"/>
                  <a:pt x="47" y="848"/>
                </a:cubicBezTo>
                <a:cubicBezTo>
                  <a:pt x="51" y="849"/>
                  <a:pt x="53" y="851"/>
                  <a:pt x="55" y="853"/>
                </a:cubicBezTo>
                <a:cubicBezTo>
                  <a:pt x="55" y="852"/>
                  <a:pt x="55" y="852"/>
                  <a:pt x="55" y="852"/>
                </a:cubicBezTo>
                <a:cubicBezTo>
                  <a:pt x="59" y="854"/>
                  <a:pt x="54" y="853"/>
                  <a:pt x="58" y="856"/>
                </a:cubicBezTo>
                <a:cubicBezTo>
                  <a:pt x="58" y="856"/>
                  <a:pt x="53" y="855"/>
                  <a:pt x="53" y="855"/>
                </a:cubicBezTo>
                <a:cubicBezTo>
                  <a:pt x="55" y="856"/>
                  <a:pt x="57" y="857"/>
                  <a:pt x="58" y="857"/>
                </a:cubicBezTo>
                <a:cubicBezTo>
                  <a:pt x="58" y="857"/>
                  <a:pt x="58" y="858"/>
                  <a:pt x="60" y="858"/>
                </a:cubicBezTo>
                <a:cubicBezTo>
                  <a:pt x="54" y="857"/>
                  <a:pt x="54" y="860"/>
                  <a:pt x="54" y="862"/>
                </a:cubicBezTo>
                <a:cubicBezTo>
                  <a:pt x="55" y="864"/>
                  <a:pt x="56" y="866"/>
                  <a:pt x="54" y="869"/>
                </a:cubicBezTo>
                <a:cubicBezTo>
                  <a:pt x="55" y="869"/>
                  <a:pt x="56" y="868"/>
                  <a:pt x="57" y="868"/>
                </a:cubicBezTo>
                <a:cubicBezTo>
                  <a:pt x="53" y="870"/>
                  <a:pt x="60" y="867"/>
                  <a:pt x="60" y="867"/>
                </a:cubicBezTo>
                <a:cubicBezTo>
                  <a:pt x="60" y="867"/>
                  <a:pt x="59" y="868"/>
                  <a:pt x="57" y="869"/>
                </a:cubicBezTo>
                <a:cubicBezTo>
                  <a:pt x="56" y="870"/>
                  <a:pt x="55" y="871"/>
                  <a:pt x="55" y="871"/>
                </a:cubicBezTo>
                <a:cubicBezTo>
                  <a:pt x="57" y="870"/>
                  <a:pt x="58" y="869"/>
                  <a:pt x="59" y="869"/>
                </a:cubicBezTo>
                <a:cubicBezTo>
                  <a:pt x="60" y="869"/>
                  <a:pt x="60" y="870"/>
                  <a:pt x="59" y="872"/>
                </a:cubicBezTo>
                <a:cubicBezTo>
                  <a:pt x="59" y="873"/>
                  <a:pt x="59" y="874"/>
                  <a:pt x="61" y="873"/>
                </a:cubicBezTo>
                <a:cubicBezTo>
                  <a:pt x="60" y="875"/>
                  <a:pt x="57" y="877"/>
                  <a:pt x="57" y="878"/>
                </a:cubicBezTo>
                <a:cubicBezTo>
                  <a:pt x="61" y="873"/>
                  <a:pt x="61" y="877"/>
                  <a:pt x="64" y="873"/>
                </a:cubicBezTo>
                <a:cubicBezTo>
                  <a:pt x="60" y="879"/>
                  <a:pt x="65" y="876"/>
                  <a:pt x="59" y="884"/>
                </a:cubicBezTo>
                <a:cubicBezTo>
                  <a:pt x="60" y="885"/>
                  <a:pt x="62" y="881"/>
                  <a:pt x="62" y="880"/>
                </a:cubicBezTo>
                <a:cubicBezTo>
                  <a:pt x="63" y="881"/>
                  <a:pt x="64" y="882"/>
                  <a:pt x="66" y="879"/>
                </a:cubicBezTo>
                <a:cubicBezTo>
                  <a:pt x="66" y="880"/>
                  <a:pt x="67" y="880"/>
                  <a:pt x="68" y="881"/>
                </a:cubicBezTo>
                <a:cubicBezTo>
                  <a:pt x="69" y="881"/>
                  <a:pt x="70" y="882"/>
                  <a:pt x="70" y="886"/>
                </a:cubicBezTo>
                <a:cubicBezTo>
                  <a:pt x="70" y="881"/>
                  <a:pt x="70" y="884"/>
                  <a:pt x="71" y="882"/>
                </a:cubicBezTo>
                <a:cubicBezTo>
                  <a:pt x="71" y="877"/>
                  <a:pt x="71" y="877"/>
                  <a:pt x="71" y="877"/>
                </a:cubicBezTo>
                <a:cubicBezTo>
                  <a:pt x="72" y="878"/>
                  <a:pt x="72" y="878"/>
                  <a:pt x="72" y="878"/>
                </a:cubicBezTo>
                <a:cubicBezTo>
                  <a:pt x="72" y="878"/>
                  <a:pt x="72" y="878"/>
                  <a:pt x="72" y="878"/>
                </a:cubicBezTo>
                <a:cubicBezTo>
                  <a:pt x="73" y="878"/>
                  <a:pt x="72" y="881"/>
                  <a:pt x="72" y="882"/>
                </a:cubicBezTo>
                <a:cubicBezTo>
                  <a:pt x="73" y="882"/>
                  <a:pt x="73" y="880"/>
                  <a:pt x="74" y="878"/>
                </a:cubicBezTo>
                <a:cubicBezTo>
                  <a:pt x="74" y="877"/>
                  <a:pt x="74" y="877"/>
                  <a:pt x="74" y="877"/>
                </a:cubicBezTo>
                <a:cubicBezTo>
                  <a:pt x="74" y="877"/>
                  <a:pt x="74" y="877"/>
                  <a:pt x="74" y="877"/>
                </a:cubicBezTo>
                <a:cubicBezTo>
                  <a:pt x="74" y="877"/>
                  <a:pt x="73" y="881"/>
                  <a:pt x="74" y="883"/>
                </a:cubicBezTo>
                <a:cubicBezTo>
                  <a:pt x="74" y="882"/>
                  <a:pt x="74" y="876"/>
                  <a:pt x="75" y="880"/>
                </a:cubicBezTo>
                <a:cubicBezTo>
                  <a:pt x="74" y="879"/>
                  <a:pt x="75" y="882"/>
                  <a:pt x="75" y="884"/>
                </a:cubicBezTo>
                <a:cubicBezTo>
                  <a:pt x="76" y="884"/>
                  <a:pt x="76" y="884"/>
                  <a:pt x="76" y="884"/>
                </a:cubicBezTo>
                <a:cubicBezTo>
                  <a:pt x="75" y="879"/>
                  <a:pt x="75" y="879"/>
                  <a:pt x="75" y="879"/>
                </a:cubicBezTo>
                <a:cubicBezTo>
                  <a:pt x="77" y="879"/>
                  <a:pt x="81" y="883"/>
                  <a:pt x="84" y="882"/>
                </a:cubicBezTo>
                <a:cubicBezTo>
                  <a:pt x="87" y="887"/>
                  <a:pt x="86" y="881"/>
                  <a:pt x="91" y="888"/>
                </a:cubicBezTo>
                <a:cubicBezTo>
                  <a:pt x="90" y="888"/>
                  <a:pt x="90" y="888"/>
                  <a:pt x="90" y="888"/>
                </a:cubicBezTo>
                <a:cubicBezTo>
                  <a:pt x="90" y="889"/>
                  <a:pt x="94" y="893"/>
                  <a:pt x="95" y="892"/>
                </a:cubicBezTo>
                <a:cubicBezTo>
                  <a:pt x="92" y="890"/>
                  <a:pt x="91" y="884"/>
                  <a:pt x="88" y="884"/>
                </a:cubicBezTo>
                <a:cubicBezTo>
                  <a:pt x="88" y="884"/>
                  <a:pt x="88" y="883"/>
                  <a:pt x="87" y="882"/>
                </a:cubicBezTo>
                <a:cubicBezTo>
                  <a:pt x="87" y="881"/>
                  <a:pt x="87" y="880"/>
                  <a:pt x="87" y="880"/>
                </a:cubicBezTo>
                <a:cubicBezTo>
                  <a:pt x="83" y="875"/>
                  <a:pt x="82" y="874"/>
                  <a:pt x="83" y="875"/>
                </a:cubicBezTo>
                <a:cubicBezTo>
                  <a:pt x="84" y="875"/>
                  <a:pt x="88" y="877"/>
                  <a:pt x="86" y="874"/>
                </a:cubicBezTo>
                <a:cubicBezTo>
                  <a:pt x="87" y="875"/>
                  <a:pt x="88" y="875"/>
                  <a:pt x="88" y="876"/>
                </a:cubicBezTo>
                <a:cubicBezTo>
                  <a:pt x="86" y="873"/>
                  <a:pt x="87" y="874"/>
                  <a:pt x="88" y="874"/>
                </a:cubicBezTo>
                <a:cubicBezTo>
                  <a:pt x="90" y="874"/>
                  <a:pt x="91" y="874"/>
                  <a:pt x="90" y="873"/>
                </a:cubicBezTo>
                <a:cubicBezTo>
                  <a:pt x="94" y="874"/>
                  <a:pt x="94" y="874"/>
                  <a:pt x="94" y="874"/>
                </a:cubicBezTo>
                <a:cubicBezTo>
                  <a:pt x="88" y="870"/>
                  <a:pt x="88" y="871"/>
                  <a:pt x="89" y="870"/>
                </a:cubicBezTo>
                <a:cubicBezTo>
                  <a:pt x="90" y="870"/>
                  <a:pt x="91" y="870"/>
                  <a:pt x="92" y="870"/>
                </a:cubicBezTo>
                <a:cubicBezTo>
                  <a:pt x="89" y="869"/>
                  <a:pt x="86" y="868"/>
                  <a:pt x="87" y="868"/>
                </a:cubicBezTo>
                <a:cubicBezTo>
                  <a:pt x="88" y="868"/>
                  <a:pt x="88" y="868"/>
                  <a:pt x="88" y="868"/>
                </a:cubicBezTo>
                <a:cubicBezTo>
                  <a:pt x="87" y="866"/>
                  <a:pt x="87" y="866"/>
                  <a:pt x="87" y="866"/>
                </a:cubicBezTo>
                <a:cubicBezTo>
                  <a:pt x="92" y="867"/>
                  <a:pt x="90" y="866"/>
                  <a:pt x="88" y="865"/>
                </a:cubicBezTo>
                <a:cubicBezTo>
                  <a:pt x="86" y="865"/>
                  <a:pt x="85" y="864"/>
                  <a:pt x="89" y="863"/>
                </a:cubicBezTo>
                <a:cubicBezTo>
                  <a:pt x="86" y="863"/>
                  <a:pt x="85" y="863"/>
                  <a:pt x="83" y="863"/>
                </a:cubicBezTo>
                <a:cubicBezTo>
                  <a:pt x="84" y="862"/>
                  <a:pt x="84" y="862"/>
                  <a:pt x="84" y="862"/>
                </a:cubicBezTo>
                <a:cubicBezTo>
                  <a:pt x="80" y="863"/>
                  <a:pt x="85" y="861"/>
                  <a:pt x="83" y="860"/>
                </a:cubicBezTo>
                <a:cubicBezTo>
                  <a:pt x="82" y="860"/>
                  <a:pt x="81" y="861"/>
                  <a:pt x="80" y="862"/>
                </a:cubicBezTo>
                <a:cubicBezTo>
                  <a:pt x="81" y="861"/>
                  <a:pt x="80" y="861"/>
                  <a:pt x="79" y="861"/>
                </a:cubicBezTo>
                <a:cubicBezTo>
                  <a:pt x="78" y="862"/>
                  <a:pt x="77" y="862"/>
                  <a:pt x="77" y="862"/>
                </a:cubicBezTo>
                <a:cubicBezTo>
                  <a:pt x="77" y="861"/>
                  <a:pt x="79" y="860"/>
                  <a:pt x="80" y="859"/>
                </a:cubicBezTo>
                <a:cubicBezTo>
                  <a:pt x="79" y="859"/>
                  <a:pt x="76" y="863"/>
                  <a:pt x="77" y="861"/>
                </a:cubicBezTo>
                <a:cubicBezTo>
                  <a:pt x="77" y="861"/>
                  <a:pt x="78" y="860"/>
                  <a:pt x="78" y="860"/>
                </a:cubicBezTo>
                <a:cubicBezTo>
                  <a:pt x="78" y="860"/>
                  <a:pt x="82" y="852"/>
                  <a:pt x="80" y="853"/>
                </a:cubicBezTo>
                <a:cubicBezTo>
                  <a:pt x="80" y="855"/>
                  <a:pt x="80" y="855"/>
                  <a:pt x="80" y="855"/>
                </a:cubicBezTo>
                <a:cubicBezTo>
                  <a:pt x="79" y="855"/>
                  <a:pt x="79" y="853"/>
                  <a:pt x="79" y="852"/>
                </a:cubicBezTo>
                <a:cubicBezTo>
                  <a:pt x="79" y="851"/>
                  <a:pt x="79" y="850"/>
                  <a:pt x="78" y="852"/>
                </a:cubicBezTo>
                <a:cubicBezTo>
                  <a:pt x="77" y="854"/>
                  <a:pt x="77" y="854"/>
                  <a:pt x="77" y="854"/>
                </a:cubicBezTo>
                <a:cubicBezTo>
                  <a:pt x="76" y="850"/>
                  <a:pt x="77" y="855"/>
                  <a:pt x="75" y="851"/>
                </a:cubicBezTo>
                <a:cubicBezTo>
                  <a:pt x="75" y="851"/>
                  <a:pt x="75" y="851"/>
                  <a:pt x="75" y="851"/>
                </a:cubicBezTo>
                <a:cubicBezTo>
                  <a:pt x="75" y="851"/>
                  <a:pt x="74" y="848"/>
                  <a:pt x="74" y="851"/>
                </a:cubicBezTo>
                <a:cubicBezTo>
                  <a:pt x="74" y="852"/>
                  <a:pt x="74" y="852"/>
                  <a:pt x="74" y="852"/>
                </a:cubicBezTo>
                <a:cubicBezTo>
                  <a:pt x="73" y="852"/>
                  <a:pt x="73" y="852"/>
                  <a:pt x="72" y="851"/>
                </a:cubicBezTo>
                <a:cubicBezTo>
                  <a:pt x="72" y="852"/>
                  <a:pt x="71" y="852"/>
                  <a:pt x="71" y="851"/>
                </a:cubicBezTo>
                <a:cubicBezTo>
                  <a:pt x="72" y="855"/>
                  <a:pt x="70" y="852"/>
                  <a:pt x="69" y="852"/>
                </a:cubicBezTo>
                <a:cubicBezTo>
                  <a:pt x="69" y="852"/>
                  <a:pt x="69" y="850"/>
                  <a:pt x="68" y="849"/>
                </a:cubicBezTo>
                <a:cubicBezTo>
                  <a:pt x="68" y="851"/>
                  <a:pt x="68" y="852"/>
                  <a:pt x="67" y="850"/>
                </a:cubicBezTo>
                <a:cubicBezTo>
                  <a:pt x="69" y="854"/>
                  <a:pt x="71" y="859"/>
                  <a:pt x="70" y="859"/>
                </a:cubicBezTo>
                <a:cubicBezTo>
                  <a:pt x="70" y="859"/>
                  <a:pt x="70" y="858"/>
                  <a:pt x="69" y="857"/>
                </a:cubicBezTo>
                <a:cubicBezTo>
                  <a:pt x="69" y="856"/>
                  <a:pt x="69" y="857"/>
                  <a:pt x="69" y="858"/>
                </a:cubicBezTo>
                <a:cubicBezTo>
                  <a:pt x="69" y="857"/>
                  <a:pt x="69" y="856"/>
                  <a:pt x="68" y="855"/>
                </a:cubicBezTo>
                <a:cubicBezTo>
                  <a:pt x="70" y="859"/>
                  <a:pt x="67" y="855"/>
                  <a:pt x="67" y="857"/>
                </a:cubicBezTo>
                <a:cubicBezTo>
                  <a:pt x="66" y="855"/>
                  <a:pt x="66" y="855"/>
                  <a:pt x="64" y="853"/>
                </a:cubicBezTo>
                <a:cubicBezTo>
                  <a:pt x="68" y="858"/>
                  <a:pt x="59" y="850"/>
                  <a:pt x="65" y="856"/>
                </a:cubicBezTo>
                <a:cubicBezTo>
                  <a:pt x="63" y="854"/>
                  <a:pt x="61" y="855"/>
                  <a:pt x="60" y="856"/>
                </a:cubicBezTo>
                <a:cubicBezTo>
                  <a:pt x="60" y="857"/>
                  <a:pt x="59" y="858"/>
                  <a:pt x="56" y="857"/>
                </a:cubicBezTo>
                <a:cubicBezTo>
                  <a:pt x="54" y="856"/>
                  <a:pt x="57" y="858"/>
                  <a:pt x="57" y="859"/>
                </a:cubicBezTo>
                <a:cubicBezTo>
                  <a:pt x="55" y="858"/>
                  <a:pt x="55" y="858"/>
                  <a:pt x="55" y="858"/>
                </a:cubicBezTo>
                <a:cubicBezTo>
                  <a:pt x="59" y="860"/>
                  <a:pt x="56" y="859"/>
                  <a:pt x="61" y="861"/>
                </a:cubicBezTo>
                <a:cubicBezTo>
                  <a:pt x="58" y="860"/>
                  <a:pt x="56" y="860"/>
                  <a:pt x="54" y="860"/>
                </a:cubicBezTo>
                <a:cubicBezTo>
                  <a:pt x="54" y="860"/>
                  <a:pt x="55" y="861"/>
                  <a:pt x="56" y="861"/>
                </a:cubicBezTo>
                <a:cubicBezTo>
                  <a:pt x="58" y="861"/>
                  <a:pt x="59" y="862"/>
                  <a:pt x="59" y="862"/>
                </a:cubicBezTo>
                <a:cubicBezTo>
                  <a:pt x="55" y="862"/>
                  <a:pt x="55" y="862"/>
                  <a:pt x="55" y="862"/>
                </a:cubicBezTo>
                <a:cubicBezTo>
                  <a:pt x="57" y="862"/>
                  <a:pt x="56" y="862"/>
                  <a:pt x="55" y="863"/>
                </a:cubicBezTo>
                <a:cubicBezTo>
                  <a:pt x="55" y="863"/>
                  <a:pt x="55" y="863"/>
                  <a:pt x="54" y="863"/>
                </a:cubicBezTo>
                <a:cubicBezTo>
                  <a:pt x="60" y="863"/>
                  <a:pt x="59" y="864"/>
                  <a:pt x="62" y="864"/>
                </a:cubicBezTo>
                <a:cubicBezTo>
                  <a:pt x="56" y="865"/>
                  <a:pt x="64" y="864"/>
                  <a:pt x="59" y="866"/>
                </a:cubicBezTo>
                <a:cubicBezTo>
                  <a:pt x="59" y="865"/>
                  <a:pt x="60" y="865"/>
                  <a:pt x="61" y="865"/>
                </a:cubicBezTo>
                <a:cubicBezTo>
                  <a:pt x="62" y="865"/>
                  <a:pt x="63" y="865"/>
                  <a:pt x="64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2" y="866"/>
                  <a:pt x="62" y="866"/>
                  <a:pt x="62" y="866"/>
                </a:cubicBezTo>
                <a:cubicBezTo>
                  <a:pt x="63" y="866"/>
                  <a:pt x="63" y="867"/>
                  <a:pt x="63" y="868"/>
                </a:cubicBezTo>
                <a:cubicBezTo>
                  <a:pt x="64" y="867"/>
                  <a:pt x="64" y="867"/>
                  <a:pt x="65" y="866"/>
                </a:cubicBezTo>
                <a:cubicBezTo>
                  <a:pt x="64" y="867"/>
                  <a:pt x="64" y="867"/>
                  <a:pt x="63" y="868"/>
                </a:cubicBezTo>
                <a:cubicBezTo>
                  <a:pt x="64" y="868"/>
                  <a:pt x="64" y="868"/>
                  <a:pt x="64" y="868"/>
                </a:cubicBezTo>
                <a:cubicBezTo>
                  <a:pt x="63" y="868"/>
                  <a:pt x="63" y="868"/>
                  <a:pt x="63" y="868"/>
                </a:cubicBezTo>
                <a:cubicBezTo>
                  <a:pt x="63" y="869"/>
                  <a:pt x="62" y="869"/>
                  <a:pt x="64" y="870"/>
                </a:cubicBezTo>
                <a:cubicBezTo>
                  <a:pt x="59" y="873"/>
                  <a:pt x="72" y="874"/>
                  <a:pt x="65" y="877"/>
                </a:cubicBezTo>
                <a:cubicBezTo>
                  <a:pt x="66" y="877"/>
                  <a:pt x="66" y="876"/>
                  <a:pt x="65" y="877"/>
                </a:cubicBezTo>
                <a:cubicBezTo>
                  <a:pt x="65" y="878"/>
                  <a:pt x="61" y="881"/>
                  <a:pt x="63" y="882"/>
                </a:cubicBezTo>
                <a:cubicBezTo>
                  <a:pt x="67" y="881"/>
                  <a:pt x="67" y="881"/>
                  <a:pt x="67" y="881"/>
                </a:cubicBezTo>
                <a:cubicBezTo>
                  <a:pt x="68" y="882"/>
                  <a:pt x="69" y="881"/>
                  <a:pt x="69" y="882"/>
                </a:cubicBezTo>
                <a:cubicBezTo>
                  <a:pt x="73" y="881"/>
                  <a:pt x="73" y="881"/>
                  <a:pt x="73" y="881"/>
                </a:cubicBezTo>
                <a:cubicBezTo>
                  <a:pt x="72" y="882"/>
                  <a:pt x="77" y="880"/>
                  <a:pt x="70" y="884"/>
                </a:cubicBezTo>
                <a:cubicBezTo>
                  <a:pt x="73" y="882"/>
                  <a:pt x="70" y="885"/>
                  <a:pt x="71" y="884"/>
                </a:cubicBezTo>
                <a:cubicBezTo>
                  <a:pt x="68" y="886"/>
                  <a:pt x="68" y="886"/>
                  <a:pt x="68" y="886"/>
                </a:cubicBezTo>
                <a:cubicBezTo>
                  <a:pt x="68" y="887"/>
                  <a:pt x="69" y="887"/>
                  <a:pt x="70" y="886"/>
                </a:cubicBezTo>
                <a:cubicBezTo>
                  <a:pt x="68" y="889"/>
                  <a:pt x="68" y="889"/>
                  <a:pt x="69" y="889"/>
                </a:cubicBezTo>
                <a:cubicBezTo>
                  <a:pt x="70" y="889"/>
                  <a:pt x="71" y="888"/>
                  <a:pt x="72" y="888"/>
                </a:cubicBezTo>
                <a:cubicBezTo>
                  <a:pt x="71" y="889"/>
                  <a:pt x="71" y="889"/>
                  <a:pt x="71" y="889"/>
                </a:cubicBezTo>
                <a:cubicBezTo>
                  <a:pt x="71" y="889"/>
                  <a:pt x="73" y="888"/>
                  <a:pt x="73" y="887"/>
                </a:cubicBezTo>
                <a:cubicBezTo>
                  <a:pt x="71" y="890"/>
                  <a:pt x="74" y="886"/>
                  <a:pt x="74" y="887"/>
                </a:cubicBezTo>
                <a:cubicBezTo>
                  <a:pt x="75" y="886"/>
                  <a:pt x="74" y="886"/>
                  <a:pt x="74" y="888"/>
                </a:cubicBezTo>
                <a:cubicBezTo>
                  <a:pt x="74" y="888"/>
                  <a:pt x="74" y="888"/>
                  <a:pt x="74" y="888"/>
                </a:cubicBezTo>
                <a:cubicBezTo>
                  <a:pt x="73" y="890"/>
                  <a:pt x="73" y="892"/>
                  <a:pt x="72" y="895"/>
                </a:cubicBezTo>
                <a:cubicBezTo>
                  <a:pt x="73" y="893"/>
                  <a:pt x="73" y="893"/>
                  <a:pt x="73" y="893"/>
                </a:cubicBezTo>
                <a:cubicBezTo>
                  <a:pt x="73" y="895"/>
                  <a:pt x="72" y="895"/>
                  <a:pt x="72" y="896"/>
                </a:cubicBezTo>
                <a:cubicBezTo>
                  <a:pt x="73" y="894"/>
                  <a:pt x="75" y="895"/>
                  <a:pt x="76" y="892"/>
                </a:cubicBezTo>
                <a:cubicBezTo>
                  <a:pt x="76" y="891"/>
                  <a:pt x="76" y="890"/>
                  <a:pt x="76" y="890"/>
                </a:cubicBezTo>
                <a:cubicBezTo>
                  <a:pt x="76" y="890"/>
                  <a:pt x="76" y="890"/>
                  <a:pt x="76" y="889"/>
                </a:cubicBezTo>
                <a:cubicBezTo>
                  <a:pt x="76" y="889"/>
                  <a:pt x="76" y="889"/>
                  <a:pt x="76" y="889"/>
                </a:cubicBezTo>
                <a:cubicBezTo>
                  <a:pt x="76" y="889"/>
                  <a:pt x="76" y="889"/>
                  <a:pt x="76" y="889"/>
                </a:cubicBezTo>
                <a:cubicBezTo>
                  <a:pt x="76" y="889"/>
                  <a:pt x="76" y="889"/>
                  <a:pt x="76" y="888"/>
                </a:cubicBezTo>
                <a:cubicBezTo>
                  <a:pt x="77" y="889"/>
                  <a:pt x="77" y="888"/>
                  <a:pt x="77" y="886"/>
                </a:cubicBezTo>
                <a:cubicBezTo>
                  <a:pt x="77" y="891"/>
                  <a:pt x="78" y="888"/>
                  <a:pt x="78" y="894"/>
                </a:cubicBezTo>
                <a:cubicBezTo>
                  <a:pt x="78" y="887"/>
                  <a:pt x="80" y="894"/>
                  <a:pt x="80" y="888"/>
                </a:cubicBezTo>
                <a:cubicBezTo>
                  <a:pt x="81" y="893"/>
                  <a:pt x="81" y="888"/>
                  <a:pt x="81" y="893"/>
                </a:cubicBezTo>
                <a:cubicBezTo>
                  <a:pt x="80" y="891"/>
                  <a:pt x="78" y="896"/>
                  <a:pt x="77" y="898"/>
                </a:cubicBezTo>
                <a:cubicBezTo>
                  <a:pt x="77" y="901"/>
                  <a:pt x="77" y="901"/>
                  <a:pt x="77" y="901"/>
                </a:cubicBezTo>
                <a:cubicBezTo>
                  <a:pt x="76" y="907"/>
                  <a:pt x="76" y="898"/>
                  <a:pt x="75" y="900"/>
                </a:cubicBezTo>
                <a:cubicBezTo>
                  <a:pt x="75" y="899"/>
                  <a:pt x="76" y="901"/>
                  <a:pt x="76" y="902"/>
                </a:cubicBezTo>
                <a:cubicBezTo>
                  <a:pt x="76" y="897"/>
                  <a:pt x="76" y="897"/>
                  <a:pt x="76" y="897"/>
                </a:cubicBezTo>
                <a:cubicBezTo>
                  <a:pt x="75" y="895"/>
                  <a:pt x="74" y="899"/>
                  <a:pt x="72" y="901"/>
                </a:cubicBezTo>
                <a:cubicBezTo>
                  <a:pt x="73" y="902"/>
                  <a:pt x="70" y="903"/>
                  <a:pt x="70" y="906"/>
                </a:cubicBezTo>
                <a:cubicBezTo>
                  <a:pt x="71" y="906"/>
                  <a:pt x="71" y="906"/>
                  <a:pt x="71" y="906"/>
                </a:cubicBezTo>
                <a:cubicBezTo>
                  <a:pt x="71" y="907"/>
                  <a:pt x="70" y="908"/>
                  <a:pt x="69" y="910"/>
                </a:cubicBezTo>
                <a:cubicBezTo>
                  <a:pt x="68" y="906"/>
                  <a:pt x="62" y="907"/>
                  <a:pt x="63" y="903"/>
                </a:cubicBezTo>
                <a:cubicBezTo>
                  <a:pt x="63" y="904"/>
                  <a:pt x="64" y="904"/>
                  <a:pt x="65" y="903"/>
                </a:cubicBezTo>
                <a:cubicBezTo>
                  <a:pt x="65" y="901"/>
                  <a:pt x="65" y="901"/>
                  <a:pt x="65" y="901"/>
                </a:cubicBezTo>
                <a:cubicBezTo>
                  <a:pt x="66" y="901"/>
                  <a:pt x="65" y="905"/>
                  <a:pt x="67" y="904"/>
                </a:cubicBezTo>
                <a:cubicBezTo>
                  <a:pt x="68" y="901"/>
                  <a:pt x="70" y="898"/>
                  <a:pt x="71" y="894"/>
                </a:cubicBezTo>
                <a:cubicBezTo>
                  <a:pt x="71" y="890"/>
                  <a:pt x="66" y="900"/>
                  <a:pt x="64" y="898"/>
                </a:cubicBezTo>
                <a:cubicBezTo>
                  <a:pt x="63" y="899"/>
                  <a:pt x="67" y="894"/>
                  <a:pt x="65" y="895"/>
                </a:cubicBezTo>
                <a:cubicBezTo>
                  <a:pt x="65" y="895"/>
                  <a:pt x="64" y="896"/>
                  <a:pt x="63" y="896"/>
                </a:cubicBezTo>
                <a:cubicBezTo>
                  <a:pt x="60" y="898"/>
                  <a:pt x="55" y="902"/>
                  <a:pt x="52" y="905"/>
                </a:cubicBezTo>
                <a:cubicBezTo>
                  <a:pt x="53" y="905"/>
                  <a:pt x="56" y="904"/>
                  <a:pt x="56" y="904"/>
                </a:cubicBezTo>
                <a:cubicBezTo>
                  <a:pt x="56" y="905"/>
                  <a:pt x="56" y="905"/>
                  <a:pt x="56" y="906"/>
                </a:cubicBezTo>
                <a:cubicBezTo>
                  <a:pt x="55" y="906"/>
                  <a:pt x="55" y="907"/>
                  <a:pt x="54" y="907"/>
                </a:cubicBezTo>
                <a:cubicBezTo>
                  <a:pt x="53" y="907"/>
                  <a:pt x="51" y="907"/>
                  <a:pt x="49" y="909"/>
                </a:cubicBezTo>
                <a:cubicBezTo>
                  <a:pt x="52" y="904"/>
                  <a:pt x="52" y="909"/>
                  <a:pt x="53" y="905"/>
                </a:cubicBezTo>
                <a:cubicBezTo>
                  <a:pt x="53" y="905"/>
                  <a:pt x="51" y="905"/>
                  <a:pt x="50" y="906"/>
                </a:cubicBezTo>
                <a:cubicBezTo>
                  <a:pt x="52" y="905"/>
                  <a:pt x="52" y="903"/>
                  <a:pt x="53" y="902"/>
                </a:cubicBezTo>
                <a:cubicBezTo>
                  <a:pt x="52" y="900"/>
                  <a:pt x="53" y="897"/>
                  <a:pt x="52" y="895"/>
                </a:cubicBezTo>
                <a:cubicBezTo>
                  <a:pt x="53" y="895"/>
                  <a:pt x="54" y="894"/>
                  <a:pt x="55" y="893"/>
                </a:cubicBezTo>
                <a:cubicBezTo>
                  <a:pt x="54" y="893"/>
                  <a:pt x="46" y="895"/>
                  <a:pt x="43" y="897"/>
                </a:cubicBezTo>
                <a:cubicBezTo>
                  <a:pt x="43" y="895"/>
                  <a:pt x="45" y="894"/>
                  <a:pt x="43" y="893"/>
                </a:cubicBezTo>
                <a:cubicBezTo>
                  <a:pt x="39" y="897"/>
                  <a:pt x="44" y="892"/>
                  <a:pt x="39" y="894"/>
                </a:cubicBezTo>
                <a:cubicBezTo>
                  <a:pt x="38" y="892"/>
                  <a:pt x="41" y="893"/>
                  <a:pt x="42" y="891"/>
                </a:cubicBezTo>
                <a:cubicBezTo>
                  <a:pt x="41" y="891"/>
                  <a:pt x="40" y="891"/>
                  <a:pt x="38" y="892"/>
                </a:cubicBezTo>
                <a:cubicBezTo>
                  <a:pt x="42" y="890"/>
                  <a:pt x="48" y="890"/>
                  <a:pt x="52" y="888"/>
                </a:cubicBezTo>
                <a:cubicBezTo>
                  <a:pt x="55" y="886"/>
                  <a:pt x="59" y="883"/>
                  <a:pt x="59" y="883"/>
                </a:cubicBezTo>
                <a:cubicBezTo>
                  <a:pt x="55" y="884"/>
                  <a:pt x="38" y="887"/>
                  <a:pt x="33" y="889"/>
                </a:cubicBezTo>
                <a:cubicBezTo>
                  <a:pt x="30" y="890"/>
                  <a:pt x="36" y="887"/>
                  <a:pt x="36" y="887"/>
                </a:cubicBezTo>
                <a:cubicBezTo>
                  <a:pt x="40" y="884"/>
                  <a:pt x="32" y="885"/>
                  <a:pt x="33" y="883"/>
                </a:cubicBezTo>
                <a:cubicBezTo>
                  <a:pt x="36" y="884"/>
                  <a:pt x="36" y="884"/>
                  <a:pt x="36" y="884"/>
                </a:cubicBezTo>
                <a:cubicBezTo>
                  <a:pt x="37" y="883"/>
                  <a:pt x="36" y="882"/>
                  <a:pt x="34" y="882"/>
                </a:cubicBezTo>
                <a:cubicBezTo>
                  <a:pt x="35" y="881"/>
                  <a:pt x="42" y="881"/>
                  <a:pt x="44" y="880"/>
                </a:cubicBezTo>
                <a:cubicBezTo>
                  <a:pt x="45" y="878"/>
                  <a:pt x="35" y="878"/>
                  <a:pt x="31" y="879"/>
                </a:cubicBezTo>
                <a:cubicBezTo>
                  <a:pt x="31" y="879"/>
                  <a:pt x="32" y="879"/>
                  <a:pt x="33" y="880"/>
                </a:cubicBezTo>
                <a:cubicBezTo>
                  <a:pt x="35" y="880"/>
                  <a:pt x="36" y="881"/>
                  <a:pt x="36" y="881"/>
                </a:cubicBezTo>
                <a:cubicBezTo>
                  <a:pt x="32" y="882"/>
                  <a:pt x="32" y="879"/>
                  <a:pt x="27" y="880"/>
                </a:cubicBezTo>
                <a:cubicBezTo>
                  <a:pt x="28" y="877"/>
                  <a:pt x="28" y="877"/>
                  <a:pt x="28" y="877"/>
                </a:cubicBezTo>
                <a:cubicBezTo>
                  <a:pt x="28" y="878"/>
                  <a:pt x="29" y="878"/>
                  <a:pt x="32" y="878"/>
                </a:cubicBezTo>
                <a:cubicBezTo>
                  <a:pt x="31" y="877"/>
                  <a:pt x="32" y="877"/>
                  <a:pt x="34" y="876"/>
                </a:cubicBezTo>
                <a:cubicBezTo>
                  <a:pt x="39" y="876"/>
                  <a:pt x="53" y="877"/>
                  <a:pt x="59" y="877"/>
                </a:cubicBezTo>
                <a:cubicBezTo>
                  <a:pt x="56" y="876"/>
                  <a:pt x="56" y="876"/>
                  <a:pt x="56" y="876"/>
                </a:cubicBezTo>
                <a:cubicBezTo>
                  <a:pt x="59" y="875"/>
                  <a:pt x="59" y="875"/>
                  <a:pt x="59" y="875"/>
                </a:cubicBezTo>
                <a:cubicBezTo>
                  <a:pt x="55" y="873"/>
                  <a:pt x="39" y="874"/>
                  <a:pt x="35" y="875"/>
                </a:cubicBezTo>
                <a:cubicBezTo>
                  <a:pt x="36" y="874"/>
                  <a:pt x="44" y="872"/>
                  <a:pt x="46" y="872"/>
                </a:cubicBezTo>
                <a:cubicBezTo>
                  <a:pt x="46" y="871"/>
                  <a:pt x="43" y="871"/>
                  <a:pt x="40" y="871"/>
                </a:cubicBezTo>
                <a:cubicBezTo>
                  <a:pt x="37" y="872"/>
                  <a:pt x="34" y="871"/>
                  <a:pt x="34" y="869"/>
                </a:cubicBezTo>
                <a:cubicBezTo>
                  <a:pt x="32" y="871"/>
                  <a:pt x="32" y="871"/>
                  <a:pt x="32" y="871"/>
                </a:cubicBezTo>
                <a:cubicBezTo>
                  <a:pt x="31" y="870"/>
                  <a:pt x="33" y="867"/>
                  <a:pt x="31" y="867"/>
                </a:cubicBezTo>
                <a:cubicBezTo>
                  <a:pt x="33" y="866"/>
                  <a:pt x="39" y="865"/>
                  <a:pt x="40" y="866"/>
                </a:cubicBezTo>
                <a:cubicBezTo>
                  <a:pt x="40" y="866"/>
                  <a:pt x="32" y="864"/>
                  <a:pt x="32" y="863"/>
                </a:cubicBezTo>
                <a:cubicBezTo>
                  <a:pt x="33" y="864"/>
                  <a:pt x="40" y="863"/>
                  <a:pt x="41" y="864"/>
                </a:cubicBezTo>
                <a:cubicBezTo>
                  <a:pt x="41" y="863"/>
                  <a:pt x="33" y="861"/>
                  <a:pt x="32" y="862"/>
                </a:cubicBezTo>
                <a:cubicBezTo>
                  <a:pt x="37" y="860"/>
                  <a:pt x="34" y="860"/>
                  <a:pt x="40" y="859"/>
                </a:cubicBezTo>
                <a:cubicBezTo>
                  <a:pt x="40" y="859"/>
                  <a:pt x="33" y="858"/>
                  <a:pt x="32" y="859"/>
                </a:cubicBezTo>
                <a:cubicBezTo>
                  <a:pt x="30" y="857"/>
                  <a:pt x="31" y="856"/>
                  <a:pt x="32" y="855"/>
                </a:cubicBezTo>
                <a:cubicBezTo>
                  <a:pt x="35" y="859"/>
                  <a:pt x="48" y="859"/>
                  <a:pt x="53" y="860"/>
                </a:cubicBezTo>
                <a:cubicBezTo>
                  <a:pt x="53" y="860"/>
                  <a:pt x="48" y="858"/>
                  <a:pt x="43" y="856"/>
                </a:cubicBezTo>
                <a:cubicBezTo>
                  <a:pt x="38" y="854"/>
                  <a:pt x="34" y="850"/>
                  <a:pt x="34" y="850"/>
                </a:cubicBezTo>
                <a:cubicBezTo>
                  <a:pt x="35" y="851"/>
                  <a:pt x="41" y="854"/>
                  <a:pt x="42" y="854"/>
                </a:cubicBezTo>
                <a:cubicBezTo>
                  <a:pt x="36" y="852"/>
                  <a:pt x="38" y="844"/>
                  <a:pt x="41" y="843"/>
                </a:cubicBezTo>
                <a:cubicBezTo>
                  <a:pt x="40" y="843"/>
                  <a:pt x="40" y="843"/>
                  <a:pt x="40" y="843"/>
                </a:cubicBezTo>
                <a:cubicBezTo>
                  <a:pt x="42" y="845"/>
                  <a:pt x="45" y="844"/>
                  <a:pt x="44" y="842"/>
                </a:cubicBezTo>
                <a:cubicBezTo>
                  <a:pt x="45" y="843"/>
                  <a:pt x="44" y="843"/>
                  <a:pt x="44" y="843"/>
                </a:cubicBezTo>
                <a:cubicBezTo>
                  <a:pt x="49" y="845"/>
                  <a:pt x="38" y="835"/>
                  <a:pt x="44" y="837"/>
                </a:cubicBezTo>
                <a:cubicBezTo>
                  <a:pt x="42" y="838"/>
                  <a:pt x="44" y="840"/>
                  <a:pt x="46" y="841"/>
                </a:cubicBezTo>
                <a:cubicBezTo>
                  <a:pt x="45" y="839"/>
                  <a:pt x="50" y="839"/>
                  <a:pt x="44" y="834"/>
                </a:cubicBezTo>
                <a:cubicBezTo>
                  <a:pt x="46" y="834"/>
                  <a:pt x="46" y="833"/>
                  <a:pt x="49" y="836"/>
                </a:cubicBezTo>
                <a:cubicBezTo>
                  <a:pt x="49" y="836"/>
                  <a:pt x="49" y="830"/>
                  <a:pt x="50" y="830"/>
                </a:cubicBezTo>
                <a:cubicBezTo>
                  <a:pt x="50" y="831"/>
                  <a:pt x="51" y="833"/>
                  <a:pt x="52" y="833"/>
                </a:cubicBezTo>
                <a:cubicBezTo>
                  <a:pt x="49" y="833"/>
                  <a:pt x="52" y="840"/>
                  <a:pt x="48" y="836"/>
                </a:cubicBezTo>
                <a:cubicBezTo>
                  <a:pt x="51" y="840"/>
                  <a:pt x="53" y="841"/>
                  <a:pt x="55" y="845"/>
                </a:cubicBezTo>
                <a:cubicBezTo>
                  <a:pt x="56" y="842"/>
                  <a:pt x="54" y="835"/>
                  <a:pt x="54" y="829"/>
                </a:cubicBezTo>
                <a:cubicBezTo>
                  <a:pt x="54" y="829"/>
                  <a:pt x="55" y="829"/>
                  <a:pt x="56" y="830"/>
                </a:cubicBezTo>
                <a:cubicBezTo>
                  <a:pt x="58" y="830"/>
                  <a:pt x="59" y="831"/>
                  <a:pt x="59" y="831"/>
                </a:cubicBezTo>
                <a:cubicBezTo>
                  <a:pt x="58" y="829"/>
                  <a:pt x="58" y="829"/>
                  <a:pt x="58" y="829"/>
                </a:cubicBezTo>
                <a:cubicBezTo>
                  <a:pt x="61" y="834"/>
                  <a:pt x="61" y="834"/>
                  <a:pt x="61" y="834"/>
                </a:cubicBezTo>
                <a:cubicBezTo>
                  <a:pt x="61" y="833"/>
                  <a:pt x="61" y="832"/>
                  <a:pt x="61" y="832"/>
                </a:cubicBezTo>
                <a:cubicBezTo>
                  <a:pt x="61" y="833"/>
                  <a:pt x="62" y="833"/>
                  <a:pt x="62" y="834"/>
                </a:cubicBezTo>
                <a:cubicBezTo>
                  <a:pt x="62" y="834"/>
                  <a:pt x="62" y="833"/>
                  <a:pt x="62" y="833"/>
                </a:cubicBezTo>
                <a:cubicBezTo>
                  <a:pt x="63" y="836"/>
                  <a:pt x="64" y="839"/>
                  <a:pt x="64" y="841"/>
                </a:cubicBezTo>
                <a:cubicBezTo>
                  <a:pt x="64" y="840"/>
                  <a:pt x="63" y="839"/>
                  <a:pt x="62" y="839"/>
                </a:cubicBezTo>
                <a:cubicBezTo>
                  <a:pt x="63" y="841"/>
                  <a:pt x="64" y="844"/>
                  <a:pt x="65" y="845"/>
                </a:cubicBezTo>
                <a:cubicBezTo>
                  <a:pt x="65" y="845"/>
                  <a:pt x="65" y="844"/>
                  <a:pt x="65" y="844"/>
                </a:cubicBezTo>
                <a:cubicBezTo>
                  <a:pt x="65" y="846"/>
                  <a:pt x="66" y="847"/>
                  <a:pt x="66" y="847"/>
                </a:cubicBezTo>
                <a:cubicBezTo>
                  <a:pt x="66" y="847"/>
                  <a:pt x="67" y="845"/>
                  <a:pt x="67" y="846"/>
                </a:cubicBezTo>
                <a:cubicBezTo>
                  <a:pt x="67" y="845"/>
                  <a:pt x="66" y="844"/>
                  <a:pt x="65" y="842"/>
                </a:cubicBezTo>
                <a:cubicBezTo>
                  <a:pt x="65" y="839"/>
                  <a:pt x="66" y="835"/>
                  <a:pt x="63" y="831"/>
                </a:cubicBezTo>
                <a:cubicBezTo>
                  <a:pt x="63" y="831"/>
                  <a:pt x="64" y="832"/>
                  <a:pt x="65" y="833"/>
                </a:cubicBezTo>
                <a:cubicBezTo>
                  <a:pt x="65" y="834"/>
                  <a:pt x="66" y="835"/>
                  <a:pt x="66" y="835"/>
                </a:cubicBezTo>
                <a:cubicBezTo>
                  <a:pt x="67" y="830"/>
                  <a:pt x="67" y="830"/>
                  <a:pt x="70" y="827"/>
                </a:cubicBezTo>
                <a:cubicBezTo>
                  <a:pt x="70" y="829"/>
                  <a:pt x="70" y="830"/>
                  <a:pt x="70" y="832"/>
                </a:cubicBezTo>
                <a:cubicBezTo>
                  <a:pt x="71" y="829"/>
                  <a:pt x="73" y="831"/>
                  <a:pt x="74" y="833"/>
                </a:cubicBezTo>
                <a:cubicBezTo>
                  <a:pt x="75" y="836"/>
                  <a:pt x="76" y="838"/>
                  <a:pt x="76" y="835"/>
                </a:cubicBezTo>
                <a:cubicBezTo>
                  <a:pt x="78" y="835"/>
                  <a:pt x="78" y="831"/>
                  <a:pt x="79" y="830"/>
                </a:cubicBezTo>
                <a:cubicBezTo>
                  <a:pt x="79" y="831"/>
                  <a:pt x="79" y="832"/>
                  <a:pt x="79" y="832"/>
                </a:cubicBezTo>
                <a:cubicBezTo>
                  <a:pt x="79" y="832"/>
                  <a:pt x="80" y="831"/>
                  <a:pt x="80" y="830"/>
                </a:cubicBezTo>
                <a:cubicBezTo>
                  <a:pt x="81" y="830"/>
                  <a:pt x="82" y="829"/>
                  <a:pt x="82" y="829"/>
                </a:cubicBezTo>
                <a:cubicBezTo>
                  <a:pt x="82" y="830"/>
                  <a:pt x="80" y="831"/>
                  <a:pt x="81" y="833"/>
                </a:cubicBezTo>
                <a:cubicBezTo>
                  <a:pt x="85" y="832"/>
                  <a:pt x="88" y="831"/>
                  <a:pt x="89" y="834"/>
                </a:cubicBezTo>
                <a:cubicBezTo>
                  <a:pt x="94" y="836"/>
                  <a:pt x="91" y="827"/>
                  <a:pt x="94" y="829"/>
                </a:cubicBezTo>
                <a:cubicBezTo>
                  <a:pt x="93" y="832"/>
                  <a:pt x="92" y="836"/>
                  <a:pt x="93" y="837"/>
                </a:cubicBezTo>
                <a:cubicBezTo>
                  <a:pt x="95" y="836"/>
                  <a:pt x="97" y="834"/>
                  <a:pt x="99" y="835"/>
                </a:cubicBezTo>
                <a:cubicBezTo>
                  <a:pt x="96" y="838"/>
                  <a:pt x="96" y="838"/>
                  <a:pt x="96" y="838"/>
                </a:cubicBezTo>
                <a:cubicBezTo>
                  <a:pt x="98" y="839"/>
                  <a:pt x="100" y="840"/>
                  <a:pt x="97" y="842"/>
                </a:cubicBezTo>
                <a:cubicBezTo>
                  <a:pt x="100" y="842"/>
                  <a:pt x="100" y="843"/>
                  <a:pt x="100" y="844"/>
                </a:cubicBezTo>
                <a:cubicBezTo>
                  <a:pt x="102" y="844"/>
                  <a:pt x="104" y="842"/>
                  <a:pt x="105" y="840"/>
                </a:cubicBezTo>
                <a:cubicBezTo>
                  <a:pt x="106" y="838"/>
                  <a:pt x="106" y="835"/>
                  <a:pt x="107" y="834"/>
                </a:cubicBezTo>
                <a:cubicBezTo>
                  <a:pt x="107" y="839"/>
                  <a:pt x="110" y="840"/>
                  <a:pt x="106" y="844"/>
                </a:cubicBezTo>
                <a:cubicBezTo>
                  <a:pt x="103" y="843"/>
                  <a:pt x="103" y="843"/>
                  <a:pt x="103" y="843"/>
                </a:cubicBezTo>
                <a:cubicBezTo>
                  <a:pt x="103" y="846"/>
                  <a:pt x="105" y="846"/>
                  <a:pt x="107" y="847"/>
                </a:cubicBezTo>
                <a:cubicBezTo>
                  <a:pt x="108" y="847"/>
                  <a:pt x="110" y="847"/>
                  <a:pt x="106" y="850"/>
                </a:cubicBezTo>
                <a:cubicBezTo>
                  <a:pt x="105" y="848"/>
                  <a:pt x="101" y="848"/>
                  <a:pt x="100" y="850"/>
                </a:cubicBezTo>
                <a:cubicBezTo>
                  <a:pt x="100" y="850"/>
                  <a:pt x="101" y="850"/>
                  <a:pt x="101" y="851"/>
                </a:cubicBezTo>
                <a:cubicBezTo>
                  <a:pt x="102" y="851"/>
                  <a:pt x="103" y="851"/>
                  <a:pt x="103" y="851"/>
                </a:cubicBezTo>
                <a:cubicBezTo>
                  <a:pt x="102" y="852"/>
                  <a:pt x="102" y="850"/>
                  <a:pt x="101" y="852"/>
                </a:cubicBezTo>
                <a:cubicBezTo>
                  <a:pt x="102" y="852"/>
                  <a:pt x="105" y="852"/>
                  <a:pt x="107" y="851"/>
                </a:cubicBezTo>
                <a:cubicBezTo>
                  <a:pt x="107" y="852"/>
                  <a:pt x="107" y="852"/>
                  <a:pt x="107" y="852"/>
                </a:cubicBezTo>
                <a:cubicBezTo>
                  <a:pt x="107" y="852"/>
                  <a:pt x="108" y="852"/>
                  <a:pt x="109" y="853"/>
                </a:cubicBezTo>
                <a:cubicBezTo>
                  <a:pt x="110" y="854"/>
                  <a:pt x="110" y="855"/>
                  <a:pt x="110" y="855"/>
                </a:cubicBezTo>
                <a:cubicBezTo>
                  <a:pt x="110" y="854"/>
                  <a:pt x="108" y="854"/>
                  <a:pt x="109" y="855"/>
                </a:cubicBezTo>
                <a:cubicBezTo>
                  <a:pt x="109" y="855"/>
                  <a:pt x="110" y="856"/>
                  <a:pt x="111" y="856"/>
                </a:cubicBezTo>
                <a:cubicBezTo>
                  <a:pt x="112" y="856"/>
                  <a:pt x="113" y="857"/>
                  <a:pt x="113" y="857"/>
                </a:cubicBezTo>
                <a:cubicBezTo>
                  <a:pt x="111" y="856"/>
                  <a:pt x="110" y="857"/>
                  <a:pt x="110" y="859"/>
                </a:cubicBezTo>
                <a:cubicBezTo>
                  <a:pt x="110" y="861"/>
                  <a:pt x="122" y="860"/>
                  <a:pt x="118" y="863"/>
                </a:cubicBezTo>
                <a:cubicBezTo>
                  <a:pt x="118" y="862"/>
                  <a:pt x="118" y="862"/>
                  <a:pt x="117" y="862"/>
                </a:cubicBezTo>
                <a:cubicBezTo>
                  <a:pt x="116" y="863"/>
                  <a:pt x="116" y="863"/>
                  <a:pt x="116" y="863"/>
                </a:cubicBezTo>
                <a:cubicBezTo>
                  <a:pt x="121" y="863"/>
                  <a:pt x="122" y="865"/>
                  <a:pt x="123" y="867"/>
                </a:cubicBezTo>
                <a:cubicBezTo>
                  <a:pt x="124" y="869"/>
                  <a:pt x="124" y="871"/>
                  <a:pt x="130" y="872"/>
                </a:cubicBezTo>
                <a:cubicBezTo>
                  <a:pt x="126" y="874"/>
                  <a:pt x="127" y="872"/>
                  <a:pt x="122" y="869"/>
                </a:cubicBezTo>
                <a:cubicBezTo>
                  <a:pt x="119" y="870"/>
                  <a:pt x="119" y="870"/>
                  <a:pt x="119" y="870"/>
                </a:cubicBezTo>
                <a:cubicBezTo>
                  <a:pt x="118" y="870"/>
                  <a:pt x="119" y="869"/>
                  <a:pt x="118" y="868"/>
                </a:cubicBezTo>
                <a:close/>
                <a:moveTo>
                  <a:pt x="103" y="845"/>
                </a:moveTo>
                <a:cubicBezTo>
                  <a:pt x="104" y="844"/>
                  <a:pt x="101" y="844"/>
                  <a:pt x="100" y="844"/>
                </a:cubicBezTo>
                <a:cubicBezTo>
                  <a:pt x="100" y="846"/>
                  <a:pt x="99" y="847"/>
                  <a:pt x="103" y="845"/>
                </a:cubicBezTo>
                <a:close/>
                <a:moveTo>
                  <a:pt x="61" y="837"/>
                </a:moveTo>
                <a:cubicBezTo>
                  <a:pt x="60" y="835"/>
                  <a:pt x="59" y="835"/>
                  <a:pt x="59" y="836"/>
                </a:cubicBezTo>
                <a:cubicBezTo>
                  <a:pt x="60" y="837"/>
                  <a:pt x="60" y="837"/>
                  <a:pt x="61" y="837"/>
                </a:cubicBezTo>
                <a:close/>
                <a:moveTo>
                  <a:pt x="73" y="890"/>
                </a:moveTo>
                <a:cubicBezTo>
                  <a:pt x="73" y="890"/>
                  <a:pt x="73" y="890"/>
                  <a:pt x="73" y="890"/>
                </a:cubicBezTo>
                <a:cubicBezTo>
                  <a:pt x="73" y="889"/>
                  <a:pt x="73" y="889"/>
                  <a:pt x="73" y="890"/>
                </a:cubicBezTo>
                <a:close/>
                <a:moveTo>
                  <a:pt x="73" y="891"/>
                </a:moveTo>
                <a:cubicBezTo>
                  <a:pt x="73" y="891"/>
                  <a:pt x="73" y="891"/>
                  <a:pt x="73" y="890"/>
                </a:cubicBezTo>
                <a:cubicBezTo>
                  <a:pt x="73" y="891"/>
                  <a:pt x="73" y="891"/>
                  <a:pt x="73" y="891"/>
                </a:cubicBezTo>
                <a:cubicBezTo>
                  <a:pt x="72" y="892"/>
                  <a:pt x="72" y="892"/>
                  <a:pt x="73" y="891"/>
                </a:cubicBezTo>
                <a:close/>
                <a:moveTo>
                  <a:pt x="72" y="881"/>
                </a:moveTo>
                <a:cubicBezTo>
                  <a:pt x="72" y="880"/>
                  <a:pt x="72" y="880"/>
                  <a:pt x="72" y="880"/>
                </a:cubicBezTo>
                <a:cubicBezTo>
                  <a:pt x="72" y="881"/>
                  <a:pt x="72" y="881"/>
                  <a:pt x="72" y="881"/>
                </a:cubicBezTo>
                <a:close/>
                <a:moveTo>
                  <a:pt x="61" y="831"/>
                </a:moveTo>
                <a:cubicBezTo>
                  <a:pt x="62" y="832"/>
                  <a:pt x="62" y="832"/>
                  <a:pt x="62" y="833"/>
                </a:cubicBezTo>
                <a:cubicBezTo>
                  <a:pt x="62" y="832"/>
                  <a:pt x="62" y="832"/>
                  <a:pt x="61" y="831"/>
                </a:cubicBezTo>
                <a:close/>
                <a:moveTo>
                  <a:pt x="121" y="889"/>
                </a:moveTo>
                <a:cubicBezTo>
                  <a:pt x="121" y="889"/>
                  <a:pt x="121" y="889"/>
                  <a:pt x="121" y="889"/>
                </a:cubicBezTo>
                <a:cubicBezTo>
                  <a:pt x="121" y="889"/>
                  <a:pt x="121" y="889"/>
                  <a:pt x="121" y="889"/>
                </a:cubicBezTo>
                <a:close/>
                <a:moveTo>
                  <a:pt x="37" y="893"/>
                </a:moveTo>
                <a:cubicBezTo>
                  <a:pt x="37" y="892"/>
                  <a:pt x="38" y="892"/>
                  <a:pt x="38" y="892"/>
                </a:cubicBezTo>
                <a:cubicBezTo>
                  <a:pt x="37" y="892"/>
                  <a:pt x="37" y="892"/>
                  <a:pt x="37" y="893"/>
                </a:cubicBezTo>
                <a:close/>
                <a:moveTo>
                  <a:pt x="79" y="887"/>
                </a:moveTo>
                <a:cubicBezTo>
                  <a:pt x="78" y="888"/>
                  <a:pt x="78" y="888"/>
                  <a:pt x="78" y="888"/>
                </a:cubicBezTo>
                <a:cubicBezTo>
                  <a:pt x="79" y="888"/>
                  <a:pt x="79" y="888"/>
                  <a:pt x="79" y="889"/>
                </a:cubicBezTo>
                <a:cubicBezTo>
                  <a:pt x="79" y="888"/>
                  <a:pt x="79" y="887"/>
                  <a:pt x="79" y="887"/>
                </a:cubicBezTo>
                <a:close/>
                <a:moveTo>
                  <a:pt x="85" y="909"/>
                </a:moveTo>
                <a:cubicBezTo>
                  <a:pt x="85" y="909"/>
                  <a:pt x="85" y="909"/>
                  <a:pt x="86" y="909"/>
                </a:cubicBezTo>
                <a:cubicBezTo>
                  <a:pt x="86" y="907"/>
                  <a:pt x="86" y="907"/>
                  <a:pt x="86" y="907"/>
                </a:cubicBezTo>
                <a:cubicBezTo>
                  <a:pt x="85" y="907"/>
                  <a:pt x="84" y="909"/>
                  <a:pt x="85" y="909"/>
                </a:cubicBezTo>
                <a:close/>
                <a:moveTo>
                  <a:pt x="78" y="899"/>
                </a:moveTo>
                <a:cubicBezTo>
                  <a:pt x="78" y="901"/>
                  <a:pt x="79" y="901"/>
                  <a:pt x="79" y="900"/>
                </a:cubicBezTo>
                <a:cubicBezTo>
                  <a:pt x="79" y="900"/>
                  <a:pt x="79" y="900"/>
                  <a:pt x="79" y="900"/>
                </a:cubicBezTo>
                <a:cubicBezTo>
                  <a:pt x="80" y="896"/>
                  <a:pt x="79" y="897"/>
                  <a:pt x="78" y="899"/>
                </a:cubicBezTo>
                <a:close/>
                <a:moveTo>
                  <a:pt x="80" y="900"/>
                </a:moveTo>
                <a:cubicBezTo>
                  <a:pt x="80" y="900"/>
                  <a:pt x="80" y="900"/>
                  <a:pt x="80" y="900"/>
                </a:cubicBezTo>
                <a:cubicBezTo>
                  <a:pt x="80" y="898"/>
                  <a:pt x="80" y="900"/>
                  <a:pt x="80" y="900"/>
                </a:cubicBezTo>
                <a:close/>
                <a:moveTo>
                  <a:pt x="74" y="890"/>
                </a:moveTo>
                <a:cubicBezTo>
                  <a:pt x="74" y="891"/>
                  <a:pt x="75" y="886"/>
                  <a:pt x="75" y="887"/>
                </a:cubicBezTo>
                <a:cubicBezTo>
                  <a:pt x="76" y="884"/>
                  <a:pt x="73" y="892"/>
                  <a:pt x="74" y="890"/>
                </a:cubicBezTo>
                <a:close/>
                <a:moveTo>
                  <a:pt x="77" y="908"/>
                </a:moveTo>
                <a:cubicBezTo>
                  <a:pt x="78" y="905"/>
                  <a:pt x="78" y="905"/>
                  <a:pt x="78" y="905"/>
                </a:cubicBezTo>
                <a:cubicBezTo>
                  <a:pt x="77" y="907"/>
                  <a:pt x="77" y="907"/>
                  <a:pt x="77" y="907"/>
                </a:cubicBezTo>
                <a:lnTo>
                  <a:pt x="77" y="908"/>
                </a:lnTo>
                <a:close/>
                <a:moveTo>
                  <a:pt x="72" y="905"/>
                </a:moveTo>
                <a:cubicBezTo>
                  <a:pt x="73" y="906"/>
                  <a:pt x="73" y="906"/>
                  <a:pt x="73" y="906"/>
                </a:cubicBezTo>
                <a:cubicBezTo>
                  <a:pt x="73" y="905"/>
                  <a:pt x="74" y="905"/>
                  <a:pt x="74" y="905"/>
                </a:cubicBezTo>
                <a:cubicBezTo>
                  <a:pt x="73" y="904"/>
                  <a:pt x="73" y="904"/>
                  <a:pt x="72" y="905"/>
                </a:cubicBezTo>
                <a:close/>
                <a:moveTo>
                  <a:pt x="74" y="905"/>
                </a:moveTo>
                <a:cubicBezTo>
                  <a:pt x="74" y="905"/>
                  <a:pt x="74" y="905"/>
                  <a:pt x="75" y="904"/>
                </a:cubicBezTo>
                <a:cubicBezTo>
                  <a:pt x="75" y="904"/>
                  <a:pt x="74" y="904"/>
                  <a:pt x="74" y="905"/>
                </a:cubicBezTo>
                <a:close/>
                <a:moveTo>
                  <a:pt x="76" y="909"/>
                </a:moveTo>
                <a:cubicBezTo>
                  <a:pt x="75" y="908"/>
                  <a:pt x="75" y="908"/>
                  <a:pt x="75" y="908"/>
                </a:cubicBezTo>
                <a:cubicBezTo>
                  <a:pt x="75" y="908"/>
                  <a:pt x="75" y="908"/>
                  <a:pt x="75" y="908"/>
                </a:cubicBezTo>
                <a:lnTo>
                  <a:pt x="76" y="909"/>
                </a:lnTo>
                <a:close/>
                <a:moveTo>
                  <a:pt x="62" y="900"/>
                </a:moveTo>
                <a:cubicBezTo>
                  <a:pt x="60" y="900"/>
                  <a:pt x="60" y="900"/>
                  <a:pt x="60" y="900"/>
                </a:cubicBezTo>
                <a:cubicBezTo>
                  <a:pt x="59" y="901"/>
                  <a:pt x="59" y="902"/>
                  <a:pt x="60" y="902"/>
                </a:cubicBezTo>
                <a:cubicBezTo>
                  <a:pt x="61" y="901"/>
                  <a:pt x="61" y="901"/>
                  <a:pt x="62" y="900"/>
                </a:cubicBezTo>
                <a:close/>
                <a:moveTo>
                  <a:pt x="60" y="910"/>
                </a:moveTo>
                <a:cubicBezTo>
                  <a:pt x="60" y="909"/>
                  <a:pt x="60" y="909"/>
                  <a:pt x="61" y="907"/>
                </a:cubicBezTo>
                <a:cubicBezTo>
                  <a:pt x="58" y="911"/>
                  <a:pt x="58" y="911"/>
                  <a:pt x="58" y="911"/>
                </a:cubicBezTo>
                <a:lnTo>
                  <a:pt x="60" y="910"/>
                </a:lnTo>
                <a:close/>
                <a:moveTo>
                  <a:pt x="55" y="909"/>
                </a:moveTo>
                <a:cubicBezTo>
                  <a:pt x="54" y="910"/>
                  <a:pt x="51" y="910"/>
                  <a:pt x="53" y="911"/>
                </a:cubicBezTo>
                <a:cubicBezTo>
                  <a:pt x="54" y="910"/>
                  <a:pt x="56" y="910"/>
                  <a:pt x="55" y="909"/>
                </a:cubicBezTo>
                <a:close/>
                <a:moveTo>
                  <a:pt x="48" y="887"/>
                </a:moveTo>
                <a:cubicBezTo>
                  <a:pt x="48" y="887"/>
                  <a:pt x="48" y="887"/>
                  <a:pt x="48" y="887"/>
                </a:cubicBezTo>
                <a:cubicBezTo>
                  <a:pt x="55" y="885"/>
                  <a:pt x="55" y="885"/>
                  <a:pt x="55" y="885"/>
                </a:cubicBezTo>
                <a:lnTo>
                  <a:pt x="48" y="887"/>
                </a:lnTo>
                <a:close/>
                <a:moveTo>
                  <a:pt x="28" y="874"/>
                </a:moveTo>
                <a:cubicBezTo>
                  <a:pt x="27" y="876"/>
                  <a:pt x="33" y="874"/>
                  <a:pt x="31" y="875"/>
                </a:cubicBezTo>
                <a:cubicBezTo>
                  <a:pt x="31" y="875"/>
                  <a:pt x="32" y="875"/>
                  <a:pt x="32" y="875"/>
                </a:cubicBezTo>
                <a:cubicBezTo>
                  <a:pt x="33" y="874"/>
                  <a:pt x="33" y="874"/>
                  <a:pt x="34" y="874"/>
                </a:cubicBezTo>
                <a:cubicBezTo>
                  <a:pt x="32" y="873"/>
                  <a:pt x="33" y="873"/>
                  <a:pt x="28" y="874"/>
                </a:cubicBezTo>
                <a:close/>
                <a:moveTo>
                  <a:pt x="34" y="874"/>
                </a:moveTo>
                <a:cubicBezTo>
                  <a:pt x="34" y="874"/>
                  <a:pt x="34" y="874"/>
                  <a:pt x="35" y="874"/>
                </a:cubicBezTo>
                <a:cubicBezTo>
                  <a:pt x="34" y="874"/>
                  <a:pt x="34" y="874"/>
                  <a:pt x="34" y="874"/>
                </a:cubicBezTo>
                <a:close/>
                <a:moveTo>
                  <a:pt x="62" y="857"/>
                </a:moveTo>
                <a:cubicBezTo>
                  <a:pt x="63" y="857"/>
                  <a:pt x="63" y="857"/>
                  <a:pt x="63" y="857"/>
                </a:cubicBezTo>
                <a:cubicBezTo>
                  <a:pt x="61" y="856"/>
                  <a:pt x="61" y="856"/>
                  <a:pt x="61" y="856"/>
                </a:cubicBezTo>
                <a:lnTo>
                  <a:pt x="62" y="857"/>
                </a:lnTo>
                <a:close/>
                <a:moveTo>
                  <a:pt x="58" y="853"/>
                </a:moveTo>
                <a:cubicBezTo>
                  <a:pt x="62" y="856"/>
                  <a:pt x="62" y="856"/>
                  <a:pt x="62" y="856"/>
                </a:cubicBezTo>
                <a:cubicBezTo>
                  <a:pt x="58" y="853"/>
                  <a:pt x="58" y="853"/>
                  <a:pt x="58" y="853"/>
                </a:cubicBezTo>
                <a:cubicBezTo>
                  <a:pt x="59" y="853"/>
                  <a:pt x="59" y="854"/>
                  <a:pt x="58" y="853"/>
                </a:cubicBezTo>
                <a:close/>
                <a:moveTo>
                  <a:pt x="103" y="834"/>
                </a:moveTo>
                <a:cubicBezTo>
                  <a:pt x="102" y="834"/>
                  <a:pt x="102" y="834"/>
                  <a:pt x="102" y="834"/>
                </a:cubicBezTo>
                <a:cubicBezTo>
                  <a:pt x="101" y="835"/>
                  <a:pt x="102" y="836"/>
                  <a:pt x="102" y="837"/>
                </a:cubicBezTo>
                <a:lnTo>
                  <a:pt x="103" y="834"/>
                </a:lnTo>
                <a:close/>
                <a:moveTo>
                  <a:pt x="119" y="858"/>
                </a:moveTo>
                <a:cubicBezTo>
                  <a:pt x="119" y="857"/>
                  <a:pt x="119" y="857"/>
                  <a:pt x="119" y="857"/>
                </a:cubicBezTo>
                <a:cubicBezTo>
                  <a:pt x="114" y="859"/>
                  <a:pt x="114" y="859"/>
                  <a:pt x="114" y="859"/>
                </a:cubicBezTo>
                <a:lnTo>
                  <a:pt x="119" y="858"/>
                </a:lnTo>
                <a:close/>
                <a:moveTo>
                  <a:pt x="129" y="878"/>
                </a:moveTo>
                <a:cubicBezTo>
                  <a:pt x="130" y="877"/>
                  <a:pt x="129" y="876"/>
                  <a:pt x="129" y="875"/>
                </a:cubicBezTo>
                <a:cubicBezTo>
                  <a:pt x="130" y="877"/>
                  <a:pt x="124" y="877"/>
                  <a:pt x="129" y="878"/>
                </a:cubicBezTo>
                <a:close/>
                <a:moveTo>
                  <a:pt x="98" y="873"/>
                </a:moveTo>
                <a:cubicBezTo>
                  <a:pt x="97" y="873"/>
                  <a:pt x="95" y="875"/>
                  <a:pt x="95" y="875"/>
                </a:cubicBezTo>
                <a:cubicBezTo>
                  <a:pt x="95" y="874"/>
                  <a:pt x="97" y="874"/>
                  <a:pt x="98" y="873"/>
                </a:cubicBezTo>
                <a:close/>
                <a:moveTo>
                  <a:pt x="88" y="878"/>
                </a:moveTo>
                <a:cubicBezTo>
                  <a:pt x="89" y="877"/>
                  <a:pt x="89" y="877"/>
                  <a:pt x="89" y="877"/>
                </a:cubicBezTo>
                <a:cubicBezTo>
                  <a:pt x="87" y="878"/>
                  <a:pt x="87" y="878"/>
                  <a:pt x="87" y="878"/>
                </a:cubicBezTo>
                <a:lnTo>
                  <a:pt x="88" y="878"/>
                </a:lnTo>
                <a:close/>
                <a:moveTo>
                  <a:pt x="88" y="877"/>
                </a:moveTo>
                <a:cubicBezTo>
                  <a:pt x="83" y="879"/>
                  <a:pt x="89" y="877"/>
                  <a:pt x="87" y="878"/>
                </a:cubicBezTo>
                <a:cubicBezTo>
                  <a:pt x="86" y="878"/>
                  <a:pt x="86" y="878"/>
                  <a:pt x="86" y="878"/>
                </a:cubicBezTo>
                <a:cubicBezTo>
                  <a:pt x="90" y="876"/>
                  <a:pt x="90" y="876"/>
                  <a:pt x="90" y="876"/>
                </a:cubicBezTo>
                <a:cubicBezTo>
                  <a:pt x="89" y="877"/>
                  <a:pt x="87" y="878"/>
                  <a:pt x="88" y="877"/>
                </a:cubicBezTo>
                <a:close/>
                <a:moveTo>
                  <a:pt x="98" y="872"/>
                </a:moveTo>
                <a:cubicBezTo>
                  <a:pt x="96" y="873"/>
                  <a:pt x="96" y="872"/>
                  <a:pt x="97" y="872"/>
                </a:cubicBezTo>
                <a:cubicBezTo>
                  <a:pt x="98" y="872"/>
                  <a:pt x="98" y="872"/>
                  <a:pt x="98" y="872"/>
                </a:cubicBezTo>
                <a:cubicBezTo>
                  <a:pt x="98" y="872"/>
                  <a:pt x="98" y="872"/>
                  <a:pt x="98" y="872"/>
                </a:cubicBezTo>
                <a:close/>
                <a:moveTo>
                  <a:pt x="98" y="872"/>
                </a:moveTo>
                <a:cubicBezTo>
                  <a:pt x="98" y="872"/>
                  <a:pt x="99" y="871"/>
                  <a:pt x="98" y="872"/>
                </a:cubicBezTo>
                <a:close/>
                <a:moveTo>
                  <a:pt x="97" y="872"/>
                </a:moveTo>
                <a:cubicBezTo>
                  <a:pt x="98" y="871"/>
                  <a:pt x="98" y="871"/>
                  <a:pt x="98" y="871"/>
                </a:cubicBezTo>
                <a:cubicBezTo>
                  <a:pt x="99" y="871"/>
                  <a:pt x="100" y="871"/>
                  <a:pt x="100" y="870"/>
                </a:cubicBezTo>
                <a:cubicBezTo>
                  <a:pt x="100" y="871"/>
                  <a:pt x="99" y="871"/>
                  <a:pt x="97" y="872"/>
                </a:cubicBezTo>
                <a:close/>
                <a:moveTo>
                  <a:pt x="93" y="874"/>
                </a:move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5" y="873"/>
                  <a:pt x="93" y="874"/>
                </a:cubicBezTo>
                <a:close/>
                <a:moveTo>
                  <a:pt x="96" y="873"/>
                </a:moveTo>
                <a:cubicBezTo>
                  <a:pt x="94" y="873"/>
                  <a:pt x="94" y="873"/>
                  <a:pt x="94" y="873"/>
                </a:cubicBezTo>
                <a:cubicBezTo>
                  <a:pt x="93" y="874"/>
                  <a:pt x="92" y="875"/>
                  <a:pt x="95" y="873"/>
                </a:cubicBezTo>
                <a:cubicBezTo>
                  <a:pt x="93" y="874"/>
                  <a:pt x="95" y="873"/>
                  <a:pt x="96" y="873"/>
                </a:cubicBezTo>
                <a:close/>
                <a:moveTo>
                  <a:pt x="95" y="873"/>
                </a:moveTo>
                <a:cubicBezTo>
                  <a:pt x="94" y="874"/>
                  <a:pt x="93" y="874"/>
                  <a:pt x="92" y="875"/>
                </a:cubicBezTo>
                <a:cubicBezTo>
                  <a:pt x="92" y="875"/>
                  <a:pt x="96" y="873"/>
                  <a:pt x="95" y="873"/>
                </a:cubicBezTo>
                <a:close/>
                <a:moveTo>
                  <a:pt x="83" y="879"/>
                </a:moveTo>
                <a:cubicBezTo>
                  <a:pt x="82" y="880"/>
                  <a:pt x="82" y="880"/>
                  <a:pt x="82" y="880"/>
                </a:cubicBezTo>
                <a:cubicBezTo>
                  <a:pt x="83" y="879"/>
                  <a:pt x="83" y="879"/>
                  <a:pt x="83" y="879"/>
                </a:cubicBezTo>
                <a:cubicBezTo>
                  <a:pt x="83" y="880"/>
                  <a:pt x="85" y="879"/>
                  <a:pt x="83" y="879"/>
                </a:cubicBezTo>
                <a:close/>
                <a:moveTo>
                  <a:pt x="99" y="871"/>
                </a:moveTo>
                <a:cubicBezTo>
                  <a:pt x="98" y="871"/>
                  <a:pt x="96" y="872"/>
                  <a:pt x="95" y="873"/>
                </a:cubicBezTo>
                <a:cubicBezTo>
                  <a:pt x="96" y="872"/>
                  <a:pt x="96" y="872"/>
                  <a:pt x="96" y="872"/>
                </a:cubicBezTo>
                <a:cubicBezTo>
                  <a:pt x="97" y="872"/>
                  <a:pt x="98" y="871"/>
                  <a:pt x="99" y="871"/>
                </a:cubicBezTo>
                <a:close/>
                <a:moveTo>
                  <a:pt x="95" y="873"/>
                </a:move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4" y="873"/>
                  <a:pt x="95" y="873"/>
                </a:cubicBezTo>
                <a:close/>
                <a:moveTo>
                  <a:pt x="88" y="876"/>
                </a:moveTo>
                <a:cubicBezTo>
                  <a:pt x="92" y="875"/>
                  <a:pt x="92" y="875"/>
                  <a:pt x="92" y="875"/>
                </a:cubicBezTo>
                <a:cubicBezTo>
                  <a:pt x="88" y="876"/>
                  <a:pt x="88" y="876"/>
                  <a:pt x="88" y="876"/>
                </a:cubicBezTo>
                <a:close/>
                <a:moveTo>
                  <a:pt x="99" y="870"/>
                </a:moveTo>
                <a:cubicBezTo>
                  <a:pt x="101" y="869"/>
                  <a:pt x="101" y="869"/>
                  <a:pt x="101" y="869"/>
                </a:cubicBezTo>
                <a:cubicBezTo>
                  <a:pt x="98" y="871"/>
                  <a:pt x="98" y="871"/>
                  <a:pt x="98" y="871"/>
                </a:cubicBezTo>
                <a:lnTo>
                  <a:pt x="99" y="870"/>
                </a:lnTo>
                <a:close/>
                <a:moveTo>
                  <a:pt x="99" y="870"/>
                </a:moveTo>
                <a:cubicBezTo>
                  <a:pt x="101" y="870"/>
                  <a:pt x="102" y="869"/>
                  <a:pt x="103" y="868"/>
                </a:cubicBezTo>
                <a:cubicBezTo>
                  <a:pt x="103" y="869"/>
                  <a:pt x="101" y="869"/>
                  <a:pt x="100" y="870"/>
                </a:cubicBezTo>
                <a:cubicBezTo>
                  <a:pt x="100" y="870"/>
                  <a:pt x="100" y="870"/>
                  <a:pt x="99" y="870"/>
                </a:cubicBezTo>
                <a:close/>
                <a:moveTo>
                  <a:pt x="97" y="871"/>
                </a:moveTo>
                <a:cubicBezTo>
                  <a:pt x="98" y="871"/>
                  <a:pt x="99" y="870"/>
                  <a:pt x="100" y="870"/>
                </a:cubicBezTo>
                <a:cubicBezTo>
                  <a:pt x="99" y="870"/>
                  <a:pt x="98" y="870"/>
                  <a:pt x="97" y="871"/>
                </a:cubicBezTo>
                <a:close/>
                <a:moveTo>
                  <a:pt x="94" y="873"/>
                </a:moveTo>
                <a:cubicBezTo>
                  <a:pt x="94" y="873"/>
                  <a:pt x="96" y="872"/>
                  <a:pt x="97" y="872"/>
                </a:cubicBezTo>
                <a:cubicBezTo>
                  <a:pt x="94" y="873"/>
                  <a:pt x="94" y="873"/>
                  <a:pt x="94" y="873"/>
                </a:cubicBezTo>
                <a:close/>
                <a:moveTo>
                  <a:pt x="94" y="873"/>
                </a:move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4" y="873"/>
                  <a:pt x="94" y="873"/>
                </a:cubicBezTo>
                <a:close/>
                <a:moveTo>
                  <a:pt x="94" y="873"/>
                </a:move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3" y="873"/>
                  <a:pt x="94" y="873"/>
                </a:cubicBezTo>
                <a:close/>
                <a:moveTo>
                  <a:pt x="91" y="875"/>
                </a:moveTo>
                <a:cubicBezTo>
                  <a:pt x="89" y="876"/>
                  <a:pt x="87" y="876"/>
                  <a:pt x="85" y="878"/>
                </a:cubicBezTo>
                <a:cubicBezTo>
                  <a:pt x="87" y="877"/>
                  <a:pt x="88" y="876"/>
                  <a:pt x="91" y="875"/>
                </a:cubicBezTo>
                <a:close/>
                <a:moveTo>
                  <a:pt x="90" y="875"/>
                </a:moveTo>
                <a:cubicBezTo>
                  <a:pt x="90" y="875"/>
                  <a:pt x="90" y="875"/>
                  <a:pt x="90" y="875"/>
                </a:cubicBezTo>
                <a:cubicBezTo>
                  <a:pt x="90" y="875"/>
                  <a:pt x="91" y="874"/>
                  <a:pt x="92" y="874"/>
                </a:cubicBezTo>
                <a:lnTo>
                  <a:pt x="90" y="875"/>
                </a:lnTo>
                <a:close/>
                <a:moveTo>
                  <a:pt x="89" y="875"/>
                </a:moveTo>
                <a:cubicBezTo>
                  <a:pt x="90" y="875"/>
                  <a:pt x="90" y="875"/>
                  <a:pt x="90" y="875"/>
                </a:cubicBezTo>
                <a:cubicBezTo>
                  <a:pt x="90" y="875"/>
                  <a:pt x="90" y="875"/>
                  <a:pt x="90" y="875"/>
                </a:cubicBezTo>
                <a:lnTo>
                  <a:pt x="89" y="875"/>
                </a:lnTo>
                <a:close/>
                <a:moveTo>
                  <a:pt x="95" y="872"/>
                </a:move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2" y="873"/>
                  <a:pt x="92" y="873"/>
                </a:cubicBezTo>
                <a:cubicBezTo>
                  <a:pt x="93" y="873"/>
                  <a:pt x="95" y="872"/>
                  <a:pt x="95" y="872"/>
                </a:cubicBezTo>
                <a:close/>
                <a:moveTo>
                  <a:pt x="94" y="873"/>
                </a:move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4" y="873"/>
                  <a:pt x="94" y="873"/>
                </a:cubicBezTo>
                <a:close/>
                <a:moveTo>
                  <a:pt x="93" y="872"/>
                </a:moveTo>
                <a:cubicBezTo>
                  <a:pt x="93" y="872"/>
                  <a:pt x="93" y="873"/>
                  <a:pt x="92" y="873"/>
                </a:cubicBezTo>
                <a:cubicBezTo>
                  <a:pt x="93" y="872"/>
                  <a:pt x="93" y="872"/>
                  <a:pt x="93" y="872"/>
                </a:cubicBezTo>
                <a:close/>
                <a:moveTo>
                  <a:pt x="92" y="874"/>
                </a:moveTo>
                <a:cubicBezTo>
                  <a:pt x="91" y="874"/>
                  <a:pt x="92" y="874"/>
                  <a:pt x="93" y="873"/>
                </a:cubicBezTo>
                <a:cubicBezTo>
                  <a:pt x="93" y="873"/>
                  <a:pt x="92" y="873"/>
                  <a:pt x="92" y="873"/>
                </a:cubicBezTo>
                <a:cubicBezTo>
                  <a:pt x="92" y="873"/>
                  <a:pt x="92" y="874"/>
                  <a:pt x="92" y="874"/>
                </a:cubicBezTo>
                <a:close/>
                <a:moveTo>
                  <a:pt x="96" y="871"/>
                </a:moveTo>
                <a:cubicBezTo>
                  <a:pt x="95" y="872"/>
                  <a:pt x="95" y="872"/>
                  <a:pt x="94" y="872"/>
                </a:cubicBezTo>
                <a:cubicBezTo>
                  <a:pt x="95" y="872"/>
                  <a:pt x="97" y="871"/>
                  <a:pt x="96" y="871"/>
                </a:cubicBezTo>
                <a:close/>
                <a:moveTo>
                  <a:pt x="95" y="872"/>
                </a:moveTo>
                <a:cubicBezTo>
                  <a:pt x="95" y="872"/>
                  <a:pt x="95" y="872"/>
                  <a:pt x="95" y="872"/>
                </a:cubicBezTo>
                <a:cubicBezTo>
                  <a:pt x="95" y="872"/>
                  <a:pt x="95" y="872"/>
                  <a:pt x="95" y="872"/>
                </a:cubicBezTo>
                <a:close/>
                <a:moveTo>
                  <a:pt x="95" y="872"/>
                </a:moveTo>
                <a:cubicBezTo>
                  <a:pt x="94" y="873"/>
                  <a:pt x="93" y="873"/>
                  <a:pt x="93" y="873"/>
                </a:cubicBezTo>
                <a:cubicBezTo>
                  <a:pt x="93" y="873"/>
                  <a:pt x="93" y="873"/>
                  <a:pt x="94" y="873"/>
                </a:cubicBezTo>
                <a:cubicBezTo>
                  <a:pt x="94" y="873"/>
                  <a:pt x="94" y="873"/>
                  <a:pt x="95" y="872"/>
                </a:cubicBezTo>
                <a:close/>
                <a:moveTo>
                  <a:pt x="75" y="880"/>
                </a:moveTo>
                <a:cubicBezTo>
                  <a:pt x="77" y="879"/>
                  <a:pt x="80" y="878"/>
                  <a:pt x="77" y="880"/>
                </a:cubicBezTo>
                <a:cubicBezTo>
                  <a:pt x="79" y="879"/>
                  <a:pt x="88" y="875"/>
                  <a:pt x="92" y="873"/>
                </a:cubicBezTo>
                <a:cubicBezTo>
                  <a:pt x="91" y="873"/>
                  <a:pt x="90" y="874"/>
                  <a:pt x="89" y="874"/>
                </a:cubicBezTo>
                <a:cubicBezTo>
                  <a:pt x="87" y="875"/>
                  <a:pt x="85" y="876"/>
                  <a:pt x="83" y="877"/>
                </a:cubicBezTo>
                <a:cubicBezTo>
                  <a:pt x="82" y="877"/>
                  <a:pt x="84" y="876"/>
                  <a:pt x="85" y="876"/>
                </a:cubicBezTo>
                <a:cubicBezTo>
                  <a:pt x="82" y="877"/>
                  <a:pt x="80" y="878"/>
                  <a:pt x="75" y="880"/>
                </a:cubicBezTo>
                <a:cubicBezTo>
                  <a:pt x="77" y="879"/>
                  <a:pt x="77" y="879"/>
                  <a:pt x="77" y="879"/>
                </a:cubicBezTo>
                <a:cubicBezTo>
                  <a:pt x="76" y="879"/>
                  <a:pt x="75" y="880"/>
                  <a:pt x="75" y="880"/>
                </a:cubicBezTo>
                <a:close/>
                <a:moveTo>
                  <a:pt x="92" y="873"/>
                </a:move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4" y="872"/>
                  <a:pt x="96" y="871"/>
                </a:cubicBezTo>
                <a:cubicBezTo>
                  <a:pt x="95" y="872"/>
                  <a:pt x="94" y="872"/>
                  <a:pt x="93" y="872"/>
                </a:cubicBezTo>
                <a:cubicBezTo>
                  <a:pt x="93" y="873"/>
                  <a:pt x="93" y="873"/>
                  <a:pt x="93" y="873"/>
                </a:cubicBezTo>
                <a:lnTo>
                  <a:pt x="92" y="873"/>
                </a:lnTo>
                <a:close/>
                <a:moveTo>
                  <a:pt x="93" y="873"/>
                </a:moveTo>
                <a:cubicBezTo>
                  <a:pt x="90" y="874"/>
                  <a:pt x="89" y="875"/>
                  <a:pt x="85" y="876"/>
                </a:cubicBezTo>
                <a:cubicBezTo>
                  <a:pt x="86" y="876"/>
                  <a:pt x="88" y="875"/>
                  <a:pt x="89" y="875"/>
                </a:cubicBezTo>
                <a:cubicBezTo>
                  <a:pt x="88" y="875"/>
                  <a:pt x="91" y="874"/>
                  <a:pt x="92" y="873"/>
                </a:cubicBez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3" y="873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3" y="873"/>
                  <a:pt x="93" y="873"/>
                  <a:pt x="93" y="873"/>
                </a:cubicBezTo>
                <a:cubicBezTo>
                  <a:pt x="92" y="873"/>
                  <a:pt x="92" y="873"/>
                  <a:pt x="93" y="873"/>
                </a:cubicBezTo>
                <a:close/>
                <a:moveTo>
                  <a:pt x="79" y="880"/>
                </a:moveTo>
                <a:cubicBezTo>
                  <a:pt x="79" y="880"/>
                  <a:pt x="79" y="880"/>
                  <a:pt x="79" y="880"/>
                </a:cubicBezTo>
                <a:cubicBezTo>
                  <a:pt x="79" y="880"/>
                  <a:pt x="79" y="880"/>
                  <a:pt x="79" y="880"/>
                </a:cubicBezTo>
                <a:close/>
                <a:moveTo>
                  <a:pt x="80" y="879"/>
                </a:moveTo>
                <a:cubicBezTo>
                  <a:pt x="81" y="879"/>
                  <a:pt x="82" y="879"/>
                  <a:pt x="82" y="879"/>
                </a:cubicBezTo>
                <a:cubicBezTo>
                  <a:pt x="81" y="879"/>
                  <a:pt x="80" y="880"/>
                  <a:pt x="79" y="880"/>
                </a:cubicBezTo>
                <a:cubicBezTo>
                  <a:pt x="80" y="880"/>
                  <a:pt x="81" y="879"/>
                  <a:pt x="83" y="878"/>
                </a:cubicBezTo>
                <a:cubicBezTo>
                  <a:pt x="82" y="879"/>
                  <a:pt x="82" y="879"/>
                  <a:pt x="82" y="879"/>
                </a:cubicBezTo>
                <a:cubicBezTo>
                  <a:pt x="83" y="878"/>
                  <a:pt x="87" y="876"/>
                  <a:pt x="87" y="876"/>
                </a:cubicBezTo>
                <a:cubicBezTo>
                  <a:pt x="85" y="877"/>
                  <a:pt x="83" y="878"/>
                  <a:pt x="80" y="879"/>
                </a:cubicBezTo>
                <a:close/>
                <a:moveTo>
                  <a:pt x="86" y="876"/>
                </a:moveTo>
                <a:cubicBezTo>
                  <a:pt x="84" y="877"/>
                  <a:pt x="84" y="877"/>
                  <a:pt x="84" y="877"/>
                </a:cubicBezTo>
                <a:cubicBezTo>
                  <a:pt x="82" y="878"/>
                  <a:pt x="82" y="878"/>
                  <a:pt x="82" y="878"/>
                </a:cubicBezTo>
                <a:cubicBezTo>
                  <a:pt x="83" y="877"/>
                  <a:pt x="83" y="877"/>
                  <a:pt x="83" y="877"/>
                </a:cubicBezTo>
                <a:cubicBezTo>
                  <a:pt x="83" y="878"/>
                  <a:pt x="85" y="877"/>
                  <a:pt x="86" y="876"/>
                </a:cubicBezTo>
                <a:close/>
                <a:moveTo>
                  <a:pt x="94" y="872"/>
                </a:moveTo>
                <a:cubicBezTo>
                  <a:pt x="97" y="870"/>
                  <a:pt x="97" y="870"/>
                  <a:pt x="97" y="870"/>
                </a:cubicBezTo>
                <a:cubicBezTo>
                  <a:pt x="93" y="872"/>
                  <a:pt x="93" y="872"/>
                  <a:pt x="93" y="872"/>
                </a:cubicBezTo>
                <a:lnTo>
                  <a:pt x="94" y="872"/>
                </a:lnTo>
                <a:close/>
                <a:moveTo>
                  <a:pt x="94" y="872"/>
                </a:moveTo>
                <a:cubicBezTo>
                  <a:pt x="97" y="871"/>
                  <a:pt x="97" y="871"/>
                  <a:pt x="97" y="871"/>
                </a:cubicBezTo>
                <a:cubicBezTo>
                  <a:pt x="95" y="871"/>
                  <a:pt x="95" y="871"/>
                  <a:pt x="95" y="871"/>
                </a:cubicBezTo>
                <a:lnTo>
                  <a:pt x="94" y="872"/>
                </a:lnTo>
                <a:close/>
                <a:moveTo>
                  <a:pt x="55" y="870"/>
                </a:moveTo>
                <a:cubicBezTo>
                  <a:pt x="56" y="870"/>
                  <a:pt x="56" y="870"/>
                  <a:pt x="56" y="870"/>
                </a:cubicBezTo>
                <a:cubicBezTo>
                  <a:pt x="56" y="870"/>
                  <a:pt x="56" y="870"/>
                  <a:pt x="55" y="870"/>
                </a:cubicBezTo>
                <a:close/>
                <a:moveTo>
                  <a:pt x="56" y="870"/>
                </a:moveTo>
                <a:cubicBezTo>
                  <a:pt x="57" y="870"/>
                  <a:pt x="57" y="870"/>
                  <a:pt x="57" y="870"/>
                </a:cubicBezTo>
                <a:cubicBezTo>
                  <a:pt x="57" y="870"/>
                  <a:pt x="56" y="870"/>
                  <a:pt x="56" y="870"/>
                </a:cubicBezTo>
                <a:close/>
                <a:moveTo>
                  <a:pt x="92" y="868"/>
                </a:moveTo>
                <a:cubicBezTo>
                  <a:pt x="95" y="867"/>
                  <a:pt x="99" y="866"/>
                  <a:pt x="96" y="867"/>
                </a:cubicBezTo>
                <a:cubicBezTo>
                  <a:pt x="93" y="868"/>
                  <a:pt x="93" y="868"/>
                  <a:pt x="93" y="868"/>
                </a:cubicBezTo>
                <a:cubicBezTo>
                  <a:pt x="93" y="868"/>
                  <a:pt x="93" y="868"/>
                  <a:pt x="92" y="868"/>
                </a:cubicBezTo>
                <a:close/>
                <a:moveTo>
                  <a:pt x="73" y="870"/>
                </a:moveTo>
                <a:cubicBezTo>
                  <a:pt x="73" y="870"/>
                  <a:pt x="73" y="870"/>
                  <a:pt x="72" y="870"/>
                </a:cubicBezTo>
                <a:cubicBezTo>
                  <a:pt x="73" y="870"/>
                  <a:pt x="74" y="870"/>
                  <a:pt x="75" y="870"/>
                </a:cubicBezTo>
                <a:cubicBezTo>
                  <a:pt x="75" y="870"/>
                  <a:pt x="74" y="870"/>
                  <a:pt x="73" y="870"/>
                </a:cubicBezTo>
                <a:close/>
                <a:moveTo>
                  <a:pt x="60" y="873"/>
                </a:moveTo>
                <a:cubicBezTo>
                  <a:pt x="62" y="873"/>
                  <a:pt x="62" y="873"/>
                  <a:pt x="62" y="873"/>
                </a:cubicBezTo>
                <a:cubicBezTo>
                  <a:pt x="62" y="873"/>
                  <a:pt x="61" y="873"/>
                  <a:pt x="60" y="873"/>
                </a:cubicBezTo>
                <a:close/>
                <a:moveTo>
                  <a:pt x="52" y="868"/>
                </a:moveTo>
                <a:cubicBezTo>
                  <a:pt x="49" y="868"/>
                  <a:pt x="49" y="868"/>
                  <a:pt x="49" y="868"/>
                </a:cubicBezTo>
                <a:cubicBezTo>
                  <a:pt x="49" y="868"/>
                  <a:pt x="51" y="868"/>
                  <a:pt x="52" y="868"/>
                </a:cubicBezTo>
                <a:close/>
                <a:moveTo>
                  <a:pt x="92" y="871"/>
                </a:moveTo>
                <a:cubicBezTo>
                  <a:pt x="93" y="870"/>
                  <a:pt x="94" y="870"/>
                  <a:pt x="94" y="870"/>
                </a:cubicBezTo>
                <a:cubicBezTo>
                  <a:pt x="92" y="871"/>
                  <a:pt x="90" y="872"/>
                  <a:pt x="92" y="871"/>
                </a:cubicBezTo>
                <a:close/>
                <a:moveTo>
                  <a:pt x="89" y="864"/>
                </a:moveTo>
                <a:cubicBezTo>
                  <a:pt x="89" y="864"/>
                  <a:pt x="88" y="864"/>
                  <a:pt x="87" y="864"/>
                </a:cubicBezTo>
                <a:cubicBezTo>
                  <a:pt x="88" y="864"/>
                  <a:pt x="88" y="864"/>
                  <a:pt x="89" y="864"/>
                </a:cubicBezTo>
                <a:close/>
                <a:moveTo>
                  <a:pt x="94" y="870"/>
                </a:moveTo>
                <a:cubicBezTo>
                  <a:pt x="94" y="870"/>
                  <a:pt x="94" y="870"/>
                  <a:pt x="93" y="870"/>
                </a:cubicBezTo>
                <a:cubicBezTo>
                  <a:pt x="94" y="870"/>
                  <a:pt x="94" y="870"/>
                  <a:pt x="94" y="870"/>
                </a:cubicBezTo>
                <a:cubicBezTo>
                  <a:pt x="95" y="869"/>
                  <a:pt x="96" y="869"/>
                  <a:pt x="94" y="870"/>
                </a:cubicBezTo>
                <a:close/>
                <a:moveTo>
                  <a:pt x="54" y="857"/>
                </a:moveTo>
                <a:cubicBezTo>
                  <a:pt x="54" y="857"/>
                  <a:pt x="54" y="857"/>
                  <a:pt x="55" y="857"/>
                </a:cubicBezTo>
                <a:cubicBezTo>
                  <a:pt x="54" y="857"/>
                  <a:pt x="54" y="857"/>
                  <a:pt x="54" y="857"/>
                </a:cubicBezTo>
                <a:close/>
                <a:moveTo>
                  <a:pt x="86" y="855"/>
                </a:moveTo>
                <a:cubicBezTo>
                  <a:pt x="86" y="855"/>
                  <a:pt x="86" y="855"/>
                  <a:pt x="86" y="855"/>
                </a:cubicBezTo>
                <a:cubicBezTo>
                  <a:pt x="87" y="855"/>
                  <a:pt x="87" y="855"/>
                  <a:pt x="86" y="855"/>
                </a:cubicBezTo>
                <a:close/>
                <a:moveTo>
                  <a:pt x="95" y="871"/>
                </a:moveTo>
                <a:cubicBezTo>
                  <a:pt x="95" y="871"/>
                  <a:pt x="95" y="871"/>
                  <a:pt x="95" y="871"/>
                </a:cubicBezTo>
                <a:close/>
                <a:moveTo>
                  <a:pt x="82" y="876"/>
                </a:moveTo>
                <a:cubicBezTo>
                  <a:pt x="83" y="876"/>
                  <a:pt x="83" y="876"/>
                  <a:pt x="84" y="876"/>
                </a:cubicBezTo>
                <a:cubicBezTo>
                  <a:pt x="83" y="876"/>
                  <a:pt x="83" y="876"/>
                  <a:pt x="82" y="876"/>
                </a:cubicBezTo>
                <a:close/>
                <a:moveTo>
                  <a:pt x="75" y="876"/>
                </a:moveTo>
                <a:cubicBezTo>
                  <a:pt x="75" y="876"/>
                  <a:pt x="75" y="876"/>
                  <a:pt x="75" y="876"/>
                </a:cubicBezTo>
                <a:cubicBezTo>
                  <a:pt x="75" y="877"/>
                  <a:pt x="75" y="876"/>
                  <a:pt x="75" y="876"/>
                </a:cubicBezTo>
                <a:close/>
                <a:moveTo>
                  <a:pt x="95" y="871"/>
                </a:moveTo>
                <a:cubicBezTo>
                  <a:pt x="94" y="871"/>
                  <a:pt x="94" y="871"/>
                  <a:pt x="94" y="871"/>
                </a:cubicBezTo>
                <a:cubicBezTo>
                  <a:pt x="94" y="871"/>
                  <a:pt x="94" y="871"/>
                  <a:pt x="95" y="871"/>
                </a:cubicBezTo>
                <a:close/>
                <a:moveTo>
                  <a:pt x="95" y="871"/>
                </a:moveTo>
                <a:cubicBezTo>
                  <a:pt x="95" y="871"/>
                  <a:pt x="95" y="871"/>
                  <a:pt x="95" y="871"/>
                </a:cubicBezTo>
                <a:cubicBezTo>
                  <a:pt x="95" y="871"/>
                  <a:pt x="96" y="870"/>
                  <a:pt x="95" y="871"/>
                </a:cubicBezTo>
                <a:close/>
                <a:moveTo>
                  <a:pt x="95" y="871"/>
                </a:moveTo>
                <a:cubicBezTo>
                  <a:pt x="95" y="871"/>
                  <a:pt x="95" y="871"/>
                  <a:pt x="95" y="871"/>
                </a:cubicBezTo>
                <a:cubicBezTo>
                  <a:pt x="95" y="871"/>
                  <a:pt x="95" y="871"/>
                  <a:pt x="95" y="871"/>
                </a:cubicBezTo>
                <a:close/>
                <a:moveTo>
                  <a:pt x="63" y="862"/>
                </a:moveTo>
                <a:cubicBezTo>
                  <a:pt x="63" y="862"/>
                  <a:pt x="63" y="862"/>
                  <a:pt x="63" y="862"/>
                </a:cubicBezTo>
                <a:cubicBezTo>
                  <a:pt x="62" y="862"/>
                  <a:pt x="62" y="862"/>
                  <a:pt x="63" y="862"/>
                </a:cubicBezTo>
                <a:close/>
                <a:moveTo>
                  <a:pt x="61" y="877"/>
                </a:moveTo>
                <a:cubicBezTo>
                  <a:pt x="61" y="877"/>
                  <a:pt x="61" y="877"/>
                  <a:pt x="61" y="877"/>
                </a:cubicBezTo>
                <a:cubicBezTo>
                  <a:pt x="61" y="877"/>
                  <a:pt x="61" y="877"/>
                  <a:pt x="61" y="877"/>
                </a:cubicBezTo>
                <a:close/>
                <a:moveTo>
                  <a:pt x="58" y="877"/>
                </a:moveTo>
                <a:cubicBezTo>
                  <a:pt x="62" y="876"/>
                  <a:pt x="62" y="876"/>
                  <a:pt x="61" y="877"/>
                </a:cubicBezTo>
                <a:cubicBezTo>
                  <a:pt x="70" y="874"/>
                  <a:pt x="70" y="874"/>
                  <a:pt x="70" y="874"/>
                </a:cubicBezTo>
                <a:lnTo>
                  <a:pt x="58" y="877"/>
                </a:lnTo>
                <a:close/>
                <a:moveTo>
                  <a:pt x="56" y="869"/>
                </a:moveTo>
                <a:cubicBezTo>
                  <a:pt x="60" y="868"/>
                  <a:pt x="55" y="869"/>
                  <a:pt x="52" y="869"/>
                </a:cubicBezTo>
                <a:cubicBezTo>
                  <a:pt x="53" y="869"/>
                  <a:pt x="59" y="868"/>
                  <a:pt x="58" y="868"/>
                </a:cubicBezTo>
                <a:cubicBezTo>
                  <a:pt x="56" y="868"/>
                  <a:pt x="51" y="869"/>
                  <a:pt x="49" y="869"/>
                </a:cubicBezTo>
                <a:cubicBezTo>
                  <a:pt x="54" y="868"/>
                  <a:pt x="54" y="868"/>
                  <a:pt x="54" y="868"/>
                </a:cubicBezTo>
                <a:cubicBezTo>
                  <a:pt x="50" y="868"/>
                  <a:pt x="54" y="868"/>
                  <a:pt x="55" y="867"/>
                </a:cubicBezTo>
                <a:cubicBezTo>
                  <a:pt x="54" y="867"/>
                  <a:pt x="54" y="867"/>
                  <a:pt x="53" y="867"/>
                </a:cubicBezTo>
                <a:cubicBezTo>
                  <a:pt x="55" y="867"/>
                  <a:pt x="48" y="868"/>
                  <a:pt x="50" y="867"/>
                </a:cubicBezTo>
                <a:cubicBezTo>
                  <a:pt x="51" y="867"/>
                  <a:pt x="53" y="867"/>
                  <a:pt x="54" y="867"/>
                </a:cubicBezTo>
                <a:cubicBezTo>
                  <a:pt x="51" y="867"/>
                  <a:pt x="51" y="867"/>
                  <a:pt x="51" y="867"/>
                </a:cubicBezTo>
                <a:cubicBezTo>
                  <a:pt x="52" y="867"/>
                  <a:pt x="55" y="866"/>
                  <a:pt x="58" y="866"/>
                </a:cubicBezTo>
                <a:cubicBezTo>
                  <a:pt x="58" y="866"/>
                  <a:pt x="56" y="866"/>
                  <a:pt x="56" y="866"/>
                </a:cubicBezTo>
                <a:cubicBezTo>
                  <a:pt x="57" y="866"/>
                  <a:pt x="58" y="866"/>
                  <a:pt x="59" y="866"/>
                </a:cubicBezTo>
                <a:cubicBezTo>
                  <a:pt x="54" y="866"/>
                  <a:pt x="54" y="866"/>
                  <a:pt x="54" y="866"/>
                </a:cubicBezTo>
                <a:cubicBezTo>
                  <a:pt x="54" y="866"/>
                  <a:pt x="54" y="866"/>
                  <a:pt x="53" y="866"/>
                </a:cubicBezTo>
                <a:cubicBezTo>
                  <a:pt x="53" y="866"/>
                  <a:pt x="51" y="866"/>
                  <a:pt x="54" y="866"/>
                </a:cubicBezTo>
                <a:cubicBezTo>
                  <a:pt x="55" y="865"/>
                  <a:pt x="56" y="865"/>
                  <a:pt x="57" y="865"/>
                </a:cubicBezTo>
                <a:cubicBezTo>
                  <a:pt x="54" y="866"/>
                  <a:pt x="57" y="865"/>
                  <a:pt x="59" y="865"/>
                </a:cubicBezTo>
                <a:cubicBezTo>
                  <a:pt x="58" y="865"/>
                  <a:pt x="60" y="865"/>
                  <a:pt x="62" y="865"/>
                </a:cubicBezTo>
                <a:cubicBezTo>
                  <a:pt x="62" y="865"/>
                  <a:pt x="58" y="865"/>
                  <a:pt x="55" y="865"/>
                </a:cubicBezTo>
                <a:cubicBezTo>
                  <a:pt x="56" y="865"/>
                  <a:pt x="57" y="865"/>
                  <a:pt x="54" y="865"/>
                </a:cubicBezTo>
                <a:cubicBezTo>
                  <a:pt x="58" y="865"/>
                  <a:pt x="58" y="865"/>
                  <a:pt x="58" y="865"/>
                </a:cubicBezTo>
                <a:cubicBezTo>
                  <a:pt x="57" y="865"/>
                  <a:pt x="57" y="865"/>
                  <a:pt x="57" y="865"/>
                </a:cubicBezTo>
                <a:cubicBezTo>
                  <a:pt x="62" y="864"/>
                  <a:pt x="62" y="864"/>
                  <a:pt x="62" y="864"/>
                </a:cubicBezTo>
                <a:cubicBezTo>
                  <a:pt x="64" y="864"/>
                  <a:pt x="55" y="865"/>
                  <a:pt x="57" y="864"/>
                </a:cubicBezTo>
                <a:cubicBezTo>
                  <a:pt x="61" y="864"/>
                  <a:pt x="61" y="864"/>
                  <a:pt x="61" y="864"/>
                </a:cubicBezTo>
                <a:cubicBezTo>
                  <a:pt x="59" y="864"/>
                  <a:pt x="53" y="865"/>
                  <a:pt x="57" y="864"/>
                </a:cubicBezTo>
                <a:cubicBezTo>
                  <a:pt x="55" y="864"/>
                  <a:pt x="53" y="865"/>
                  <a:pt x="52" y="864"/>
                </a:cubicBezTo>
                <a:cubicBezTo>
                  <a:pt x="54" y="864"/>
                  <a:pt x="55" y="864"/>
                  <a:pt x="56" y="864"/>
                </a:cubicBezTo>
                <a:cubicBezTo>
                  <a:pt x="54" y="864"/>
                  <a:pt x="51" y="864"/>
                  <a:pt x="52" y="864"/>
                </a:cubicBezTo>
                <a:cubicBezTo>
                  <a:pt x="50" y="864"/>
                  <a:pt x="64" y="863"/>
                  <a:pt x="59" y="863"/>
                </a:cubicBezTo>
                <a:cubicBezTo>
                  <a:pt x="57" y="863"/>
                  <a:pt x="52" y="863"/>
                  <a:pt x="53" y="864"/>
                </a:cubicBezTo>
                <a:cubicBezTo>
                  <a:pt x="51" y="864"/>
                  <a:pt x="58" y="863"/>
                  <a:pt x="54" y="863"/>
                </a:cubicBezTo>
                <a:cubicBezTo>
                  <a:pt x="58" y="863"/>
                  <a:pt x="58" y="863"/>
                  <a:pt x="58" y="863"/>
                </a:cubicBezTo>
                <a:cubicBezTo>
                  <a:pt x="58" y="863"/>
                  <a:pt x="57" y="863"/>
                  <a:pt x="56" y="863"/>
                </a:cubicBezTo>
                <a:cubicBezTo>
                  <a:pt x="60" y="863"/>
                  <a:pt x="60" y="863"/>
                  <a:pt x="60" y="863"/>
                </a:cubicBezTo>
                <a:cubicBezTo>
                  <a:pt x="54" y="863"/>
                  <a:pt x="63" y="862"/>
                  <a:pt x="55" y="863"/>
                </a:cubicBezTo>
                <a:cubicBezTo>
                  <a:pt x="61" y="862"/>
                  <a:pt x="54" y="862"/>
                  <a:pt x="57" y="862"/>
                </a:cubicBezTo>
                <a:cubicBezTo>
                  <a:pt x="61" y="862"/>
                  <a:pt x="57" y="863"/>
                  <a:pt x="62" y="862"/>
                </a:cubicBezTo>
                <a:cubicBezTo>
                  <a:pt x="64" y="862"/>
                  <a:pt x="61" y="862"/>
                  <a:pt x="63" y="862"/>
                </a:cubicBezTo>
                <a:cubicBezTo>
                  <a:pt x="64" y="862"/>
                  <a:pt x="65" y="862"/>
                  <a:pt x="66" y="862"/>
                </a:cubicBezTo>
                <a:cubicBezTo>
                  <a:pt x="70" y="861"/>
                  <a:pt x="63" y="862"/>
                  <a:pt x="61" y="862"/>
                </a:cubicBezTo>
                <a:cubicBezTo>
                  <a:pt x="63" y="862"/>
                  <a:pt x="63" y="862"/>
                  <a:pt x="63" y="862"/>
                </a:cubicBezTo>
                <a:cubicBezTo>
                  <a:pt x="57" y="862"/>
                  <a:pt x="62" y="862"/>
                  <a:pt x="57" y="862"/>
                </a:cubicBezTo>
                <a:cubicBezTo>
                  <a:pt x="60" y="862"/>
                  <a:pt x="56" y="862"/>
                  <a:pt x="58" y="862"/>
                </a:cubicBezTo>
                <a:cubicBezTo>
                  <a:pt x="58" y="862"/>
                  <a:pt x="58" y="862"/>
                  <a:pt x="58" y="862"/>
                </a:cubicBezTo>
                <a:cubicBezTo>
                  <a:pt x="58" y="861"/>
                  <a:pt x="67" y="861"/>
                  <a:pt x="68" y="861"/>
                </a:cubicBezTo>
                <a:cubicBezTo>
                  <a:pt x="68" y="860"/>
                  <a:pt x="65" y="860"/>
                  <a:pt x="63" y="861"/>
                </a:cubicBezTo>
                <a:cubicBezTo>
                  <a:pt x="61" y="861"/>
                  <a:pt x="65" y="861"/>
                  <a:pt x="57" y="861"/>
                </a:cubicBezTo>
                <a:cubicBezTo>
                  <a:pt x="66" y="860"/>
                  <a:pt x="54" y="861"/>
                  <a:pt x="60" y="860"/>
                </a:cubicBezTo>
                <a:cubicBezTo>
                  <a:pt x="63" y="860"/>
                  <a:pt x="65" y="860"/>
                  <a:pt x="67" y="860"/>
                </a:cubicBezTo>
                <a:cubicBezTo>
                  <a:pt x="66" y="860"/>
                  <a:pt x="65" y="860"/>
                  <a:pt x="62" y="860"/>
                </a:cubicBezTo>
                <a:cubicBezTo>
                  <a:pt x="65" y="860"/>
                  <a:pt x="65" y="860"/>
                  <a:pt x="65" y="860"/>
                </a:cubicBezTo>
                <a:cubicBezTo>
                  <a:pt x="59" y="860"/>
                  <a:pt x="60" y="860"/>
                  <a:pt x="57" y="860"/>
                </a:cubicBezTo>
                <a:cubicBezTo>
                  <a:pt x="59" y="860"/>
                  <a:pt x="60" y="859"/>
                  <a:pt x="62" y="859"/>
                </a:cubicBezTo>
                <a:cubicBezTo>
                  <a:pt x="63" y="859"/>
                  <a:pt x="62" y="859"/>
                  <a:pt x="60" y="859"/>
                </a:cubicBezTo>
                <a:cubicBezTo>
                  <a:pt x="60" y="859"/>
                  <a:pt x="60" y="859"/>
                  <a:pt x="60" y="859"/>
                </a:cubicBezTo>
                <a:cubicBezTo>
                  <a:pt x="59" y="859"/>
                  <a:pt x="64" y="859"/>
                  <a:pt x="61" y="859"/>
                </a:cubicBezTo>
                <a:cubicBezTo>
                  <a:pt x="59" y="859"/>
                  <a:pt x="59" y="859"/>
                  <a:pt x="59" y="859"/>
                </a:cubicBezTo>
                <a:cubicBezTo>
                  <a:pt x="55" y="859"/>
                  <a:pt x="58" y="858"/>
                  <a:pt x="56" y="858"/>
                </a:cubicBezTo>
                <a:cubicBezTo>
                  <a:pt x="54" y="858"/>
                  <a:pt x="54" y="858"/>
                  <a:pt x="54" y="858"/>
                </a:cubicBezTo>
                <a:cubicBezTo>
                  <a:pt x="55" y="858"/>
                  <a:pt x="52" y="857"/>
                  <a:pt x="54" y="857"/>
                </a:cubicBezTo>
                <a:cubicBezTo>
                  <a:pt x="54" y="857"/>
                  <a:pt x="55" y="857"/>
                  <a:pt x="55" y="857"/>
                </a:cubicBezTo>
                <a:cubicBezTo>
                  <a:pt x="57" y="857"/>
                  <a:pt x="59" y="857"/>
                  <a:pt x="60" y="857"/>
                </a:cubicBezTo>
                <a:cubicBezTo>
                  <a:pt x="57" y="857"/>
                  <a:pt x="57" y="857"/>
                  <a:pt x="57" y="857"/>
                </a:cubicBezTo>
                <a:cubicBezTo>
                  <a:pt x="59" y="857"/>
                  <a:pt x="59" y="857"/>
                  <a:pt x="59" y="857"/>
                </a:cubicBezTo>
                <a:cubicBezTo>
                  <a:pt x="59" y="857"/>
                  <a:pt x="55" y="857"/>
                  <a:pt x="55" y="857"/>
                </a:cubicBezTo>
                <a:cubicBezTo>
                  <a:pt x="63" y="857"/>
                  <a:pt x="56" y="856"/>
                  <a:pt x="63" y="856"/>
                </a:cubicBezTo>
                <a:cubicBezTo>
                  <a:pt x="58" y="856"/>
                  <a:pt x="63" y="856"/>
                  <a:pt x="57" y="856"/>
                </a:cubicBezTo>
                <a:cubicBezTo>
                  <a:pt x="58" y="856"/>
                  <a:pt x="59" y="856"/>
                  <a:pt x="60" y="856"/>
                </a:cubicBezTo>
                <a:cubicBezTo>
                  <a:pt x="56" y="856"/>
                  <a:pt x="56" y="856"/>
                  <a:pt x="56" y="856"/>
                </a:cubicBezTo>
                <a:cubicBezTo>
                  <a:pt x="58" y="856"/>
                  <a:pt x="61" y="856"/>
                  <a:pt x="60" y="855"/>
                </a:cubicBezTo>
                <a:cubicBezTo>
                  <a:pt x="61" y="855"/>
                  <a:pt x="61" y="855"/>
                  <a:pt x="61" y="855"/>
                </a:cubicBezTo>
                <a:cubicBezTo>
                  <a:pt x="63" y="855"/>
                  <a:pt x="62" y="855"/>
                  <a:pt x="59" y="855"/>
                </a:cubicBezTo>
                <a:cubicBezTo>
                  <a:pt x="61" y="855"/>
                  <a:pt x="61" y="855"/>
                  <a:pt x="63" y="855"/>
                </a:cubicBezTo>
                <a:cubicBezTo>
                  <a:pt x="54" y="854"/>
                  <a:pt x="69" y="855"/>
                  <a:pt x="63" y="854"/>
                </a:cubicBezTo>
                <a:cubicBezTo>
                  <a:pt x="70" y="854"/>
                  <a:pt x="77" y="854"/>
                  <a:pt x="82" y="855"/>
                </a:cubicBezTo>
                <a:cubicBezTo>
                  <a:pt x="81" y="855"/>
                  <a:pt x="81" y="855"/>
                  <a:pt x="81" y="855"/>
                </a:cubicBezTo>
                <a:cubicBezTo>
                  <a:pt x="86" y="855"/>
                  <a:pt x="81" y="855"/>
                  <a:pt x="86" y="855"/>
                </a:cubicBezTo>
                <a:cubicBezTo>
                  <a:pt x="81" y="855"/>
                  <a:pt x="81" y="855"/>
                  <a:pt x="81" y="855"/>
                </a:cubicBezTo>
                <a:cubicBezTo>
                  <a:pt x="83" y="855"/>
                  <a:pt x="86" y="855"/>
                  <a:pt x="86" y="855"/>
                </a:cubicBezTo>
                <a:cubicBezTo>
                  <a:pt x="86" y="855"/>
                  <a:pt x="87" y="855"/>
                  <a:pt x="89" y="855"/>
                </a:cubicBezTo>
                <a:cubicBezTo>
                  <a:pt x="77" y="856"/>
                  <a:pt x="89" y="856"/>
                  <a:pt x="83" y="857"/>
                </a:cubicBezTo>
                <a:cubicBezTo>
                  <a:pt x="83" y="857"/>
                  <a:pt x="85" y="857"/>
                  <a:pt x="86" y="857"/>
                </a:cubicBezTo>
                <a:cubicBezTo>
                  <a:pt x="81" y="857"/>
                  <a:pt x="88" y="857"/>
                  <a:pt x="89" y="857"/>
                </a:cubicBezTo>
                <a:cubicBezTo>
                  <a:pt x="82" y="857"/>
                  <a:pt x="82" y="857"/>
                  <a:pt x="82" y="857"/>
                </a:cubicBezTo>
                <a:cubicBezTo>
                  <a:pt x="84" y="857"/>
                  <a:pt x="86" y="857"/>
                  <a:pt x="87" y="857"/>
                </a:cubicBezTo>
                <a:cubicBezTo>
                  <a:pt x="89" y="857"/>
                  <a:pt x="82" y="858"/>
                  <a:pt x="86" y="858"/>
                </a:cubicBezTo>
                <a:cubicBezTo>
                  <a:pt x="84" y="858"/>
                  <a:pt x="81" y="858"/>
                  <a:pt x="80" y="858"/>
                </a:cubicBezTo>
                <a:cubicBezTo>
                  <a:pt x="87" y="858"/>
                  <a:pt x="83" y="858"/>
                  <a:pt x="88" y="858"/>
                </a:cubicBezTo>
                <a:cubicBezTo>
                  <a:pt x="81" y="858"/>
                  <a:pt x="87" y="858"/>
                  <a:pt x="77" y="859"/>
                </a:cubicBezTo>
                <a:cubicBezTo>
                  <a:pt x="76" y="859"/>
                  <a:pt x="81" y="859"/>
                  <a:pt x="82" y="859"/>
                </a:cubicBezTo>
                <a:cubicBezTo>
                  <a:pt x="81" y="859"/>
                  <a:pt x="81" y="859"/>
                  <a:pt x="84" y="859"/>
                </a:cubicBezTo>
                <a:cubicBezTo>
                  <a:pt x="82" y="859"/>
                  <a:pt x="87" y="859"/>
                  <a:pt x="80" y="860"/>
                </a:cubicBezTo>
                <a:cubicBezTo>
                  <a:pt x="84" y="859"/>
                  <a:pt x="82" y="860"/>
                  <a:pt x="84" y="860"/>
                </a:cubicBezTo>
                <a:cubicBezTo>
                  <a:pt x="88" y="859"/>
                  <a:pt x="88" y="859"/>
                  <a:pt x="88" y="859"/>
                </a:cubicBezTo>
                <a:cubicBezTo>
                  <a:pt x="88" y="859"/>
                  <a:pt x="88" y="859"/>
                  <a:pt x="88" y="859"/>
                </a:cubicBezTo>
                <a:cubicBezTo>
                  <a:pt x="88" y="859"/>
                  <a:pt x="88" y="859"/>
                  <a:pt x="88" y="859"/>
                </a:cubicBezTo>
                <a:cubicBezTo>
                  <a:pt x="88" y="859"/>
                  <a:pt x="85" y="860"/>
                  <a:pt x="84" y="860"/>
                </a:cubicBezTo>
                <a:cubicBezTo>
                  <a:pt x="84" y="860"/>
                  <a:pt x="86" y="860"/>
                  <a:pt x="89" y="860"/>
                </a:cubicBezTo>
                <a:cubicBezTo>
                  <a:pt x="89" y="859"/>
                  <a:pt x="89" y="859"/>
                  <a:pt x="89" y="859"/>
                </a:cubicBezTo>
                <a:cubicBezTo>
                  <a:pt x="90" y="860"/>
                  <a:pt x="90" y="860"/>
                  <a:pt x="90" y="860"/>
                </a:cubicBezTo>
                <a:cubicBezTo>
                  <a:pt x="89" y="860"/>
                  <a:pt x="85" y="860"/>
                  <a:pt x="83" y="860"/>
                </a:cubicBezTo>
                <a:cubicBezTo>
                  <a:pt x="84" y="860"/>
                  <a:pt x="90" y="860"/>
                  <a:pt x="87" y="860"/>
                </a:cubicBezTo>
                <a:cubicBezTo>
                  <a:pt x="87" y="860"/>
                  <a:pt x="84" y="860"/>
                  <a:pt x="83" y="860"/>
                </a:cubicBezTo>
                <a:cubicBezTo>
                  <a:pt x="83" y="860"/>
                  <a:pt x="83" y="860"/>
                  <a:pt x="83" y="860"/>
                </a:cubicBezTo>
                <a:cubicBezTo>
                  <a:pt x="88" y="860"/>
                  <a:pt x="88" y="860"/>
                  <a:pt x="88" y="860"/>
                </a:cubicBezTo>
                <a:cubicBezTo>
                  <a:pt x="88" y="860"/>
                  <a:pt x="84" y="861"/>
                  <a:pt x="84" y="861"/>
                </a:cubicBezTo>
                <a:cubicBezTo>
                  <a:pt x="80" y="862"/>
                  <a:pt x="84" y="862"/>
                  <a:pt x="77" y="862"/>
                </a:cubicBezTo>
                <a:cubicBezTo>
                  <a:pt x="78" y="862"/>
                  <a:pt x="78" y="862"/>
                  <a:pt x="78" y="862"/>
                </a:cubicBezTo>
                <a:cubicBezTo>
                  <a:pt x="77" y="862"/>
                  <a:pt x="73" y="863"/>
                  <a:pt x="73" y="863"/>
                </a:cubicBezTo>
                <a:cubicBezTo>
                  <a:pt x="76" y="863"/>
                  <a:pt x="80" y="862"/>
                  <a:pt x="81" y="862"/>
                </a:cubicBezTo>
                <a:cubicBezTo>
                  <a:pt x="84" y="862"/>
                  <a:pt x="84" y="862"/>
                  <a:pt x="84" y="862"/>
                </a:cubicBezTo>
                <a:cubicBezTo>
                  <a:pt x="98" y="860"/>
                  <a:pt x="83" y="862"/>
                  <a:pt x="88" y="862"/>
                </a:cubicBezTo>
                <a:cubicBezTo>
                  <a:pt x="87" y="862"/>
                  <a:pt x="86" y="862"/>
                  <a:pt x="86" y="862"/>
                </a:cubicBezTo>
                <a:cubicBezTo>
                  <a:pt x="90" y="862"/>
                  <a:pt x="83" y="863"/>
                  <a:pt x="85" y="863"/>
                </a:cubicBezTo>
                <a:cubicBezTo>
                  <a:pt x="81" y="863"/>
                  <a:pt x="81" y="863"/>
                  <a:pt x="81" y="863"/>
                </a:cubicBezTo>
                <a:cubicBezTo>
                  <a:pt x="87" y="863"/>
                  <a:pt x="87" y="863"/>
                  <a:pt x="85" y="863"/>
                </a:cubicBezTo>
                <a:cubicBezTo>
                  <a:pt x="84" y="863"/>
                  <a:pt x="83" y="864"/>
                  <a:pt x="83" y="864"/>
                </a:cubicBezTo>
                <a:cubicBezTo>
                  <a:pt x="85" y="863"/>
                  <a:pt x="88" y="863"/>
                  <a:pt x="87" y="863"/>
                </a:cubicBezTo>
                <a:cubicBezTo>
                  <a:pt x="86" y="863"/>
                  <a:pt x="86" y="863"/>
                  <a:pt x="86" y="863"/>
                </a:cubicBezTo>
                <a:cubicBezTo>
                  <a:pt x="87" y="863"/>
                  <a:pt x="87" y="863"/>
                  <a:pt x="87" y="863"/>
                </a:cubicBezTo>
                <a:cubicBezTo>
                  <a:pt x="76" y="865"/>
                  <a:pt x="93" y="863"/>
                  <a:pt x="82" y="865"/>
                </a:cubicBezTo>
                <a:cubicBezTo>
                  <a:pt x="85" y="864"/>
                  <a:pt x="86" y="864"/>
                  <a:pt x="87" y="864"/>
                </a:cubicBezTo>
                <a:cubicBezTo>
                  <a:pt x="87" y="864"/>
                  <a:pt x="86" y="864"/>
                  <a:pt x="86" y="864"/>
                </a:cubicBezTo>
                <a:cubicBezTo>
                  <a:pt x="92" y="863"/>
                  <a:pt x="84" y="865"/>
                  <a:pt x="85" y="865"/>
                </a:cubicBezTo>
                <a:cubicBezTo>
                  <a:pt x="86" y="865"/>
                  <a:pt x="88" y="864"/>
                  <a:pt x="90" y="864"/>
                </a:cubicBezTo>
                <a:cubicBezTo>
                  <a:pt x="85" y="865"/>
                  <a:pt x="95" y="863"/>
                  <a:pt x="93" y="864"/>
                </a:cubicBezTo>
                <a:cubicBezTo>
                  <a:pt x="93" y="864"/>
                  <a:pt x="89" y="865"/>
                  <a:pt x="87" y="865"/>
                </a:cubicBezTo>
                <a:cubicBezTo>
                  <a:pt x="88" y="865"/>
                  <a:pt x="96" y="863"/>
                  <a:pt x="92" y="864"/>
                </a:cubicBezTo>
                <a:cubicBezTo>
                  <a:pt x="92" y="864"/>
                  <a:pt x="91" y="864"/>
                  <a:pt x="91" y="864"/>
                </a:cubicBezTo>
                <a:cubicBezTo>
                  <a:pt x="90" y="865"/>
                  <a:pt x="77" y="867"/>
                  <a:pt x="80" y="867"/>
                </a:cubicBezTo>
                <a:cubicBezTo>
                  <a:pt x="82" y="866"/>
                  <a:pt x="82" y="866"/>
                  <a:pt x="82" y="866"/>
                </a:cubicBezTo>
                <a:cubicBezTo>
                  <a:pt x="85" y="866"/>
                  <a:pt x="73" y="869"/>
                  <a:pt x="80" y="867"/>
                </a:cubicBezTo>
                <a:cubicBezTo>
                  <a:pt x="84" y="866"/>
                  <a:pt x="84" y="866"/>
                  <a:pt x="84" y="866"/>
                </a:cubicBezTo>
                <a:cubicBezTo>
                  <a:pt x="79" y="868"/>
                  <a:pt x="85" y="866"/>
                  <a:pt x="81" y="867"/>
                </a:cubicBezTo>
                <a:cubicBezTo>
                  <a:pt x="81" y="867"/>
                  <a:pt x="81" y="867"/>
                  <a:pt x="81" y="867"/>
                </a:cubicBezTo>
                <a:cubicBezTo>
                  <a:pt x="81" y="867"/>
                  <a:pt x="77" y="868"/>
                  <a:pt x="82" y="867"/>
                </a:cubicBezTo>
                <a:cubicBezTo>
                  <a:pt x="83" y="867"/>
                  <a:pt x="83" y="867"/>
                  <a:pt x="83" y="867"/>
                </a:cubicBezTo>
                <a:cubicBezTo>
                  <a:pt x="84" y="867"/>
                  <a:pt x="83" y="867"/>
                  <a:pt x="83" y="867"/>
                </a:cubicBezTo>
                <a:cubicBezTo>
                  <a:pt x="84" y="867"/>
                  <a:pt x="84" y="867"/>
                  <a:pt x="83" y="867"/>
                </a:cubicBezTo>
                <a:cubicBezTo>
                  <a:pt x="88" y="866"/>
                  <a:pt x="85" y="867"/>
                  <a:pt x="85" y="867"/>
                </a:cubicBezTo>
                <a:cubicBezTo>
                  <a:pt x="84" y="867"/>
                  <a:pt x="83" y="868"/>
                  <a:pt x="81" y="868"/>
                </a:cubicBezTo>
                <a:cubicBezTo>
                  <a:pt x="84" y="867"/>
                  <a:pt x="85" y="867"/>
                  <a:pt x="82" y="868"/>
                </a:cubicBezTo>
                <a:cubicBezTo>
                  <a:pt x="88" y="867"/>
                  <a:pt x="94" y="865"/>
                  <a:pt x="94" y="865"/>
                </a:cubicBezTo>
                <a:cubicBezTo>
                  <a:pt x="93" y="865"/>
                  <a:pt x="93" y="866"/>
                  <a:pt x="92" y="866"/>
                </a:cubicBezTo>
                <a:cubicBezTo>
                  <a:pt x="90" y="866"/>
                  <a:pt x="92" y="866"/>
                  <a:pt x="92" y="866"/>
                </a:cubicBezTo>
                <a:cubicBezTo>
                  <a:pt x="91" y="866"/>
                  <a:pt x="90" y="866"/>
                  <a:pt x="88" y="867"/>
                </a:cubicBezTo>
                <a:cubicBezTo>
                  <a:pt x="94" y="866"/>
                  <a:pt x="89" y="867"/>
                  <a:pt x="91" y="867"/>
                </a:cubicBezTo>
                <a:cubicBezTo>
                  <a:pt x="89" y="867"/>
                  <a:pt x="88" y="867"/>
                  <a:pt x="86" y="868"/>
                </a:cubicBezTo>
                <a:cubicBezTo>
                  <a:pt x="92" y="866"/>
                  <a:pt x="80" y="869"/>
                  <a:pt x="89" y="867"/>
                </a:cubicBezTo>
                <a:cubicBezTo>
                  <a:pt x="84" y="869"/>
                  <a:pt x="88" y="868"/>
                  <a:pt x="83" y="870"/>
                </a:cubicBezTo>
                <a:cubicBezTo>
                  <a:pt x="81" y="870"/>
                  <a:pt x="85" y="869"/>
                  <a:pt x="85" y="869"/>
                </a:cubicBezTo>
                <a:cubicBezTo>
                  <a:pt x="82" y="870"/>
                  <a:pt x="82" y="870"/>
                  <a:pt x="82" y="870"/>
                </a:cubicBezTo>
                <a:cubicBezTo>
                  <a:pt x="87" y="869"/>
                  <a:pt x="84" y="870"/>
                  <a:pt x="89" y="868"/>
                </a:cubicBezTo>
                <a:cubicBezTo>
                  <a:pt x="86" y="869"/>
                  <a:pt x="84" y="870"/>
                  <a:pt x="82" y="871"/>
                </a:cubicBezTo>
                <a:cubicBezTo>
                  <a:pt x="87" y="869"/>
                  <a:pt x="87" y="869"/>
                  <a:pt x="87" y="869"/>
                </a:cubicBezTo>
                <a:cubicBezTo>
                  <a:pt x="83" y="870"/>
                  <a:pt x="83" y="870"/>
                  <a:pt x="83" y="870"/>
                </a:cubicBezTo>
                <a:cubicBezTo>
                  <a:pt x="85" y="870"/>
                  <a:pt x="84" y="870"/>
                  <a:pt x="83" y="870"/>
                </a:cubicBezTo>
                <a:cubicBezTo>
                  <a:pt x="83" y="870"/>
                  <a:pt x="83" y="870"/>
                  <a:pt x="82" y="871"/>
                </a:cubicBezTo>
                <a:cubicBezTo>
                  <a:pt x="88" y="869"/>
                  <a:pt x="88" y="869"/>
                  <a:pt x="90" y="869"/>
                </a:cubicBezTo>
                <a:cubicBezTo>
                  <a:pt x="85" y="870"/>
                  <a:pt x="92" y="868"/>
                  <a:pt x="86" y="870"/>
                </a:cubicBezTo>
                <a:cubicBezTo>
                  <a:pt x="87" y="870"/>
                  <a:pt x="88" y="869"/>
                  <a:pt x="89" y="869"/>
                </a:cubicBezTo>
                <a:cubicBezTo>
                  <a:pt x="91" y="869"/>
                  <a:pt x="94" y="868"/>
                  <a:pt x="93" y="868"/>
                </a:cubicBezTo>
                <a:cubicBezTo>
                  <a:pt x="93" y="868"/>
                  <a:pt x="93" y="868"/>
                  <a:pt x="93" y="868"/>
                </a:cubicBezTo>
                <a:cubicBezTo>
                  <a:pt x="89" y="869"/>
                  <a:pt x="89" y="869"/>
                  <a:pt x="89" y="869"/>
                </a:cubicBezTo>
                <a:cubicBezTo>
                  <a:pt x="90" y="869"/>
                  <a:pt x="91" y="869"/>
                  <a:pt x="91" y="869"/>
                </a:cubicBezTo>
                <a:cubicBezTo>
                  <a:pt x="91" y="869"/>
                  <a:pt x="92" y="869"/>
                  <a:pt x="92" y="868"/>
                </a:cubicBezTo>
                <a:cubicBezTo>
                  <a:pt x="92" y="868"/>
                  <a:pt x="91" y="869"/>
                  <a:pt x="91" y="869"/>
                </a:cubicBezTo>
                <a:cubicBezTo>
                  <a:pt x="91" y="869"/>
                  <a:pt x="91" y="869"/>
                  <a:pt x="91" y="869"/>
                </a:cubicBezTo>
                <a:cubicBezTo>
                  <a:pt x="91" y="869"/>
                  <a:pt x="90" y="869"/>
                  <a:pt x="90" y="869"/>
                </a:cubicBezTo>
                <a:cubicBezTo>
                  <a:pt x="90" y="869"/>
                  <a:pt x="89" y="869"/>
                  <a:pt x="90" y="869"/>
                </a:cubicBezTo>
                <a:cubicBezTo>
                  <a:pt x="85" y="871"/>
                  <a:pt x="98" y="867"/>
                  <a:pt x="91" y="869"/>
                </a:cubicBezTo>
                <a:cubicBezTo>
                  <a:pt x="91" y="869"/>
                  <a:pt x="92" y="869"/>
                  <a:pt x="90" y="869"/>
                </a:cubicBezTo>
                <a:cubicBezTo>
                  <a:pt x="91" y="869"/>
                  <a:pt x="86" y="871"/>
                  <a:pt x="89" y="870"/>
                </a:cubicBezTo>
                <a:cubicBezTo>
                  <a:pt x="92" y="869"/>
                  <a:pt x="92" y="869"/>
                  <a:pt x="92" y="869"/>
                </a:cubicBezTo>
                <a:cubicBezTo>
                  <a:pt x="93" y="869"/>
                  <a:pt x="94" y="869"/>
                  <a:pt x="94" y="869"/>
                </a:cubicBezTo>
                <a:cubicBezTo>
                  <a:pt x="98" y="868"/>
                  <a:pt x="98" y="868"/>
                  <a:pt x="98" y="868"/>
                </a:cubicBezTo>
                <a:cubicBezTo>
                  <a:pt x="96" y="868"/>
                  <a:pt x="102" y="866"/>
                  <a:pt x="95" y="869"/>
                </a:cubicBezTo>
                <a:cubicBezTo>
                  <a:pt x="98" y="868"/>
                  <a:pt x="94" y="869"/>
                  <a:pt x="95" y="869"/>
                </a:cubicBezTo>
                <a:cubicBezTo>
                  <a:pt x="92" y="870"/>
                  <a:pt x="92" y="870"/>
                  <a:pt x="92" y="870"/>
                </a:cubicBezTo>
                <a:cubicBezTo>
                  <a:pt x="92" y="871"/>
                  <a:pt x="92" y="870"/>
                  <a:pt x="93" y="870"/>
                </a:cubicBezTo>
                <a:cubicBezTo>
                  <a:pt x="88" y="872"/>
                  <a:pt x="93" y="870"/>
                  <a:pt x="93" y="871"/>
                </a:cubicBezTo>
                <a:cubicBezTo>
                  <a:pt x="92" y="871"/>
                  <a:pt x="92" y="871"/>
                  <a:pt x="92" y="871"/>
                </a:cubicBezTo>
                <a:cubicBezTo>
                  <a:pt x="94" y="870"/>
                  <a:pt x="94" y="870"/>
                  <a:pt x="94" y="870"/>
                </a:cubicBezTo>
                <a:cubicBezTo>
                  <a:pt x="92" y="871"/>
                  <a:pt x="96" y="870"/>
                  <a:pt x="95" y="870"/>
                </a:cubicBezTo>
                <a:cubicBezTo>
                  <a:pt x="96" y="870"/>
                  <a:pt x="96" y="870"/>
                  <a:pt x="94" y="871"/>
                </a:cubicBezTo>
                <a:cubicBezTo>
                  <a:pt x="94" y="871"/>
                  <a:pt x="94" y="871"/>
                  <a:pt x="94" y="871"/>
                </a:cubicBezTo>
                <a:cubicBezTo>
                  <a:pt x="92" y="871"/>
                  <a:pt x="90" y="872"/>
                  <a:pt x="87" y="874"/>
                </a:cubicBezTo>
                <a:cubicBezTo>
                  <a:pt x="90" y="873"/>
                  <a:pt x="90" y="873"/>
                  <a:pt x="90" y="873"/>
                </a:cubicBezTo>
                <a:cubicBezTo>
                  <a:pt x="88" y="873"/>
                  <a:pt x="87" y="874"/>
                  <a:pt x="87" y="874"/>
                </a:cubicBezTo>
                <a:cubicBezTo>
                  <a:pt x="88" y="873"/>
                  <a:pt x="88" y="874"/>
                  <a:pt x="91" y="872"/>
                </a:cubicBezTo>
                <a:cubicBezTo>
                  <a:pt x="92" y="872"/>
                  <a:pt x="93" y="872"/>
                  <a:pt x="93" y="871"/>
                </a:cubicBezTo>
                <a:cubicBezTo>
                  <a:pt x="93" y="871"/>
                  <a:pt x="93" y="871"/>
                  <a:pt x="94" y="871"/>
                </a:cubicBezTo>
                <a:cubicBezTo>
                  <a:pt x="94" y="871"/>
                  <a:pt x="94" y="871"/>
                  <a:pt x="94" y="871"/>
                </a:cubicBezTo>
                <a:cubicBezTo>
                  <a:pt x="94" y="871"/>
                  <a:pt x="94" y="871"/>
                  <a:pt x="94" y="871"/>
                </a:cubicBezTo>
                <a:cubicBezTo>
                  <a:pt x="94" y="871"/>
                  <a:pt x="94" y="871"/>
                  <a:pt x="95" y="871"/>
                </a:cubicBezTo>
                <a:cubicBezTo>
                  <a:pt x="94" y="871"/>
                  <a:pt x="95" y="871"/>
                  <a:pt x="97" y="870"/>
                </a:cubicBezTo>
                <a:cubicBezTo>
                  <a:pt x="92" y="872"/>
                  <a:pt x="95" y="871"/>
                  <a:pt x="90" y="873"/>
                </a:cubicBezTo>
                <a:cubicBezTo>
                  <a:pt x="96" y="870"/>
                  <a:pt x="90" y="873"/>
                  <a:pt x="96" y="871"/>
                </a:cubicBezTo>
                <a:cubicBezTo>
                  <a:pt x="91" y="873"/>
                  <a:pt x="96" y="871"/>
                  <a:pt x="92" y="873"/>
                </a:cubicBezTo>
                <a:cubicBezTo>
                  <a:pt x="93" y="872"/>
                  <a:pt x="88" y="874"/>
                  <a:pt x="86" y="875"/>
                </a:cubicBezTo>
                <a:cubicBezTo>
                  <a:pt x="83" y="876"/>
                  <a:pt x="83" y="876"/>
                  <a:pt x="83" y="876"/>
                </a:cubicBezTo>
                <a:cubicBezTo>
                  <a:pt x="78" y="878"/>
                  <a:pt x="85" y="875"/>
                  <a:pt x="84" y="876"/>
                </a:cubicBezTo>
                <a:cubicBezTo>
                  <a:pt x="85" y="875"/>
                  <a:pt x="84" y="876"/>
                  <a:pt x="82" y="876"/>
                </a:cubicBezTo>
                <a:cubicBezTo>
                  <a:pt x="87" y="874"/>
                  <a:pt x="87" y="874"/>
                  <a:pt x="87" y="874"/>
                </a:cubicBezTo>
                <a:cubicBezTo>
                  <a:pt x="88" y="874"/>
                  <a:pt x="85" y="875"/>
                  <a:pt x="83" y="876"/>
                </a:cubicBezTo>
                <a:cubicBezTo>
                  <a:pt x="81" y="876"/>
                  <a:pt x="80" y="877"/>
                  <a:pt x="77" y="878"/>
                </a:cubicBezTo>
                <a:cubicBezTo>
                  <a:pt x="78" y="878"/>
                  <a:pt x="78" y="878"/>
                  <a:pt x="78" y="878"/>
                </a:cubicBezTo>
                <a:cubicBezTo>
                  <a:pt x="76" y="878"/>
                  <a:pt x="75" y="879"/>
                  <a:pt x="74" y="879"/>
                </a:cubicBezTo>
                <a:cubicBezTo>
                  <a:pt x="77" y="878"/>
                  <a:pt x="74" y="878"/>
                  <a:pt x="77" y="877"/>
                </a:cubicBezTo>
                <a:cubicBezTo>
                  <a:pt x="76" y="878"/>
                  <a:pt x="77" y="877"/>
                  <a:pt x="78" y="877"/>
                </a:cubicBezTo>
                <a:cubicBezTo>
                  <a:pt x="80" y="876"/>
                  <a:pt x="80" y="876"/>
                  <a:pt x="80" y="876"/>
                </a:cubicBezTo>
                <a:cubicBezTo>
                  <a:pt x="80" y="876"/>
                  <a:pt x="77" y="878"/>
                  <a:pt x="78" y="877"/>
                </a:cubicBezTo>
                <a:cubicBezTo>
                  <a:pt x="81" y="876"/>
                  <a:pt x="84" y="875"/>
                  <a:pt x="88" y="873"/>
                </a:cubicBezTo>
                <a:cubicBezTo>
                  <a:pt x="92" y="871"/>
                  <a:pt x="81" y="876"/>
                  <a:pt x="82" y="875"/>
                </a:cubicBezTo>
                <a:cubicBezTo>
                  <a:pt x="81" y="875"/>
                  <a:pt x="86" y="873"/>
                  <a:pt x="85" y="874"/>
                </a:cubicBezTo>
                <a:cubicBezTo>
                  <a:pt x="82" y="875"/>
                  <a:pt x="76" y="877"/>
                  <a:pt x="70" y="879"/>
                </a:cubicBezTo>
                <a:cubicBezTo>
                  <a:pt x="72" y="878"/>
                  <a:pt x="75" y="877"/>
                  <a:pt x="71" y="879"/>
                </a:cubicBezTo>
                <a:cubicBezTo>
                  <a:pt x="69" y="880"/>
                  <a:pt x="68" y="880"/>
                  <a:pt x="66" y="881"/>
                </a:cubicBezTo>
                <a:cubicBezTo>
                  <a:pt x="70" y="879"/>
                  <a:pt x="67" y="880"/>
                  <a:pt x="71" y="879"/>
                </a:cubicBezTo>
                <a:cubicBezTo>
                  <a:pt x="71" y="879"/>
                  <a:pt x="69" y="879"/>
                  <a:pt x="69" y="880"/>
                </a:cubicBezTo>
                <a:cubicBezTo>
                  <a:pt x="71" y="879"/>
                  <a:pt x="72" y="878"/>
                  <a:pt x="73" y="878"/>
                </a:cubicBezTo>
                <a:cubicBezTo>
                  <a:pt x="73" y="878"/>
                  <a:pt x="75" y="877"/>
                  <a:pt x="75" y="876"/>
                </a:cubicBezTo>
                <a:cubicBezTo>
                  <a:pt x="76" y="876"/>
                  <a:pt x="78" y="875"/>
                  <a:pt x="79" y="875"/>
                </a:cubicBezTo>
                <a:cubicBezTo>
                  <a:pt x="77" y="875"/>
                  <a:pt x="70" y="878"/>
                  <a:pt x="67" y="879"/>
                </a:cubicBezTo>
                <a:cubicBezTo>
                  <a:pt x="67" y="879"/>
                  <a:pt x="69" y="878"/>
                  <a:pt x="68" y="878"/>
                </a:cubicBezTo>
                <a:cubicBezTo>
                  <a:pt x="63" y="880"/>
                  <a:pt x="68" y="878"/>
                  <a:pt x="64" y="880"/>
                </a:cubicBezTo>
                <a:cubicBezTo>
                  <a:pt x="63" y="880"/>
                  <a:pt x="66" y="879"/>
                  <a:pt x="67" y="879"/>
                </a:cubicBezTo>
                <a:cubicBezTo>
                  <a:pt x="67" y="879"/>
                  <a:pt x="65" y="879"/>
                  <a:pt x="64" y="880"/>
                </a:cubicBezTo>
                <a:cubicBezTo>
                  <a:pt x="67" y="878"/>
                  <a:pt x="73" y="876"/>
                  <a:pt x="77" y="875"/>
                </a:cubicBezTo>
                <a:cubicBezTo>
                  <a:pt x="80" y="874"/>
                  <a:pt x="84" y="872"/>
                  <a:pt x="85" y="872"/>
                </a:cubicBezTo>
                <a:cubicBezTo>
                  <a:pt x="81" y="873"/>
                  <a:pt x="64" y="879"/>
                  <a:pt x="59" y="881"/>
                </a:cubicBezTo>
                <a:cubicBezTo>
                  <a:pt x="56" y="882"/>
                  <a:pt x="62" y="880"/>
                  <a:pt x="62" y="880"/>
                </a:cubicBezTo>
                <a:cubicBezTo>
                  <a:pt x="67" y="878"/>
                  <a:pt x="59" y="881"/>
                  <a:pt x="60" y="880"/>
                </a:cubicBezTo>
                <a:cubicBezTo>
                  <a:pt x="63" y="879"/>
                  <a:pt x="63" y="879"/>
                  <a:pt x="63" y="879"/>
                </a:cubicBezTo>
                <a:cubicBezTo>
                  <a:pt x="64" y="879"/>
                  <a:pt x="63" y="879"/>
                  <a:pt x="61" y="879"/>
                </a:cubicBezTo>
                <a:cubicBezTo>
                  <a:pt x="62" y="879"/>
                  <a:pt x="69" y="877"/>
                  <a:pt x="71" y="876"/>
                </a:cubicBezTo>
                <a:cubicBezTo>
                  <a:pt x="72" y="876"/>
                  <a:pt x="63" y="878"/>
                  <a:pt x="58" y="880"/>
                </a:cubicBezTo>
                <a:cubicBezTo>
                  <a:pt x="63" y="879"/>
                  <a:pt x="63" y="879"/>
                  <a:pt x="63" y="879"/>
                </a:cubicBezTo>
                <a:cubicBezTo>
                  <a:pt x="59" y="880"/>
                  <a:pt x="59" y="880"/>
                  <a:pt x="55" y="881"/>
                </a:cubicBezTo>
                <a:cubicBezTo>
                  <a:pt x="56" y="880"/>
                  <a:pt x="56" y="880"/>
                  <a:pt x="56" y="880"/>
                </a:cubicBezTo>
                <a:cubicBezTo>
                  <a:pt x="56" y="880"/>
                  <a:pt x="57" y="880"/>
                  <a:pt x="59" y="879"/>
                </a:cubicBezTo>
                <a:cubicBezTo>
                  <a:pt x="59" y="879"/>
                  <a:pt x="60" y="879"/>
                  <a:pt x="62" y="878"/>
                </a:cubicBezTo>
                <a:cubicBezTo>
                  <a:pt x="67" y="877"/>
                  <a:pt x="79" y="873"/>
                  <a:pt x="85" y="871"/>
                </a:cubicBezTo>
                <a:cubicBezTo>
                  <a:pt x="83" y="872"/>
                  <a:pt x="83" y="872"/>
                  <a:pt x="83" y="872"/>
                </a:cubicBezTo>
                <a:cubicBezTo>
                  <a:pt x="85" y="871"/>
                  <a:pt x="85" y="871"/>
                  <a:pt x="85" y="871"/>
                </a:cubicBezTo>
                <a:cubicBezTo>
                  <a:pt x="82" y="872"/>
                  <a:pt x="67" y="877"/>
                  <a:pt x="63" y="878"/>
                </a:cubicBezTo>
                <a:cubicBezTo>
                  <a:pt x="64" y="877"/>
                  <a:pt x="72" y="875"/>
                  <a:pt x="73" y="874"/>
                </a:cubicBezTo>
                <a:cubicBezTo>
                  <a:pt x="74" y="874"/>
                  <a:pt x="62" y="878"/>
                  <a:pt x="63" y="877"/>
                </a:cubicBezTo>
                <a:cubicBezTo>
                  <a:pt x="61" y="878"/>
                  <a:pt x="61" y="878"/>
                  <a:pt x="61" y="878"/>
                </a:cubicBezTo>
                <a:cubicBezTo>
                  <a:pt x="60" y="878"/>
                  <a:pt x="62" y="877"/>
                  <a:pt x="60" y="878"/>
                </a:cubicBezTo>
                <a:cubicBezTo>
                  <a:pt x="62" y="877"/>
                  <a:pt x="68" y="875"/>
                  <a:pt x="69" y="875"/>
                </a:cubicBezTo>
                <a:cubicBezTo>
                  <a:pt x="61" y="877"/>
                  <a:pt x="61" y="877"/>
                  <a:pt x="61" y="877"/>
                </a:cubicBezTo>
                <a:cubicBezTo>
                  <a:pt x="62" y="877"/>
                  <a:pt x="69" y="875"/>
                  <a:pt x="70" y="875"/>
                </a:cubicBezTo>
                <a:cubicBezTo>
                  <a:pt x="70" y="874"/>
                  <a:pt x="62" y="877"/>
                  <a:pt x="61" y="877"/>
                </a:cubicBezTo>
                <a:cubicBezTo>
                  <a:pt x="66" y="876"/>
                  <a:pt x="63" y="876"/>
                  <a:pt x="69" y="875"/>
                </a:cubicBezTo>
                <a:cubicBezTo>
                  <a:pt x="68" y="875"/>
                  <a:pt x="62" y="877"/>
                  <a:pt x="61" y="877"/>
                </a:cubicBezTo>
                <a:cubicBezTo>
                  <a:pt x="59" y="877"/>
                  <a:pt x="60" y="877"/>
                  <a:pt x="61" y="877"/>
                </a:cubicBezTo>
                <a:cubicBezTo>
                  <a:pt x="64" y="876"/>
                  <a:pt x="76" y="872"/>
                  <a:pt x="81" y="871"/>
                </a:cubicBezTo>
                <a:cubicBezTo>
                  <a:pt x="61" y="876"/>
                  <a:pt x="61" y="876"/>
                  <a:pt x="61" y="876"/>
                </a:cubicBezTo>
                <a:cubicBezTo>
                  <a:pt x="62" y="876"/>
                  <a:pt x="68" y="874"/>
                  <a:pt x="69" y="874"/>
                </a:cubicBezTo>
                <a:cubicBezTo>
                  <a:pt x="63" y="876"/>
                  <a:pt x="62" y="875"/>
                  <a:pt x="63" y="875"/>
                </a:cubicBezTo>
                <a:cubicBezTo>
                  <a:pt x="63" y="875"/>
                  <a:pt x="63" y="875"/>
                  <a:pt x="63" y="875"/>
                </a:cubicBezTo>
                <a:cubicBezTo>
                  <a:pt x="65" y="874"/>
                  <a:pt x="67" y="874"/>
                  <a:pt x="65" y="874"/>
                </a:cubicBezTo>
                <a:cubicBezTo>
                  <a:pt x="66" y="874"/>
                  <a:pt x="65" y="874"/>
                  <a:pt x="66" y="874"/>
                </a:cubicBezTo>
                <a:cubicBezTo>
                  <a:pt x="70" y="873"/>
                  <a:pt x="56" y="876"/>
                  <a:pt x="62" y="875"/>
                </a:cubicBezTo>
                <a:cubicBezTo>
                  <a:pt x="61" y="875"/>
                  <a:pt x="64" y="874"/>
                  <a:pt x="66" y="874"/>
                </a:cubicBezTo>
                <a:cubicBezTo>
                  <a:pt x="64" y="874"/>
                  <a:pt x="66" y="873"/>
                  <a:pt x="59" y="875"/>
                </a:cubicBezTo>
                <a:cubicBezTo>
                  <a:pt x="60" y="875"/>
                  <a:pt x="59" y="875"/>
                  <a:pt x="63" y="874"/>
                </a:cubicBezTo>
                <a:cubicBezTo>
                  <a:pt x="59" y="875"/>
                  <a:pt x="59" y="875"/>
                  <a:pt x="59" y="875"/>
                </a:cubicBezTo>
                <a:cubicBezTo>
                  <a:pt x="59" y="874"/>
                  <a:pt x="62" y="874"/>
                  <a:pt x="62" y="874"/>
                </a:cubicBezTo>
                <a:cubicBezTo>
                  <a:pt x="61" y="874"/>
                  <a:pt x="68" y="873"/>
                  <a:pt x="63" y="874"/>
                </a:cubicBezTo>
                <a:cubicBezTo>
                  <a:pt x="68" y="873"/>
                  <a:pt x="70" y="872"/>
                  <a:pt x="74" y="871"/>
                </a:cubicBezTo>
                <a:cubicBezTo>
                  <a:pt x="71" y="871"/>
                  <a:pt x="64" y="873"/>
                  <a:pt x="59" y="874"/>
                </a:cubicBezTo>
                <a:cubicBezTo>
                  <a:pt x="62" y="873"/>
                  <a:pt x="62" y="873"/>
                  <a:pt x="62" y="873"/>
                </a:cubicBezTo>
                <a:cubicBezTo>
                  <a:pt x="60" y="874"/>
                  <a:pt x="60" y="874"/>
                  <a:pt x="60" y="874"/>
                </a:cubicBezTo>
                <a:cubicBezTo>
                  <a:pt x="65" y="872"/>
                  <a:pt x="65" y="872"/>
                  <a:pt x="65" y="872"/>
                </a:cubicBezTo>
                <a:cubicBezTo>
                  <a:pt x="64" y="873"/>
                  <a:pt x="63" y="873"/>
                  <a:pt x="63" y="873"/>
                </a:cubicBezTo>
                <a:cubicBezTo>
                  <a:pt x="64" y="873"/>
                  <a:pt x="64" y="872"/>
                  <a:pt x="65" y="872"/>
                </a:cubicBezTo>
                <a:cubicBezTo>
                  <a:pt x="65" y="872"/>
                  <a:pt x="64" y="872"/>
                  <a:pt x="64" y="872"/>
                </a:cubicBezTo>
                <a:cubicBezTo>
                  <a:pt x="66" y="872"/>
                  <a:pt x="70" y="871"/>
                  <a:pt x="72" y="870"/>
                </a:cubicBezTo>
                <a:cubicBezTo>
                  <a:pt x="71" y="871"/>
                  <a:pt x="70" y="871"/>
                  <a:pt x="70" y="871"/>
                </a:cubicBezTo>
                <a:cubicBezTo>
                  <a:pt x="72" y="871"/>
                  <a:pt x="75" y="870"/>
                  <a:pt x="76" y="870"/>
                </a:cubicBezTo>
                <a:cubicBezTo>
                  <a:pt x="76" y="870"/>
                  <a:pt x="76" y="870"/>
                  <a:pt x="75" y="870"/>
                </a:cubicBezTo>
                <a:cubicBezTo>
                  <a:pt x="77" y="869"/>
                  <a:pt x="79" y="869"/>
                  <a:pt x="79" y="869"/>
                </a:cubicBezTo>
                <a:cubicBezTo>
                  <a:pt x="77" y="869"/>
                  <a:pt x="77" y="869"/>
                  <a:pt x="77" y="869"/>
                </a:cubicBezTo>
                <a:cubicBezTo>
                  <a:pt x="76" y="869"/>
                  <a:pt x="75" y="870"/>
                  <a:pt x="73" y="870"/>
                </a:cubicBezTo>
                <a:cubicBezTo>
                  <a:pt x="70" y="871"/>
                  <a:pt x="66" y="872"/>
                  <a:pt x="62" y="873"/>
                </a:cubicBezTo>
                <a:cubicBezTo>
                  <a:pt x="65" y="872"/>
                  <a:pt x="65" y="872"/>
                  <a:pt x="65" y="872"/>
                </a:cubicBezTo>
                <a:cubicBezTo>
                  <a:pt x="60" y="873"/>
                  <a:pt x="61" y="873"/>
                  <a:pt x="58" y="873"/>
                </a:cubicBezTo>
                <a:cubicBezTo>
                  <a:pt x="59" y="873"/>
                  <a:pt x="61" y="872"/>
                  <a:pt x="62" y="872"/>
                </a:cubicBezTo>
                <a:cubicBezTo>
                  <a:pt x="56" y="873"/>
                  <a:pt x="69" y="870"/>
                  <a:pt x="64" y="871"/>
                </a:cubicBezTo>
                <a:cubicBezTo>
                  <a:pt x="62" y="871"/>
                  <a:pt x="59" y="872"/>
                  <a:pt x="58" y="872"/>
                </a:cubicBezTo>
                <a:cubicBezTo>
                  <a:pt x="58" y="872"/>
                  <a:pt x="59" y="872"/>
                  <a:pt x="60" y="872"/>
                </a:cubicBezTo>
                <a:cubicBezTo>
                  <a:pt x="56" y="873"/>
                  <a:pt x="56" y="873"/>
                  <a:pt x="56" y="873"/>
                </a:cubicBezTo>
                <a:cubicBezTo>
                  <a:pt x="57" y="872"/>
                  <a:pt x="58" y="872"/>
                  <a:pt x="60" y="872"/>
                </a:cubicBezTo>
                <a:cubicBezTo>
                  <a:pt x="57" y="872"/>
                  <a:pt x="55" y="872"/>
                  <a:pt x="57" y="872"/>
                </a:cubicBezTo>
                <a:cubicBezTo>
                  <a:pt x="56" y="872"/>
                  <a:pt x="50" y="873"/>
                  <a:pt x="50" y="873"/>
                </a:cubicBezTo>
                <a:cubicBezTo>
                  <a:pt x="53" y="872"/>
                  <a:pt x="57" y="872"/>
                  <a:pt x="57" y="871"/>
                </a:cubicBezTo>
                <a:cubicBezTo>
                  <a:pt x="55" y="872"/>
                  <a:pt x="53" y="872"/>
                  <a:pt x="52" y="872"/>
                </a:cubicBezTo>
                <a:cubicBezTo>
                  <a:pt x="56" y="871"/>
                  <a:pt x="56" y="871"/>
                  <a:pt x="56" y="871"/>
                </a:cubicBezTo>
                <a:cubicBezTo>
                  <a:pt x="56" y="871"/>
                  <a:pt x="55" y="871"/>
                  <a:pt x="59" y="871"/>
                </a:cubicBezTo>
                <a:cubicBezTo>
                  <a:pt x="57" y="871"/>
                  <a:pt x="57" y="871"/>
                  <a:pt x="58" y="871"/>
                </a:cubicBezTo>
                <a:cubicBezTo>
                  <a:pt x="55" y="871"/>
                  <a:pt x="48" y="873"/>
                  <a:pt x="47" y="873"/>
                </a:cubicBezTo>
                <a:cubicBezTo>
                  <a:pt x="50" y="872"/>
                  <a:pt x="48" y="872"/>
                  <a:pt x="53" y="871"/>
                </a:cubicBezTo>
                <a:cubicBezTo>
                  <a:pt x="55" y="871"/>
                  <a:pt x="55" y="871"/>
                  <a:pt x="55" y="871"/>
                </a:cubicBezTo>
                <a:cubicBezTo>
                  <a:pt x="60" y="870"/>
                  <a:pt x="48" y="872"/>
                  <a:pt x="58" y="870"/>
                </a:cubicBezTo>
                <a:cubicBezTo>
                  <a:pt x="58" y="870"/>
                  <a:pt x="60" y="870"/>
                  <a:pt x="63" y="869"/>
                </a:cubicBezTo>
                <a:cubicBezTo>
                  <a:pt x="60" y="870"/>
                  <a:pt x="60" y="870"/>
                  <a:pt x="60" y="870"/>
                </a:cubicBezTo>
                <a:cubicBezTo>
                  <a:pt x="61" y="869"/>
                  <a:pt x="61" y="870"/>
                  <a:pt x="62" y="869"/>
                </a:cubicBezTo>
                <a:cubicBezTo>
                  <a:pt x="61" y="869"/>
                  <a:pt x="59" y="870"/>
                  <a:pt x="57" y="870"/>
                </a:cubicBezTo>
                <a:cubicBezTo>
                  <a:pt x="58" y="870"/>
                  <a:pt x="58" y="870"/>
                  <a:pt x="58" y="870"/>
                </a:cubicBezTo>
                <a:cubicBezTo>
                  <a:pt x="57" y="870"/>
                  <a:pt x="57" y="870"/>
                  <a:pt x="57" y="870"/>
                </a:cubicBezTo>
                <a:cubicBezTo>
                  <a:pt x="57" y="870"/>
                  <a:pt x="58" y="870"/>
                  <a:pt x="59" y="869"/>
                </a:cubicBezTo>
                <a:cubicBezTo>
                  <a:pt x="56" y="870"/>
                  <a:pt x="56" y="870"/>
                  <a:pt x="56" y="870"/>
                </a:cubicBezTo>
                <a:cubicBezTo>
                  <a:pt x="57" y="870"/>
                  <a:pt x="59" y="869"/>
                  <a:pt x="59" y="869"/>
                </a:cubicBezTo>
                <a:cubicBezTo>
                  <a:pt x="61" y="869"/>
                  <a:pt x="49" y="871"/>
                  <a:pt x="54" y="870"/>
                </a:cubicBezTo>
                <a:cubicBezTo>
                  <a:pt x="54" y="870"/>
                  <a:pt x="54" y="870"/>
                  <a:pt x="54" y="870"/>
                </a:cubicBezTo>
                <a:cubicBezTo>
                  <a:pt x="56" y="869"/>
                  <a:pt x="56" y="869"/>
                  <a:pt x="56" y="869"/>
                </a:cubicBezTo>
                <a:cubicBezTo>
                  <a:pt x="46" y="871"/>
                  <a:pt x="55" y="869"/>
                  <a:pt x="45" y="870"/>
                </a:cubicBezTo>
                <a:cubicBezTo>
                  <a:pt x="49" y="869"/>
                  <a:pt x="48" y="870"/>
                  <a:pt x="52" y="869"/>
                </a:cubicBezTo>
                <a:cubicBezTo>
                  <a:pt x="55" y="869"/>
                  <a:pt x="55" y="869"/>
                  <a:pt x="55" y="869"/>
                </a:cubicBezTo>
                <a:cubicBezTo>
                  <a:pt x="55" y="869"/>
                  <a:pt x="55" y="869"/>
                  <a:pt x="56" y="869"/>
                </a:cubicBezTo>
                <a:close/>
                <a:moveTo>
                  <a:pt x="57" y="871"/>
                </a:moveTo>
                <a:cubicBezTo>
                  <a:pt x="55" y="871"/>
                  <a:pt x="57" y="871"/>
                  <a:pt x="58" y="871"/>
                </a:cubicBezTo>
                <a:cubicBezTo>
                  <a:pt x="59" y="870"/>
                  <a:pt x="61" y="870"/>
                  <a:pt x="57" y="871"/>
                </a:cubicBezTo>
                <a:close/>
                <a:moveTo>
                  <a:pt x="67" y="872"/>
                </a:moveTo>
                <a:cubicBezTo>
                  <a:pt x="66" y="872"/>
                  <a:pt x="66" y="872"/>
                  <a:pt x="67" y="872"/>
                </a:cubicBezTo>
                <a:cubicBezTo>
                  <a:pt x="68" y="872"/>
                  <a:pt x="68" y="872"/>
                  <a:pt x="67" y="872"/>
                </a:cubicBezTo>
                <a:close/>
                <a:moveTo>
                  <a:pt x="92" y="871"/>
                </a:moveTo>
                <a:cubicBezTo>
                  <a:pt x="92" y="871"/>
                  <a:pt x="92" y="871"/>
                  <a:pt x="92" y="871"/>
                </a:cubicBezTo>
                <a:cubicBezTo>
                  <a:pt x="93" y="871"/>
                  <a:pt x="93" y="871"/>
                  <a:pt x="92" y="871"/>
                </a:cubicBezTo>
                <a:close/>
                <a:moveTo>
                  <a:pt x="92" y="872"/>
                </a:moveTo>
                <a:cubicBezTo>
                  <a:pt x="91" y="872"/>
                  <a:pt x="91" y="872"/>
                  <a:pt x="92" y="872"/>
                </a:cubicBezTo>
                <a:cubicBezTo>
                  <a:pt x="91" y="872"/>
                  <a:pt x="91" y="872"/>
                  <a:pt x="91" y="872"/>
                </a:cubicBezTo>
                <a:cubicBezTo>
                  <a:pt x="90" y="872"/>
                  <a:pt x="91" y="872"/>
                  <a:pt x="92" y="872"/>
                </a:cubicBezTo>
                <a:close/>
                <a:moveTo>
                  <a:pt x="86" y="860"/>
                </a:moveTo>
                <a:cubicBezTo>
                  <a:pt x="86" y="859"/>
                  <a:pt x="86" y="859"/>
                  <a:pt x="86" y="859"/>
                </a:cubicBezTo>
                <a:cubicBezTo>
                  <a:pt x="85" y="860"/>
                  <a:pt x="85" y="860"/>
                  <a:pt x="86" y="860"/>
                </a:cubicBezTo>
                <a:close/>
                <a:moveTo>
                  <a:pt x="62" y="873"/>
                </a:moveTo>
                <a:cubicBezTo>
                  <a:pt x="63" y="873"/>
                  <a:pt x="63" y="873"/>
                  <a:pt x="64" y="872"/>
                </a:cubicBezTo>
                <a:cubicBezTo>
                  <a:pt x="63" y="873"/>
                  <a:pt x="63" y="873"/>
                  <a:pt x="62" y="873"/>
                </a:cubicBezTo>
                <a:close/>
                <a:moveTo>
                  <a:pt x="53" y="867"/>
                </a:moveTo>
                <a:cubicBezTo>
                  <a:pt x="53" y="867"/>
                  <a:pt x="53" y="867"/>
                  <a:pt x="53" y="867"/>
                </a:cubicBezTo>
                <a:cubicBezTo>
                  <a:pt x="52" y="868"/>
                  <a:pt x="52" y="868"/>
                  <a:pt x="52" y="868"/>
                </a:cubicBezTo>
                <a:lnTo>
                  <a:pt x="53" y="867"/>
                </a:lnTo>
                <a:close/>
                <a:moveTo>
                  <a:pt x="62" y="880"/>
                </a:moveTo>
                <a:cubicBezTo>
                  <a:pt x="63" y="880"/>
                  <a:pt x="63" y="880"/>
                  <a:pt x="64" y="880"/>
                </a:cubicBezTo>
                <a:cubicBezTo>
                  <a:pt x="63" y="880"/>
                  <a:pt x="62" y="880"/>
                  <a:pt x="62" y="880"/>
                </a:cubicBezTo>
                <a:close/>
                <a:moveTo>
                  <a:pt x="97" y="870"/>
                </a:moveTo>
                <a:cubicBezTo>
                  <a:pt x="96" y="871"/>
                  <a:pt x="96" y="871"/>
                  <a:pt x="96" y="871"/>
                </a:cubicBezTo>
                <a:cubicBezTo>
                  <a:pt x="96" y="871"/>
                  <a:pt x="95" y="871"/>
                  <a:pt x="95" y="871"/>
                </a:cubicBezTo>
                <a:cubicBezTo>
                  <a:pt x="95" y="871"/>
                  <a:pt x="97" y="870"/>
                  <a:pt x="97" y="870"/>
                </a:cubicBezTo>
                <a:close/>
                <a:moveTo>
                  <a:pt x="77" y="880"/>
                </a:moveTo>
                <a:cubicBezTo>
                  <a:pt x="77" y="880"/>
                  <a:pt x="77" y="880"/>
                  <a:pt x="77" y="880"/>
                </a:cubicBezTo>
                <a:cubicBezTo>
                  <a:pt x="79" y="879"/>
                  <a:pt x="79" y="879"/>
                  <a:pt x="79" y="879"/>
                </a:cubicBezTo>
                <a:cubicBezTo>
                  <a:pt x="79" y="879"/>
                  <a:pt x="78" y="879"/>
                  <a:pt x="77" y="880"/>
                </a:cubicBezTo>
                <a:close/>
                <a:moveTo>
                  <a:pt x="86" y="875"/>
                </a:moveTo>
                <a:cubicBezTo>
                  <a:pt x="83" y="876"/>
                  <a:pt x="84" y="876"/>
                  <a:pt x="85" y="876"/>
                </a:cubicBezTo>
                <a:cubicBezTo>
                  <a:pt x="85" y="876"/>
                  <a:pt x="85" y="876"/>
                  <a:pt x="85" y="876"/>
                </a:cubicBezTo>
                <a:cubicBezTo>
                  <a:pt x="88" y="874"/>
                  <a:pt x="87" y="875"/>
                  <a:pt x="86" y="875"/>
                </a:cubicBezTo>
                <a:close/>
                <a:moveTo>
                  <a:pt x="85" y="876"/>
                </a:moveTo>
                <a:cubicBezTo>
                  <a:pt x="85" y="876"/>
                  <a:pt x="85" y="876"/>
                  <a:pt x="85" y="876"/>
                </a:cubicBezTo>
                <a:cubicBezTo>
                  <a:pt x="86" y="875"/>
                  <a:pt x="85" y="876"/>
                  <a:pt x="85" y="876"/>
                </a:cubicBezTo>
                <a:close/>
                <a:moveTo>
                  <a:pt x="93" y="871"/>
                </a:moveTo>
                <a:cubicBezTo>
                  <a:pt x="92" y="872"/>
                  <a:pt x="96" y="870"/>
                  <a:pt x="95" y="871"/>
                </a:cubicBezTo>
                <a:cubicBezTo>
                  <a:pt x="99" y="869"/>
                  <a:pt x="91" y="872"/>
                  <a:pt x="93" y="871"/>
                </a:cubicBezTo>
                <a:close/>
                <a:moveTo>
                  <a:pt x="77" y="879"/>
                </a:moveTo>
                <a:cubicBezTo>
                  <a:pt x="80" y="877"/>
                  <a:pt x="80" y="877"/>
                  <a:pt x="80" y="877"/>
                </a:cubicBezTo>
                <a:cubicBezTo>
                  <a:pt x="78" y="879"/>
                  <a:pt x="78" y="879"/>
                  <a:pt x="78" y="879"/>
                </a:cubicBezTo>
                <a:lnTo>
                  <a:pt x="77" y="879"/>
                </a:lnTo>
                <a:close/>
                <a:moveTo>
                  <a:pt x="79" y="877"/>
                </a:moveTo>
                <a:cubicBezTo>
                  <a:pt x="78" y="878"/>
                  <a:pt x="78" y="878"/>
                  <a:pt x="78" y="878"/>
                </a:cubicBezTo>
                <a:cubicBezTo>
                  <a:pt x="79" y="878"/>
                  <a:pt x="79" y="877"/>
                  <a:pt x="79" y="877"/>
                </a:cubicBezTo>
                <a:cubicBezTo>
                  <a:pt x="80" y="877"/>
                  <a:pt x="80" y="877"/>
                  <a:pt x="79" y="877"/>
                </a:cubicBezTo>
                <a:close/>
                <a:moveTo>
                  <a:pt x="79" y="877"/>
                </a:moveTo>
                <a:cubicBezTo>
                  <a:pt x="79" y="877"/>
                  <a:pt x="79" y="877"/>
                  <a:pt x="80" y="877"/>
                </a:cubicBezTo>
                <a:cubicBezTo>
                  <a:pt x="80" y="877"/>
                  <a:pt x="80" y="877"/>
                  <a:pt x="79" y="877"/>
                </a:cubicBezTo>
                <a:close/>
                <a:moveTo>
                  <a:pt x="76" y="879"/>
                </a:moveTo>
                <a:cubicBezTo>
                  <a:pt x="77" y="879"/>
                  <a:pt x="77" y="879"/>
                  <a:pt x="77" y="879"/>
                </a:cubicBezTo>
                <a:cubicBezTo>
                  <a:pt x="77" y="879"/>
                  <a:pt x="77" y="879"/>
                  <a:pt x="77" y="879"/>
                </a:cubicBezTo>
                <a:lnTo>
                  <a:pt x="76" y="879"/>
                </a:lnTo>
                <a:close/>
                <a:moveTo>
                  <a:pt x="79" y="876"/>
                </a:moveTo>
                <a:cubicBezTo>
                  <a:pt x="78" y="876"/>
                  <a:pt x="78" y="876"/>
                  <a:pt x="78" y="876"/>
                </a:cubicBezTo>
                <a:cubicBezTo>
                  <a:pt x="77" y="877"/>
                  <a:pt x="76" y="877"/>
                  <a:pt x="77" y="877"/>
                </a:cubicBezTo>
                <a:cubicBezTo>
                  <a:pt x="78" y="877"/>
                  <a:pt x="78" y="876"/>
                  <a:pt x="79" y="876"/>
                </a:cubicBezTo>
                <a:close/>
                <a:moveTo>
                  <a:pt x="70" y="880"/>
                </a:moveTo>
                <a:cubicBezTo>
                  <a:pt x="71" y="880"/>
                  <a:pt x="72" y="879"/>
                  <a:pt x="73" y="879"/>
                </a:cubicBezTo>
                <a:cubicBezTo>
                  <a:pt x="69" y="881"/>
                  <a:pt x="69" y="881"/>
                  <a:pt x="69" y="881"/>
                </a:cubicBezTo>
                <a:lnTo>
                  <a:pt x="70" y="880"/>
                </a:lnTo>
                <a:close/>
                <a:moveTo>
                  <a:pt x="69" y="880"/>
                </a:moveTo>
                <a:cubicBezTo>
                  <a:pt x="68" y="880"/>
                  <a:pt x="66" y="881"/>
                  <a:pt x="66" y="881"/>
                </a:cubicBezTo>
                <a:cubicBezTo>
                  <a:pt x="67" y="881"/>
                  <a:pt x="68" y="880"/>
                  <a:pt x="69" y="880"/>
                </a:cubicBezTo>
                <a:close/>
                <a:moveTo>
                  <a:pt x="74" y="876"/>
                </a:moveTo>
                <a:cubicBezTo>
                  <a:pt x="74" y="876"/>
                  <a:pt x="74" y="876"/>
                  <a:pt x="74" y="876"/>
                </a:cubicBezTo>
                <a:cubicBezTo>
                  <a:pt x="81" y="874"/>
                  <a:pt x="81" y="874"/>
                  <a:pt x="81" y="874"/>
                </a:cubicBezTo>
                <a:lnTo>
                  <a:pt x="74" y="876"/>
                </a:lnTo>
                <a:close/>
                <a:moveTo>
                  <a:pt x="56" y="880"/>
                </a:moveTo>
                <a:cubicBezTo>
                  <a:pt x="55" y="880"/>
                  <a:pt x="61" y="878"/>
                  <a:pt x="59" y="879"/>
                </a:cubicBezTo>
                <a:cubicBezTo>
                  <a:pt x="60" y="879"/>
                  <a:pt x="60" y="878"/>
                  <a:pt x="62" y="878"/>
                </a:cubicBezTo>
                <a:cubicBezTo>
                  <a:pt x="60" y="878"/>
                  <a:pt x="61" y="878"/>
                  <a:pt x="56" y="880"/>
                </a:cubicBezTo>
                <a:close/>
                <a:moveTo>
                  <a:pt x="62" y="878"/>
                </a:moveTo>
                <a:cubicBezTo>
                  <a:pt x="62" y="878"/>
                  <a:pt x="62" y="878"/>
                  <a:pt x="63" y="878"/>
                </a:cubicBezTo>
                <a:cubicBezTo>
                  <a:pt x="62" y="878"/>
                  <a:pt x="62" y="878"/>
                  <a:pt x="62" y="878"/>
                </a:cubicBezTo>
                <a:close/>
                <a:moveTo>
                  <a:pt x="90" y="855"/>
                </a:moveTo>
                <a:cubicBezTo>
                  <a:pt x="92" y="855"/>
                  <a:pt x="92" y="855"/>
                  <a:pt x="92" y="855"/>
                </a:cubicBezTo>
                <a:cubicBezTo>
                  <a:pt x="89" y="855"/>
                  <a:pt x="89" y="855"/>
                  <a:pt x="89" y="855"/>
                </a:cubicBezTo>
                <a:lnTo>
                  <a:pt x="90" y="855"/>
                </a:lnTo>
                <a:close/>
                <a:moveTo>
                  <a:pt x="85" y="855"/>
                </a:moveTo>
                <a:cubicBezTo>
                  <a:pt x="89" y="855"/>
                  <a:pt x="89" y="855"/>
                  <a:pt x="89" y="855"/>
                </a:cubicBezTo>
                <a:cubicBezTo>
                  <a:pt x="85" y="855"/>
                  <a:pt x="85" y="855"/>
                  <a:pt x="85" y="855"/>
                </a:cubicBezTo>
                <a:cubicBezTo>
                  <a:pt x="85" y="855"/>
                  <a:pt x="86" y="855"/>
                  <a:pt x="85" y="855"/>
                </a:cubicBezTo>
                <a:close/>
                <a:moveTo>
                  <a:pt x="48" y="873"/>
                </a:moveTo>
                <a:cubicBezTo>
                  <a:pt x="50" y="873"/>
                  <a:pt x="50" y="873"/>
                  <a:pt x="50" y="873"/>
                </a:cubicBezTo>
                <a:cubicBezTo>
                  <a:pt x="51" y="872"/>
                  <a:pt x="51" y="872"/>
                  <a:pt x="51" y="872"/>
                </a:cubicBezTo>
                <a:lnTo>
                  <a:pt x="48" y="873"/>
                </a:lnTo>
                <a:close/>
                <a:moveTo>
                  <a:pt x="52" y="870"/>
                </a:moveTo>
                <a:cubicBezTo>
                  <a:pt x="51" y="870"/>
                  <a:pt x="51" y="870"/>
                  <a:pt x="51" y="870"/>
                </a:cubicBezTo>
                <a:cubicBezTo>
                  <a:pt x="56" y="870"/>
                  <a:pt x="56" y="870"/>
                  <a:pt x="56" y="870"/>
                </a:cubicBezTo>
                <a:lnTo>
                  <a:pt x="52" y="870"/>
                </a:lnTo>
                <a:close/>
                <a:moveTo>
                  <a:pt x="46" y="870"/>
                </a:moveTo>
                <a:cubicBezTo>
                  <a:pt x="46" y="870"/>
                  <a:pt x="47" y="870"/>
                  <a:pt x="47" y="870"/>
                </a:cubicBezTo>
                <a:cubicBezTo>
                  <a:pt x="46" y="870"/>
                  <a:pt x="51" y="869"/>
                  <a:pt x="46" y="8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31" name="indicator"/>
          <p:cNvSpPr>
            <a:spLocks noEditPoints="1"/>
          </p:cNvSpPr>
          <p:nvPr/>
        </p:nvSpPr>
        <p:spPr bwMode="auto">
          <a:xfrm rot="21197659" flipH="1">
            <a:off x="6556742" y="3281073"/>
            <a:ext cx="792860" cy="2221299"/>
          </a:xfrm>
          <a:custGeom>
            <a:avLst/>
            <a:gdLst>
              <a:gd name="T0" fmla="*/ 319 w 332"/>
              <a:gd name="T1" fmla="*/ 578 h 951"/>
              <a:gd name="T2" fmla="*/ 318 w 332"/>
              <a:gd name="T3" fmla="*/ 552 h 951"/>
              <a:gd name="T4" fmla="*/ 319 w 332"/>
              <a:gd name="T5" fmla="*/ 530 h 951"/>
              <a:gd name="T6" fmla="*/ 256 w 332"/>
              <a:gd name="T7" fmla="*/ 145 h 951"/>
              <a:gd name="T8" fmla="*/ 286 w 332"/>
              <a:gd name="T9" fmla="*/ 90 h 951"/>
              <a:gd name="T10" fmla="*/ 297 w 332"/>
              <a:gd name="T11" fmla="*/ 332 h 951"/>
              <a:gd name="T12" fmla="*/ 307 w 332"/>
              <a:gd name="T13" fmla="*/ 529 h 951"/>
              <a:gd name="T14" fmla="*/ 262 w 332"/>
              <a:gd name="T15" fmla="*/ 438 h 951"/>
              <a:gd name="T16" fmla="*/ 271 w 332"/>
              <a:gd name="T17" fmla="*/ 323 h 951"/>
              <a:gd name="T18" fmla="*/ 254 w 332"/>
              <a:gd name="T19" fmla="*/ 226 h 951"/>
              <a:gd name="T20" fmla="*/ 287 w 332"/>
              <a:gd name="T21" fmla="*/ 465 h 951"/>
              <a:gd name="T22" fmla="*/ 88 w 332"/>
              <a:gd name="T23" fmla="*/ 888 h 951"/>
              <a:gd name="T24" fmla="*/ 88 w 332"/>
              <a:gd name="T25" fmla="*/ 873 h 951"/>
              <a:gd name="T26" fmla="*/ 98 w 332"/>
              <a:gd name="T27" fmla="*/ 867 h 951"/>
              <a:gd name="T28" fmla="*/ 156 w 332"/>
              <a:gd name="T29" fmla="*/ 722 h 951"/>
              <a:gd name="T30" fmla="*/ 191 w 332"/>
              <a:gd name="T31" fmla="*/ 666 h 951"/>
              <a:gd name="T32" fmla="*/ 244 w 332"/>
              <a:gd name="T33" fmla="*/ 593 h 951"/>
              <a:gd name="T34" fmla="*/ 255 w 332"/>
              <a:gd name="T35" fmla="*/ 637 h 951"/>
              <a:gd name="T36" fmla="*/ 152 w 332"/>
              <a:gd name="T37" fmla="*/ 770 h 951"/>
              <a:gd name="T38" fmla="*/ 102 w 332"/>
              <a:gd name="T39" fmla="*/ 838 h 951"/>
              <a:gd name="T40" fmla="*/ 128 w 332"/>
              <a:gd name="T41" fmla="*/ 755 h 951"/>
              <a:gd name="T42" fmla="*/ 180 w 332"/>
              <a:gd name="T43" fmla="*/ 692 h 951"/>
              <a:gd name="T44" fmla="*/ 97 w 332"/>
              <a:gd name="T45" fmla="*/ 848 h 951"/>
              <a:gd name="T46" fmla="*/ 316 w 332"/>
              <a:gd name="T47" fmla="*/ 560 h 951"/>
              <a:gd name="T48" fmla="*/ 31 w 332"/>
              <a:gd name="T49" fmla="*/ 856 h 951"/>
              <a:gd name="T50" fmla="*/ 35 w 332"/>
              <a:gd name="T51" fmla="*/ 843 h 951"/>
              <a:gd name="T52" fmla="*/ 16 w 332"/>
              <a:gd name="T53" fmla="*/ 849 h 951"/>
              <a:gd name="T54" fmla="*/ 8 w 332"/>
              <a:gd name="T55" fmla="*/ 898 h 951"/>
              <a:gd name="T56" fmla="*/ 92 w 332"/>
              <a:gd name="T57" fmla="*/ 942 h 951"/>
              <a:gd name="T58" fmla="*/ 11 w 332"/>
              <a:gd name="T59" fmla="*/ 894 h 951"/>
              <a:gd name="T60" fmla="*/ 82 w 332"/>
              <a:gd name="T61" fmla="*/ 918 h 951"/>
              <a:gd name="T62" fmla="*/ 103 w 332"/>
              <a:gd name="T63" fmla="*/ 839 h 951"/>
              <a:gd name="T64" fmla="*/ 34 w 332"/>
              <a:gd name="T65" fmla="*/ 830 h 951"/>
              <a:gd name="T66" fmla="*/ 112 w 332"/>
              <a:gd name="T67" fmla="*/ 819 h 951"/>
              <a:gd name="T68" fmla="*/ 156 w 332"/>
              <a:gd name="T69" fmla="*/ 889 h 951"/>
              <a:gd name="T70" fmla="*/ 76 w 332"/>
              <a:gd name="T71" fmla="*/ 805 h 951"/>
              <a:gd name="T72" fmla="*/ 102 w 332"/>
              <a:gd name="T73" fmla="*/ 809 h 951"/>
              <a:gd name="T74" fmla="*/ 102 w 332"/>
              <a:gd name="T75" fmla="*/ 891 h 951"/>
              <a:gd name="T76" fmla="*/ 95 w 332"/>
              <a:gd name="T77" fmla="*/ 895 h 951"/>
              <a:gd name="T78" fmla="*/ 88 w 332"/>
              <a:gd name="T79" fmla="*/ 891 h 951"/>
              <a:gd name="T80" fmla="*/ 71 w 332"/>
              <a:gd name="T81" fmla="*/ 886 h 951"/>
              <a:gd name="T82" fmla="*/ 119 w 332"/>
              <a:gd name="T83" fmla="*/ 887 h 951"/>
              <a:gd name="T84" fmla="*/ 56 w 332"/>
              <a:gd name="T85" fmla="*/ 902 h 951"/>
              <a:gd name="T86" fmla="*/ 70 w 332"/>
              <a:gd name="T87" fmla="*/ 886 h 951"/>
              <a:gd name="T88" fmla="*/ 74 w 332"/>
              <a:gd name="T89" fmla="*/ 852 h 951"/>
              <a:gd name="T90" fmla="*/ 73 w 332"/>
              <a:gd name="T91" fmla="*/ 881 h 951"/>
              <a:gd name="T92" fmla="*/ 55 w 332"/>
              <a:gd name="T93" fmla="*/ 893 h 951"/>
              <a:gd name="T94" fmla="*/ 48 w 332"/>
              <a:gd name="T95" fmla="*/ 836 h 951"/>
              <a:gd name="T96" fmla="*/ 111 w 332"/>
              <a:gd name="T97" fmla="*/ 856 h 951"/>
              <a:gd name="T98" fmla="*/ 74 w 332"/>
              <a:gd name="T99" fmla="*/ 890 h 951"/>
              <a:gd name="T100" fmla="*/ 102 w 332"/>
              <a:gd name="T101" fmla="*/ 837 h 951"/>
              <a:gd name="T102" fmla="*/ 95 w 332"/>
              <a:gd name="T103" fmla="*/ 873 h 951"/>
              <a:gd name="T104" fmla="*/ 94 w 332"/>
              <a:gd name="T105" fmla="*/ 872 h 951"/>
              <a:gd name="T106" fmla="*/ 86 w 332"/>
              <a:gd name="T107" fmla="*/ 876 h 951"/>
              <a:gd name="T108" fmla="*/ 82 w 332"/>
              <a:gd name="T109" fmla="*/ 876 h 951"/>
              <a:gd name="T110" fmla="*/ 57 w 332"/>
              <a:gd name="T111" fmla="*/ 864 h 951"/>
              <a:gd name="T112" fmla="*/ 81 w 332"/>
              <a:gd name="T113" fmla="*/ 855 h 951"/>
              <a:gd name="T114" fmla="*/ 87 w 332"/>
              <a:gd name="T115" fmla="*/ 865 h 951"/>
              <a:gd name="T116" fmla="*/ 95 w 332"/>
              <a:gd name="T117" fmla="*/ 869 h 951"/>
              <a:gd name="T118" fmla="*/ 77 w 332"/>
              <a:gd name="T119" fmla="*/ 875 h 951"/>
              <a:gd name="T120" fmla="*/ 72 w 332"/>
              <a:gd name="T121" fmla="*/ 870 h 951"/>
              <a:gd name="T122" fmla="*/ 92 w 332"/>
              <a:gd name="T123" fmla="*/ 871 h 951"/>
              <a:gd name="T124" fmla="*/ 79 w 332"/>
              <a:gd name="T125" fmla="*/ 876 h 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2" h="951">
                <a:moveTo>
                  <a:pt x="249" y="72"/>
                </a:moveTo>
                <a:cubicBezTo>
                  <a:pt x="250" y="75"/>
                  <a:pt x="254" y="73"/>
                  <a:pt x="256" y="72"/>
                </a:cubicBezTo>
                <a:cubicBezTo>
                  <a:pt x="253" y="70"/>
                  <a:pt x="252" y="67"/>
                  <a:pt x="249" y="72"/>
                </a:cubicBezTo>
                <a:close/>
                <a:moveTo>
                  <a:pt x="268" y="86"/>
                </a:moveTo>
                <a:cubicBezTo>
                  <a:pt x="268" y="85"/>
                  <a:pt x="268" y="85"/>
                  <a:pt x="268" y="85"/>
                </a:cubicBezTo>
                <a:cubicBezTo>
                  <a:pt x="268" y="83"/>
                  <a:pt x="267" y="83"/>
                  <a:pt x="264" y="82"/>
                </a:cubicBezTo>
                <a:lnTo>
                  <a:pt x="268" y="86"/>
                </a:lnTo>
                <a:close/>
                <a:moveTo>
                  <a:pt x="326" y="581"/>
                </a:moveTo>
                <a:cubicBezTo>
                  <a:pt x="330" y="583"/>
                  <a:pt x="330" y="583"/>
                  <a:pt x="330" y="583"/>
                </a:cubicBezTo>
                <a:cubicBezTo>
                  <a:pt x="324" y="580"/>
                  <a:pt x="324" y="580"/>
                  <a:pt x="324" y="580"/>
                </a:cubicBezTo>
                <a:lnTo>
                  <a:pt x="326" y="581"/>
                </a:lnTo>
                <a:close/>
                <a:moveTo>
                  <a:pt x="325" y="576"/>
                </a:moveTo>
                <a:cubicBezTo>
                  <a:pt x="328" y="577"/>
                  <a:pt x="330" y="574"/>
                  <a:pt x="332" y="575"/>
                </a:cubicBezTo>
                <a:cubicBezTo>
                  <a:pt x="331" y="574"/>
                  <a:pt x="329" y="572"/>
                  <a:pt x="326" y="571"/>
                </a:cubicBezTo>
                <a:cubicBezTo>
                  <a:pt x="328" y="572"/>
                  <a:pt x="327" y="574"/>
                  <a:pt x="325" y="576"/>
                </a:cubicBezTo>
                <a:close/>
                <a:moveTo>
                  <a:pt x="323" y="569"/>
                </a:moveTo>
                <a:cubicBezTo>
                  <a:pt x="324" y="570"/>
                  <a:pt x="325" y="571"/>
                  <a:pt x="326" y="571"/>
                </a:cubicBezTo>
                <a:cubicBezTo>
                  <a:pt x="326" y="571"/>
                  <a:pt x="325" y="570"/>
                  <a:pt x="323" y="569"/>
                </a:cubicBezTo>
                <a:close/>
                <a:moveTo>
                  <a:pt x="318" y="585"/>
                </a:moveTo>
                <a:cubicBezTo>
                  <a:pt x="319" y="585"/>
                  <a:pt x="322" y="584"/>
                  <a:pt x="323" y="583"/>
                </a:cubicBezTo>
                <a:cubicBezTo>
                  <a:pt x="318" y="584"/>
                  <a:pt x="318" y="584"/>
                  <a:pt x="318" y="584"/>
                </a:cubicBezTo>
                <a:cubicBezTo>
                  <a:pt x="318" y="584"/>
                  <a:pt x="318" y="585"/>
                  <a:pt x="318" y="585"/>
                </a:cubicBezTo>
                <a:close/>
                <a:moveTo>
                  <a:pt x="318" y="584"/>
                </a:moveTo>
                <a:cubicBezTo>
                  <a:pt x="318" y="584"/>
                  <a:pt x="318" y="584"/>
                  <a:pt x="318" y="584"/>
                </a:cubicBezTo>
                <a:cubicBezTo>
                  <a:pt x="319" y="583"/>
                  <a:pt x="319" y="583"/>
                  <a:pt x="319" y="582"/>
                </a:cubicBezTo>
                <a:cubicBezTo>
                  <a:pt x="319" y="582"/>
                  <a:pt x="319" y="583"/>
                  <a:pt x="318" y="584"/>
                </a:cubicBezTo>
                <a:close/>
                <a:moveTo>
                  <a:pt x="318" y="585"/>
                </a:moveTo>
                <a:cubicBezTo>
                  <a:pt x="318" y="585"/>
                  <a:pt x="318" y="585"/>
                  <a:pt x="318" y="585"/>
                </a:cubicBezTo>
                <a:cubicBezTo>
                  <a:pt x="318" y="585"/>
                  <a:pt x="318" y="585"/>
                  <a:pt x="318" y="585"/>
                </a:cubicBezTo>
                <a:close/>
                <a:moveTo>
                  <a:pt x="328" y="576"/>
                </a:moveTo>
                <a:cubicBezTo>
                  <a:pt x="330" y="577"/>
                  <a:pt x="330" y="577"/>
                  <a:pt x="330" y="577"/>
                </a:cubicBezTo>
                <a:cubicBezTo>
                  <a:pt x="314" y="586"/>
                  <a:pt x="314" y="586"/>
                  <a:pt x="314" y="586"/>
                </a:cubicBezTo>
                <a:lnTo>
                  <a:pt x="328" y="576"/>
                </a:lnTo>
                <a:close/>
                <a:moveTo>
                  <a:pt x="320" y="574"/>
                </a:moveTo>
                <a:cubicBezTo>
                  <a:pt x="318" y="573"/>
                  <a:pt x="317" y="572"/>
                  <a:pt x="317" y="570"/>
                </a:cubicBezTo>
                <a:cubicBezTo>
                  <a:pt x="316" y="572"/>
                  <a:pt x="316" y="573"/>
                  <a:pt x="316" y="574"/>
                </a:cubicBezTo>
                <a:cubicBezTo>
                  <a:pt x="317" y="575"/>
                  <a:pt x="320" y="575"/>
                  <a:pt x="320" y="574"/>
                </a:cubicBezTo>
                <a:close/>
                <a:moveTo>
                  <a:pt x="319" y="579"/>
                </a:moveTo>
                <a:cubicBezTo>
                  <a:pt x="318" y="579"/>
                  <a:pt x="318" y="579"/>
                  <a:pt x="318" y="579"/>
                </a:cubicBezTo>
                <a:cubicBezTo>
                  <a:pt x="318" y="579"/>
                  <a:pt x="318" y="579"/>
                  <a:pt x="319" y="579"/>
                </a:cubicBezTo>
                <a:close/>
                <a:moveTo>
                  <a:pt x="317" y="558"/>
                </a:moveTo>
                <a:cubicBezTo>
                  <a:pt x="316" y="558"/>
                  <a:pt x="316" y="558"/>
                  <a:pt x="316" y="558"/>
                </a:cubicBezTo>
                <a:cubicBezTo>
                  <a:pt x="316" y="558"/>
                  <a:pt x="316" y="558"/>
                  <a:pt x="317" y="558"/>
                </a:cubicBezTo>
                <a:close/>
                <a:moveTo>
                  <a:pt x="315" y="575"/>
                </a:moveTo>
                <a:cubicBezTo>
                  <a:pt x="315" y="576"/>
                  <a:pt x="316" y="576"/>
                  <a:pt x="317" y="577"/>
                </a:cubicBezTo>
                <a:cubicBezTo>
                  <a:pt x="316" y="576"/>
                  <a:pt x="316" y="575"/>
                  <a:pt x="316" y="574"/>
                </a:cubicBezTo>
                <a:cubicBezTo>
                  <a:pt x="315" y="574"/>
                  <a:pt x="315" y="574"/>
                  <a:pt x="315" y="575"/>
                </a:cubicBezTo>
                <a:close/>
                <a:moveTo>
                  <a:pt x="321" y="566"/>
                </a:moveTo>
                <a:cubicBezTo>
                  <a:pt x="320" y="566"/>
                  <a:pt x="320" y="567"/>
                  <a:pt x="319" y="568"/>
                </a:cubicBezTo>
                <a:cubicBezTo>
                  <a:pt x="320" y="567"/>
                  <a:pt x="322" y="566"/>
                  <a:pt x="321" y="566"/>
                </a:cubicBezTo>
                <a:close/>
                <a:moveTo>
                  <a:pt x="319" y="578"/>
                </a:moveTo>
                <a:cubicBezTo>
                  <a:pt x="320" y="578"/>
                  <a:pt x="320" y="578"/>
                  <a:pt x="320" y="578"/>
                </a:cubicBezTo>
                <a:cubicBezTo>
                  <a:pt x="321" y="578"/>
                  <a:pt x="320" y="578"/>
                  <a:pt x="319" y="578"/>
                </a:cubicBezTo>
                <a:close/>
                <a:moveTo>
                  <a:pt x="319" y="578"/>
                </a:moveTo>
                <a:cubicBezTo>
                  <a:pt x="319" y="578"/>
                  <a:pt x="318" y="577"/>
                  <a:pt x="317" y="577"/>
                </a:cubicBezTo>
                <a:cubicBezTo>
                  <a:pt x="317" y="578"/>
                  <a:pt x="318" y="578"/>
                  <a:pt x="318" y="579"/>
                </a:cubicBezTo>
                <a:cubicBezTo>
                  <a:pt x="319" y="578"/>
                  <a:pt x="319" y="578"/>
                  <a:pt x="319" y="578"/>
                </a:cubicBezTo>
                <a:close/>
                <a:moveTo>
                  <a:pt x="294" y="561"/>
                </a:moveTo>
                <a:cubicBezTo>
                  <a:pt x="297" y="559"/>
                  <a:pt x="302" y="559"/>
                  <a:pt x="300" y="563"/>
                </a:cubicBezTo>
                <a:cubicBezTo>
                  <a:pt x="303" y="564"/>
                  <a:pt x="309" y="560"/>
                  <a:pt x="316" y="558"/>
                </a:cubicBezTo>
                <a:cubicBezTo>
                  <a:pt x="314" y="558"/>
                  <a:pt x="313" y="558"/>
                  <a:pt x="310" y="556"/>
                </a:cubicBezTo>
                <a:cubicBezTo>
                  <a:pt x="308" y="557"/>
                  <a:pt x="311" y="558"/>
                  <a:pt x="307" y="558"/>
                </a:cubicBezTo>
                <a:cubicBezTo>
                  <a:pt x="303" y="557"/>
                  <a:pt x="307" y="556"/>
                  <a:pt x="307" y="553"/>
                </a:cubicBezTo>
                <a:cubicBezTo>
                  <a:pt x="304" y="557"/>
                  <a:pt x="299" y="553"/>
                  <a:pt x="294" y="558"/>
                </a:cubicBezTo>
                <a:cubicBezTo>
                  <a:pt x="297" y="559"/>
                  <a:pt x="297" y="559"/>
                  <a:pt x="297" y="559"/>
                </a:cubicBezTo>
                <a:cubicBezTo>
                  <a:pt x="296" y="559"/>
                  <a:pt x="294" y="559"/>
                  <a:pt x="294" y="561"/>
                </a:cubicBezTo>
                <a:close/>
                <a:moveTo>
                  <a:pt x="316" y="562"/>
                </a:moveTo>
                <a:cubicBezTo>
                  <a:pt x="316" y="563"/>
                  <a:pt x="316" y="563"/>
                  <a:pt x="316" y="563"/>
                </a:cubicBezTo>
                <a:cubicBezTo>
                  <a:pt x="317" y="562"/>
                  <a:pt x="318" y="561"/>
                  <a:pt x="321" y="560"/>
                </a:cubicBezTo>
                <a:cubicBezTo>
                  <a:pt x="319" y="558"/>
                  <a:pt x="318" y="558"/>
                  <a:pt x="317" y="558"/>
                </a:cubicBezTo>
                <a:cubicBezTo>
                  <a:pt x="316" y="563"/>
                  <a:pt x="316" y="563"/>
                  <a:pt x="316" y="563"/>
                </a:cubicBezTo>
                <a:lnTo>
                  <a:pt x="316" y="562"/>
                </a:lnTo>
                <a:close/>
                <a:moveTo>
                  <a:pt x="316" y="568"/>
                </a:moveTo>
                <a:cubicBezTo>
                  <a:pt x="312" y="567"/>
                  <a:pt x="317" y="559"/>
                  <a:pt x="314" y="563"/>
                </a:cubicBezTo>
                <a:cubicBezTo>
                  <a:pt x="315" y="565"/>
                  <a:pt x="318" y="563"/>
                  <a:pt x="320" y="563"/>
                </a:cubicBezTo>
                <a:cubicBezTo>
                  <a:pt x="317" y="560"/>
                  <a:pt x="314" y="571"/>
                  <a:pt x="316" y="568"/>
                </a:cubicBezTo>
                <a:cubicBezTo>
                  <a:pt x="317" y="569"/>
                  <a:pt x="317" y="569"/>
                  <a:pt x="317" y="570"/>
                </a:cubicBezTo>
                <a:cubicBezTo>
                  <a:pt x="318" y="569"/>
                  <a:pt x="318" y="569"/>
                  <a:pt x="319" y="568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8" y="568"/>
                  <a:pt x="318" y="568"/>
                  <a:pt x="318" y="568"/>
                </a:cubicBezTo>
                <a:cubicBezTo>
                  <a:pt x="318" y="568"/>
                  <a:pt x="318" y="568"/>
                  <a:pt x="318" y="568"/>
                </a:cubicBezTo>
                <a:cubicBezTo>
                  <a:pt x="317" y="568"/>
                  <a:pt x="317" y="568"/>
                  <a:pt x="316" y="568"/>
                </a:cubicBezTo>
                <a:cubicBezTo>
                  <a:pt x="317" y="566"/>
                  <a:pt x="318" y="567"/>
                  <a:pt x="318" y="568"/>
                </a:cubicBezTo>
                <a:cubicBezTo>
                  <a:pt x="318" y="568"/>
                  <a:pt x="318" y="568"/>
                  <a:pt x="319" y="568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6" y="563"/>
                  <a:pt x="316" y="563"/>
                  <a:pt x="316" y="563"/>
                </a:cubicBezTo>
                <a:cubicBezTo>
                  <a:pt x="316" y="564"/>
                  <a:pt x="316" y="566"/>
                  <a:pt x="316" y="568"/>
                </a:cubicBezTo>
                <a:close/>
                <a:moveTo>
                  <a:pt x="320" y="573"/>
                </a:moveTo>
                <a:cubicBezTo>
                  <a:pt x="316" y="571"/>
                  <a:pt x="316" y="571"/>
                  <a:pt x="316" y="571"/>
                </a:cubicBezTo>
                <a:cubicBezTo>
                  <a:pt x="314" y="575"/>
                  <a:pt x="314" y="575"/>
                  <a:pt x="314" y="575"/>
                </a:cubicBezTo>
                <a:cubicBezTo>
                  <a:pt x="316" y="573"/>
                  <a:pt x="316" y="573"/>
                  <a:pt x="316" y="573"/>
                </a:cubicBezTo>
                <a:cubicBezTo>
                  <a:pt x="317" y="576"/>
                  <a:pt x="319" y="574"/>
                  <a:pt x="320" y="573"/>
                </a:cubicBezTo>
                <a:close/>
                <a:moveTo>
                  <a:pt x="319" y="557"/>
                </a:moveTo>
                <a:cubicBezTo>
                  <a:pt x="323" y="557"/>
                  <a:pt x="323" y="557"/>
                  <a:pt x="323" y="557"/>
                </a:cubicBezTo>
                <a:cubicBezTo>
                  <a:pt x="317" y="555"/>
                  <a:pt x="317" y="555"/>
                  <a:pt x="317" y="555"/>
                </a:cubicBezTo>
                <a:lnTo>
                  <a:pt x="319" y="557"/>
                </a:lnTo>
                <a:close/>
                <a:moveTo>
                  <a:pt x="318" y="552"/>
                </a:moveTo>
                <a:cubicBezTo>
                  <a:pt x="322" y="552"/>
                  <a:pt x="322" y="552"/>
                  <a:pt x="322" y="552"/>
                </a:cubicBezTo>
                <a:cubicBezTo>
                  <a:pt x="319" y="551"/>
                  <a:pt x="319" y="551"/>
                  <a:pt x="319" y="551"/>
                </a:cubicBezTo>
                <a:lnTo>
                  <a:pt x="318" y="552"/>
                </a:lnTo>
                <a:close/>
                <a:moveTo>
                  <a:pt x="259" y="271"/>
                </a:moveTo>
                <a:cubicBezTo>
                  <a:pt x="258" y="270"/>
                  <a:pt x="258" y="270"/>
                  <a:pt x="258" y="270"/>
                </a:cubicBezTo>
                <a:cubicBezTo>
                  <a:pt x="259" y="270"/>
                  <a:pt x="259" y="270"/>
                  <a:pt x="259" y="271"/>
                </a:cubicBezTo>
                <a:close/>
                <a:moveTo>
                  <a:pt x="259" y="279"/>
                </a:moveTo>
                <a:cubicBezTo>
                  <a:pt x="261" y="279"/>
                  <a:pt x="261" y="279"/>
                  <a:pt x="261" y="279"/>
                </a:cubicBezTo>
                <a:cubicBezTo>
                  <a:pt x="260" y="279"/>
                  <a:pt x="259" y="279"/>
                  <a:pt x="259" y="279"/>
                </a:cubicBezTo>
                <a:close/>
                <a:moveTo>
                  <a:pt x="313" y="429"/>
                </a:moveTo>
                <a:cubicBezTo>
                  <a:pt x="316" y="427"/>
                  <a:pt x="322" y="425"/>
                  <a:pt x="317" y="425"/>
                </a:cubicBezTo>
                <a:cubicBezTo>
                  <a:pt x="313" y="426"/>
                  <a:pt x="313" y="426"/>
                  <a:pt x="313" y="426"/>
                </a:cubicBezTo>
                <a:cubicBezTo>
                  <a:pt x="314" y="427"/>
                  <a:pt x="314" y="428"/>
                  <a:pt x="313" y="429"/>
                </a:cubicBezTo>
                <a:close/>
                <a:moveTo>
                  <a:pt x="284" y="345"/>
                </a:moveTo>
                <a:cubicBezTo>
                  <a:pt x="284" y="346"/>
                  <a:pt x="283" y="346"/>
                  <a:pt x="283" y="346"/>
                </a:cubicBezTo>
                <a:cubicBezTo>
                  <a:pt x="284" y="346"/>
                  <a:pt x="286" y="347"/>
                  <a:pt x="287" y="347"/>
                </a:cubicBezTo>
                <a:cubicBezTo>
                  <a:pt x="286" y="346"/>
                  <a:pt x="285" y="346"/>
                  <a:pt x="284" y="345"/>
                </a:cubicBezTo>
                <a:close/>
                <a:moveTo>
                  <a:pt x="267" y="345"/>
                </a:moveTo>
                <a:cubicBezTo>
                  <a:pt x="270" y="343"/>
                  <a:pt x="270" y="343"/>
                  <a:pt x="270" y="343"/>
                </a:cubicBezTo>
                <a:cubicBezTo>
                  <a:pt x="269" y="343"/>
                  <a:pt x="268" y="344"/>
                  <a:pt x="267" y="345"/>
                </a:cubicBezTo>
                <a:close/>
                <a:moveTo>
                  <a:pt x="253" y="226"/>
                </a:moveTo>
                <a:cubicBezTo>
                  <a:pt x="249" y="225"/>
                  <a:pt x="249" y="225"/>
                  <a:pt x="249" y="225"/>
                </a:cubicBezTo>
                <a:cubicBezTo>
                  <a:pt x="249" y="227"/>
                  <a:pt x="251" y="226"/>
                  <a:pt x="253" y="226"/>
                </a:cubicBezTo>
                <a:close/>
                <a:moveTo>
                  <a:pt x="314" y="501"/>
                </a:moveTo>
                <a:cubicBezTo>
                  <a:pt x="316" y="499"/>
                  <a:pt x="317" y="498"/>
                  <a:pt x="317" y="497"/>
                </a:cubicBezTo>
                <a:cubicBezTo>
                  <a:pt x="314" y="499"/>
                  <a:pt x="311" y="500"/>
                  <a:pt x="314" y="501"/>
                </a:cubicBezTo>
                <a:close/>
                <a:moveTo>
                  <a:pt x="304" y="272"/>
                </a:moveTo>
                <a:cubicBezTo>
                  <a:pt x="303" y="271"/>
                  <a:pt x="302" y="271"/>
                  <a:pt x="301" y="271"/>
                </a:cubicBezTo>
                <a:cubicBezTo>
                  <a:pt x="302" y="272"/>
                  <a:pt x="303" y="272"/>
                  <a:pt x="304" y="272"/>
                </a:cubicBezTo>
                <a:close/>
                <a:moveTo>
                  <a:pt x="317" y="493"/>
                </a:moveTo>
                <a:cubicBezTo>
                  <a:pt x="316" y="493"/>
                  <a:pt x="316" y="493"/>
                  <a:pt x="316" y="494"/>
                </a:cubicBezTo>
                <a:cubicBezTo>
                  <a:pt x="316" y="495"/>
                  <a:pt x="317" y="496"/>
                  <a:pt x="317" y="497"/>
                </a:cubicBezTo>
                <a:cubicBezTo>
                  <a:pt x="319" y="496"/>
                  <a:pt x="320" y="494"/>
                  <a:pt x="317" y="493"/>
                </a:cubicBezTo>
                <a:close/>
                <a:moveTo>
                  <a:pt x="250" y="63"/>
                </a:moveTo>
                <a:cubicBezTo>
                  <a:pt x="250" y="63"/>
                  <a:pt x="250" y="63"/>
                  <a:pt x="251" y="63"/>
                </a:cubicBezTo>
                <a:cubicBezTo>
                  <a:pt x="250" y="63"/>
                  <a:pt x="250" y="63"/>
                  <a:pt x="250" y="63"/>
                </a:cubicBezTo>
                <a:close/>
                <a:moveTo>
                  <a:pt x="290" y="14"/>
                </a:moveTo>
                <a:cubicBezTo>
                  <a:pt x="291" y="14"/>
                  <a:pt x="291" y="15"/>
                  <a:pt x="291" y="16"/>
                </a:cubicBezTo>
                <a:cubicBezTo>
                  <a:pt x="291" y="15"/>
                  <a:pt x="291" y="15"/>
                  <a:pt x="290" y="14"/>
                </a:cubicBezTo>
                <a:close/>
                <a:moveTo>
                  <a:pt x="319" y="532"/>
                </a:moveTo>
                <a:cubicBezTo>
                  <a:pt x="319" y="533"/>
                  <a:pt x="319" y="532"/>
                  <a:pt x="319" y="532"/>
                </a:cubicBezTo>
                <a:close/>
                <a:moveTo>
                  <a:pt x="303" y="538"/>
                </a:moveTo>
                <a:cubicBezTo>
                  <a:pt x="302" y="537"/>
                  <a:pt x="295" y="540"/>
                  <a:pt x="295" y="540"/>
                </a:cubicBezTo>
                <a:cubicBezTo>
                  <a:pt x="296" y="540"/>
                  <a:pt x="302" y="537"/>
                  <a:pt x="303" y="538"/>
                </a:cubicBezTo>
                <a:close/>
                <a:moveTo>
                  <a:pt x="290" y="483"/>
                </a:moveTo>
                <a:cubicBezTo>
                  <a:pt x="290" y="483"/>
                  <a:pt x="290" y="483"/>
                  <a:pt x="290" y="483"/>
                </a:cubicBezTo>
                <a:cubicBezTo>
                  <a:pt x="289" y="484"/>
                  <a:pt x="290" y="484"/>
                  <a:pt x="290" y="483"/>
                </a:cubicBezTo>
                <a:close/>
                <a:moveTo>
                  <a:pt x="317" y="533"/>
                </a:moveTo>
                <a:cubicBezTo>
                  <a:pt x="318" y="533"/>
                  <a:pt x="318" y="533"/>
                  <a:pt x="318" y="532"/>
                </a:cubicBezTo>
                <a:cubicBezTo>
                  <a:pt x="318" y="532"/>
                  <a:pt x="318" y="533"/>
                  <a:pt x="317" y="533"/>
                </a:cubicBezTo>
                <a:close/>
                <a:moveTo>
                  <a:pt x="319" y="533"/>
                </a:moveTo>
                <a:cubicBezTo>
                  <a:pt x="319" y="534"/>
                  <a:pt x="319" y="534"/>
                  <a:pt x="319" y="534"/>
                </a:cubicBezTo>
                <a:cubicBezTo>
                  <a:pt x="319" y="534"/>
                  <a:pt x="320" y="534"/>
                  <a:pt x="319" y="533"/>
                </a:cubicBezTo>
                <a:close/>
                <a:moveTo>
                  <a:pt x="319" y="530"/>
                </a:moveTo>
                <a:cubicBezTo>
                  <a:pt x="319" y="531"/>
                  <a:pt x="319" y="532"/>
                  <a:pt x="318" y="532"/>
                </a:cubicBezTo>
                <a:cubicBezTo>
                  <a:pt x="319" y="532"/>
                  <a:pt x="319" y="532"/>
                  <a:pt x="319" y="532"/>
                </a:cubicBezTo>
                <a:cubicBezTo>
                  <a:pt x="319" y="531"/>
                  <a:pt x="319" y="531"/>
                  <a:pt x="319" y="530"/>
                </a:cubicBezTo>
                <a:close/>
                <a:moveTo>
                  <a:pt x="265" y="150"/>
                </a:moveTo>
                <a:cubicBezTo>
                  <a:pt x="265" y="150"/>
                  <a:pt x="265" y="150"/>
                  <a:pt x="265" y="150"/>
                </a:cubicBezTo>
                <a:cubicBezTo>
                  <a:pt x="263" y="149"/>
                  <a:pt x="264" y="149"/>
                  <a:pt x="265" y="150"/>
                </a:cubicBezTo>
                <a:close/>
                <a:moveTo>
                  <a:pt x="268" y="403"/>
                </a:moveTo>
                <a:cubicBezTo>
                  <a:pt x="268" y="403"/>
                  <a:pt x="268" y="403"/>
                  <a:pt x="268" y="403"/>
                </a:cubicBezTo>
                <a:cubicBezTo>
                  <a:pt x="268" y="403"/>
                  <a:pt x="268" y="403"/>
                  <a:pt x="268" y="403"/>
                </a:cubicBezTo>
                <a:close/>
                <a:moveTo>
                  <a:pt x="265" y="399"/>
                </a:moveTo>
                <a:cubicBezTo>
                  <a:pt x="270" y="401"/>
                  <a:pt x="269" y="401"/>
                  <a:pt x="268" y="403"/>
                </a:cubicBezTo>
                <a:cubicBezTo>
                  <a:pt x="280" y="401"/>
                  <a:pt x="280" y="401"/>
                  <a:pt x="280" y="401"/>
                </a:cubicBezTo>
                <a:lnTo>
                  <a:pt x="265" y="399"/>
                </a:lnTo>
                <a:close/>
                <a:moveTo>
                  <a:pt x="258" y="254"/>
                </a:moveTo>
                <a:cubicBezTo>
                  <a:pt x="264" y="250"/>
                  <a:pt x="257" y="247"/>
                  <a:pt x="253" y="246"/>
                </a:cubicBezTo>
                <a:cubicBezTo>
                  <a:pt x="255" y="244"/>
                  <a:pt x="263" y="246"/>
                  <a:pt x="261" y="243"/>
                </a:cubicBezTo>
                <a:cubicBezTo>
                  <a:pt x="258" y="237"/>
                  <a:pt x="251" y="244"/>
                  <a:pt x="249" y="241"/>
                </a:cubicBezTo>
                <a:cubicBezTo>
                  <a:pt x="256" y="238"/>
                  <a:pt x="256" y="238"/>
                  <a:pt x="256" y="238"/>
                </a:cubicBezTo>
                <a:cubicBezTo>
                  <a:pt x="251" y="234"/>
                  <a:pt x="255" y="231"/>
                  <a:pt x="256" y="227"/>
                </a:cubicBezTo>
                <a:cubicBezTo>
                  <a:pt x="255" y="227"/>
                  <a:pt x="255" y="226"/>
                  <a:pt x="254" y="226"/>
                </a:cubicBezTo>
                <a:cubicBezTo>
                  <a:pt x="257" y="222"/>
                  <a:pt x="247" y="218"/>
                  <a:pt x="249" y="216"/>
                </a:cubicBezTo>
                <a:cubicBezTo>
                  <a:pt x="251" y="216"/>
                  <a:pt x="253" y="214"/>
                  <a:pt x="255" y="213"/>
                </a:cubicBezTo>
                <a:cubicBezTo>
                  <a:pt x="251" y="208"/>
                  <a:pt x="251" y="208"/>
                  <a:pt x="251" y="208"/>
                </a:cubicBezTo>
                <a:cubicBezTo>
                  <a:pt x="252" y="211"/>
                  <a:pt x="256" y="210"/>
                  <a:pt x="260" y="211"/>
                </a:cubicBezTo>
                <a:cubicBezTo>
                  <a:pt x="260" y="209"/>
                  <a:pt x="257" y="208"/>
                  <a:pt x="257" y="207"/>
                </a:cubicBezTo>
                <a:cubicBezTo>
                  <a:pt x="258" y="208"/>
                  <a:pt x="260" y="209"/>
                  <a:pt x="261" y="208"/>
                </a:cubicBezTo>
                <a:cubicBezTo>
                  <a:pt x="255" y="203"/>
                  <a:pt x="255" y="203"/>
                  <a:pt x="255" y="203"/>
                </a:cubicBezTo>
                <a:cubicBezTo>
                  <a:pt x="254" y="203"/>
                  <a:pt x="254" y="204"/>
                  <a:pt x="254" y="204"/>
                </a:cubicBezTo>
                <a:cubicBezTo>
                  <a:pt x="254" y="203"/>
                  <a:pt x="251" y="200"/>
                  <a:pt x="254" y="198"/>
                </a:cubicBezTo>
                <a:cubicBezTo>
                  <a:pt x="256" y="198"/>
                  <a:pt x="257" y="199"/>
                  <a:pt x="259" y="199"/>
                </a:cubicBezTo>
                <a:cubicBezTo>
                  <a:pt x="254" y="201"/>
                  <a:pt x="258" y="201"/>
                  <a:pt x="261" y="202"/>
                </a:cubicBezTo>
                <a:cubicBezTo>
                  <a:pt x="260" y="198"/>
                  <a:pt x="262" y="201"/>
                  <a:pt x="265" y="199"/>
                </a:cubicBezTo>
                <a:cubicBezTo>
                  <a:pt x="265" y="197"/>
                  <a:pt x="259" y="196"/>
                  <a:pt x="256" y="197"/>
                </a:cubicBezTo>
                <a:cubicBezTo>
                  <a:pt x="257" y="194"/>
                  <a:pt x="258" y="193"/>
                  <a:pt x="254" y="190"/>
                </a:cubicBezTo>
                <a:cubicBezTo>
                  <a:pt x="260" y="190"/>
                  <a:pt x="260" y="190"/>
                  <a:pt x="260" y="190"/>
                </a:cubicBezTo>
                <a:cubicBezTo>
                  <a:pt x="258" y="187"/>
                  <a:pt x="258" y="187"/>
                  <a:pt x="258" y="187"/>
                </a:cubicBezTo>
                <a:cubicBezTo>
                  <a:pt x="264" y="189"/>
                  <a:pt x="264" y="189"/>
                  <a:pt x="264" y="189"/>
                </a:cubicBezTo>
                <a:cubicBezTo>
                  <a:pt x="268" y="184"/>
                  <a:pt x="255" y="189"/>
                  <a:pt x="258" y="183"/>
                </a:cubicBezTo>
                <a:cubicBezTo>
                  <a:pt x="263" y="183"/>
                  <a:pt x="263" y="183"/>
                  <a:pt x="263" y="183"/>
                </a:cubicBezTo>
                <a:cubicBezTo>
                  <a:pt x="261" y="180"/>
                  <a:pt x="253" y="180"/>
                  <a:pt x="258" y="178"/>
                </a:cubicBezTo>
                <a:cubicBezTo>
                  <a:pt x="256" y="176"/>
                  <a:pt x="252" y="182"/>
                  <a:pt x="251" y="177"/>
                </a:cubicBezTo>
                <a:cubicBezTo>
                  <a:pt x="253" y="176"/>
                  <a:pt x="255" y="174"/>
                  <a:pt x="256" y="172"/>
                </a:cubicBezTo>
                <a:cubicBezTo>
                  <a:pt x="254" y="171"/>
                  <a:pt x="250" y="174"/>
                  <a:pt x="251" y="175"/>
                </a:cubicBezTo>
                <a:cubicBezTo>
                  <a:pt x="249" y="167"/>
                  <a:pt x="267" y="169"/>
                  <a:pt x="260" y="163"/>
                </a:cubicBezTo>
                <a:cubicBezTo>
                  <a:pt x="257" y="165"/>
                  <a:pt x="251" y="161"/>
                  <a:pt x="252" y="167"/>
                </a:cubicBezTo>
                <a:cubicBezTo>
                  <a:pt x="249" y="164"/>
                  <a:pt x="258" y="161"/>
                  <a:pt x="253" y="159"/>
                </a:cubicBezTo>
                <a:cubicBezTo>
                  <a:pt x="259" y="160"/>
                  <a:pt x="259" y="160"/>
                  <a:pt x="259" y="160"/>
                </a:cubicBezTo>
                <a:cubicBezTo>
                  <a:pt x="259" y="159"/>
                  <a:pt x="257" y="158"/>
                  <a:pt x="256" y="158"/>
                </a:cubicBezTo>
                <a:cubicBezTo>
                  <a:pt x="261" y="158"/>
                  <a:pt x="261" y="158"/>
                  <a:pt x="261" y="158"/>
                </a:cubicBezTo>
                <a:cubicBezTo>
                  <a:pt x="253" y="155"/>
                  <a:pt x="264" y="151"/>
                  <a:pt x="254" y="149"/>
                </a:cubicBezTo>
                <a:cubicBezTo>
                  <a:pt x="262" y="151"/>
                  <a:pt x="253" y="147"/>
                  <a:pt x="256" y="145"/>
                </a:cubicBezTo>
                <a:cubicBezTo>
                  <a:pt x="262" y="148"/>
                  <a:pt x="256" y="154"/>
                  <a:pt x="264" y="154"/>
                </a:cubicBezTo>
                <a:cubicBezTo>
                  <a:pt x="266" y="152"/>
                  <a:pt x="263" y="151"/>
                  <a:pt x="265" y="150"/>
                </a:cubicBezTo>
                <a:cubicBezTo>
                  <a:pt x="266" y="151"/>
                  <a:pt x="268" y="152"/>
                  <a:pt x="270" y="152"/>
                </a:cubicBezTo>
                <a:cubicBezTo>
                  <a:pt x="274" y="148"/>
                  <a:pt x="265" y="145"/>
                  <a:pt x="263" y="143"/>
                </a:cubicBezTo>
                <a:cubicBezTo>
                  <a:pt x="265" y="148"/>
                  <a:pt x="265" y="148"/>
                  <a:pt x="265" y="148"/>
                </a:cubicBezTo>
                <a:cubicBezTo>
                  <a:pt x="257" y="147"/>
                  <a:pt x="263" y="145"/>
                  <a:pt x="257" y="144"/>
                </a:cubicBezTo>
                <a:cubicBezTo>
                  <a:pt x="261" y="142"/>
                  <a:pt x="255" y="140"/>
                  <a:pt x="258" y="138"/>
                </a:cubicBezTo>
                <a:cubicBezTo>
                  <a:pt x="258" y="139"/>
                  <a:pt x="258" y="139"/>
                  <a:pt x="258" y="139"/>
                </a:cubicBezTo>
                <a:cubicBezTo>
                  <a:pt x="258" y="134"/>
                  <a:pt x="270" y="132"/>
                  <a:pt x="270" y="130"/>
                </a:cubicBezTo>
                <a:cubicBezTo>
                  <a:pt x="271" y="128"/>
                  <a:pt x="267" y="125"/>
                  <a:pt x="264" y="126"/>
                </a:cubicBezTo>
                <a:cubicBezTo>
                  <a:pt x="262" y="125"/>
                  <a:pt x="266" y="133"/>
                  <a:pt x="256" y="130"/>
                </a:cubicBezTo>
                <a:cubicBezTo>
                  <a:pt x="268" y="127"/>
                  <a:pt x="252" y="124"/>
                  <a:pt x="259" y="118"/>
                </a:cubicBezTo>
                <a:cubicBezTo>
                  <a:pt x="264" y="120"/>
                  <a:pt x="266" y="116"/>
                  <a:pt x="269" y="118"/>
                </a:cubicBezTo>
                <a:cubicBezTo>
                  <a:pt x="268" y="115"/>
                  <a:pt x="266" y="115"/>
                  <a:pt x="263" y="114"/>
                </a:cubicBezTo>
                <a:cubicBezTo>
                  <a:pt x="266" y="113"/>
                  <a:pt x="266" y="113"/>
                  <a:pt x="266" y="113"/>
                </a:cubicBezTo>
                <a:cubicBezTo>
                  <a:pt x="258" y="109"/>
                  <a:pt x="259" y="112"/>
                  <a:pt x="255" y="107"/>
                </a:cubicBezTo>
                <a:cubicBezTo>
                  <a:pt x="258" y="108"/>
                  <a:pt x="260" y="104"/>
                  <a:pt x="262" y="105"/>
                </a:cubicBezTo>
                <a:cubicBezTo>
                  <a:pt x="263" y="104"/>
                  <a:pt x="261" y="102"/>
                  <a:pt x="259" y="101"/>
                </a:cubicBezTo>
                <a:cubicBezTo>
                  <a:pt x="260" y="101"/>
                  <a:pt x="260" y="101"/>
                  <a:pt x="260" y="101"/>
                </a:cubicBezTo>
                <a:cubicBezTo>
                  <a:pt x="258" y="95"/>
                  <a:pt x="264" y="96"/>
                  <a:pt x="260" y="91"/>
                </a:cubicBezTo>
                <a:cubicBezTo>
                  <a:pt x="258" y="91"/>
                  <a:pt x="258" y="91"/>
                  <a:pt x="258" y="91"/>
                </a:cubicBezTo>
                <a:cubicBezTo>
                  <a:pt x="252" y="84"/>
                  <a:pt x="255" y="75"/>
                  <a:pt x="252" y="68"/>
                </a:cubicBezTo>
                <a:cubicBezTo>
                  <a:pt x="250" y="70"/>
                  <a:pt x="250" y="70"/>
                  <a:pt x="250" y="70"/>
                </a:cubicBezTo>
                <a:cubicBezTo>
                  <a:pt x="251" y="70"/>
                  <a:pt x="247" y="65"/>
                  <a:pt x="250" y="63"/>
                </a:cubicBezTo>
                <a:cubicBezTo>
                  <a:pt x="250" y="63"/>
                  <a:pt x="251" y="64"/>
                  <a:pt x="251" y="65"/>
                </a:cubicBezTo>
                <a:cubicBezTo>
                  <a:pt x="253" y="65"/>
                  <a:pt x="257" y="63"/>
                  <a:pt x="258" y="62"/>
                </a:cubicBezTo>
                <a:cubicBezTo>
                  <a:pt x="254" y="61"/>
                  <a:pt x="254" y="61"/>
                  <a:pt x="254" y="61"/>
                </a:cubicBezTo>
                <a:cubicBezTo>
                  <a:pt x="257" y="60"/>
                  <a:pt x="257" y="60"/>
                  <a:pt x="257" y="60"/>
                </a:cubicBezTo>
                <a:cubicBezTo>
                  <a:pt x="257" y="58"/>
                  <a:pt x="251" y="61"/>
                  <a:pt x="251" y="59"/>
                </a:cubicBezTo>
                <a:cubicBezTo>
                  <a:pt x="262" y="57"/>
                  <a:pt x="252" y="47"/>
                  <a:pt x="261" y="44"/>
                </a:cubicBezTo>
                <a:cubicBezTo>
                  <a:pt x="254" y="42"/>
                  <a:pt x="261" y="49"/>
                  <a:pt x="254" y="47"/>
                </a:cubicBezTo>
                <a:cubicBezTo>
                  <a:pt x="255" y="47"/>
                  <a:pt x="256" y="46"/>
                  <a:pt x="257" y="44"/>
                </a:cubicBezTo>
                <a:cubicBezTo>
                  <a:pt x="252" y="45"/>
                  <a:pt x="252" y="45"/>
                  <a:pt x="252" y="45"/>
                </a:cubicBezTo>
                <a:cubicBezTo>
                  <a:pt x="254" y="37"/>
                  <a:pt x="258" y="33"/>
                  <a:pt x="257" y="26"/>
                </a:cubicBezTo>
                <a:cubicBezTo>
                  <a:pt x="258" y="26"/>
                  <a:pt x="258" y="26"/>
                  <a:pt x="258" y="26"/>
                </a:cubicBezTo>
                <a:cubicBezTo>
                  <a:pt x="260" y="24"/>
                  <a:pt x="259" y="22"/>
                  <a:pt x="255" y="21"/>
                </a:cubicBezTo>
                <a:cubicBezTo>
                  <a:pt x="257" y="21"/>
                  <a:pt x="258" y="22"/>
                  <a:pt x="260" y="21"/>
                </a:cubicBezTo>
                <a:cubicBezTo>
                  <a:pt x="248" y="17"/>
                  <a:pt x="268" y="12"/>
                  <a:pt x="260" y="9"/>
                </a:cubicBezTo>
                <a:cubicBezTo>
                  <a:pt x="269" y="9"/>
                  <a:pt x="278" y="3"/>
                  <a:pt x="285" y="5"/>
                </a:cubicBezTo>
                <a:cubicBezTo>
                  <a:pt x="284" y="3"/>
                  <a:pt x="284" y="3"/>
                  <a:pt x="284" y="3"/>
                </a:cubicBezTo>
                <a:cubicBezTo>
                  <a:pt x="290" y="4"/>
                  <a:pt x="284" y="9"/>
                  <a:pt x="290" y="10"/>
                </a:cubicBezTo>
                <a:cubicBezTo>
                  <a:pt x="284" y="16"/>
                  <a:pt x="284" y="16"/>
                  <a:pt x="284" y="16"/>
                </a:cubicBezTo>
                <a:cubicBezTo>
                  <a:pt x="287" y="16"/>
                  <a:pt x="290" y="17"/>
                  <a:pt x="291" y="16"/>
                </a:cubicBezTo>
                <a:cubicBezTo>
                  <a:pt x="291" y="17"/>
                  <a:pt x="291" y="19"/>
                  <a:pt x="295" y="17"/>
                </a:cubicBezTo>
                <a:cubicBezTo>
                  <a:pt x="280" y="31"/>
                  <a:pt x="295" y="46"/>
                  <a:pt x="288" y="60"/>
                </a:cubicBezTo>
                <a:cubicBezTo>
                  <a:pt x="288" y="61"/>
                  <a:pt x="290" y="60"/>
                  <a:pt x="292" y="60"/>
                </a:cubicBezTo>
                <a:cubicBezTo>
                  <a:pt x="286" y="63"/>
                  <a:pt x="295" y="62"/>
                  <a:pt x="296" y="64"/>
                </a:cubicBezTo>
                <a:cubicBezTo>
                  <a:pt x="287" y="68"/>
                  <a:pt x="287" y="68"/>
                  <a:pt x="287" y="68"/>
                </a:cubicBezTo>
                <a:cubicBezTo>
                  <a:pt x="290" y="69"/>
                  <a:pt x="293" y="68"/>
                  <a:pt x="294" y="68"/>
                </a:cubicBezTo>
                <a:cubicBezTo>
                  <a:pt x="296" y="75"/>
                  <a:pt x="288" y="82"/>
                  <a:pt x="293" y="88"/>
                </a:cubicBezTo>
                <a:cubicBezTo>
                  <a:pt x="291" y="90"/>
                  <a:pt x="287" y="88"/>
                  <a:pt x="286" y="90"/>
                </a:cubicBezTo>
                <a:cubicBezTo>
                  <a:pt x="294" y="87"/>
                  <a:pt x="290" y="97"/>
                  <a:pt x="296" y="95"/>
                </a:cubicBezTo>
                <a:cubicBezTo>
                  <a:pt x="287" y="98"/>
                  <a:pt x="295" y="104"/>
                  <a:pt x="282" y="103"/>
                </a:cubicBezTo>
                <a:cubicBezTo>
                  <a:pt x="281" y="106"/>
                  <a:pt x="287" y="105"/>
                  <a:pt x="288" y="104"/>
                </a:cubicBezTo>
                <a:cubicBezTo>
                  <a:pt x="288" y="108"/>
                  <a:pt x="288" y="111"/>
                  <a:pt x="292" y="113"/>
                </a:cubicBezTo>
                <a:cubicBezTo>
                  <a:pt x="289" y="115"/>
                  <a:pt x="296" y="129"/>
                  <a:pt x="286" y="132"/>
                </a:cubicBezTo>
                <a:cubicBezTo>
                  <a:pt x="293" y="130"/>
                  <a:pt x="290" y="132"/>
                  <a:pt x="292" y="134"/>
                </a:cubicBezTo>
                <a:cubicBezTo>
                  <a:pt x="298" y="132"/>
                  <a:pt x="298" y="132"/>
                  <a:pt x="298" y="132"/>
                </a:cubicBezTo>
                <a:cubicBezTo>
                  <a:pt x="298" y="136"/>
                  <a:pt x="298" y="136"/>
                  <a:pt x="298" y="136"/>
                </a:cubicBezTo>
                <a:cubicBezTo>
                  <a:pt x="298" y="137"/>
                  <a:pt x="298" y="137"/>
                  <a:pt x="297" y="138"/>
                </a:cubicBezTo>
                <a:cubicBezTo>
                  <a:pt x="297" y="138"/>
                  <a:pt x="294" y="137"/>
                  <a:pt x="293" y="139"/>
                </a:cubicBezTo>
                <a:cubicBezTo>
                  <a:pt x="293" y="142"/>
                  <a:pt x="296" y="143"/>
                  <a:pt x="299" y="144"/>
                </a:cubicBezTo>
                <a:cubicBezTo>
                  <a:pt x="299" y="144"/>
                  <a:pt x="299" y="144"/>
                  <a:pt x="299" y="144"/>
                </a:cubicBezTo>
                <a:cubicBezTo>
                  <a:pt x="300" y="146"/>
                  <a:pt x="300" y="146"/>
                  <a:pt x="300" y="146"/>
                </a:cubicBezTo>
                <a:cubicBezTo>
                  <a:pt x="300" y="147"/>
                  <a:pt x="294" y="140"/>
                  <a:pt x="292" y="146"/>
                </a:cubicBezTo>
                <a:cubicBezTo>
                  <a:pt x="293" y="146"/>
                  <a:pt x="301" y="148"/>
                  <a:pt x="297" y="150"/>
                </a:cubicBezTo>
                <a:cubicBezTo>
                  <a:pt x="297" y="147"/>
                  <a:pt x="293" y="148"/>
                  <a:pt x="291" y="149"/>
                </a:cubicBezTo>
                <a:cubicBezTo>
                  <a:pt x="291" y="152"/>
                  <a:pt x="291" y="152"/>
                  <a:pt x="291" y="152"/>
                </a:cubicBezTo>
                <a:cubicBezTo>
                  <a:pt x="298" y="151"/>
                  <a:pt x="298" y="151"/>
                  <a:pt x="298" y="151"/>
                </a:cubicBezTo>
                <a:cubicBezTo>
                  <a:pt x="298" y="161"/>
                  <a:pt x="294" y="172"/>
                  <a:pt x="294" y="182"/>
                </a:cubicBezTo>
                <a:cubicBezTo>
                  <a:pt x="288" y="183"/>
                  <a:pt x="294" y="190"/>
                  <a:pt x="285" y="190"/>
                </a:cubicBezTo>
                <a:cubicBezTo>
                  <a:pt x="286" y="189"/>
                  <a:pt x="286" y="189"/>
                  <a:pt x="286" y="189"/>
                </a:cubicBezTo>
                <a:cubicBezTo>
                  <a:pt x="285" y="186"/>
                  <a:pt x="279" y="190"/>
                  <a:pt x="280" y="192"/>
                </a:cubicBezTo>
                <a:cubicBezTo>
                  <a:pt x="283" y="190"/>
                  <a:pt x="289" y="196"/>
                  <a:pt x="291" y="190"/>
                </a:cubicBezTo>
                <a:cubicBezTo>
                  <a:pt x="295" y="195"/>
                  <a:pt x="295" y="195"/>
                  <a:pt x="295" y="195"/>
                </a:cubicBezTo>
                <a:cubicBezTo>
                  <a:pt x="312" y="196"/>
                  <a:pt x="294" y="206"/>
                  <a:pt x="300" y="212"/>
                </a:cubicBezTo>
                <a:cubicBezTo>
                  <a:pt x="299" y="212"/>
                  <a:pt x="298" y="212"/>
                  <a:pt x="298" y="212"/>
                </a:cubicBezTo>
                <a:cubicBezTo>
                  <a:pt x="303" y="217"/>
                  <a:pt x="293" y="225"/>
                  <a:pt x="296" y="226"/>
                </a:cubicBezTo>
                <a:cubicBezTo>
                  <a:pt x="292" y="227"/>
                  <a:pt x="292" y="227"/>
                  <a:pt x="292" y="227"/>
                </a:cubicBezTo>
                <a:cubicBezTo>
                  <a:pt x="299" y="231"/>
                  <a:pt x="300" y="232"/>
                  <a:pt x="297" y="238"/>
                </a:cubicBezTo>
                <a:cubicBezTo>
                  <a:pt x="296" y="238"/>
                  <a:pt x="295" y="237"/>
                  <a:pt x="294" y="238"/>
                </a:cubicBezTo>
                <a:cubicBezTo>
                  <a:pt x="297" y="239"/>
                  <a:pt x="301" y="241"/>
                  <a:pt x="300" y="245"/>
                </a:cubicBezTo>
                <a:cubicBezTo>
                  <a:pt x="299" y="245"/>
                  <a:pt x="299" y="245"/>
                  <a:pt x="299" y="245"/>
                </a:cubicBezTo>
                <a:cubicBezTo>
                  <a:pt x="300" y="251"/>
                  <a:pt x="300" y="251"/>
                  <a:pt x="300" y="251"/>
                </a:cubicBezTo>
                <a:cubicBezTo>
                  <a:pt x="285" y="251"/>
                  <a:pt x="309" y="261"/>
                  <a:pt x="293" y="264"/>
                </a:cubicBezTo>
                <a:cubicBezTo>
                  <a:pt x="298" y="265"/>
                  <a:pt x="299" y="269"/>
                  <a:pt x="301" y="271"/>
                </a:cubicBezTo>
                <a:cubicBezTo>
                  <a:pt x="301" y="271"/>
                  <a:pt x="300" y="271"/>
                  <a:pt x="299" y="272"/>
                </a:cubicBezTo>
                <a:cubicBezTo>
                  <a:pt x="307" y="274"/>
                  <a:pt x="297" y="279"/>
                  <a:pt x="298" y="281"/>
                </a:cubicBezTo>
                <a:cubicBezTo>
                  <a:pt x="300" y="283"/>
                  <a:pt x="303" y="282"/>
                  <a:pt x="305" y="281"/>
                </a:cubicBezTo>
                <a:cubicBezTo>
                  <a:pt x="299" y="285"/>
                  <a:pt x="312" y="291"/>
                  <a:pt x="310" y="292"/>
                </a:cubicBezTo>
                <a:cubicBezTo>
                  <a:pt x="309" y="295"/>
                  <a:pt x="304" y="293"/>
                  <a:pt x="301" y="294"/>
                </a:cubicBezTo>
                <a:cubicBezTo>
                  <a:pt x="303" y="298"/>
                  <a:pt x="314" y="293"/>
                  <a:pt x="309" y="298"/>
                </a:cubicBezTo>
                <a:cubicBezTo>
                  <a:pt x="308" y="298"/>
                  <a:pt x="307" y="296"/>
                  <a:pt x="307" y="297"/>
                </a:cubicBezTo>
                <a:cubicBezTo>
                  <a:pt x="305" y="299"/>
                  <a:pt x="289" y="303"/>
                  <a:pt x="292" y="305"/>
                </a:cubicBezTo>
                <a:cubicBezTo>
                  <a:pt x="295" y="303"/>
                  <a:pt x="295" y="303"/>
                  <a:pt x="295" y="303"/>
                </a:cubicBezTo>
                <a:cubicBezTo>
                  <a:pt x="299" y="307"/>
                  <a:pt x="283" y="312"/>
                  <a:pt x="293" y="312"/>
                </a:cubicBezTo>
                <a:cubicBezTo>
                  <a:pt x="298" y="312"/>
                  <a:pt x="298" y="312"/>
                  <a:pt x="298" y="312"/>
                </a:cubicBezTo>
                <a:cubicBezTo>
                  <a:pt x="292" y="318"/>
                  <a:pt x="299" y="314"/>
                  <a:pt x="294" y="321"/>
                </a:cubicBezTo>
                <a:cubicBezTo>
                  <a:pt x="294" y="321"/>
                  <a:pt x="294" y="321"/>
                  <a:pt x="294" y="321"/>
                </a:cubicBezTo>
                <a:cubicBezTo>
                  <a:pt x="295" y="323"/>
                  <a:pt x="289" y="325"/>
                  <a:pt x="296" y="326"/>
                </a:cubicBezTo>
                <a:cubicBezTo>
                  <a:pt x="297" y="325"/>
                  <a:pt x="297" y="325"/>
                  <a:pt x="297" y="325"/>
                </a:cubicBezTo>
                <a:cubicBezTo>
                  <a:pt x="298" y="328"/>
                  <a:pt x="298" y="329"/>
                  <a:pt x="297" y="332"/>
                </a:cubicBezTo>
                <a:cubicBezTo>
                  <a:pt x="298" y="332"/>
                  <a:pt x="299" y="334"/>
                  <a:pt x="298" y="334"/>
                </a:cubicBezTo>
                <a:cubicBezTo>
                  <a:pt x="304" y="334"/>
                  <a:pt x="301" y="342"/>
                  <a:pt x="300" y="344"/>
                </a:cubicBezTo>
                <a:cubicBezTo>
                  <a:pt x="299" y="341"/>
                  <a:pt x="297" y="342"/>
                  <a:pt x="294" y="343"/>
                </a:cubicBezTo>
                <a:cubicBezTo>
                  <a:pt x="300" y="345"/>
                  <a:pt x="300" y="346"/>
                  <a:pt x="297" y="348"/>
                </a:cubicBezTo>
                <a:cubicBezTo>
                  <a:pt x="304" y="348"/>
                  <a:pt x="312" y="348"/>
                  <a:pt x="313" y="352"/>
                </a:cubicBezTo>
                <a:cubicBezTo>
                  <a:pt x="312" y="352"/>
                  <a:pt x="311" y="351"/>
                  <a:pt x="310" y="351"/>
                </a:cubicBezTo>
                <a:cubicBezTo>
                  <a:pt x="308" y="352"/>
                  <a:pt x="310" y="353"/>
                  <a:pt x="310" y="353"/>
                </a:cubicBezTo>
                <a:cubicBezTo>
                  <a:pt x="309" y="353"/>
                  <a:pt x="308" y="352"/>
                  <a:pt x="305" y="353"/>
                </a:cubicBezTo>
                <a:cubicBezTo>
                  <a:pt x="312" y="355"/>
                  <a:pt x="306" y="358"/>
                  <a:pt x="308" y="362"/>
                </a:cubicBezTo>
                <a:cubicBezTo>
                  <a:pt x="306" y="361"/>
                  <a:pt x="305" y="362"/>
                  <a:pt x="302" y="362"/>
                </a:cubicBezTo>
                <a:cubicBezTo>
                  <a:pt x="311" y="362"/>
                  <a:pt x="295" y="368"/>
                  <a:pt x="306" y="366"/>
                </a:cubicBezTo>
                <a:cubicBezTo>
                  <a:pt x="299" y="375"/>
                  <a:pt x="306" y="387"/>
                  <a:pt x="299" y="391"/>
                </a:cubicBezTo>
                <a:cubicBezTo>
                  <a:pt x="296" y="392"/>
                  <a:pt x="301" y="394"/>
                  <a:pt x="301" y="395"/>
                </a:cubicBezTo>
                <a:cubicBezTo>
                  <a:pt x="297" y="395"/>
                  <a:pt x="297" y="395"/>
                  <a:pt x="297" y="395"/>
                </a:cubicBezTo>
                <a:cubicBezTo>
                  <a:pt x="305" y="399"/>
                  <a:pt x="300" y="398"/>
                  <a:pt x="307" y="403"/>
                </a:cubicBezTo>
                <a:cubicBezTo>
                  <a:pt x="303" y="401"/>
                  <a:pt x="301" y="402"/>
                  <a:pt x="297" y="404"/>
                </a:cubicBezTo>
                <a:cubicBezTo>
                  <a:pt x="305" y="407"/>
                  <a:pt x="305" y="407"/>
                  <a:pt x="305" y="407"/>
                </a:cubicBezTo>
                <a:cubicBezTo>
                  <a:pt x="299" y="408"/>
                  <a:pt x="299" y="408"/>
                  <a:pt x="299" y="408"/>
                </a:cubicBezTo>
                <a:cubicBezTo>
                  <a:pt x="302" y="409"/>
                  <a:pt x="301" y="410"/>
                  <a:pt x="300" y="412"/>
                </a:cubicBezTo>
                <a:cubicBezTo>
                  <a:pt x="300" y="411"/>
                  <a:pt x="299" y="412"/>
                  <a:pt x="298" y="412"/>
                </a:cubicBezTo>
                <a:cubicBezTo>
                  <a:pt x="307" y="412"/>
                  <a:pt x="306" y="418"/>
                  <a:pt x="310" y="419"/>
                </a:cubicBezTo>
                <a:cubicBezTo>
                  <a:pt x="302" y="421"/>
                  <a:pt x="312" y="423"/>
                  <a:pt x="304" y="424"/>
                </a:cubicBezTo>
                <a:cubicBezTo>
                  <a:pt x="306" y="424"/>
                  <a:pt x="307" y="425"/>
                  <a:pt x="307" y="426"/>
                </a:cubicBezTo>
                <a:cubicBezTo>
                  <a:pt x="311" y="425"/>
                  <a:pt x="315" y="424"/>
                  <a:pt x="313" y="426"/>
                </a:cubicBezTo>
                <a:cubicBezTo>
                  <a:pt x="313" y="426"/>
                  <a:pt x="313" y="426"/>
                  <a:pt x="313" y="426"/>
                </a:cubicBezTo>
                <a:cubicBezTo>
                  <a:pt x="309" y="427"/>
                  <a:pt x="309" y="427"/>
                  <a:pt x="309" y="427"/>
                </a:cubicBezTo>
                <a:cubicBezTo>
                  <a:pt x="310" y="428"/>
                  <a:pt x="310" y="429"/>
                  <a:pt x="310" y="430"/>
                </a:cubicBezTo>
                <a:cubicBezTo>
                  <a:pt x="311" y="430"/>
                  <a:pt x="312" y="429"/>
                  <a:pt x="313" y="429"/>
                </a:cubicBezTo>
                <a:cubicBezTo>
                  <a:pt x="312" y="429"/>
                  <a:pt x="311" y="430"/>
                  <a:pt x="310" y="430"/>
                </a:cubicBezTo>
                <a:cubicBezTo>
                  <a:pt x="310" y="431"/>
                  <a:pt x="310" y="431"/>
                  <a:pt x="310" y="431"/>
                </a:cubicBezTo>
                <a:cubicBezTo>
                  <a:pt x="310" y="431"/>
                  <a:pt x="310" y="431"/>
                  <a:pt x="310" y="431"/>
                </a:cubicBezTo>
                <a:cubicBezTo>
                  <a:pt x="309" y="432"/>
                  <a:pt x="309" y="432"/>
                  <a:pt x="310" y="434"/>
                </a:cubicBezTo>
                <a:cubicBezTo>
                  <a:pt x="303" y="438"/>
                  <a:pt x="320" y="443"/>
                  <a:pt x="311" y="449"/>
                </a:cubicBezTo>
                <a:cubicBezTo>
                  <a:pt x="312" y="448"/>
                  <a:pt x="312" y="447"/>
                  <a:pt x="311" y="447"/>
                </a:cubicBezTo>
                <a:cubicBezTo>
                  <a:pt x="311" y="451"/>
                  <a:pt x="305" y="456"/>
                  <a:pt x="308" y="458"/>
                </a:cubicBezTo>
                <a:cubicBezTo>
                  <a:pt x="313" y="458"/>
                  <a:pt x="313" y="458"/>
                  <a:pt x="313" y="458"/>
                </a:cubicBezTo>
                <a:cubicBezTo>
                  <a:pt x="315" y="461"/>
                  <a:pt x="316" y="463"/>
                  <a:pt x="316" y="466"/>
                </a:cubicBezTo>
                <a:cubicBezTo>
                  <a:pt x="321" y="466"/>
                  <a:pt x="321" y="466"/>
                  <a:pt x="321" y="466"/>
                </a:cubicBezTo>
                <a:cubicBezTo>
                  <a:pt x="319" y="470"/>
                  <a:pt x="328" y="477"/>
                  <a:pt x="318" y="480"/>
                </a:cubicBezTo>
                <a:cubicBezTo>
                  <a:pt x="321" y="481"/>
                  <a:pt x="317" y="485"/>
                  <a:pt x="318" y="487"/>
                </a:cubicBezTo>
                <a:cubicBezTo>
                  <a:pt x="314" y="488"/>
                  <a:pt x="314" y="488"/>
                  <a:pt x="314" y="488"/>
                </a:cubicBezTo>
                <a:cubicBezTo>
                  <a:pt x="313" y="491"/>
                  <a:pt x="315" y="492"/>
                  <a:pt x="316" y="494"/>
                </a:cubicBezTo>
                <a:cubicBezTo>
                  <a:pt x="308" y="500"/>
                  <a:pt x="316" y="504"/>
                  <a:pt x="316" y="509"/>
                </a:cubicBezTo>
                <a:cubicBezTo>
                  <a:pt x="315" y="509"/>
                  <a:pt x="315" y="509"/>
                  <a:pt x="315" y="509"/>
                </a:cubicBezTo>
                <a:cubicBezTo>
                  <a:pt x="317" y="514"/>
                  <a:pt x="317" y="514"/>
                  <a:pt x="317" y="514"/>
                </a:cubicBezTo>
                <a:cubicBezTo>
                  <a:pt x="314" y="513"/>
                  <a:pt x="320" y="515"/>
                  <a:pt x="319" y="517"/>
                </a:cubicBezTo>
                <a:cubicBezTo>
                  <a:pt x="321" y="518"/>
                  <a:pt x="320" y="521"/>
                  <a:pt x="318" y="523"/>
                </a:cubicBezTo>
                <a:cubicBezTo>
                  <a:pt x="318" y="526"/>
                  <a:pt x="318" y="526"/>
                  <a:pt x="318" y="526"/>
                </a:cubicBezTo>
                <a:cubicBezTo>
                  <a:pt x="315" y="522"/>
                  <a:pt x="312" y="526"/>
                  <a:pt x="308" y="527"/>
                </a:cubicBezTo>
                <a:cubicBezTo>
                  <a:pt x="311" y="528"/>
                  <a:pt x="311" y="528"/>
                  <a:pt x="311" y="528"/>
                </a:cubicBezTo>
                <a:cubicBezTo>
                  <a:pt x="309" y="529"/>
                  <a:pt x="308" y="527"/>
                  <a:pt x="307" y="529"/>
                </a:cubicBezTo>
                <a:cubicBezTo>
                  <a:pt x="309" y="530"/>
                  <a:pt x="309" y="534"/>
                  <a:pt x="314" y="535"/>
                </a:cubicBezTo>
                <a:cubicBezTo>
                  <a:pt x="315" y="535"/>
                  <a:pt x="316" y="534"/>
                  <a:pt x="317" y="534"/>
                </a:cubicBezTo>
                <a:cubicBezTo>
                  <a:pt x="317" y="534"/>
                  <a:pt x="317" y="534"/>
                  <a:pt x="317" y="534"/>
                </a:cubicBezTo>
                <a:cubicBezTo>
                  <a:pt x="317" y="534"/>
                  <a:pt x="317" y="534"/>
                  <a:pt x="317" y="533"/>
                </a:cubicBezTo>
                <a:cubicBezTo>
                  <a:pt x="317" y="534"/>
                  <a:pt x="317" y="534"/>
                  <a:pt x="317" y="534"/>
                </a:cubicBezTo>
                <a:cubicBezTo>
                  <a:pt x="317" y="534"/>
                  <a:pt x="318" y="534"/>
                  <a:pt x="319" y="534"/>
                </a:cubicBezTo>
                <a:cubicBezTo>
                  <a:pt x="318" y="537"/>
                  <a:pt x="320" y="536"/>
                  <a:pt x="322" y="536"/>
                </a:cubicBezTo>
                <a:cubicBezTo>
                  <a:pt x="315" y="539"/>
                  <a:pt x="320" y="540"/>
                  <a:pt x="312" y="542"/>
                </a:cubicBezTo>
                <a:cubicBezTo>
                  <a:pt x="321" y="539"/>
                  <a:pt x="312" y="549"/>
                  <a:pt x="321" y="547"/>
                </a:cubicBezTo>
                <a:cubicBezTo>
                  <a:pt x="314" y="549"/>
                  <a:pt x="320" y="548"/>
                  <a:pt x="314" y="550"/>
                </a:cubicBezTo>
                <a:cubicBezTo>
                  <a:pt x="316" y="547"/>
                  <a:pt x="310" y="544"/>
                  <a:pt x="307" y="542"/>
                </a:cubicBezTo>
                <a:cubicBezTo>
                  <a:pt x="300" y="545"/>
                  <a:pt x="300" y="545"/>
                  <a:pt x="300" y="545"/>
                </a:cubicBezTo>
                <a:cubicBezTo>
                  <a:pt x="293" y="548"/>
                  <a:pt x="305" y="539"/>
                  <a:pt x="303" y="538"/>
                </a:cubicBezTo>
                <a:cubicBezTo>
                  <a:pt x="305" y="539"/>
                  <a:pt x="298" y="542"/>
                  <a:pt x="297" y="543"/>
                </a:cubicBezTo>
                <a:cubicBezTo>
                  <a:pt x="307" y="540"/>
                  <a:pt x="307" y="540"/>
                  <a:pt x="307" y="540"/>
                </a:cubicBezTo>
                <a:cubicBezTo>
                  <a:pt x="309" y="537"/>
                  <a:pt x="305" y="534"/>
                  <a:pt x="301" y="532"/>
                </a:cubicBezTo>
                <a:cubicBezTo>
                  <a:pt x="300" y="534"/>
                  <a:pt x="298" y="529"/>
                  <a:pt x="294" y="531"/>
                </a:cubicBezTo>
                <a:cubicBezTo>
                  <a:pt x="295" y="533"/>
                  <a:pt x="295" y="533"/>
                  <a:pt x="295" y="533"/>
                </a:cubicBezTo>
                <a:cubicBezTo>
                  <a:pt x="292" y="534"/>
                  <a:pt x="283" y="540"/>
                  <a:pt x="281" y="541"/>
                </a:cubicBezTo>
                <a:cubicBezTo>
                  <a:pt x="282" y="533"/>
                  <a:pt x="289" y="515"/>
                  <a:pt x="293" y="513"/>
                </a:cubicBezTo>
                <a:cubicBezTo>
                  <a:pt x="292" y="514"/>
                  <a:pt x="293" y="516"/>
                  <a:pt x="295" y="517"/>
                </a:cubicBezTo>
                <a:cubicBezTo>
                  <a:pt x="297" y="514"/>
                  <a:pt x="297" y="514"/>
                  <a:pt x="297" y="514"/>
                </a:cubicBezTo>
                <a:cubicBezTo>
                  <a:pt x="298" y="517"/>
                  <a:pt x="292" y="518"/>
                  <a:pt x="295" y="522"/>
                </a:cubicBezTo>
                <a:cubicBezTo>
                  <a:pt x="298" y="521"/>
                  <a:pt x="303" y="523"/>
                  <a:pt x="309" y="520"/>
                </a:cubicBezTo>
                <a:cubicBezTo>
                  <a:pt x="314" y="514"/>
                  <a:pt x="299" y="516"/>
                  <a:pt x="300" y="508"/>
                </a:cubicBezTo>
                <a:cubicBezTo>
                  <a:pt x="299" y="508"/>
                  <a:pt x="306" y="510"/>
                  <a:pt x="304" y="506"/>
                </a:cubicBezTo>
                <a:cubicBezTo>
                  <a:pt x="300" y="501"/>
                  <a:pt x="291" y="498"/>
                  <a:pt x="283" y="498"/>
                </a:cubicBezTo>
                <a:cubicBezTo>
                  <a:pt x="285" y="500"/>
                  <a:pt x="290" y="504"/>
                  <a:pt x="285" y="505"/>
                </a:cubicBezTo>
                <a:cubicBezTo>
                  <a:pt x="282" y="503"/>
                  <a:pt x="280" y="500"/>
                  <a:pt x="277" y="500"/>
                </a:cubicBezTo>
                <a:cubicBezTo>
                  <a:pt x="283" y="497"/>
                  <a:pt x="279" y="503"/>
                  <a:pt x="284" y="500"/>
                </a:cubicBezTo>
                <a:cubicBezTo>
                  <a:pt x="284" y="499"/>
                  <a:pt x="282" y="498"/>
                  <a:pt x="281" y="498"/>
                </a:cubicBezTo>
                <a:cubicBezTo>
                  <a:pt x="284" y="499"/>
                  <a:pt x="285" y="496"/>
                  <a:pt x="287" y="496"/>
                </a:cubicBezTo>
                <a:cubicBezTo>
                  <a:pt x="287" y="491"/>
                  <a:pt x="290" y="488"/>
                  <a:pt x="290" y="483"/>
                </a:cubicBezTo>
                <a:cubicBezTo>
                  <a:pt x="291" y="483"/>
                  <a:pt x="293" y="482"/>
                  <a:pt x="295" y="483"/>
                </a:cubicBezTo>
                <a:cubicBezTo>
                  <a:pt x="293" y="480"/>
                  <a:pt x="283" y="477"/>
                  <a:pt x="278" y="478"/>
                </a:cubicBezTo>
                <a:cubicBezTo>
                  <a:pt x="278" y="475"/>
                  <a:pt x="281" y="475"/>
                  <a:pt x="279" y="473"/>
                </a:cubicBezTo>
                <a:cubicBezTo>
                  <a:pt x="273" y="477"/>
                  <a:pt x="280" y="472"/>
                  <a:pt x="274" y="472"/>
                </a:cubicBezTo>
                <a:cubicBezTo>
                  <a:pt x="273" y="469"/>
                  <a:pt x="277" y="471"/>
                  <a:pt x="278" y="470"/>
                </a:cubicBezTo>
                <a:cubicBezTo>
                  <a:pt x="278" y="469"/>
                  <a:pt x="275" y="468"/>
                  <a:pt x="274" y="468"/>
                </a:cubicBezTo>
                <a:cubicBezTo>
                  <a:pt x="278" y="466"/>
                  <a:pt x="287" y="471"/>
                  <a:pt x="292" y="469"/>
                </a:cubicBezTo>
                <a:cubicBezTo>
                  <a:pt x="296" y="467"/>
                  <a:pt x="302" y="462"/>
                  <a:pt x="303" y="461"/>
                </a:cubicBezTo>
                <a:cubicBezTo>
                  <a:pt x="297" y="460"/>
                  <a:pt x="274" y="462"/>
                  <a:pt x="267" y="464"/>
                </a:cubicBezTo>
                <a:cubicBezTo>
                  <a:pt x="263" y="464"/>
                  <a:pt x="271" y="461"/>
                  <a:pt x="271" y="460"/>
                </a:cubicBezTo>
                <a:cubicBezTo>
                  <a:pt x="277" y="457"/>
                  <a:pt x="266" y="455"/>
                  <a:pt x="269" y="453"/>
                </a:cubicBezTo>
                <a:cubicBezTo>
                  <a:pt x="272" y="454"/>
                  <a:pt x="272" y="454"/>
                  <a:pt x="272" y="454"/>
                </a:cubicBezTo>
                <a:cubicBezTo>
                  <a:pt x="274" y="454"/>
                  <a:pt x="272" y="450"/>
                  <a:pt x="269" y="450"/>
                </a:cubicBezTo>
                <a:cubicBezTo>
                  <a:pt x="272" y="449"/>
                  <a:pt x="281" y="451"/>
                  <a:pt x="283" y="450"/>
                </a:cubicBezTo>
                <a:cubicBezTo>
                  <a:pt x="284" y="445"/>
                  <a:pt x="272" y="441"/>
                  <a:pt x="266" y="442"/>
                </a:cubicBezTo>
                <a:cubicBezTo>
                  <a:pt x="273" y="449"/>
                  <a:pt x="273" y="449"/>
                  <a:pt x="273" y="449"/>
                </a:cubicBezTo>
                <a:cubicBezTo>
                  <a:pt x="267" y="449"/>
                  <a:pt x="267" y="444"/>
                  <a:pt x="260" y="444"/>
                </a:cubicBezTo>
                <a:cubicBezTo>
                  <a:pt x="262" y="438"/>
                  <a:pt x="262" y="438"/>
                  <a:pt x="262" y="438"/>
                </a:cubicBezTo>
                <a:cubicBezTo>
                  <a:pt x="262" y="438"/>
                  <a:pt x="264" y="441"/>
                  <a:pt x="267" y="440"/>
                </a:cubicBezTo>
                <a:cubicBezTo>
                  <a:pt x="266" y="437"/>
                  <a:pt x="268" y="438"/>
                  <a:pt x="270" y="436"/>
                </a:cubicBezTo>
                <a:cubicBezTo>
                  <a:pt x="277" y="439"/>
                  <a:pt x="295" y="445"/>
                  <a:pt x="303" y="446"/>
                </a:cubicBezTo>
                <a:cubicBezTo>
                  <a:pt x="300" y="443"/>
                  <a:pt x="300" y="443"/>
                  <a:pt x="300" y="443"/>
                </a:cubicBezTo>
                <a:cubicBezTo>
                  <a:pt x="303" y="442"/>
                  <a:pt x="303" y="442"/>
                  <a:pt x="303" y="442"/>
                </a:cubicBezTo>
                <a:cubicBezTo>
                  <a:pt x="298" y="438"/>
                  <a:pt x="277" y="435"/>
                  <a:pt x="271" y="434"/>
                </a:cubicBezTo>
                <a:cubicBezTo>
                  <a:pt x="273" y="431"/>
                  <a:pt x="284" y="431"/>
                  <a:pt x="287" y="432"/>
                </a:cubicBezTo>
                <a:cubicBezTo>
                  <a:pt x="287" y="427"/>
                  <a:pt x="270" y="428"/>
                  <a:pt x="271" y="422"/>
                </a:cubicBezTo>
                <a:cubicBezTo>
                  <a:pt x="269" y="424"/>
                  <a:pt x="269" y="424"/>
                  <a:pt x="269" y="424"/>
                </a:cubicBezTo>
                <a:cubicBezTo>
                  <a:pt x="268" y="423"/>
                  <a:pt x="270" y="419"/>
                  <a:pt x="268" y="419"/>
                </a:cubicBezTo>
                <a:cubicBezTo>
                  <a:pt x="271" y="418"/>
                  <a:pt x="278" y="417"/>
                  <a:pt x="280" y="418"/>
                </a:cubicBezTo>
                <a:cubicBezTo>
                  <a:pt x="269" y="414"/>
                  <a:pt x="269" y="414"/>
                  <a:pt x="269" y="414"/>
                </a:cubicBezTo>
                <a:cubicBezTo>
                  <a:pt x="270" y="415"/>
                  <a:pt x="280" y="414"/>
                  <a:pt x="281" y="414"/>
                </a:cubicBezTo>
                <a:cubicBezTo>
                  <a:pt x="282" y="412"/>
                  <a:pt x="270" y="411"/>
                  <a:pt x="269" y="412"/>
                </a:cubicBezTo>
                <a:cubicBezTo>
                  <a:pt x="275" y="409"/>
                  <a:pt x="272" y="410"/>
                  <a:pt x="280" y="407"/>
                </a:cubicBezTo>
                <a:cubicBezTo>
                  <a:pt x="279" y="405"/>
                  <a:pt x="270" y="407"/>
                  <a:pt x="269" y="408"/>
                </a:cubicBezTo>
                <a:cubicBezTo>
                  <a:pt x="266" y="406"/>
                  <a:pt x="267" y="404"/>
                  <a:pt x="268" y="403"/>
                </a:cubicBezTo>
                <a:cubicBezTo>
                  <a:pt x="272" y="407"/>
                  <a:pt x="289" y="403"/>
                  <a:pt x="296" y="404"/>
                </a:cubicBezTo>
                <a:cubicBezTo>
                  <a:pt x="268" y="396"/>
                  <a:pt x="268" y="396"/>
                  <a:pt x="268" y="396"/>
                </a:cubicBezTo>
                <a:cubicBezTo>
                  <a:pt x="270" y="397"/>
                  <a:pt x="279" y="397"/>
                  <a:pt x="280" y="397"/>
                </a:cubicBezTo>
                <a:cubicBezTo>
                  <a:pt x="272" y="396"/>
                  <a:pt x="270" y="387"/>
                  <a:pt x="271" y="382"/>
                </a:cubicBezTo>
                <a:cubicBezTo>
                  <a:pt x="271" y="383"/>
                  <a:pt x="271" y="383"/>
                  <a:pt x="271" y="383"/>
                </a:cubicBezTo>
                <a:cubicBezTo>
                  <a:pt x="274" y="384"/>
                  <a:pt x="276" y="379"/>
                  <a:pt x="273" y="378"/>
                </a:cubicBezTo>
                <a:cubicBezTo>
                  <a:pt x="275" y="378"/>
                  <a:pt x="274" y="378"/>
                  <a:pt x="274" y="379"/>
                </a:cubicBezTo>
                <a:cubicBezTo>
                  <a:pt x="281" y="376"/>
                  <a:pt x="262" y="376"/>
                  <a:pt x="269" y="372"/>
                </a:cubicBezTo>
                <a:cubicBezTo>
                  <a:pt x="268" y="375"/>
                  <a:pt x="272" y="375"/>
                  <a:pt x="275" y="375"/>
                </a:cubicBezTo>
                <a:cubicBezTo>
                  <a:pt x="272" y="373"/>
                  <a:pt x="275" y="367"/>
                  <a:pt x="265" y="369"/>
                </a:cubicBezTo>
                <a:cubicBezTo>
                  <a:pt x="267" y="367"/>
                  <a:pt x="266" y="366"/>
                  <a:pt x="271" y="366"/>
                </a:cubicBezTo>
                <a:cubicBezTo>
                  <a:pt x="265" y="360"/>
                  <a:pt x="265" y="360"/>
                  <a:pt x="265" y="360"/>
                </a:cubicBezTo>
                <a:cubicBezTo>
                  <a:pt x="266" y="360"/>
                  <a:pt x="269" y="361"/>
                  <a:pt x="269" y="359"/>
                </a:cubicBezTo>
                <a:cubicBezTo>
                  <a:pt x="268" y="362"/>
                  <a:pt x="277" y="365"/>
                  <a:pt x="271" y="367"/>
                </a:cubicBezTo>
                <a:cubicBezTo>
                  <a:pt x="277" y="367"/>
                  <a:pt x="280" y="366"/>
                  <a:pt x="285" y="367"/>
                </a:cubicBezTo>
                <a:cubicBezTo>
                  <a:pt x="282" y="361"/>
                  <a:pt x="272" y="358"/>
                  <a:pt x="265" y="354"/>
                </a:cubicBezTo>
                <a:cubicBezTo>
                  <a:pt x="269" y="348"/>
                  <a:pt x="269" y="348"/>
                  <a:pt x="269" y="348"/>
                </a:cubicBezTo>
                <a:cubicBezTo>
                  <a:pt x="266" y="348"/>
                  <a:pt x="266" y="348"/>
                  <a:pt x="266" y="348"/>
                </a:cubicBezTo>
                <a:cubicBezTo>
                  <a:pt x="273" y="347"/>
                  <a:pt x="273" y="347"/>
                  <a:pt x="273" y="347"/>
                </a:cubicBezTo>
                <a:cubicBezTo>
                  <a:pt x="271" y="346"/>
                  <a:pt x="270" y="346"/>
                  <a:pt x="271" y="346"/>
                </a:cubicBezTo>
                <a:cubicBezTo>
                  <a:pt x="271" y="345"/>
                  <a:pt x="272" y="346"/>
                  <a:pt x="273" y="346"/>
                </a:cubicBezTo>
                <a:cubicBezTo>
                  <a:pt x="273" y="345"/>
                  <a:pt x="272" y="345"/>
                  <a:pt x="271" y="345"/>
                </a:cubicBezTo>
                <a:cubicBezTo>
                  <a:pt x="275" y="344"/>
                  <a:pt x="279" y="345"/>
                  <a:pt x="283" y="346"/>
                </a:cubicBezTo>
                <a:cubicBezTo>
                  <a:pt x="282" y="346"/>
                  <a:pt x="280" y="347"/>
                  <a:pt x="279" y="348"/>
                </a:cubicBezTo>
                <a:cubicBezTo>
                  <a:pt x="283" y="349"/>
                  <a:pt x="286" y="349"/>
                  <a:pt x="289" y="348"/>
                </a:cubicBezTo>
                <a:cubicBezTo>
                  <a:pt x="288" y="347"/>
                  <a:pt x="288" y="347"/>
                  <a:pt x="287" y="347"/>
                </a:cubicBezTo>
                <a:cubicBezTo>
                  <a:pt x="290" y="347"/>
                  <a:pt x="292" y="348"/>
                  <a:pt x="293" y="347"/>
                </a:cubicBezTo>
                <a:cubicBezTo>
                  <a:pt x="289" y="343"/>
                  <a:pt x="289" y="343"/>
                  <a:pt x="289" y="343"/>
                </a:cubicBezTo>
                <a:cubicBezTo>
                  <a:pt x="288" y="344"/>
                  <a:pt x="287" y="344"/>
                  <a:pt x="284" y="345"/>
                </a:cubicBezTo>
                <a:cubicBezTo>
                  <a:pt x="280" y="343"/>
                  <a:pt x="274" y="340"/>
                  <a:pt x="270" y="343"/>
                </a:cubicBezTo>
                <a:cubicBezTo>
                  <a:pt x="273" y="339"/>
                  <a:pt x="273" y="339"/>
                  <a:pt x="273" y="339"/>
                </a:cubicBezTo>
                <a:cubicBezTo>
                  <a:pt x="266" y="336"/>
                  <a:pt x="268" y="336"/>
                  <a:pt x="263" y="332"/>
                </a:cubicBezTo>
                <a:cubicBezTo>
                  <a:pt x="265" y="331"/>
                  <a:pt x="267" y="333"/>
                  <a:pt x="269" y="332"/>
                </a:cubicBezTo>
                <a:cubicBezTo>
                  <a:pt x="261" y="329"/>
                  <a:pt x="278" y="323"/>
                  <a:pt x="271" y="323"/>
                </a:cubicBezTo>
                <a:cubicBezTo>
                  <a:pt x="269" y="320"/>
                  <a:pt x="265" y="322"/>
                  <a:pt x="263" y="320"/>
                </a:cubicBezTo>
                <a:cubicBezTo>
                  <a:pt x="263" y="320"/>
                  <a:pt x="265" y="320"/>
                  <a:pt x="265" y="320"/>
                </a:cubicBezTo>
                <a:cubicBezTo>
                  <a:pt x="260" y="318"/>
                  <a:pt x="260" y="318"/>
                  <a:pt x="260" y="318"/>
                </a:cubicBezTo>
                <a:cubicBezTo>
                  <a:pt x="262" y="317"/>
                  <a:pt x="264" y="319"/>
                  <a:pt x="266" y="317"/>
                </a:cubicBezTo>
                <a:cubicBezTo>
                  <a:pt x="262" y="313"/>
                  <a:pt x="259" y="311"/>
                  <a:pt x="261" y="308"/>
                </a:cubicBezTo>
                <a:cubicBezTo>
                  <a:pt x="260" y="303"/>
                  <a:pt x="252" y="310"/>
                  <a:pt x="252" y="306"/>
                </a:cubicBezTo>
                <a:cubicBezTo>
                  <a:pt x="256" y="305"/>
                  <a:pt x="261" y="304"/>
                  <a:pt x="262" y="302"/>
                </a:cubicBezTo>
                <a:cubicBezTo>
                  <a:pt x="259" y="301"/>
                  <a:pt x="256" y="301"/>
                  <a:pt x="254" y="299"/>
                </a:cubicBezTo>
                <a:cubicBezTo>
                  <a:pt x="260" y="299"/>
                  <a:pt x="260" y="299"/>
                  <a:pt x="260" y="299"/>
                </a:cubicBezTo>
                <a:cubicBezTo>
                  <a:pt x="260" y="297"/>
                  <a:pt x="259" y="295"/>
                  <a:pt x="263" y="295"/>
                </a:cubicBezTo>
                <a:cubicBezTo>
                  <a:pt x="260" y="293"/>
                  <a:pt x="261" y="292"/>
                  <a:pt x="262" y="291"/>
                </a:cubicBezTo>
                <a:cubicBezTo>
                  <a:pt x="258" y="288"/>
                  <a:pt x="249" y="294"/>
                  <a:pt x="247" y="295"/>
                </a:cubicBezTo>
                <a:cubicBezTo>
                  <a:pt x="252" y="291"/>
                  <a:pt x="249" y="289"/>
                  <a:pt x="256" y="287"/>
                </a:cubicBezTo>
                <a:cubicBezTo>
                  <a:pt x="258" y="290"/>
                  <a:pt x="258" y="290"/>
                  <a:pt x="258" y="290"/>
                </a:cubicBezTo>
                <a:cubicBezTo>
                  <a:pt x="265" y="284"/>
                  <a:pt x="249" y="285"/>
                  <a:pt x="262" y="282"/>
                </a:cubicBezTo>
                <a:cubicBezTo>
                  <a:pt x="262" y="284"/>
                  <a:pt x="265" y="286"/>
                  <a:pt x="268" y="285"/>
                </a:cubicBezTo>
                <a:cubicBezTo>
                  <a:pt x="265" y="282"/>
                  <a:pt x="265" y="282"/>
                  <a:pt x="265" y="282"/>
                </a:cubicBezTo>
                <a:cubicBezTo>
                  <a:pt x="267" y="281"/>
                  <a:pt x="266" y="283"/>
                  <a:pt x="268" y="282"/>
                </a:cubicBezTo>
                <a:cubicBezTo>
                  <a:pt x="267" y="281"/>
                  <a:pt x="263" y="280"/>
                  <a:pt x="261" y="279"/>
                </a:cubicBezTo>
                <a:cubicBezTo>
                  <a:pt x="262" y="279"/>
                  <a:pt x="262" y="279"/>
                  <a:pt x="262" y="279"/>
                </a:cubicBezTo>
                <a:cubicBezTo>
                  <a:pt x="260" y="274"/>
                  <a:pt x="260" y="274"/>
                  <a:pt x="260" y="274"/>
                </a:cubicBezTo>
                <a:cubicBezTo>
                  <a:pt x="260" y="275"/>
                  <a:pt x="263" y="275"/>
                  <a:pt x="263" y="274"/>
                </a:cubicBezTo>
                <a:cubicBezTo>
                  <a:pt x="259" y="271"/>
                  <a:pt x="259" y="271"/>
                  <a:pt x="259" y="271"/>
                </a:cubicBezTo>
                <a:cubicBezTo>
                  <a:pt x="261" y="272"/>
                  <a:pt x="263" y="270"/>
                  <a:pt x="264" y="269"/>
                </a:cubicBezTo>
                <a:cubicBezTo>
                  <a:pt x="265" y="264"/>
                  <a:pt x="250" y="266"/>
                  <a:pt x="256" y="262"/>
                </a:cubicBezTo>
                <a:cubicBezTo>
                  <a:pt x="256" y="263"/>
                  <a:pt x="257" y="263"/>
                  <a:pt x="256" y="263"/>
                </a:cubicBezTo>
                <a:cubicBezTo>
                  <a:pt x="259" y="261"/>
                  <a:pt x="259" y="261"/>
                  <a:pt x="259" y="261"/>
                </a:cubicBezTo>
                <a:cubicBezTo>
                  <a:pt x="246" y="262"/>
                  <a:pt x="257" y="251"/>
                  <a:pt x="244" y="251"/>
                </a:cubicBezTo>
                <a:cubicBezTo>
                  <a:pt x="249" y="248"/>
                  <a:pt x="247" y="251"/>
                  <a:pt x="254" y="254"/>
                </a:cubicBezTo>
                <a:cubicBezTo>
                  <a:pt x="257" y="251"/>
                  <a:pt x="257" y="251"/>
                  <a:pt x="257" y="251"/>
                </a:cubicBezTo>
                <a:cubicBezTo>
                  <a:pt x="258" y="252"/>
                  <a:pt x="257" y="253"/>
                  <a:pt x="258" y="254"/>
                </a:cubicBezTo>
                <a:close/>
                <a:moveTo>
                  <a:pt x="261" y="288"/>
                </a:moveTo>
                <a:cubicBezTo>
                  <a:pt x="258" y="289"/>
                  <a:pt x="261" y="290"/>
                  <a:pt x="262" y="291"/>
                </a:cubicBezTo>
                <a:cubicBezTo>
                  <a:pt x="263" y="290"/>
                  <a:pt x="266" y="289"/>
                  <a:pt x="261" y="288"/>
                </a:cubicBezTo>
                <a:close/>
                <a:moveTo>
                  <a:pt x="276" y="349"/>
                </a:moveTo>
                <a:cubicBezTo>
                  <a:pt x="275" y="350"/>
                  <a:pt x="274" y="351"/>
                  <a:pt x="276" y="352"/>
                </a:cubicBezTo>
                <a:cubicBezTo>
                  <a:pt x="277" y="351"/>
                  <a:pt x="277" y="350"/>
                  <a:pt x="276" y="349"/>
                </a:cubicBezTo>
                <a:close/>
                <a:moveTo>
                  <a:pt x="315" y="520"/>
                </a:moveTo>
                <a:cubicBezTo>
                  <a:pt x="315" y="520"/>
                  <a:pt x="315" y="520"/>
                  <a:pt x="315" y="520"/>
                </a:cubicBezTo>
                <a:cubicBezTo>
                  <a:pt x="316" y="519"/>
                  <a:pt x="316" y="518"/>
                  <a:pt x="315" y="520"/>
                </a:cubicBezTo>
                <a:close/>
                <a:moveTo>
                  <a:pt x="314" y="522"/>
                </a:moveTo>
                <a:cubicBezTo>
                  <a:pt x="314" y="523"/>
                  <a:pt x="314" y="524"/>
                  <a:pt x="315" y="524"/>
                </a:cubicBezTo>
                <a:cubicBezTo>
                  <a:pt x="314" y="524"/>
                  <a:pt x="314" y="524"/>
                  <a:pt x="313" y="524"/>
                </a:cubicBezTo>
                <a:cubicBezTo>
                  <a:pt x="312" y="523"/>
                  <a:pt x="313" y="522"/>
                  <a:pt x="314" y="522"/>
                </a:cubicBezTo>
                <a:close/>
                <a:moveTo>
                  <a:pt x="294" y="138"/>
                </a:moveTo>
                <a:cubicBezTo>
                  <a:pt x="296" y="137"/>
                  <a:pt x="296" y="137"/>
                  <a:pt x="296" y="137"/>
                </a:cubicBezTo>
                <a:cubicBezTo>
                  <a:pt x="294" y="137"/>
                  <a:pt x="293" y="136"/>
                  <a:pt x="294" y="138"/>
                </a:cubicBezTo>
                <a:close/>
                <a:moveTo>
                  <a:pt x="269" y="345"/>
                </a:moveTo>
                <a:cubicBezTo>
                  <a:pt x="270" y="345"/>
                  <a:pt x="271" y="345"/>
                  <a:pt x="271" y="345"/>
                </a:cubicBezTo>
                <a:cubicBezTo>
                  <a:pt x="271" y="344"/>
                  <a:pt x="270" y="344"/>
                  <a:pt x="269" y="345"/>
                </a:cubicBezTo>
                <a:close/>
                <a:moveTo>
                  <a:pt x="254" y="226"/>
                </a:moveTo>
                <a:cubicBezTo>
                  <a:pt x="254" y="226"/>
                  <a:pt x="254" y="226"/>
                  <a:pt x="254" y="226"/>
                </a:cubicBezTo>
                <a:cubicBezTo>
                  <a:pt x="254" y="226"/>
                  <a:pt x="253" y="226"/>
                  <a:pt x="253" y="226"/>
                </a:cubicBezTo>
                <a:lnTo>
                  <a:pt x="254" y="226"/>
                </a:lnTo>
                <a:close/>
                <a:moveTo>
                  <a:pt x="271" y="470"/>
                </a:moveTo>
                <a:cubicBezTo>
                  <a:pt x="272" y="469"/>
                  <a:pt x="273" y="469"/>
                  <a:pt x="274" y="468"/>
                </a:cubicBezTo>
                <a:cubicBezTo>
                  <a:pt x="272" y="468"/>
                  <a:pt x="271" y="469"/>
                  <a:pt x="271" y="470"/>
                </a:cubicBezTo>
                <a:close/>
                <a:moveTo>
                  <a:pt x="322" y="543"/>
                </a:moveTo>
                <a:cubicBezTo>
                  <a:pt x="320" y="540"/>
                  <a:pt x="320" y="540"/>
                  <a:pt x="320" y="540"/>
                </a:cubicBezTo>
                <a:cubicBezTo>
                  <a:pt x="321" y="542"/>
                  <a:pt x="320" y="542"/>
                  <a:pt x="319" y="543"/>
                </a:cubicBezTo>
                <a:cubicBezTo>
                  <a:pt x="320" y="543"/>
                  <a:pt x="321" y="542"/>
                  <a:pt x="322" y="543"/>
                </a:cubicBezTo>
                <a:close/>
                <a:moveTo>
                  <a:pt x="302" y="567"/>
                </a:moveTo>
                <a:cubicBezTo>
                  <a:pt x="302" y="567"/>
                  <a:pt x="302" y="567"/>
                  <a:pt x="303" y="567"/>
                </a:cubicBezTo>
                <a:cubicBezTo>
                  <a:pt x="304" y="566"/>
                  <a:pt x="304" y="566"/>
                  <a:pt x="304" y="566"/>
                </a:cubicBezTo>
                <a:cubicBezTo>
                  <a:pt x="304" y="565"/>
                  <a:pt x="302" y="565"/>
                  <a:pt x="302" y="567"/>
                </a:cubicBezTo>
                <a:close/>
                <a:moveTo>
                  <a:pt x="306" y="545"/>
                </a:moveTo>
                <a:cubicBezTo>
                  <a:pt x="302" y="546"/>
                  <a:pt x="302" y="547"/>
                  <a:pt x="304" y="548"/>
                </a:cubicBezTo>
                <a:cubicBezTo>
                  <a:pt x="304" y="548"/>
                  <a:pt x="303" y="548"/>
                  <a:pt x="303" y="548"/>
                </a:cubicBezTo>
                <a:cubicBezTo>
                  <a:pt x="308" y="546"/>
                  <a:pt x="308" y="547"/>
                  <a:pt x="306" y="545"/>
                </a:cubicBezTo>
                <a:close/>
                <a:moveTo>
                  <a:pt x="304" y="548"/>
                </a:moveTo>
                <a:cubicBezTo>
                  <a:pt x="304" y="549"/>
                  <a:pt x="305" y="549"/>
                  <a:pt x="305" y="550"/>
                </a:cubicBezTo>
                <a:cubicBezTo>
                  <a:pt x="307" y="549"/>
                  <a:pt x="305" y="549"/>
                  <a:pt x="304" y="548"/>
                </a:cubicBezTo>
                <a:close/>
                <a:moveTo>
                  <a:pt x="316" y="528"/>
                </a:moveTo>
                <a:cubicBezTo>
                  <a:pt x="315" y="529"/>
                  <a:pt x="321" y="529"/>
                  <a:pt x="319" y="529"/>
                </a:cubicBezTo>
                <a:cubicBezTo>
                  <a:pt x="324" y="530"/>
                  <a:pt x="313" y="524"/>
                  <a:pt x="316" y="528"/>
                </a:cubicBezTo>
                <a:close/>
                <a:moveTo>
                  <a:pt x="293" y="552"/>
                </a:moveTo>
                <a:cubicBezTo>
                  <a:pt x="297" y="549"/>
                  <a:pt x="297" y="549"/>
                  <a:pt x="297" y="549"/>
                </a:cubicBezTo>
                <a:cubicBezTo>
                  <a:pt x="293" y="551"/>
                  <a:pt x="293" y="551"/>
                  <a:pt x="293" y="551"/>
                </a:cubicBezTo>
                <a:lnTo>
                  <a:pt x="293" y="552"/>
                </a:lnTo>
                <a:close/>
                <a:moveTo>
                  <a:pt x="289" y="540"/>
                </a:moveTo>
                <a:cubicBezTo>
                  <a:pt x="290" y="543"/>
                  <a:pt x="290" y="543"/>
                  <a:pt x="290" y="543"/>
                </a:cubicBezTo>
                <a:cubicBezTo>
                  <a:pt x="290" y="542"/>
                  <a:pt x="291" y="542"/>
                  <a:pt x="291" y="542"/>
                </a:cubicBezTo>
                <a:cubicBezTo>
                  <a:pt x="291" y="541"/>
                  <a:pt x="291" y="539"/>
                  <a:pt x="289" y="540"/>
                </a:cubicBezTo>
                <a:close/>
                <a:moveTo>
                  <a:pt x="291" y="542"/>
                </a:moveTo>
                <a:cubicBezTo>
                  <a:pt x="292" y="543"/>
                  <a:pt x="292" y="544"/>
                  <a:pt x="293" y="544"/>
                </a:cubicBezTo>
                <a:cubicBezTo>
                  <a:pt x="293" y="543"/>
                  <a:pt x="292" y="543"/>
                  <a:pt x="291" y="542"/>
                </a:cubicBezTo>
                <a:close/>
                <a:moveTo>
                  <a:pt x="290" y="550"/>
                </a:moveTo>
                <a:cubicBezTo>
                  <a:pt x="291" y="549"/>
                  <a:pt x="291" y="549"/>
                  <a:pt x="291" y="549"/>
                </a:cubicBezTo>
                <a:cubicBezTo>
                  <a:pt x="290" y="547"/>
                  <a:pt x="290" y="547"/>
                  <a:pt x="290" y="547"/>
                </a:cubicBezTo>
                <a:lnTo>
                  <a:pt x="290" y="550"/>
                </a:lnTo>
                <a:close/>
                <a:moveTo>
                  <a:pt x="296" y="507"/>
                </a:moveTo>
                <a:cubicBezTo>
                  <a:pt x="295" y="504"/>
                  <a:pt x="295" y="504"/>
                  <a:pt x="295" y="504"/>
                </a:cubicBezTo>
                <a:cubicBezTo>
                  <a:pt x="293" y="504"/>
                  <a:pt x="292" y="504"/>
                  <a:pt x="293" y="505"/>
                </a:cubicBezTo>
                <a:cubicBezTo>
                  <a:pt x="294" y="506"/>
                  <a:pt x="295" y="507"/>
                  <a:pt x="296" y="507"/>
                </a:cubicBezTo>
                <a:close/>
                <a:moveTo>
                  <a:pt x="283" y="516"/>
                </a:moveTo>
                <a:cubicBezTo>
                  <a:pt x="284" y="515"/>
                  <a:pt x="285" y="515"/>
                  <a:pt x="287" y="514"/>
                </a:cubicBezTo>
                <a:cubicBezTo>
                  <a:pt x="281" y="514"/>
                  <a:pt x="281" y="514"/>
                  <a:pt x="281" y="514"/>
                </a:cubicBezTo>
                <a:lnTo>
                  <a:pt x="283" y="516"/>
                </a:lnTo>
                <a:close/>
                <a:moveTo>
                  <a:pt x="282" y="508"/>
                </a:moveTo>
                <a:cubicBezTo>
                  <a:pt x="280" y="507"/>
                  <a:pt x="277" y="504"/>
                  <a:pt x="277" y="507"/>
                </a:cubicBezTo>
                <a:cubicBezTo>
                  <a:pt x="279" y="507"/>
                  <a:pt x="280" y="510"/>
                  <a:pt x="282" y="508"/>
                </a:cubicBezTo>
                <a:close/>
                <a:moveTo>
                  <a:pt x="287" y="465"/>
                </a:moveTo>
                <a:cubicBezTo>
                  <a:pt x="288" y="465"/>
                  <a:pt x="288" y="465"/>
                  <a:pt x="288" y="465"/>
                </a:cubicBezTo>
                <a:cubicBezTo>
                  <a:pt x="297" y="465"/>
                  <a:pt x="297" y="465"/>
                  <a:pt x="297" y="465"/>
                </a:cubicBezTo>
                <a:lnTo>
                  <a:pt x="287" y="465"/>
                </a:lnTo>
                <a:close/>
                <a:moveTo>
                  <a:pt x="262" y="428"/>
                </a:moveTo>
                <a:cubicBezTo>
                  <a:pt x="260" y="432"/>
                  <a:pt x="269" y="429"/>
                  <a:pt x="266" y="432"/>
                </a:cubicBezTo>
                <a:cubicBezTo>
                  <a:pt x="268" y="433"/>
                  <a:pt x="268" y="429"/>
                  <a:pt x="270" y="430"/>
                </a:cubicBezTo>
                <a:cubicBezTo>
                  <a:pt x="268" y="428"/>
                  <a:pt x="269" y="427"/>
                  <a:pt x="262" y="428"/>
                </a:cubicBezTo>
                <a:close/>
                <a:moveTo>
                  <a:pt x="270" y="430"/>
                </a:moveTo>
                <a:cubicBezTo>
                  <a:pt x="270" y="430"/>
                  <a:pt x="271" y="431"/>
                  <a:pt x="272" y="431"/>
                </a:cubicBezTo>
                <a:cubicBezTo>
                  <a:pt x="271" y="430"/>
                  <a:pt x="270" y="430"/>
                  <a:pt x="270" y="430"/>
                </a:cubicBezTo>
                <a:close/>
                <a:moveTo>
                  <a:pt x="295" y="6"/>
                </a:moveTo>
                <a:cubicBezTo>
                  <a:pt x="297" y="4"/>
                  <a:pt x="297" y="4"/>
                  <a:pt x="297" y="4"/>
                </a:cubicBezTo>
                <a:cubicBezTo>
                  <a:pt x="294" y="5"/>
                  <a:pt x="294" y="5"/>
                  <a:pt x="294" y="5"/>
                </a:cubicBezTo>
                <a:lnTo>
                  <a:pt x="295" y="6"/>
                </a:lnTo>
                <a:close/>
                <a:moveTo>
                  <a:pt x="288" y="2"/>
                </a:moveTo>
                <a:cubicBezTo>
                  <a:pt x="294" y="1"/>
                  <a:pt x="294" y="1"/>
                  <a:pt x="294" y="1"/>
                </a:cubicBezTo>
                <a:cubicBezTo>
                  <a:pt x="288" y="0"/>
                  <a:pt x="288" y="0"/>
                  <a:pt x="288" y="0"/>
                </a:cubicBezTo>
                <a:cubicBezTo>
                  <a:pt x="289" y="1"/>
                  <a:pt x="289" y="2"/>
                  <a:pt x="288" y="2"/>
                </a:cubicBezTo>
                <a:close/>
                <a:moveTo>
                  <a:pt x="250" y="298"/>
                </a:moveTo>
                <a:cubicBezTo>
                  <a:pt x="251" y="298"/>
                  <a:pt x="251" y="298"/>
                  <a:pt x="251" y="298"/>
                </a:cubicBezTo>
                <a:cubicBezTo>
                  <a:pt x="253" y="297"/>
                  <a:pt x="253" y="297"/>
                  <a:pt x="253" y="296"/>
                </a:cubicBezTo>
                <a:lnTo>
                  <a:pt x="250" y="298"/>
                </a:lnTo>
                <a:close/>
                <a:moveTo>
                  <a:pt x="253" y="268"/>
                </a:moveTo>
                <a:cubicBezTo>
                  <a:pt x="253" y="269"/>
                  <a:pt x="253" y="269"/>
                  <a:pt x="253" y="269"/>
                </a:cubicBezTo>
                <a:cubicBezTo>
                  <a:pt x="259" y="268"/>
                  <a:pt x="259" y="268"/>
                  <a:pt x="259" y="268"/>
                </a:cubicBezTo>
                <a:lnTo>
                  <a:pt x="253" y="268"/>
                </a:lnTo>
                <a:close/>
                <a:moveTo>
                  <a:pt x="245" y="244"/>
                </a:moveTo>
                <a:cubicBezTo>
                  <a:pt x="245" y="245"/>
                  <a:pt x="246" y="246"/>
                  <a:pt x="246" y="247"/>
                </a:cubicBezTo>
                <a:cubicBezTo>
                  <a:pt x="245" y="245"/>
                  <a:pt x="252" y="243"/>
                  <a:pt x="245" y="244"/>
                </a:cubicBezTo>
                <a:close/>
                <a:moveTo>
                  <a:pt x="66" y="909"/>
                </a:moveTo>
                <a:cubicBezTo>
                  <a:pt x="66" y="909"/>
                  <a:pt x="69" y="911"/>
                  <a:pt x="69" y="912"/>
                </a:cubicBezTo>
                <a:cubicBezTo>
                  <a:pt x="69" y="910"/>
                  <a:pt x="65" y="908"/>
                  <a:pt x="66" y="909"/>
                </a:cubicBezTo>
                <a:close/>
                <a:moveTo>
                  <a:pt x="66" y="895"/>
                </a:moveTo>
                <a:cubicBezTo>
                  <a:pt x="67" y="896"/>
                  <a:pt x="67" y="896"/>
                  <a:pt x="67" y="896"/>
                </a:cubicBezTo>
                <a:cubicBezTo>
                  <a:pt x="65" y="892"/>
                  <a:pt x="65" y="892"/>
                  <a:pt x="65" y="892"/>
                </a:cubicBezTo>
                <a:lnTo>
                  <a:pt x="66" y="895"/>
                </a:lnTo>
                <a:close/>
                <a:moveTo>
                  <a:pt x="72" y="887"/>
                </a:moveTo>
                <a:cubicBezTo>
                  <a:pt x="66" y="883"/>
                  <a:pt x="71" y="890"/>
                  <a:pt x="68" y="890"/>
                </a:cubicBezTo>
                <a:cubicBezTo>
                  <a:pt x="66" y="889"/>
                  <a:pt x="66" y="889"/>
                  <a:pt x="66" y="889"/>
                </a:cubicBezTo>
                <a:cubicBezTo>
                  <a:pt x="70" y="894"/>
                  <a:pt x="70" y="894"/>
                  <a:pt x="70" y="894"/>
                </a:cubicBezTo>
                <a:cubicBezTo>
                  <a:pt x="71" y="891"/>
                  <a:pt x="70" y="887"/>
                  <a:pt x="72" y="887"/>
                </a:cubicBezTo>
                <a:close/>
                <a:moveTo>
                  <a:pt x="87" y="892"/>
                </a:moveTo>
                <a:cubicBezTo>
                  <a:pt x="85" y="890"/>
                  <a:pt x="86" y="889"/>
                  <a:pt x="86" y="892"/>
                </a:cubicBezTo>
                <a:cubicBezTo>
                  <a:pt x="86" y="892"/>
                  <a:pt x="86" y="892"/>
                  <a:pt x="86" y="892"/>
                </a:cubicBezTo>
                <a:cubicBezTo>
                  <a:pt x="86" y="892"/>
                  <a:pt x="87" y="892"/>
                  <a:pt x="87" y="892"/>
                </a:cubicBezTo>
                <a:close/>
                <a:moveTo>
                  <a:pt x="86" y="892"/>
                </a:moveTo>
                <a:cubicBezTo>
                  <a:pt x="86" y="893"/>
                  <a:pt x="89" y="893"/>
                  <a:pt x="86" y="892"/>
                </a:cubicBezTo>
                <a:close/>
                <a:moveTo>
                  <a:pt x="88" y="888"/>
                </a:moveTo>
                <a:cubicBezTo>
                  <a:pt x="89" y="890"/>
                  <a:pt x="89" y="890"/>
                  <a:pt x="89" y="890"/>
                </a:cubicBezTo>
                <a:cubicBezTo>
                  <a:pt x="91" y="891"/>
                  <a:pt x="92" y="890"/>
                  <a:pt x="92" y="891"/>
                </a:cubicBezTo>
                <a:cubicBezTo>
                  <a:pt x="92" y="889"/>
                  <a:pt x="91" y="889"/>
                  <a:pt x="88" y="888"/>
                </a:cubicBezTo>
                <a:close/>
                <a:moveTo>
                  <a:pt x="85" y="884"/>
                </a:moveTo>
                <a:cubicBezTo>
                  <a:pt x="85" y="885"/>
                  <a:pt x="85" y="885"/>
                  <a:pt x="85" y="885"/>
                </a:cubicBezTo>
                <a:cubicBezTo>
                  <a:pt x="86" y="885"/>
                  <a:pt x="86" y="885"/>
                  <a:pt x="85" y="884"/>
                </a:cubicBezTo>
                <a:close/>
                <a:moveTo>
                  <a:pt x="86" y="887"/>
                </a:moveTo>
                <a:cubicBezTo>
                  <a:pt x="85" y="885"/>
                  <a:pt x="85" y="885"/>
                  <a:pt x="85" y="885"/>
                </a:cubicBezTo>
                <a:cubicBezTo>
                  <a:pt x="84" y="884"/>
                  <a:pt x="82" y="883"/>
                  <a:pt x="85" y="886"/>
                </a:cubicBezTo>
                <a:cubicBezTo>
                  <a:pt x="84" y="884"/>
                  <a:pt x="85" y="886"/>
                  <a:pt x="86" y="887"/>
                </a:cubicBezTo>
                <a:close/>
                <a:moveTo>
                  <a:pt x="85" y="887"/>
                </a:moveTo>
                <a:cubicBezTo>
                  <a:pt x="83" y="887"/>
                  <a:pt x="82" y="887"/>
                  <a:pt x="81" y="885"/>
                </a:cubicBezTo>
                <a:cubicBezTo>
                  <a:pt x="80" y="887"/>
                  <a:pt x="84" y="890"/>
                  <a:pt x="85" y="887"/>
                </a:cubicBezTo>
                <a:close/>
                <a:moveTo>
                  <a:pt x="67" y="882"/>
                </a:moveTo>
                <a:cubicBezTo>
                  <a:pt x="64" y="882"/>
                  <a:pt x="64" y="882"/>
                  <a:pt x="64" y="882"/>
                </a:cubicBezTo>
                <a:cubicBezTo>
                  <a:pt x="66" y="884"/>
                  <a:pt x="66" y="884"/>
                  <a:pt x="66" y="884"/>
                </a:cubicBezTo>
                <a:cubicBezTo>
                  <a:pt x="65" y="883"/>
                  <a:pt x="68" y="883"/>
                  <a:pt x="67" y="882"/>
                </a:cubicBezTo>
                <a:close/>
                <a:moveTo>
                  <a:pt x="96" y="883"/>
                </a:moveTo>
                <a:cubicBezTo>
                  <a:pt x="95" y="882"/>
                  <a:pt x="93" y="881"/>
                  <a:pt x="91" y="880"/>
                </a:cubicBezTo>
                <a:cubicBezTo>
                  <a:pt x="92" y="882"/>
                  <a:pt x="92" y="882"/>
                  <a:pt x="92" y="882"/>
                </a:cubicBezTo>
                <a:cubicBezTo>
                  <a:pt x="93" y="882"/>
                  <a:pt x="94" y="882"/>
                  <a:pt x="96" y="883"/>
                </a:cubicBezTo>
                <a:close/>
                <a:moveTo>
                  <a:pt x="91" y="880"/>
                </a:moveTo>
                <a:cubicBezTo>
                  <a:pt x="90" y="877"/>
                  <a:pt x="90" y="877"/>
                  <a:pt x="90" y="877"/>
                </a:cubicBezTo>
                <a:cubicBezTo>
                  <a:pt x="89" y="878"/>
                  <a:pt x="90" y="879"/>
                  <a:pt x="91" y="880"/>
                </a:cubicBezTo>
                <a:close/>
                <a:moveTo>
                  <a:pt x="79" y="879"/>
                </a:moveTo>
                <a:cubicBezTo>
                  <a:pt x="82" y="884"/>
                  <a:pt x="82" y="884"/>
                  <a:pt x="82" y="884"/>
                </a:cubicBezTo>
                <a:cubicBezTo>
                  <a:pt x="79" y="878"/>
                  <a:pt x="79" y="878"/>
                  <a:pt x="79" y="878"/>
                </a:cubicBezTo>
                <a:lnTo>
                  <a:pt x="79" y="879"/>
                </a:lnTo>
                <a:close/>
                <a:moveTo>
                  <a:pt x="100" y="879"/>
                </a:moveTo>
                <a:cubicBezTo>
                  <a:pt x="102" y="881"/>
                  <a:pt x="102" y="881"/>
                  <a:pt x="102" y="881"/>
                </a:cubicBezTo>
                <a:cubicBezTo>
                  <a:pt x="99" y="877"/>
                  <a:pt x="99" y="877"/>
                  <a:pt x="99" y="877"/>
                </a:cubicBezTo>
                <a:lnTo>
                  <a:pt x="100" y="879"/>
                </a:lnTo>
                <a:close/>
                <a:moveTo>
                  <a:pt x="102" y="875"/>
                </a:moveTo>
                <a:cubicBezTo>
                  <a:pt x="103" y="877"/>
                  <a:pt x="106" y="877"/>
                  <a:pt x="107" y="879"/>
                </a:cubicBezTo>
                <a:cubicBezTo>
                  <a:pt x="107" y="878"/>
                  <a:pt x="106" y="876"/>
                  <a:pt x="104" y="874"/>
                </a:cubicBezTo>
                <a:cubicBezTo>
                  <a:pt x="105" y="875"/>
                  <a:pt x="104" y="876"/>
                  <a:pt x="102" y="875"/>
                </a:cubicBezTo>
                <a:close/>
                <a:moveTo>
                  <a:pt x="103" y="871"/>
                </a:moveTo>
                <a:cubicBezTo>
                  <a:pt x="103" y="871"/>
                  <a:pt x="104" y="872"/>
                  <a:pt x="104" y="874"/>
                </a:cubicBezTo>
                <a:cubicBezTo>
                  <a:pt x="104" y="873"/>
                  <a:pt x="104" y="872"/>
                  <a:pt x="103" y="871"/>
                </a:cubicBezTo>
                <a:close/>
                <a:moveTo>
                  <a:pt x="92" y="876"/>
                </a:moveTo>
                <a:cubicBezTo>
                  <a:pt x="93" y="876"/>
                  <a:pt x="95" y="877"/>
                  <a:pt x="96" y="877"/>
                </a:cubicBezTo>
                <a:cubicBezTo>
                  <a:pt x="93" y="875"/>
                  <a:pt x="93" y="875"/>
                  <a:pt x="93" y="875"/>
                </a:cubicBezTo>
                <a:lnTo>
                  <a:pt x="92" y="876"/>
                </a:lnTo>
                <a:close/>
                <a:moveTo>
                  <a:pt x="92" y="875"/>
                </a:moveTo>
                <a:cubicBezTo>
                  <a:pt x="93" y="875"/>
                  <a:pt x="93" y="875"/>
                  <a:pt x="93" y="875"/>
                </a:cubicBezTo>
                <a:cubicBezTo>
                  <a:pt x="93" y="875"/>
                  <a:pt x="93" y="874"/>
                  <a:pt x="94" y="874"/>
                </a:cubicBezTo>
                <a:cubicBezTo>
                  <a:pt x="93" y="874"/>
                  <a:pt x="93" y="875"/>
                  <a:pt x="92" y="875"/>
                </a:cubicBezTo>
                <a:close/>
                <a:moveTo>
                  <a:pt x="92" y="876"/>
                </a:moveTo>
                <a:cubicBezTo>
                  <a:pt x="92" y="876"/>
                  <a:pt x="92" y="876"/>
                  <a:pt x="92" y="876"/>
                </a:cubicBezTo>
                <a:cubicBezTo>
                  <a:pt x="92" y="875"/>
                  <a:pt x="92" y="875"/>
                  <a:pt x="92" y="876"/>
                </a:cubicBezTo>
                <a:close/>
                <a:moveTo>
                  <a:pt x="84" y="878"/>
                </a:moveTo>
                <a:cubicBezTo>
                  <a:pt x="83" y="876"/>
                  <a:pt x="82" y="873"/>
                  <a:pt x="78" y="872"/>
                </a:cubicBezTo>
                <a:cubicBezTo>
                  <a:pt x="80" y="874"/>
                  <a:pt x="82" y="875"/>
                  <a:pt x="84" y="878"/>
                </a:cubicBezTo>
                <a:close/>
                <a:moveTo>
                  <a:pt x="88" y="873"/>
                </a:moveTo>
                <a:cubicBezTo>
                  <a:pt x="86" y="874"/>
                  <a:pt x="86" y="874"/>
                  <a:pt x="86" y="874"/>
                </a:cubicBezTo>
                <a:cubicBezTo>
                  <a:pt x="87" y="875"/>
                  <a:pt x="88" y="875"/>
                  <a:pt x="89" y="876"/>
                </a:cubicBezTo>
                <a:lnTo>
                  <a:pt x="88" y="873"/>
                </a:lnTo>
                <a:close/>
                <a:moveTo>
                  <a:pt x="87" y="872"/>
                </a:moveTo>
                <a:cubicBezTo>
                  <a:pt x="88" y="873"/>
                  <a:pt x="88" y="873"/>
                  <a:pt x="88" y="873"/>
                </a:cubicBezTo>
                <a:cubicBezTo>
                  <a:pt x="88" y="873"/>
                  <a:pt x="88" y="873"/>
                  <a:pt x="88" y="873"/>
                </a:cubicBezTo>
                <a:lnTo>
                  <a:pt x="87" y="872"/>
                </a:lnTo>
                <a:close/>
                <a:moveTo>
                  <a:pt x="98" y="871"/>
                </a:moveTo>
                <a:cubicBezTo>
                  <a:pt x="97" y="869"/>
                  <a:pt x="97" y="868"/>
                  <a:pt x="98" y="867"/>
                </a:cubicBezTo>
                <a:cubicBezTo>
                  <a:pt x="96" y="868"/>
                  <a:pt x="95" y="868"/>
                  <a:pt x="95" y="869"/>
                </a:cubicBezTo>
                <a:cubicBezTo>
                  <a:pt x="96" y="870"/>
                  <a:pt x="98" y="871"/>
                  <a:pt x="98" y="871"/>
                </a:cubicBezTo>
                <a:close/>
                <a:moveTo>
                  <a:pt x="95" y="873"/>
                </a:moveTo>
                <a:cubicBezTo>
                  <a:pt x="95" y="872"/>
                  <a:pt x="95" y="872"/>
                  <a:pt x="95" y="872"/>
                </a:cubicBezTo>
                <a:cubicBezTo>
                  <a:pt x="95" y="872"/>
                  <a:pt x="94" y="872"/>
                  <a:pt x="95" y="873"/>
                </a:cubicBezTo>
                <a:close/>
                <a:moveTo>
                  <a:pt x="103" y="861"/>
                </a:moveTo>
                <a:cubicBezTo>
                  <a:pt x="102" y="861"/>
                  <a:pt x="102" y="860"/>
                  <a:pt x="102" y="860"/>
                </a:cubicBezTo>
                <a:cubicBezTo>
                  <a:pt x="103" y="861"/>
                  <a:pt x="103" y="861"/>
                  <a:pt x="103" y="861"/>
                </a:cubicBezTo>
                <a:close/>
                <a:moveTo>
                  <a:pt x="94" y="868"/>
                </a:moveTo>
                <a:cubicBezTo>
                  <a:pt x="93" y="869"/>
                  <a:pt x="94" y="869"/>
                  <a:pt x="95" y="871"/>
                </a:cubicBezTo>
                <a:cubicBezTo>
                  <a:pt x="94" y="870"/>
                  <a:pt x="95" y="869"/>
                  <a:pt x="95" y="869"/>
                </a:cubicBezTo>
                <a:cubicBezTo>
                  <a:pt x="95" y="868"/>
                  <a:pt x="94" y="868"/>
                  <a:pt x="94" y="868"/>
                </a:cubicBezTo>
                <a:close/>
                <a:moveTo>
                  <a:pt x="103" y="868"/>
                </a:moveTo>
                <a:cubicBezTo>
                  <a:pt x="102" y="867"/>
                  <a:pt x="101" y="867"/>
                  <a:pt x="100" y="867"/>
                </a:cubicBezTo>
                <a:cubicBezTo>
                  <a:pt x="101" y="868"/>
                  <a:pt x="103" y="868"/>
                  <a:pt x="103" y="868"/>
                </a:cubicBezTo>
                <a:close/>
                <a:moveTo>
                  <a:pt x="96" y="873"/>
                </a:moveTo>
                <a:cubicBezTo>
                  <a:pt x="96" y="873"/>
                  <a:pt x="96" y="873"/>
                  <a:pt x="96" y="873"/>
                </a:cubicBezTo>
                <a:cubicBezTo>
                  <a:pt x="97" y="873"/>
                  <a:pt x="97" y="873"/>
                  <a:pt x="96" y="873"/>
                </a:cubicBezTo>
                <a:close/>
                <a:moveTo>
                  <a:pt x="96" y="873"/>
                </a:moveTo>
                <a:cubicBezTo>
                  <a:pt x="96" y="872"/>
                  <a:pt x="95" y="871"/>
                  <a:pt x="95" y="871"/>
                </a:cubicBezTo>
                <a:cubicBezTo>
                  <a:pt x="95" y="871"/>
                  <a:pt x="95" y="872"/>
                  <a:pt x="95" y="872"/>
                </a:cubicBezTo>
                <a:cubicBezTo>
                  <a:pt x="95" y="872"/>
                  <a:pt x="96" y="873"/>
                  <a:pt x="96" y="873"/>
                </a:cubicBezTo>
                <a:close/>
                <a:moveTo>
                  <a:pt x="83" y="843"/>
                </a:moveTo>
                <a:cubicBezTo>
                  <a:pt x="86" y="845"/>
                  <a:pt x="88" y="849"/>
                  <a:pt x="83" y="847"/>
                </a:cubicBezTo>
                <a:cubicBezTo>
                  <a:pt x="85" y="850"/>
                  <a:pt x="96" y="857"/>
                  <a:pt x="102" y="860"/>
                </a:cubicBezTo>
                <a:cubicBezTo>
                  <a:pt x="101" y="859"/>
                  <a:pt x="99" y="858"/>
                  <a:pt x="99" y="856"/>
                </a:cubicBezTo>
                <a:cubicBezTo>
                  <a:pt x="97" y="855"/>
                  <a:pt x="93" y="856"/>
                  <a:pt x="91" y="852"/>
                </a:cubicBezTo>
                <a:cubicBezTo>
                  <a:pt x="90" y="850"/>
                  <a:pt x="93" y="852"/>
                  <a:pt x="95" y="852"/>
                </a:cubicBezTo>
                <a:cubicBezTo>
                  <a:pt x="91" y="850"/>
                  <a:pt x="91" y="846"/>
                  <a:pt x="85" y="842"/>
                </a:cubicBezTo>
                <a:cubicBezTo>
                  <a:pt x="86" y="845"/>
                  <a:pt x="86" y="845"/>
                  <a:pt x="86" y="845"/>
                </a:cubicBezTo>
                <a:cubicBezTo>
                  <a:pt x="85" y="845"/>
                  <a:pt x="84" y="843"/>
                  <a:pt x="83" y="843"/>
                </a:cubicBezTo>
                <a:close/>
                <a:moveTo>
                  <a:pt x="100" y="862"/>
                </a:moveTo>
                <a:cubicBezTo>
                  <a:pt x="100" y="863"/>
                  <a:pt x="100" y="863"/>
                  <a:pt x="100" y="863"/>
                </a:cubicBezTo>
                <a:cubicBezTo>
                  <a:pt x="101" y="863"/>
                  <a:pt x="102" y="864"/>
                  <a:pt x="105" y="865"/>
                </a:cubicBezTo>
                <a:cubicBezTo>
                  <a:pt x="105" y="863"/>
                  <a:pt x="104" y="862"/>
                  <a:pt x="103" y="861"/>
                </a:cubicBezTo>
                <a:cubicBezTo>
                  <a:pt x="100" y="863"/>
                  <a:pt x="100" y="863"/>
                  <a:pt x="100" y="863"/>
                </a:cubicBezTo>
                <a:lnTo>
                  <a:pt x="100" y="862"/>
                </a:lnTo>
                <a:close/>
                <a:moveTo>
                  <a:pt x="98" y="866"/>
                </a:moveTo>
                <a:cubicBezTo>
                  <a:pt x="95" y="863"/>
                  <a:pt x="95" y="860"/>
                  <a:pt x="90" y="858"/>
                </a:cubicBezTo>
                <a:cubicBezTo>
                  <a:pt x="90" y="860"/>
                  <a:pt x="92" y="862"/>
                  <a:pt x="93" y="864"/>
                </a:cubicBezTo>
                <a:cubicBezTo>
                  <a:pt x="94" y="861"/>
                  <a:pt x="94" y="866"/>
                  <a:pt x="98" y="865"/>
                </a:cubicBezTo>
                <a:cubicBezTo>
                  <a:pt x="98" y="866"/>
                  <a:pt x="98" y="867"/>
                  <a:pt x="98" y="867"/>
                </a:cubicBezTo>
                <a:cubicBezTo>
                  <a:pt x="98" y="867"/>
                  <a:pt x="99" y="867"/>
                  <a:pt x="100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99" y="867"/>
                  <a:pt x="99" y="867"/>
                  <a:pt x="99" y="867"/>
                </a:cubicBezTo>
                <a:cubicBezTo>
                  <a:pt x="99" y="867"/>
                  <a:pt x="99" y="867"/>
                  <a:pt x="99" y="867"/>
                </a:cubicBezTo>
                <a:cubicBezTo>
                  <a:pt x="99" y="866"/>
                  <a:pt x="98" y="866"/>
                  <a:pt x="98" y="866"/>
                </a:cubicBezTo>
                <a:cubicBezTo>
                  <a:pt x="99" y="865"/>
                  <a:pt x="99" y="866"/>
                  <a:pt x="99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100" y="867"/>
                  <a:pt x="100" y="867"/>
                  <a:pt x="100" y="867"/>
                </a:cubicBezTo>
                <a:cubicBezTo>
                  <a:pt x="100" y="863"/>
                  <a:pt x="100" y="863"/>
                  <a:pt x="100" y="863"/>
                </a:cubicBezTo>
                <a:cubicBezTo>
                  <a:pt x="99" y="863"/>
                  <a:pt x="99" y="864"/>
                  <a:pt x="98" y="866"/>
                </a:cubicBezTo>
                <a:close/>
                <a:moveTo>
                  <a:pt x="72" y="865"/>
                </a:moveTo>
                <a:cubicBezTo>
                  <a:pt x="72" y="866"/>
                  <a:pt x="73" y="866"/>
                  <a:pt x="73" y="866"/>
                </a:cubicBezTo>
                <a:cubicBezTo>
                  <a:pt x="73" y="865"/>
                  <a:pt x="72" y="865"/>
                  <a:pt x="72" y="865"/>
                </a:cubicBezTo>
                <a:close/>
                <a:moveTo>
                  <a:pt x="75" y="866"/>
                </a:moveTo>
                <a:cubicBezTo>
                  <a:pt x="75" y="866"/>
                  <a:pt x="76" y="868"/>
                  <a:pt x="76" y="868"/>
                </a:cubicBezTo>
                <a:cubicBezTo>
                  <a:pt x="74" y="868"/>
                  <a:pt x="74" y="867"/>
                  <a:pt x="73" y="866"/>
                </a:cubicBezTo>
                <a:cubicBezTo>
                  <a:pt x="74" y="867"/>
                  <a:pt x="74" y="869"/>
                  <a:pt x="77" y="869"/>
                </a:cubicBezTo>
                <a:cubicBezTo>
                  <a:pt x="77" y="869"/>
                  <a:pt x="77" y="869"/>
                  <a:pt x="77" y="869"/>
                </a:cubicBezTo>
                <a:cubicBezTo>
                  <a:pt x="78" y="868"/>
                  <a:pt x="84" y="870"/>
                  <a:pt x="84" y="871"/>
                </a:cubicBezTo>
                <a:cubicBezTo>
                  <a:pt x="81" y="869"/>
                  <a:pt x="78" y="867"/>
                  <a:pt x="75" y="866"/>
                </a:cubicBezTo>
                <a:close/>
                <a:moveTo>
                  <a:pt x="86" y="865"/>
                </a:moveTo>
                <a:cubicBezTo>
                  <a:pt x="86" y="862"/>
                  <a:pt x="86" y="862"/>
                  <a:pt x="86" y="862"/>
                </a:cubicBezTo>
                <a:cubicBezTo>
                  <a:pt x="82" y="861"/>
                  <a:pt x="82" y="861"/>
                  <a:pt x="82" y="861"/>
                </a:cubicBezTo>
                <a:cubicBezTo>
                  <a:pt x="84" y="862"/>
                  <a:pt x="84" y="862"/>
                  <a:pt x="84" y="862"/>
                </a:cubicBezTo>
                <a:cubicBezTo>
                  <a:pt x="82" y="863"/>
                  <a:pt x="84" y="864"/>
                  <a:pt x="86" y="865"/>
                </a:cubicBezTo>
                <a:close/>
                <a:moveTo>
                  <a:pt x="104" y="862"/>
                </a:moveTo>
                <a:cubicBezTo>
                  <a:pt x="108" y="865"/>
                  <a:pt x="108" y="865"/>
                  <a:pt x="108" y="865"/>
                </a:cubicBezTo>
                <a:cubicBezTo>
                  <a:pt x="104" y="860"/>
                  <a:pt x="104" y="860"/>
                  <a:pt x="104" y="860"/>
                </a:cubicBezTo>
                <a:lnTo>
                  <a:pt x="104" y="862"/>
                </a:lnTo>
                <a:close/>
                <a:moveTo>
                  <a:pt x="106" y="859"/>
                </a:moveTo>
                <a:cubicBezTo>
                  <a:pt x="109" y="861"/>
                  <a:pt x="109" y="861"/>
                  <a:pt x="109" y="861"/>
                </a:cubicBezTo>
                <a:cubicBezTo>
                  <a:pt x="108" y="859"/>
                  <a:pt x="108" y="859"/>
                  <a:pt x="108" y="859"/>
                </a:cubicBezTo>
                <a:lnTo>
                  <a:pt x="106" y="859"/>
                </a:lnTo>
                <a:close/>
                <a:moveTo>
                  <a:pt x="179" y="679"/>
                </a:moveTo>
                <a:cubicBezTo>
                  <a:pt x="178" y="678"/>
                  <a:pt x="178" y="678"/>
                  <a:pt x="178" y="678"/>
                </a:cubicBezTo>
                <a:cubicBezTo>
                  <a:pt x="178" y="679"/>
                  <a:pt x="178" y="679"/>
                  <a:pt x="179" y="679"/>
                </a:cubicBezTo>
                <a:close/>
                <a:moveTo>
                  <a:pt x="175" y="684"/>
                </a:moveTo>
                <a:cubicBezTo>
                  <a:pt x="177" y="685"/>
                  <a:pt x="177" y="685"/>
                  <a:pt x="177" y="685"/>
                </a:cubicBezTo>
                <a:cubicBezTo>
                  <a:pt x="176" y="684"/>
                  <a:pt x="175" y="684"/>
                  <a:pt x="175" y="684"/>
                </a:cubicBezTo>
                <a:close/>
                <a:moveTo>
                  <a:pt x="154" y="793"/>
                </a:moveTo>
                <a:cubicBezTo>
                  <a:pt x="158" y="794"/>
                  <a:pt x="163" y="796"/>
                  <a:pt x="159" y="794"/>
                </a:cubicBezTo>
                <a:cubicBezTo>
                  <a:pt x="156" y="791"/>
                  <a:pt x="156" y="791"/>
                  <a:pt x="156" y="791"/>
                </a:cubicBezTo>
                <a:cubicBezTo>
                  <a:pt x="156" y="793"/>
                  <a:pt x="155" y="793"/>
                  <a:pt x="154" y="793"/>
                </a:cubicBezTo>
                <a:close/>
                <a:moveTo>
                  <a:pt x="167" y="733"/>
                </a:moveTo>
                <a:cubicBezTo>
                  <a:pt x="166" y="732"/>
                  <a:pt x="166" y="732"/>
                  <a:pt x="166" y="732"/>
                </a:cubicBezTo>
                <a:cubicBezTo>
                  <a:pt x="167" y="733"/>
                  <a:pt x="168" y="734"/>
                  <a:pt x="169" y="735"/>
                </a:cubicBezTo>
                <a:cubicBezTo>
                  <a:pt x="168" y="734"/>
                  <a:pt x="168" y="734"/>
                  <a:pt x="167" y="733"/>
                </a:cubicBezTo>
                <a:close/>
                <a:moveTo>
                  <a:pt x="153" y="722"/>
                </a:moveTo>
                <a:cubicBezTo>
                  <a:pt x="156" y="722"/>
                  <a:pt x="156" y="722"/>
                  <a:pt x="156" y="722"/>
                </a:cubicBezTo>
                <a:cubicBezTo>
                  <a:pt x="155" y="722"/>
                  <a:pt x="154" y="722"/>
                  <a:pt x="153" y="722"/>
                </a:cubicBezTo>
                <a:close/>
                <a:moveTo>
                  <a:pt x="193" y="653"/>
                </a:moveTo>
                <a:cubicBezTo>
                  <a:pt x="190" y="650"/>
                  <a:pt x="190" y="650"/>
                  <a:pt x="190" y="650"/>
                </a:cubicBezTo>
                <a:cubicBezTo>
                  <a:pt x="189" y="651"/>
                  <a:pt x="191" y="652"/>
                  <a:pt x="193" y="653"/>
                </a:cubicBezTo>
                <a:close/>
                <a:moveTo>
                  <a:pt x="125" y="830"/>
                </a:moveTo>
                <a:cubicBezTo>
                  <a:pt x="127" y="831"/>
                  <a:pt x="128" y="830"/>
                  <a:pt x="129" y="830"/>
                </a:cubicBezTo>
                <a:cubicBezTo>
                  <a:pt x="126" y="829"/>
                  <a:pt x="123" y="828"/>
                  <a:pt x="125" y="830"/>
                </a:cubicBezTo>
                <a:close/>
                <a:moveTo>
                  <a:pt x="213" y="707"/>
                </a:moveTo>
                <a:cubicBezTo>
                  <a:pt x="213" y="707"/>
                  <a:pt x="212" y="706"/>
                  <a:pt x="212" y="705"/>
                </a:cubicBezTo>
                <a:cubicBezTo>
                  <a:pt x="212" y="706"/>
                  <a:pt x="212" y="707"/>
                  <a:pt x="213" y="707"/>
                </a:cubicBezTo>
                <a:close/>
                <a:moveTo>
                  <a:pt x="130" y="828"/>
                </a:moveTo>
                <a:cubicBezTo>
                  <a:pt x="130" y="828"/>
                  <a:pt x="130" y="828"/>
                  <a:pt x="129" y="828"/>
                </a:cubicBezTo>
                <a:cubicBezTo>
                  <a:pt x="129" y="829"/>
                  <a:pt x="129" y="829"/>
                  <a:pt x="129" y="830"/>
                </a:cubicBezTo>
                <a:cubicBezTo>
                  <a:pt x="131" y="830"/>
                  <a:pt x="132" y="830"/>
                  <a:pt x="130" y="828"/>
                </a:cubicBezTo>
                <a:close/>
                <a:moveTo>
                  <a:pt x="259" y="568"/>
                </a:moveTo>
                <a:cubicBezTo>
                  <a:pt x="259" y="568"/>
                  <a:pt x="259" y="568"/>
                  <a:pt x="260" y="568"/>
                </a:cubicBezTo>
                <a:cubicBezTo>
                  <a:pt x="259" y="568"/>
                  <a:pt x="259" y="568"/>
                  <a:pt x="259" y="568"/>
                </a:cubicBezTo>
                <a:close/>
                <a:moveTo>
                  <a:pt x="312" y="568"/>
                </a:moveTo>
                <a:cubicBezTo>
                  <a:pt x="312" y="568"/>
                  <a:pt x="311" y="569"/>
                  <a:pt x="311" y="569"/>
                </a:cubicBezTo>
                <a:cubicBezTo>
                  <a:pt x="312" y="569"/>
                  <a:pt x="312" y="569"/>
                  <a:pt x="312" y="568"/>
                </a:cubicBezTo>
                <a:close/>
                <a:moveTo>
                  <a:pt x="116" y="849"/>
                </a:moveTo>
                <a:cubicBezTo>
                  <a:pt x="115" y="850"/>
                  <a:pt x="116" y="849"/>
                  <a:pt x="116" y="849"/>
                </a:cubicBezTo>
                <a:close/>
                <a:moveTo>
                  <a:pt x="100" y="842"/>
                </a:moveTo>
                <a:cubicBezTo>
                  <a:pt x="100" y="841"/>
                  <a:pt x="100" y="841"/>
                  <a:pt x="99" y="840"/>
                </a:cubicBezTo>
                <a:cubicBezTo>
                  <a:pt x="100" y="841"/>
                  <a:pt x="100" y="842"/>
                  <a:pt x="100" y="842"/>
                </a:cubicBezTo>
                <a:close/>
                <a:moveTo>
                  <a:pt x="113" y="807"/>
                </a:moveTo>
                <a:cubicBezTo>
                  <a:pt x="113" y="807"/>
                  <a:pt x="113" y="807"/>
                  <a:pt x="113" y="807"/>
                </a:cubicBezTo>
                <a:cubicBezTo>
                  <a:pt x="113" y="806"/>
                  <a:pt x="113" y="806"/>
                  <a:pt x="113" y="807"/>
                </a:cubicBezTo>
                <a:close/>
                <a:moveTo>
                  <a:pt x="113" y="849"/>
                </a:moveTo>
                <a:cubicBezTo>
                  <a:pt x="114" y="849"/>
                  <a:pt x="114" y="849"/>
                  <a:pt x="115" y="849"/>
                </a:cubicBezTo>
                <a:cubicBezTo>
                  <a:pt x="115" y="849"/>
                  <a:pt x="114" y="849"/>
                  <a:pt x="113" y="849"/>
                </a:cubicBezTo>
                <a:close/>
                <a:moveTo>
                  <a:pt x="115" y="850"/>
                </a:moveTo>
                <a:cubicBezTo>
                  <a:pt x="115" y="850"/>
                  <a:pt x="115" y="850"/>
                  <a:pt x="114" y="850"/>
                </a:cubicBezTo>
                <a:cubicBezTo>
                  <a:pt x="115" y="851"/>
                  <a:pt x="115" y="851"/>
                  <a:pt x="115" y="850"/>
                </a:cubicBezTo>
                <a:close/>
                <a:moveTo>
                  <a:pt x="116" y="848"/>
                </a:moveTo>
                <a:cubicBezTo>
                  <a:pt x="116" y="848"/>
                  <a:pt x="115" y="849"/>
                  <a:pt x="115" y="849"/>
                </a:cubicBezTo>
                <a:cubicBezTo>
                  <a:pt x="115" y="849"/>
                  <a:pt x="115" y="849"/>
                  <a:pt x="116" y="849"/>
                </a:cubicBezTo>
                <a:cubicBezTo>
                  <a:pt x="116" y="849"/>
                  <a:pt x="116" y="848"/>
                  <a:pt x="116" y="848"/>
                </a:cubicBezTo>
                <a:close/>
                <a:moveTo>
                  <a:pt x="234" y="621"/>
                </a:moveTo>
                <a:cubicBezTo>
                  <a:pt x="234" y="621"/>
                  <a:pt x="234" y="621"/>
                  <a:pt x="234" y="621"/>
                </a:cubicBezTo>
                <a:cubicBezTo>
                  <a:pt x="233" y="620"/>
                  <a:pt x="233" y="620"/>
                  <a:pt x="234" y="621"/>
                </a:cubicBezTo>
                <a:close/>
                <a:moveTo>
                  <a:pt x="130" y="752"/>
                </a:moveTo>
                <a:cubicBezTo>
                  <a:pt x="130" y="752"/>
                  <a:pt x="130" y="752"/>
                  <a:pt x="130" y="752"/>
                </a:cubicBezTo>
                <a:cubicBezTo>
                  <a:pt x="130" y="752"/>
                  <a:pt x="130" y="752"/>
                  <a:pt x="130" y="752"/>
                </a:cubicBezTo>
                <a:close/>
                <a:moveTo>
                  <a:pt x="129" y="748"/>
                </a:moveTo>
                <a:cubicBezTo>
                  <a:pt x="132" y="752"/>
                  <a:pt x="132" y="752"/>
                  <a:pt x="130" y="752"/>
                </a:cubicBezTo>
                <a:cubicBezTo>
                  <a:pt x="140" y="759"/>
                  <a:pt x="140" y="759"/>
                  <a:pt x="140" y="759"/>
                </a:cubicBezTo>
                <a:lnTo>
                  <a:pt x="129" y="748"/>
                </a:lnTo>
                <a:close/>
                <a:moveTo>
                  <a:pt x="185" y="670"/>
                </a:moveTo>
                <a:cubicBezTo>
                  <a:pt x="191" y="672"/>
                  <a:pt x="186" y="666"/>
                  <a:pt x="184" y="663"/>
                </a:cubicBezTo>
                <a:cubicBezTo>
                  <a:pt x="186" y="663"/>
                  <a:pt x="192" y="669"/>
                  <a:pt x="191" y="666"/>
                </a:cubicBezTo>
                <a:cubicBezTo>
                  <a:pt x="192" y="661"/>
                  <a:pt x="183" y="661"/>
                  <a:pt x="183" y="658"/>
                </a:cubicBezTo>
                <a:cubicBezTo>
                  <a:pt x="190" y="661"/>
                  <a:pt x="190" y="661"/>
                  <a:pt x="190" y="661"/>
                </a:cubicBezTo>
                <a:cubicBezTo>
                  <a:pt x="187" y="656"/>
                  <a:pt x="192" y="657"/>
                  <a:pt x="194" y="655"/>
                </a:cubicBezTo>
                <a:cubicBezTo>
                  <a:pt x="194" y="655"/>
                  <a:pt x="194" y="654"/>
                  <a:pt x="193" y="653"/>
                </a:cubicBezTo>
                <a:cubicBezTo>
                  <a:pt x="197" y="653"/>
                  <a:pt x="191" y="645"/>
                  <a:pt x="194" y="645"/>
                </a:cubicBezTo>
                <a:cubicBezTo>
                  <a:pt x="195" y="646"/>
                  <a:pt x="198" y="647"/>
                  <a:pt x="199" y="648"/>
                </a:cubicBezTo>
                <a:cubicBezTo>
                  <a:pt x="198" y="642"/>
                  <a:pt x="198" y="642"/>
                  <a:pt x="198" y="642"/>
                </a:cubicBezTo>
                <a:cubicBezTo>
                  <a:pt x="198" y="645"/>
                  <a:pt x="202" y="647"/>
                  <a:pt x="205" y="649"/>
                </a:cubicBezTo>
                <a:cubicBezTo>
                  <a:pt x="205" y="648"/>
                  <a:pt x="203" y="647"/>
                  <a:pt x="203" y="646"/>
                </a:cubicBezTo>
                <a:cubicBezTo>
                  <a:pt x="204" y="647"/>
                  <a:pt x="205" y="648"/>
                  <a:pt x="207" y="649"/>
                </a:cubicBezTo>
                <a:cubicBezTo>
                  <a:pt x="204" y="642"/>
                  <a:pt x="204" y="642"/>
                  <a:pt x="204" y="642"/>
                </a:cubicBezTo>
                <a:cubicBezTo>
                  <a:pt x="203" y="642"/>
                  <a:pt x="203" y="642"/>
                  <a:pt x="202" y="642"/>
                </a:cubicBezTo>
                <a:cubicBezTo>
                  <a:pt x="203" y="641"/>
                  <a:pt x="202" y="638"/>
                  <a:pt x="205" y="639"/>
                </a:cubicBezTo>
                <a:cubicBezTo>
                  <a:pt x="206" y="640"/>
                  <a:pt x="207" y="641"/>
                  <a:pt x="208" y="642"/>
                </a:cubicBezTo>
                <a:cubicBezTo>
                  <a:pt x="204" y="641"/>
                  <a:pt x="207" y="643"/>
                  <a:pt x="209" y="646"/>
                </a:cubicBezTo>
                <a:cubicBezTo>
                  <a:pt x="210" y="643"/>
                  <a:pt x="210" y="646"/>
                  <a:pt x="213" y="646"/>
                </a:cubicBezTo>
                <a:cubicBezTo>
                  <a:pt x="214" y="645"/>
                  <a:pt x="210" y="641"/>
                  <a:pt x="207" y="640"/>
                </a:cubicBezTo>
                <a:cubicBezTo>
                  <a:pt x="210" y="639"/>
                  <a:pt x="211" y="639"/>
                  <a:pt x="209" y="635"/>
                </a:cubicBezTo>
                <a:cubicBezTo>
                  <a:pt x="213" y="639"/>
                  <a:pt x="213" y="639"/>
                  <a:pt x="213" y="639"/>
                </a:cubicBezTo>
                <a:cubicBezTo>
                  <a:pt x="213" y="636"/>
                  <a:pt x="213" y="636"/>
                  <a:pt x="213" y="636"/>
                </a:cubicBezTo>
                <a:cubicBezTo>
                  <a:pt x="217" y="641"/>
                  <a:pt x="217" y="641"/>
                  <a:pt x="217" y="641"/>
                </a:cubicBezTo>
                <a:cubicBezTo>
                  <a:pt x="222" y="640"/>
                  <a:pt x="210" y="635"/>
                  <a:pt x="215" y="634"/>
                </a:cubicBezTo>
                <a:cubicBezTo>
                  <a:pt x="218" y="637"/>
                  <a:pt x="218" y="637"/>
                  <a:pt x="218" y="637"/>
                </a:cubicBezTo>
                <a:cubicBezTo>
                  <a:pt x="218" y="634"/>
                  <a:pt x="212" y="629"/>
                  <a:pt x="217" y="632"/>
                </a:cubicBezTo>
                <a:cubicBezTo>
                  <a:pt x="216" y="629"/>
                  <a:pt x="210" y="630"/>
                  <a:pt x="212" y="627"/>
                </a:cubicBezTo>
                <a:cubicBezTo>
                  <a:pt x="214" y="627"/>
                  <a:pt x="216" y="627"/>
                  <a:pt x="217" y="627"/>
                </a:cubicBezTo>
                <a:cubicBezTo>
                  <a:pt x="216" y="625"/>
                  <a:pt x="212" y="625"/>
                  <a:pt x="212" y="626"/>
                </a:cubicBezTo>
                <a:cubicBezTo>
                  <a:pt x="214" y="620"/>
                  <a:pt x="227" y="632"/>
                  <a:pt x="225" y="625"/>
                </a:cubicBezTo>
                <a:cubicBezTo>
                  <a:pt x="221" y="624"/>
                  <a:pt x="218" y="619"/>
                  <a:pt x="216" y="622"/>
                </a:cubicBezTo>
                <a:cubicBezTo>
                  <a:pt x="215" y="619"/>
                  <a:pt x="224" y="623"/>
                  <a:pt x="221" y="618"/>
                </a:cubicBezTo>
                <a:cubicBezTo>
                  <a:pt x="225" y="623"/>
                  <a:pt x="225" y="623"/>
                  <a:pt x="225" y="623"/>
                </a:cubicBezTo>
                <a:cubicBezTo>
                  <a:pt x="225" y="622"/>
                  <a:pt x="224" y="621"/>
                  <a:pt x="224" y="620"/>
                </a:cubicBezTo>
                <a:cubicBezTo>
                  <a:pt x="227" y="623"/>
                  <a:pt x="227" y="623"/>
                  <a:pt x="227" y="623"/>
                </a:cubicBezTo>
                <a:cubicBezTo>
                  <a:pt x="222" y="616"/>
                  <a:pt x="233" y="622"/>
                  <a:pt x="225" y="614"/>
                </a:cubicBezTo>
                <a:cubicBezTo>
                  <a:pt x="231" y="620"/>
                  <a:pt x="226" y="613"/>
                  <a:pt x="229" y="614"/>
                </a:cubicBezTo>
                <a:cubicBezTo>
                  <a:pt x="233" y="619"/>
                  <a:pt x="226" y="618"/>
                  <a:pt x="232" y="623"/>
                </a:cubicBezTo>
                <a:cubicBezTo>
                  <a:pt x="234" y="623"/>
                  <a:pt x="232" y="621"/>
                  <a:pt x="234" y="621"/>
                </a:cubicBezTo>
                <a:cubicBezTo>
                  <a:pt x="234" y="622"/>
                  <a:pt x="236" y="624"/>
                  <a:pt x="237" y="625"/>
                </a:cubicBezTo>
                <a:cubicBezTo>
                  <a:pt x="242" y="626"/>
                  <a:pt x="236" y="619"/>
                  <a:pt x="235" y="616"/>
                </a:cubicBezTo>
                <a:cubicBezTo>
                  <a:pt x="235" y="620"/>
                  <a:pt x="235" y="620"/>
                  <a:pt x="235" y="620"/>
                </a:cubicBezTo>
                <a:cubicBezTo>
                  <a:pt x="229" y="615"/>
                  <a:pt x="234" y="618"/>
                  <a:pt x="230" y="614"/>
                </a:cubicBezTo>
                <a:cubicBezTo>
                  <a:pt x="234" y="615"/>
                  <a:pt x="230" y="610"/>
                  <a:pt x="233" y="611"/>
                </a:cubicBezTo>
                <a:cubicBezTo>
                  <a:pt x="233" y="611"/>
                  <a:pt x="233" y="612"/>
                  <a:pt x="233" y="612"/>
                </a:cubicBezTo>
                <a:cubicBezTo>
                  <a:pt x="235" y="609"/>
                  <a:pt x="246" y="616"/>
                  <a:pt x="247" y="615"/>
                </a:cubicBezTo>
                <a:cubicBezTo>
                  <a:pt x="248" y="614"/>
                  <a:pt x="246" y="610"/>
                  <a:pt x="243" y="609"/>
                </a:cubicBezTo>
                <a:cubicBezTo>
                  <a:pt x="242" y="606"/>
                  <a:pt x="242" y="614"/>
                  <a:pt x="236" y="606"/>
                </a:cubicBezTo>
                <a:cubicBezTo>
                  <a:pt x="246" y="611"/>
                  <a:pt x="234" y="600"/>
                  <a:pt x="243" y="602"/>
                </a:cubicBezTo>
                <a:cubicBezTo>
                  <a:pt x="245" y="605"/>
                  <a:pt x="249" y="605"/>
                  <a:pt x="251" y="608"/>
                </a:cubicBezTo>
                <a:cubicBezTo>
                  <a:pt x="251" y="606"/>
                  <a:pt x="250" y="604"/>
                  <a:pt x="248" y="602"/>
                </a:cubicBezTo>
                <a:cubicBezTo>
                  <a:pt x="251" y="603"/>
                  <a:pt x="251" y="603"/>
                  <a:pt x="251" y="603"/>
                </a:cubicBezTo>
                <a:cubicBezTo>
                  <a:pt x="246" y="597"/>
                  <a:pt x="245" y="599"/>
                  <a:pt x="244" y="593"/>
                </a:cubicBezTo>
                <a:cubicBezTo>
                  <a:pt x="246" y="596"/>
                  <a:pt x="249" y="595"/>
                  <a:pt x="251" y="597"/>
                </a:cubicBezTo>
                <a:cubicBezTo>
                  <a:pt x="252" y="596"/>
                  <a:pt x="251" y="595"/>
                  <a:pt x="250" y="593"/>
                </a:cubicBezTo>
                <a:cubicBezTo>
                  <a:pt x="251" y="593"/>
                  <a:pt x="251" y="593"/>
                  <a:pt x="251" y="593"/>
                </a:cubicBezTo>
                <a:cubicBezTo>
                  <a:pt x="251" y="589"/>
                  <a:pt x="256" y="593"/>
                  <a:pt x="255" y="588"/>
                </a:cubicBezTo>
                <a:cubicBezTo>
                  <a:pt x="253" y="587"/>
                  <a:pt x="253" y="587"/>
                  <a:pt x="253" y="587"/>
                </a:cubicBezTo>
                <a:cubicBezTo>
                  <a:pt x="251" y="580"/>
                  <a:pt x="258" y="577"/>
                  <a:pt x="259" y="572"/>
                </a:cubicBezTo>
                <a:cubicBezTo>
                  <a:pt x="256" y="572"/>
                  <a:pt x="256" y="572"/>
                  <a:pt x="256" y="572"/>
                </a:cubicBezTo>
                <a:cubicBezTo>
                  <a:pt x="257" y="572"/>
                  <a:pt x="255" y="567"/>
                  <a:pt x="259" y="568"/>
                </a:cubicBezTo>
                <a:cubicBezTo>
                  <a:pt x="259" y="568"/>
                  <a:pt x="259" y="569"/>
                  <a:pt x="259" y="569"/>
                </a:cubicBezTo>
                <a:cubicBezTo>
                  <a:pt x="261" y="571"/>
                  <a:pt x="264" y="573"/>
                  <a:pt x="265" y="572"/>
                </a:cubicBezTo>
                <a:cubicBezTo>
                  <a:pt x="263" y="569"/>
                  <a:pt x="263" y="569"/>
                  <a:pt x="263" y="569"/>
                </a:cubicBezTo>
                <a:cubicBezTo>
                  <a:pt x="265" y="571"/>
                  <a:pt x="265" y="571"/>
                  <a:pt x="265" y="571"/>
                </a:cubicBezTo>
                <a:cubicBezTo>
                  <a:pt x="267" y="569"/>
                  <a:pt x="261" y="568"/>
                  <a:pt x="262" y="567"/>
                </a:cubicBezTo>
                <a:cubicBezTo>
                  <a:pt x="271" y="572"/>
                  <a:pt x="268" y="561"/>
                  <a:pt x="276" y="565"/>
                </a:cubicBezTo>
                <a:cubicBezTo>
                  <a:pt x="271" y="560"/>
                  <a:pt x="273" y="567"/>
                  <a:pt x="268" y="562"/>
                </a:cubicBezTo>
                <a:cubicBezTo>
                  <a:pt x="270" y="563"/>
                  <a:pt x="271" y="563"/>
                  <a:pt x="272" y="563"/>
                </a:cubicBezTo>
                <a:cubicBezTo>
                  <a:pt x="268" y="560"/>
                  <a:pt x="268" y="560"/>
                  <a:pt x="268" y="560"/>
                </a:cubicBezTo>
                <a:cubicBezTo>
                  <a:pt x="274" y="557"/>
                  <a:pt x="278" y="558"/>
                  <a:pt x="280" y="553"/>
                </a:cubicBezTo>
                <a:cubicBezTo>
                  <a:pt x="281" y="554"/>
                  <a:pt x="281" y="554"/>
                  <a:pt x="281" y="554"/>
                </a:cubicBezTo>
                <a:cubicBezTo>
                  <a:pt x="283" y="554"/>
                  <a:pt x="283" y="553"/>
                  <a:pt x="280" y="550"/>
                </a:cubicBezTo>
                <a:cubicBezTo>
                  <a:pt x="282" y="551"/>
                  <a:pt x="282" y="552"/>
                  <a:pt x="284" y="553"/>
                </a:cubicBezTo>
                <a:cubicBezTo>
                  <a:pt x="277" y="543"/>
                  <a:pt x="295" y="553"/>
                  <a:pt x="289" y="547"/>
                </a:cubicBezTo>
                <a:cubicBezTo>
                  <a:pt x="297" y="552"/>
                  <a:pt x="306" y="554"/>
                  <a:pt x="311" y="560"/>
                </a:cubicBezTo>
                <a:cubicBezTo>
                  <a:pt x="311" y="558"/>
                  <a:pt x="311" y="558"/>
                  <a:pt x="311" y="558"/>
                </a:cubicBezTo>
                <a:cubicBezTo>
                  <a:pt x="316" y="562"/>
                  <a:pt x="309" y="562"/>
                  <a:pt x="313" y="566"/>
                </a:cubicBezTo>
                <a:cubicBezTo>
                  <a:pt x="306" y="565"/>
                  <a:pt x="306" y="565"/>
                  <a:pt x="306" y="565"/>
                </a:cubicBezTo>
                <a:cubicBezTo>
                  <a:pt x="308" y="567"/>
                  <a:pt x="310" y="569"/>
                  <a:pt x="311" y="569"/>
                </a:cubicBezTo>
                <a:cubicBezTo>
                  <a:pt x="311" y="570"/>
                  <a:pt x="310" y="571"/>
                  <a:pt x="314" y="572"/>
                </a:cubicBezTo>
                <a:cubicBezTo>
                  <a:pt x="296" y="570"/>
                  <a:pt x="302" y="587"/>
                  <a:pt x="290" y="589"/>
                </a:cubicBezTo>
                <a:cubicBezTo>
                  <a:pt x="290" y="590"/>
                  <a:pt x="292" y="591"/>
                  <a:pt x="293" y="592"/>
                </a:cubicBezTo>
                <a:cubicBezTo>
                  <a:pt x="287" y="590"/>
                  <a:pt x="295" y="595"/>
                  <a:pt x="295" y="596"/>
                </a:cubicBezTo>
                <a:cubicBezTo>
                  <a:pt x="287" y="593"/>
                  <a:pt x="287" y="593"/>
                  <a:pt x="287" y="593"/>
                </a:cubicBezTo>
                <a:cubicBezTo>
                  <a:pt x="288" y="596"/>
                  <a:pt x="291" y="597"/>
                  <a:pt x="292" y="598"/>
                </a:cubicBezTo>
                <a:cubicBezTo>
                  <a:pt x="290" y="602"/>
                  <a:pt x="281" y="601"/>
                  <a:pt x="283" y="607"/>
                </a:cubicBezTo>
                <a:cubicBezTo>
                  <a:pt x="280" y="606"/>
                  <a:pt x="277" y="603"/>
                  <a:pt x="276" y="604"/>
                </a:cubicBezTo>
                <a:cubicBezTo>
                  <a:pt x="284" y="607"/>
                  <a:pt x="276" y="610"/>
                  <a:pt x="282" y="612"/>
                </a:cubicBezTo>
                <a:cubicBezTo>
                  <a:pt x="274" y="608"/>
                  <a:pt x="277" y="616"/>
                  <a:pt x="267" y="608"/>
                </a:cubicBezTo>
                <a:cubicBezTo>
                  <a:pt x="265" y="609"/>
                  <a:pt x="270" y="612"/>
                  <a:pt x="272" y="612"/>
                </a:cubicBezTo>
                <a:cubicBezTo>
                  <a:pt x="270" y="614"/>
                  <a:pt x="269" y="615"/>
                  <a:pt x="271" y="619"/>
                </a:cubicBezTo>
                <a:cubicBezTo>
                  <a:pt x="268" y="619"/>
                  <a:pt x="268" y="629"/>
                  <a:pt x="259" y="625"/>
                </a:cubicBezTo>
                <a:cubicBezTo>
                  <a:pt x="264" y="628"/>
                  <a:pt x="261" y="627"/>
                  <a:pt x="263" y="630"/>
                </a:cubicBezTo>
                <a:cubicBezTo>
                  <a:pt x="268" y="632"/>
                  <a:pt x="268" y="632"/>
                  <a:pt x="268" y="632"/>
                </a:cubicBezTo>
                <a:cubicBezTo>
                  <a:pt x="265" y="634"/>
                  <a:pt x="265" y="634"/>
                  <a:pt x="265" y="634"/>
                </a:cubicBezTo>
                <a:cubicBezTo>
                  <a:pt x="266" y="635"/>
                  <a:pt x="265" y="635"/>
                  <a:pt x="265" y="635"/>
                </a:cubicBezTo>
                <a:cubicBezTo>
                  <a:pt x="264" y="635"/>
                  <a:pt x="262" y="633"/>
                  <a:pt x="260" y="633"/>
                </a:cubicBezTo>
                <a:cubicBezTo>
                  <a:pt x="259" y="634"/>
                  <a:pt x="261" y="636"/>
                  <a:pt x="263" y="639"/>
                </a:cubicBezTo>
                <a:cubicBezTo>
                  <a:pt x="264" y="639"/>
                  <a:pt x="264" y="639"/>
                  <a:pt x="264" y="639"/>
                </a:cubicBezTo>
                <a:cubicBezTo>
                  <a:pt x="264" y="641"/>
                  <a:pt x="264" y="641"/>
                  <a:pt x="264" y="641"/>
                </a:cubicBezTo>
                <a:cubicBezTo>
                  <a:pt x="263" y="641"/>
                  <a:pt x="261" y="634"/>
                  <a:pt x="257" y="635"/>
                </a:cubicBezTo>
                <a:cubicBezTo>
                  <a:pt x="258" y="636"/>
                  <a:pt x="263" y="642"/>
                  <a:pt x="259" y="641"/>
                </a:cubicBezTo>
                <a:cubicBezTo>
                  <a:pt x="260" y="639"/>
                  <a:pt x="257" y="637"/>
                  <a:pt x="255" y="637"/>
                </a:cubicBezTo>
                <a:cubicBezTo>
                  <a:pt x="254" y="638"/>
                  <a:pt x="254" y="638"/>
                  <a:pt x="254" y="638"/>
                </a:cubicBezTo>
                <a:cubicBezTo>
                  <a:pt x="260" y="642"/>
                  <a:pt x="260" y="642"/>
                  <a:pt x="260" y="642"/>
                </a:cubicBezTo>
                <a:cubicBezTo>
                  <a:pt x="256" y="647"/>
                  <a:pt x="247" y="650"/>
                  <a:pt x="244" y="656"/>
                </a:cubicBezTo>
                <a:cubicBezTo>
                  <a:pt x="239" y="652"/>
                  <a:pt x="240" y="660"/>
                  <a:pt x="233" y="654"/>
                </a:cubicBezTo>
                <a:cubicBezTo>
                  <a:pt x="234" y="654"/>
                  <a:pt x="234" y="654"/>
                  <a:pt x="234" y="654"/>
                </a:cubicBezTo>
                <a:cubicBezTo>
                  <a:pt x="235" y="652"/>
                  <a:pt x="228" y="650"/>
                  <a:pt x="228" y="652"/>
                </a:cubicBezTo>
                <a:cubicBezTo>
                  <a:pt x="231" y="653"/>
                  <a:pt x="234" y="660"/>
                  <a:pt x="237" y="658"/>
                </a:cubicBezTo>
                <a:cubicBezTo>
                  <a:pt x="239" y="662"/>
                  <a:pt x="239" y="662"/>
                  <a:pt x="239" y="662"/>
                </a:cubicBezTo>
                <a:cubicBezTo>
                  <a:pt x="252" y="674"/>
                  <a:pt x="233" y="668"/>
                  <a:pt x="235" y="674"/>
                </a:cubicBezTo>
                <a:cubicBezTo>
                  <a:pt x="235" y="674"/>
                  <a:pt x="234" y="673"/>
                  <a:pt x="234" y="673"/>
                </a:cubicBezTo>
                <a:cubicBezTo>
                  <a:pt x="236" y="679"/>
                  <a:pt x="225" y="677"/>
                  <a:pt x="227" y="679"/>
                </a:cubicBezTo>
                <a:cubicBezTo>
                  <a:pt x="223" y="677"/>
                  <a:pt x="223" y="677"/>
                  <a:pt x="223" y="677"/>
                </a:cubicBezTo>
                <a:cubicBezTo>
                  <a:pt x="227" y="684"/>
                  <a:pt x="227" y="684"/>
                  <a:pt x="222" y="686"/>
                </a:cubicBezTo>
                <a:cubicBezTo>
                  <a:pt x="222" y="685"/>
                  <a:pt x="221" y="684"/>
                  <a:pt x="220" y="684"/>
                </a:cubicBezTo>
                <a:cubicBezTo>
                  <a:pt x="222" y="687"/>
                  <a:pt x="224" y="690"/>
                  <a:pt x="222" y="691"/>
                </a:cubicBezTo>
                <a:cubicBezTo>
                  <a:pt x="221" y="690"/>
                  <a:pt x="221" y="690"/>
                  <a:pt x="221" y="690"/>
                </a:cubicBezTo>
                <a:cubicBezTo>
                  <a:pt x="219" y="694"/>
                  <a:pt x="219" y="694"/>
                  <a:pt x="219" y="694"/>
                </a:cubicBezTo>
                <a:cubicBezTo>
                  <a:pt x="207" y="685"/>
                  <a:pt x="222" y="705"/>
                  <a:pt x="208" y="697"/>
                </a:cubicBezTo>
                <a:cubicBezTo>
                  <a:pt x="211" y="700"/>
                  <a:pt x="211" y="703"/>
                  <a:pt x="212" y="705"/>
                </a:cubicBezTo>
                <a:cubicBezTo>
                  <a:pt x="211" y="705"/>
                  <a:pt x="211" y="705"/>
                  <a:pt x="210" y="704"/>
                </a:cubicBezTo>
                <a:cubicBezTo>
                  <a:pt x="215" y="710"/>
                  <a:pt x="205" y="707"/>
                  <a:pt x="205" y="709"/>
                </a:cubicBezTo>
                <a:cubicBezTo>
                  <a:pt x="206" y="711"/>
                  <a:pt x="208" y="712"/>
                  <a:pt x="210" y="713"/>
                </a:cubicBezTo>
                <a:cubicBezTo>
                  <a:pt x="204" y="711"/>
                  <a:pt x="212" y="722"/>
                  <a:pt x="210" y="721"/>
                </a:cubicBezTo>
                <a:cubicBezTo>
                  <a:pt x="208" y="722"/>
                  <a:pt x="205" y="718"/>
                  <a:pt x="202" y="717"/>
                </a:cubicBezTo>
                <a:cubicBezTo>
                  <a:pt x="201" y="720"/>
                  <a:pt x="213" y="724"/>
                  <a:pt x="206" y="724"/>
                </a:cubicBezTo>
                <a:cubicBezTo>
                  <a:pt x="206" y="723"/>
                  <a:pt x="206" y="722"/>
                  <a:pt x="205" y="722"/>
                </a:cubicBezTo>
                <a:cubicBezTo>
                  <a:pt x="203" y="722"/>
                  <a:pt x="188" y="714"/>
                  <a:pt x="190" y="717"/>
                </a:cubicBezTo>
                <a:cubicBezTo>
                  <a:pt x="193" y="718"/>
                  <a:pt x="193" y="718"/>
                  <a:pt x="193" y="718"/>
                </a:cubicBezTo>
                <a:cubicBezTo>
                  <a:pt x="195" y="722"/>
                  <a:pt x="180" y="715"/>
                  <a:pt x="188" y="721"/>
                </a:cubicBezTo>
                <a:cubicBezTo>
                  <a:pt x="192" y="724"/>
                  <a:pt x="192" y="724"/>
                  <a:pt x="192" y="724"/>
                </a:cubicBezTo>
                <a:cubicBezTo>
                  <a:pt x="184" y="723"/>
                  <a:pt x="192" y="726"/>
                  <a:pt x="185" y="726"/>
                </a:cubicBezTo>
                <a:cubicBezTo>
                  <a:pt x="185" y="726"/>
                  <a:pt x="185" y="726"/>
                  <a:pt x="185" y="726"/>
                </a:cubicBezTo>
                <a:cubicBezTo>
                  <a:pt x="184" y="728"/>
                  <a:pt x="179" y="725"/>
                  <a:pt x="185" y="730"/>
                </a:cubicBezTo>
                <a:cubicBezTo>
                  <a:pt x="186" y="730"/>
                  <a:pt x="186" y="730"/>
                  <a:pt x="186" y="730"/>
                </a:cubicBezTo>
                <a:cubicBezTo>
                  <a:pt x="185" y="732"/>
                  <a:pt x="184" y="732"/>
                  <a:pt x="183" y="734"/>
                </a:cubicBezTo>
                <a:cubicBezTo>
                  <a:pt x="183" y="734"/>
                  <a:pt x="184" y="736"/>
                  <a:pt x="182" y="735"/>
                </a:cubicBezTo>
                <a:cubicBezTo>
                  <a:pt x="187" y="739"/>
                  <a:pt x="181" y="741"/>
                  <a:pt x="180" y="742"/>
                </a:cubicBezTo>
                <a:cubicBezTo>
                  <a:pt x="181" y="740"/>
                  <a:pt x="178" y="739"/>
                  <a:pt x="176" y="738"/>
                </a:cubicBezTo>
                <a:cubicBezTo>
                  <a:pt x="179" y="742"/>
                  <a:pt x="179" y="743"/>
                  <a:pt x="176" y="742"/>
                </a:cubicBezTo>
                <a:cubicBezTo>
                  <a:pt x="182" y="746"/>
                  <a:pt x="188" y="751"/>
                  <a:pt x="187" y="754"/>
                </a:cubicBezTo>
                <a:cubicBezTo>
                  <a:pt x="186" y="753"/>
                  <a:pt x="186" y="752"/>
                  <a:pt x="185" y="751"/>
                </a:cubicBezTo>
                <a:cubicBezTo>
                  <a:pt x="183" y="750"/>
                  <a:pt x="184" y="752"/>
                  <a:pt x="184" y="753"/>
                </a:cubicBezTo>
                <a:cubicBezTo>
                  <a:pt x="183" y="752"/>
                  <a:pt x="183" y="750"/>
                  <a:pt x="180" y="749"/>
                </a:cubicBezTo>
                <a:cubicBezTo>
                  <a:pt x="185" y="755"/>
                  <a:pt x="179" y="752"/>
                  <a:pt x="179" y="756"/>
                </a:cubicBezTo>
                <a:cubicBezTo>
                  <a:pt x="178" y="754"/>
                  <a:pt x="176" y="754"/>
                  <a:pt x="174" y="752"/>
                </a:cubicBezTo>
                <a:cubicBezTo>
                  <a:pt x="181" y="758"/>
                  <a:pt x="165" y="751"/>
                  <a:pt x="175" y="757"/>
                </a:cubicBezTo>
                <a:cubicBezTo>
                  <a:pt x="166" y="757"/>
                  <a:pt x="167" y="767"/>
                  <a:pt x="159" y="765"/>
                </a:cubicBezTo>
                <a:cubicBezTo>
                  <a:pt x="157" y="763"/>
                  <a:pt x="160" y="768"/>
                  <a:pt x="159" y="769"/>
                </a:cubicBezTo>
                <a:cubicBezTo>
                  <a:pt x="156" y="766"/>
                  <a:pt x="156" y="766"/>
                  <a:pt x="156" y="766"/>
                </a:cubicBezTo>
                <a:cubicBezTo>
                  <a:pt x="160" y="772"/>
                  <a:pt x="157" y="769"/>
                  <a:pt x="161" y="776"/>
                </a:cubicBezTo>
                <a:cubicBezTo>
                  <a:pt x="158" y="772"/>
                  <a:pt x="156" y="772"/>
                  <a:pt x="152" y="770"/>
                </a:cubicBezTo>
                <a:cubicBezTo>
                  <a:pt x="158" y="777"/>
                  <a:pt x="158" y="777"/>
                  <a:pt x="158" y="777"/>
                </a:cubicBezTo>
                <a:cubicBezTo>
                  <a:pt x="153" y="774"/>
                  <a:pt x="153" y="774"/>
                  <a:pt x="153" y="774"/>
                </a:cubicBezTo>
                <a:cubicBezTo>
                  <a:pt x="154" y="776"/>
                  <a:pt x="153" y="776"/>
                  <a:pt x="151" y="776"/>
                </a:cubicBezTo>
                <a:cubicBezTo>
                  <a:pt x="151" y="776"/>
                  <a:pt x="151" y="776"/>
                  <a:pt x="150" y="775"/>
                </a:cubicBezTo>
                <a:cubicBezTo>
                  <a:pt x="156" y="780"/>
                  <a:pt x="153" y="783"/>
                  <a:pt x="156" y="786"/>
                </a:cubicBezTo>
                <a:cubicBezTo>
                  <a:pt x="149" y="782"/>
                  <a:pt x="156" y="789"/>
                  <a:pt x="150" y="785"/>
                </a:cubicBezTo>
                <a:cubicBezTo>
                  <a:pt x="151" y="786"/>
                  <a:pt x="151" y="787"/>
                  <a:pt x="151" y="788"/>
                </a:cubicBezTo>
                <a:cubicBezTo>
                  <a:pt x="154" y="789"/>
                  <a:pt x="158" y="792"/>
                  <a:pt x="156" y="791"/>
                </a:cubicBezTo>
                <a:cubicBezTo>
                  <a:pt x="156" y="791"/>
                  <a:pt x="156" y="791"/>
                  <a:pt x="156" y="791"/>
                </a:cubicBezTo>
                <a:cubicBezTo>
                  <a:pt x="152" y="789"/>
                  <a:pt x="152" y="789"/>
                  <a:pt x="152" y="789"/>
                </a:cubicBezTo>
                <a:cubicBezTo>
                  <a:pt x="152" y="790"/>
                  <a:pt x="152" y="791"/>
                  <a:pt x="152" y="792"/>
                </a:cubicBezTo>
                <a:cubicBezTo>
                  <a:pt x="152" y="792"/>
                  <a:pt x="153" y="792"/>
                  <a:pt x="154" y="793"/>
                </a:cubicBezTo>
                <a:cubicBezTo>
                  <a:pt x="153" y="792"/>
                  <a:pt x="153" y="792"/>
                  <a:pt x="152" y="792"/>
                </a:cubicBezTo>
                <a:cubicBezTo>
                  <a:pt x="152" y="792"/>
                  <a:pt x="152" y="792"/>
                  <a:pt x="152" y="792"/>
                </a:cubicBezTo>
                <a:cubicBezTo>
                  <a:pt x="151" y="792"/>
                  <a:pt x="151" y="792"/>
                  <a:pt x="151" y="792"/>
                </a:cubicBezTo>
                <a:cubicBezTo>
                  <a:pt x="150" y="792"/>
                  <a:pt x="149" y="792"/>
                  <a:pt x="150" y="794"/>
                </a:cubicBezTo>
                <a:cubicBezTo>
                  <a:pt x="143" y="792"/>
                  <a:pt x="154" y="805"/>
                  <a:pt x="144" y="802"/>
                </a:cubicBezTo>
                <a:cubicBezTo>
                  <a:pt x="145" y="802"/>
                  <a:pt x="146" y="802"/>
                  <a:pt x="145" y="800"/>
                </a:cubicBezTo>
                <a:cubicBezTo>
                  <a:pt x="144" y="803"/>
                  <a:pt x="137" y="801"/>
                  <a:pt x="138" y="805"/>
                </a:cubicBezTo>
                <a:cubicBezTo>
                  <a:pt x="142" y="807"/>
                  <a:pt x="142" y="807"/>
                  <a:pt x="142" y="807"/>
                </a:cubicBezTo>
                <a:cubicBezTo>
                  <a:pt x="142" y="810"/>
                  <a:pt x="142" y="812"/>
                  <a:pt x="141" y="814"/>
                </a:cubicBezTo>
                <a:cubicBezTo>
                  <a:pt x="145" y="817"/>
                  <a:pt x="145" y="817"/>
                  <a:pt x="145" y="817"/>
                </a:cubicBezTo>
                <a:cubicBezTo>
                  <a:pt x="142" y="817"/>
                  <a:pt x="145" y="826"/>
                  <a:pt x="136" y="822"/>
                </a:cubicBezTo>
                <a:cubicBezTo>
                  <a:pt x="139" y="824"/>
                  <a:pt x="134" y="824"/>
                  <a:pt x="134" y="826"/>
                </a:cubicBezTo>
                <a:cubicBezTo>
                  <a:pt x="131" y="824"/>
                  <a:pt x="131" y="824"/>
                  <a:pt x="131" y="824"/>
                </a:cubicBezTo>
                <a:cubicBezTo>
                  <a:pt x="128" y="824"/>
                  <a:pt x="129" y="826"/>
                  <a:pt x="129" y="828"/>
                </a:cubicBezTo>
                <a:cubicBezTo>
                  <a:pt x="121" y="826"/>
                  <a:pt x="125" y="833"/>
                  <a:pt x="122" y="835"/>
                </a:cubicBezTo>
                <a:cubicBezTo>
                  <a:pt x="122" y="835"/>
                  <a:pt x="122" y="835"/>
                  <a:pt x="122" y="835"/>
                </a:cubicBezTo>
                <a:cubicBezTo>
                  <a:pt x="122" y="839"/>
                  <a:pt x="122" y="839"/>
                  <a:pt x="122" y="839"/>
                </a:cubicBezTo>
                <a:cubicBezTo>
                  <a:pt x="120" y="836"/>
                  <a:pt x="123" y="841"/>
                  <a:pt x="122" y="841"/>
                </a:cubicBezTo>
                <a:cubicBezTo>
                  <a:pt x="123" y="843"/>
                  <a:pt x="121" y="844"/>
                  <a:pt x="118" y="843"/>
                </a:cubicBezTo>
                <a:cubicBezTo>
                  <a:pt x="117" y="845"/>
                  <a:pt x="117" y="845"/>
                  <a:pt x="117" y="845"/>
                </a:cubicBezTo>
                <a:cubicBezTo>
                  <a:pt x="116" y="842"/>
                  <a:pt x="113" y="842"/>
                  <a:pt x="109" y="839"/>
                </a:cubicBezTo>
                <a:cubicBezTo>
                  <a:pt x="111" y="843"/>
                  <a:pt x="111" y="843"/>
                  <a:pt x="111" y="843"/>
                </a:cubicBezTo>
                <a:cubicBezTo>
                  <a:pt x="109" y="842"/>
                  <a:pt x="109" y="840"/>
                  <a:pt x="107" y="840"/>
                </a:cubicBezTo>
                <a:cubicBezTo>
                  <a:pt x="109" y="842"/>
                  <a:pt x="107" y="844"/>
                  <a:pt x="110" y="848"/>
                </a:cubicBezTo>
                <a:cubicBezTo>
                  <a:pt x="111" y="848"/>
                  <a:pt x="112" y="848"/>
                  <a:pt x="113" y="849"/>
                </a:cubicBezTo>
                <a:cubicBezTo>
                  <a:pt x="113" y="848"/>
                  <a:pt x="113" y="848"/>
                  <a:pt x="113" y="849"/>
                </a:cubicBezTo>
                <a:cubicBezTo>
                  <a:pt x="113" y="849"/>
                  <a:pt x="113" y="849"/>
                  <a:pt x="113" y="849"/>
                </a:cubicBezTo>
                <a:cubicBezTo>
                  <a:pt x="113" y="849"/>
                  <a:pt x="113" y="849"/>
                  <a:pt x="113" y="849"/>
                </a:cubicBezTo>
                <a:cubicBezTo>
                  <a:pt x="113" y="849"/>
                  <a:pt x="114" y="850"/>
                  <a:pt x="114" y="850"/>
                </a:cubicBezTo>
                <a:cubicBezTo>
                  <a:pt x="113" y="851"/>
                  <a:pt x="114" y="851"/>
                  <a:pt x="116" y="852"/>
                </a:cubicBezTo>
                <a:cubicBezTo>
                  <a:pt x="109" y="850"/>
                  <a:pt x="112" y="854"/>
                  <a:pt x="105" y="850"/>
                </a:cubicBezTo>
                <a:cubicBezTo>
                  <a:pt x="114" y="854"/>
                  <a:pt x="103" y="853"/>
                  <a:pt x="110" y="858"/>
                </a:cubicBezTo>
                <a:cubicBezTo>
                  <a:pt x="104" y="855"/>
                  <a:pt x="109" y="858"/>
                  <a:pt x="104" y="855"/>
                </a:cubicBezTo>
                <a:cubicBezTo>
                  <a:pt x="107" y="855"/>
                  <a:pt x="103" y="850"/>
                  <a:pt x="102" y="846"/>
                </a:cubicBezTo>
                <a:cubicBezTo>
                  <a:pt x="97" y="845"/>
                  <a:pt x="97" y="845"/>
                  <a:pt x="97" y="845"/>
                </a:cubicBezTo>
                <a:cubicBezTo>
                  <a:pt x="92" y="840"/>
                  <a:pt x="102" y="844"/>
                  <a:pt x="100" y="842"/>
                </a:cubicBezTo>
                <a:cubicBezTo>
                  <a:pt x="101" y="843"/>
                  <a:pt x="99" y="844"/>
                  <a:pt x="98" y="843"/>
                </a:cubicBezTo>
                <a:cubicBezTo>
                  <a:pt x="103" y="846"/>
                  <a:pt x="103" y="846"/>
                  <a:pt x="103" y="846"/>
                </a:cubicBezTo>
                <a:cubicBezTo>
                  <a:pt x="106" y="845"/>
                  <a:pt x="103" y="841"/>
                  <a:pt x="102" y="838"/>
                </a:cubicBezTo>
                <a:cubicBezTo>
                  <a:pt x="99" y="838"/>
                  <a:pt x="100" y="835"/>
                  <a:pt x="96" y="833"/>
                </a:cubicBezTo>
                <a:cubicBezTo>
                  <a:pt x="96" y="834"/>
                  <a:pt x="96" y="834"/>
                  <a:pt x="96" y="834"/>
                </a:cubicBezTo>
                <a:cubicBezTo>
                  <a:pt x="94" y="834"/>
                  <a:pt x="93" y="832"/>
                  <a:pt x="92" y="830"/>
                </a:cubicBezTo>
                <a:cubicBezTo>
                  <a:pt x="98" y="830"/>
                  <a:pt x="99" y="822"/>
                  <a:pt x="103" y="824"/>
                </a:cubicBezTo>
                <a:cubicBezTo>
                  <a:pt x="102" y="823"/>
                  <a:pt x="102" y="825"/>
                  <a:pt x="103" y="827"/>
                </a:cubicBezTo>
                <a:cubicBezTo>
                  <a:pt x="106" y="827"/>
                  <a:pt x="106" y="827"/>
                  <a:pt x="106" y="827"/>
                </a:cubicBezTo>
                <a:cubicBezTo>
                  <a:pt x="105" y="828"/>
                  <a:pt x="100" y="826"/>
                  <a:pt x="101" y="829"/>
                </a:cubicBezTo>
                <a:cubicBezTo>
                  <a:pt x="104" y="831"/>
                  <a:pt x="107" y="835"/>
                  <a:pt x="112" y="837"/>
                </a:cubicBezTo>
                <a:cubicBezTo>
                  <a:pt x="119" y="837"/>
                  <a:pt x="106" y="828"/>
                  <a:pt x="110" y="825"/>
                </a:cubicBezTo>
                <a:cubicBezTo>
                  <a:pt x="110" y="824"/>
                  <a:pt x="115" y="830"/>
                  <a:pt x="115" y="826"/>
                </a:cubicBezTo>
                <a:cubicBezTo>
                  <a:pt x="113" y="822"/>
                  <a:pt x="108" y="815"/>
                  <a:pt x="101" y="810"/>
                </a:cubicBezTo>
                <a:cubicBezTo>
                  <a:pt x="103" y="812"/>
                  <a:pt x="105" y="817"/>
                  <a:pt x="100" y="814"/>
                </a:cubicBezTo>
                <a:cubicBezTo>
                  <a:pt x="99" y="812"/>
                  <a:pt x="99" y="809"/>
                  <a:pt x="96" y="807"/>
                </a:cubicBezTo>
                <a:cubicBezTo>
                  <a:pt x="102" y="809"/>
                  <a:pt x="96" y="810"/>
                  <a:pt x="102" y="812"/>
                </a:cubicBezTo>
                <a:cubicBezTo>
                  <a:pt x="102" y="811"/>
                  <a:pt x="100" y="809"/>
                  <a:pt x="100" y="808"/>
                </a:cubicBezTo>
                <a:cubicBezTo>
                  <a:pt x="102" y="810"/>
                  <a:pt x="104" y="810"/>
                  <a:pt x="106" y="811"/>
                </a:cubicBezTo>
                <a:cubicBezTo>
                  <a:pt x="107" y="809"/>
                  <a:pt x="111" y="809"/>
                  <a:pt x="113" y="807"/>
                </a:cubicBezTo>
                <a:cubicBezTo>
                  <a:pt x="114" y="807"/>
                  <a:pt x="116" y="808"/>
                  <a:pt x="118" y="809"/>
                </a:cubicBezTo>
                <a:cubicBezTo>
                  <a:pt x="117" y="807"/>
                  <a:pt x="110" y="799"/>
                  <a:pt x="106" y="797"/>
                </a:cubicBezTo>
                <a:cubicBezTo>
                  <a:pt x="107" y="795"/>
                  <a:pt x="110" y="797"/>
                  <a:pt x="109" y="795"/>
                </a:cubicBezTo>
                <a:cubicBezTo>
                  <a:pt x="103" y="793"/>
                  <a:pt x="110" y="795"/>
                  <a:pt x="105" y="791"/>
                </a:cubicBezTo>
                <a:cubicBezTo>
                  <a:pt x="106" y="789"/>
                  <a:pt x="108" y="792"/>
                  <a:pt x="110" y="792"/>
                </a:cubicBezTo>
                <a:cubicBezTo>
                  <a:pt x="109" y="792"/>
                  <a:pt x="108" y="790"/>
                  <a:pt x="107" y="789"/>
                </a:cubicBezTo>
                <a:cubicBezTo>
                  <a:pt x="111" y="791"/>
                  <a:pt x="116" y="798"/>
                  <a:pt x="121" y="801"/>
                </a:cubicBezTo>
                <a:cubicBezTo>
                  <a:pt x="125" y="802"/>
                  <a:pt x="132" y="803"/>
                  <a:pt x="133" y="803"/>
                </a:cubicBezTo>
                <a:cubicBezTo>
                  <a:pt x="129" y="799"/>
                  <a:pt x="110" y="786"/>
                  <a:pt x="103" y="782"/>
                </a:cubicBezTo>
                <a:cubicBezTo>
                  <a:pt x="100" y="780"/>
                  <a:pt x="108" y="784"/>
                  <a:pt x="108" y="783"/>
                </a:cubicBezTo>
                <a:cubicBezTo>
                  <a:pt x="115" y="785"/>
                  <a:pt x="106" y="778"/>
                  <a:pt x="109" y="778"/>
                </a:cubicBezTo>
                <a:cubicBezTo>
                  <a:pt x="111" y="781"/>
                  <a:pt x="111" y="781"/>
                  <a:pt x="111" y="781"/>
                </a:cubicBezTo>
                <a:cubicBezTo>
                  <a:pt x="113" y="782"/>
                  <a:pt x="113" y="778"/>
                  <a:pt x="111" y="777"/>
                </a:cubicBezTo>
                <a:cubicBezTo>
                  <a:pt x="113" y="778"/>
                  <a:pt x="119" y="784"/>
                  <a:pt x="122" y="785"/>
                </a:cubicBezTo>
                <a:cubicBezTo>
                  <a:pt x="125" y="783"/>
                  <a:pt x="117" y="774"/>
                  <a:pt x="112" y="770"/>
                </a:cubicBezTo>
                <a:cubicBezTo>
                  <a:pt x="114" y="778"/>
                  <a:pt x="114" y="778"/>
                  <a:pt x="114" y="778"/>
                </a:cubicBezTo>
                <a:cubicBezTo>
                  <a:pt x="110" y="775"/>
                  <a:pt x="112" y="772"/>
                  <a:pt x="106" y="769"/>
                </a:cubicBezTo>
                <a:cubicBezTo>
                  <a:pt x="111" y="766"/>
                  <a:pt x="111" y="766"/>
                  <a:pt x="111" y="766"/>
                </a:cubicBezTo>
                <a:cubicBezTo>
                  <a:pt x="110" y="767"/>
                  <a:pt x="111" y="769"/>
                  <a:pt x="113" y="770"/>
                </a:cubicBezTo>
                <a:cubicBezTo>
                  <a:pt x="114" y="769"/>
                  <a:pt x="115" y="770"/>
                  <a:pt x="118" y="770"/>
                </a:cubicBezTo>
                <a:cubicBezTo>
                  <a:pt x="122" y="776"/>
                  <a:pt x="134" y="790"/>
                  <a:pt x="140" y="796"/>
                </a:cubicBezTo>
                <a:cubicBezTo>
                  <a:pt x="138" y="792"/>
                  <a:pt x="138" y="792"/>
                  <a:pt x="138" y="792"/>
                </a:cubicBezTo>
                <a:cubicBezTo>
                  <a:pt x="141" y="793"/>
                  <a:pt x="141" y="793"/>
                  <a:pt x="141" y="793"/>
                </a:cubicBezTo>
                <a:cubicBezTo>
                  <a:pt x="139" y="788"/>
                  <a:pt x="124" y="774"/>
                  <a:pt x="120" y="770"/>
                </a:cubicBezTo>
                <a:cubicBezTo>
                  <a:pt x="122" y="769"/>
                  <a:pt x="131" y="777"/>
                  <a:pt x="132" y="778"/>
                </a:cubicBezTo>
                <a:cubicBezTo>
                  <a:pt x="135" y="776"/>
                  <a:pt x="121" y="766"/>
                  <a:pt x="124" y="764"/>
                </a:cubicBezTo>
                <a:cubicBezTo>
                  <a:pt x="122" y="764"/>
                  <a:pt x="122" y="764"/>
                  <a:pt x="122" y="764"/>
                </a:cubicBezTo>
                <a:cubicBezTo>
                  <a:pt x="121" y="762"/>
                  <a:pt x="125" y="761"/>
                  <a:pt x="123" y="760"/>
                </a:cubicBezTo>
                <a:cubicBezTo>
                  <a:pt x="126" y="762"/>
                  <a:pt x="132" y="766"/>
                  <a:pt x="133" y="767"/>
                </a:cubicBezTo>
                <a:cubicBezTo>
                  <a:pt x="126" y="758"/>
                  <a:pt x="126" y="758"/>
                  <a:pt x="126" y="758"/>
                </a:cubicBezTo>
                <a:cubicBezTo>
                  <a:pt x="127" y="759"/>
                  <a:pt x="134" y="765"/>
                  <a:pt x="136" y="766"/>
                </a:cubicBezTo>
                <a:cubicBezTo>
                  <a:pt x="137" y="765"/>
                  <a:pt x="128" y="758"/>
                  <a:pt x="127" y="758"/>
                </a:cubicBezTo>
                <a:cubicBezTo>
                  <a:pt x="133" y="760"/>
                  <a:pt x="130" y="758"/>
                  <a:pt x="137" y="761"/>
                </a:cubicBezTo>
                <a:cubicBezTo>
                  <a:pt x="137" y="760"/>
                  <a:pt x="129" y="755"/>
                  <a:pt x="128" y="755"/>
                </a:cubicBezTo>
                <a:cubicBezTo>
                  <a:pt x="127" y="752"/>
                  <a:pt x="129" y="752"/>
                  <a:pt x="130" y="752"/>
                </a:cubicBezTo>
                <a:cubicBezTo>
                  <a:pt x="132" y="757"/>
                  <a:pt x="146" y="765"/>
                  <a:pt x="152" y="770"/>
                </a:cubicBezTo>
                <a:cubicBezTo>
                  <a:pt x="133" y="749"/>
                  <a:pt x="133" y="749"/>
                  <a:pt x="133" y="749"/>
                </a:cubicBezTo>
                <a:cubicBezTo>
                  <a:pt x="134" y="750"/>
                  <a:pt x="141" y="756"/>
                  <a:pt x="142" y="756"/>
                </a:cubicBezTo>
                <a:cubicBezTo>
                  <a:pt x="135" y="751"/>
                  <a:pt x="138" y="745"/>
                  <a:pt x="141" y="743"/>
                </a:cubicBezTo>
                <a:cubicBezTo>
                  <a:pt x="141" y="744"/>
                  <a:pt x="141" y="744"/>
                  <a:pt x="141" y="744"/>
                </a:cubicBezTo>
                <a:cubicBezTo>
                  <a:pt x="143" y="746"/>
                  <a:pt x="146" y="745"/>
                  <a:pt x="145" y="743"/>
                </a:cubicBezTo>
                <a:cubicBezTo>
                  <a:pt x="146" y="744"/>
                  <a:pt x="145" y="744"/>
                  <a:pt x="145" y="744"/>
                </a:cubicBezTo>
                <a:cubicBezTo>
                  <a:pt x="151" y="746"/>
                  <a:pt x="137" y="734"/>
                  <a:pt x="144" y="737"/>
                </a:cubicBezTo>
                <a:cubicBezTo>
                  <a:pt x="142" y="738"/>
                  <a:pt x="144" y="740"/>
                  <a:pt x="147" y="742"/>
                </a:cubicBezTo>
                <a:cubicBezTo>
                  <a:pt x="146" y="739"/>
                  <a:pt x="150" y="738"/>
                  <a:pt x="142" y="733"/>
                </a:cubicBezTo>
                <a:cubicBezTo>
                  <a:pt x="144" y="733"/>
                  <a:pt x="144" y="732"/>
                  <a:pt x="148" y="735"/>
                </a:cubicBezTo>
                <a:cubicBezTo>
                  <a:pt x="145" y="728"/>
                  <a:pt x="145" y="728"/>
                  <a:pt x="145" y="728"/>
                </a:cubicBezTo>
                <a:cubicBezTo>
                  <a:pt x="146" y="729"/>
                  <a:pt x="148" y="731"/>
                  <a:pt x="149" y="731"/>
                </a:cubicBezTo>
                <a:cubicBezTo>
                  <a:pt x="147" y="732"/>
                  <a:pt x="153" y="739"/>
                  <a:pt x="147" y="736"/>
                </a:cubicBezTo>
                <a:cubicBezTo>
                  <a:pt x="152" y="739"/>
                  <a:pt x="155" y="741"/>
                  <a:pt x="159" y="744"/>
                </a:cubicBezTo>
                <a:cubicBezTo>
                  <a:pt x="159" y="739"/>
                  <a:pt x="152" y="731"/>
                  <a:pt x="148" y="725"/>
                </a:cubicBezTo>
                <a:cubicBezTo>
                  <a:pt x="154" y="725"/>
                  <a:pt x="154" y="725"/>
                  <a:pt x="154" y="725"/>
                </a:cubicBezTo>
                <a:cubicBezTo>
                  <a:pt x="151" y="723"/>
                  <a:pt x="151" y="723"/>
                  <a:pt x="151" y="723"/>
                </a:cubicBezTo>
                <a:cubicBezTo>
                  <a:pt x="157" y="727"/>
                  <a:pt x="157" y="727"/>
                  <a:pt x="157" y="727"/>
                </a:cubicBezTo>
                <a:cubicBezTo>
                  <a:pt x="156" y="725"/>
                  <a:pt x="155" y="724"/>
                  <a:pt x="156" y="725"/>
                </a:cubicBezTo>
                <a:cubicBezTo>
                  <a:pt x="157" y="725"/>
                  <a:pt x="157" y="725"/>
                  <a:pt x="158" y="726"/>
                </a:cubicBezTo>
                <a:cubicBezTo>
                  <a:pt x="158" y="726"/>
                  <a:pt x="158" y="725"/>
                  <a:pt x="157" y="724"/>
                </a:cubicBezTo>
                <a:cubicBezTo>
                  <a:pt x="160" y="727"/>
                  <a:pt x="163" y="729"/>
                  <a:pt x="166" y="732"/>
                </a:cubicBezTo>
                <a:cubicBezTo>
                  <a:pt x="164" y="732"/>
                  <a:pt x="163" y="731"/>
                  <a:pt x="162" y="731"/>
                </a:cubicBezTo>
                <a:cubicBezTo>
                  <a:pt x="164" y="733"/>
                  <a:pt x="167" y="736"/>
                  <a:pt x="169" y="737"/>
                </a:cubicBezTo>
                <a:cubicBezTo>
                  <a:pt x="169" y="736"/>
                  <a:pt x="169" y="736"/>
                  <a:pt x="169" y="735"/>
                </a:cubicBezTo>
                <a:cubicBezTo>
                  <a:pt x="170" y="737"/>
                  <a:pt x="172" y="739"/>
                  <a:pt x="173" y="739"/>
                </a:cubicBezTo>
                <a:cubicBezTo>
                  <a:pt x="172" y="735"/>
                  <a:pt x="172" y="735"/>
                  <a:pt x="172" y="735"/>
                </a:cubicBezTo>
                <a:cubicBezTo>
                  <a:pt x="171" y="734"/>
                  <a:pt x="169" y="734"/>
                  <a:pt x="167" y="733"/>
                </a:cubicBezTo>
                <a:cubicBezTo>
                  <a:pt x="164" y="729"/>
                  <a:pt x="161" y="724"/>
                  <a:pt x="156" y="722"/>
                </a:cubicBezTo>
                <a:cubicBezTo>
                  <a:pt x="161" y="723"/>
                  <a:pt x="161" y="723"/>
                  <a:pt x="161" y="723"/>
                </a:cubicBezTo>
                <a:cubicBezTo>
                  <a:pt x="157" y="717"/>
                  <a:pt x="158" y="718"/>
                  <a:pt x="156" y="713"/>
                </a:cubicBezTo>
                <a:cubicBezTo>
                  <a:pt x="158" y="714"/>
                  <a:pt x="159" y="716"/>
                  <a:pt x="160" y="716"/>
                </a:cubicBezTo>
                <a:cubicBezTo>
                  <a:pt x="156" y="710"/>
                  <a:pt x="171" y="717"/>
                  <a:pt x="166" y="713"/>
                </a:cubicBezTo>
                <a:cubicBezTo>
                  <a:pt x="165" y="710"/>
                  <a:pt x="161" y="709"/>
                  <a:pt x="161" y="707"/>
                </a:cubicBezTo>
                <a:cubicBezTo>
                  <a:pt x="161" y="707"/>
                  <a:pt x="162" y="708"/>
                  <a:pt x="163" y="708"/>
                </a:cubicBezTo>
                <a:cubicBezTo>
                  <a:pt x="159" y="704"/>
                  <a:pt x="159" y="704"/>
                  <a:pt x="159" y="704"/>
                </a:cubicBezTo>
                <a:cubicBezTo>
                  <a:pt x="161" y="705"/>
                  <a:pt x="161" y="707"/>
                  <a:pt x="164" y="707"/>
                </a:cubicBezTo>
                <a:cubicBezTo>
                  <a:pt x="163" y="703"/>
                  <a:pt x="162" y="700"/>
                  <a:pt x="165" y="700"/>
                </a:cubicBezTo>
                <a:cubicBezTo>
                  <a:pt x="166" y="696"/>
                  <a:pt x="156" y="695"/>
                  <a:pt x="158" y="693"/>
                </a:cubicBezTo>
                <a:cubicBezTo>
                  <a:pt x="162" y="695"/>
                  <a:pt x="166" y="698"/>
                  <a:pt x="167" y="697"/>
                </a:cubicBezTo>
                <a:cubicBezTo>
                  <a:pt x="166" y="695"/>
                  <a:pt x="163" y="693"/>
                  <a:pt x="162" y="691"/>
                </a:cubicBezTo>
                <a:cubicBezTo>
                  <a:pt x="167" y="694"/>
                  <a:pt x="167" y="694"/>
                  <a:pt x="167" y="694"/>
                </a:cubicBezTo>
                <a:cubicBezTo>
                  <a:pt x="168" y="693"/>
                  <a:pt x="168" y="691"/>
                  <a:pt x="172" y="694"/>
                </a:cubicBezTo>
                <a:cubicBezTo>
                  <a:pt x="170" y="692"/>
                  <a:pt x="171" y="691"/>
                  <a:pt x="172" y="691"/>
                </a:cubicBezTo>
                <a:cubicBezTo>
                  <a:pt x="171" y="688"/>
                  <a:pt x="161" y="685"/>
                  <a:pt x="159" y="684"/>
                </a:cubicBezTo>
                <a:cubicBezTo>
                  <a:pt x="164" y="685"/>
                  <a:pt x="162" y="683"/>
                  <a:pt x="169" y="686"/>
                </a:cubicBezTo>
                <a:cubicBezTo>
                  <a:pt x="169" y="688"/>
                  <a:pt x="169" y="688"/>
                  <a:pt x="169" y="688"/>
                </a:cubicBezTo>
                <a:cubicBezTo>
                  <a:pt x="178" y="690"/>
                  <a:pt x="164" y="680"/>
                  <a:pt x="176" y="687"/>
                </a:cubicBezTo>
                <a:cubicBezTo>
                  <a:pt x="175" y="687"/>
                  <a:pt x="177" y="691"/>
                  <a:pt x="180" y="692"/>
                </a:cubicBezTo>
                <a:cubicBezTo>
                  <a:pt x="178" y="689"/>
                  <a:pt x="178" y="689"/>
                  <a:pt x="178" y="689"/>
                </a:cubicBezTo>
                <a:cubicBezTo>
                  <a:pt x="180" y="689"/>
                  <a:pt x="179" y="690"/>
                  <a:pt x="181" y="691"/>
                </a:cubicBezTo>
                <a:cubicBezTo>
                  <a:pt x="180" y="689"/>
                  <a:pt x="178" y="687"/>
                  <a:pt x="177" y="685"/>
                </a:cubicBezTo>
                <a:cubicBezTo>
                  <a:pt x="177" y="685"/>
                  <a:pt x="177" y="685"/>
                  <a:pt x="177" y="685"/>
                </a:cubicBezTo>
                <a:cubicBezTo>
                  <a:pt x="178" y="682"/>
                  <a:pt x="178" y="682"/>
                  <a:pt x="178" y="682"/>
                </a:cubicBezTo>
                <a:cubicBezTo>
                  <a:pt x="178" y="682"/>
                  <a:pt x="179" y="684"/>
                  <a:pt x="180" y="683"/>
                </a:cubicBezTo>
                <a:cubicBezTo>
                  <a:pt x="179" y="679"/>
                  <a:pt x="179" y="679"/>
                  <a:pt x="179" y="679"/>
                </a:cubicBezTo>
                <a:cubicBezTo>
                  <a:pt x="179" y="681"/>
                  <a:pt x="181" y="681"/>
                  <a:pt x="183" y="681"/>
                </a:cubicBezTo>
                <a:cubicBezTo>
                  <a:pt x="186" y="680"/>
                  <a:pt x="173" y="671"/>
                  <a:pt x="179" y="673"/>
                </a:cubicBezTo>
                <a:cubicBezTo>
                  <a:pt x="179" y="673"/>
                  <a:pt x="180" y="674"/>
                  <a:pt x="179" y="674"/>
                </a:cubicBezTo>
                <a:cubicBezTo>
                  <a:pt x="182" y="675"/>
                  <a:pt x="182" y="675"/>
                  <a:pt x="182" y="675"/>
                </a:cubicBezTo>
                <a:cubicBezTo>
                  <a:pt x="172" y="667"/>
                  <a:pt x="185" y="668"/>
                  <a:pt x="175" y="660"/>
                </a:cubicBezTo>
                <a:cubicBezTo>
                  <a:pt x="180" y="662"/>
                  <a:pt x="178" y="662"/>
                  <a:pt x="181" y="667"/>
                </a:cubicBezTo>
                <a:cubicBezTo>
                  <a:pt x="185" y="668"/>
                  <a:pt x="185" y="668"/>
                  <a:pt x="185" y="668"/>
                </a:cubicBezTo>
                <a:cubicBezTo>
                  <a:pt x="185" y="669"/>
                  <a:pt x="184" y="669"/>
                  <a:pt x="185" y="670"/>
                </a:cubicBezTo>
                <a:close/>
                <a:moveTo>
                  <a:pt x="172" y="689"/>
                </a:moveTo>
                <a:cubicBezTo>
                  <a:pt x="170" y="688"/>
                  <a:pt x="172" y="690"/>
                  <a:pt x="172" y="691"/>
                </a:cubicBezTo>
                <a:cubicBezTo>
                  <a:pt x="174" y="692"/>
                  <a:pt x="176" y="693"/>
                  <a:pt x="172" y="689"/>
                </a:cubicBezTo>
                <a:close/>
                <a:moveTo>
                  <a:pt x="159" y="730"/>
                </a:moveTo>
                <a:cubicBezTo>
                  <a:pt x="157" y="729"/>
                  <a:pt x="156" y="729"/>
                  <a:pt x="157" y="731"/>
                </a:cubicBezTo>
                <a:cubicBezTo>
                  <a:pt x="159" y="731"/>
                  <a:pt x="159" y="731"/>
                  <a:pt x="159" y="730"/>
                </a:cubicBezTo>
                <a:close/>
                <a:moveTo>
                  <a:pt x="117" y="840"/>
                </a:moveTo>
                <a:cubicBezTo>
                  <a:pt x="117" y="840"/>
                  <a:pt x="117" y="840"/>
                  <a:pt x="117" y="841"/>
                </a:cubicBezTo>
                <a:cubicBezTo>
                  <a:pt x="118" y="840"/>
                  <a:pt x="119" y="840"/>
                  <a:pt x="117" y="840"/>
                </a:cubicBezTo>
                <a:close/>
                <a:moveTo>
                  <a:pt x="116" y="841"/>
                </a:moveTo>
                <a:cubicBezTo>
                  <a:pt x="115" y="841"/>
                  <a:pt x="115" y="842"/>
                  <a:pt x="116" y="842"/>
                </a:cubicBezTo>
                <a:cubicBezTo>
                  <a:pt x="115" y="842"/>
                  <a:pt x="114" y="842"/>
                  <a:pt x="114" y="841"/>
                </a:cubicBezTo>
                <a:cubicBezTo>
                  <a:pt x="114" y="840"/>
                  <a:pt x="115" y="840"/>
                  <a:pt x="116" y="841"/>
                </a:cubicBezTo>
                <a:close/>
                <a:moveTo>
                  <a:pt x="262" y="633"/>
                </a:moveTo>
                <a:cubicBezTo>
                  <a:pt x="264" y="634"/>
                  <a:pt x="264" y="634"/>
                  <a:pt x="264" y="634"/>
                </a:cubicBezTo>
                <a:cubicBezTo>
                  <a:pt x="263" y="633"/>
                  <a:pt x="262" y="632"/>
                  <a:pt x="262" y="633"/>
                </a:cubicBezTo>
                <a:close/>
                <a:moveTo>
                  <a:pt x="155" y="723"/>
                </a:moveTo>
                <a:cubicBezTo>
                  <a:pt x="156" y="724"/>
                  <a:pt x="156" y="724"/>
                  <a:pt x="157" y="724"/>
                </a:cubicBezTo>
                <a:cubicBezTo>
                  <a:pt x="157" y="724"/>
                  <a:pt x="156" y="723"/>
                  <a:pt x="155" y="723"/>
                </a:cubicBezTo>
                <a:close/>
                <a:moveTo>
                  <a:pt x="193" y="653"/>
                </a:moveTo>
                <a:cubicBezTo>
                  <a:pt x="193" y="653"/>
                  <a:pt x="193" y="653"/>
                  <a:pt x="193" y="653"/>
                </a:cubicBezTo>
                <a:cubicBezTo>
                  <a:pt x="193" y="653"/>
                  <a:pt x="193" y="653"/>
                  <a:pt x="193" y="653"/>
                </a:cubicBezTo>
                <a:close/>
                <a:moveTo>
                  <a:pt x="104" y="788"/>
                </a:moveTo>
                <a:cubicBezTo>
                  <a:pt x="105" y="788"/>
                  <a:pt x="106" y="788"/>
                  <a:pt x="107" y="789"/>
                </a:cubicBezTo>
                <a:cubicBezTo>
                  <a:pt x="106" y="788"/>
                  <a:pt x="105" y="788"/>
                  <a:pt x="104" y="788"/>
                </a:cubicBezTo>
                <a:close/>
                <a:moveTo>
                  <a:pt x="113" y="856"/>
                </a:moveTo>
                <a:cubicBezTo>
                  <a:pt x="113" y="854"/>
                  <a:pt x="113" y="854"/>
                  <a:pt x="113" y="854"/>
                </a:cubicBezTo>
                <a:cubicBezTo>
                  <a:pt x="113" y="855"/>
                  <a:pt x="112" y="855"/>
                  <a:pt x="111" y="854"/>
                </a:cubicBezTo>
                <a:cubicBezTo>
                  <a:pt x="112" y="855"/>
                  <a:pt x="113" y="856"/>
                  <a:pt x="113" y="856"/>
                </a:cubicBezTo>
                <a:close/>
                <a:moveTo>
                  <a:pt x="82" y="850"/>
                </a:moveTo>
                <a:cubicBezTo>
                  <a:pt x="82" y="850"/>
                  <a:pt x="82" y="850"/>
                  <a:pt x="82" y="850"/>
                </a:cubicBezTo>
                <a:cubicBezTo>
                  <a:pt x="84" y="852"/>
                  <a:pt x="84" y="852"/>
                  <a:pt x="84" y="852"/>
                </a:cubicBezTo>
                <a:cubicBezTo>
                  <a:pt x="84" y="851"/>
                  <a:pt x="83" y="849"/>
                  <a:pt x="82" y="850"/>
                </a:cubicBezTo>
                <a:close/>
                <a:moveTo>
                  <a:pt x="100" y="848"/>
                </a:moveTo>
                <a:cubicBezTo>
                  <a:pt x="96" y="846"/>
                  <a:pt x="97" y="847"/>
                  <a:pt x="97" y="849"/>
                </a:cubicBezTo>
                <a:cubicBezTo>
                  <a:pt x="97" y="849"/>
                  <a:pt x="97" y="848"/>
                  <a:pt x="97" y="848"/>
                </a:cubicBezTo>
                <a:cubicBezTo>
                  <a:pt x="101" y="852"/>
                  <a:pt x="100" y="850"/>
                  <a:pt x="100" y="848"/>
                </a:cubicBezTo>
                <a:close/>
                <a:moveTo>
                  <a:pt x="97" y="849"/>
                </a:moveTo>
                <a:cubicBezTo>
                  <a:pt x="97" y="849"/>
                  <a:pt x="97" y="850"/>
                  <a:pt x="96" y="850"/>
                </a:cubicBezTo>
                <a:cubicBezTo>
                  <a:pt x="98" y="851"/>
                  <a:pt x="97" y="850"/>
                  <a:pt x="97" y="849"/>
                </a:cubicBezTo>
                <a:close/>
                <a:moveTo>
                  <a:pt x="114" y="845"/>
                </a:moveTo>
                <a:cubicBezTo>
                  <a:pt x="113" y="845"/>
                  <a:pt x="118" y="848"/>
                  <a:pt x="117" y="848"/>
                </a:cubicBezTo>
                <a:cubicBezTo>
                  <a:pt x="120" y="851"/>
                  <a:pt x="114" y="841"/>
                  <a:pt x="114" y="845"/>
                </a:cubicBezTo>
                <a:close/>
                <a:moveTo>
                  <a:pt x="89" y="841"/>
                </a:moveTo>
                <a:cubicBezTo>
                  <a:pt x="93" y="844"/>
                  <a:pt x="93" y="844"/>
                  <a:pt x="93" y="844"/>
                </a:cubicBezTo>
                <a:cubicBezTo>
                  <a:pt x="90" y="841"/>
                  <a:pt x="90" y="841"/>
                  <a:pt x="90" y="841"/>
                </a:cubicBezTo>
                <a:lnTo>
                  <a:pt x="89" y="841"/>
                </a:lnTo>
                <a:close/>
                <a:moveTo>
                  <a:pt x="97" y="836"/>
                </a:moveTo>
                <a:cubicBezTo>
                  <a:pt x="95" y="837"/>
                  <a:pt x="95" y="837"/>
                  <a:pt x="95" y="837"/>
                </a:cubicBezTo>
                <a:cubicBezTo>
                  <a:pt x="95" y="837"/>
                  <a:pt x="95" y="838"/>
                  <a:pt x="96" y="838"/>
                </a:cubicBezTo>
                <a:cubicBezTo>
                  <a:pt x="96" y="838"/>
                  <a:pt x="98" y="837"/>
                  <a:pt x="97" y="836"/>
                </a:cubicBezTo>
                <a:close/>
                <a:moveTo>
                  <a:pt x="96" y="838"/>
                </a:moveTo>
                <a:cubicBezTo>
                  <a:pt x="95" y="839"/>
                  <a:pt x="95" y="839"/>
                  <a:pt x="95" y="840"/>
                </a:cubicBezTo>
                <a:cubicBezTo>
                  <a:pt x="96" y="840"/>
                  <a:pt x="96" y="839"/>
                  <a:pt x="96" y="838"/>
                </a:cubicBezTo>
                <a:close/>
                <a:moveTo>
                  <a:pt x="89" y="838"/>
                </a:moveTo>
                <a:cubicBezTo>
                  <a:pt x="90" y="838"/>
                  <a:pt x="90" y="838"/>
                  <a:pt x="90" y="838"/>
                </a:cubicBezTo>
                <a:cubicBezTo>
                  <a:pt x="91" y="838"/>
                  <a:pt x="91" y="838"/>
                  <a:pt x="91" y="838"/>
                </a:cubicBezTo>
                <a:lnTo>
                  <a:pt x="89" y="838"/>
                </a:lnTo>
                <a:close/>
                <a:moveTo>
                  <a:pt x="108" y="822"/>
                </a:moveTo>
                <a:cubicBezTo>
                  <a:pt x="108" y="820"/>
                  <a:pt x="108" y="820"/>
                  <a:pt x="108" y="820"/>
                </a:cubicBezTo>
                <a:cubicBezTo>
                  <a:pt x="107" y="819"/>
                  <a:pt x="106" y="818"/>
                  <a:pt x="106" y="819"/>
                </a:cubicBezTo>
                <a:cubicBezTo>
                  <a:pt x="107" y="820"/>
                  <a:pt x="107" y="821"/>
                  <a:pt x="108" y="822"/>
                </a:cubicBezTo>
                <a:close/>
                <a:moveTo>
                  <a:pt x="94" y="819"/>
                </a:moveTo>
                <a:cubicBezTo>
                  <a:pt x="95" y="819"/>
                  <a:pt x="96" y="820"/>
                  <a:pt x="98" y="820"/>
                </a:cubicBezTo>
                <a:cubicBezTo>
                  <a:pt x="93" y="817"/>
                  <a:pt x="93" y="817"/>
                  <a:pt x="93" y="817"/>
                </a:cubicBezTo>
                <a:lnTo>
                  <a:pt x="94" y="819"/>
                </a:lnTo>
                <a:close/>
                <a:moveTo>
                  <a:pt x="96" y="814"/>
                </a:moveTo>
                <a:cubicBezTo>
                  <a:pt x="95" y="812"/>
                  <a:pt x="94" y="809"/>
                  <a:pt x="93" y="811"/>
                </a:cubicBezTo>
                <a:cubicBezTo>
                  <a:pt x="94" y="812"/>
                  <a:pt x="94" y="814"/>
                  <a:pt x="96" y="814"/>
                </a:cubicBezTo>
                <a:close/>
                <a:moveTo>
                  <a:pt x="119" y="795"/>
                </a:moveTo>
                <a:cubicBezTo>
                  <a:pt x="119" y="796"/>
                  <a:pt x="119" y="796"/>
                  <a:pt x="119" y="796"/>
                </a:cubicBezTo>
                <a:cubicBezTo>
                  <a:pt x="127" y="802"/>
                  <a:pt x="127" y="802"/>
                  <a:pt x="127" y="802"/>
                </a:cubicBezTo>
                <a:lnTo>
                  <a:pt x="119" y="795"/>
                </a:lnTo>
                <a:close/>
                <a:moveTo>
                  <a:pt x="115" y="762"/>
                </a:moveTo>
                <a:cubicBezTo>
                  <a:pt x="112" y="762"/>
                  <a:pt x="119" y="766"/>
                  <a:pt x="116" y="766"/>
                </a:cubicBezTo>
                <a:cubicBezTo>
                  <a:pt x="117" y="767"/>
                  <a:pt x="119" y="766"/>
                  <a:pt x="120" y="767"/>
                </a:cubicBezTo>
                <a:cubicBezTo>
                  <a:pt x="119" y="765"/>
                  <a:pt x="120" y="765"/>
                  <a:pt x="115" y="762"/>
                </a:cubicBezTo>
                <a:close/>
                <a:moveTo>
                  <a:pt x="120" y="767"/>
                </a:moveTo>
                <a:cubicBezTo>
                  <a:pt x="120" y="768"/>
                  <a:pt x="120" y="768"/>
                  <a:pt x="121" y="769"/>
                </a:cubicBezTo>
                <a:cubicBezTo>
                  <a:pt x="121" y="768"/>
                  <a:pt x="120" y="768"/>
                  <a:pt x="120" y="767"/>
                </a:cubicBezTo>
                <a:close/>
                <a:moveTo>
                  <a:pt x="319" y="567"/>
                </a:moveTo>
                <a:cubicBezTo>
                  <a:pt x="321" y="567"/>
                  <a:pt x="321" y="567"/>
                  <a:pt x="321" y="567"/>
                </a:cubicBezTo>
                <a:cubicBezTo>
                  <a:pt x="318" y="566"/>
                  <a:pt x="318" y="566"/>
                  <a:pt x="318" y="566"/>
                </a:cubicBezTo>
                <a:lnTo>
                  <a:pt x="319" y="567"/>
                </a:lnTo>
                <a:close/>
                <a:moveTo>
                  <a:pt x="315" y="560"/>
                </a:moveTo>
                <a:cubicBezTo>
                  <a:pt x="320" y="564"/>
                  <a:pt x="320" y="564"/>
                  <a:pt x="320" y="564"/>
                </a:cubicBezTo>
                <a:cubicBezTo>
                  <a:pt x="316" y="560"/>
                  <a:pt x="316" y="560"/>
                  <a:pt x="316" y="560"/>
                </a:cubicBezTo>
                <a:cubicBezTo>
                  <a:pt x="316" y="560"/>
                  <a:pt x="316" y="561"/>
                  <a:pt x="315" y="560"/>
                </a:cubicBezTo>
                <a:close/>
                <a:moveTo>
                  <a:pt x="160" y="687"/>
                </a:moveTo>
                <a:cubicBezTo>
                  <a:pt x="161" y="688"/>
                  <a:pt x="161" y="688"/>
                  <a:pt x="161" y="688"/>
                </a:cubicBezTo>
                <a:cubicBezTo>
                  <a:pt x="162" y="689"/>
                  <a:pt x="162" y="689"/>
                  <a:pt x="163" y="688"/>
                </a:cubicBezTo>
                <a:lnTo>
                  <a:pt x="160" y="687"/>
                </a:lnTo>
                <a:close/>
                <a:moveTo>
                  <a:pt x="175" y="674"/>
                </a:moveTo>
                <a:cubicBezTo>
                  <a:pt x="174" y="675"/>
                  <a:pt x="174" y="675"/>
                  <a:pt x="174" y="675"/>
                </a:cubicBezTo>
                <a:cubicBezTo>
                  <a:pt x="179" y="677"/>
                  <a:pt x="179" y="677"/>
                  <a:pt x="179" y="677"/>
                </a:cubicBezTo>
                <a:lnTo>
                  <a:pt x="175" y="674"/>
                </a:lnTo>
                <a:close/>
                <a:moveTo>
                  <a:pt x="178" y="657"/>
                </a:moveTo>
                <a:cubicBezTo>
                  <a:pt x="178" y="657"/>
                  <a:pt x="178" y="659"/>
                  <a:pt x="178" y="659"/>
                </a:cubicBezTo>
                <a:cubicBezTo>
                  <a:pt x="178" y="657"/>
                  <a:pt x="184" y="661"/>
                  <a:pt x="178" y="657"/>
                </a:cubicBezTo>
                <a:close/>
                <a:moveTo>
                  <a:pt x="26" y="879"/>
                </a:moveTo>
                <a:cubicBezTo>
                  <a:pt x="26" y="880"/>
                  <a:pt x="29" y="879"/>
                  <a:pt x="30" y="879"/>
                </a:cubicBezTo>
                <a:cubicBezTo>
                  <a:pt x="29" y="878"/>
                  <a:pt x="26" y="879"/>
                  <a:pt x="26" y="879"/>
                </a:cubicBezTo>
                <a:close/>
                <a:moveTo>
                  <a:pt x="19" y="872"/>
                </a:moveTo>
                <a:cubicBezTo>
                  <a:pt x="20" y="872"/>
                  <a:pt x="20" y="872"/>
                  <a:pt x="20" y="872"/>
                </a:cubicBezTo>
                <a:cubicBezTo>
                  <a:pt x="17" y="871"/>
                  <a:pt x="17" y="871"/>
                  <a:pt x="17" y="871"/>
                </a:cubicBezTo>
                <a:lnTo>
                  <a:pt x="19" y="872"/>
                </a:lnTo>
                <a:close/>
                <a:moveTo>
                  <a:pt x="19" y="864"/>
                </a:moveTo>
                <a:cubicBezTo>
                  <a:pt x="14" y="864"/>
                  <a:pt x="20" y="867"/>
                  <a:pt x="18" y="868"/>
                </a:cubicBezTo>
                <a:cubicBezTo>
                  <a:pt x="17" y="868"/>
                  <a:pt x="17" y="868"/>
                  <a:pt x="17" y="868"/>
                </a:cubicBezTo>
                <a:cubicBezTo>
                  <a:pt x="21" y="869"/>
                  <a:pt x="21" y="869"/>
                  <a:pt x="21" y="869"/>
                </a:cubicBezTo>
                <a:cubicBezTo>
                  <a:pt x="20" y="867"/>
                  <a:pt x="18" y="865"/>
                  <a:pt x="19" y="864"/>
                </a:cubicBezTo>
                <a:close/>
                <a:moveTo>
                  <a:pt x="31" y="862"/>
                </a:moveTo>
                <a:cubicBezTo>
                  <a:pt x="29" y="862"/>
                  <a:pt x="29" y="861"/>
                  <a:pt x="30" y="863"/>
                </a:cubicBezTo>
                <a:cubicBezTo>
                  <a:pt x="30" y="863"/>
                  <a:pt x="31" y="863"/>
                  <a:pt x="31" y="863"/>
                </a:cubicBezTo>
                <a:cubicBezTo>
                  <a:pt x="31" y="863"/>
                  <a:pt x="31" y="863"/>
                  <a:pt x="31" y="862"/>
                </a:cubicBezTo>
                <a:close/>
                <a:moveTo>
                  <a:pt x="31" y="863"/>
                </a:moveTo>
                <a:cubicBezTo>
                  <a:pt x="31" y="863"/>
                  <a:pt x="33" y="863"/>
                  <a:pt x="31" y="863"/>
                </a:cubicBezTo>
                <a:close/>
                <a:moveTo>
                  <a:pt x="30" y="860"/>
                </a:moveTo>
                <a:cubicBezTo>
                  <a:pt x="32" y="861"/>
                  <a:pt x="32" y="861"/>
                  <a:pt x="32" y="861"/>
                </a:cubicBezTo>
                <a:cubicBezTo>
                  <a:pt x="33" y="861"/>
                  <a:pt x="33" y="861"/>
                  <a:pt x="34" y="861"/>
                </a:cubicBezTo>
                <a:cubicBezTo>
                  <a:pt x="33" y="860"/>
                  <a:pt x="32" y="860"/>
                  <a:pt x="30" y="860"/>
                </a:cubicBezTo>
                <a:close/>
                <a:moveTo>
                  <a:pt x="27" y="858"/>
                </a:moveTo>
                <a:cubicBezTo>
                  <a:pt x="27" y="859"/>
                  <a:pt x="27" y="859"/>
                  <a:pt x="27" y="859"/>
                </a:cubicBezTo>
                <a:cubicBezTo>
                  <a:pt x="28" y="859"/>
                  <a:pt x="28" y="859"/>
                  <a:pt x="27" y="858"/>
                </a:cubicBezTo>
                <a:close/>
                <a:moveTo>
                  <a:pt x="29" y="860"/>
                </a:moveTo>
                <a:cubicBezTo>
                  <a:pt x="27" y="859"/>
                  <a:pt x="27" y="859"/>
                  <a:pt x="27" y="859"/>
                </a:cubicBezTo>
                <a:cubicBezTo>
                  <a:pt x="26" y="859"/>
                  <a:pt x="25" y="858"/>
                  <a:pt x="28" y="859"/>
                </a:cubicBezTo>
                <a:cubicBezTo>
                  <a:pt x="26" y="859"/>
                  <a:pt x="28" y="859"/>
                  <a:pt x="29" y="860"/>
                </a:cubicBezTo>
                <a:close/>
                <a:moveTo>
                  <a:pt x="28" y="860"/>
                </a:moveTo>
                <a:cubicBezTo>
                  <a:pt x="27" y="861"/>
                  <a:pt x="26" y="861"/>
                  <a:pt x="24" y="860"/>
                </a:cubicBezTo>
                <a:cubicBezTo>
                  <a:pt x="25" y="862"/>
                  <a:pt x="28" y="862"/>
                  <a:pt x="28" y="860"/>
                </a:cubicBezTo>
                <a:close/>
                <a:moveTo>
                  <a:pt x="14" y="863"/>
                </a:moveTo>
                <a:cubicBezTo>
                  <a:pt x="12" y="864"/>
                  <a:pt x="12" y="864"/>
                  <a:pt x="12" y="864"/>
                </a:cubicBezTo>
                <a:cubicBezTo>
                  <a:pt x="14" y="865"/>
                  <a:pt x="14" y="865"/>
                  <a:pt x="14" y="865"/>
                </a:cubicBezTo>
                <a:cubicBezTo>
                  <a:pt x="13" y="864"/>
                  <a:pt x="16" y="863"/>
                  <a:pt x="14" y="863"/>
                </a:cubicBezTo>
                <a:close/>
                <a:moveTo>
                  <a:pt x="34" y="856"/>
                </a:moveTo>
                <a:cubicBezTo>
                  <a:pt x="33" y="856"/>
                  <a:pt x="31" y="855"/>
                  <a:pt x="30" y="855"/>
                </a:cubicBezTo>
                <a:cubicBezTo>
                  <a:pt x="31" y="856"/>
                  <a:pt x="31" y="856"/>
                  <a:pt x="31" y="856"/>
                </a:cubicBezTo>
                <a:cubicBezTo>
                  <a:pt x="32" y="856"/>
                  <a:pt x="33" y="856"/>
                  <a:pt x="34" y="856"/>
                </a:cubicBezTo>
                <a:close/>
                <a:moveTo>
                  <a:pt x="30" y="855"/>
                </a:moveTo>
                <a:cubicBezTo>
                  <a:pt x="29" y="853"/>
                  <a:pt x="29" y="853"/>
                  <a:pt x="29" y="853"/>
                </a:cubicBezTo>
                <a:cubicBezTo>
                  <a:pt x="28" y="854"/>
                  <a:pt x="29" y="855"/>
                  <a:pt x="30" y="855"/>
                </a:cubicBezTo>
                <a:close/>
                <a:moveTo>
                  <a:pt x="21" y="856"/>
                </a:moveTo>
                <a:cubicBezTo>
                  <a:pt x="21" y="856"/>
                  <a:pt x="22" y="857"/>
                  <a:pt x="23" y="858"/>
                </a:cubicBezTo>
                <a:cubicBezTo>
                  <a:pt x="24" y="858"/>
                  <a:pt x="25" y="859"/>
                  <a:pt x="25" y="859"/>
                </a:cubicBezTo>
                <a:cubicBezTo>
                  <a:pt x="25" y="859"/>
                  <a:pt x="24" y="858"/>
                  <a:pt x="23" y="858"/>
                </a:cubicBezTo>
                <a:cubicBezTo>
                  <a:pt x="22" y="857"/>
                  <a:pt x="21" y="856"/>
                  <a:pt x="21" y="856"/>
                </a:cubicBezTo>
                <a:close/>
                <a:moveTo>
                  <a:pt x="35" y="854"/>
                </a:moveTo>
                <a:cubicBezTo>
                  <a:pt x="38" y="855"/>
                  <a:pt x="38" y="855"/>
                  <a:pt x="38" y="855"/>
                </a:cubicBezTo>
                <a:cubicBezTo>
                  <a:pt x="34" y="853"/>
                  <a:pt x="34" y="853"/>
                  <a:pt x="34" y="853"/>
                </a:cubicBezTo>
                <a:lnTo>
                  <a:pt x="35" y="854"/>
                </a:lnTo>
                <a:close/>
                <a:moveTo>
                  <a:pt x="36" y="852"/>
                </a:moveTo>
                <a:cubicBezTo>
                  <a:pt x="38" y="853"/>
                  <a:pt x="39" y="854"/>
                  <a:pt x="40" y="855"/>
                </a:cubicBezTo>
                <a:cubicBezTo>
                  <a:pt x="40" y="854"/>
                  <a:pt x="39" y="853"/>
                  <a:pt x="38" y="851"/>
                </a:cubicBezTo>
                <a:cubicBezTo>
                  <a:pt x="38" y="852"/>
                  <a:pt x="38" y="852"/>
                  <a:pt x="36" y="852"/>
                </a:cubicBezTo>
                <a:close/>
                <a:moveTo>
                  <a:pt x="36" y="850"/>
                </a:moveTo>
                <a:cubicBezTo>
                  <a:pt x="36" y="850"/>
                  <a:pt x="37" y="851"/>
                  <a:pt x="38" y="851"/>
                </a:cubicBezTo>
                <a:cubicBezTo>
                  <a:pt x="37" y="851"/>
                  <a:pt x="37" y="850"/>
                  <a:pt x="36" y="850"/>
                </a:cubicBezTo>
                <a:close/>
                <a:moveTo>
                  <a:pt x="30" y="852"/>
                </a:moveTo>
                <a:cubicBezTo>
                  <a:pt x="30" y="852"/>
                  <a:pt x="32" y="853"/>
                  <a:pt x="33" y="853"/>
                </a:cubicBezTo>
                <a:cubicBezTo>
                  <a:pt x="30" y="852"/>
                  <a:pt x="30" y="852"/>
                  <a:pt x="30" y="852"/>
                </a:cubicBezTo>
                <a:close/>
                <a:moveTo>
                  <a:pt x="30" y="852"/>
                </a:moveTo>
                <a:cubicBezTo>
                  <a:pt x="30" y="852"/>
                  <a:pt x="30" y="852"/>
                  <a:pt x="30" y="852"/>
                </a:cubicBezTo>
                <a:cubicBezTo>
                  <a:pt x="30" y="852"/>
                  <a:pt x="30" y="851"/>
                  <a:pt x="30" y="851"/>
                </a:cubicBezTo>
                <a:cubicBezTo>
                  <a:pt x="30" y="851"/>
                  <a:pt x="30" y="852"/>
                  <a:pt x="30" y="852"/>
                </a:cubicBezTo>
                <a:close/>
                <a:moveTo>
                  <a:pt x="30" y="852"/>
                </a:moveTo>
                <a:cubicBezTo>
                  <a:pt x="30" y="852"/>
                  <a:pt x="30" y="852"/>
                  <a:pt x="30" y="852"/>
                </a:cubicBezTo>
                <a:cubicBezTo>
                  <a:pt x="29" y="852"/>
                  <a:pt x="29" y="852"/>
                  <a:pt x="30" y="852"/>
                </a:cubicBezTo>
                <a:close/>
                <a:moveTo>
                  <a:pt x="25" y="855"/>
                </a:moveTo>
                <a:cubicBezTo>
                  <a:pt x="23" y="854"/>
                  <a:pt x="22" y="852"/>
                  <a:pt x="19" y="852"/>
                </a:cubicBezTo>
                <a:cubicBezTo>
                  <a:pt x="21" y="853"/>
                  <a:pt x="23" y="853"/>
                  <a:pt x="25" y="855"/>
                </a:cubicBezTo>
                <a:close/>
                <a:moveTo>
                  <a:pt x="26" y="851"/>
                </a:moveTo>
                <a:cubicBezTo>
                  <a:pt x="25" y="852"/>
                  <a:pt x="25" y="852"/>
                  <a:pt x="25" y="852"/>
                </a:cubicBezTo>
                <a:cubicBezTo>
                  <a:pt x="26" y="852"/>
                  <a:pt x="27" y="852"/>
                  <a:pt x="27" y="853"/>
                </a:cubicBezTo>
                <a:lnTo>
                  <a:pt x="26" y="851"/>
                </a:lnTo>
                <a:close/>
                <a:moveTo>
                  <a:pt x="25" y="850"/>
                </a:moveTo>
                <a:cubicBezTo>
                  <a:pt x="26" y="851"/>
                  <a:pt x="26" y="851"/>
                  <a:pt x="26" y="851"/>
                </a:cubicBezTo>
                <a:cubicBezTo>
                  <a:pt x="26" y="851"/>
                  <a:pt x="26" y="851"/>
                  <a:pt x="26" y="851"/>
                </a:cubicBezTo>
                <a:lnTo>
                  <a:pt x="25" y="850"/>
                </a:lnTo>
                <a:close/>
                <a:moveTo>
                  <a:pt x="33" y="849"/>
                </a:moveTo>
                <a:cubicBezTo>
                  <a:pt x="32" y="848"/>
                  <a:pt x="32" y="848"/>
                  <a:pt x="32" y="847"/>
                </a:cubicBezTo>
                <a:cubicBezTo>
                  <a:pt x="31" y="847"/>
                  <a:pt x="31" y="847"/>
                  <a:pt x="30" y="848"/>
                </a:cubicBezTo>
                <a:cubicBezTo>
                  <a:pt x="31" y="848"/>
                  <a:pt x="33" y="850"/>
                  <a:pt x="33" y="849"/>
                </a:cubicBezTo>
                <a:close/>
                <a:moveTo>
                  <a:pt x="31" y="850"/>
                </a:moveTo>
                <a:cubicBezTo>
                  <a:pt x="31" y="850"/>
                  <a:pt x="31" y="850"/>
                  <a:pt x="31" y="850"/>
                </a:cubicBezTo>
                <a:cubicBezTo>
                  <a:pt x="31" y="850"/>
                  <a:pt x="31" y="850"/>
                  <a:pt x="31" y="850"/>
                </a:cubicBezTo>
                <a:close/>
                <a:moveTo>
                  <a:pt x="35" y="843"/>
                </a:moveTo>
                <a:cubicBezTo>
                  <a:pt x="35" y="843"/>
                  <a:pt x="35" y="843"/>
                  <a:pt x="35" y="843"/>
                </a:cubicBezTo>
                <a:cubicBezTo>
                  <a:pt x="35" y="843"/>
                  <a:pt x="35" y="843"/>
                  <a:pt x="35" y="843"/>
                </a:cubicBezTo>
                <a:close/>
                <a:moveTo>
                  <a:pt x="30" y="848"/>
                </a:moveTo>
                <a:cubicBezTo>
                  <a:pt x="29" y="848"/>
                  <a:pt x="30" y="848"/>
                  <a:pt x="30" y="849"/>
                </a:cubicBezTo>
                <a:cubicBezTo>
                  <a:pt x="30" y="849"/>
                  <a:pt x="30" y="848"/>
                  <a:pt x="30" y="848"/>
                </a:cubicBezTo>
                <a:cubicBezTo>
                  <a:pt x="30" y="848"/>
                  <a:pt x="30" y="847"/>
                  <a:pt x="30" y="848"/>
                </a:cubicBezTo>
                <a:close/>
                <a:moveTo>
                  <a:pt x="36" y="848"/>
                </a:moveTo>
                <a:cubicBezTo>
                  <a:pt x="35" y="848"/>
                  <a:pt x="34" y="847"/>
                  <a:pt x="34" y="847"/>
                </a:cubicBezTo>
                <a:cubicBezTo>
                  <a:pt x="35" y="848"/>
                  <a:pt x="36" y="848"/>
                  <a:pt x="36" y="848"/>
                </a:cubicBezTo>
                <a:close/>
                <a:moveTo>
                  <a:pt x="32" y="850"/>
                </a:moveTo>
                <a:cubicBezTo>
                  <a:pt x="32" y="851"/>
                  <a:pt x="32" y="851"/>
                  <a:pt x="32" y="851"/>
                </a:cubicBezTo>
                <a:cubicBezTo>
                  <a:pt x="33" y="851"/>
                  <a:pt x="32" y="851"/>
                  <a:pt x="32" y="850"/>
                </a:cubicBezTo>
                <a:close/>
                <a:moveTo>
                  <a:pt x="32" y="850"/>
                </a:moveTo>
                <a:cubicBezTo>
                  <a:pt x="31" y="850"/>
                  <a:pt x="31" y="849"/>
                  <a:pt x="30" y="849"/>
                </a:cubicBezTo>
                <a:cubicBezTo>
                  <a:pt x="30" y="849"/>
                  <a:pt x="31" y="850"/>
                  <a:pt x="31" y="850"/>
                </a:cubicBezTo>
                <a:cubicBezTo>
                  <a:pt x="31" y="850"/>
                  <a:pt x="31" y="850"/>
                  <a:pt x="32" y="850"/>
                </a:cubicBezTo>
                <a:close/>
                <a:moveTo>
                  <a:pt x="23" y="828"/>
                </a:moveTo>
                <a:cubicBezTo>
                  <a:pt x="25" y="830"/>
                  <a:pt x="25" y="833"/>
                  <a:pt x="22" y="832"/>
                </a:cubicBezTo>
                <a:cubicBezTo>
                  <a:pt x="23" y="834"/>
                  <a:pt x="31" y="840"/>
                  <a:pt x="35" y="843"/>
                </a:cubicBezTo>
                <a:cubicBezTo>
                  <a:pt x="34" y="842"/>
                  <a:pt x="33" y="841"/>
                  <a:pt x="33" y="839"/>
                </a:cubicBezTo>
                <a:cubicBezTo>
                  <a:pt x="31" y="838"/>
                  <a:pt x="28" y="839"/>
                  <a:pt x="27" y="836"/>
                </a:cubicBezTo>
                <a:cubicBezTo>
                  <a:pt x="27" y="834"/>
                  <a:pt x="29" y="836"/>
                  <a:pt x="30" y="836"/>
                </a:cubicBezTo>
                <a:cubicBezTo>
                  <a:pt x="27" y="834"/>
                  <a:pt x="28" y="831"/>
                  <a:pt x="25" y="827"/>
                </a:cubicBezTo>
                <a:cubicBezTo>
                  <a:pt x="25" y="827"/>
                  <a:pt x="25" y="830"/>
                  <a:pt x="25" y="830"/>
                </a:cubicBezTo>
                <a:cubicBezTo>
                  <a:pt x="24" y="829"/>
                  <a:pt x="24" y="828"/>
                  <a:pt x="23" y="828"/>
                </a:cubicBezTo>
                <a:close/>
                <a:moveTo>
                  <a:pt x="33" y="844"/>
                </a:moveTo>
                <a:cubicBezTo>
                  <a:pt x="33" y="845"/>
                  <a:pt x="33" y="845"/>
                  <a:pt x="33" y="845"/>
                </a:cubicBezTo>
                <a:cubicBezTo>
                  <a:pt x="34" y="845"/>
                  <a:pt x="35" y="845"/>
                  <a:pt x="37" y="846"/>
                </a:cubicBezTo>
                <a:cubicBezTo>
                  <a:pt x="37" y="845"/>
                  <a:pt x="36" y="844"/>
                  <a:pt x="35" y="843"/>
                </a:cubicBezTo>
                <a:cubicBezTo>
                  <a:pt x="34" y="844"/>
                  <a:pt x="34" y="844"/>
                  <a:pt x="34" y="844"/>
                </a:cubicBezTo>
                <a:lnTo>
                  <a:pt x="33" y="844"/>
                </a:lnTo>
                <a:close/>
                <a:moveTo>
                  <a:pt x="32" y="846"/>
                </a:moveTo>
                <a:cubicBezTo>
                  <a:pt x="30" y="844"/>
                  <a:pt x="30" y="842"/>
                  <a:pt x="27" y="841"/>
                </a:cubicBezTo>
                <a:cubicBezTo>
                  <a:pt x="26" y="842"/>
                  <a:pt x="28" y="843"/>
                  <a:pt x="29" y="844"/>
                </a:cubicBezTo>
                <a:cubicBezTo>
                  <a:pt x="29" y="842"/>
                  <a:pt x="30" y="846"/>
                  <a:pt x="32" y="846"/>
                </a:cubicBezTo>
                <a:cubicBezTo>
                  <a:pt x="32" y="846"/>
                  <a:pt x="32" y="847"/>
                  <a:pt x="32" y="847"/>
                </a:cubicBezTo>
                <a:cubicBezTo>
                  <a:pt x="33" y="847"/>
                  <a:pt x="33" y="847"/>
                  <a:pt x="34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3" y="847"/>
                  <a:pt x="33" y="847"/>
                  <a:pt x="33" y="847"/>
                </a:cubicBezTo>
                <a:cubicBezTo>
                  <a:pt x="33" y="847"/>
                  <a:pt x="33" y="847"/>
                  <a:pt x="33" y="847"/>
                </a:cubicBezTo>
                <a:cubicBezTo>
                  <a:pt x="33" y="847"/>
                  <a:pt x="33" y="846"/>
                  <a:pt x="32" y="846"/>
                </a:cubicBezTo>
                <a:cubicBezTo>
                  <a:pt x="33" y="846"/>
                  <a:pt x="33" y="846"/>
                  <a:pt x="33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4" y="847"/>
                  <a:pt x="34" y="847"/>
                  <a:pt x="34" y="847"/>
                </a:cubicBezTo>
                <a:cubicBezTo>
                  <a:pt x="33" y="845"/>
                  <a:pt x="33" y="845"/>
                  <a:pt x="33" y="845"/>
                </a:cubicBezTo>
                <a:cubicBezTo>
                  <a:pt x="33" y="845"/>
                  <a:pt x="33" y="845"/>
                  <a:pt x="32" y="846"/>
                </a:cubicBezTo>
                <a:close/>
                <a:moveTo>
                  <a:pt x="13" y="848"/>
                </a:moveTo>
                <a:cubicBezTo>
                  <a:pt x="13" y="848"/>
                  <a:pt x="14" y="848"/>
                  <a:pt x="14" y="848"/>
                </a:cubicBezTo>
                <a:cubicBezTo>
                  <a:pt x="14" y="848"/>
                  <a:pt x="13" y="848"/>
                  <a:pt x="13" y="848"/>
                </a:cubicBezTo>
                <a:close/>
                <a:moveTo>
                  <a:pt x="15" y="848"/>
                </a:moveTo>
                <a:cubicBezTo>
                  <a:pt x="16" y="848"/>
                  <a:pt x="17" y="849"/>
                  <a:pt x="16" y="849"/>
                </a:cubicBezTo>
                <a:cubicBezTo>
                  <a:pt x="15" y="849"/>
                  <a:pt x="15" y="849"/>
                  <a:pt x="14" y="848"/>
                </a:cubicBezTo>
                <a:cubicBezTo>
                  <a:pt x="14" y="849"/>
                  <a:pt x="16" y="850"/>
                  <a:pt x="17" y="850"/>
                </a:cubicBezTo>
                <a:cubicBezTo>
                  <a:pt x="17" y="850"/>
                  <a:pt x="17" y="850"/>
                  <a:pt x="17" y="850"/>
                </a:cubicBezTo>
                <a:cubicBezTo>
                  <a:pt x="18" y="849"/>
                  <a:pt x="22" y="850"/>
                  <a:pt x="23" y="850"/>
                </a:cubicBezTo>
                <a:cubicBezTo>
                  <a:pt x="20" y="849"/>
                  <a:pt x="18" y="848"/>
                  <a:pt x="15" y="848"/>
                </a:cubicBezTo>
                <a:close/>
                <a:moveTo>
                  <a:pt x="23" y="846"/>
                </a:moveTo>
                <a:cubicBezTo>
                  <a:pt x="23" y="843"/>
                  <a:pt x="23" y="843"/>
                  <a:pt x="23" y="843"/>
                </a:cubicBezTo>
                <a:cubicBezTo>
                  <a:pt x="20" y="843"/>
                  <a:pt x="20" y="843"/>
                  <a:pt x="20" y="843"/>
                </a:cubicBezTo>
                <a:cubicBezTo>
                  <a:pt x="22" y="843"/>
                  <a:pt x="22" y="843"/>
                  <a:pt x="22" y="843"/>
                </a:cubicBezTo>
                <a:cubicBezTo>
                  <a:pt x="20" y="844"/>
                  <a:pt x="22" y="845"/>
                  <a:pt x="23" y="846"/>
                </a:cubicBezTo>
                <a:close/>
                <a:moveTo>
                  <a:pt x="37" y="844"/>
                </a:moveTo>
                <a:cubicBezTo>
                  <a:pt x="39" y="847"/>
                  <a:pt x="39" y="847"/>
                  <a:pt x="39" y="847"/>
                </a:cubicBezTo>
                <a:cubicBezTo>
                  <a:pt x="36" y="843"/>
                  <a:pt x="36" y="843"/>
                  <a:pt x="36" y="843"/>
                </a:cubicBezTo>
                <a:lnTo>
                  <a:pt x="37" y="844"/>
                </a:lnTo>
                <a:close/>
                <a:moveTo>
                  <a:pt x="38" y="843"/>
                </a:moveTo>
                <a:cubicBezTo>
                  <a:pt x="39" y="845"/>
                  <a:pt x="39" y="845"/>
                  <a:pt x="39" y="845"/>
                </a:cubicBezTo>
                <a:cubicBezTo>
                  <a:pt x="39" y="843"/>
                  <a:pt x="39" y="843"/>
                  <a:pt x="39" y="843"/>
                </a:cubicBezTo>
                <a:lnTo>
                  <a:pt x="38" y="843"/>
                </a:lnTo>
                <a:close/>
                <a:moveTo>
                  <a:pt x="136" y="915"/>
                </a:moveTo>
                <a:cubicBezTo>
                  <a:pt x="136" y="916"/>
                  <a:pt x="136" y="916"/>
                  <a:pt x="136" y="916"/>
                </a:cubicBezTo>
                <a:cubicBezTo>
                  <a:pt x="136" y="915"/>
                  <a:pt x="136" y="915"/>
                  <a:pt x="136" y="915"/>
                </a:cubicBezTo>
                <a:close/>
                <a:moveTo>
                  <a:pt x="140" y="910"/>
                </a:moveTo>
                <a:cubicBezTo>
                  <a:pt x="139" y="909"/>
                  <a:pt x="139" y="909"/>
                  <a:pt x="139" y="909"/>
                </a:cubicBezTo>
                <a:cubicBezTo>
                  <a:pt x="140" y="910"/>
                  <a:pt x="140" y="910"/>
                  <a:pt x="140" y="910"/>
                </a:cubicBezTo>
                <a:close/>
                <a:moveTo>
                  <a:pt x="86" y="841"/>
                </a:moveTo>
                <a:cubicBezTo>
                  <a:pt x="86" y="843"/>
                  <a:pt x="84" y="847"/>
                  <a:pt x="86" y="845"/>
                </a:cubicBezTo>
                <a:cubicBezTo>
                  <a:pt x="87" y="842"/>
                  <a:pt x="87" y="842"/>
                  <a:pt x="87" y="842"/>
                </a:cubicBezTo>
                <a:cubicBezTo>
                  <a:pt x="86" y="842"/>
                  <a:pt x="86" y="841"/>
                  <a:pt x="86" y="841"/>
                </a:cubicBezTo>
                <a:close/>
                <a:moveTo>
                  <a:pt x="129" y="862"/>
                </a:moveTo>
                <a:cubicBezTo>
                  <a:pt x="129" y="861"/>
                  <a:pt x="129" y="861"/>
                  <a:pt x="130" y="861"/>
                </a:cubicBezTo>
                <a:cubicBezTo>
                  <a:pt x="129" y="861"/>
                  <a:pt x="128" y="861"/>
                  <a:pt x="127" y="862"/>
                </a:cubicBezTo>
                <a:cubicBezTo>
                  <a:pt x="127" y="862"/>
                  <a:pt x="128" y="862"/>
                  <a:pt x="129" y="862"/>
                </a:cubicBezTo>
                <a:close/>
                <a:moveTo>
                  <a:pt x="141" y="857"/>
                </a:moveTo>
                <a:cubicBezTo>
                  <a:pt x="140" y="859"/>
                  <a:pt x="140" y="859"/>
                  <a:pt x="140" y="859"/>
                </a:cubicBezTo>
                <a:cubicBezTo>
                  <a:pt x="140" y="859"/>
                  <a:pt x="141" y="858"/>
                  <a:pt x="141" y="857"/>
                </a:cubicBezTo>
                <a:close/>
                <a:moveTo>
                  <a:pt x="112" y="938"/>
                </a:moveTo>
                <a:cubicBezTo>
                  <a:pt x="113" y="942"/>
                  <a:pt x="113" y="942"/>
                  <a:pt x="113" y="942"/>
                </a:cubicBezTo>
                <a:cubicBezTo>
                  <a:pt x="114" y="941"/>
                  <a:pt x="113" y="940"/>
                  <a:pt x="112" y="938"/>
                </a:cubicBezTo>
                <a:close/>
                <a:moveTo>
                  <a:pt x="56" y="834"/>
                </a:moveTo>
                <a:cubicBezTo>
                  <a:pt x="56" y="835"/>
                  <a:pt x="57" y="835"/>
                  <a:pt x="57" y="836"/>
                </a:cubicBezTo>
                <a:cubicBezTo>
                  <a:pt x="56" y="834"/>
                  <a:pt x="55" y="831"/>
                  <a:pt x="56" y="834"/>
                </a:cubicBezTo>
                <a:close/>
                <a:moveTo>
                  <a:pt x="112" y="892"/>
                </a:moveTo>
                <a:cubicBezTo>
                  <a:pt x="112" y="892"/>
                  <a:pt x="112" y="893"/>
                  <a:pt x="113" y="893"/>
                </a:cubicBezTo>
                <a:cubicBezTo>
                  <a:pt x="113" y="893"/>
                  <a:pt x="112" y="892"/>
                  <a:pt x="112" y="892"/>
                </a:cubicBezTo>
                <a:close/>
                <a:moveTo>
                  <a:pt x="59" y="835"/>
                </a:moveTo>
                <a:cubicBezTo>
                  <a:pt x="59" y="835"/>
                  <a:pt x="59" y="835"/>
                  <a:pt x="59" y="835"/>
                </a:cubicBezTo>
                <a:cubicBezTo>
                  <a:pt x="58" y="835"/>
                  <a:pt x="58" y="836"/>
                  <a:pt x="57" y="836"/>
                </a:cubicBezTo>
                <a:cubicBezTo>
                  <a:pt x="58" y="837"/>
                  <a:pt x="59" y="838"/>
                  <a:pt x="59" y="835"/>
                </a:cubicBezTo>
                <a:close/>
                <a:moveTo>
                  <a:pt x="8" y="898"/>
                </a:moveTo>
                <a:cubicBezTo>
                  <a:pt x="8" y="898"/>
                  <a:pt x="8" y="898"/>
                  <a:pt x="8" y="898"/>
                </a:cubicBezTo>
                <a:cubicBezTo>
                  <a:pt x="8" y="898"/>
                  <a:pt x="8" y="898"/>
                  <a:pt x="8" y="898"/>
                </a:cubicBezTo>
                <a:close/>
                <a:moveTo>
                  <a:pt x="27" y="862"/>
                </a:moveTo>
                <a:cubicBezTo>
                  <a:pt x="28" y="862"/>
                  <a:pt x="28" y="863"/>
                  <a:pt x="28" y="863"/>
                </a:cubicBezTo>
                <a:cubicBezTo>
                  <a:pt x="28" y="863"/>
                  <a:pt x="28" y="863"/>
                  <a:pt x="27" y="862"/>
                </a:cubicBezTo>
                <a:close/>
                <a:moveTo>
                  <a:pt x="44" y="840"/>
                </a:moveTo>
                <a:cubicBezTo>
                  <a:pt x="44" y="840"/>
                  <a:pt x="45" y="840"/>
                  <a:pt x="44" y="840"/>
                </a:cubicBezTo>
                <a:close/>
                <a:moveTo>
                  <a:pt x="36" y="830"/>
                </a:moveTo>
                <a:cubicBezTo>
                  <a:pt x="36" y="830"/>
                  <a:pt x="36" y="829"/>
                  <a:pt x="36" y="829"/>
                </a:cubicBezTo>
                <a:cubicBezTo>
                  <a:pt x="36" y="829"/>
                  <a:pt x="36" y="830"/>
                  <a:pt x="36" y="830"/>
                </a:cubicBezTo>
                <a:close/>
                <a:moveTo>
                  <a:pt x="64" y="816"/>
                </a:moveTo>
                <a:cubicBezTo>
                  <a:pt x="64" y="816"/>
                  <a:pt x="64" y="816"/>
                  <a:pt x="64" y="816"/>
                </a:cubicBezTo>
                <a:cubicBezTo>
                  <a:pt x="64" y="815"/>
                  <a:pt x="64" y="815"/>
                  <a:pt x="64" y="816"/>
                </a:cubicBezTo>
                <a:close/>
                <a:moveTo>
                  <a:pt x="43" y="839"/>
                </a:moveTo>
                <a:cubicBezTo>
                  <a:pt x="44" y="839"/>
                  <a:pt x="44" y="839"/>
                  <a:pt x="44" y="839"/>
                </a:cubicBezTo>
                <a:cubicBezTo>
                  <a:pt x="44" y="839"/>
                  <a:pt x="44" y="839"/>
                  <a:pt x="43" y="839"/>
                </a:cubicBezTo>
                <a:close/>
                <a:moveTo>
                  <a:pt x="44" y="840"/>
                </a:moveTo>
                <a:cubicBezTo>
                  <a:pt x="44" y="840"/>
                  <a:pt x="44" y="840"/>
                  <a:pt x="44" y="840"/>
                </a:cubicBezTo>
                <a:cubicBezTo>
                  <a:pt x="44" y="840"/>
                  <a:pt x="44" y="841"/>
                  <a:pt x="44" y="840"/>
                </a:cubicBezTo>
                <a:close/>
                <a:moveTo>
                  <a:pt x="45" y="839"/>
                </a:moveTo>
                <a:cubicBezTo>
                  <a:pt x="45" y="840"/>
                  <a:pt x="44" y="840"/>
                  <a:pt x="44" y="839"/>
                </a:cubicBezTo>
                <a:cubicBezTo>
                  <a:pt x="44" y="840"/>
                  <a:pt x="44" y="840"/>
                  <a:pt x="44" y="840"/>
                </a:cubicBezTo>
                <a:cubicBezTo>
                  <a:pt x="45" y="840"/>
                  <a:pt x="45" y="840"/>
                  <a:pt x="45" y="839"/>
                </a:cubicBezTo>
                <a:close/>
                <a:moveTo>
                  <a:pt x="55" y="935"/>
                </a:moveTo>
                <a:cubicBezTo>
                  <a:pt x="55" y="935"/>
                  <a:pt x="55" y="935"/>
                  <a:pt x="55" y="935"/>
                </a:cubicBezTo>
                <a:cubicBezTo>
                  <a:pt x="54" y="936"/>
                  <a:pt x="55" y="936"/>
                  <a:pt x="55" y="935"/>
                </a:cubicBezTo>
                <a:close/>
                <a:moveTo>
                  <a:pt x="118" y="823"/>
                </a:moveTo>
                <a:cubicBezTo>
                  <a:pt x="118" y="823"/>
                  <a:pt x="118" y="823"/>
                  <a:pt x="118" y="823"/>
                </a:cubicBezTo>
                <a:cubicBezTo>
                  <a:pt x="118" y="824"/>
                  <a:pt x="118" y="824"/>
                  <a:pt x="118" y="824"/>
                </a:cubicBezTo>
                <a:lnTo>
                  <a:pt x="118" y="823"/>
                </a:lnTo>
                <a:close/>
                <a:moveTo>
                  <a:pt x="122" y="824"/>
                </a:moveTo>
                <a:cubicBezTo>
                  <a:pt x="118" y="826"/>
                  <a:pt x="118" y="825"/>
                  <a:pt x="118" y="824"/>
                </a:cubicBezTo>
                <a:cubicBezTo>
                  <a:pt x="113" y="831"/>
                  <a:pt x="113" y="831"/>
                  <a:pt x="113" y="831"/>
                </a:cubicBezTo>
                <a:cubicBezTo>
                  <a:pt x="113" y="831"/>
                  <a:pt x="115" y="829"/>
                  <a:pt x="117" y="827"/>
                </a:cubicBezTo>
                <a:cubicBezTo>
                  <a:pt x="120" y="825"/>
                  <a:pt x="122" y="824"/>
                  <a:pt x="122" y="824"/>
                </a:cubicBezTo>
                <a:close/>
                <a:moveTo>
                  <a:pt x="128" y="924"/>
                </a:moveTo>
                <a:cubicBezTo>
                  <a:pt x="123" y="922"/>
                  <a:pt x="125" y="928"/>
                  <a:pt x="125" y="931"/>
                </a:cubicBezTo>
                <a:cubicBezTo>
                  <a:pt x="123" y="930"/>
                  <a:pt x="121" y="924"/>
                  <a:pt x="120" y="927"/>
                </a:cubicBezTo>
                <a:cubicBezTo>
                  <a:pt x="118" y="931"/>
                  <a:pt x="125" y="933"/>
                  <a:pt x="124" y="935"/>
                </a:cubicBezTo>
                <a:cubicBezTo>
                  <a:pt x="119" y="932"/>
                  <a:pt x="119" y="932"/>
                  <a:pt x="119" y="932"/>
                </a:cubicBezTo>
                <a:cubicBezTo>
                  <a:pt x="119" y="937"/>
                  <a:pt x="115" y="935"/>
                  <a:pt x="112" y="936"/>
                </a:cubicBezTo>
                <a:cubicBezTo>
                  <a:pt x="112" y="937"/>
                  <a:pt x="112" y="937"/>
                  <a:pt x="112" y="938"/>
                </a:cubicBezTo>
                <a:cubicBezTo>
                  <a:pt x="109" y="937"/>
                  <a:pt x="109" y="945"/>
                  <a:pt x="106" y="945"/>
                </a:cubicBezTo>
                <a:cubicBezTo>
                  <a:pt x="106" y="943"/>
                  <a:pt x="104" y="942"/>
                  <a:pt x="103" y="941"/>
                </a:cubicBezTo>
                <a:cubicBezTo>
                  <a:pt x="101" y="946"/>
                  <a:pt x="101" y="946"/>
                  <a:pt x="101" y="946"/>
                </a:cubicBezTo>
                <a:cubicBezTo>
                  <a:pt x="102" y="944"/>
                  <a:pt x="100" y="941"/>
                  <a:pt x="100" y="938"/>
                </a:cubicBezTo>
                <a:cubicBezTo>
                  <a:pt x="99" y="939"/>
                  <a:pt x="99" y="941"/>
                  <a:pt x="98" y="941"/>
                </a:cubicBezTo>
                <a:cubicBezTo>
                  <a:pt x="98" y="940"/>
                  <a:pt x="98" y="939"/>
                  <a:pt x="97" y="938"/>
                </a:cubicBezTo>
                <a:cubicBezTo>
                  <a:pt x="97" y="938"/>
                  <a:pt x="97" y="939"/>
                  <a:pt x="96" y="941"/>
                </a:cubicBezTo>
                <a:cubicBezTo>
                  <a:pt x="96" y="942"/>
                  <a:pt x="95" y="944"/>
                  <a:pt x="95" y="944"/>
                </a:cubicBezTo>
                <a:cubicBezTo>
                  <a:pt x="96" y="944"/>
                  <a:pt x="96" y="944"/>
                  <a:pt x="96" y="944"/>
                </a:cubicBezTo>
                <a:cubicBezTo>
                  <a:pt x="96" y="945"/>
                  <a:pt x="94" y="947"/>
                  <a:pt x="92" y="945"/>
                </a:cubicBezTo>
                <a:cubicBezTo>
                  <a:pt x="92" y="944"/>
                  <a:pt x="92" y="943"/>
                  <a:pt x="92" y="942"/>
                </a:cubicBezTo>
                <a:cubicBezTo>
                  <a:pt x="94" y="945"/>
                  <a:pt x="94" y="942"/>
                  <a:pt x="93" y="939"/>
                </a:cubicBezTo>
                <a:cubicBezTo>
                  <a:pt x="91" y="941"/>
                  <a:pt x="93" y="939"/>
                  <a:pt x="91" y="937"/>
                </a:cubicBezTo>
                <a:cubicBezTo>
                  <a:pt x="89" y="938"/>
                  <a:pt x="89" y="942"/>
                  <a:pt x="90" y="944"/>
                </a:cubicBezTo>
                <a:cubicBezTo>
                  <a:pt x="88" y="944"/>
                  <a:pt x="87" y="943"/>
                  <a:pt x="85" y="946"/>
                </a:cubicBezTo>
                <a:cubicBezTo>
                  <a:pt x="85" y="942"/>
                  <a:pt x="85" y="942"/>
                  <a:pt x="85" y="942"/>
                </a:cubicBezTo>
                <a:cubicBezTo>
                  <a:pt x="83" y="944"/>
                  <a:pt x="83" y="944"/>
                  <a:pt x="83" y="944"/>
                </a:cubicBezTo>
                <a:cubicBezTo>
                  <a:pt x="84" y="939"/>
                  <a:pt x="84" y="939"/>
                  <a:pt x="84" y="939"/>
                </a:cubicBezTo>
                <a:cubicBezTo>
                  <a:pt x="80" y="937"/>
                  <a:pt x="84" y="946"/>
                  <a:pt x="79" y="944"/>
                </a:cubicBezTo>
                <a:cubicBezTo>
                  <a:pt x="79" y="941"/>
                  <a:pt x="79" y="941"/>
                  <a:pt x="79" y="941"/>
                </a:cubicBezTo>
                <a:cubicBezTo>
                  <a:pt x="78" y="942"/>
                  <a:pt x="77" y="948"/>
                  <a:pt x="76" y="944"/>
                </a:cubicBezTo>
                <a:cubicBezTo>
                  <a:pt x="74" y="946"/>
                  <a:pt x="79" y="949"/>
                  <a:pt x="75" y="950"/>
                </a:cubicBezTo>
                <a:cubicBezTo>
                  <a:pt x="74" y="948"/>
                  <a:pt x="72" y="947"/>
                  <a:pt x="71" y="946"/>
                </a:cubicBezTo>
                <a:cubicBezTo>
                  <a:pt x="70" y="947"/>
                  <a:pt x="72" y="950"/>
                  <a:pt x="73" y="949"/>
                </a:cubicBezTo>
                <a:cubicBezTo>
                  <a:pt x="66" y="951"/>
                  <a:pt x="70" y="937"/>
                  <a:pt x="64" y="941"/>
                </a:cubicBezTo>
                <a:cubicBezTo>
                  <a:pt x="65" y="944"/>
                  <a:pt x="61" y="948"/>
                  <a:pt x="66" y="948"/>
                </a:cubicBezTo>
                <a:cubicBezTo>
                  <a:pt x="63" y="950"/>
                  <a:pt x="62" y="943"/>
                  <a:pt x="59" y="946"/>
                </a:cubicBezTo>
                <a:cubicBezTo>
                  <a:pt x="62" y="942"/>
                  <a:pt x="62" y="942"/>
                  <a:pt x="62" y="942"/>
                </a:cubicBezTo>
                <a:cubicBezTo>
                  <a:pt x="61" y="942"/>
                  <a:pt x="60" y="943"/>
                  <a:pt x="59" y="944"/>
                </a:cubicBezTo>
                <a:cubicBezTo>
                  <a:pt x="60" y="940"/>
                  <a:pt x="60" y="940"/>
                  <a:pt x="60" y="940"/>
                </a:cubicBezTo>
                <a:cubicBezTo>
                  <a:pt x="56" y="946"/>
                  <a:pt x="56" y="936"/>
                  <a:pt x="52" y="943"/>
                </a:cubicBezTo>
                <a:cubicBezTo>
                  <a:pt x="55" y="938"/>
                  <a:pt x="50" y="943"/>
                  <a:pt x="50" y="940"/>
                </a:cubicBezTo>
                <a:cubicBezTo>
                  <a:pt x="53" y="937"/>
                  <a:pt x="56" y="942"/>
                  <a:pt x="58" y="937"/>
                </a:cubicBezTo>
                <a:cubicBezTo>
                  <a:pt x="57" y="935"/>
                  <a:pt x="56" y="937"/>
                  <a:pt x="55" y="935"/>
                </a:cubicBezTo>
                <a:cubicBezTo>
                  <a:pt x="56" y="935"/>
                  <a:pt x="58" y="934"/>
                  <a:pt x="58" y="933"/>
                </a:cubicBezTo>
                <a:cubicBezTo>
                  <a:pt x="56" y="929"/>
                  <a:pt x="53" y="934"/>
                  <a:pt x="50" y="935"/>
                </a:cubicBezTo>
                <a:cubicBezTo>
                  <a:pt x="50" y="935"/>
                  <a:pt x="54" y="935"/>
                  <a:pt x="54" y="935"/>
                </a:cubicBezTo>
                <a:cubicBezTo>
                  <a:pt x="51" y="940"/>
                  <a:pt x="52" y="935"/>
                  <a:pt x="49" y="939"/>
                </a:cubicBezTo>
                <a:cubicBezTo>
                  <a:pt x="49" y="935"/>
                  <a:pt x="46" y="939"/>
                  <a:pt x="45" y="936"/>
                </a:cubicBezTo>
                <a:cubicBezTo>
                  <a:pt x="45" y="937"/>
                  <a:pt x="46" y="936"/>
                  <a:pt x="46" y="936"/>
                </a:cubicBezTo>
                <a:cubicBezTo>
                  <a:pt x="42" y="934"/>
                  <a:pt x="47" y="926"/>
                  <a:pt x="46" y="925"/>
                </a:cubicBezTo>
                <a:cubicBezTo>
                  <a:pt x="45" y="924"/>
                  <a:pt x="41" y="925"/>
                  <a:pt x="40" y="927"/>
                </a:cubicBezTo>
                <a:cubicBezTo>
                  <a:pt x="38" y="928"/>
                  <a:pt x="45" y="929"/>
                  <a:pt x="39" y="934"/>
                </a:cubicBezTo>
                <a:cubicBezTo>
                  <a:pt x="41" y="929"/>
                  <a:pt x="39" y="929"/>
                  <a:pt x="38" y="930"/>
                </a:cubicBezTo>
                <a:cubicBezTo>
                  <a:pt x="36" y="930"/>
                  <a:pt x="33" y="930"/>
                  <a:pt x="34" y="926"/>
                </a:cubicBezTo>
                <a:cubicBezTo>
                  <a:pt x="37" y="925"/>
                  <a:pt x="36" y="921"/>
                  <a:pt x="39" y="921"/>
                </a:cubicBezTo>
                <a:cubicBezTo>
                  <a:pt x="37" y="920"/>
                  <a:pt x="36" y="921"/>
                  <a:pt x="34" y="922"/>
                </a:cubicBezTo>
                <a:cubicBezTo>
                  <a:pt x="35" y="920"/>
                  <a:pt x="35" y="920"/>
                  <a:pt x="35" y="920"/>
                </a:cubicBezTo>
                <a:cubicBezTo>
                  <a:pt x="29" y="922"/>
                  <a:pt x="31" y="923"/>
                  <a:pt x="25" y="922"/>
                </a:cubicBezTo>
                <a:cubicBezTo>
                  <a:pt x="28" y="921"/>
                  <a:pt x="27" y="918"/>
                  <a:pt x="29" y="917"/>
                </a:cubicBezTo>
                <a:cubicBezTo>
                  <a:pt x="29" y="916"/>
                  <a:pt x="27" y="916"/>
                  <a:pt x="26" y="916"/>
                </a:cubicBezTo>
                <a:cubicBezTo>
                  <a:pt x="26" y="916"/>
                  <a:pt x="26" y="916"/>
                  <a:pt x="26" y="916"/>
                </a:cubicBezTo>
                <a:cubicBezTo>
                  <a:pt x="22" y="914"/>
                  <a:pt x="27" y="912"/>
                  <a:pt x="22" y="910"/>
                </a:cubicBezTo>
                <a:cubicBezTo>
                  <a:pt x="21" y="911"/>
                  <a:pt x="21" y="911"/>
                  <a:pt x="21" y="911"/>
                </a:cubicBezTo>
                <a:cubicBezTo>
                  <a:pt x="18" y="910"/>
                  <a:pt x="16" y="908"/>
                  <a:pt x="14" y="906"/>
                </a:cubicBezTo>
                <a:cubicBezTo>
                  <a:pt x="13" y="904"/>
                  <a:pt x="12" y="901"/>
                  <a:pt x="10" y="900"/>
                </a:cubicBezTo>
                <a:cubicBezTo>
                  <a:pt x="10" y="902"/>
                  <a:pt x="10" y="902"/>
                  <a:pt x="10" y="902"/>
                </a:cubicBezTo>
                <a:cubicBezTo>
                  <a:pt x="10" y="901"/>
                  <a:pt x="6" y="901"/>
                  <a:pt x="8" y="898"/>
                </a:cubicBezTo>
                <a:cubicBezTo>
                  <a:pt x="8" y="898"/>
                  <a:pt x="9" y="898"/>
                  <a:pt x="9" y="899"/>
                </a:cubicBezTo>
                <a:cubicBezTo>
                  <a:pt x="10" y="898"/>
                  <a:pt x="12" y="896"/>
                  <a:pt x="12" y="895"/>
                </a:cubicBezTo>
                <a:cubicBezTo>
                  <a:pt x="10" y="896"/>
                  <a:pt x="10" y="896"/>
                  <a:pt x="10" y="896"/>
                </a:cubicBezTo>
                <a:cubicBezTo>
                  <a:pt x="11" y="894"/>
                  <a:pt x="11" y="894"/>
                  <a:pt x="11" y="894"/>
                </a:cubicBezTo>
                <a:cubicBezTo>
                  <a:pt x="11" y="893"/>
                  <a:pt x="8" y="897"/>
                  <a:pt x="7" y="895"/>
                </a:cubicBezTo>
                <a:cubicBezTo>
                  <a:pt x="14" y="891"/>
                  <a:pt x="4" y="888"/>
                  <a:pt x="10" y="883"/>
                </a:cubicBezTo>
                <a:cubicBezTo>
                  <a:pt x="4" y="884"/>
                  <a:pt x="11" y="887"/>
                  <a:pt x="6" y="888"/>
                </a:cubicBezTo>
                <a:cubicBezTo>
                  <a:pt x="6" y="887"/>
                  <a:pt x="7" y="886"/>
                  <a:pt x="7" y="885"/>
                </a:cubicBezTo>
                <a:cubicBezTo>
                  <a:pt x="4" y="887"/>
                  <a:pt x="4" y="887"/>
                  <a:pt x="4" y="887"/>
                </a:cubicBezTo>
                <a:cubicBezTo>
                  <a:pt x="3" y="880"/>
                  <a:pt x="5" y="877"/>
                  <a:pt x="3" y="872"/>
                </a:cubicBezTo>
                <a:cubicBezTo>
                  <a:pt x="4" y="872"/>
                  <a:pt x="4" y="872"/>
                  <a:pt x="4" y="872"/>
                </a:cubicBezTo>
                <a:cubicBezTo>
                  <a:pt x="5" y="870"/>
                  <a:pt x="4" y="869"/>
                  <a:pt x="1" y="868"/>
                </a:cubicBezTo>
                <a:cubicBezTo>
                  <a:pt x="2" y="868"/>
                  <a:pt x="3" y="869"/>
                  <a:pt x="5" y="868"/>
                </a:cubicBezTo>
                <a:cubicBezTo>
                  <a:pt x="0" y="867"/>
                  <a:pt x="1" y="864"/>
                  <a:pt x="3" y="863"/>
                </a:cubicBezTo>
                <a:cubicBezTo>
                  <a:pt x="5" y="861"/>
                  <a:pt x="8" y="860"/>
                  <a:pt x="5" y="858"/>
                </a:cubicBezTo>
                <a:cubicBezTo>
                  <a:pt x="8" y="859"/>
                  <a:pt x="12" y="858"/>
                  <a:pt x="15" y="858"/>
                </a:cubicBezTo>
                <a:cubicBezTo>
                  <a:pt x="18" y="858"/>
                  <a:pt x="21" y="858"/>
                  <a:pt x="24" y="859"/>
                </a:cubicBezTo>
                <a:cubicBezTo>
                  <a:pt x="23" y="858"/>
                  <a:pt x="23" y="858"/>
                  <a:pt x="23" y="858"/>
                </a:cubicBezTo>
                <a:cubicBezTo>
                  <a:pt x="28" y="859"/>
                  <a:pt x="23" y="860"/>
                  <a:pt x="28" y="861"/>
                </a:cubicBezTo>
                <a:cubicBezTo>
                  <a:pt x="28" y="861"/>
                  <a:pt x="23" y="863"/>
                  <a:pt x="23" y="863"/>
                </a:cubicBezTo>
                <a:cubicBezTo>
                  <a:pt x="25" y="863"/>
                  <a:pt x="27" y="863"/>
                  <a:pt x="28" y="863"/>
                </a:cubicBezTo>
                <a:cubicBezTo>
                  <a:pt x="28" y="863"/>
                  <a:pt x="28" y="864"/>
                  <a:pt x="31" y="863"/>
                </a:cubicBezTo>
                <a:cubicBezTo>
                  <a:pt x="25" y="866"/>
                  <a:pt x="26" y="870"/>
                  <a:pt x="28" y="872"/>
                </a:cubicBezTo>
                <a:cubicBezTo>
                  <a:pt x="30" y="876"/>
                  <a:pt x="33" y="878"/>
                  <a:pt x="32" y="883"/>
                </a:cubicBezTo>
                <a:cubicBezTo>
                  <a:pt x="33" y="884"/>
                  <a:pt x="34" y="883"/>
                  <a:pt x="35" y="882"/>
                </a:cubicBezTo>
                <a:cubicBezTo>
                  <a:pt x="32" y="885"/>
                  <a:pt x="37" y="882"/>
                  <a:pt x="38" y="882"/>
                </a:cubicBezTo>
                <a:cubicBezTo>
                  <a:pt x="34" y="888"/>
                  <a:pt x="34" y="888"/>
                  <a:pt x="34" y="888"/>
                </a:cubicBezTo>
                <a:cubicBezTo>
                  <a:pt x="36" y="887"/>
                  <a:pt x="37" y="886"/>
                  <a:pt x="39" y="885"/>
                </a:cubicBezTo>
                <a:cubicBezTo>
                  <a:pt x="40" y="887"/>
                  <a:pt x="40" y="890"/>
                  <a:pt x="40" y="892"/>
                </a:cubicBezTo>
                <a:cubicBezTo>
                  <a:pt x="40" y="894"/>
                  <a:pt x="41" y="895"/>
                  <a:pt x="43" y="896"/>
                </a:cubicBezTo>
                <a:cubicBezTo>
                  <a:pt x="42" y="898"/>
                  <a:pt x="39" y="898"/>
                  <a:pt x="39" y="900"/>
                </a:cubicBezTo>
                <a:cubicBezTo>
                  <a:pt x="43" y="895"/>
                  <a:pt x="43" y="901"/>
                  <a:pt x="47" y="897"/>
                </a:cubicBezTo>
                <a:cubicBezTo>
                  <a:pt x="41" y="903"/>
                  <a:pt x="48" y="902"/>
                  <a:pt x="40" y="907"/>
                </a:cubicBezTo>
                <a:cubicBezTo>
                  <a:pt x="41" y="909"/>
                  <a:pt x="44" y="906"/>
                  <a:pt x="44" y="905"/>
                </a:cubicBezTo>
                <a:cubicBezTo>
                  <a:pt x="45" y="906"/>
                  <a:pt x="46" y="908"/>
                  <a:pt x="49" y="906"/>
                </a:cubicBezTo>
                <a:cubicBezTo>
                  <a:pt x="48" y="909"/>
                  <a:pt x="56" y="909"/>
                  <a:pt x="53" y="916"/>
                </a:cubicBezTo>
                <a:cubicBezTo>
                  <a:pt x="55" y="911"/>
                  <a:pt x="55" y="914"/>
                  <a:pt x="57" y="912"/>
                </a:cubicBezTo>
                <a:cubicBezTo>
                  <a:pt x="58" y="909"/>
                  <a:pt x="58" y="909"/>
                  <a:pt x="58" y="909"/>
                </a:cubicBezTo>
                <a:cubicBezTo>
                  <a:pt x="59" y="910"/>
                  <a:pt x="59" y="910"/>
                  <a:pt x="59" y="910"/>
                </a:cubicBezTo>
                <a:cubicBezTo>
                  <a:pt x="60" y="910"/>
                  <a:pt x="60" y="910"/>
                  <a:pt x="60" y="910"/>
                </a:cubicBezTo>
                <a:cubicBezTo>
                  <a:pt x="60" y="910"/>
                  <a:pt x="58" y="912"/>
                  <a:pt x="59" y="914"/>
                </a:cubicBezTo>
                <a:cubicBezTo>
                  <a:pt x="60" y="914"/>
                  <a:pt x="61" y="912"/>
                  <a:pt x="62" y="911"/>
                </a:cubicBezTo>
                <a:cubicBezTo>
                  <a:pt x="62" y="910"/>
                  <a:pt x="62" y="910"/>
                  <a:pt x="62" y="910"/>
                </a:cubicBezTo>
                <a:cubicBezTo>
                  <a:pt x="62" y="910"/>
                  <a:pt x="63" y="910"/>
                  <a:pt x="63" y="910"/>
                </a:cubicBezTo>
                <a:cubicBezTo>
                  <a:pt x="64" y="910"/>
                  <a:pt x="60" y="913"/>
                  <a:pt x="61" y="916"/>
                </a:cubicBezTo>
                <a:cubicBezTo>
                  <a:pt x="61" y="915"/>
                  <a:pt x="64" y="910"/>
                  <a:pt x="64" y="913"/>
                </a:cubicBezTo>
                <a:cubicBezTo>
                  <a:pt x="63" y="912"/>
                  <a:pt x="62" y="915"/>
                  <a:pt x="62" y="916"/>
                </a:cubicBezTo>
                <a:cubicBezTo>
                  <a:pt x="63" y="917"/>
                  <a:pt x="63" y="917"/>
                  <a:pt x="63" y="917"/>
                </a:cubicBezTo>
                <a:cubicBezTo>
                  <a:pt x="64" y="912"/>
                  <a:pt x="64" y="912"/>
                  <a:pt x="64" y="912"/>
                </a:cubicBezTo>
                <a:cubicBezTo>
                  <a:pt x="68" y="913"/>
                  <a:pt x="72" y="918"/>
                  <a:pt x="77" y="917"/>
                </a:cubicBezTo>
                <a:cubicBezTo>
                  <a:pt x="78" y="922"/>
                  <a:pt x="81" y="916"/>
                  <a:pt x="82" y="923"/>
                </a:cubicBezTo>
                <a:cubicBezTo>
                  <a:pt x="81" y="923"/>
                  <a:pt x="81" y="923"/>
                  <a:pt x="81" y="923"/>
                </a:cubicBezTo>
                <a:cubicBezTo>
                  <a:pt x="80" y="924"/>
                  <a:pt x="83" y="928"/>
                  <a:pt x="84" y="927"/>
                </a:cubicBezTo>
                <a:cubicBezTo>
                  <a:pt x="82" y="925"/>
                  <a:pt x="84" y="920"/>
                  <a:pt x="81" y="919"/>
                </a:cubicBezTo>
                <a:cubicBezTo>
                  <a:pt x="81" y="919"/>
                  <a:pt x="82" y="918"/>
                  <a:pt x="82" y="918"/>
                </a:cubicBezTo>
                <a:cubicBezTo>
                  <a:pt x="82" y="917"/>
                  <a:pt x="83" y="916"/>
                  <a:pt x="83" y="916"/>
                </a:cubicBezTo>
                <a:cubicBezTo>
                  <a:pt x="82" y="909"/>
                  <a:pt x="83" y="909"/>
                  <a:pt x="85" y="910"/>
                </a:cubicBezTo>
                <a:cubicBezTo>
                  <a:pt x="86" y="911"/>
                  <a:pt x="89" y="913"/>
                  <a:pt x="90" y="910"/>
                </a:cubicBezTo>
                <a:cubicBezTo>
                  <a:pt x="90" y="910"/>
                  <a:pt x="90" y="911"/>
                  <a:pt x="90" y="912"/>
                </a:cubicBezTo>
                <a:cubicBezTo>
                  <a:pt x="91" y="907"/>
                  <a:pt x="97" y="912"/>
                  <a:pt x="97" y="910"/>
                </a:cubicBezTo>
                <a:cubicBezTo>
                  <a:pt x="99" y="913"/>
                  <a:pt x="99" y="913"/>
                  <a:pt x="99" y="913"/>
                </a:cubicBezTo>
                <a:cubicBezTo>
                  <a:pt x="99" y="907"/>
                  <a:pt x="98" y="906"/>
                  <a:pt x="102" y="906"/>
                </a:cubicBezTo>
                <a:cubicBezTo>
                  <a:pt x="102" y="907"/>
                  <a:pt x="103" y="908"/>
                  <a:pt x="103" y="908"/>
                </a:cubicBezTo>
                <a:cubicBezTo>
                  <a:pt x="103" y="906"/>
                  <a:pt x="101" y="903"/>
                  <a:pt x="104" y="902"/>
                </a:cubicBezTo>
                <a:cubicBezTo>
                  <a:pt x="104" y="903"/>
                  <a:pt x="104" y="903"/>
                  <a:pt x="104" y="903"/>
                </a:cubicBezTo>
                <a:cubicBezTo>
                  <a:pt x="106" y="901"/>
                  <a:pt x="106" y="901"/>
                  <a:pt x="106" y="901"/>
                </a:cubicBezTo>
                <a:cubicBezTo>
                  <a:pt x="110" y="905"/>
                  <a:pt x="110" y="903"/>
                  <a:pt x="110" y="901"/>
                </a:cubicBezTo>
                <a:cubicBezTo>
                  <a:pt x="110" y="898"/>
                  <a:pt x="110" y="896"/>
                  <a:pt x="115" y="900"/>
                </a:cubicBezTo>
                <a:cubicBezTo>
                  <a:pt x="113" y="897"/>
                  <a:pt x="113" y="895"/>
                  <a:pt x="113" y="893"/>
                </a:cubicBezTo>
                <a:cubicBezTo>
                  <a:pt x="113" y="894"/>
                  <a:pt x="114" y="894"/>
                  <a:pt x="114" y="894"/>
                </a:cubicBezTo>
                <a:cubicBezTo>
                  <a:pt x="110" y="890"/>
                  <a:pt x="118" y="893"/>
                  <a:pt x="118" y="891"/>
                </a:cubicBezTo>
                <a:cubicBezTo>
                  <a:pt x="117" y="890"/>
                  <a:pt x="115" y="889"/>
                  <a:pt x="113" y="888"/>
                </a:cubicBezTo>
                <a:cubicBezTo>
                  <a:pt x="116" y="889"/>
                  <a:pt x="115" y="887"/>
                  <a:pt x="114" y="886"/>
                </a:cubicBezTo>
                <a:cubicBezTo>
                  <a:pt x="113" y="884"/>
                  <a:pt x="111" y="883"/>
                  <a:pt x="112" y="884"/>
                </a:cubicBezTo>
                <a:cubicBezTo>
                  <a:pt x="113" y="883"/>
                  <a:pt x="116" y="885"/>
                  <a:pt x="119" y="886"/>
                </a:cubicBezTo>
                <a:cubicBezTo>
                  <a:pt x="118" y="885"/>
                  <a:pt x="109" y="883"/>
                  <a:pt x="114" y="883"/>
                </a:cubicBezTo>
                <a:cubicBezTo>
                  <a:pt x="114" y="883"/>
                  <a:pt x="114" y="884"/>
                  <a:pt x="115" y="884"/>
                </a:cubicBezTo>
                <a:cubicBezTo>
                  <a:pt x="116" y="884"/>
                  <a:pt x="119" y="884"/>
                  <a:pt x="122" y="885"/>
                </a:cubicBezTo>
                <a:cubicBezTo>
                  <a:pt x="125" y="885"/>
                  <a:pt x="128" y="885"/>
                  <a:pt x="127" y="884"/>
                </a:cubicBezTo>
                <a:cubicBezTo>
                  <a:pt x="125" y="884"/>
                  <a:pt x="125" y="884"/>
                  <a:pt x="125" y="884"/>
                </a:cubicBezTo>
                <a:cubicBezTo>
                  <a:pt x="123" y="883"/>
                  <a:pt x="126" y="883"/>
                  <a:pt x="128" y="882"/>
                </a:cubicBezTo>
                <a:cubicBezTo>
                  <a:pt x="129" y="881"/>
                  <a:pt x="131" y="881"/>
                  <a:pt x="127" y="881"/>
                </a:cubicBezTo>
                <a:cubicBezTo>
                  <a:pt x="123" y="881"/>
                  <a:pt x="123" y="881"/>
                  <a:pt x="123" y="881"/>
                </a:cubicBezTo>
                <a:cubicBezTo>
                  <a:pt x="128" y="878"/>
                  <a:pt x="122" y="880"/>
                  <a:pt x="125" y="877"/>
                </a:cubicBezTo>
                <a:cubicBezTo>
                  <a:pt x="125" y="877"/>
                  <a:pt x="125" y="877"/>
                  <a:pt x="125" y="877"/>
                </a:cubicBezTo>
                <a:cubicBezTo>
                  <a:pt x="126" y="877"/>
                  <a:pt x="126" y="877"/>
                  <a:pt x="126" y="877"/>
                </a:cubicBezTo>
                <a:cubicBezTo>
                  <a:pt x="125" y="876"/>
                  <a:pt x="129" y="874"/>
                  <a:pt x="123" y="875"/>
                </a:cubicBezTo>
                <a:cubicBezTo>
                  <a:pt x="123" y="875"/>
                  <a:pt x="123" y="876"/>
                  <a:pt x="123" y="876"/>
                </a:cubicBezTo>
                <a:cubicBezTo>
                  <a:pt x="122" y="874"/>
                  <a:pt x="122" y="874"/>
                  <a:pt x="122" y="872"/>
                </a:cubicBezTo>
                <a:cubicBezTo>
                  <a:pt x="121" y="872"/>
                  <a:pt x="120" y="872"/>
                  <a:pt x="121" y="871"/>
                </a:cubicBezTo>
                <a:cubicBezTo>
                  <a:pt x="117" y="872"/>
                  <a:pt x="118" y="868"/>
                  <a:pt x="118" y="867"/>
                </a:cubicBezTo>
                <a:cubicBezTo>
                  <a:pt x="119" y="868"/>
                  <a:pt x="121" y="867"/>
                  <a:pt x="122" y="866"/>
                </a:cubicBezTo>
                <a:cubicBezTo>
                  <a:pt x="118" y="866"/>
                  <a:pt x="118" y="866"/>
                  <a:pt x="120" y="864"/>
                </a:cubicBezTo>
                <a:cubicBezTo>
                  <a:pt x="114" y="866"/>
                  <a:pt x="109" y="868"/>
                  <a:pt x="108" y="867"/>
                </a:cubicBezTo>
                <a:cubicBezTo>
                  <a:pt x="108" y="867"/>
                  <a:pt x="109" y="867"/>
                  <a:pt x="110" y="866"/>
                </a:cubicBezTo>
                <a:cubicBezTo>
                  <a:pt x="111" y="865"/>
                  <a:pt x="110" y="866"/>
                  <a:pt x="109" y="866"/>
                </a:cubicBezTo>
                <a:cubicBezTo>
                  <a:pt x="110" y="865"/>
                  <a:pt x="111" y="865"/>
                  <a:pt x="113" y="864"/>
                </a:cubicBezTo>
                <a:cubicBezTo>
                  <a:pt x="108" y="865"/>
                  <a:pt x="112" y="862"/>
                  <a:pt x="109" y="861"/>
                </a:cubicBezTo>
                <a:cubicBezTo>
                  <a:pt x="111" y="861"/>
                  <a:pt x="111" y="860"/>
                  <a:pt x="113" y="859"/>
                </a:cubicBezTo>
                <a:cubicBezTo>
                  <a:pt x="107" y="862"/>
                  <a:pt x="116" y="853"/>
                  <a:pt x="110" y="858"/>
                </a:cubicBezTo>
                <a:cubicBezTo>
                  <a:pt x="111" y="855"/>
                  <a:pt x="109" y="853"/>
                  <a:pt x="108" y="851"/>
                </a:cubicBezTo>
                <a:cubicBezTo>
                  <a:pt x="106" y="849"/>
                  <a:pt x="105" y="847"/>
                  <a:pt x="107" y="845"/>
                </a:cubicBezTo>
                <a:cubicBezTo>
                  <a:pt x="108" y="843"/>
                  <a:pt x="104" y="845"/>
                  <a:pt x="104" y="844"/>
                </a:cubicBezTo>
                <a:cubicBezTo>
                  <a:pt x="106" y="842"/>
                  <a:pt x="106" y="842"/>
                  <a:pt x="106" y="842"/>
                </a:cubicBezTo>
                <a:cubicBezTo>
                  <a:pt x="101" y="845"/>
                  <a:pt x="103" y="843"/>
                  <a:pt x="98" y="845"/>
                </a:cubicBezTo>
                <a:cubicBezTo>
                  <a:pt x="101" y="843"/>
                  <a:pt x="102" y="842"/>
                  <a:pt x="103" y="839"/>
                </a:cubicBezTo>
                <a:cubicBezTo>
                  <a:pt x="103" y="839"/>
                  <a:pt x="101" y="840"/>
                  <a:pt x="100" y="841"/>
                </a:cubicBezTo>
                <a:cubicBezTo>
                  <a:pt x="99" y="842"/>
                  <a:pt x="98" y="842"/>
                  <a:pt x="98" y="842"/>
                </a:cubicBezTo>
                <a:cubicBezTo>
                  <a:pt x="100" y="839"/>
                  <a:pt x="100" y="839"/>
                  <a:pt x="100" y="839"/>
                </a:cubicBezTo>
                <a:cubicBezTo>
                  <a:pt x="99" y="840"/>
                  <a:pt x="98" y="839"/>
                  <a:pt x="98" y="838"/>
                </a:cubicBezTo>
                <a:cubicBezTo>
                  <a:pt x="99" y="838"/>
                  <a:pt x="99" y="837"/>
                  <a:pt x="99" y="837"/>
                </a:cubicBezTo>
                <a:cubicBezTo>
                  <a:pt x="95" y="841"/>
                  <a:pt x="93" y="839"/>
                  <a:pt x="91" y="841"/>
                </a:cubicBezTo>
                <a:cubicBezTo>
                  <a:pt x="94" y="836"/>
                  <a:pt x="89" y="842"/>
                  <a:pt x="91" y="837"/>
                </a:cubicBezTo>
                <a:cubicBezTo>
                  <a:pt x="91" y="837"/>
                  <a:pt x="90" y="838"/>
                  <a:pt x="90" y="838"/>
                </a:cubicBezTo>
                <a:cubicBezTo>
                  <a:pt x="89" y="840"/>
                  <a:pt x="87" y="843"/>
                  <a:pt x="87" y="842"/>
                </a:cubicBezTo>
                <a:cubicBezTo>
                  <a:pt x="87" y="842"/>
                  <a:pt x="87" y="842"/>
                  <a:pt x="87" y="842"/>
                </a:cubicBezTo>
                <a:cubicBezTo>
                  <a:pt x="89" y="839"/>
                  <a:pt x="89" y="839"/>
                  <a:pt x="89" y="839"/>
                </a:cubicBezTo>
                <a:cubicBezTo>
                  <a:pt x="88" y="839"/>
                  <a:pt x="87" y="839"/>
                  <a:pt x="87" y="839"/>
                </a:cubicBezTo>
                <a:cubicBezTo>
                  <a:pt x="87" y="839"/>
                  <a:pt x="86" y="840"/>
                  <a:pt x="86" y="841"/>
                </a:cubicBezTo>
                <a:cubicBezTo>
                  <a:pt x="86" y="840"/>
                  <a:pt x="86" y="839"/>
                  <a:pt x="86" y="839"/>
                </a:cubicBezTo>
                <a:cubicBezTo>
                  <a:pt x="86" y="839"/>
                  <a:pt x="86" y="839"/>
                  <a:pt x="86" y="839"/>
                </a:cubicBezTo>
                <a:cubicBezTo>
                  <a:pt x="86" y="839"/>
                  <a:pt x="86" y="839"/>
                  <a:pt x="86" y="839"/>
                </a:cubicBezTo>
                <a:cubicBezTo>
                  <a:pt x="87" y="838"/>
                  <a:pt x="86" y="837"/>
                  <a:pt x="85" y="838"/>
                </a:cubicBezTo>
                <a:cubicBezTo>
                  <a:pt x="85" y="835"/>
                  <a:pt x="83" y="836"/>
                  <a:pt x="82" y="837"/>
                </a:cubicBezTo>
                <a:cubicBezTo>
                  <a:pt x="80" y="838"/>
                  <a:pt x="79" y="839"/>
                  <a:pt x="79" y="835"/>
                </a:cubicBezTo>
                <a:cubicBezTo>
                  <a:pt x="79" y="836"/>
                  <a:pt x="79" y="836"/>
                  <a:pt x="80" y="835"/>
                </a:cubicBezTo>
                <a:cubicBezTo>
                  <a:pt x="78" y="835"/>
                  <a:pt x="77" y="830"/>
                  <a:pt x="75" y="832"/>
                </a:cubicBezTo>
                <a:cubicBezTo>
                  <a:pt x="74" y="835"/>
                  <a:pt x="74" y="835"/>
                  <a:pt x="74" y="835"/>
                </a:cubicBezTo>
                <a:cubicBezTo>
                  <a:pt x="73" y="836"/>
                  <a:pt x="71" y="837"/>
                  <a:pt x="70" y="836"/>
                </a:cubicBezTo>
                <a:cubicBezTo>
                  <a:pt x="70" y="840"/>
                  <a:pt x="70" y="840"/>
                  <a:pt x="70" y="840"/>
                </a:cubicBezTo>
                <a:cubicBezTo>
                  <a:pt x="68" y="838"/>
                  <a:pt x="65" y="844"/>
                  <a:pt x="64" y="836"/>
                </a:cubicBezTo>
                <a:cubicBezTo>
                  <a:pt x="64" y="839"/>
                  <a:pt x="62" y="836"/>
                  <a:pt x="61" y="836"/>
                </a:cubicBezTo>
                <a:cubicBezTo>
                  <a:pt x="61" y="834"/>
                  <a:pt x="61" y="834"/>
                  <a:pt x="61" y="834"/>
                </a:cubicBezTo>
                <a:cubicBezTo>
                  <a:pt x="60" y="833"/>
                  <a:pt x="59" y="834"/>
                  <a:pt x="59" y="835"/>
                </a:cubicBezTo>
                <a:cubicBezTo>
                  <a:pt x="56" y="829"/>
                  <a:pt x="54" y="835"/>
                  <a:pt x="52" y="835"/>
                </a:cubicBezTo>
                <a:cubicBezTo>
                  <a:pt x="52" y="834"/>
                  <a:pt x="52" y="834"/>
                  <a:pt x="52" y="834"/>
                </a:cubicBezTo>
                <a:cubicBezTo>
                  <a:pt x="51" y="837"/>
                  <a:pt x="51" y="837"/>
                  <a:pt x="51" y="837"/>
                </a:cubicBezTo>
                <a:cubicBezTo>
                  <a:pt x="50" y="834"/>
                  <a:pt x="51" y="839"/>
                  <a:pt x="50" y="838"/>
                </a:cubicBezTo>
                <a:cubicBezTo>
                  <a:pt x="50" y="839"/>
                  <a:pt x="49" y="839"/>
                  <a:pt x="47" y="838"/>
                </a:cubicBezTo>
                <a:cubicBezTo>
                  <a:pt x="46" y="838"/>
                  <a:pt x="46" y="838"/>
                  <a:pt x="46" y="838"/>
                </a:cubicBezTo>
                <a:cubicBezTo>
                  <a:pt x="47" y="836"/>
                  <a:pt x="45" y="834"/>
                  <a:pt x="43" y="831"/>
                </a:cubicBezTo>
                <a:cubicBezTo>
                  <a:pt x="43" y="834"/>
                  <a:pt x="43" y="834"/>
                  <a:pt x="43" y="834"/>
                </a:cubicBezTo>
                <a:cubicBezTo>
                  <a:pt x="42" y="833"/>
                  <a:pt x="43" y="831"/>
                  <a:pt x="42" y="831"/>
                </a:cubicBezTo>
                <a:cubicBezTo>
                  <a:pt x="42" y="833"/>
                  <a:pt x="40" y="834"/>
                  <a:pt x="42" y="837"/>
                </a:cubicBezTo>
                <a:cubicBezTo>
                  <a:pt x="42" y="838"/>
                  <a:pt x="43" y="838"/>
                  <a:pt x="43" y="839"/>
                </a:cubicBezTo>
                <a:cubicBezTo>
                  <a:pt x="43" y="838"/>
                  <a:pt x="43" y="838"/>
                  <a:pt x="43" y="839"/>
                </a:cubicBezTo>
                <a:cubicBezTo>
                  <a:pt x="43" y="839"/>
                  <a:pt x="43" y="839"/>
                  <a:pt x="43" y="839"/>
                </a:cubicBezTo>
                <a:cubicBezTo>
                  <a:pt x="43" y="839"/>
                  <a:pt x="43" y="839"/>
                  <a:pt x="43" y="839"/>
                </a:cubicBezTo>
                <a:cubicBezTo>
                  <a:pt x="43" y="839"/>
                  <a:pt x="43" y="840"/>
                  <a:pt x="44" y="840"/>
                </a:cubicBezTo>
                <a:cubicBezTo>
                  <a:pt x="42" y="840"/>
                  <a:pt x="43" y="841"/>
                  <a:pt x="44" y="842"/>
                </a:cubicBezTo>
                <a:cubicBezTo>
                  <a:pt x="41" y="838"/>
                  <a:pt x="42" y="841"/>
                  <a:pt x="38" y="837"/>
                </a:cubicBezTo>
                <a:cubicBezTo>
                  <a:pt x="43" y="842"/>
                  <a:pt x="36" y="838"/>
                  <a:pt x="40" y="843"/>
                </a:cubicBezTo>
                <a:cubicBezTo>
                  <a:pt x="37" y="840"/>
                  <a:pt x="40" y="843"/>
                  <a:pt x="37" y="840"/>
                </a:cubicBezTo>
                <a:cubicBezTo>
                  <a:pt x="38" y="841"/>
                  <a:pt x="36" y="836"/>
                  <a:pt x="36" y="834"/>
                </a:cubicBezTo>
                <a:cubicBezTo>
                  <a:pt x="33" y="832"/>
                  <a:pt x="33" y="832"/>
                  <a:pt x="33" y="832"/>
                </a:cubicBezTo>
                <a:cubicBezTo>
                  <a:pt x="31" y="826"/>
                  <a:pt x="37" y="832"/>
                  <a:pt x="36" y="830"/>
                </a:cubicBezTo>
                <a:cubicBezTo>
                  <a:pt x="37" y="831"/>
                  <a:pt x="35" y="831"/>
                  <a:pt x="34" y="830"/>
                </a:cubicBezTo>
                <a:cubicBezTo>
                  <a:pt x="37" y="833"/>
                  <a:pt x="37" y="833"/>
                  <a:pt x="37" y="833"/>
                </a:cubicBezTo>
                <a:cubicBezTo>
                  <a:pt x="39" y="834"/>
                  <a:pt x="39" y="830"/>
                  <a:pt x="39" y="828"/>
                </a:cubicBezTo>
                <a:cubicBezTo>
                  <a:pt x="37" y="827"/>
                  <a:pt x="39" y="825"/>
                  <a:pt x="37" y="822"/>
                </a:cubicBezTo>
                <a:cubicBezTo>
                  <a:pt x="36" y="823"/>
                  <a:pt x="36" y="823"/>
                  <a:pt x="36" y="823"/>
                </a:cubicBezTo>
                <a:cubicBezTo>
                  <a:pt x="35" y="822"/>
                  <a:pt x="35" y="820"/>
                  <a:pt x="35" y="819"/>
                </a:cubicBezTo>
                <a:cubicBezTo>
                  <a:pt x="40" y="820"/>
                  <a:pt x="45" y="816"/>
                  <a:pt x="47" y="819"/>
                </a:cubicBezTo>
                <a:cubicBezTo>
                  <a:pt x="46" y="818"/>
                  <a:pt x="45" y="819"/>
                  <a:pt x="45" y="821"/>
                </a:cubicBezTo>
                <a:cubicBezTo>
                  <a:pt x="47" y="822"/>
                  <a:pt x="47" y="822"/>
                  <a:pt x="47" y="822"/>
                </a:cubicBezTo>
                <a:cubicBezTo>
                  <a:pt x="46" y="823"/>
                  <a:pt x="43" y="819"/>
                  <a:pt x="42" y="821"/>
                </a:cubicBezTo>
                <a:cubicBezTo>
                  <a:pt x="43" y="824"/>
                  <a:pt x="44" y="828"/>
                  <a:pt x="46" y="831"/>
                </a:cubicBezTo>
                <a:cubicBezTo>
                  <a:pt x="50" y="834"/>
                  <a:pt x="46" y="823"/>
                  <a:pt x="50" y="823"/>
                </a:cubicBezTo>
                <a:cubicBezTo>
                  <a:pt x="50" y="822"/>
                  <a:pt x="50" y="828"/>
                  <a:pt x="52" y="826"/>
                </a:cubicBezTo>
                <a:cubicBezTo>
                  <a:pt x="54" y="823"/>
                  <a:pt x="55" y="816"/>
                  <a:pt x="55" y="810"/>
                </a:cubicBezTo>
                <a:cubicBezTo>
                  <a:pt x="54" y="812"/>
                  <a:pt x="52" y="816"/>
                  <a:pt x="50" y="812"/>
                </a:cubicBezTo>
                <a:cubicBezTo>
                  <a:pt x="51" y="810"/>
                  <a:pt x="54" y="808"/>
                  <a:pt x="54" y="805"/>
                </a:cubicBezTo>
                <a:cubicBezTo>
                  <a:pt x="56" y="810"/>
                  <a:pt x="51" y="807"/>
                  <a:pt x="54" y="811"/>
                </a:cubicBezTo>
                <a:cubicBezTo>
                  <a:pt x="54" y="811"/>
                  <a:pt x="55" y="809"/>
                  <a:pt x="55" y="808"/>
                </a:cubicBezTo>
                <a:cubicBezTo>
                  <a:pt x="55" y="811"/>
                  <a:pt x="56" y="812"/>
                  <a:pt x="57" y="813"/>
                </a:cubicBezTo>
                <a:cubicBezTo>
                  <a:pt x="60" y="813"/>
                  <a:pt x="61" y="815"/>
                  <a:pt x="64" y="816"/>
                </a:cubicBezTo>
                <a:cubicBezTo>
                  <a:pt x="64" y="816"/>
                  <a:pt x="65" y="818"/>
                  <a:pt x="64" y="819"/>
                </a:cubicBezTo>
                <a:cubicBezTo>
                  <a:pt x="66" y="818"/>
                  <a:pt x="69" y="810"/>
                  <a:pt x="68" y="807"/>
                </a:cubicBezTo>
                <a:cubicBezTo>
                  <a:pt x="70" y="807"/>
                  <a:pt x="70" y="810"/>
                  <a:pt x="72" y="808"/>
                </a:cubicBezTo>
                <a:cubicBezTo>
                  <a:pt x="70" y="804"/>
                  <a:pt x="72" y="809"/>
                  <a:pt x="73" y="804"/>
                </a:cubicBezTo>
                <a:cubicBezTo>
                  <a:pt x="75" y="804"/>
                  <a:pt x="74" y="807"/>
                  <a:pt x="74" y="808"/>
                </a:cubicBezTo>
                <a:cubicBezTo>
                  <a:pt x="75" y="808"/>
                  <a:pt x="76" y="806"/>
                  <a:pt x="76" y="805"/>
                </a:cubicBezTo>
                <a:cubicBezTo>
                  <a:pt x="76" y="809"/>
                  <a:pt x="72" y="814"/>
                  <a:pt x="73" y="819"/>
                </a:cubicBezTo>
                <a:cubicBezTo>
                  <a:pt x="73" y="822"/>
                  <a:pt x="75" y="827"/>
                  <a:pt x="75" y="827"/>
                </a:cubicBezTo>
                <a:cubicBezTo>
                  <a:pt x="76" y="823"/>
                  <a:pt x="80" y="807"/>
                  <a:pt x="80" y="801"/>
                </a:cubicBezTo>
                <a:cubicBezTo>
                  <a:pt x="81" y="798"/>
                  <a:pt x="81" y="804"/>
                  <a:pt x="82" y="805"/>
                </a:cubicBezTo>
                <a:cubicBezTo>
                  <a:pt x="83" y="810"/>
                  <a:pt x="86" y="802"/>
                  <a:pt x="88" y="805"/>
                </a:cubicBezTo>
                <a:cubicBezTo>
                  <a:pt x="86" y="807"/>
                  <a:pt x="86" y="807"/>
                  <a:pt x="86" y="807"/>
                </a:cubicBezTo>
                <a:cubicBezTo>
                  <a:pt x="86" y="808"/>
                  <a:pt x="89" y="807"/>
                  <a:pt x="90" y="806"/>
                </a:cubicBezTo>
                <a:cubicBezTo>
                  <a:pt x="89" y="807"/>
                  <a:pt x="85" y="813"/>
                  <a:pt x="86" y="815"/>
                </a:cubicBezTo>
                <a:cubicBezTo>
                  <a:pt x="88" y="817"/>
                  <a:pt x="94" y="810"/>
                  <a:pt x="96" y="805"/>
                </a:cubicBezTo>
                <a:cubicBezTo>
                  <a:pt x="96" y="805"/>
                  <a:pt x="94" y="806"/>
                  <a:pt x="93" y="807"/>
                </a:cubicBezTo>
                <a:cubicBezTo>
                  <a:pt x="91" y="808"/>
                  <a:pt x="89" y="808"/>
                  <a:pt x="89" y="808"/>
                </a:cubicBezTo>
                <a:cubicBezTo>
                  <a:pt x="91" y="804"/>
                  <a:pt x="94" y="806"/>
                  <a:pt x="96" y="801"/>
                </a:cubicBezTo>
                <a:cubicBezTo>
                  <a:pt x="100" y="805"/>
                  <a:pt x="100" y="805"/>
                  <a:pt x="100" y="805"/>
                </a:cubicBezTo>
                <a:cubicBezTo>
                  <a:pt x="99" y="804"/>
                  <a:pt x="97" y="805"/>
                  <a:pt x="97" y="807"/>
                </a:cubicBezTo>
                <a:cubicBezTo>
                  <a:pt x="99" y="808"/>
                  <a:pt x="98" y="808"/>
                  <a:pt x="98" y="810"/>
                </a:cubicBezTo>
                <a:cubicBezTo>
                  <a:pt x="94" y="814"/>
                  <a:pt x="85" y="825"/>
                  <a:pt x="82" y="830"/>
                </a:cubicBezTo>
                <a:cubicBezTo>
                  <a:pt x="85" y="829"/>
                  <a:pt x="85" y="829"/>
                  <a:pt x="85" y="829"/>
                </a:cubicBezTo>
                <a:cubicBezTo>
                  <a:pt x="84" y="831"/>
                  <a:pt x="84" y="831"/>
                  <a:pt x="84" y="831"/>
                </a:cubicBezTo>
                <a:cubicBezTo>
                  <a:pt x="87" y="829"/>
                  <a:pt x="96" y="815"/>
                  <a:pt x="99" y="812"/>
                </a:cubicBezTo>
                <a:cubicBezTo>
                  <a:pt x="100" y="814"/>
                  <a:pt x="96" y="821"/>
                  <a:pt x="95" y="823"/>
                </a:cubicBezTo>
                <a:cubicBezTo>
                  <a:pt x="97" y="825"/>
                  <a:pt x="103" y="813"/>
                  <a:pt x="106" y="816"/>
                </a:cubicBezTo>
                <a:cubicBezTo>
                  <a:pt x="106" y="814"/>
                  <a:pt x="106" y="814"/>
                  <a:pt x="106" y="814"/>
                </a:cubicBezTo>
                <a:cubicBezTo>
                  <a:pt x="107" y="814"/>
                  <a:pt x="109" y="817"/>
                  <a:pt x="109" y="816"/>
                </a:cubicBezTo>
                <a:cubicBezTo>
                  <a:pt x="109" y="818"/>
                  <a:pt x="106" y="823"/>
                  <a:pt x="105" y="824"/>
                </a:cubicBezTo>
                <a:cubicBezTo>
                  <a:pt x="105" y="824"/>
                  <a:pt x="106" y="822"/>
                  <a:pt x="108" y="821"/>
                </a:cubicBezTo>
                <a:cubicBezTo>
                  <a:pt x="110" y="820"/>
                  <a:pt x="112" y="819"/>
                  <a:pt x="112" y="819"/>
                </a:cubicBezTo>
                <a:cubicBezTo>
                  <a:pt x="111" y="819"/>
                  <a:pt x="107" y="825"/>
                  <a:pt x="106" y="826"/>
                </a:cubicBezTo>
                <a:cubicBezTo>
                  <a:pt x="107" y="827"/>
                  <a:pt x="113" y="821"/>
                  <a:pt x="113" y="819"/>
                </a:cubicBezTo>
                <a:cubicBezTo>
                  <a:pt x="112" y="825"/>
                  <a:pt x="113" y="822"/>
                  <a:pt x="111" y="828"/>
                </a:cubicBezTo>
                <a:cubicBezTo>
                  <a:pt x="111" y="828"/>
                  <a:pt x="115" y="822"/>
                  <a:pt x="115" y="821"/>
                </a:cubicBezTo>
                <a:cubicBezTo>
                  <a:pt x="118" y="821"/>
                  <a:pt x="118" y="822"/>
                  <a:pt x="118" y="823"/>
                </a:cubicBezTo>
                <a:cubicBezTo>
                  <a:pt x="114" y="824"/>
                  <a:pt x="107" y="835"/>
                  <a:pt x="103" y="838"/>
                </a:cubicBezTo>
                <a:cubicBezTo>
                  <a:pt x="103" y="838"/>
                  <a:pt x="108" y="835"/>
                  <a:pt x="112" y="832"/>
                </a:cubicBezTo>
                <a:cubicBezTo>
                  <a:pt x="117" y="829"/>
                  <a:pt x="121" y="827"/>
                  <a:pt x="121" y="827"/>
                </a:cubicBezTo>
                <a:cubicBezTo>
                  <a:pt x="120" y="828"/>
                  <a:pt x="115" y="832"/>
                  <a:pt x="115" y="833"/>
                </a:cubicBezTo>
                <a:cubicBezTo>
                  <a:pt x="117" y="831"/>
                  <a:pt x="120" y="831"/>
                  <a:pt x="122" y="831"/>
                </a:cubicBezTo>
                <a:cubicBezTo>
                  <a:pt x="124" y="832"/>
                  <a:pt x="126" y="834"/>
                  <a:pt x="126" y="836"/>
                </a:cubicBezTo>
                <a:cubicBezTo>
                  <a:pt x="126" y="836"/>
                  <a:pt x="126" y="836"/>
                  <a:pt x="126" y="836"/>
                </a:cubicBezTo>
                <a:cubicBezTo>
                  <a:pt x="124" y="837"/>
                  <a:pt x="124" y="840"/>
                  <a:pt x="127" y="839"/>
                </a:cubicBezTo>
                <a:cubicBezTo>
                  <a:pt x="126" y="840"/>
                  <a:pt x="126" y="839"/>
                  <a:pt x="125" y="839"/>
                </a:cubicBezTo>
                <a:cubicBezTo>
                  <a:pt x="123" y="843"/>
                  <a:pt x="135" y="836"/>
                  <a:pt x="131" y="841"/>
                </a:cubicBezTo>
                <a:cubicBezTo>
                  <a:pt x="131" y="839"/>
                  <a:pt x="128" y="840"/>
                  <a:pt x="127" y="841"/>
                </a:cubicBezTo>
                <a:cubicBezTo>
                  <a:pt x="129" y="841"/>
                  <a:pt x="129" y="846"/>
                  <a:pt x="135" y="841"/>
                </a:cubicBezTo>
                <a:cubicBezTo>
                  <a:pt x="134" y="843"/>
                  <a:pt x="136" y="843"/>
                  <a:pt x="132" y="845"/>
                </a:cubicBezTo>
                <a:cubicBezTo>
                  <a:pt x="132" y="845"/>
                  <a:pt x="134" y="846"/>
                  <a:pt x="135" y="846"/>
                </a:cubicBezTo>
                <a:cubicBezTo>
                  <a:pt x="137" y="846"/>
                  <a:pt x="138" y="847"/>
                  <a:pt x="138" y="847"/>
                </a:cubicBezTo>
                <a:cubicBezTo>
                  <a:pt x="137" y="847"/>
                  <a:pt x="135" y="848"/>
                  <a:pt x="136" y="849"/>
                </a:cubicBezTo>
                <a:cubicBezTo>
                  <a:pt x="135" y="846"/>
                  <a:pt x="128" y="848"/>
                  <a:pt x="132" y="845"/>
                </a:cubicBezTo>
                <a:cubicBezTo>
                  <a:pt x="128" y="847"/>
                  <a:pt x="126" y="849"/>
                  <a:pt x="123" y="850"/>
                </a:cubicBezTo>
                <a:cubicBezTo>
                  <a:pt x="126" y="852"/>
                  <a:pt x="134" y="850"/>
                  <a:pt x="140" y="851"/>
                </a:cubicBezTo>
                <a:cubicBezTo>
                  <a:pt x="139" y="856"/>
                  <a:pt x="139" y="856"/>
                  <a:pt x="139" y="856"/>
                </a:cubicBezTo>
                <a:cubicBezTo>
                  <a:pt x="141" y="855"/>
                  <a:pt x="141" y="855"/>
                  <a:pt x="141" y="855"/>
                </a:cubicBezTo>
                <a:cubicBezTo>
                  <a:pt x="136" y="858"/>
                  <a:pt x="136" y="858"/>
                  <a:pt x="136" y="858"/>
                </a:cubicBezTo>
                <a:cubicBezTo>
                  <a:pt x="138" y="857"/>
                  <a:pt x="139" y="857"/>
                  <a:pt x="138" y="858"/>
                </a:cubicBezTo>
                <a:cubicBezTo>
                  <a:pt x="138" y="858"/>
                  <a:pt x="137" y="858"/>
                  <a:pt x="137" y="858"/>
                </a:cubicBezTo>
                <a:cubicBezTo>
                  <a:pt x="137" y="858"/>
                  <a:pt x="138" y="859"/>
                  <a:pt x="138" y="859"/>
                </a:cubicBezTo>
                <a:cubicBezTo>
                  <a:pt x="136" y="860"/>
                  <a:pt x="132" y="860"/>
                  <a:pt x="130" y="861"/>
                </a:cubicBezTo>
                <a:cubicBezTo>
                  <a:pt x="130" y="860"/>
                  <a:pt x="131" y="860"/>
                  <a:pt x="132" y="859"/>
                </a:cubicBezTo>
                <a:cubicBezTo>
                  <a:pt x="129" y="859"/>
                  <a:pt x="127" y="860"/>
                  <a:pt x="125" y="862"/>
                </a:cubicBezTo>
                <a:cubicBezTo>
                  <a:pt x="126" y="862"/>
                  <a:pt x="126" y="862"/>
                  <a:pt x="127" y="862"/>
                </a:cubicBezTo>
                <a:cubicBezTo>
                  <a:pt x="125" y="862"/>
                  <a:pt x="123" y="862"/>
                  <a:pt x="122" y="863"/>
                </a:cubicBezTo>
                <a:cubicBezTo>
                  <a:pt x="126" y="864"/>
                  <a:pt x="126" y="864"/>
                  <a:pt x="126" y="864"/>
                </a:cubicBezTo>
                <a:cubicBezTo>
                  <a:pt x="126" y="864"/>
                  <a:pt x="128" y="863"/>
                  <a:pt x="129" y="862"/>
                </a:cubicBezTo>
                <a:cubicBezTo>
                  <a:pt x="133" y="862"/>
                  <a:pt x="137" y="862"/>
                  <a:pt x="140" y="859"/>
                </a:cubicBezTo>
                <a:cubicBezTo>
                  <a:pt x="138" y="862"/>
                  <a:pt x="138" y="862"/>
                  <a:pt x="138" y="862"/>
                </a:cubicBezTo>
                <a:cubicBezTo>
                  <a:pt x="144" y="863"/>
                  <a:pt x="142" y="863"/>
                  <a:pt x="147" y="865"/>
                </a:cubicBezTo>
                <a:cubicBezTo>
                  <a:pt x="145" y="866"/>
                  <a:pt x="144" y="865"/>
                  <a:pt x="143" y="866"/>
                </a:cubicBezTo>
                <a:cubicBezTo>
                  <a:pt x="149" y="867"/>
                  <a:pt x="138" y="874"/>
                  <a:pt x="143" y="873"/>
                </a:cubicBezTo>
                <a:cubicBezTo>
                  <a:pt x="143" y="874"/>
                  <a:pt x="144" y="874"/>
                  <a:pt x="144" y="874"/>
                </a:cubicBezTo>
                <a:cubicBezTo>
                  <a:pt x="146" y="875"/>
                  <a:pt x="148" y="874"/>
                  <a:pt x="149" y="875"/>
                </a:cubicBezTo>
                <a:cubicBezTo>
                  <a:pt x="149" y="875"/>
                  <a:pt x="148" y="875"/>
                  <a:pt x="148" y="875"/>
                </a:cubicBezTo>
                <a:cubicBezTo>
                  <a:pt x="148" y="875"/>
                  <a:pt x="149" y="876"/>
                  <a:pt x="150" y="876"/>
                </a:cubicBezTo>
                <a:cubicBezTo>
                  <a:pt x="151" y="876"/>
                  <a:pt x="152" y="877"/>
                  <a:pt x="152" y="877"/>
                </a:cubicBezTo>
                <a:cubicBezTo>
                  <a:pt x="150" y="878"/>
                  <a:pt x="149" y="875"/>
                  <a:pt x="147" y="877"/>
                </a:cubicBezTo>
                <a:cubicBezTo>
                  <a:pt x="149" y="879"/>
                  <a:pt x="150" y="881"/>
                  <a:pt x="151" y="882"/>
                </a:cubicBezTo>
                <a:cubicBezTo>
                  <a:pt x="151" y="884"/>
                  <a:pt x="151" y="885"/>
                  <a:pt x="150" y="886"/>
                </a:cubicBezTo>
                <a:cubicBezTo>
                  <a:pt x="150" y="891"/>
                  <a:pt x="158" y="885"/>
                  <a:pt x="156" y="889"/>
                </a:cubicBezTo>
                <a:cubicBezTo>
                  <a:pt x="153" y="890"/>
                  <a:pt x="150" y="889"/>
                  <a:pt x="148" y="891"/>
                </a:cubicBezTo>
                <a:cubicBezTo>
                  <a:pt x="150" y="893"/>
                  <a:pt x="153" y="894"/>
                  <a:pt x="153" y="896"/>
                </a:cubicBezTo>
                <a:cubicBezTo>
                  <a:pt x="149" y="895"/>
                  <a:pt x="149" y="895"/>
                  <a:pt x="149" y="895"/>
                </a:cubicBezTo>
                <a:cubicBezTo>
                  <a:pt x="148" y="897"/>
                  <a:pt x="148" y="899"/>
                  <a:pt x="145" y="897"/>
                </a:cubicBezTo>
                <a:cubicBezTo>
                  <a:pt x="146" y="899"/>
                  <a:pt x="145" y="900"/>
                  <a:pt x="144" y="901"/>
                </a:cubicBezTo>
                <a:cubicBezTo>
                  <a:pt x="145" y="903"/>
                  <a:pt x="147" y="904"/>
                  <a:pt x="149" y="904"/>
                </a:cubicBezTo>
                <a:cubicBezTo>
                  <a:pt x="152" y="904"/>
                  <a:pt x="155" y="903"/>
                  <a:pt x="156" y="903"/>
                </a:cubicBezTo>
                <a:cubicBezTo>
                  <a:pt x="154" y="904"/>
                  <a:pt x="152" y="905"/>
                  <a:pt x="151" y="906"/>
                </a:cubicBezTo>
                <a:cubicBezTo>
                  <a:pt x="150" y="906"/>
                  <a:pt x="149" y="907"/>
                  <a:pt x="146" y="906"/>
                </a:cubicBezTo>
                <a:cubicBezTo>
                  <a:pt x="146" y="903"/>
                  <a:pt x="146" y="903"/>
                  <a:pt x="146" y="903"/>
                </a:cubicBezTo>
                <a:cubicBezTo>
                  <a:pt x="139" y="904"/>
                  <a:pt x="149" y="911"/>
                  <a:pt x="140" y="907"/>
                </a:cubicBezTo>
                <a:cubicBezTo>
                  <a:pt x="141" y="906"/>
                  <a:pt x="140" y="903"/>
                  <a:pt x="137" y="903"/>
                </a:cubicBezTo>
                <a:cubicBezTo>
                  <a:pt x="138" y="906"/>
                  <a:pt x="138" y="906"/>
                  <a:pt x="138" y="906"/>
                </a:cubicBezTo>
                <a:cubicBezTo>
                  <a:pt x="137" y="905"/>
                  <a:pt x="138" y="904"/>
                  <a:pt x="136" y="904"/>
                </a:cubicBezTo>
                <a:cubicBezTo>
                  <a:pt x="137" y="905"/>
                  <a:pt x="138" y="908"/>
                  <a:pt x="139" y="909"/>
                </a:cubicBezTo>
                <a:cubicBezTo>
                  <a:pt x="139" y="909"/>
                  <a:pt x="139" y="909"/>
                  <a:pt x="139" y="909"/>
                </a:cubicBezTo>
                <a:cubicBezTo>
                  <a:pt x="137" y="912"/>
                  <a:pt x="137" y="912"/>
                  <a:pt x="137" y="912"/>
                </a:cubicBezTo>
                <a:cubicBezTo>
                  <a:pt x="138" y="912"/>
                  <a:pt x="136" y="911"/>
                  <a:pt x="136" y="911"/>
                </a:cubicBezTo>
                <a:cubicBezTo>
                  <a:pt x="136" y="915"/>
                  <a:pt x="136" y="915"/>
                  <a:pt x="136" y="915"/>
                </a:cubicBezTo>
                <a:cubicBezTo>
                  <a:pt x="136" y="913"/>
                  <a:pt x="134" y="913"/>
                  <a:pt x="133" y="913"/>
                </a:cubicBezTo>
                <a:cubicBezTo>
                  <a:pt x="130" y="915"/>
                  <a:pt x="139" y="923"/>
                  <a:pt x="133" y="921"/>
                </a:cubicBezTo>
                <a:cubicBezTo>
                  <a:pt x="134" y="921"/>
                  <a:pt x="133" y="920"/>
                  <a:pt x="134" y="920"/>
                </a:cubicBezTo>
                <a:cubicBezTo>
                  <a:pt x="131" y="920"/>
                  <a:pt x="131" y="920"/>
                  <a:pt x="131" y="920"/>
                </a:cubicBezTo>
                <a:cubicBezTo>
                  <a:pt x="138" y="927"/>
                  <a:pt x="126" y="926"/>
                  <a:pt x="133" y="933"/>
                </a:cubicBezTo>
                <a:cubicBezTo>
                  <a:pt x="128" y="932"/>
                  <a:pt x="131" y="932"/>
                  <a:pt x="130" y="927"/>
                </a:cubicBezTo>
                <a:cubicBezTo>
                  <a:pt x="126" y="926"/>
                  <a:pt x="126" y="926"/>
                  <a:pt x="126" y="926"/>
                </a:cubicBezTo>
                <a:cubicBezTo>
                  <a:pt x="127" y="925"/>
                  <a:pt x="128" y="925"/>
                  <a:pt x="128" y="924"/>
                </a:cubicBezTo>
                <a:close/>
                <a:moveTo>
                  <a:pt x="144" y="904"/>
                </a:moveTo>
                <a:cubicBezTo>
                  <a:pt x="146" y="904"/>
                  <a:pt x="144" y="902"/>
                  <a:pt x="144" y="901"/>
                </a:cubicBezTo>
                <a:cubicBezTo>
                  <a:pt x="142" y="901"/>
                  <a:pt x="141" y="901"/>
                  <a:pt x="144" y="904"/>
                </a:cubicBezTo>
                <a:close/>
                <a:moveTo>
                  <a:pt x="133" y="857"/>
                </a:moveTo>
                <a:cubicBezTo>
                  <a:pt x="134" y="856"/>
                  <a:pt x="135" y="855"/>
                  <a:pt x="133" y="855"/>
                </a:cubicBezTo>
                <a:cubicBezTo>
                  <a:pt x="133" y="856"/>
                  <a:pt x="133" y="857"/>
                  <a:pt x="133" y="857"/>
                </a:cubicBezTo>
                <a:close/>
                <a:moveTo>
                  <a:pt x="48" y="835"/>
                </a:moveTo>
                <a:cubicBezTo>
                  <a:pt x="48" y="835"/>
                  <a:pt x="48" y="835"/>
                  <a:pt x="48" y="835"/>
                </a:cubicBezTo>
                <a:cubicBezTo>
                  <a:pt x="48" y="836"/>
                  <a:pt x="49" y="836"/>
                  <a:pt x="48" y="835"/>
                </a:cubicBezTo>
                <a:close/>
                <a:moveTo>
                  <a:pt x="47" y="835"/>
                </a:moveTo>
                <a:cubicBezTo>
                  <a:pt x="46" y="835"/>
                  <a:pt x="46" y="835"/>
                  <a:pt x="46" y="836"/>
                </a:cubicBezTo>
                <a:cubicBezTo>
                  <a:pt x="46" y="835"/>
                  <a:pt x="46" y="835"/>
                  <a:pt x="46" y="835"/>
                </a:cubicBezTo>
                <a:cubicBezTo>
                  <a:pt x="46" y="834"/>
                  <a:pt x="46" y="834"/>
                  <a:pt x="47" y="835"/>
                </a:cubicBezTo>
                <a:close/>
                <a:moveTo>
                  <a:pt x="59" y="912"/>
                </a:moveTo>
                <a:cubicBezTo>
                  <a:pt x="59" y="911"/>
                  <a:pt x="59" y="911"/>
                  <a:pt x="59" y="911"/>
                </a:cubicBezTo>
                <a:cubicBezTo>
                  <a:pt x="58" y="912"/>
                  <a:pt x="58" y="913"/>
                  <a:pt x="59" y="912"/>
                </a:cubicBezTo>
                <a:close/>
                <a:moveTo>
                  <a:pt x="140" y="858"/>
                </a:moveTo>
                <a:cubicBezTo>
                  <a:pt x="139" y="858"/>
                  <a:pt x="139" y="858"/>
                  <a:pt x="138" y="859"/>
                </a:cubicBezTo>
                <a:cubicBezTo>
                  <a:pt x="139" y="859"/>
                  <a:pt x="139" y="858"/>
                  <a:pt x="140" y="858"/>
                </a:cubicBezTo>
                <a:close/>
                <a:moveTo>
                  <a:pt x="112" y="938"/>
                </a:moveTo>
                <a:cubicBezTo>
                  <a:pt x="112" y="938"/>
                  <a:pt x="112" y="938"/>
                  <a:pt x="112" y="938"/>
                </a:cubicBezTo>
                <a:cubicBezTo>
                  <a:pt x="112" y="938"/>
                  <a:pt x="112" y="938"/>
                  <a:pt x="112" y="938"/>
                </a:cubicBezTo>
                <a:close/>
                <a:moveTo>
                  <a:pt x="75" y="803"/>
                </a:moveTo>
                <a:cubicBezTo>
                  <a:pt x="76" y="803"/>
                  <a:pt x="76" y="804"/>
                  <a:pt x="76" y="805"/>
                </a:cubicBezTo>
                <a:cubicBezTo>
                  <a:pt x="76" y="804"/>
                  <a:pt x="76" y="803"/>
                  <a:pt x="75" y="803"/>
                </a:cubicBezTo>
                <a:close/>
                <a:moveTo>
                  <a:pt x="42" y="843"/>
                </a:moveTo>
                <a:cubicBezTo>
                  <a:pt x="42" y="842"/>
                  <a:pt x="42" y="842"/>
                  <a:pt x="42" y="842"/>
                </a:cubicBezTo>
                <a:cubicBezTo>
                  <a:pt x="42" y="842"/>
                  <a:pt x="41" y="842"/>
                  <a:pt x="41" y="841"/>
                </a:cubicBezTo>
                <a:cubicBezTo>
                  <a:pt x="41" y="842"/>
                  <a:pt x="42" y="843"/>
                  <a:pt x="42" y="843"/>
                </a:cubicBezTo>
                <a:close/>
                <a:moveTo>
                  <a:pt x="21" y="833"/>
                </a:moveTo>
                <a:cubicBezTo>
                  <a:pt x="21" y="834"/>
                  <a:pt x="20" y="834"/>
                  <a:pt x="20" y="834"/>
                </a:cubicBezTo>
                <a:cubicBezTo>
                  <a:pt x="22" y="835"/>
                  <a:pt x="22" y="835"/>
                  <a:pt x="22" y="835"/>
                </a:cubicBezTo>
                <a:cubicBezTo>
                  <a:pt x="22" y="834"/>
                  <a:pt x="22" y="833"/>
                  <a:pt x="21" y="833"/>
                </a:cubicBezTo>
                <a:close/>
                <a:moveTo>
                  <a:pt x="34" y="834"/>
                </a:moveTo>
                <a:cubicBezTo>
                  <a:pt x="33" y="832"/>
                  <a:pt x="33" y="833"/>
                  <a:pt x="32" y="834"/>
                </a:cubicBezTo>
                <a:cubicBezTo>
                  <a:pt x="32" y="834"/>
                  <a:pt x="32" y="834"/>
                  <a:pt x="32" y="834"/>
                </a:cubicBezTo>
                <a:cubicBezTo>
                  <a:pt x="35" y="837"/>
                  <a:pt x="35" y="836"/>
                  <a:pt x="34" y="834"/>
                </a:cubicBezTo>
                <a:close/>
                <a:moveTo>
                  <a:pt x="32" y="834"/>
                </a:moveTo>
                <a:cubicBezTo>
                  <a:pt x="32" y="834"/>
                  <a:pt x="32" y="835"/>
                  <a:pt x="32" y="835"/>
                </a:cubicBezTo>
                <a:cubicBezTo>
                  <a:pt x="33" y="836"/>
                  <a:pt x="32" y="835"/>
                  <a:pt x="32" y="834"/>
                </a:cubicBezTo>
                <a:close/>
                <a:moveTo>
                  <a:pt x="45" y="837"/>
                </a:moveTo>
                <a:cubicBezTo>
                  <a:pt x="44" y="837"/>
                  <a:pt x="46" y="841"/>
                  <a:pt x="45" y="840"/>
                </a:cubicBezTo>
                <a:cubicBezTo>
                  <a:pt x="47" y="843"/>
                  <a:pt x="45" y="834"/>
                  <a:pt x="45" y="837"/>
                </a:cubicBezTo>
                <a:close/>
                <a:moveTo>
                  <a:pt x="28" y="827"/>
                </a:moveTo>
                <a:cubicBezTo>
                  <a:pt x="31" y="829"/>
                  <a:pt x="31" y="829"/>
                  <a:pt x="31" y="829"/>
                </a:cubicBezTo>
                <a:cubicBezTo>
                  <a:pt x="29" y="827"/>
                  <a:pt x="29" y="827"/>
                  <a:pt x="29" y="827"/>
                </a:cubicBezTo>
                <a:lnTo>
                  <a:pt x="28" y="827"/>
                </a:lnTo>
                <a:close/>
                <a:moveTo>
                  <a:pt x="36" y="825"/>
                </a:moveTo>
                <a:cubicBezTo>
                  <a:pt x="36" y="825"/>
                  <a:pt x="34" y="825"/>
                  <a:pt x="34" y="825"/>
                </a:cubicBezTo>
                <a:cubicBezTo>
                  <a:pt x="34" y="825"/>
                  <a:pt x="34" y="826"/>
                  <a:pt x="34" y="826"/>
                </a:cubicBezTo>
                <a:cubicBezTo>
                  <a:pt x="35" y="826"/>
                  <a:pt x="36" y="826"/>
                  <a:pt x="36" y="825"/>
                </a:cubicBezTo>
                <a:close/>
                <a:moveTo>
                  <a:pt x="34" y="826"/>
                </a:moveTo>
                <a:cubicBezTo>
                  <a:pt x="34" y="826"/>
                  <a:pt x="34" y="827"/>
                  <a:pt x="34" y="827"/>
                </a:cubicBezTo>
                <a:cubicBezTo>
                  <a:pt x="34" y="827"/>
                  <a:pt x="34" y="827"/>
                  <a:pt x="34" y="826"/>
                </a:cubicBezTo>
                <a:close/>
                <a:moveTo>
                  <a:pt x="29" y="825"/>
                </a:moveTo>
                <a:cubicBezTo>
                  <a:pt x="30" y="825"/>
                  <a:pt x="30" y="825"/>
                  <a:pt x="30" y="825"/>
                </a:cubicBezTo>
                <a:cubicBezTo>
                  <a:pt x="31" y="825"/>
                  <a:pt x="31" y="825"/>
                  <a:pt x="31" y="825"/>
                </a:cubicBezTo>
                <a:lnTo>
                  <a:pt x="29" y="825"/>
                </a:lnTo>
                <a:close/>
                <a:moveTo>
                  <a:pt x="51" y="820"/>
                </a:moveTo>
                <a:cubicBezTo>
                  <a:pt x="52" y="819"/>
                  <a:pt x="52" y="819"/>
                  <a:pt x="52" y="819"/>
                </a:cubicBezTo>
                <a:cubicBezTo>
                  <a:pt x="52" y="818"/>
                  <a:pt x="52" y="817"/>
                  <a:pt x="51" y="818"/>
                </a:cubicBezTo>
                <a:cubicBezTo>
                  <a:pt x="51" y="819"/>
                  <a:pt x="50" y="819"/>
                  <a:pt x="51" y="820"/>
                </a:cubicBezTo>
                <a:close/>
                <a:moveTo>
                  <a:pt x="43" y="812"/>
                </a:moveTo>
                <a:cubicBezTo>
                  <a:pt x="44" y="813"/>
                  <a:pt x="44" y="813"/>
                  <a:pt x="45" y="814"/>
                </a:cubicBezTo>
                <a:cubicBezTo>
                  <a:pt x="44" y="810"/>
                  <a:pt x="44" y="810"/>
                  <a:pt x="44" y="810"/>
                </a:cubicBezTo>
                <a:lnTo>
                  <a:pt x="43" y="812"/>
                </a:lnTo>
                <a:close/>
                <a:moveTo>
                  <a:pt x="49" y="810"/>
                </a:moveTo>
                <a:cubicBezTo>
                  <a:pt x="48" y="808"/>
                  <a:pt x="51" y="806"/>
                  <a:pt x="48" y="806"/>
                </a:cubicBezTo>
                <a:cubicBezTo>
                  <a:pt x="48" y="808"/>
                  <a:pt x="47" y="809"/>
                  <a:pt x="49" y="810"/>
                </a:cubicBezTo>
                <a:close/>
                <a:moveTo>
                  <a:pt x="76" y="816"/>
                </a:moveTo>
                <a:cubicBezTo>
                  <a:pt x="75" y="816"/>
                  <a:pt x="75" y="816"/>
                  <a:pt x="75" y="816"/>
                </a:cubicBezTo>
                <a:cubicBezTo>
                  <a:pt x="74" y="823"/>
                  <a:pt x="74" y="823"/>
                  <a:pt x="74" y="823"/>
                </a:cubicBezTo>
                <a:lnTo>
                  <a:pt x="76" y="816"/>
                </a:lnTo>
                <a:close/>
                <a:moveTo>
                  <a:pt x="106" y="808"/>
                </a:moveTo>
                <a:cubicBezTo>
                  <a:pt x="105" y="806"/>
                  <a:pt x="103" y="812"/>
                  <a:pt x="102" y="809"/>
                </a:cubicBezTo>
                <a:cubicBezTo>
                  <a:pt x="101" y="810"/>
                  <a:pt x="103" y="812"/>
                  <a:pt x="102" y="813"/>
                </a:cubicBezTo>
                <a:cubicBezTo>
                  <a:pt x="104" y="812"/>
                  <a:pt x="104" y="813"/>
                  <a:pt x="106" y="808"/>
                </a:cubicBezTo>
                <a:close/>
                <a:moveTo>
                  <a:pt x="102" y="813"/>
                </a:moveTo>
                <a:cubicBezTo>
                  <a:pt x="102" y="813"/>
                  <a:pt x="101" y="813"/>
                  <a:pt x="101" y="813"/>
                </a:cubicBezTo>
                <a:cubicBezTo>
                  <a:pt x="101" y="813"/>
                  <a:pt x="102" y="813"/>
                  <a:pt x="102" y="813"/>
                </a:cubicBezTo>
                <a:close/>
                <a:moveTo>
                  <a:pt x="32" y="860"/>
                </a:moveTo>
                <a:cubicBezTo>
                  <a:pt x="33" y="860"/>
                  <a:pt x="33" y="860"/>
                  <a:pt x="33" y="860"/>
                </a:cubicBezTo>
                <a:cubicBezTo>
                  <a:pt x="31" y="860"/>
                  <a:pt x="31" y="860"/>
                  <a:pt x="31" y="860"/>
                </a:cubicBezTo>
                <a:lnTo>
                  <a:pt x="32" y="860"/>
                </a:lnTo>
                <a:close/>
                <a:moveTo>
                  <a:pt x="26" y="858"/>
                </a:moveTo>
                <a:cubicBezTo>
                  <a:pt x="31" y="859"/>
                  <a:pt x="31" y="859"/>
                  <a:pt x="31" y="859"/>
                </a:cubicBezTo>
                <a:cubicBezTo>
                  <a:pt x="27" y="858"/>
                  <a:pt x="27" y="858"/>
                  <a:pt x="27" y="858"/>
                </a:cubicBezTo>
                <a:cubicBezTo>
                  <a:pt x="27" y="858"/>
                  <a:pt x="27" y="858"/>
                  <a:pt x="26" y="858"/>
                </a:cubicBezTo>
                <a:close/>
                <a:moveTo>
                  <a:pt x="155" y="899"/>
                </a:moveTo>
                <a:cubicBezTo>
                  <a:pt x="154" y="898"/>
                  <a:pt x="154" y="898"/>
                  <a:pt x="154" y="898"/>
                </a:cubicBezTo>
                <a:cubicBezTo>
                  <a:pt x="153" y="898"/>
                  <a:pt x="153" y="899"/>
                  <a:pt x="152" y="900"/>
                </a:cubicBezTo>
                <a:lnTo>
                  <a:pt x="155" y="899"/>
                </a:lnTo>
                <a:close/>
                <a:moveTo>
                  <a:pt x="138" y="919"/>
                </a:moveTo>
                <a:cubicBezTo>
                  <a:pt x="139" y="919"/>
                  <a:pt x="139" y="919"/>
                  <a:pt x="139" y="919"/>
                </a:cubicBezTo>
                <a:cubicBezTo>
                  <a:pt x="135" y="917"/>
                  <a:pt x="135" y="917"/>
                  <a:pt x="135" y="917"/>
                </a:cubicBezTo>
                <a:lnTo>
                  <a:pt x="138" y="919"/>
                </a:lnTo>
                <a:close/>
                <a:moveTo>
                  <a:pt x="128" y="936"/>
                </a:moveTo>
                <a:cubicBezTo>
                  <a:pt x="128" y="936"/>
                  <a:pt x="129" y="935"/>
                  <a:pt x="129" y="934"/>
                </a:cubicBezTo>
                <a:cubicBezTo>
                  <a:pt x="128" y="936"/>
                  <a:pt x="124" y="932"/>
                  <a:pt x="128" y="936"/>
                </a:cubicBezTo>
                <a:close/>
                <a:moveTo>
                  <a:pt x="122" y="888"/>
                </a:moveTo>
                <a:cubicBezTo>
                  <a:pt x="122" y="888"/>
                  <a:pt x="121" y="885"/>
                  <a:pt x="121" y="885"/>
                </a:cubicBezTo>
                <a:cubicBezTo>
                  <a:pt x="121" y="886"/>
                  <a:pt x="122" y="889"/>
                  <a:pt x="122" y="888"/>
                </a:cubicBezTo>
                <a:close/>
                <a:moveTo>
                  <a:pt x="115" y="896"/>
                </a:moveTo>
                <a:cubicBezTo>
                  <a:pt x="115" y="895"/>
                  <a:pt x="115" y="895"/>
                  <a:pt x="115" y="895"/>
                </a:cubicBezTo>
                <a:cubicBezTo>
                  <a:pt x="115" y="898"/>
                  <a:pt x="115" y="898"/>
                  <a:pt x="115" y="898"/>
                </a:cubicBezTo>
                <a:lnTo>
                  <a:pt x="115" y="896"/>
                </a:lnTo>
                <a:close/>
                <a:moveTo>
                  <a:pt x="109" y="897"/>
                </a:moveTo>
                <a:cubicBezTo>
                  <a:pt x="110" y="902"/>
                  <a:pt x="111" y="896"/>
                  <a:pt x="112" y="897"/>
                </a:cubicBezTo>
                <a:cubicBezTo>
                  <a:pt x="113" y="899"/>
                  <a:pt x="113" y="899"/>
                  <a:pt x="113" y="899"/>
                </a:cubicBezTo>
                <a:cubicBezTo>
                  <a:pt x="113" y="894"/>
                  <a:pt x="113" y="894"/>
                  <a:pt x="113" y="894"/>
                </a:cubicBezTo>
                <a:cubicBezTo>
                  <a:pt x="111" y="895"/>
                  <a:pt x="110" y="898"/>
                  <a:pt x="109" y="897"/>
                </a:cubicBezTo>
                <a:close/>
                <a:moveTo>
                  <a:pt x="104" y="886"/>
                </a:moveTo>
                <a:cubicBezTo>
                  <a:pt x="104" y="888"/>
                  <a:pt x="103" y="888"/>
                  <a:pt x="105" y="887"/>
                </a:cubicBezTo>
                <a:cubicBezTo>
                  <a:pt x="105" y="886"/>
                  <a:pt x="105" y="886"/>
                  <a:pt x="105" y="886"/>
                </a:cubicBezTo>
                <a:cubicBezTo>
                  <a:pt x="105" y="886"/>
                  <a:pt x="104" y="886"/>
                  <a:pt x="104" y="886"/>
                </a:cubicBezTo>
                <a:close/>
                <a:moveTo>
                  <a:pt x="105" y="886"/>
                </a:moveTo>
                <a:cubicBezTo>
                  <a:pt x="105" y="886"/>
                  <a:pt x="104" y="884"/>
                  <a:pt x="105" y="886"/>
                </a:cubicBezTo>
                <a:close/>
                <a:moveTo>
                  <a:pt x="102" y="888"/>
                </a:moveTo>
                <a:cubicBezTo>
                  <a:pt x="102" y="886"/>
                  <a:pt x="102" y="886"/>
                  <a:pt x="102" y="886"/>
                </a:cubicBezTo>
                <a:cubicBezTo>
                  <a:pt x="102" y="885"/>
                  <a:pt x="101" y="884"/>
                  <a:pt x="102" y="883"/>
                </a:cubicBezTo>
                <a:cubicBezTo>
                  <a:pt x="101" y="885"/>
                  <a:pt x="101" y="886"/>
                  <a:pt x="102" y="888"/>
                </a:cubicBezTo>
                <a:close/>
                <a:moveTo>
                  <a:pt x="101" y="891"/>
                </a:moveTo>
                <a:cubicBezTo>
                  <a:pt x="102" y="891"/>
                  <a:pt x="102" y="891"/>
                  <a:pt x="102" y="891"/>
                </a:cubicBezTo>
                <a:cubicBezTo>
                  <a:pt x="102" y="890"/>
                  <a:pt x="101" y="890"/>
                  <a:pt x="101" y="891"/>
                </a:cubicBezTo>
                <a:close/>
                <a:moveTo>
                  <a:pt x="102" y="889"/>
                </a:moveTo>
                <a:cubicBezTo>
                  <a:pt x="102" y="891"/>
                  <a:pt x="102" y="891"/>
                  <a:pt x="102" y="891"/>
                </a:cubicBezTo>
                <a:cubicBezTo>
                  <a:pt x="102" y="891"/>
                  <a:pt x="102" y="893"/>
                  <a:pt x="102" y="890"/>
                </a:cubicBezTo>
                <a:cubicBezTo>
                  <a:pt x="102" y="892"/>
                  <a:pt x="102" y="890"/>
                  <a:pt x="102" y="889"/>
                </a:cubicBezTo>
                <a:close/>
                <a:moveTo>
                  <a:pt x="103" y="890"/>
                </a:moveTo>
                <a:cubicBezTo>
                  <a:pt x="104" y="891"/>
                  <a:pt x="104" y="891"/>
                  <a:pt x="104" y="893"/>
                </a:cubicBezTo>
                <a:cubicBezTo>
                  <a:pt x="105" y="892"/>
                  <a:pt x="105" y="889"/>
                  <a:pt x="103" y="890"/>
                </a:cubicBezTo>
                <a:close/>
                <a:moveTo>
                  <a:pt x="109" y="902"/>
                </a:moveTo>
                <a:cubicBezTo>
                  <a:pt x="110" y="904"/>
                  <a:pt x="110" y="904"/>
                  <a:pt x="110" y="904"/>
                </a:cubicBezTo>
                <a:cubicBezTo>
                  <a:pt x="110" y="902"/>
                  <a:pt x="110" y="902"/>
                  <a:pt x="110" y="902"/>
                </a:cubicBezTo>
                <a:cubicBezTo>
                  <a:pt x="110" y="903"/>
                  <a:pt x="109" y="901"/>
                  <a:pt x="109" y="902"/>
                </a:cubicBezTo>
                <a:close/>
                <a:moveTo>
                  <a:pt x="96" y="885"/>
                </a:moveTo>
                <a:cubicBezTo>
                  <a:pt x="96" y="886"/>
                  <a:pt x="97" y="888"/>
                  <a:pt x="97" y="890"/>
                </a:cubicBezTo>
                <a:cubicBezTo>
                  <a:pt x="98" y="888"/>
                  <a:pt x="98" y="888"/>
                  <a:pt x="98" y="888"/>
                </a:cubicBezTo>
                <a:cubicBezTo>
                  <a:pt x="97" y="888"/>
                  <a:pt x="97" y="887"/>
                  <a:pt x="96" y="885"/>
                </a:cubicBezTo>
                <a:close/>
                <a:moveTo>
                  <a:pt x="97" y="890"/>
                </a:moveTo>
                <a:cubicBezTo>
                  <a:pt x="96" y="892"/>
                  <a:pt x="96" y="892"/>
                  <a:pt x="96" y="892"/>
                </a:cubicBezTo>
                <a:cubicBezTo>
                  <a:pt x="97" y="892"/>
                  <a:pt x="97" y="891"/>
                  <a:pt x="97" y="890"/>
                </a:cubicBezTo>
                <a:close/>
                <a:moveTo>
                  <a:pt x="102" y="897"/>
                </a:moveTo>
                <a:cubicBezTo>
                  <a:pt x="103" y="893"/>
                  <a:pt x="103" y="893"/>
                  <a:pt x="103" y="893"/>
                </a:cubicBezTo>
                <a:cubicBezTo>
                  <a:pt x="101" y="897"/>
                  <a:pt x="101" y="897"/>
                  <a:pt x="101" y="897"/>
                </a:cubicBezTo>
                <a:lnTo>
                  <a:pt x="102" y="897"/>
                </a:lnTo>
                <a:close/>
                <a:moveTo>
                  <a:pt x="93" y="885"/>
                </a:moveTo>
                <a:cubicBezTo>
                  <a:pt x="93" y="883"/>
                  <a:pt x="93" y="883"/>
                  <a:pt x="93" y="883"/>
                </a:cubicBezTo>
                <a:cubicBezTo>
                  <a:pt x="93" y="887"/>
                  <a:pt x="93" y="887"/>
                  <a:pt x="93" y="887"/>
                </a:cubicBezTo>
                <a:lnTo>
                  <a:pt x="93" y="885"/>
                </a:lnTo>
                <a:close/>
                <a:moveTo>
                  <a:pt x="91" y="886"/>
                </a:moveTo>
                <a:cubicBezTo>
                  <a:pt x="91" y="884"/>
                  <a:pt x="90" y="882"/>
                  <a:pt x="91" y="881"/>
                </a:cubicBezTo>
                <a:cubicBezTo>
                  <a:pt x="90" y="881"/>
                  <a:pt x="90" y="883"/>
                  <a:pt x="89" y="885"/>
                </a:cubicBezTo>
                <a:cubicBezTo>
                  <a:pt x="90" y="884"/>
                  <a:pt x="90" y="884"/>
                  <a:pt x="91" y="886"/>
                </a:cubicBezTo>
                <a:close/>
                <a:moveTo>
                  <a:pt x="88" y="887"/>
                </a:moveTo>
                <a:cubicBezTo>
                  <a:pt x="89" y="887"/>
                  <a:pt x="89" y="886"/>
                  <a:pt x="89" y="885"/>
                </a:cubicBezTo>
                <a:cubicBezTo>
                  <a:pt x="89" y="885"/>
                  <a:pt x="89" y="886"/>
                  <a:pt x="88" y="887"/>
                </a:cubicBezTo>
                <a:close/>
                <a:moveTo>
                  <a:pt x="95" y="891"/>
                </a:moveTo>
                <a:cubicBezTo>
                  <a:pt x="94" y="890"/>
                  <a:pt x="94" y="889"/>
                  <a:pt x="94" y="888"/>
                </a:cubicBezTo>
                <a:cubicBezTo>
                  <a:pt x="94" y="891"/>
                  <a:pt x="94" y="891"/>
                  <a:pt x="94" y="891"/>
                </a:cubicBezTo>
                <a:lnTo>
                  <a:pt x="95" y="891"/>
                </a:lnTo>
                <a:close/>
                <a:moveTo>
                  <a:pt x="94" y="891"/>
                </a:moveTo>
                <a:cubicBezTo>
                  <a:pt x="94" y="891"/>
                  <a:pt x="94" y="891"/>
                  <a:pt x="94" y="891"/>
                </a:cubicBezTo>
                <a:cubicBezTo>
                  <a:pt x="94" y="891"/>
                  <a:pt x="94" y="891"/>
                  <a:pt x="93" y="891"/>
                </a:cubicBezTo>
                <a:cubicBezTo>
                  <a:pt x="94" y="891"/>
                  <a:pt x="94" y="891"/>
                  <a:pt x="94" y="891"/>
                </a:cubicBezTo>
                <a:close/>
                <a:moveTo>
                  <a:pt x="95" y="891"/>
                </a:moveTo>
                <a:cubicBezTo>
                  <a:pt x="95" y="891"/>
                  <a:pt x="95" y="891"/>
                  <a:pt x="95" y="891"/>
                </a:cubicBezTo>
                <a:cubicBezTo>
                  <a:pt x="95" y="891"/>
                  <a:pt x="95" y="892"/>
                  <a:pt x="95" y="891"/>
                </a:cubicBezTo>
                <a:close/>
                <a:moveTo>
                  <a:pt x="99" y="895"/>
                </a:moveTo>
                <a:cubicBezTo>
                  <a:pt x="98" y="896"/>
                  <a:pt x="97" y="898"/>
                  <a:pt x="99" y="901"/>
                </a:cubicBezTo>
                <a:cubicBezTo>
                  <a:pt x="99" y="899"/>
                  <a:pt x="98" y="897"/>
                  <a:pt x="99" y="895"/>
                </a:cubicBezTo>
                <a:close/>
                <a:moveTo>
                  <a:pt x="95" y="895"/>
                </a:moveTo>
                <a:cubicBezTo>
                  <a:pt x="96" y="896"/>
                  <a:pt x="96" y="896"/>
                  <a:pt x="96" y="896"/>
                </a:cubicBezTo>
                <a:cubicBezTo>
                  <a:pt x="96" y="895"/>
                  <a:pt x="96" y="894"/>
                  <a:pt x="96" y="893"/>
                </a:cubicBezTo>
                <a:lnTo>
                  <a:pt x="95" y="895"/>
                </a:lnTo>
                <a:close/>
                <a:moveTo>
                  <a:pt x="95" y="896"/>
                </a:moveTo>
                <a:cubicBezTo>
                  <a:pt x="95" y="895"/>
                  <a:pt x="95" y="895"/>
                  <a:pt x="95" y="895"/>
                </a:cubicBezTo>
                <a:cubicBezTo>
                  <a:pt x="95" y="895"/>
                  <a:pt x="95" y="895"/>
                  <a:pt x="95" y="895"/>
                </a:cubicBezTo>
                <a:lnTo>
                  <a:pt x="95" y="896"/>
                </a:lnTo>
                <a:close/>
                <a:moveTo>
                  <a:pt x="90" y="890"/>
                </a:moveTo>
                <a:cubicBezTo>
                  <a:pt x="90" y="891"/>
                  <a:pt x="89" y="892"/>
                  <a:pt x="89" y="892"/>
                </a:cubicBezTo>
                <a:cubicBezTo>
                  <a:pt x="89" y="892"/>
                  <a:pt x="90" y="893"/>
                  <a:pt x="90" y="893"/>
                </a:cubicBezTo>
                <a:cubicBezTo>
                  <a:pt x="90" y="892"/>
                  <a:pt x="91" y="890"/>
                  <a:pt x="90" y="890"/>
                </a:cubicBezTo>
                <a:close/>
                <a:moveTo>
                  <a:pt x="92" y="891"/>
                </a:moveTo>
                <a:cubicBezTo>
                  <a:pt x="92" y="891"/>
                  <a:pt x="92" y="891"/>
                  <a:pt x="92" y="891"/>
                </a:cubicBezTo>
                <a:cubicBezTo>
                  <a:pt x="92" y="891"/>
                  <a:pt x="92" y="891"/>
                  <a:pt x="92" y="891"/>
                </a:cubicBezTo>
                <a:close/>
                <a:moveTo>
                  <a:pt x="84" y="892"/>
                </a:moveTo>
                <a:cubicBezTo>
                  <a:pt x="84" y="892"/>
                  <a:pt x="84" y="892"/>
                  <a:pt x="84" y="892"/>
                </a:cubicBezTo>
                <a:cubicBezTo>
                  <a:pt x="84" y="892"/>
                  <a:pt x="84" y="892"/>
                  <a:pt x="84" y="892"/>
                </a:cubicBezTo>
                <a:close/>
                <a:moveTo>
                  <a:pt x="90" y="893"/>
                </a:moveTo>
                <a:cubicBezTo>
                  <a:pt x="91" y="894"/>
                  <a:pt x="91" y="893"/>
                  <a:pt x="91" y="892"/>
                </a:cubicBezTo>
                <a:cubicBezTo>
                  <a:pt x="91" y="892"/>
                  <a:pt x="91" y="893"/>
                  <a:pt x="90" y="893"/>
                </a:cubicBezTo>
                <a:cubicBezTo>
                  <a:pt x="90" y="893"/>
                  <a:pt x="90" y="893"/>
                  <a:pt x="90" y="893"/>
                </a:cubicBezTo>
                <a:close/>
                <a:moveTo>
                  <a:pt x="87" y="889"/>
                </a:moveTo>
                <a:cubicBezTo>
                  <a:pt x="87" y="889"/>
                  <a:pt x="88" y="890"/>
                  <a:pt x="88" y="890"/>
                </a:cubicBezTo>
                <a:cubicBezTo>
                  <a:pt x="88" y="889"/>
                  <a:pt x="87" y="888"/>
                  <a:pt x="87" y="889"/>
                </a:cubicBezTo>
                <a:close/>
                <a:moveTo>
                  <a:pt x="92" y="890"/>
                </a:moveTo>
                <a:cubicBezTo>
                  <a:pt x="92" y="890"/>
                  <a:pt x="92" y="890"/>
                  <a:pt x="92" y="890"/>
                </a:cubicBezTo>
                <a:cubicBezTo>
                  <a:pt x="92" y="889"/>
                  <a:pt x="92" y="890"/>
                  <a:pt x="92" y="890"/>
                </a:cubicBezTo>
                <a:close/>
                <a:moveTo>
                  <a:pt x="92" y="890"/>
                </a:moveTo>
                <a:cubicBezTo>
                  <a:pt x="92" y="891"/>
                  <a:pt x="91" y="891"/>
                  <a:pt x="91" y="892"/>
                </a:cubicBezTo>
                <a:cubicBezTo>
                  <a:pt x="92" y="892"/>
                  <a:pt x="92" y="892"/>
                  <a:pt x="92" y="891"/>
                </a:cubicBezTo>
                <a:cubicBezTo>
                  <a:pt x="92" y="891"/>
                  <a:pt x="92" y="891"/>
                  <a:pt x="92" y="890"/>
                </a:cubicBezTo>
                <a:close/>
                <a:moveTo>
                  <a:pt x="81" y="911"/>
                </a:moveTo>
                <a:cubicBezTo>
                  <a:pt x="81" y="908"/>
                  <a:pt x="82" y="906"/>
                  <a:pt x="83" y="909"/>
                </a:cubicBezTo>
                <a:cubicBezTo>
                  <a:pt x="84" y="907"/>
                  <a:pt x="84" y="897"/>
                  <a:pt x="84" y="892"/>
                </a:cubicBezTo>
                <a:cubicBezTo>
                  <a:pt x="84" y="893"/>
                  <a:pt x="84" y="894"/>
                  <a:pt x="83" y="896"/>
                </a:cubicBezTo>
                <a:cubicBezTo>
                  <a:pt x="83" y="898"/>
                  <a:pt x="85" y="900"/>
                  <a:pt x="84" y="903"/>
                </a:cubicBezTo>
                <a:cubicBezTo>
                  <a:pt x="82" y="904"/>
                  <a:pt x="82" y="901"/>
                  <a:pt x="82" y="900"/>
                </a:cubicBezTo>
                <a:cubicBezTo>
                  <a:pt x="82" y="903"/>
                  <a:pt x="80" y="905"/>
                  <a:pt x="80" y="910"/>
                </a:cubicBezTo>
                <a:cubicBezTo>
                  <a:pt x="81" y="908"/>
                  <a:pt x="81" y="908"/>
                  <a:pt x="81" y="908"/>
                </a:cubicBezTo>
                <a:cubicBezTo>
                  <a:pt x="81" y="909"/>
                  <a:pt x="80" y="911"/>
                  <a:pt x="81" y="911"/>
                </a:cubicBezTo>
                <a:close/>
                <a:moveTo>
                  <a:pt x="86" y="892"/>
                </a:moveTo>
                <a:cubicBezTo>
                  <a:pt x="86" y="892"/>
                  <a:pt x="86" y="892"/>
                  <a:pt x="86" y="892"/>
                </a:cubicBezTo>
                <a:cubicBezTo>
                  <a:pt x="86" y="892"/>
                  <a:pt x="85" y="890"/>
                  <a:pt x="85" y="888"/>
                </a:cubicBezTo>
                <a:cubicBezTo>
                  <a:pt x="84" y="890"/>
                  <a:pt x="84" y="891"/>
                  <a:pt x="84" y="892"/>
                </a:cubicBezTo>
                <a:cubicBezTo>
                  <a:pt x="84" y="892"/>
                  <a:pt x="86" y="892"/>
                  <a:pt x="86" y="892"/>
                </a:cubicBezTo>
                <a:close/>
                <a:moveTo>
                  <a:pt x="88" y="892"/>
                </a:moveTo>
                <a:cubicBezTo>
                  <a:pt x="87" y="895"/>
                  <a:pt x="86" y="897"/>
                  <a:pt x="87" y="900"/>
                </a:cubicBezTo>
                <a:cubicBezTo>
                  <a:pt x="88" y="900"/>
                  <a:pt x="88" y="897"/>
                  <a:pt x="88" y="896"/>
                </a:cubicBezTo>
                <a:cubicBezTo>
                  <a:pt x="87" y="897"/>
                  <a:pt x="89" y="894"/>
                  <a:pt x="88" y="893"/>
                </a:cubicBezTo>
                <a:cubicBezTo>
                  <a:pt x="88" y="892"/>
                  <a:pt x="88" y="892"/>
                  <a:pt x="89" y="892"/>
                </a:cubicBezTo>
                <a:cubicBezTo>
                  <a:pt x="88" y="891"/>
                  <a:pt x="88" y="891"/>
                  <a:pt x="88" y="890"/>
                </a:cubicBezTo>
                <a:cubicBezTo>
                  <a:pt x="88" y="890"/>
                  <a:pt x="88" y="890"/>
                  <a:pt x="88" y="890"/>
                </a:cubicBezTo>
                <a:cubicBezTo>
                  <a:pt x="88" y="890"/>
                  <a:pt x="88" y="890"/>
                  <a:pt x="88" y="890"/>
                </a:cubicBezTo>
                <a:cubicBezTo>
                  <a:pt x="88" y="891"/>
                  <a:pt x="88" y="891"/>
                  <a:pt x="88" y="891"/>
                </a:cubicBezTo>
                <a:cubicBezTo>
                  <a:pt x="88" y="891"/>
                  <a:pt x="88" y="891"/>
                  <a:pt x="88" y="891"/>
                </a:cubicBezTo>
                <a:cubicBezTo>
                  <a:pt x="88" y="891"/>
                  <a:pt x="88" y="891"/>
                  <a:pt x="88" y="891"/>
                </a:cubicBezTo>
                <a:cubicBezTo>
                  <a:pt x="88" y="891"/>
                  <a:pt x="88" y="892"/>
                  <a:pt x="88" y="892"/>
                </a:cubicBezTo>
                <a:cubicBezTo>
                  <a:pt x="87" y="891"/>
                  <a:pt x="88" y="891"/>
                  <a:pt x="88" y="891"/>
                </a:cubicBezTo>
                <a:cubicBezTo>
                  <a:pt x="88" y="891"/>
                  <a:pt x="88" y="891"/>
                  <a:pt x="88" y="891"/>
                </a:cubicBezTo>
                <a:cubicBezTo>
                  <a:pt x="88" y="890"/>
                  <a:pt x="88" y="890"/>
                  <a:pt x="88" y="890"/>
                </a:cubicBezTo>
                <a:cubicBezTo>
                  <a:pt x="86" y="892"/>
                  <a:pt x="86" y="892"/>
                  <a:pt x="86" y="892"/>
                </a:cubicBezTo>
                <a:cubicBezTo>
                  <a:pt x="86" y="893"/>
                  <a:pt x="87" y="893"/>
                  <a:pt x="88" y="892"/>
                </a:cubicBezTo>
                <a:close/>
                <a:moveTo>
                  <a:pt x="98" y="908"/>
                </a:moveTo>
                <a:cubicBezTo>
                  <a:pt x="98" y="907"/>
                  <a:pt x="98" y="907"/>
                  <a:pt x="98" y="907"/>
                </a:cubicBezTo>
                <a:cubicBezTo>
                  <a:pt x="98" y="907"/>
                  <a:pt x="98" y="908"/>
                  <a:pt x="98" y="908"/>
                </a:cubicBezTo>
                <a:close/>
                <a:moveTo>
                  <a:pt x="97" y="906"/>
                </a:moveTo>
                <a:cubicBezTo>
                  <a:pt x="97" y="905"/>
                  <a:pt x="97" y="904"/>
                  <a:pt x="98" y="904"/>
                </a:cubicBezTo>
                <a:cubicBezTo>
                  <a:pt x="98" y="905"/>
                  <a:pt x="98" y="906"/>
                  <a:pt x="98" y="907"/>
                </a:cubicBezTo>
                <a:cubicBezTo>
                  <a:pt x="98" y="906"/>
                  <a:pt x="99" y="905"/>
                  <a:pt x="98" y="903"/>
                </a:cubicBezTo>
                <a:cubicBezTo>
                  <a:pt x="98" y="904"/>
                  <a:pt x="98" y="904"/>
                  <a:pt x="98" y="904"/>
                </a:cubicBezTo>
                <a:cubicBezTo>
                  <a:pt x="97" y="903"/>
                  <a:pt x="96" y="899"/>
                  <a:pt x="96" y="898"/>
                </a:cubicBezTo>
                <a:cubicBezTo>
                  <a:pt x="96" y="901"/>
                  <a:pt x="96" y="903"/>
                  <a:pt x="97" y="906"/>
                </a:cubicBezTo>
                <a:close/>
                <a:moveTo>
                  <a:pt x="92" y="900"/>
                </a:moveTo>
                <a:cubicBezTo>
                  <a:pt x="90" y="901"/>
                  <a:pt x="90" y="901"/>
                  <a:pt x="90" y="901"/>
                </a:cubicBezTo>
                <a:cubicBezTo>
                  <a:pt x="91" y="904"/>
                  <a:pt x="91" y="904"/>
                  <a:pt x="91" y="904"/>
                </a:cubicBezTo>
                <a:cubicBezTo>
                  <a:pt x="91" y="903"/>
                  <a:pt x="91" y="903"/>
                  <a:pt x="91" y="903"/>
                </a:cubicBezTo>
                <a:cubicBezTo>
                  <a:pt x="92" y="903"/>
                  <a:pt x="92" y="901"/>
                  <a:pt x="92" y="900"/>
                </a:cubicBezTo>
                <a:close/>
                <a:moveTo>
                  <a:pt x="84" y="890"/>
                </a:moveTo>
                <a:cubicBezTo>
                  <a:pt x="84" y="887"/>
                  <a:pt x="84" y="887"/>
                  <a:pt x="84" y="887"/>
                </a:cubicBezTo>
                <a:cubicBezTo>
                  <a:pt x="83" y="891"/>
                  <a:pt x="83" y="891"/>
                  <a:pt x="83" y="891"/>
                </a:cubicBezTo>
                <a:lnTo>
                  <a:pt x="84" y="890"/>
                </a:lnTo>
                <a:close/>
                <a:moveTo>
                  <a:pt x="82" y="890"/>
                </a:moveTo>
                <a:cubicBezTo>
                  <a:pt x="82" y="887"/>
                  <a:pt x="82" y="887"/>
                  <a:pt x="82" y="887"/>
                </a:cubicBezTo>
                <a:cubicBezTo>
                  <a:pt x="82" y="889"/>
                  <a:pt x="82" y="889"/>
                  <a:pt x="82" y="889"/>
                </a:cubicBezTo>
                <a:lnTo>
                  <a:pt x="82" y="890"/>
                </a:lnTo>
                <a:close/>
                <a:moveTo>
                  <a:pt x="113" y="857"/>
                </a:moveTo>
                <a:cubicBezTo>
                  <a:pt x="114" y="857"/>
                  <a:pt x="114" y="857"/>
                  <a:pt x="114" y="857"/>
                </a:cubicBezTo>
                <a:cubicBezTo>
                  <a:pt x="113" y="857"/>
                  <a:pt x="113" y="857"/>
                  <a:pt x="113" y="857"/>
                </a:cubicBezTo>
                <a:close/>
                <a:moveTo>
                  <a:pt x="109" y="851"/>
                </a:moveTo>
                <a:cubicBezTo>
                  <a:pt x="107" y="851"/>
                  <a:pt x="107" y="851"/>
                  <a:pt x="107" y="851"/>
                </a:cubicBezTo>
                <a:cubicBezTo>
                  <a:pt x="108" y="851"/>
                  <a:pt x="109" y="851"/>
                  <a:pt x="109" y="851"/>
                </a:cubicBezTo>
                <a:close/>
                <a:moveTo>
                  <a:pt x="65" y="866"/>
                </a:moveTo>
                <a:cubicBezTo>
                  <a:pt x="67" y="865"/>
                  <a:pt x="71" y="863"/>
                  <a:pt x="68" y="864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6" y="865"/>
                  <a:pt x="66" y="866"/>
                  <a:pt x="65" y="866"/>
                </a:cubicBezTo>
                <a:close/>
                <a:moveTo>
                  <a:pt x="65" y="842"/>
                </a:moveTo>
                <a:cubicBezTo>
                  <a:pt x="65" y="842"/>
                  <a:pt x="64" y="842"/>
                  <a:pt x="64" y="841"/>
                </a:cubicBezTo>
                <a:cubicBezTo>
                  <a:pt x="64" y="842"/>
                  <a:pt x="65" y="843"/>
                  <a:pt x="65" y="844"/>
                </a:cubicBezTo>
                <a:cubicBezTo>
                  <a:pt x="65" y="843"/>
                  <a:pt x="65" y="843"/>
                  <a:pt x="65" y="842"/>
                </a:cubicBezTo>
                <a:close/>
                <a:moveTo>
                  <a:pt x="61" y="830"/>
                </a:moveTo>
                <a:cubicBezTo>
                  <a:pt x="63" y="831"/>
                  <a:pt x="63" y="831"/>
                  <a:pt x="63" y="831"/>
                </a:cubicBezTo>
                <a:cubicBezTo>
                  <a:pt x="62" y="831"/>
                  <a:pt x="62" y="830"/>
                  <a:pt x="61" y="830"/>
                </a:cubicBezTo>
                <a:close/>
                <a:moveTo>
                  <a:pt x="121" y="889"/>
                </a:moveTo>
                <a:cubicBezTo>
                  <a:pt x="124" y="892"/>
                  <a:pt x="124" y="892"/>
                  <a:pt x="124" y="892"/>
                </a:cubicBezTo>
                <a:cubicBezTo>
                  <a:pt x="124" y="890"/>
                  <a:pt x="123" y="890"/>
                  <a:pt x="121" y="889"/>
                </a:cubicBezTo>
                <a:close/>
                <a:moveTo>
                  <a:pt x="70" y="888"/>
                </a:moveTo>
                <a:cubicBezTo>
                  <a:pt x="70" y="887"/>
                  <a:pt x="71" y="886"/>
                  <a:pt x="71" y="886"/>
                </a:cubicBezTo>
                <a:cubicBezTo>
                  <a:pt x="70" y="888"/>
                  <a:pt x="68" y="890"/>
                  <a:pt x="70" y="888"/>
                </a:cubicBezTo>
                <a:close/>
                <a:moveTo>
                  <a:pt x="82" y="863"/>
                </a:moveTo>
                <a:cubicBezTo>
                  <a:pt x="82" y="863"/>
                  <a:pt x="83" y="863"/>
                  <a:pt x="83" y="863"/>
                </a:cubicBezTo>
                <a:cubicBezTo>
                  <a:pt x="83" y="863"/>
                  <a:pt x="82" y="863"/>
                  <a:pt x="82" y="863"/>
                </a:cubicBezTo>
                <a:close/>
                <a:moveTo>
                  <a:pt x="70" y="886"/>
                </a:moveTo>
                <a:cubicBezTo>
                  <a:pt x="70" y="886"/>
                  <a:pt x="70" y="886"/>
                  <a:pt x="70" y="886"/>
                </a:cubicBezTo>
                <a:cubicBezTo>
                  <a:pt x="70" y="886"/>
                  <a:pt x="71" y="886"/>
                  <a:pt x="71" y="886"/>
                </a:cubicBezTo>
                <a:cubicBezTo>
                  <a:pt x="72" y="885"/>
                  <a:pt x="72" y="884"/>
                  <a:pt x="70" y="886"/>
                </a:cubicBezTo>
                <a:close/>
                <a:moveTo>
                  <a:pt x="28" y="879"/>
                </a:moveTo>
                <a:cubicBezTo>
                  <a:pt x="28" y="879"/>
                  <a:pt x="28" y="879"/>
                  <a:pt x="28" y="878"/>
                </a:cubicBezTo>
                <a:cubicBezTo>
                  <a:pt x="28" y="879"/>
                  <a:pt x="28" y="879"/>
                  <a:pt x="28" y="879"/>
                </a:cubicBezTo>
                <a:close/>
                <a:moveTo>
                  <a:pt x="58" y="856"/>
                </a:moveTo>
                <a:cubicBezTo>
                  <a:pt x="58" y="857"/>
                  <a:pt x="58" y="857"/>
                  <a:pt x="58" y="857"/>
                </a:cubicBezTo>
                <a:cubicBezTo>
                  <a:pt x="58" y="857"/>
                  <a:pt x="58" y="857"/>
                  <a:pt x="58" y="856"/>
                </a:cubicBezTo>
                <a:close/>
                <a:moveTo>
                  <a:pt x="76" y="888"/>
                </a:moveTo>
                <a:cubicBezTo>
                  <a:pt x="76" y="888"/>
                  <a:pt x="76" y="887"/>
                  <a:pt x="76" y="888"/>
                </a:cubicBezTo>
                <a:close/>
                <a:moveTo>
                  <a:pt x="75" y="900"/>
                </a:moveTo>
                <a:cubicBezTo>
                  <a:pt x="75" y="901"/>
                  <a:pt x="74" y="901"/>
                  <a:pt x="74" y="902"/>
                </a:cubicBezTo>
                <a:cubicBezTo>
                  <a:pt x="74" y="901"/>
                  <a:pt x="75" y="901"/>
                  <a:pt x="75" y="900"/>
                </a:cubicBezTo>
                <a:close/>
                <a:moveTo>
                  <a:pt x="52" y="895"/>
                </a:moveTo>
                <a:cubicBezTo>
                  <a:pt x="52" y="895"/>
                  <a:pt x="52" y="895"/>
                  <a:pt x="52" y="895"/>
                </a:cubicBezTo>
                <a:cubicBezTo>
                  <a:pt x="52" y="896"/>
                  <a:pt x="52" y="895"/>
                  <a:pt x="52" y="895"/>
                </a:cubicBezTo>
                <a:close/>
                <a:moveTo>
                  <a:pt x="76" y="889"/>
                </a:moveTo>
                <a:cubicBezTo>
                  <a:pt x="76" y="889"/>
                  <a:pt x="76" y="889"/>
                  <a:pt x="76" y="888"/>
                </a:cubicBezTo>
                <a:cubicBezTo>
                  <a:pt x="76" y="888"/>
                  <a:pt x="76" y="889"/>
                  <a:pt x="76" y="889"/>
                </a:cubicBezTo>
                <a:close/>
                <a:moveTo>
                  <a:pt x="76" y="888"/>
                </a:moveTo>
                <a:cubicBezTo>
                  <a:pt x="76" y="888"/>
                  <a:pt x="76" y="888"/>
                  <a:pt x="76" y="888"/>
                </a:cubicBezTo>
                <a:cubicBezTo>
                  <a:pt x="76" y="888"/>
                  <a:pt x="77" y="887"/>
                  <a:pt x="76" y="888"/>
                </a:cubicBezTo>
                <a:close/>
                <a:moveTo>
                  <a:pt x="75" y="888"/>
                </a:moveTo>
                <a:cubicBezTo>
                  <a:pt x="75" y="888"/>
                  <a:pt x="76" y="888"/>
                  <a:pt x="76" y="888"/>
                </a:cubicBezTo>
                <a:cubicBezTo>
                  <a:pt x="76" y="888"/>
                  <a:pt x="76" y="888"/>
                  <a:pt x="76" y="888"/>
                </a:cubicBezTo>
                <a:cubicBezTo>
                  <a:pt x="76" y="888"/>
                  <a:pt x="75" y="888"/>
                  <a:pt x="75" y="888"/>
                </a:cubicBezTo>
                <a:close/>
                <a:moveTo>
                  <a:pt x="77" y="905"/>
                </a:moveTo>
                <a:cubicBezTo>
                  <a:pt x="77" y="905"/>
                  <a:pt x="76" y="905"/>
                  <a:pt x="76" y="904"/>
                </a:cubicBezTo>
                <a:cubicBezTo>
                  <a:pt x="76" y="906"/>
                  <a:pt x="76" y="905"/>
                  <a:pt x="77" y="905"/>
                </a:cubicBezTo>
                <a:close/>
                <a:moveTo>
                  <a:pt x="32" y="855"/>
                </a:moveTo>
                <a:cubicBezTo>
                  <a:pt x="32" y="855"/>
                  <a:pt x="32" y="855"/>
                  <a:pt x="32" y="855"/>
                </a:cubicBezTo>
                <a:cubicBezTo>
                  <a:pt x="32" y="855"/>
                  <a:pt x="32" y="855"/>
                  <a:pt x="32" y="855"/>
                </a:cubicBezTo>
                <a:close/>
                <a:moveTo>
                  <a:pt x="31" y="852"/>
                </a:moveTo>
                <a:cubicBezTo>
                  <a:pt x="34" y="854"/>
                  <a:pt x="33" y="854"/>
                  <a:pt x="32" y="855"/>
                </a:cubicBezTo>
                <a:cubicBezTo>
                  <a:pt x="32" y="855"/>
                  <a:pt x="35" y="855"/>
                  <a:pt x="37" y="856"/>
                </a:cubicBezTo>
                <a:cubicBezTo>
                  <a:pt x="39" y="856"/>
                  <a:pt x="42" y="856"/>
                  <a:pt x="42" y="856"/>
                </a:cubicBezTo>
                <a:cubicBezTo>
                  <a:pt x="42" y="856"/>
                  <a:pt x="39" y="855"/>
                  <a:pt x="36" y="854"/>
                </a:cubicBezTo>
                <a:cubicBezTo>
                  <a:pt x="33" y="853"/>
                  <a:pt x="31" y="852"/>
                  <a:pt x="31" y="852"/>
                </a:cubicBezTo>
                <a:close/>
                <a:moveTo>
                  <a:pt x="118" y="868"/>
                </a:moveTo>
                <a:cubicBezTo>
                  <a:pt x="114" y="870"/>
                  <a:pt x="120" y="873"/>
                  <a:pt x="123" y="875"/>
                </a:cubicBezTo>
                <a:cubicBezTo>
                  <a:pt x="122" y="876"/>
                  <a:pt x="115" y="873"/>
                  <a:pt x="117" y="876"/>
                </a:cubicBezTo>
                <a:cubicBezTo>
                  <a:pt x="119" y="880"/>
                  <a:pt x="125" y="877"/>
                  <a:pt x="126" y="879"/>
                </a:cubicBezTo>
                <a:cubicBezTo>
                  <a:pt x="126" y="879"/>
                  <a:pt x="124" y="880"/>
                  <a:pt x="123" y="880"/>
                </a:cubicBezTo>
                <a:cubicBezTo>
                  <a:pt x="122" y="880"/>
                  <a:pt x="120" y="880"/>
                  <a:pt x="120" y="880"/>
                </a:cubicBezTo>
                <a:cubicBezTo>
                  <a:pt x="124" y="884"/>
                  <a:pt x="120" y="885"/>
                  <a:pt x="119" y="887"/>
                </a:cubicBezTo>
                <a:cubicBezTo>
                  <a:pt x="120" y="888"/>
                  <a:pt x="120" y="888"/>
                  <a:pt x="121" y="889"/>
                </a:cubicBezTo>
                <a:cubicBezTo>
                  <a:pt x="118" y="890"/>
                  <a:pt x="123" y="897"/>
                  <a:pt x="121" y="898"/>
                </a:cubicBezTo>
                <a:cubicBezTo>
                  <a:pt x="120" y="897"/>
                  <a:pt x="117" y="897"/>
                  <a:pt x="116" y="896"/>
                </a:cubicBezTo>
                <a:cubicBezTo>
                  <a:pt x="116" y="896"/>
                  <a:pt x="117" y="898"/>
                  <a:pt x="117" y="899"/>
                </a:cubicBezTo>
                <a:cubicBezTo>
                  <a:pt x="117" y="900"/>
                  <a:pt x="117" y="901"/>
                  <a:pt x="117" y="901"/>
                </a:cubicBezTo>
                <a:cubicBezTo>
                  <a:pt x="117" y="899"/>
                  <a:pt x="114" y="897"/>
                  <a:pt x="112" y="895"/>
                </a:cubicBezTo>
                <a:cubicBezTo>
                  <a:pt x="112" y="897"/>
                  <a:pt x="113" y="898"/>
                  <a:pt x="113" y="899"/>
                </a:cubicBezTo>
                <a:cubicBezTo>
                  <a:pt x="112" y="898"/>
                  <a:pt x="112" y="897"/>
                  <a:pt x="110" y="896"/>
                </a:cubicBezTo>
                <a:cubicBezTo>
                  <a:pt x="110" y="896"/>
                  <a:pt x="111" y="898"/>
                  <a:pt x="111" y="899"/>
                </a:cubicBezTo>
                <a:cubicBezTo>
                  <a:pt x="111" y="901"/>
                  <a:pt x="112" y="902"/>
                  <a:pt x="112" y="902"/>
                </a:cubicBezTo>
                <a:cubicBezTo>
                  <a:pt x="112" y="903"/>
                  <a:pt x="113" y="902"/>
                  <a:pt x="113" y="902"/>
                </a:cubicBezTo>
                <a:cubicBezTo>
                  <a:pt x="113" y="903"/>
                  <a:pt x="113" y="903"/>
                  <a:pt x="112" y="904"/>
                </a:cubicBezTo>
                <a:cubicBezTo>
                  <a:pt x="112" y="905"/>
                  <a:pt x="111" y="905"/>
                  <a:pt x="110" y="905"/>
                </a:cubicBezTo>
                <a:cubicBezTo>
                  <a:pt x="109" y="904"/>
                  <a:pt x="109" y="903"/>
                  <a:pt x="108" y="902"/>
                </a:cubicBezTo>
                <a:cubicBezTo>
                  <a:pt x="110" y="903"/>
                  <a:pt x="110" y="902"/>
                  <a:pt x="109" y="900"/>
                </a:cubicBezTo>
                <a:cubicBezTo>
                  <a:pt x="108" y="899"/>
                  <a:pt x="108" y="899"/>
                  <a:pt x="108" y="899"/>
                </a:cubicBezTo>
                <a:cubicBezTo>
                  <a:pt x="108" y="899"/>
                  <a:pt x="108" y="899"/>
                  <a:pt x="108" y="899"/>
                </a:cubicBezTo>
                <a:cubicBezTo>
                  <a:pt x="107" y="901"/>
                  <a:pt x="107" y="899"/>
                  <a:pt x="105" y="898"/>
                </a:cubicBezTo>
                <a:cubicBezTo>
                  <a:pt x="104" y="900"/>
                  <a:pt x="106" y="903"/>
                  <a:pt x="108" y="905"/>
                </a:cubicBezTo>
                <a:cubicBezTo>
                  <a:pt x="106" y="905"/>
                  <a:pt x="105" y="905"/>
                  <a:pt x="105" y="908"/>
                </a:cubicBezTo>
                <a:cubicBezTo>
                  <a:pt x="103" y="905"/>
                  <a:pt x="103" y="905"/>
                  <a:pt x="103" y="905"/>
                </a:cubicBezTo>
                <a:cubicBezTo>
                  <a:pt x="102" y="907"/>
                  <a:pt x="102" y="907"/>
                  <a:pt x="102" y="907"/>
                </a:cubicBezTo>
                <a:cubicBezTo>
                  <a:pt x="102" y="907"/>
                  <a:pt x="101" y="906"/>
                  <a:pt x="101" y="904"/>
                </a:cubicBezTo>
                <a:cubicBezTo>
                  <a:pt x="101" y="903"/>
                  <a:pt x="100" y="902"/>
                  <a:pt x="100" y="902"/>
                </a:cubicBezTo>
                <a:cubicBezTo>
                  <a:pt x="96" y="901"/>
                  <a:pt x="104" y="908"/>
                  <a:pt x="99" y="908"/>
                </a:cubicBezTo>
                <a:cubicBezTo>
                  <a:pt x="97" y="905"/>
                  <a:pt x="97" y="905"/>
                  <a:pt x="97" y="905"/>
                </a:cubicBezTo>
                <a:cubicBezTo>
                  <a:pt x="96" y="906"/>
                  <a:pt x="99" y="912"/>
                  <a:pt x="96" y="909"/>
                </a:cubicBezTo>
                <a:cubicBezTo>
                  <a:pt x="95" y="911"/>
                  <a:pt x="101" y="912"/>
                  <a:pt x="97" y="914"/>
                </a:cubicBezTo>
                <a:cubicBezTo>
                  <a:pt x="96" y="913"/>
                  <a:pt x="94" y="912"/>
                  <a:pt x="93" y="911"/>
                </a:cubicBezTo>
                <a:cubicBezTo>
                  <a:pt x="92" y="913"/>
                  <a:pt x="95" y="915"/>
                  <a:pt x="96" y="914"/>
                </a:cubicBezTo>
                <a:cubicBezTo>
                  <a:pt x="91" y="917"/>
                  <a:pt x="88" y="904"/>
                  <a:pt x="85" y="909"/>
                </a:cubicBezTo>
                <a:cubicBezTo>
                  <a:pt x="88" y="911"/>
                  <a:pt x="86" y="916"/>
                  <a:pt x="90" y="915"/>
                </a:cubicBezTo>
                <a:cubicBezTo>
                  <a:pt x="88" y="917"/>
                  <a:pt x="85" y="910"/>
                  <a:pt x="83" y="914"/>
                </a:cubicBezTo>
                <a:cubicBezTo>
                  <a:pt x="84" y="910"/>
                  <a:pt x="84" y="910"/>
                  <a:pt x="84" y="910"/>
                </a:cubicBezTo>
                <a:cubicBezTo>
                  <a:pt x="83" y="910"/>
                  <a:pt x="83" y="911"/>
                  <a:pt x="82" y="912"/>
                </a:cubicBezTo>
                <a:cubicBezTo>
                  <a:pt x="82" y="908"/>
                  <a:pt x="82" y="908"/>
                  <a:pt x="82" y="908"/>
                </a:cubicBezTo>
                <a:cubicBezTo>
                  <a:pt x="80" y="914"/>
                  <a:pt x="77" y="905"/>
                  <a:pt x="77" y="913"/>
                </a:cubicBezTo>
                <a:cubicBezTo>
                  <a:pt x="77" y="907"/>
                  <a:pt x="75" y="913"/>
                  <a:pt x="74" y="911"/>
                </a:cubicBezTo>
                <a:cubicBezTo>
                  <a:pt x="76" y="907"/>
                  <a:pt x="79" y="911"/>
                  <a:pt x="79" y="906"/>
                </a:cubicBezTo>
                <a:cubicBezTo>
                  <a:pt x="78" y="904"/>
                  <a:pt x="78" y="907"/>
                  <a:pt x="77" y="905"/>
                </a:cubicBezTo>
                <a:cubicBezTo>
                  <a:pt x="77" y="904"/>
                  <a:pt x="78" y="902"/>
                  <a:pt x="78" y="901"/>
                </a:cubicBezTo>
                <a:cubicBezTo>
                  <a:pt x="75" y="898"/>
                  <a:pt x="74" y="904"/>
                  <a:pt x="72" y="906"/>
                </a:cubicBezTo>
                <a:cubicBezTo>
                  <a:pt x="75" y="905"/>
                  <a:pt x="75" y="905"/>
                  <a:pt x="75" y="905"/>
                </a:cubicBezTo>
                <a:cubicBezTo>
                  <a:pt x="75" y="910"/>
                  <a:pt x="74" y="905"/>
                  <a:pt x="73" y="910"/>
                </a:cubicBezTo>
                <a:cubicBezTo>
                  <a:pt x="72" y="907"/>
                  <a:pt x="70" y="911"/>
                  <a:pt x="69" y="909"/>
                </a:cubicBezTo>
                <a:cubicBezTo>
                  <a:pt x="69" y="909"/>
                  <a:pt x="69" y="908"/>
                  <a:pt x="70" y="908"/>
                </a:cubicBezTo>
                <a:cubicBezTo>
                  <a:pt x="66" y="908"/>
                  <a:pt x="67" y="898"/>
                  <a:pt x="66" y="898"/>
                </a:cubicBezTo>
                <a:cubicBezTo>
                  <a:pt x="65" y="897"/>
                  <a:pt x="62" y="899"/>
                  <a:pt x="62" y="901"/>
                </a:cubicBezTo>
                <a:cubicBezTo>
                  <a:pt x="61" y="903"/>
                  <a:pt x="67" y="901"/>
                  <a:pt x="63" y="908"/>
                </a:cubicBezTo>
                <a:cubicBezTo>
                  <a:pt x="63" y="903"/>
                  <a:pt x="62" y="904"/>
                  <a:pt x="61" y="904"/>
                </a:cubicBezTo>
                <a:cubicBezTo>
                  <a:pt x="59" y="905"/>
                  <a:pt x="57" y="906"/>
                  <a:pt x="56" y="902"/>
                </a:cubicBezTo>
                <a:cubicBezTo>
                  <a:pt x="59" y="900"/>
                  <a:pt x="58" y="897"/>
                  <a:pt x="60" y="896"/>
                </a:cubicBezTo>
                <a:cubicBezTo>
                  <a:pt x="58" y="896"/>
                  <a:pt x="57" y="897"/>
                  <a:pt x="55" y="899"/>
                </a:cubicBezTo>
                <a:cubicBezTo>
                  <a:pt x="56" y="896"/>
                  <a:pt x="56" y="896"/>
                  <a:pt x="56" y="896"/>
                </a:cubicBezTo>
                <a:cubicBezTo>
                  <a:pt x="51" y="900"/>
                  <a:pt x="53" y="900"/>
                  <a:pt x="48" y="901"/>
                </a:cubicBezTo>
                <a:cubicBezTo>
                  <a:pt x="50" y="900"/>
                  <a:pt x="49" y="897"/>
                  <a:pt x="51" y="896"/>
                </a:cubicBezTo>
                <a:cubicBezTo>
                  <a:pt x="50" y="895"/>
                  <a:pt x="49" y="895"/>
                  <a:pt x="48" y="896"/>
                </a:cubicBezTo>
                <a:cubicBezTo>
                  <a:pt x="48" y="896"/>
                  <a:pt x="48" y="896"/>
                  <a:pt x="48" y="896"/>
                </a:cubicBezTo>
                <a:cubicBezTo>
                  <a:pt x="44" y="895"/>
                  <a:pt x="48" y="892"/>
                  <a:pt x="43" y="891"/>
                </a:cubicBezTo>
                <a:cubicBezTo>
                  <a:pt x="42" y="893"/>
                  <a:pt x="42" y="893"/>
                  <a:pt x="42" y="893"/>
                </a:cubicBezTo>
                <a:cubicBezTo>
                  <a:pt x="36" y="893"/>
                  <a:pt x="34" y="885"/>
                  <a:pt x="30" y="882"/>
                </a:cubicBezTo>
                <a:cubicBezTo>
                  <a:pt x="30" y="884"/>
                  <a:pt x="30" y="884"/>
                  <a:pt x="30" y="884"/>
                </a:cubicBezTo>
                <a:cubicBezTo>
                  <a:pt x="30" y="883"/>
                  <a:pt x="26" y="881"/>
                  <a:pt x="28" y="879"/>
                </a:cubicBezTo>
                <a:cubicBezTo>
                  <a:pt x="28" y="879"/>
                  <a:pt x="29" y="879"/>
                  <a:pt x="29" y="880"/>
                </a:cubicBezTo>
                <a:cubicBezTo>
                  <a:pt x="30" y="879"/>
                  <a:pt x="33" y="877"/>
                  <a:pt x="33" y="876"/>
                </a:cubicBezTo>
                <a:cubicBezTo>
                  <a:pt x="30" y="877"/>
                  <a:pt x="30" y="877"/>
                  <a:pt x="30" y="877"/>
                </a:cubicBezTo>
                <a:cubicBezTo>
                  <a:pt x="32" y="876"/>
                  <a:pt x="32" y="876"/>
                  <a:pt x="32" y="876"/>
                </a:cubicBezTo>
                <a:cubicBezTo>
                  <a:pt x="31" y="874"/>
                  <a:pt x="28" y="877"/>
                  <a:pt x="28" y="875"/>
                </a:cubicBezTo>
                <a:cubicBezTo>
                  <a:pt x="31" y="874"/>
                  <a:pt x="31" y="872"/>
                  <a:pt x="31" y="870"/>
                </a:cubicBezTo>
                <a:cubicBezTo>
                  <a:pt x="31" y="868"/>
                  <a:pt x="30" y="866"/>
                  <a:pt x="34" y="865"/>
                </a:cubicBezTo>
                <a:cubicBezTo>
                  <a:pt x="28" y="864"/>
                  <a:pt x="33" y="868"/>
                  <a:pt x="28" y="868"/>
                </a:cubicBezTo>
                <a:cubicBezTo>
                  <a:pt x="29" y="867"/>
                  <a:pt x="30" y="866"/>
                  <a:pt x="30" y="865"/>
                </a:cubicBezTo>
                <a:cubicBezTo>
                  <a:pt x="27" y="866"/>
                  <a:pt x="27" y="866"/>
                  <a:pt x="27" y="866"/>
                </a:cubicBezTo>
                <a:cubicBezTo>
                  <a:pt x="28" y="860"/>
                  <a:pt x="32" y="858"/>
                  <a:pt x="32" y="853"/>
                </a:cubicBezTo>
                <a:cubicBezTo>
                  <a:pt x="32" y="854"/>
                  <a:pt x="32" y="854"/>
                  <a:pt x="32" y="854"/>
                </a:cubicBezTo>
                <a:cubicBezTo>
                  <a:pt x="34" y="852"/>
                  <a:pt x="34" y="851"/>
                  <a:pt x="31" y="850"/>
                </a:cubicBezTo>
                <a:cubicBezTo>
                  <a:pt x="33" y="850"/>
                  <a:pt x="33" y="851"/>
                  <a:pt x="35" y="851"/>
                </a:cubicBezTo>
                <a:cubicBezTo>
                  <a:pt x="31" y="848"/>
                  <a:pt x="33" y="847"/>
                  <a:pt x="35" y="847"/>
                </a:cubicBezTo>
                <a:cubicBezTo>
                  <a:pt x="38" y="846"/>
                  <a:pt x="40" y="847"/>
                  <a:pt x="38" y="844"/>
                </a:cubicBezTo>
                <a:cubicBezTo>
                  <a:pt x="41" y="846"/>
                  <a:pt x="44" y="847"/>
                  <a:pt x="47" y="848"/>
                </a:cubicBezTo>
                <a:cubicBezTo>
                  <a:pt x="51" y="849"/>
                  <a:pt x="53" y="851"/>
                  <a:pt x="55" y="853"/>
                </a:cubicBezTo>
                <a:cubicBezTo>
                  <a:pt x="55" y="852"/>
                  <a:pt x="55" y="852"/>
                  <a:pt x="55" y="852"/>
                </a:cubicBezTo>
                <a:cubicBezTo>
                  <a:pt x="59" y="854"/>
                  <a:pt x="54" y="853"/>
                  <a:pt x="58" y="856"/>
                </a:cubicBezTo>
                <a:cubicBezTo>
                  <a:pt x="58" y="856"/>
                  <a:pt x="53" y="855"/>
                  <a:pt x="53" y="855"/>
                </a:cubicBezTo>
                <a:cubicBezTo>
                  <a:pt x="55" y="856"/>
                  <a:pt x="57" y="857"/>
                  <a:pt x="58" y="857"/>
                </a:cubicBezTo>
                <a:cubicBezTo>
                  <a:pt x="58" y="857"/>
                  <a:pt x="58" y="858"/>
                  <a:pt x="60" y="858"/>
                </a:cubicBezTo>
                <a:cubicBezTo>
                  <a:pt x="54" y="857"/>
                  <a:pt x="54" y="860"/>
                  <a:pt x="54" y="862"/>
                </a:cubicBezTo>
                <a:cubicBezTo>
                  <a:pt x="55" y="864"/>
                  <a:pt x="56" y="866"/>
                  <a:pt x="54" y="869"/>
                </a:cubicBezTo>
                <a:cubicBezTo>
                  <a:pt x="55" y="869"/>
                  <a:pt x="56" y="868"/>
                  <a:pt x="57" y="868"/>
                </a:cubicBezTo>
                <a:cubicBezTo>
                  <a:pt x="53" y="870"/>
                  <a:pt x="60" y="867"/>
                  <a:pt x="60" y="867"/>
                </a:cubicBezTo>
                <a:cubicBezTo>
                  <a:pt x="60" y="867"/>
                  <a:pt x="59" y="868"/>
                  <a:pt x="57" y="869"/>
                </a:cubicBezTo>
                <a:cubicBezTo>
                  <a:pt x="56" y="870"/>
                  <a:pt x="55" y="871"/>
                  <a:pt x="55" y="871"/>
                </a:cubicBezTo>
                <a:cubicBezTo>
                  <a:pt x="57" y="870"/>
                  <a:pt x="58" y="869"/>
                  <a:pt x="59" y="869"/>
                </a:cubicBezTo>
                <a:cubicBezTo>
                  <a:pt x="60" y="869"/>
                  <a:pt x="60" y="870"/>
                  <a:pt x="59" y="872"/>
                </a:cubicBezTo>
                <a:cubicBezTo>
                  <a:pt x="59" y="873"/>
                  <a:pt x="59" y="874"/>
                  <a:pt x="61" y="873"/>
                </a:cubicBezTo>
                <a:cubicBezTo>
                  <a:pt x="60" y="875"/>
                  <a:pt x="57" y="877"/>
                  <a:pt x="57" y="878"/>
                </a:cubicBezTo>
                <a:cubicBezTo>
                  <a:pt x="61" y="873"/>
                  <a:pt x="61" y="877"/>
                  <a:pt x="64" y="873"/>
                </a:cubicBezTo>
                <a:cubicBezTo>
                  <a:pt x="60" y="879"/>
                  <a:pt x="65" y="876"/>
                  <a:pt x="59" y="884"/>
                </a:cubicBezTo>
                <a:cubicBezTo>
                  <a:pt x="60" y="885"/>
                  <a:pt x="62" y="881"/>
                  <a:pt x="62" y="880"/>
                </a:cubicBezTo>
                <a:cubicBezTo>
                  <a:pt x="63" y="881"/>
                  <a:pt x="64" y="882"/>
                  <a:pt x="66" y="879"/>
                </a:cubicBezTo>
                <a:cubicBezTo>
                  <a:pt x="66" y="880"/>
                  <a:pt x="67" y="880"/>
                  <a:pt x="68" y="881"/>
                </a:cubicBezTo>
                <a:cubicBezTo>
                  <a:pt x="69" y="881"/>
                  <a:pt x="70" y="882"/>
                  <a:pt x="70" y="886"/>
                </a:cubicBezTo>
                <a:cubicBezTo>
                  <a:pt x="70" y="881"/>
                  <a:pt x="70" y="884"/>
                  <a:pt x="71" y="882"/>
                </a:cubicBezTo>
                <a:cubicBezTo>
                  <a:pt x="71" y="877"/>
                  <a:pt x="71" y="877"/>
                  <a:pt x="71" y="877"/>
                </a:cubicBezTo>
                <a:cubicBezTo>
                  <a:pt x="72" y="878"/>
                  <a:pt x="72" y="878"/>
                  <a:pt x="72" y="878"/>
                </a:cubicBezTo>
                <a:cubicBezTo>
                  <a:pt x="72" y="878"/>
                  <a:pt x="72" y="878"/>
                  <a:pt x="72" y="878"/>
                </a:cubicBezTo>
                <a:cubicBezTo>
                  <a:pt x="73" y="878"/>
                  <a:pt x="72" y="881"/>
                  <a:pt x="72" y="882"/>
                </a:cubicBezTo>
                <a:cubicBezTo>
                  <a:pt x="73" y="882"/>
                  <a:pt x="73" y="880"/>
                  <a:pt x="74" y="878"/>
                </a:cubicBezTo>
                <a:cubicBezTo>
                  <a:pt x="74" y="877"/>
                  <a:pt x="74" y="877"/>
                  <a:pt x="74" y="877"/>
                </a:cubicBezTo>
                <a:cubicBezTo>
                  <a:pt x="74" y="877"/>
                  <a:pt x="74" y="877"/>
                  <a:pt x="74" y="877"/>
                </a:cubicBezTo>
                <a:cubicBezTo>
                  <a:pt x="74" y="877"/>
                  <a:pt x="73" y="881"/>
                  <a:pt x="74" y="883"/>
                </a:cubicBezTo>
                <a:cubicBezTo>
                  <a:pt x="74" y="882"/>
                  <a:pt x="74" y="876"/>
                  <a:pt x="75" y="880"/>
                </a:cubicBezTo>
                <a:cubicBezTo>
                  <a:pt x="74" y="879"/>
                  <a:pt x="75" y="882"/>
                  <a:pt x="75" y="884"/>
                </a:cubicBezTo>
                <a:cubicBezTo>
                  <a:pt x="76" y="884"/>
                  <a:pt x="76" y="884"/>
                  <a:pt x="76" y="884"/>
                </a:cubicBezTo>
                <a:cubicBezTo>
                  <a:pt x="75" y="879"/>
                  <a:pt x="75" y="879"/>
                  <a:pt x="75" y="879"/>
                </a:cubicBezTo>
                <a:cubicBezTo>
                  <a:pt x="77" y="879"/>
                  <a:pt x="81" y="883"/>
                  <a:pt x="84" y="882"/>
                </a:cubicBezTo>
                <a:cubicBezTo>
                  <a:pt x="87" y="887"/>
                  <a:pt x="86" y="881"/>
                  <a:pt x="91" y="888"/>
                </a:cubicBezTo>
                <a:cubicBezTo>
                  <a:pt x="90" y="888"/>
                  <a:pt x="90" y="888"/>
                  <a:pt x="90" y="888"/>
                </a:cubicBezTo>
                <a:cubicBezTo>
                  <a:pt x="90" y="889"/>
                  <a:pt x="94" y="893"/>
                  <a:pt x="95" y="892"/>
                </a:cubicBezTo>
                <a:cubicBezTo>
                  <a:pt x="92" y="890"/>
                  <a:pt x="91" y="884"/>
                  <a:pt x="88" y="884"/>
                </a:cubicBezTo>
                <a:cubicBezTo>
                  <a:pt x="88" y="884"/>
                  <a:pt x="88" y="883"/>
                  <a:pt x="87" y="882"/>
                </a:cubicBezTo>
                <a:cubicBezTo>
                  <a:pt x="87" y="881"/>
                  <a:pt x="87" y="880"/>
                  <a:pt x="87" y="880"/>
                </a:cubicBezTo>
                <a:cubicBezTo>
                  <a:pt x="83" y="875"/>
                  <a:pt x="82" y="874"/>
                  <a:pt x="83" y="875"/>
                </a:cubicBezTo>
                <a:cubicBezTo>
                  <a:pt x="84" y="875"/>
                  <a:pt x="88" y="877"/>
                  <a:pt x="86" y="874"/>
                </a:cubicBezTo>
                <a:cubicBezTo>
                  <a:pt x="87" y="875"/>
                  <a:pt x="88" y="875"/>
                  <a:pt x="88" y="876"/>
                </a:cubicBezTo>
                <a:cubicBezTo>
                  <a:pt x="86" y="873"/>
                  <a:pt x="87" y="874"/>
                  <a:pt x="88" y="874"/>
                </a:cubicBezTo>
                <a:cubicBezTo>
                  <a:pt x="90" y="874"/>
                  <a:pt x="91" y="874"/>
                  <a:pt x="90" y="873"/>
                </a:cubicBezTo>
                <a:cubicBezTo>
                  <a:pt x="94" y="874"/>
                  <a:pt x="94" y="874"/>
                  <a:pt x="94" y="874"/>
                </a:cubicBezTo>
                <a:cubicBezTo>
                  <a:pt x="88" y="870"/>
                  <a:pt x="88" y="871"/>
                  <a:pt x="89" y="870"/>
                </a:cubicBezTo>
                <a:cubicBezTo>
                  <a:pt x="90" y="870"/>
                  <a:pt x="91" y="870"/>
                  <a:pt x="92" y="870"/>
                </a:cubicBezTo>
                <a:cubicBezTo>
                  <a:pt x="89" y="869"/>
                  <a:pt x="86" y="868"/>
                  <a:pt x="87" y="868"/>
                </a:cubicBezTo>
                <a:cubicBezTo>
                  <a:pt x="88" y="868"/>
                  <a:pt x="88" y="868"/>
                  <a:pt x="88" y="868"/>
                </a:cubicBezTo>
                <a:cubicBezTo>
                  <a:pt x="87" y="866"/>
                  <a:pt x="87" y="866"/>
                  <a:pt x="87" y="866"/>
                </a:cubicBezTo>
                <a:cubicBezTo>
                  <a:pt x="92" y="867"/>
                  <a:pt x="90" y="866"/>
                  <a:pt x="88" y="865"/>
                </a:cubicBezTo>
                <a:cubicBezTo>
                  <a:pt x="86" y="865"/>
                  <a:pt x="85" y="864"/>
                  <a:pt x="89" y="863"/>
                </a:cubicBezTo>
                <a:cubicBezTo>
                  <a:pt x="86" y="863"/>
                  <a:pt x="85" y="863"/>
                  <a:pt x="83" y="863"/>
                </a:cubicBezTo>
                <a:cubicBezTo>
                  <a:pt x="84" y="862"/>
                  <a:pt x="84" y="862"/>
                  <a:pt x="84" y="862"/>
                </a:cubicBezTo>
                <a:cubicBezTo>
                  <a:pt x="80" y="863"/>
                  <a:pt x="85" y="861"/>
                  <a:pt x="83" y="860"/>
                </a:cubicBezTo>
                <a:cubicBezTo>
                  <a:pt x="82" y="860"/>
                  <a:pt x="81" y="861"/>
                  <a:pt x="80" y="862"/>
                </a:cubicBezTo>
                <a:cubicBezTo>
                  <a:pt x="81" y="861"/>
                  <a:pt x="80" y="861"/>
                  <a:pt x="79" y="861"/>
                </a:cubicBezTo>
                <a:cubicBezTo>
                  <a:pt x="78" y="862"/>
                  <a:pt x="77" y="862"/>
                  <a:pt x="77" y="862"/>
                </a:cubicBezTo>
                <a:cubicBezTo>
                  <a:pt x="77" y="861"/>
                  <a:pt x="79" y="860"/>
                  <a:pt x="80" y="859"/>
                </a:cubicBezTo>
                <a:cubicBezTo>
                  <a:pt x="79" y="859"/>
                  <a:pt x="76" y="863"/>
                  <a:pt x="77" y="861"/>
                </a:cubicBezTo>
                <a:cubicBezTo>
                  <a:pt x="77" y="861"/>
                  <a:pt x="78" y="860"/>
                  <a:pt x="78" y="860"/>
                </a:cubicBezTo>
                <a:cubicBezTo>
                  <a:pt x="78" y="860"/>
                  <a:pt x="82" y="852"/>
                  <a:pt x="80" y="853"/>
                </a:cubicBezTo>
                <a:cubicBezTo>
                  <a:pt x="80" y="855"/>
                  <a:pt x="80" y="855"/>
                  <a:pt x="80" y="855"/>
                </a:cubicBezTo>
                <a:cubicBezTo>
                  <a:pt x="79" y="855"/>
                  <a:pt x="79" y="853"/>
                  <a:pt x="79" y="852"/>
                </a:cubicBezTo>
                <a:cubicBezTo>
                  <a:pt x="79" y="851"/>
                  <a:pt x="79" y="850"/>
                  <a:pt x="78" y="852"/>
                </a:cubicBezTo>
                <a:cubicBezTo>
                  <a:pt x="77" y="854"/>
                  <a:pt x="77" y="854"/>
                  <a:pt x="77" y="854"/>
                </a:cubicBezTo>
                <a:cubicBezTo>
                  <a:pt x="76" y="850"/>
                  <a:pt x="77" y="855"/>
                  <a:pt x="75" y="851"/>
                </a:cubicBezTo>
                <a:cubicBezTo>
                  <a:pt x="75" y="851"/>
                  <a:pt x="75" y="851"/>
                  <a:pt x="75" y="851"/>
                </a:cubicBezTo>
                <a:cubicBezTo>
                  <a:pt x="75" y="851"/>
                  <a:pt x="74" y="848"/>
                  <a:pt x="74" y="851"/>
                </a:cubicBezTo>
                <a:cubicBezTo>
                  <a:pt x="74" y="852"/>
                  <a:pt x="74" y="852"/>
                  <a:pt x="74" y="852"/>
                </a:cubicBezTo>
                <a:cubicBezTo>
                  <a:pt x="73" y="852"/>
                  <a:pt x="73" y="852"/>
                  <a:pt x="72" y="851"/>
                </a:cubicBezTo>
                <a:cubicBezTo>
                  <a:pt x="72" y="852"/>
                  <a:pt x="71" y="852"/>
                  <a:pt x="71" y="851"/>
                </a:cubicBezTo>
                <a:cubicBezTo>
                  <a:pt x="72" y="855"/>
                  <a:pt x="70" y="852"/>
                  <a:pt x="69" y="852"/>
                </a:cubicBezTo>
                <a:cubicBezTo>
                  <a:pt x="69" y="852"/>
                  <a:pt x="69" y="850"/>
                  <a:pt x="68" y="849"/>
                </a:cubicBezTo>
                <a:cubicBezTo>
                  <a:pt x="68" y="851"/>
                  <a:pt x="68" y="852"/>
                  <a:pt x="67" y="850"/>
                </a:cubicBezTo>
                <a:cubicBezTo>
                  <a:pt x="69" y="854"/>
                  <a:pt x="71" y="859"/>
                  <a:pt x="70" y="859"/>
                </a:cubicBezTo>
                <a:cubicBezTo>
                  <a:pt x="70" y="859"/>
                  <a:pt x="70" y="858"/>
                  <a:pt x="69" y="857"/>
                </a:cubicBezTo>
                <a:cubicBezTo>
                  <a:pt x="69" y="856"/>
                  <a:pt x="69" y="857"/>
                  <a:pt x="69" y="858"/>
                </a:cubicBezTo>
                <a:cubicBezTo>
                  <a:pt x="69" y="857"/>
                  <a:pt x="69" y="856"/>
                  <a:pt x="68" y="855"/>
                </a:cubicBezTo>
                <a:cubicBezTo>
                  <a:pt x="70" y="859"/>
                  <a:pt x="67" y="855"/>
                  <a:pt x="67" y="857"/>
                </a:cubicBezTo>
                <a:cubicBezTo>
                  <a:pt x="66" y="855"/>
                  <a:pt x="66" y="855"/>
                  <a:pt x="64" y="853"/>
                </a:cubicBezTo>
                <a:cubicBezTo>
                  <a:pt x="68" y="858"/>
                  <a:pt x="59" y="850"/>
                  <a:pt x="65" y="856"/>
                </a:cubicBezTo>
                <a:cubicBezTo>
                  <a:pt x="63" y="854"/>
                  <a:pt x="61" y="855"/>
                  <a:pt x="60" y="856"/>
                </a:cubicBezTo>
                <a:cubicBezTo>
                  <a:pt x="60" y="857"/>
                  <a:pt x="59" y="858"/>
                  <a:pt x="56" y="857"/>
                </a:cubicBezTo>
                <a:cubicBezTo>
                  <a:pt x="54" y="856"/>
                  <a:pt x="57" y="858"/>
                  <a:pt x="57" y="859"/>
                </a:cubicBezTo>
                <a:cubicBezTo>
                  <a:pt x="55" y="858"/>
                  <a:pt x="55" y="858"/>
                  <a:pt x="55" y="858"/>
                </a:cubicBezTo>
                <a:cubicBezTo>
                  <a:pt x="59" y="860"/>
                  <a:pt x="56" y="859"/>
                  <a:pt x="61" y="861"/>
                </a:cubicBezTo>
                <a:cubicBezTo>
                  <a:pt x="58" y="860"/>
                  <a:pt x="56" y="860"/>
                  <a:pt x="54" y="860"/>
                </a:cubicBezTo>
                <a:cubicBezTo>
                  <a:pt x="54" y="860"/>
                  <a:pt x="55" y="861"/>
                  <a:pt x="56" y="861"/>
                </a:cubicBezTo>
                <a:cubicBezTo>
                  <a:pt x="58" y="861"/>
                  <a:pt x="59" y="862"/>
                  <a:pt x="59" y="862"/>
                </a:cubicBezTo>
                <a:cubicBezTo>
                  <a:pt x="55" y="862"/>
                  <a:pt x="55" y="862"/>
                  <a:pt x="55" y="862"/>
                </a:cubicBezTo>
                <a:cubicBezTo>
                  <a:pt x="57" y="862"/>
                  <a:pt x="56" y="862"/>
                  <a:pt x="55" y="863"/>
                </a:cubicBezTo>
                <a:cubicBezTo>
                  <a:pt x="55" y="863"/>
                  <a:pt x="55" y="863"/>
                  <a:pt x="54" y="863"/>
                </a:cubicBezTo>
                <a:cubicBezTo>
                  <a:pt x="60" y="863"/>
                  <a:pt x="59" y="864"/>
                  <a:pt x="62" y="864"/>
                </a:cubicBezTo>
                <a:cubicBezTo>
                  <a:pt x="56" y="865"/>
                  <a:pt x="64" y="864"/>
                  <a:pt x="59" y="866"/>
                </a:cubicBezTo>
                <a:cubicBezTo>
                  <a:pt x="59" y="865"/>
                  <a:pt x="60" y="865"/>
                  <a:pt x="61" y="865"/>
                </a:cubicBezTo>
                <a:cubicBezTo>
                  <a:pt x="62" y="865"/>
                  <a:pt x="63" y="865"/>
                  <a:pt x="64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4"/>
                  <a:pt x="65" y="864"/>
                  <a:pt x="65" y="864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5" y="865"/>
                  <a:pt x="65" y="865"/>
                  <a:pt x="65" y="865"/>
                </a:cubicBezTo>
                <a:cubicBezTo>
                  <a:pt x="62" y="866"/>
                  <a:pt x="62" y="866"/>
                  <a:pt x="62" y="866"/>
                </a:cubicBezTo>
                <a:cubicBezTo>
                  <a:pt x="63" y="866"/>
                  <a:pt x="63" y="867"/>
                  <a:pt x="63" y="868"/>
                </a:cubicBezTo>
                <a:cubicBezTo>
                  <a:pt x="64" y="867"/>
                  <a:pt x="64" y="867"/>
                  <a:pt x="65" y="866"/>
                </a:cubicBezTo>
                <a:cubicBezTo>
                  <a:pt x="64" y="867"/>
                  <a:pt x="64" y="867"/>
                  <a:pt x="63" y="868"/>
                </a:cubicBezTo>
                <a:cubicBezTo>
                  <a:pt x="64" y="868"/>
                  <a:pt x="64" y="868"/>
                  <a:pt x="64" y="868"/>
                </a:cubicBezTo>
                <a:cubicBezTo>
                  <a:pt x="63" y="868"/>
                  <a:pt x="63" y="868"/>
                  <a:pt x="63" y="868"/>
                </a:cubicBezTo>
                <a:cubicBezTo>
                  <a:pt x="63" y="869"/>
                  <a:pt x="62" y="869"/>
                  <a:pt x="64" y="870"/>
                </a:cubicBezTo>
                <a:cubicBezTo>
                  <a:pt x="59" y="873"/>
                  <a:pt x="72" y="874"/>
                  <a:pt x="65" y="877"/>
                </a:cubicBezTo>
                <a:cubicBezTo>
                  <a:pt x="66" y="877"/>
                  <a:pt x="66" y="876"/>
                  <a:pt x="65" y="877"/>
                </a:cubicBezTo>
                <a:cubicBezTo>
                  <a:pt x="65" y="878"/>
                  <a:pt x="61" y="881"/>
                  <a:pt x="63" y="882"/>
                </a:cubicBezTo>
                <a:cubicBezTo>
                  <a:pt x="67" y="881"/>
                  <a:pt x="67" y="881"/>
                  <a:pt x="67" y="881"/>
                </a:cubicBezTo>
                <a:cubicBezTo>
                  <a:pt x="68" y="882"/>
                  <a:pt x="69" y="881"/>
                  <a:pt x="69" y="882"/>
                </a:cubicBezTo>
                <a:cubicBezTo>
                  <a:pt x="73" y="881"/>
                  <a:pt x="73" y="881"/>
                  <a:pt x="73" y="881"/>
                </a:cubicBezTo>
                <a:cubicBezTo>
                  <a:pt x="72" y="882"/>
                  <a:pt x="77" y="880"/>
                  <a:pt x="70" y="884"/>
                </a:cubicBezTo>
                <a:cubicBezTo>
                  <a:pt x="73" y="882"/>
                  <a:pt x="70" y="885"/>
                  <a:pt x="71" y="884"/>
                </a:cubicBezTo>
                <a:cubicBezTo>
                  <a:pt x="68" y="886"/>
                  <a:pt x="68" y="886"/>
                  <a:pt x="68" y="886"/>
                </a:cubicBezTo>
                <a:cubicBezTo>
                  <a:pt x="68" y="887"/>
                  <a:pt x="69" y="887"/>
                  <a:pt x="70" y="886"/>
                </a:cubicBezTo>
                <a:cubicBezTo>
                  <a:pt x="68" y="889"/>
                  <a:pt x="68" y="889"/>
                  <a:pt x="69" y="889"/>
                </a:cubicBezTo>
                <a:cubicBezTo>
                  <a:pt x="70" y="889"/>
                  <a:pt x="71" y="888"/>
                  <a:pt x="72" y="888"/>
                </a:cubicBezTo>
                <a:cubicBezTo>
                  <a:pt x="71" y="889"/>
                  <a:pt x="71" y="889"/>
                  <a:pt x="71" y="889"/>
                </a:cubicBezTo>
                <a:cubicBezTo>
                  <a:pt x="71" y="889"/>
                  <a:pt x="73" y="888"/>
                  <a:pt x="73" y="887"/>
                </a:cubicBezTo>
                <a:cubicBezTo>
                  <a:pt x="71" y="890"/>
                  <a:pt x="74" y="886"/>
                  <a:pt x="74" y="887"/>
                </a:cubicBezTo>
                <a:cubicBezTo>
                  <a:pt x="75" y="886"/>
                  <a:pt x="74" y="886"/>
                  <a:pt x="74" y="888"/>
                </a:cubicBezTo>
                <a:cubicBezTo>
                  <a:pt x="74" y="888"/>
                  <a:pt x="74" y="888"/>
                  <a:pt x="74" y="888"/>
                </a:cubicBezTo>
                <a:cubicBezTo>
                  <a:pt x="73" y="890"/>
                  <a:pt x="73" y="892"/>
                  <a:pt x="72" y="895"/>
                </a:cubicBezTo>
                <a:cubicBezTo>
                  <a:pt x="73" y="893"/>
                  <a:pt x="73" y="893"/>
                  <a:pt x="73" y="893"/>
                </a:cubicBezTo>
                <a:cubicBezTo>
                  <a:pt x="73" y="895"/>
                  <a:pt x="72" y="895"/>
                  <a:pt x="72" y="896"/>
                </a:cubicBezTo>
                <a:cubicBezTo>
                  <a:pt x="73" y="894"/>
                  <a:pt x="75" y="895"/>
                  <a:pt x="76" y="892"/>
                </a:cubicBezTo>
                <a:cubicBezTo>
                  <a:pt x="76" y="891"/>
                  <a:pt x="76" y="890"/>
                  <a:pt x="76" y="890"/>
                </a:cubicBezTo>
                <a:cubicBezTo>
                  <a:pt x="76" y="890"/>
                  <a:pt x="76" y="890"/>
                  <a:pt x="76" y="889"/>
                </a:cubicBezTo>
                <a:cubicBezTo>
                  <a:pt x="76" y="889"/>
                  <a:pt x="76" y="889"/>
                  <a:pt x="76" y="889"/>
                </a:cubicBezTo>
                <a:cubicBezTo>
                  <a:pt x="76" y="889"/>
                  <a:pt x="76" y="889"/>
                  <a:pt x="76" y="889"/>
                </a:cubicBezTo>
                <a:cubicBezTo>
                  <a:pt x="76" y="889"/>
                  <a:pt x="76" y="889"/>
                  <a:pt x="76" y="888"/>
                </a:cubicBezTo>
                <a:cubicBezTo>
                  <a:pt x="77" y="889"/>
                  <a:pt x="77" y="888"/>
                  <a:pt x="77" y="886"/>
                </a:cubicBezTo>
                <a:cubicBezTo>
                  <a:pt x="77" y="891"/>
                  <a:pt x="78" y="888"/>
                  <a:pt x="78" y="894"/>
                </a:cubicBezTo>
                <a:cubicBezTo>
                  <a:pt x="78" y="887"/>
                  <a:pt x="80" y="894"/>
                  <a:pt x="80" y="888"/>
                </a:cubicBezTo>
                <a:cubicBezTo>
                  <a:pt x="81" y="893"/>
                  <a:pt x="81" y="888"/>
                  <a:pt x="81" y="893"/>
                </a:cubicBezTo>
                <a:cubicBezTo>
                  <a:pt x="80" y="891"/>
                  <a:pt x="78" y="896"/>
                  <a:pt x="77" y="898"/>
                </a:cubicBezTo>
                <a:cubicBezTo>
                  <a:pt x="77" y="901"/>
                  <a:pt x="77" y="901"/>
                  <a:pt x="77" y="901"/>
                </a:cubicBezTo>
                <a:cubicBezTo>
                  <a:pt x="76" y="907"/>
                  <a:pt x="76" y="898"/>
                  <a:pt x="75" y="900"/>
                </a:cubicBezTo>
                <a:cubicBezTo>
                  <a:pt x="75" y="899"/>
                  <a:pt x="76" y="901"/>
                  <a:pt x="76" y="902"/>
                </a:cubicBezTo>
                <a:cubicBezTo>
                  <a:pt x="76" y="897"/>
                  <a:pt x="76" y="897"/>
                  <a:pt x="76" y="897"/>
                </a:cubicBezTo>
                <a:cubicBezTo>
                  <a:pt x="75" y="895"/>
                  <a:pt x="74" y="899"/>
                  <a:pt x="72" y="901"/>
                </a:cubicBezTo>
                <a:cubicBezTo>
                  <a:pt x="73" y="902"/>
                  <a:pt x="70" y="903"/>
                  <a:pt x="70" y="906"/>
                </a:cubicBezTo>
                <a:cubicBezTo>
                  <a:pt x="71" y="906"/>
                  <a:pt x="71" y="906"/>
                  <a:pt x="71" y="906"/>
                </a:cubicBezTo>
                <a:cubicBezTo>
                  <a:pt x="71" y="907"/>
                  <a:pt x="70" y="908"/>
                  <a:pt x="69" y="910"/>
                </a:cubicBezTo>
                <a:cubicBezTo>
                  <a:pt x="68" y="906"/>
                  <a:pt x="62" y="907"/>
                  <a:pt x="63" y="903"/>
                </a:cubicBezTo>
                <a:cubicBezTo>
                  <a:pt x="63" y="904"/>
                  <a:pt x="64" y="904"/>
                  <a:pt x="65" y="903"/>
                </a:cubicBezTo>
                <a:cubicBezTo>
                  <a:pt x="65" y="901"/>
                  <a:pt x="65" y="901"/>
                  <a:pt x="65" y="901"/>
                </a:cubicBezTo>
                <a:cubicBezTo>
                  <a:pt x="66" y="901"/>
                  <a:pt x="65" y="905"/>
                  <a:pt x="67" y="904"/>
                </a:cubicBezTo>
                <a:cubicBezTo>
                  <a:pt x="68" y="901"/>
                  <a:pt x="70" y="898"/>
                  <a:pt x="71" y="894"/>
                </a:cubicBezTo>
                <a:cubicBezTo>
                  <a:pt x="71" y="890"/>
                  <a:pt x="66" y="900"/>
                  <a:pt x="64" y="898"/>
                </a:cubicBezTo>
                <a:cubicBezTo>
                  <a:pt x="63" y="899"/>
                  <a:pt x="67" y="894"/>
                  <a:pt x="65" y="895"/>
                </a:cubicBezTo>
                <a:cubicBezTo>
                  <a:pt x="65" y="895"/>
                  <a:pt x="64" y="896"/>
                  <a:pt x="63" y="896"/>
                </a:cubicBezTo>
                <a:cubicBezTo>
                  <a:pt x="60" y="898"/>
                  <a:pt x="55" y="902"/>
                  <a:pt x="52" y="905"/>
                </a:cubicBezTo>
                <a:cubicBezTo>
                  <a:pt x="53" y="905"/>
                  <a:pt x="56" y="904"/>
                  <a:pt x="56" y="904"/>
                </a:cubicBezTo>
                <a:cubicBezTo>
                  <a:pt x="56" y="905"/>
                  <a:pt x="56" y="905"/>
                  <a:pt x="56" y="906"/>
                </a:cubicBezTo>
                <a:cubicBezTo>
                  <a:pt x="55" y="906"/>
                  <a:pt x="55" y="907"/>
                  <a:pt x="54" y="907"/>
                </a:cubicBezTo>
                <a:cubicBezTo>
                  <a:pt x="53" y="907"/>
                  <a:pt x="51" y="907"/>
                  <a:pt x="49" y="909"/>
                </a:cubicBezTo>
                <a:cubicBezTo>
                  <a:pt x="52" y="904"/>
                  <a:pt x="52" y="909"/>
                  <a:pt x="53" y="905"/>
                </a:cubicBezTo>
                <a:cubicBezTo>
                  <a:pt x="53" y="905"/>
                  <a:pt x="51" y="905"/>
                  <a:pt x="50" y="906"/>
                </a:cubicBezTo>
                <a:cubicBezTo>
                  <a:pt x="52" y="905"/>
                  <a:pt x="52" y="903"/>
                  <a:pt x="53" y="902"/>
                </a:cubicBezTo>
                <a:cubicBezTo>
                  <a:pt x="52" y="900"/>
                  <a:pt x="53" y="897"/>
                  <a:pt x="52" y="895"/>
                </a:cubicBezTo>
                <a:cubicBezTo>
                  <a:pt x="53" y="895"/>
                  <a:pt x="54" y="894"/>
                  <a:pt x="55" y="893"/>
                </a:cubicBezTo>
                <a:cubicBezTo>
                  <a:pt x="54" y="893"/>
                  <a:pt x="46" y="895"/>
                  <a:pt x="43" y="897"/>
                </a:cubicBezTo>
                <a:cubicBezTo>
                  <a:pt x="43" y="895"/>
                  <a:pt x="45" y="894"/>
                  <a:pt x="43" y="893"/>
                </a:cubicBezTo>
                <a:cubicBezTo>
                  <a:pt x="39" y="897"/>
                  <a:pt x="44" y="892"/>
                  <a:pt x="39" y="894"/>
                </a:cubicBezTo>
                <a:cubicBezTo>
                  <a:pt x="38" y="892"/>
                  <a:pt x="41" y="893"/>
                  <a:pt x="42" y="891"/>
                </a:cubicBezTo>
                <a:cubicBezTo>
                  <a:pt x="41" y="891"/>
                  <a:pt x="40" y="891"/>
                  <a:pt x="38" y="892"/>
                </a:cubicBezTo>
                <a:cubicBezTo>
                  <a:pt x="42" y="890"/>
                  <a:pt x="48" y="890"/>
                  <a:pt x="52" y="888"/>
                </a:cubicBezTo>
                <a:cubicBezTo>
                  <a:pt x="55" y="886"/>
                  <a:pt x="59" y="883"/>
                  <a:pt x="59" y="883"/>
                </a:cubicBezTo>
                <a:cubicBezTo>
                  <a:pt x="55" y="884"/>
                  <a:pt x="38" y="887"/>
                  <a:pt x="33" y="889"/>
                </a:cubicBezTo>
                <a:cubicBezTo>
                  <a:pt x="30" y="890"/>
                  <a:pt x="36" y="887"/>
                  <a:pt x="36" y="887"/>
                </a:cubicBezTo>
                <a:cubicBezTo>
                  <a:pt x="40" y="884"/>
                  <a:pt x="32" y="885"/>
                  <a:pt x="33" y="883"/>
                </a:cubicBezTo>
                <a:cubicBezTo>
                  <a:pt x="36" y="884"/>
                  <a:pt x="36" y="884"/>
                  <a:pt x="36" y="884"/>
                </a:cubicBezTo>
                <a:cubicBezTo>
                  <a:pt x="37" y="883"/>
                  <a:pt x="36" y="882"/>
                  <a:pt x="34" y="882"/>
                </a:cubicBezTo>
                <a:cubicBezTo>
                  <a:pt x="35" y="881"/>
                  <a:pt x="42" y="881"/>
                  <a:pt x="44" y="880"/>
                </a:cubicBezTo>
                <a:cubicBezTo>
                  <a:pt x="45" y="878"/>
                  <a:pt x="35" y="878"/>
                  <a:pt x="31" y="879"/>
                </a:cubicBezTo>
                <a:cubicBezTo>
                  <a:pt x="31" y="879"/>
                  <a:pt x="32" y="879"/>
                  <a:pt x="33" y="880"/>
                </a:cubicBezTo>
                <a:cubicBezTo>
                  <a:pt x="35" y="880"/>
                  <a:pt x="36" y="881"/>
                  <a:pt x="36" y="881"/>
                </a:cubicBezTo>
                <a:cubicBezTo>
                  <a:pt x="32" y="882"/>
                  <a:pt x="32" y="879"/>
                  <a:pt x="27" y="880"/>
                </a:cubicBezTo>
                <a:cubicBezTo>
                  <a:pt x="28" y="877"/>
                  <a:pt x="28" y="877"/>
                  <a:pt x="28" y="877"/>
                </a:cubicBezTo>
                <a:cubicBezTo>
                  <a:pt x="28" y="878"/>
                  <a:pt x="29" y="878"/>
                  <a:pt x="32" y="878"/>
                </a:cubicBezTo>
                <a:cubicBezTo>
                  <a:pt x="31" y="877"/>
                  <a:pt x="32" y="877"/>
                  <a:pt x="34" y="876"/>
                </a:cubicBezTo>
                <a:cubicBezTo>
                  <a:pt x="39" y="876"/>
                  <a:pt x="53" y="877"/>
                  <a:pt x="59" y="877"/>
                </a:cubicBezTo>
                <a:cubicBezTo>
                  <a:pt x="56" y="876"/>
                  <a:pt x="56" y="876"/>
                  <a:pt x="56" y="876"/>
                </a:cubicBezTo>
                <a:cubicBezTo>
                  <a:pt x="59" y="875"/>
                  <a:pt x="59" y="875"/>
                  <a:pt x="59" y="875"/>
                </a:cubicBezTo>
                <a:cubicBezTo>
                  <a:pt x="55" y="873"/>
                  <a:pt x="39" y="874"/>
                  <a:pt x="35" y="875"/>
                </a:cubicBezTo>
                <a:cubicBezTo>
                  <a:pt x="36" y="874"/>
                  <a:pt x="44" y="872"/>
                  <a:pt x="46" y="872"/>
                </a:cubicBezTo>
                <a:cubicBezTo>
                  <a:pt x="46" y="871"/>
                  <a:pt x="43" y="871"/>
                  <a:pt x="40" y="871"/>
                </a:cubicBezTo>
                <a:cubicBezTo>
                  <a:pt x="37" y="872"/>
                  <a:pt x="34" y="871"/>
                  <a:pt x="34" y="869"/>
                </a:cubicBezTo>
                <a:cubicBezTo>
                  <a:pt x="32" y="871"/>
                  <a:pt x="32" y="871"/>
                  <a:pt x="32" y="871"/>
                </a:cubicBezTo>
                <a:cubicBezTo>
                  <a:pt x="31" y="870"/>
                  <a:pt x="33" y="867"/>
                  <a:pt x="31" y="867"/>
                </a:cubicBezTo>
                <a:cubicBezTo>
                  <a:pt x="33" y="866"/>
                  <a:pt x="39" y="865"/>
                  <a:pt x="40" y="866"/>
                </a:cubicBezTo>
                <a:cubicBezTo>
                  <a:pt x="40" y="866"/>
                  <a:pt x="32" y="864"/>
                  <a:pt x="32" y="863"/>
                </a:cubicBezTo>
                <a:cubicBezTo>
                  <a:pt x="33" y="864"/>
                  <a:pt x="40" y="863"/>
                  <a:pt x="41" y="864"/>
                </a:cubicBezTo>
                <a:cubicBezTo>
                  <a:pt x="41" y="863"/>
                  <a:pt x="33" y="861"/>
                  <a:pt x="32" y="862"/>
                </a:cubicBezTo>
                <a:cubicBezTo>
                  <a:pt x="37" y="860"/>
                  <a:pt x="34" y="860"/>
                  <a:pt x="40" y="859"/>
                </a:cubicBezTo>
                <a:cubicBezTo>
                  <a:pt x="40" y="859"/>
                  <a:pt x="33" y="858"/>
                  <a:pt x="32" y="859"/>
                </a:cubicBezTo>
                <a:cubicBezTo>
                  <a:pt x="30" y="857"/>
                  <a:pt x="31" y="856"/>
                  <a:pt x="32" y="855"/>
                </a:cubicBezTo>
                <a:cubicBezTo>
                  <a:pt x="35" y="859"/>
                  <a:pt x="48" y="859"/>
                  <a:pt x="53" y="860"/>
                </a:cubicBezTo>
                <a:cubicBezTo>
                  <a:pt x="53" y="860"/>
                  <a:pt x="48" y="858"/>
                  <a:pt x="43" y="856"/>
                </a:cubicBezTo>
                <a:cubicBezTo>
                  <a:pt x="38" y="854"/>
                  <a:pt x="34" y="850"/>
                  <a:pt x="34" y="850"/>
                </a:cubicBezTo>
                <a:cubicBezTo>
                  <a:pt x="35" y="851"/>
                  <a:pt x="41" y="854"/>
                  <a:pt x="42" y="854"/>
                </a:cubicBezTo>
                <a:cubicBezTo>
                  <a:pt x="36" y="852"/>
                  <a:pt x="38" y="844"/>
                  <a:pt x="41" y="843"/>
                </a:cubicBezTo>
                <a:cubicBezTo>
                  <a:pt x="40" y="843"/>
                  <a:pt x="40" y="843"/>
                  <a:pt x="40" y="843"/>
                </a:cubicBezTo>
                <a:cubicBezTo>
                  <a:pt x="42" y="845"/>
                  <a:pt x="45" y="844"/>
                  <a:pt x="44" y="842"/>
                </a:cubicBezTo>
                <a:cubicBezTo>
                  <a:pt x="45" y="843"/>
                  <a:pt x="44" y="843"/>
                  <a:pt x="44" y="843"/>
                </a:cubicBezTo>
                <a:cubicBezTo>
                  <a:pt x="49" y="845"/>
                  <a:pt x="38" y="835"/>
                  <a:pt x="44" y="837"/>
                </a:cubicBezTo>
                <a:cubicBezTo>
                  <a:pt x="42" y="838"/>
                  <a:pt x="44" y="840"/>
                  <a:pt x="46" y="841"/>
                </a:cubicBezTo>
                <a:cubicBezTo>
                  <a:pt x="45" y="839"/>
                  <a:pt x="50" y="839"/>
                  <a:pt x="44" y="834"/>
                </a:cubicBezTo>
                <a:cubicBezTo>
                  <a:pt x="46" y="834"/>
                  <a:pt x="46" y="833"/>
                  <a:pt x="49" y="836"/>
                </a:cubicBezTo>
                <a:cubicBezTo>
                  <a:pt x="49" y="836"/>
                  <a:pt x="49" y="830"/>
                  <a:pt x="50" y="830"/>
                </a:cubicBezTo>
                <a:cubicBezTo>
                  <a:pt x="50" y="831"/>
                  <a:pt x="51" y="833"/>
                  <a:pt x="52" y="833"/>
                </a:cubicBezTo>
                <a:cubicBezTo>
                  <a:pt x="49" y="833"/>
                  <a:pt x="52" y="840"/>
                  <a:pt x="48" y="836"/>
                </a:cubicBezTo>
                <a:cubicBezTo>
                  <a:pt x="51" y="840"/>
                  <a:pt x="53" y="841"/>
                  <a:pt x="55" y="845"/>
                </a:cubicBezTo>
                <a:cubicBezTo>
                  <a:pt x="56" y="842"/>
                  <a:pt x="54" y="835"/>
                  <a:pt x="54" y="829"/>
                </a:cubicBezTo>
                <a:cubicBezTo>
                  <a:pt x="54" y="829"/>
                  <a:pt x="55" y="829"/>
                  <a:pt x="56" y="830"/>
                </a:cubicBezTo>
                <a:cubicBezTo>
                  <a:pt x="58" y="830"/>
                  <a:pt x="59" y="831"/>
                  <a:pt x="59" y="831"/>
                </a:cubicBezTo>
                <a:cubicBezTo>
                  <a:pt x="58" y="829"/>
                  <a:pt x="58" y="829"/>
                  <a:pt x="58" y="829"/>
                </a:cubicBezTo>
                <a:cubicBezTo>
                  <a:pt x="61" y="834"/>
                  <a:pt x="61" y="834"/>
                  <a:pt x="61" y="834"/>
                </a:cubicBezTo>
                <a:cubicBezTo>
                  <a:pt x="61" y="833"/>
                  <a:pt x="61" y="832"/>
                  <a:pt x="61" y="832"/>
                </a:cubicBezTo>
                <a:cubicBezTo>
                  <a:pt x="61" y="833"/>
                  <a:pt x="62" y="833"/>
                  <a:pt x="62" y="834"/>
                </a:cubicBezTo>
                <a:cubicBezTo>
                  <a:pt x="62" y="834"/>
                  <a:pt x="62" y="833"/>
                  <a:pt x="62" y="833"/>
                </a:cubicBezTo>
                <a:cubicBezTo>
                  <a:pt x="63" y="836"/>
                  <a:pt x="64" y="839"/>
                  <a:pt x="64" y="841"/>
                </a:cubicBezTo>
                <a:cubicBezTo>
                  <a:pt x="64" y="840"/>
                  <a:pt x="63" y="839"/>
                  <a:pt x="62" y="839"/>
                </a:cubicBezTo>
                <a:cubicBezTo>
                  <a:pt x="63" y="841"/>
                  <a:pt x="64" y="844"/>
                  <a:pt x="65" y="845"/>
                </a:cubicBezTo>
                <a:cubicBezTo>
                  <a:pt x="65" y="845"/>
                  <a:pt x="65" y="844"/>
                  <a:pt x="65" y="844"/>
                </a:cubicBezTo>
                <a:cubicBezTo>
                  <a:pt x="65" y="846"/>
                  <a:pt x="66" y="847"/>
                  <a:pt x="66" y="847"/>
                </a:cubicBezTo>
                <a:cubicBezTo>
                  <a:pt x="66" y="847"/>
                  <a:pt x="67" y="845"/>
                  <a:pt x="67" y="846"/>
                </a:cubicBezTo>
                <a:cubicBezTo>
                  <a:pt x="67" y="845"/>
                  <a:pt x="66" y="844"/>
                  <a:pt x="65" y="842"/>
                </a:cubicBezTo>
                <a:cubicBezTo>
                  <a:pt x="65" y="839"/>
                  <a:pt x="66" y="835"/>
                  <a:pt x="63" y="831"/>
                </a:cubicBezTo>
                <a:cubicBezTo>
                  <a:pt x="63" y="831"/>
                  <a:pt x="64" y="832"/>
                  <a:pt x="65" y="833"/>
                </a:cubicBezTo>
                <a:cubicBezTo>
                  <a:pt x="65" y="834"/>
                  <a:pt x="66" y="835"/>
                  <a:pt x="66" y="835"/>
                </a:cubicBezTo>
                <a:cubicBezTo>
                  <a:pt x="67" y="830"/>
                  <a:pt x="67" y="830"/>
                  <a:pt x="70" y="827"/>
                </a:cubicBezTo>
                <a:cubicBezTo>
                  <a:pt x="70" y="829"/>
                  <a:pt x="70" y="830"/>
                  <a:pt x="70" y="832"/>
                </a:cubicBezTo>
                <a:cubicBezTo>
                  <a:pt x="71" y="829"/>
                  <a:pt x="73" y="831"/>
                  <a:pt x="74" y="833"/>
                </a:cubicBezTo>
                <a:cubicBezTo>
                  <a:pt x="75" y="836"/>
                  <a:pt x="76" y="838"/>
                  <a:pt x="76" y="835"/>
                </a:cubicBezTo>
                <a:cubicBezTo>
                  <a:pt x="78" y="835"/>
                  <a:pt x="78" y="831"/>
                  <a:pt x="79" y="830"/>
                </a:cubicBezTo>
                <a:cubicBezTo>
                  <a:pt x="79" y="831"/>
                  <a:pt x="79" y="832"/>
                  <a:pt x="79" y="832"/>
                </a:cubicBezTo>
                <a:cubicBezTo>
                  <a:pt x="79" y="832"/>
                  <a:pt x="80" y="831"/>
                  <a:pt x="80" y="830"/>
                </a:cubicBezTo>
                <a:cubicBezTo>
                  <a:pt x="81" y="830"/>
                  <a:pt x="82" y="829"/>
                  <a:pt x="82" y="829"/>
                </a:cubicBezTo>
                <a:cubicBezTo>
                  <a:pt x="82" y="830"/>
                  <a:pt x="80" y="831"/>
                  <a:pt x="81" y="833"/>
                </a:cubicBezTo>
                <a:cubicBezTo>
                  <a:pt x="85" y="832"/>
                  <a:pt x="88" y="831"/>
                  <a:pt x="89" y="834"/>
                </a:cubicBezTo>
                <a:cubicBezTo>
                  <a:pt x="94" y="836"/>
                  <a:pt x="91" y="827"/>
                  <a:pt x="94" y="829"/>
                </a:cubicBezTo>
                <a:cubicBezTo>
                  <a:pt x="93" y="832"/>
                  <a:pt x="92" y="836"/>
                  <a:pt x="93" y="837"/>
                </a:cubicBezTo>
                <a:cubicBezTo>
                  <a:pt x="95" y="836"/>
                  <a:pt x="97" y="834"/>
                  <a:pt x="99" y="835"/>
                </a:cubicBezTo>
                <a:cubicBezTo>
                  <a:pt x="96" y="838"/>
                  <a:pt x="96" y="838"/>
                  <a:pt x="96" y="838"/>
                </a:cubicBezTo>
                <a:cubicBezTo>
                  <a:pt x="98" y="839"/>
                  <a:pt x="100" y="840"/>
                  <a:pt x="97" y="842"/>
                </a:cubicBezTo>
                <a:cubicBezTo>
                  <a:pt x="100" y="842"/>
                  <a:pt x="100" y="843"/>
                  <a:pt x="100" y="844"/>
                </a:cubicBezTo>
                <a:cubicBezTo>
                  <a:pt x="102" y="844"/>
                  <a:pt x="104" y="842"/>
                  <a:pt x="105" y="840"/>
                </a:cubicBezTo>
                <a:cubicBezTo>
                  <a:pt x="106" y="838"/>
                  <a:pt x="106" y="835"/>
                  <a:pt x="107" y="834"/>
                </a:cubicBezTo>
                <a:cubicBezTo>
                  <a:pt x="107" y="839"/>
                  <a:pt x="110" y="840"/>
                  <a:pt x="106" y="844"/>
                </a:cubicBezTo>
                <a:cubicBezTo>
                  <a:pt x="103" y="843"/>
                  <a:pt x="103" y="843"/>
                  <a:pt x="103" y="843"/>
                </a:cubicBezTo>
                <a:cubicBezTo>
                  <a:pt x="103" y="846"/>
                  <a:pt x="105" y="846"/>
                  <a:pt x="107" y="847"/>
                </a:cubicBezTo>
                <a:cubicBezTo>
                  <a:pt x="108" y="847"/>
                  <a:pt x="110" y="847"/>
                  <a:pt x="106" y="850"/>
                </a:cubicBezTo>
                <a:cubicBezTo>
                  <a:pt x="105" y="848"/>
                  <a:pt x="101" y="848"/>
                  <a:pt x="100" y="850"/>
                </a:cubicBezTo>
                <a:cubicBezTo>
                  <a:pt x="100" y="850"/>
                  <a:pt x="101" y="850"/>
                  <a:pt x="101" y="851"/>
                </a:cubicBezTo>
                <a:cubicBezTo>
                  <a:pt x="102" y="851"/>
                  <a:pt x="103" y="851"/>
                  <a:pt x="103" y="851"/>
                </a:cubicBezTo>
                <a:cubicBezTo>
                  <a:pt x="102" y="852"/>
                  <a:pt x="102" y="850"/>
                  <a:pt x="101" y="852"/>
                </a:cubicBezTo>
                <a:cubicBezTo>
                  <a:pt x="102" y="852"/>
                  <a:pt x="105" y="852"/>
                  <a:pt x="107" y="851"/>
                </a:cubicBezTo>
                <a:cubicBezTo>
                  <a:pt x="107" y="852"/>
                  <a:pt x="107" y="852"/>
                  <a:pt x="107" y="852"/>
                </a:cubicBezTo>
                <a:cubicBezTo>
                  <a:pt x="107" y="852"/>
                  <a:pt x="108" y="852"/>
                  <a:pt x="109" y="853"/>
                </a:cubicBezTo>
                <a:cubicBezTo>
                  <a:pt x="110" y="854"/>
                  <a:pt x="110" y="855"/>
                  <a:pt x="110" y="855"/>
                </a:cubicBezTo>
                <a:cubicBezTo>
                  <a:pt x="110" y="854"/>
                  <a:pt x="108" y="854"/>
                  <a:pt x="109" y="855"/>
                </a:cubicBezTo>
                <a:cubicBezTo>
                  <a:pt x="109" y="855"/>
                  <a:pt x="110" y="856"/>
                  <a:pt x="111" y="856"/>
                </a:cubicBezTo>
                <a:cubicBezTo>
                  <a:pt x="112" y="856"/>
                  <a:pt x="113" y="857"/>
                  <a:pt x="113" y="857"/>
                </a:cubicBezTo>
                <a:cubicBezTo>
                  <a:pt x="111" y="856"/>
                  <a:pt x="110" y="857"/>
                  <a:pt x="110" y="859"/>
                </a:cubicBezTo>
                <a:cubicBezTo>
                  <a:pt x="110" y="861"/>
                  <a:pt x="122" y="860"/>
                  <a:pt x="118" y="863"/>
                </a:cubicBezTo>
                <a:cubicBezTo>
                  <a:pt x="118" y="862"/>
                  <a:pt x="118" y="862"/>
                  <a:pt x="117" y="862"/>
                </a:cubicBezTo>
                <a:cubicBezTo>
                  <a:pt x="116" y="863"/>
                  <a:pt x="116" y="863"/>
                  <a:pt x="116" y="863"/>
                </a:cubicBezTo>
                <a:cubicBezTo>
                  <a:pt x="121" y="863"/>
                  <a:pt x="122" y="865"/>
                  <a:pt x="123" y="867"/>
                </a:cubicBezTo>
                <a:cubicBezTo>
                  <a:pt x="124" y="869"/>
                  <a:pt x="124" y="871"/>
                  <a:pt x="130" y="872"/>
                </a:cubicBezTo>
                <a:cubicBezTo>
                  <a:pt x="126" y="874"/>
                  <a:pt x="127" y="872"/>
                  <a:pt x="122" y="869"/>
                </a:cubicBezTo>
                <a:cubicBezTo>
                  <a:pt x="119" y="870"/>
                  <a:pt x="119" y="870"/>
                  <a:pt x="119" y="870"/>
                </a:cubicBezTo>
                <a:cubicBezTo>
                  <a:pt x="118" y="870"/>
                  <a:pt x="119" y="869"/>
                  <a:pt x="118" y="868"/>
                </a:cubicBezTo>
                <a:close/>
                <a:moveTo>
                  <a:pt x="103" y="845"/>
                </a:moveTo>
                <a:cubicBezTo>
                  <a:pt x="104" y="844"/>
                  <a:pt x="101" y="844"/>
                  <a:pt x="100" y="844"/>
                </a:cubicBezTo>
                <a:cubicBezTo>
                  <a:pt x="100" y="846"/>
                  <a:pt x="99" y="847"/>
                  <a:pt x="103" y="845"/>
                </a:cubicBezTo>
                <a:close/>
                <a:moveTo>
                  <a:pt x="61" y="837"/>
                </a:moveTo>
                <a:cubicBezTo>
                  <a:pt x="60" y="835"/>
                  <a:pt x="59" y="835"/>
                  <a:pt x="59" y="836"/>
                </a:cubicBezTo>
                <a:cubicBezTo>
                  <a:pt x="60" y="837"/>
                  <a:pt x="60" y="837"/>
                  <a:pt x="61" y="837"/>
                </a:cubicBezTo>
                <a:close/>
                <a:moveTo>
                  <a:pt x="73" y="890"/>
                </a:moveTo>
                <a:cubicBezTo>
                  <a:pt x="73" y="890"/>
                  <a:pt x="73" y="890"/>
                  <a:pt x="73" y="890"/>
                </a:cubicBezTo>
                <a:cubicBezTo>
                  <a:pt x="73" y="889"/>
                  <a:pt x="73" y="889"/>
                  <a:pt x="73" y="890"/>
                </a:cubicBezTo>
                <a:close/>
                <a:moveTo>
                  <a:pt x="73" y="891"/>
                </a:moveTo>
                <a:cubicBezTo>
                  <a:pt x="73" y="891"/>
                  <a:pt x="73" y="891"/>
                  <a:pt x="73" y="890"/>
                </a:cubicBezTo>
                <a:cubicBezTo>
                  <a:pt x="73" y="891"/>
                  <a:pt x="73" y="891"/>
                  <a:pt x="73" y="891"/>
                </a:cubicBezTo>
                <a:cubicBezTo>
                  <a:pt x="72" y="892"/>
                  <a:pt x="72" y="892"/>
                  <a:pt x="73" y="891"/>
                </a:cubicBezTo>
                <a:close/>
                <a:moveTo>
                  <a:pt x="72" y="881"/>
                </a:moveTo>
                <a:cubicBezTo>
                  <a:pt x="72" y="880"/>
                  <a:pt x="72" y="880"/>
                  <a:pt x="72" y="880"/>
                </a:cubicBezTo>
                <a:cubicBezTo>
                  <a:pt x="72" y="881"/>
                  <a:pt x="72" y="881"/>
                  <a:pt x="72" y="881"/>
                </a:cubicBezTo>
                <a:close/>
                <a:moveTo>
                  <a:pt x="61" y="831"/>
                </a:moveTo>
                <a:cubicBezTo>
                  <a:pt x="62" y="832"/>
                  <a:pt x="62" y="832"/>
                  <a:pt x="62" y="833"/>
                </a:cubicBezTo>
                <a:cubicBezTo>
                  <a:pt x="62" y="832"/>
                  <a:pt x="62" y="832"/>
                  <a:pt x="61" y="831"/>
                </a:cubicBezTo>
                <a:close/>
                <a:moveTo>
                  <a:pt x="121" y="889"/>
                </a:moveTo>
                <a:cubicBezTo>
                  <a:pt x="121" y="889"/>
                  <a:pt x="121" y="889"/>
                  <a:pt x="121" y="889"/>
                </a:cubicBezTo>
                <a:cubicBezTo>
                  <a:pt x="121" y="889"/>
                  <a:pt x="121" y="889"/>
                  <a:pt x="121" y="889"/>
                </a:cubicBezTo>
                <a:close/>
                <a:moveTo>
                  <a:pt x="37" y="893"/>
                </a:moveTo>
                <a:cubicBezTo>
                  <a:pt x="37" y="892"/>
                  <a:pt x="38" y="892"/>
                  <a:pt x="38" y="892"/>
                </a:cubicBezTo>
                <a:cubicBezTo>
                  <a:pt x="37" y="892"/>
                  <a:pt x="37" y="892"/>
                  <a:pt x="37" y="893"/>
                </a:cubicBezTo>
                <a:close/>
                <a:moveTo>
                  <a:pt x="79" y="887"/>
                </a:moveTo>
                <a:cubicBezTo>
                  <a:pt x="78" y="888"/>
                  <a:pt x="78" y="888"/>
                  <a:pt x="78" y="888"/>
                </a:cubicBezTo>
                <a:cubicBezTo>
                  <a:pt x="79" y="888"/>
                  <a:pt x="79" y="888"/>
                  <a:pt x="79" y="889"/>
                </a:cubicBezTo>
                <a:cubicBezTo>
                  <a:pt x="79" y="888"/>
                  <a:pt x="79" y="887"/>
                  <a:pt x="79" y="887"/>
                </a:cubicBezTo>
                <a:close/>
                <a:moveTo>
                  <a:pt x="85" y="909"/>
                </a:moveTo>
                <a:cubicBezTo>
                  <a:pt x="85" y="909"/>
                  <a:pt x="85" y="909"/>
                  <a:pt x="86" y="909"/>
                </a:cubicBezTo>
                <a:cubicBezTo>
                  <a:pt x="86" y="907"/>
                  <a:pt x="86" y="907"/>
                  <a:pt x="86" y="907"/>
                </a:cubicBezTo>
                <a:cubicBezTo>
                  <a:pt x="85" y="907"/>
                  <a:pt x="84" y="909"/>
                  <a:pt x="85" y="909"/>
                </a:cubicBezTo>
                <a:close/>
                <a:moveTo>
                  <a:pt x="78" y="899"/>
                </a:moveTo>
                <a:cubicBezTo>
                  <a:pt x="78" y="901"/>
                  <a:pt x="79" y="901"/>
                  <a:pt x="79" y="900"/>
                </a:cubicBezTo>
                <a:cubicBezTo>
                  <a:pt x="79" y="900"/>
                  <a:pt x="79" y="900"/>
                  <a:pt x="79" y="900"/>
                </a:cubicBezTo>
                <a:cubicBezTo>
                  <a:pt x="80" y="896"/>
                  <a:pt x="79" y="897"/>
                  <a:pt x="78" y="899"/>
                </a:cubicBezTo>
                <a:close/>
                <a:moveTo>
                  <a:pt x="80" y="900"/>
                </a:moveTo>
                <a:cubicBezTo>
                  <a:pt x="80" y="900"/>
                  <a:pt x="80" y="900"/>
                  <a:pt x="80" y="900"/>
                </a:cubicBezTo>
                <a:cubicBezTo>
                  <a:pt x="80" y="898"/>
                  <a:pt x="80" y="900"/>
                  <a:pt x="80" y="900"/>
                </a:cubicBezTo>
                <a:close/>
                <a:moveTo>
                  <a:pt x="74" y="890"/>
                </a:moveTo>
                <a:cubicBezTo>
                  <a:pt x="74" y="891"/>
                  <a:pt x="75" y="886"/>
                  <a:pt x="75" y="887"/>
                </a:cubicBezTo>
                <a:cubicBezTo>
                  <a:pt x="76" y="884"/>
                  <a:pt x="73" y="892"/>
                  <a:pt x="74" y="890"/>
                </a:cubicBezTo>
                <a:close/>
                <a:moveTo>
                  <a:pt x="77" y="908"/>
                </a:moveTo>
                <a:cubicBezTo>
                  <a:pt x="78" y="905"/>
                  <a:pt x="78" y="905"/>
                  <a:pt x="78" y="905"/>
                </a:cubicBezTo>
                <a:cubicBezTo>
                  <a:pt x="77" y="907"/>
                  <a:pt x="77" y="907"/>
                  <a:pt x="77" y="907"/>
                </a:cubicBezTo>
                <a:lnTo>
                  <a:pt x="77" y="908"/>
                </a:lnTo>
                <a:close/>
                <a:moveTo>
                  <a:pt x="72" y="905"/>
                </a:moveTo>
                <a:cubicBezTo>
                  <a:pt x="73" y="906"/>
                  <a:pt x="73" y="906"/>
                  <a:pt x="73" y="906"/>
                </a:cubicBezTo>
                <a:cubicBezTo>
                  <a:pt x="73" y="905"/>
                  <a:pt x="74" y="905"/>
                  <a:pt x="74" y="905"/>
                </a:cubicBezTo>
                <a:cubicBezTo>
                  <a:pt x="73" y="904"/>
                  <a:pt x="73" y="904"/>
                  <a:pt x="72" y="905"/>
                </a:cubicBezTo>
                <a:close/>
                <a:moveTo>
                  <a:pt x="74" y="905"/>
                </a:moveTo>
                <a:cubicBezTo>
                  <a:pt x="74" y="905"/>
                  <a:pt x="74" y="905"/>
                  <a:pt x="75" y="904"/>
                </a:cubicBezTo>
                <a:cubicBezTo>
                  <a:pt x="75" y="904"/>
                  <a:pt x="74" y="904"/>
                  <a:pt x="74" y="905"/>
                </a:cubicBezTo>
                <a:close/>
                <a:moveTo>
                  <a:pt x="76" y="909"/>
                </a:moveTo>
                <a:cubicBezTo>
                  <a:pt x="75" y="908"/>
                  <a:pt x="75" y="908"/>
                  <a:pt x="75" y="908"/>
                </a:cubicBezTo>
                <a:cubicBezTo>
                  <a:pt x="75" y="908"/>
                  <a:pt x="75" y="908"/>
                  <a:pt x="75" y="908"/>
                </a:cubicBezTo>
                <a:lnTo>
                  <a:pt x="76" y="909"/>
                </a:lnTo>
                <a:close/>
                <a:moveTo>
                  <a:pt x="62" y="900"/>
                </a:moveTo>
                <a:cubicBezTo>
                  <a:pt x="60" y="900"/>
                  <a:pt x="60" y="900"/>
                  <a:pt x="60" y="900"/>
                </a:cubicBezTo>
                <a:cubicBezTo>
                  <a:pt x="59" y="901"/>
                  <a:pt x="59" y="902"/>
                  <a:pt x="60" y="902"/>
                </a:cubicBezTo>
                <a:cubicBezTo>
                  <a:pt x="61" y="901"/>
                  <a:pt x="61" y="901"/>
                  <a:pt x="62" y="900"/>
                </a:cubicBezTo>
                <a:close/>
                <a:moveTo>
                  <a:pt x="60" y="910"/>
                </a:moveTo>
                <a:cubicBezTo>
                  <a:pt x="60" y="909"/>
                  <a:pt x="60" y="909"/>
                  <a:pt x="61" y="907"/>
                </a:cubicBezTo>
                <a:cubicBezTo>
                  <a:pt x="58" y="911"/>
                  <a:pt x="58" y="911"/>
                  <a:pt x="58" y="911"/>
                </a:cubicBezTo>
                <a:lnTo>
                  <a:pt x="60" y="910"/>
                </a:lnTo>
                <a:close/>
                <a:moveTo>
                  <a:pt x="55" y="909"/>
                </a:moveTo>
                <a:cubicBezTo>
                  <a:pt x="54" y="910"/>
                  <a:pt x="51" y="910"/>
                  <a:pt x="53" y="911"/>
                </a:cubicBezTo>
                <a:cubicBezTo>
                  <a:pt x="54" y="910"/>
                  <a:pt x="56" y="910"/>
                  <a:pt x="55" y="909"/>
                </a:cubicBezTo>
                <a:close/>
                <a:moveTo>
                  <a:pt x="48" y="887"/>
                </a:moveTo>
                <a:cubicBezTo>
                  <a:pt x="48" y="887"/>
                  <a:pt x="48" y="887"/>
                  <a:pt x="48" y="887"/>
                </a:cubicBezTo>
                <a:cubicBezTo>
                  <a:pt x="55" y="885"/>
                  <a:pt x="55" y="885"/>
                  <a:pt x="55" y="885"/>
                </a:cubicBezTo>
                <a:lnTo>
                  <a:pt x="48" y="887"/>
                </a:lnTo>
                <a:close/>
                <a:moveTo>
                  <a:pt x="28" y="874"/>
                </a:moveTo>
                <a:cubicBezTo>
                  <a:pt x="27" y="876"/>
                  <a:pt x="33" y="874"/>
                  <a:pt x="31" y="875"/>
                </a:cubicBezTo>
                <a:cubicBezTo>
                  <a:pt x="31" y="875"/>
                  <a:pt x="32" y="875"/>
                  <a:pt x="32" y="875"/>
                </a:cubicBezTo>
                <a:cubicBezTo>
                  <a:pt x="33" y="874"/>
                  <a:pt x="33" y="874"/>
                  <a:pt x="34" y="874"/>
                </a:cubicBezTo>
                <a:cubicBezTo>
                  <a:pt x="32" y="873"/>
                  <a:pt x="33" y="873"/>
                  <a:pt x="28" y="874"/>
                </a:cubicBezTo>
                <a:close/>
                <a:moveTo>
                  <a:pt x="34" y="874"/>
                </a:moveTo>
                <a:cubicBezTo>
                  <a:pt x="34" y="874"/>
                  <a:pt x="34" y="874"/>
                  <a:pt x="35" y="874"/>
                </a:cubicBezTo>
                <a:cubicBezTo>
                  <a:pt x="34" y="874"/>
                  <a:pt x="34" y="874"/>
                  <a:pt x="34" y="874"/>
                </a:cubicBezTo>
                <a:close/>
                <a:moveTo>
                  <a:pt x="62" y="857"/>
                </a:moveTo>
                <a:cubicBezTo>
                  <a:pt x="63" y="857"/>
                  <a:pt x="63" y="857"/>
                  <a:pt x="63" y="857"/>
                </a:cubicBezTo>
                <a:cubicBezTo>
                  <a:pt x="61" y="856"/>
                  <a:pt x="61" y="856"/>
                  <a:pt x="61" y="856"/>
                </a:cubicBezTo>
                <a:lnTo>
                  <a:pt x="62" y="857"/>
                </a:lnTo>
                <a:close/>
                <a:moveTo>
                  <a:pt x="58" y="853"/>
                </a:moveTo>
                <a:cubicBezTo>
                  <a:pt x="62" y="856"/>
                  <a:pt x="62" y="856"/>
                  <a:pt x="62" y="856"/>
                </a:cubicBezTo>
                <a:cubicBezTo>
                  <a:pt x="58" y="853"/>
                  <a:pt x="58" y="853"/>
                  <a:pt x="58" y="853"/>
                </a:cubicBezTo>
                <a:cubicBezTo>
                  <a:pt x="59" y="853"/>
                  <a:pt x="59" y="854"/>
                  <a:pt x="58" y="853"/>
                </a:cubicBezTo>
                <a:close/>
                <a:moveTo>
                  <a:pt x="103" y="834"/>
                </a:moveTo>
                <a:cubicBezTo>
                  <a:pt x="102" y="834"/>
                  <a:pt x="102" y="834"/>
                  <a:pt x="102" y="834"/>
                </a:cubicBezTo>
                <a:cubicBezTo>
                  <a:pt x="101" y="835"/>
                  <a:pt x="102" y="836"/>
                  <a:pt x="102" y="837"/>
                </a:cubicBezTo>
                <a:lnTo>
                  <a:pt x="103" y="834"/>
                </a:lnTo>
                <a:close/>
                <a:moveTo>
                  <a:pt x="119" y="858"/>
                </a:moveTo>
                <a:cubicBezTo>
                  <a:pt x="119" y="857"/>
                  <a:pt x="119" y="857"/>
                  <a:pt x="119" y="857"/>
                </a:cubicBezTo>
                <a:cubicBezTo>
                  <a:pt x="114" y="859"/>
                  <a:pt x="114" y="859"/>
                  <a:pt x="114" y="859"/>
                </a:cubicBezTo>
                <a:lnTo>
                  <a:pt x="119" y="858"/>
                </a:lnTo>
                <a:close/>
                <a:moveTo>
                  <a:pt x="129" y="878"/>
                </a:moveTo>
                <a:cubicBezTo>
                  <a:pt x="130" y="877"/>
                  <a:pt x="129" y="876"/>
                  <a:pt x="129" y="875"/>
                </a:cubicBezTo>
                <a:cubicBezTo>
                  <a:pt x="130" y="877"/>
                  <a:pt x="124" y="877"/>
                  <a:pt x="129" y="878"/>
                </a:cubicBezTo>
                <a:close/>
                <a:moveTo>
                  <a:pt x="98" y="873"/>
                </a:moveTo>
                <a:cubicBezTo>
                  <a:pt x="97" y="873"/>
                  <a:pt x="95" y="875"/>
                  <a:pt x="95" y="875"/>
                </a:cubicBezTo>
                <a:cubicBezTo>
                  <a:pt x="95" y="874"/>
                  <a:pt x="97" y="874"/>
                  <a:pt x="98" y="873"/>
                </a:cubicBezTo>
                <a:close/>
                <a:moveTo>
                  <a:pt x="88" y="878"/>
                </a:moveTo>
                <a:cubicBezTo>
                  <a:pt x="89" y="877"/>
                  <a:pt x="89" y="877"/>
                  <a:pt x="89" y="877"/>
                </a:cubicBezTo>
                <a:cubicBezTo>
                  <a:pt x="87" y="878"/>
                  <a:pt x="87" y="878"/>
                  <a:pt x="87" y="878"/>
                </a:cubicBezTo>
                <a:lnTo>
                  <a:pt x="88" y="878"/>
                </a:lnTo>
                <a:close/>
                <a:moveTo>
                  <a:pt x="88" y="877"/>
                </a:moveTo>
                <a:cubicBezTo>
                  <a:pt x="83" y="879"/>
                  <a:pt x="89" y="877"/>
                  <a:pt x="87" y="878"/>
                </a:cubicBezTo>
                <a:cubicBezTo>
                  <a:pt x="86" y="878"/>
                  <a:pt x="86" y="878"/>
                  <a:pt x="86" y="878"/>
                </a:cubicBezTo>
                <a:cubicBezTo>
                  <a:pt x="90" y="876"/>
                  <a:pt x="90" y="876"/>
                  <a:pt x="90" y="876"/>
                </a:cubicBezTo>
                <a:cubicBezTo>
                  <a:pt x="89" y="877"/>
                  <a:pt x="87" y="878"/>
                  <a:pt x="88" y="877"/>
                </a:cubicBezTo>
                <a:close/>
                <a:moveTo>
                  <a:pt x="98" y="872"/>
                </a:moveTo>
                <a:cubicBezTo>
                  <a:pt x="96" y="873"/>
                  <a:pt x="96" y="872"/>
                  <a:pt x="97" y="872"/>
                </a:cubicBezTo>
                <a:cubicBezTo>
                  <a:pt x="98" y="872"/>
                  <a:pt x="98" y="872"/>
                  <a:pt x="98" y="872"/>
                </a:cubicBezTo>
                <a:cubicBezTo>
                  <a:pt x="98" y="872"/>
                  <a:pt x="98" y="872"/>
                  <a:pt x="98" y="872"/>
                </a:cubicBezTo>
                <a:close/>
                <a:moveTo>
                  <a:pt x="98" y="872"/>
                </a:moveTo>
                <a:cubicBezTo>
                  <a:pt x="98" y="872"/>
                  <a:pt x="99" y="871"/>
                  <a:pt x="98" y="872"/>
                </a:cubicBezTo>
                <a:close/>
                <a:moveTo>
                  <a:pt x="97" y="872"/>
                </a:moveTo>
                <a:cubicBezTo>
                  <a:pt x="98" y="871"/>
                  <a:pt x="98" y="871"/>
                  <a:pt x="98" y="871"/>
                </a:cubicBezTo>
                <a:cubicBezTo>
                  <a:pt x="99" y="871"/>
                  <a:pt x="100" y="871"/>
                  <a:pt x="100" y="870"/>
                </a:cubicBezTo>
                <a:cubicBezTo>
                  <a:pt x="100" y="871"/>
                  <a:pt x="99" y="871"/>
                  <a:pt x="97" y="872"/>
                </a:cubicBezTo>
                <a:close/>
                <a:moveTo>
                  <a:pt x="93" y="874"/>
                </a:move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5" y="873"/>
                  <a:pt x="93" y="874"/>
                </a:cubicBezTo>
                <a:close/>
                <a:moveTo>
                  <a:pt x="96" y="873"/>
                </a:moveTo>
                <a:cubicBezTo>
                  <a:pt x="94" y="873"/>
                  <a:pt x="94" y="873"/>
                  <a:pt x="94" y="873"/>
                </a:cubicBezTo>
                <a:cubicBezTo>
                  <a:pt x="93" y="874"/>
                  <a:pt x="92" y="875"/>
                  <a:pt x="95" y="873"/>
                </a:cubicBezTo>
                <a:cubicBezTo>
                  <a:pt x="93" y="874"/>
                  <a:pt x="95" y="873"/>
                  <a:pt x="96" y="873"/>
                </a:cubicBezTo>
                <a:close/>
                <a:moveTo>
                  <a:pt x="95" y="873"/>
                </a:moveTo>
                <a:cubicBezTo>
                  <a:pt x="94" y="874"/>
                  <a:pt x="93" y="874"/>
                  <a:pt x="92" y="875"/>
                </a:cubicBezTo>
                <a:cubicBezTo>
                  <a:pt x="92" y="875"/>
                  <a:pt x="96" y="873"/>
                  <a:pt x="95" y="873"/>
                </a:cubicBezTo>
                <a:close/>
                <a:moveTo>
                  <a:pt x="83" y="879"/>
                </a:moveTo>
                <a:cubicBezTo>
                  <a:pt x="82" y="880"/>
                  <a:pt x="82" y="880"/>
                  <a:pt x="82" y="880"/>
                </a:cubicBezTo>
                <a:cubicBezTo>
                  <a:pt x="83" y="879"/>
                  <a:pt x="83" y="879"/>
                  <a:pt x="83" y="879"/>
                </a:cubicBezTo>
                <a:cubicBezTo>
                  <a:pt x="83" y="880"/>
                  <a:pt x="85" y="879"/>
                  <a:pt x="83" y="879"/>
                </a:cubicBezTo>
                <a:close/>
                <a:moveTo>
                  <a:pt x="99" y="871"/>
                </a:moveTo>
                <a:cubicBezTo>
                  <a:pt x="98" y="871"/>
                  <a:pt x="96" y="872"/>
                  <a:pt x="95" y="873"/>
                </a:cubicBezTo>
                <a:cubicBezTo>
                  <a:pt x="96" y="872"/>
                  <a:pt x="96" y="872"/>
                  <a:pt x="96" y="872"/>
                </a:cubicBezTo>
                <a:cubicBezTo>
                  <a:pt x="97" y="872"/>
                  <a:pt x="98" y="871"/>
                  <a:pt x="99" y="871"/>
                </a:cubicBezTo>
                <a:close/>
                <a:moveTo>
                  <a:pt x="95" y="873"/>
                </a:move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4" y="873"/>
                  <a:pt x="95" y="873"/>
                </a:cubicBezTo>
                <a:close/>
                <a:moveTo>
                  <a:pt x="88" y="876"/>
                </a:moveTo>
                <a:cubicBezTo>
                  <a:pt x="92" y="875"/>
                  <a:pt x="92" y="875"/>
                  <a:pt x="92" y="875"/>
                </a:cubicBezTo>
                <a:cubicBezTo>
                  <a:pt x="88" y="876"/>
                  <a:pt x="88" y="876"/>
                  <a:pt x="88" y="876"/>
                </a:cubicBezTo>
                <a:close/>
                <a:moveTo>
                  <a:pt x="99" y="870"/>
                </a:moveTo>
                <a:cubicBezTo>
                  <a:pt x="101" y="869"/>
                  <a:pt x="101" y="869"/>
                  <a:pt x="101" y="869"/>
                </a:cubicBezTo>
                <a:cubicBezTo>
                  <a:pt x="98" y="871"/>
                  <a:pt x="98" y="871"/>
                  <a:pt x="98" y="871"/>
                </a:cubicBezTo>
                <a:lnTo>
                  <a:pt x="99" y="870"/>
                </a:lnTo>
                <a:close/>
                <a:moveTo>
                  <a:pt x="99" y="870"/>
                </a:moveTo>
                <a:cubicBezTo>
                  <a:pt x="101" y="870"/>
                  <a:pt x="102" y="869"/>
                  <a:pt x="103" y="868"/>
                </a:cubicBezTo>
                <a:cubicBezTo>
                  <a:pt x="103" y="869"/>
                  <a:pt x="101" y="869"/>
                  <a:pt x="100" y="870"/>
                </a:cubicBezTo>
                <a:cubicBezTo>
                  <a:pt x="100" y="870"/>
                  <a:pt x="100" y="870"/>
                  <a:pt x="99" y="870"/>
                </a:cubicBezTo>
                <a:close/>
                <a:moveTo>
                  <a:pt x="97" y="871"/>
                </a:moveTo>
                <a:cubicBezTo>
                  <a:pt x="98" y="871"/>
                  <a:pt x="99" y="870"/>
                  <a:pt x="100" y="870"/>
                </a:cubicBezTo>
                <a:cubicBezTo>
                  <a:pt x="99" y="870"/>
                  <a:pt x="98" y="870"/>
                  <a:pt x="97" y="871"/>
                </a:cubicBezTo>
                <a:close/>
                <a:moveTo>
                  <a:pt x="94" y="873"/>
                </a:moveTo>
                <a:cubicBezTo>
                  <a:pt x="94" y="873"/>
                  <a:pt x="96" y="872"/>
                  <a:pt x="97" y="872"/>
                </a:cubicBezTo>
                <a:cubicBezTo>
                  <a:pt x="94" y="873"/>
                  <a:pt x="94" y="873"/>
                  <a:pt x="94" y="873"/>
                </a:cubicBezTo>
                <a:close/>
                <a:moveTo>
                  <a:pt x="94" y="873"/>
                </a:move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4" y="873"/>
                  <a:pt x="94" y="873"/>
                </a:cubicBezTo>
                <a:close/>
                <a:moveTo>
                  <a:pt x="94" y="873"/>
                </a:move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3" y="873"/>
                  <a:pt x="94" y="873"/>
                </a:cubicBezTo>
                <a:close/>
                <a:moveTo>
                  <a:pt x="91" y="875"/>
                </a:moveTo>
                <a:cubicBezTo>
                  <a:pt x="89" y="876"/>
                  <a:pt x="87" y="876"/>
                  <a:pt x="85" y="878"/>
                </a:cubicBezTo>
                <a:cubicBezTo>
                  <a:pt x="87" y="877"/>
                  <a:pt x="88" y="876"/>
                  <a:pt x="91" y="875"/>
                </a:cubicBezTo>
                <a:close/>
                <a:moveTo>
                  <a:pt x="90" y="875"/>
                </a:moveTo>
                <a:cubicBezTo>
                  <a:pt x="90" y="875"/>
                  <a:pt x="90" y="875"/>
                  <a:pt x="90" y="875"/>
                </a:cubicBezTo>
                <a:cubicBezTo>
                  <a:pt x="90" y="875"/>
                  <a:pt x="91" y="874"/>
                  <a:pt x="92" y="874"/>
                </a:cubicBezTo>
                <a:lnTo>
                  <a:pt x="90" y="875"/>
                </a:lnTo>
                <a:close/>
                <a:moveTo>
                  <a:pt x="89" y="875"/>
                </a:moveTo>
                <a:cubicBezTo>
                  <a:pt x="90" y="875"/>
                  <a:pt x="90" y="875"/>
                  <a:pt x="90" y="875"/>
                </a:cubicBezTo>
                <a:cubicBezTo>
                  <a:pt x="90" y="875"/>
                  <a:pt x="90" y="875"/>
                  <a:pt x="90" y="875"/>
                </a:cubicBezTo>
                <a:lnTo>
                  <a:pt x="89" y="875"/>
                </a:lnTo>
                <a:close/>
                <a:moveTo>
                  <a:pt x="95" y="872"/>
                </a:move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2" y="873"/>
                  <a:pt x="92" y="873"/>
                </a:cubicBezTo>
                <a:cubicBezTo>
                  <a:pt x="93" y="873"/>
                  <a:pt x="95" y="872"/>
                  <a:pt x="95" y="872"/>
                </a:cubicBezTo>
                <a:close/>
                <a:moveTo>
                  <a:pt x="94" y="873"/>
                </a:moveTo>
                <a:cubicBezTo>
                  <a:pt x="94" y="873"/>
                  <a:pt x="94" y="873"/>
                  <a:pt x="94" y="873"/>
                </a:cubicBezTo>
                <a:cubicBezTo>
                  <a:pt x="94" y="873"/>
                  <a:pt x="94" y="873"/>
                  <a:pt x="94" y="873"/>
                </a:cubicBezTo>
                <a:close/>
                <a:moveTo>
                  <a:pt x="93" y="872"/>
                </a:moveTo>
                <a:cubicBezTo>
                  <a:pt x="93" y="872"/>
                  <a:pt x="93" y="873"/>
                  <a:pt x="92" y="873"/>
                </a:cubicBezTo>
                <a:cubicBezTo>
                  <a:pt x="93" y="872"/>
                  <a:pt x="93" y="872"/>
                  <a:pt x="93" y="872"/>
                </a:cubicBezTo>
                <a:close/>
                <a:moveTo>
                  <a:pt x="92" y="874"/>
                </a:moveTo>
                <a:cubicBezTo>
                  <a:pt x="91" y="874"/>
                  <a:pt x="92" y="874"/>
                  <a:pt x="93" y="873"/>
                </a:cubicBezTo>
                <a:cubicBezTo>
                  <a:pt x="93" y="873"/>
                  <a:pt x="92" y="873"/>
                  <a:pt x="92" y="873"/>
                </a:cubicBezTo>
                <a:cubicBezTo>
                  <a:pt x="92" y="873"/>
                  <a:pt x="92" y="874"/>
                  <a:pt x="92" y="874"/>
                </a:cubicBezTo>
                <a:close/>
                <a:moveTo>
                  <a:pt x="96" y="871"/>
                </a:moveTo>
                <a:cubicBezTo>
                  <a:pt x="95" y="872"/>
                  <a:pt x="95" y="872"/>
                  <a:pt x="94" y="872"/>
                </a:cubicBezTo>
                <a:cubicBezTo>
                  <a:pt x="95" y="872"/>
                  <a:pt x="97" y="871"/>
                  <a:pt x="96" y="871"/>
                </a:cubicBezTo>
                <a:close/>
                <a:moveTo>
                  <a:pt x="95" y="872"/>
                </a:moveTo>
                <a:cubicBezTo>
                  <a:pt x="95" y="872"/>
                  <a:pt x="95" y="872"/>
                  <a:pt x="95" y="872"/>
                </a:cubicBezTo>
                <a:cubicBezTo>
                  <a:pt x="95" y="872"/>
                  <a:pt x="95" y="872"/>
                  <a:pt x="95" y="872"/>
                </a:cubicBezTo>
                <a:close/>
                <a:moveTo>
                  <a:pt x="95" y="872"/>
                </a:moveTo>
                <a:cubicBezTo>
                  <a:pt x="94" y="873"/>
                  <a:pt x="93" y="873"/>
                  <a:pt x="93" y="873"/>
                </a:cubicBezTo>
                <a:cubicBezTo>
                  <a:pt x="93" y="873"/>
                  <a:pt x="93" y="873"/>
                  <a:pt x="94" y="873"/>
                </a:cubicBezTo>
                <a:cubicBezTo>
                  <a:pt x="94" y="873"/>
                  <a:pt x="94" y="873"/>
                  <a:pt x="95" y="872"/>
                </a:cubicBezTo>
                <a:close/>
                <a:moveTo>
                  <a:pt x="75" y="880"/>
                </a:moveTo>
                <a:cubicBezTo>
                  <a:pt x="77" y="879"/>
                  <a:pt x="80" y="878"/>
                  <a:pt x="77" y="880"/>
                </a:cubicBezTo>
                <a:cubicBezTo>
                  <a:pt x="79" y="879"/>
                  <a:pt x="88" y="875"/>
                  <a:pt x="92" y="873"/>
                </a:cubicBezTo>
                <a:cubicBezTo>
                  <a:pt x="91" y="873"/>
                  <a:pt x="90" y="874"/>
                  <a:pt x="89" y="874"/>
                </a:cubicBezTo>
                <a:cubicBezTo>
                  <a:pt x="87" y="875"/>
                  <a:pt x="85" y="876"/>
                  <a:pt x="83" y="877"/>
                </a:cubicBezTo>
                <a:cubicBezTo>
                  <a:pt x="82" y="877"/>
                  <a:pt x="84" y="876"/>
                  <a:pt x="85" y="876"/>
                </a:cubicBezTo>
                <a:cubicBezTo>
                  <a:pt x="82" y="877"/>
                  <a:pt x="80" y="878"/>
                  <a:pt x="75" y="880"/>
                </a:cubicBezTo>
                <a:cubicBezTo>
                  <a:pt x="77" y="879"/>
                  <a:pt x="77" y="879"/>
                  <a:pt x="77" y="879"/>
                </a:cubicBezTo>
                <a:cubicBezTo>
                  <a:pt x="76" y="879"/>
                  <a:pt x="75" y="880"/>
                  <a:pt x="75" y="880"/>
                </a:cubicBezTo>
                <a:close/>
                <a:moveTo>
                  <a:pt x="92" y="873"/>
                </a:move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4" y="872"/>
                  <a:pt x="96" y="871"/>
                </a:cubicBezTo>
                <a:cubicBezTo>
                  <a:pt x="95" y="872"/>
                  <a:pt x="94" y="872"/>
                  <a:pt x="93" y="872"/>
                </a:cubicBezTo>
                <a:cubicBezTo>
                  <a:pt x="93" y="873"/>
                  <a:pt x="93" y="873"/>
                  <a:pt x="93" y="873"/>
                </a:cubicBezTo>
                <a:lnTo>
                  <a:pt x="92" y="873"/>
                </a:lnTo>
                <a:close/>
                <a:moveTo>
                  <a:pt x="93" y="873"/>
                </a:moveTo>
                <a:cubicBezTo>
                  <a:pt x="90" y="874"/>
                  <a:pt x="89" y="875"/>
                  <a:pt x="85" y="876"/>
                </a:cubicBezTo>
                <a:cubicBezTo>
                  <a:pt x="86" y="876"/>
                  <a:pt x="88" y="875"/>
                  <a:pt x="89" y="875"/>
                </a:cubicBezTo>
                <a:cubicBezTo>
                  <a:pt x="88" y="875"/>
                  <a:pt x="91" y="874"/>
                  <a:pt x="92" y="873"/>
                </a:cubicBez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3" y="873"/>
                  <a:pt x="93" y="873"/>
                  <a:pt x="93" y="873"/>
                </a:cubicBezTo>
                <a:cubicBezTo>
                  <a:pt x="93" y="873"/>
                  <a:pt x="93" y="873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4" y="872"/>
                  <a:pt x="94" y="872"/>
                  <a:pt x="94" y="872"/>
                </a:cubicBezTo>
                <a:cubicBezTo>
                  <a:pt x="93" y="873"/>
                  <a:pt x="93" y="873"/>
                  <a:pt x="93" y="873"/>
                </a:cubicBezTo>
                <a:cubicBezTo>
                  <a:pt x="92" y="873"/>
                  <a:pt x="92" y="873"/>
                  <a:pt x="93" y="873"/>
                </a:cubicBezTo>
                <a:close/>
                <a:moveTo>
                  <a:pt x="79" y="880"/>
                </a:moveTo>
                <a:cubicBezTo>
                  <a:pt x="79" y="880"/>
                  <a:pt x="79" y="880"/>
                  <a:pt x="79" y="880"/>
                </a:cubicBezTo>
                <a:cubicBezTo>
                  <a:pt x="79" y="880"/>
                  <a:pt x="79" y="880"/>
                  <a:pt x="79" y="880"/>
                </a:cubicBezTo>
                <a:close/>
                <a:moveTo>
                  <a:pt x="80" y="879"/>
                </a:moveTo>
                <a:cubicBezTo>
                  <a:pt x="81" y="879"/>
                  <a:pt x="82" y="879"/>
                  <a:pt x="82" y="879"/>
                </a:cubicBezTo>
                <a:cubicBezTo>
                  <a:pt x="81" y="879"/>
                  <a:pt x="80" y="880"/>
                  <a:pt x="79" y="880"/>
                </a:cubicBezTo>
                <a:cubicBezTo>
                  <a:pt x="80" y="880"/>
                  <a:pt x="81" y="879"/>
                  <a:pt x="83" y="878"/>
                </a:cubicBezTo>
                <a:cubicBezTo>
                  <a:pt x="82" y="879"/>
                  <a:pt x="82" y="879"/>
                  <a:pt x="82" y="879"/>
                </a:cubicBezTo>
                <a:cubicBezTo>
                  <a:pt x="83" y="878"/>
                  <a:pt x="87" y="876"/>
                  <a:pt x="87" y="876"/>
                </a:cubicBezTo>
                <a:cubicBezTo>
                  <a:pt x="85" y="877"/>
                  <a:pt x="83" y="878"/>
                  <a:pt x="80" y="879"/>
                </a:cubicBezTo>
                <a:close/>
                <a:moveTo>
                  <a:pt x="86" y="876"/>
                </a:moveTo>
                <a:cubicBezTo>
                  <a:pt x="84" y="877"/>
                  <a:pt x="84" y="877"/>
                  <a:pt x="84" y="877"/>
                </a:cubicBezTo>
                <a:cubicBezTo>
                  <a:pt x="82" y="878"/>
                  <a:pt x="82" y="878"/>
                  <a:pt x="82" y="878"/>
                </a:cubicBezTo>
                <a:cubicBezTo>
                  <a:pt x="83" y="877"/>
                  <a:pt x="83" y="877"/>
                  <a:pt x="83" y="877"/>
                </a:cubicBezTo>
                <a:cubicBezTo>
                  <a:pt x="83" y="878"/>
                  <a:pt x="85" y="877"/>
                  <a:pt x="86" y="876"/>
                </a:cubicBezTo>
                <a:close/>
                <a:moveTo>
                  <a:pt x="94" y="872"/>
                </a:moveTo>
                <a:cubicBezTo>
                  <a:pt x="97" y="870"/>
                  <a:pt x="97" y="870"/>
                  <a:pt x="97" y="870"/>
                </a:cubicBezTo>
                <a:cubicBezTo>
                  <a:pt x="93" y="872"/>
                  <a:pt x="93" y="872"/>
                  <a:pt x="93" y="872"/>
                </a:cubicBezTo>
                <a:lnTo>
                  <a:pt x="94" y="872"/>
                </a:lnTo>
                <a:close/>
                <a:moveTo>
                  <a:pt x="94" y="872"/>
                </a:moveTo>
                <a:cubicBezTo>
                  <a:pt x="97" y="871"/>
                  <a:pt x="97" y="871"/>
                  <a:pt x="97" y="871"/>
                </a:cubicBezTo>
                <a:cubicBezTo>
                  <a:pt x="95" y="871"/>
                  <a:pt x="95" y="871"/>
                  <a:pt x="95" y="871"/>
                </a:cubicBezTo>
                <a:lnTo>
                  <a:pt x="94" y="872"/>
                </a:lnTo>
                <a:close/>
                <a:moveTo>
                  <a:pt x="55" y="870"/>
                </a:moveTo>
                <a:cubicBezTo>
                  <a:pt x="56" y="870"/>
                  <a:pt x="56" y="870"/>
                  <a:pt x="56" y="870"/>
                </a:cubicBezTo>
                <a:cubicBezTo>
                  <a:pt x="56" y="870"/>
                  <a:pt x="56" y="870"/>
                  <a:pt x="55" y="870"/>
                </a:cubicBezTo>
                <a:close/>
                <a:moveTo>
                  <a:pt x="56" y="870"/>
                </a:moveTo>
                <a:cubicBezTo>
                  <a:pt x="57" y="870"/>
                  <a:pt x="57" y="870"/>
                  <a:pt x="57" y="870"/>
                </a:cubicBezTo>
                <a:cubicBezTo>
                  <a:pt x="57" y="870"/>
                  <a:pt x="56" y="870"/>
                  <a:pt x="56" y="870"/>
                </a:cubicBezTo>
                <a:close/>
                <a:moveTo>
                  <a:pt x="92" y="868"/>
                </a:moveTo>
                <a:cubicBezTo>
                  <a:pt x="95" y="867"/>
                  <a:pt x="99" y="866"/>
                  <a:pt x="96" y="867"/>
                </a:cubicBezTo>
                <a:cubicBezTo>
                  <a:pt x="93" y="868"/>
                  <a:pt x="93" y="868"/>
                  <a:pt x="93" y="868"/>
                </a:cubicBezTo>
                <a:cubicBezTo>
                  <a:pt x="93" y="868"/>
                  <a:pt x="93" y="868"/>
                  <a:pt x="92" y="868"/>
                </a:cubicBezTo>
                <a:close/>
                <a:moveTo>
                  <a:pt x="73" y="870"/>
                </a:moveTo>
                <a:cubicBezTo>
                  <a:pt x="73" y="870"/>
                  <a:pt x="73" y="870"/>
                  <a:pt x="72" y="870"/>
                </a:cubicBezTo>
                <a:cubicBezTo>
                  <a:pt x="73" y="870"/>
                  <a:pt x="74" y="870"/>
                  <a:pt x="75" y="870"/>
                </a:cubicBezTo>
                <a:cubicBezTo>
                  <a:pt x="75" y="870"/>
                  <a:pt x="74" y="870"/>
                  <a:pt x="73" y="870"/>
                </a:cubicBezTo>
                <a:close/>
                <a:moveTo>
                  <a:pt x="60" y="873"/>
                </a:moveTo>
                <a:cubicBezTo>
                  <a:pt x="62" y="873"/>
                  <a:pt x="62" y="873"/>
                  <a:pt x="62" y="873"/>
                </a:cubicBezTo>
                <a:cubicBezTo>
                  <a:pt x="62" y="873"/>
                  <a:pt x="61" y="873"/>
                  <a:pt x="60" y="873"/>
                </a:cubicBezTo>
                <a:close/>
                <a:moveTo>
                  <a:pt x="52" y="868"/>
                </a:moveTo>
                <a:cubicBezTo>
                  <a:pt x="49" y="868"/>
                  <a:pt x="49" y="868"/>
                  <a:pt x="49" y="868"/>
                </a:cubicBezTo>
                <a:cubicBezTo>
                  <a:pt x="49" y="868"/>
                  <a:pt x="51" y="868"/>
                  <a:pt x="52" y="868"/>
                </a:cubicBezTo>
                <a:close/>
                <a:moveTo>
                  <a:pt x="92" y="871"/>
                </a:moveTo>
                <a:cubicBezTo>
                  <a:pt x="93" y="870"/>
                  <a:pt x="94" y="870"/>
                  <a:pt x="94" y="870"/>
                </a:cubicBezTo>
                <a:cubicBezTo>
                  <a:pt x="92" y="871"/>
                  <a:pt x="90" y="872"/>
                  <a:pt x="92" y="871"/>
                </a:cubicBezTo>
                <a:close/>
                <a:moveTo>
                  <a:pt x="89" y="864"/>
                </a:moveTo>
                <a:cubicBezTo>
                  <a:pt x="89" y="864"/>
                  <a:pt x="88" y="864"/>
                  <a:pt x="87" y="864"/>
                </a:cubicBezTo>
                <a:cubicBezTo>
                  <a:pt x="88" y="864"/>
                  <a:pt x="88" y="864"/>
                  <a:pt x="89" y="864"/>
                </a:cubicBezTo>
                <a:close/>
                <a:moveTo>
                  <a:pt x="94" y="870"/>
                </a:moveTo>
                <a:cubicBezTo>
                  <a:pt x="94" y="870"/>
                  <a:pt x="94" y="870"/>
                  <a:pt x="93" y="870"/>
                </a:cubicBezTo>
                <a:cubicBezTo>
                  <a:pt x="94" y="870"/>
                  <a:pt x="94" y="870"/>
                  <a:pt x="94" y="870"/>
                </a:cubicBezTo>
                <a:cubicBezTo>
                  <a:pt x="95" y="869"/>
                  <a:pt x="96" y="869"/>
                  <a:pt x="94" y="870"/>
                </a:cubicBezTo>
                <a:close/>
                <a:moveTo>
                  <a:pt x="54" y="857"/>
                </a:moveTo>
                <a:cubicBezTo>
                  <a:pt x="54" y="857"/>
                  <a:pt x="54" y="857"/>
                  <a:pt x="55" y="857"/>
                </a:cubicBezTo>
                <a:cubicBezTo>
                  <a:pt x="54" y="857"/>
                  <a:pt x="54" y="857"/>
                  <a:pt x="54" y="857"/>
                </a:cubicBezTo>
                <a:close/>
                <a:moveTo>
                  <a:pt x="86" y="855"/>
                </a:moveTo>
                <a:cubicBezTo>
                  <a:pt x="86" y="855"/>
                  <a:pt x="86" y="855"/>
                  <a:pt x="86" y="855"/>
                </a:cubicBezTo>
                <a:cubicBezTo>
                  <a:pt x="87" y="855"/>
                  <a:pt x="87" y="855"/>
                  <a:pt x="86" y="855"/>
                </a:cubicBezTo>
                <a:close/>
                <a:moveTo>
                  <a:pt x="95" y="871"/>
                </a:moveTo>
                <a:cubicBezTo>
                  <a:pt x="95" y="871"/>
                  <a:pt x="95" y="871"/>
                  <a:pt x="95" y="871"/>
                </a:cubicBezTo>
                <a:close/>
                <a:moveTo>
                  <a:pt x="82" y="876"/>
                </a:moveTo>
                <a:cubicBezTo>
                  <a:pt x="83" y="876"/>
                  <a:pt x="83" y="876"/>
                  <a:pt x="84" y="876"/>
                </a:cubicBezTo>
                <a:cubicBezTo>
                  <a:pt x="83" y="876"/>
                  <a:pt x="83" y="876"/>
                  <a:pt x="82" y="876"/>
                </a:cubicBezTo>
                <a:close/>
                <a:moveTo>
                  <a:pt x="75" y="876"/>
                </a:moveTo>
                <a:cubicBezTo>
                  <a:pt x="75" y="876"/>
                  <a:pt x="75" y="876"/>
                  <a:pt x="75" y="876"/>
                </a:cubicBezTo>
                <a:cubicBezTo>
                  <a:pt x="75" y="877"/>
                  <a:pt x="75" y="876"/>
                  <a:pt x="75" y="876"/>
                </a:cubicBezTo>
                <a:close/>
                <a:moveTo>
                  <a:pt x="95" y="871"/>
                </a:moveTo>
                <a:cubicBezTo>
                  <a:pt x="94" y="871"/>
                  <a:pt x="94" y="871"/>
                  <a:pt x="94" y="871"/>
                </a:cubicBezTo>
                <a:cubicBezTo>
                  <a:pt x="94" y="871"/>
                  <a:pt x="94" y="871"/>
                  <a:pt x="95" y="871"/>
                </a:cubicBezTo>
                <a:close/>
                <a:moveTo>
                  <a:pt x="95" y="871"/>
                </a:moveTo>
                <a:cubicBezTo>
                  <a:pt x="95" y="871"/>
                  <a:pt x="95" y="871"/>
                  <a:pt x="95" y="871"/>
                </a:cubicBezTo>
                <a:cubicBezTo>
                  <a:pt x="95" y="871"/>
                  <a:pt x="96" y="870"/>
                  <a:pt x="95" y="871"/>
                </a:cubicBezTo>
                <a:close/>
                <a:moveTo>
                  <a:pt x="95" y="871"/>
                </a:moveTo>
                <a:cubicBezTo>
                  <a:pt x="95" y="871"/>
                  <a:pt x="95" y="871"/>
                  <a:pt x="95" y="871"/>
                </a:cubicBezTo>
                <a:cubicBezTo>
                  <a:pt x="95" y="871"/>
                  <a:pt x="95" y="871"/>
                  <a:pt x="95" y="871"/>
                </a:cubicBezTo>
                <a:close/>
                <a:moveTo>
                  <a:pt x="63" y="862"/>
                </a:moveTo>
                <a:cubicBezTo>
                  <a:pt x="63" y="862"/>
                  <a:pt x="63" y="862"/>
                  <a:pt x="63" y="862"/>
                </a:cubicBezTo>
                <a:cubicBezTo>
                  <a:pt x="62" y="862"/>
                  <a:pt x="62" y="862"/>
                  <a:pt x="63" y="862"/>
                </a:cubicBezTo>
                <a:close/>
                <a:moveTo>
                  <a:pt x="61" y="877"/>
                </a:moveTo>
                <a:cubicBezTo>
                  <a:pt x="61" y="877"/>
                  <a:pt x="61" y="877"/>
                  <a:pt x="61" y="877"/>
                </a:cubicBezTo>
                <a:cubicBezTo>
                  <a:pt x="61" y="877"/>
                  <a:pt x="61" y="877"/>
                  <a:pt x="61" y="877"/>
                </a:cubicBezTo>
                <a:close/>
                <a:moveTo>
                  <a:pt x="58" y="877"/>
                </a:moveTo>
                <a:cubicBezTo>
                  <a:pt x="62" y="876"/>
                  <a:pt x="62" y="876"/>
                  <a:pt x="61" y="877"/>
                </a:cubicBezTo>
                <a:cubicBezTo>
                  <a:pt x="70" y="874"/>
                  <a:pt x="70" y="874"/>
                  <a:pt x="70" y="874"/>
                </a:cubicBezTo>
                <a:lnTo>
                  <a:pt x="58" y="877"/>
                </a:lnTo>
                <a:close/>
                <a:moveTo>
                  <a:pt x="56" y="869"/>
                </a:moveTo>
                <a:cubicBezTo>
                  <a:pt x="60" y="868"/>
                  <a:pt x="55" y="869"/>
                  <a:pt x="52" y="869"/>
                </a:cubicBezTo>
                <a:cubicBezTo>
                  <a:pt x="53" y="869"/>
                  <a:pt x="59" y="868"/>
                  <a:pt x="58" y="868"/>
                </a:cubicBezTo>
                <a:cubicBezTo>
                  <a:pt x="56" y="868"/>
                  <a:pt x="51" y="869"/>
                  <a:pt x="49" y="869"/>
                </a:cubicBezTo>
                <a:cubicBezTo>
                  <a:pt x="54" y="868"/>
                  <a:pt x="54" y="868"/>
                  <a:pt x="54" y="868"/>
                </a:cubicBezTo>
                <a:cubicBezTo>
                  <a:pt x="50" y="868"/>
                  <a:pt x="54" y="868"/>
                  <a:pt x="55" y="867"/>
                </a:cubicBezTo>
                <a:cubicBezTo>
                  <a:pt x="54" y="867"/>
                  <a:pt x="54" y="867"/>
                  <a:pt x="53" y="867"/>
                </a:cubicBezTo>
                <a:cubicBezTo>
                  <a:pt x="55" y="867"/>
                  <a:pt x="48" y="868"/>
                  <a:pt x="50" y="867"/>
                </a:cubicBezTo>
                <a:cubicBezTo>
                  <a:pt x="51" y="867"/>
                  <a:pt x="53" y="867"/>
                  <a:pt x="54" y="867"/>
                </a:cubicBezTo>
                <a:cubicBezTo>
                  <a:pt x="51" y="867"/>
                  <a:pt x="51" y="867"/>
                  <a:pt x="51" y="867"/>
                </a:cubicBezTo>
                <a:cubicBezTo>
                  <a:pt x="52" y="867"/>
                  <a:pt x="55" y="866"/>
                  <a:pt x="58" y="866"/>
                </a:cubicBezTo>
                <a:cubicBezTo>
                  <a:pt x="58" y="866"/>
                  <a:pt x="56" y="866"/>
                  <a:pt x="56" y="866"/>
                </a:cubicBezTo>
                <a:cubicBezTo>
                  <a:pt x="57" y="866"/>
                  <a:pt x="58" y="866"/>
                  <a:pt x="59" y="866"/>
                </a:cubicBezTo>
                <a:cubicBezTo>
                  <a:pt x="54" y="866"/>
                  <a:pt x="54" y="866"/>
                  <a:pt x="54" y="866"/>
                </a:cubicBezTo>
                <a:cubicBezTo>
                  <a:pt x="54" y="866"/>
                  <a:pt x="54" y="866"/>
                  <a:pt x="53" y="866"/>
                </a:cubicBezTo>
                <a:cubicBezTo>
                  <a:pt x="53" y="866"/>
                  <a:pt x="51" y="866"/>
                  <a:pt x="54" y="866"/>
                </a:cubicBezTo>
                <a:cubicBezTo>
                  <a:pt x="55" y="865"/>
                  <a:pt x="56" y="865"/>
                  <a:pt x="57" y="865"/>
                </a:cubicBezTo>
                <a:cubicBezTo>
                  <a:pt x="54" y="866"/>
                  <a:pt x="57" y="865"/>
                  <a:pt x="59" y="865"/>
                </a:cubicBezTo>
                <a:cubicBezTo>
                  <a:pt x="58" y="865"/>
                  <a:pt x="60" y="865"/>
                  <a:pt x="62" y="865"/>
                </a:cubicBezTo>
                <a:cubicBezTo>
                  <a:pt x="62" y="865"/>
                  <a:pt x="58" y="865"/>
                  <a:pt x="55" y="865"/>
                </a:cubicBezTo>
                <a:cubicBezTo>
                  <a:pt x="56" y="865"/>
                  <a:pt x="57" y="865"/>
                  <a:pt x="54" y="865"/>
                </a:cubicBezTo>
                <a:cubicBezTo>
                  <a:pt x="58" y="865"/>
                  <a:pt x="58" y="865"/>
                  <a:pt x="58" y="865"/>
                </a:cubicBezTo>
                <a:cubicBezTo>
                  <a:pt x="57" y="865"/>
                  <a:pt x="57" y="865"/>
                  <a:pt x="57" y="865"/>
                </a:cubicBezTo>
                <a:cubicBezTo>
                  <a:pt x="62" y="864"/>
                  <a:pt x="62" y="864"/>
                  <a:pt x="62" y="864"/>
                </a:cubicBezTo>
                <a:cubicBezTo>
                  <a:pt x="64" y="864"/>
                  <a:pt x="55" y="865"/>
                  <a:pt x="57" y="864"/>
                </a:cubicBezTo>
                <a:cubicBezTo>
                  <a:pt x="61" y="864"/>
                  <a:pt x="61" y="864"/>
                  <a:pt x="61" y="864"/>
                </a:cubicBezTo>
                <a:cubicBezTo>
                  <a:pt x="59" y="864"/>
                  <a:pt x="53" y="865"/>
                  <a:pt x="57" y="864"/>
                </a:cubicBezTo>
                <a:cubicBezTo>
                  <a:pt x="55" y="864"/>
                  <a:pt x="53" y="865"/>
                  <a:pt x="52" y="864"/>
                </a:cubicBezTo>
                <a:cubicBezTo>
                  <a:pt x="54" y="864"/>
                  <a:pt x="55" y="864"/>
                  <a:pt x="56" y="864"/>
                </a:cubicBezTo>
                <a:cubicBezTo>
                  <a:pt x="54" y="864"/>
                  <a:pt x="51" y="864"/>
                  <a:pt x="52" y="864"/>
                </a:cubicBezTo>
                <a:cubicBezTo>
                  <a:pt x="50" y="864"/>
                  <a:pt x="64" y="863"/>
                  <a:pt x="59" y="863"/>
                </a:cubicBezTo>
                <a:cubicBezTo>
                  <a:pt x="57" y="863"/>
                  <a:pt x="52" y="863"/>
                  <a:pt x="53" y="864"/>
                </a:cubicBezTo>
                <a:cubicBezTo>
                  <a:pt x="51" y="864"/>
                  <a:pt x="58" y="863"/>
                  <a:pt x="54" y="863"/>
                </a:cubicBezTo>
                <a:cubicBezTo>
                  <a:pt x="58" y="863"/>
                  <a:pt x="58" y="863"/>
                  <a:pt x="58" y="863"/>
                </a:cubicBezTo>
                <a:cubicBezTo>
                  <a:pt x="58" y="863"/>
                  <a:pt x="57" y="863"/>
                  <a:pt x="56" y="863"/>
                </a:cubicBezTo>
                <a:cubicBezTo>
                  <a:pt x="60" y="863"/>
                  <a:pt x="60" y="863"/>
                  <a:pt x="60" y="863"/>
                </a:cubicBezTo>
                <a:cubicBezTo>
                  <a:pt x="54" y="863"/>
                  <a:pt x="63" y="862"/>
                  <a:pt x="55" y="863"/>
                </a:cubicBezTo>
                <a:cubicBezTo>
                  <a:pt x="61" y="862"/>
                  <a:pt x="54" y="862"/>
                  <a:pt x="57" y="862"/>
                </a:cubicBezTo>
                <a:cubicBezTo>
                  <a:pt x="61" y="862"/>
                  <a:pt x="57" y="863"/>
                  <a:pt x="62" y="862"/>
                </a:cubicBezTo>
                <a:cubicBezTo>
                  <a:pt x="64" y="862"/>
                  <a:pt x="61" y="862"/>
                  <a:pt x="63" y="862"/>
                </a:cubicBezTo>
                <a:cubicBezTo>
                  <a:pt x="64" y="862"/>
                  <a:pt x="65" y="862"/>
                  <a:pt x="66" y="862"/>
                </a:cubicBezTo>
                <a:cubicBezTo>
                  <a:pt x="70" y="861"/>
                  <a:pt x="63" y="862"/>
                  <a:pt x="61" y="862"/>
                </a:cubicBezTo>
                <a:cubicBezTo>
                  <a:pt x="63" y="862"/>
                  <a:pt x="63" y="862"/>
                  <a:pt x="63" y="862"/>
                </a:cubicBezTo>
                <a:cubicBezTo>
                  <a:pt x="57" y="862"/>
                  <a:pt x="62" y="862"/>
                  <a:pt x="57" y="862"/>
                </a:cubicBezTo>
                <a:cubicBezTo>
                  <a:pt x="60" y="862"/>
                  <a:pt x="56" y="862"/>
                  <a:pt x="58" y="862"/>
                </a:cubicBezTo>
                <a:cubicBezTo>
                  <a:pt x="58" y="862"/>
                  <a:pt x="58" y="862"/>
                  <a:pt x="58" y="862"/>
                </a:cubicBezTo>
                <a:cubicBezTo>
                  <a:pt x="58" y="861"/>
                  <a:pt x="67" y="861"/>
                  <a:pt x="68" y="861"/>
                </a:cubicBezTo>
                <a:cubicBezTo>
                  <a:pt x="68" y="860"/>
                  <a:pt x="65" y="860"/>
                  <a:pt x="63" y="861"/>
                </a:cubicBezTo>
                <a:cubicBezTo>
                  <a:pt x="61" y="861"/>
                  <a:pt x="65" y="861"/>
                  <a:pt x="57" y="861"/>
                </a:cubicBezTo>
                <a:cubicBezTo>
                  <a:pt x="66" y="860"/>
                  <a:pt x="54" y="861"/>
                  <a:pt x="60" y="860"/>
                </a:cubicBezTo>
                <a:cubicBezTo>
                  <a:pt x="63" y="860"/>
                  <a:pt x="65" y="860"/>
                  <a:pt x="67" y="860"/>
                </a:cubicBezTo>
                <a:cubicBezTo>
                  <a:pt x="66" y="860"/>
                  <a:pt x="65" y="860"/>
                  <a:pt x="62" y="860"/>
                </a:cubicBezTo>
                <a:cubicBezTo>
                  <a:pt x="65" y="860"/>
                  <a:pt x="65" y="860"/>
                  <a:pt x="65" y="860"/>
                </a:cubicBezTo>
                <a:cubicBezTo>
                  <a:pt x="59" y="860"/>
                  <a:pt x="60" y="860"/>
                  <a:pt x="57" y="860"/>
                </a:cubicBezTo>
                <a:cubicBezTo>
                  <a:pt x="59" y="860"/>
                  <a:pt x="60" y="859"/>
                  <a:pt x="62" y="859"/>
                </a:cubicBezTo>
                <a:cubicBezTo>
                  <a:pt x="63" y="859"/>
                  <a:pt x="62" y="859"/>
                  <a:pt x="60" y="859"/>
                </a:cubicBezTo>
                <a:cubicBezTo>
                  <a:pt x="60" y="859"/>
                  <a:pt x="60" y="859"/>
                  <a:pt x="60" y="859"/>
                </a:cubicBezTo>
                <a:cubicBezTo>
                  <a:pt x="59" y="859"/>
                  <a:pt x="64" y="859"/>
                  <a:pt x="61" y="859"/>
                </a:cubicBezTo>
                <a:cubicBezTo>
                  <a:pt x="59" y="859"/>
                  <a:pt x="59" y="859"/>
                  <a:pt x="59" y="859"/>
                </a:cubicBezTo>
                <a:cubicBezTo>
                  <a:pt x="55" y="859"/>
                  <a:pt x="58" y="858"/>
                  <a:pt x="56" y="858"/>
                </a:cubicBezTo>
                <a:cubicBezTo>
                  <a:pt x="54" y="858"/>
                  <a:pt x="54" y="858"/>
                  <a:pt x="54" y="858"/>
                </a:cubicBezTo>
                <a:cubicBezTo>
                  <a:pt x="55" y="858"/>
                  <a:pt x="52" y="857"/>
                  <a:pt x="54" y="857"/>
                </a:cubicBezTo>
                <a:cubicBezTo>
                  <a:pt x="54" y="857"/>
                  <a:pt x="55" y="857"/>
                  <a:pt x="55" y="857"/>
                </a:cubicBezTo>
                <a:cubicBezTo>
                  <a:pt x="57" y="857"/>
                  <a:pt x="59" y="857"/>
                  <a:pt x="60" y="857"/>
                </a:cubicBezTo>
                <a:cubicBezTo>
                  <a:pt x="57" y="857"/>
                  <a:pt x="57" y="857"/>
                  <a:pt x="57" y="857"/>
                </a:cubicBezTo>
                <a:cubicBezTo>
                  <a:pt x="59" y="857"/>
                  <a:pt x="59" y="857"/>
                  <a:pt x="59" y="857"/>
                </a:cubicBezTo>
                <a:cubicBezTo>
                  <a:pt x="59" y="857"/>
                  <a:pt x="55" y="857"/>
                  <a:pt x="55" y="857"/>
                </a:cubicBezTo>
                <a:cubicBezTo>
                  <a:pt x="63" y="857"/>
                  <a:pt x="56" y="856"/>
                  <a:pt x="63" y="856"/>
                </a:cubicBezTo>
                <a:cubicBezTo>
                  <a:pt x="58" y="856"/>
                  <a:pt x="63" y="856"/>
                  <a:pt x="57" y="856"/>
                </a:cubicBezTo>
                <a:cubicBezTo>
                  <a:pt x="58" y="856"/>
                  <a:pt x="59" y="856"/>
                  <a:pt x="60" y="856"/>
                </a:cubicBezTo>
                <a:cubicBezTo>
                  <a:pt x="56" y="856"/>
                  <a:pt x="56" y="856"/>
                  <a:pt x="56" y="856"/>
                </a:cubicBezTo>
                <a:cubicBezTo>
                  <a:pt x="58" y="856"/>
                  <a:pt x="61" y="856"/>
                  <a:pt x="60" y="855"/>
                </a:cubicBezTo>
                <a:cubicBezTo>
                  <a:pt x="61" y="855"/>
                  <a:pt x="61" y="855"/>
                  <a:pt x="61" y="855"/>
                </a:cubicBezTo>
                <a:cubicBezTo>
                  <a:pt x="63" y="855"/>
                  <a:pt x="62" y="855"/>
                  <a:pt x="59" y="855"/>
                </a:cubicBezTo>
                <a:cubicBezTo>
                  <a:pt x="61" y="855"/>
                  <a:pt x="61" y="855"/>
                  <a:pt x="63" y="855"/>
                </a:cubicBezTo>
                <a:cubicBezTo>
                  <a:pt x="54" y="854"/>
                  <a:pt x="69" y="855"/>
                  <a:pt x="63" y="854"/>
                </a:cubicBezTo>
                <a:cubicBezTo>
                  <a:pt x="70" y="854"/>
                  <a:pt x="77" y="854"/>
                  <a:pt x="82" y="855"/>
                </a:cubicBezTo>
                <a:cubicBezTo>
                  <a:pt x="81" y="855"/>
                  <a:pt x="81" y="855"/>
                  <a:pt x="81" y="855"/>
                </a:cubicBezTo>
                <a:cubicBezTo>
                  <a:pt x="86" y="855"/>
                  <a:pt x="81" y="855"/>
                  <a:pt x="86" y="855"/>
                </a:cubicBezTo>
                <a:cubicBezTo>
                  <a:pt x="81" y="855"/>
                  <a:pt x="81" y="855"/>
                  <a:pt x="81" y="855"/>
                </a:cubicBezTo>
                <a:cubicBezTo>
                  <a:pt x="83" y="855"/>
                  <a:pt x="86" y="855"/>
                  <a:pt x="86" y="855"/>
                </a:cubicBezTo>
                <a:cubicBezTo>
                  <a:pt x="86" y="855"/>
                  <a:pt x="87" y="855"/>
                  <a:pt x="89" y="855"/>
                </a:cubicBezTo>
                <a:cubicBezTo>
                  <a:pt x="77" y="856"/>
                  <a:pt x="89" y="856"/>
                  <a:pt x="83" y="857"/>
                </a:cubicBezTo>
                <a:cubicBezTo>
                  <a:pt x="83" y="857"/>
                  <a:pt x="85" y="857"/>
                  <a:pt x="86" y="857"/>
                </a:cubicBezTo>
                <a:cubicBezTo>
                  <a:pt x="81" y="857"/>
                  <a:pt x="88" y="857"/>
                  <a:pt x="89" y="857"/>
                </a:cubicBezTo>
                <a:cubicBezTo>
                  <a:pt x="82" y="857"/>
                  <a:pt x="82" y="857"/>
                  <a:pt x="82" y="857"/>
                </a:cubicBezTo>
                <a:cubicBezTo>
                  <a:pt x="84" y="857"/>
                  <a:pt x="86" y="857"/>
                  <a:pt x="87" y="857"/>
                </a:cubicBezTo>
                <a:cubicBezTo>
                  <a:pt x="89" y="857"/>
                  <a:pt x="82" y="858"/>
                  <a:pt x="86" y="858"/>
                </a:cubicBezTo>
                <a:cubicBezTo>
                  <a:pt x="84" y="858"/>
                  <a:pt x="81" y="858"/>
                  <a:pt x="80" y="858"/>
                </a:cubicBezTo>
                <a:cubicBezTo>
                  <a:pt x="87" y="858"/>
                  <a:pt x="83" y="858"/>
                  <a:pt x="88" y="858"/>
                </a:cubicBezTo>
                <a:cubicBezTo>
                  <a:pt x="81" y="858"/>
                  <a:pt x="87" y="858"/>
                  <a:pt x="77" y="859"/>
                </a:cubicBezTo>
                <a:cubicBezTo>
                  <a:pt x="76" y="859"/>
                  <a:pt x="81" y="859"/>
                  <a:pt x="82" y="859"/>
                </a:cubicBezTo>
                <a:cubicBezTo>
                  <a:pt x="81" y="859"/>
                  <a:pt x="81" y="859"/>
                  <a:pt x="84" y="859"/>
                </a:cubicBezTo>
                <a:cubicBezTo>
                  <a:pt x="82" y="859"/>
                  <a:pt x="87" y="859"/>
                  <a:pt x="80" y="860"/>
                </a:cubicBezTo>
                <a:cubicBezTo>
                  <a:pt x="84" y="859"/>
                  <a:pt x="82" y="860"/>
                  <a:pt x="84" y="860"/>
                </a:cubicBezTo>
                <a:cubicBezTo>
                  <a:pt x="88" y="859"/>
                  <a:pt x="88" y="859"/>
                  <a:pt x="88" y="859"/>
                </a:cubicBezTo>
                <a:cubicBezTo>
                  <a:pt x="88" y="859"/>
                  <a:pt x="88" y="859"/>
                  <a:pt x="88" y="859"/>
                </a:cubicBezTo>
                <a:cubicBezTo>
                  <a:pt x="88" y="859"/>
                  <a:pt x="88" y="859"/>
                  <a:pt x="88" y="859"/>
                </a:cubicBezTo>
                <a:cubicBezTo>
                  <a:pt x="88" y="859"/>
                  <a:pt x="85" y="860"/>
                  <a:pt x="84" y="860"/>
                </a:cubicBezTo>
                <a:cubicBezTo>
                  <a:pt x="84" y="860"/>
                  <a:pt x="86" y="860"/>
                  <a:pt x="89" y="860"/>
                </a:cubicBezTo>
                <a:cubicBezTo>
                  <a:pt x="89" y="859"/>
                  <a:pt x="89" y="859"/>
                  <a:pt x="89" y="859"/>
                </a:cubicBezTo>
                <a:cubicBezTo>
                  <a:pt x="90" y="860"/>
                  <a:pt x="90" y="860"/>
                  <a:pt x="90" y="860"/>
                </a:cubicBezTo>
                <a:cubicBezTo>
                  <a:pt x="89" y="860"/>
                  <a:pt x="85" y="860"/>
                  <a:pt x="83" y="860"/>
                </a:cubicBezTo>
                <a:cubicBezTo>
                  <a:pt x="84" y="860"/>
                  <a:pt x="90" y="860"/>
                  <a:pt x="87" y="860"/>
                </a:cubicBezTo>
                <a:cubicBezTo>
                  <a:pt x="87" y="860"/>
                  <a:pt x="84" y="860"/>
                  <a:pt x="83" y="860"/>
                </a:cubicBezTo>
                <a:cubicBezTo>
                  <a:pt x="83" y="860"/>
                  <a:pt x="83" y="860"/>
                  <a:pt x="83" y="860"/>
                </a:cubicBezTo>
                <a:cubicBezTo>
                  <a:pt x="88" y="860"/>
                  <a:pt x="88" y="860"/>
                  <a:pt x="88" y="860"/>
                </a:cubicBezTo>
                <a:cubicBezTo>
                  <a:pt x="88" y="860"/>
                  <a:pt x="84" y="861"/>
                  <a:pt x="84" y="861"/>
                </a:cubicBezTo>
                <a:cubicBezTo>
                  <a:pt x="80" y="862"/>
                  <a:pt x="84" y="862"/>
                  <a:pt x="77" y="862"/>
                </a:cubicBezTo>
                <a:cubicBezTo>
                  <a:pt x="78" y="862"/>
                  <a:pt x="78" y="862"/>
                  <a:pt x="78" y="862"/>
                </a:cubicBezTo>
                <a:cubicBezTo>
                  <a:pt x="77" y="862"/>
                  <a:pt x="73" y="863"/>
                  <a:pt x="73" y="863"/>
                </a:cubicBezTo>
                <a:cubicBezTo>
                  <a:pt x="76" y="863"/>
                  <a:pt x="80" y="862"/>
                  <a:pt x="81" y="862"/>
                </a:cubicBezTo>
                <a:cubicBezTo>
                  <a:pt x="84" y="862"/>
                  <a:pt x="84" y="862"/>
                  <a:pt x="84" y="862"/>
                </a:cubicBezTo>
                <a:cubicBezTo>
                  <a:pt x="98" y="860"/>
                  <a:pt x="83" y="862"/>
                  <a:pt x="88" y="862"/>
                </a:cubicBezTo>
                <a:cubicBezTo>
                  <a:pt x="87" y="862"/>
                  <a:pt x="86" y="862"/>
                  <a:pt x="86" y="862"/>
                </a:cubicBezTo>
                <a:cubicBezTo>
                  <a:pt x="90" y="862"/>
                  <a:pt x="83" y="863"/>
                  <a:pt x="85" y="863"/>
                </a:cubicBezTo>
                <a:cubicBezTo>
                  <a:pt x="81" y="863"/>
                  <a:pt x="81" y="863"/>
                  <a:pt x="81" y="863"/>
                </a:cubicBezTo>
                <a:cubicBezTo>
                  <a:pt x="87" y="863"/>
                  <a:pt x="87" y="863"/>
                  <a:pt x="85" y="863"/>
                </a:cubicBezTo>
                <a:cubicBezTo>
                  <a:pt x="84" y="863"/>
                  <a:pt x="83" y="864"/>
                  <a:pt x="83" y="864"/>
                </a:cubicBezTo>
                <a:cubicBezTo>
                  <a:pt x="85" y="863"/>
                  <a:pt x="88" y="863"/>
                  <a:pt x="87" y="863"/>
                </a:cubicBezTo>
                <a:cubicBezTo>
                  <a:pt x="86" y="863"/>
                  <a:pt x="86" y="863"/>
                  <a:pt x="86" y="863"/>
                </a:cubicBezTo>
                <a:cubicBezTo>
                  <a:pt x="87" y="863"/>
                  <a:pt x="87" y="863"/>
                  <a:pt x="87" y="863"/>
                </a:cubicBezTo>
                <a:cubicBezTo>
                  <a:pt x="76" y="865"/>
                  <a:pt x="93" y="863"/>
                  <a:pt x="82" y="865"/>
                </a:cubicBezTo>
                <a:cubicBezTo>
                  <a:pt x="85" y="864"/>
                  <a:pt x="86" y="864"/>
                  <a:pt x="87" y="864"/>
                </a:cubicBezTo>
                <a:cubicBezTo>
                  <a:pt x="87" y="864"/>
                  <a:pt x="86" y="864"/>
                  <a:pt x="86" y="864"/>
                </a:cubicBezTo>
                <a:cubicBezTo>
                  <a:pt x="92" y="863"/>
                  <a:pt x="84" y="865"/>
                  <a:pt x="85" y="865"/>
                </a:cubicBezTo>
                <a:cubicBezTo>
                  <a:pt x="86" y="865"/>
                  <a:pt x="88" y="864"/>
                  <a:pt x="90" y="864"/>
                </a:cubicBezTo>
                <a:cubicBezTo>
                  <a:pt x="85" y="865"/>
                  <a:pt x="95" y="863"/>
                  <a:pt x="93" y="864"/>
                </a:cubicBezTo>
                <a:cubicBezTo>
                  <a:pt x="93" y="864"/>
                  <a:pt x="89" y="865"/>
                  <a:pt x="87" y="865"/>
                </a:cubicBezTo>
                <a:cubicBezTo>
                  <a:pt x="88" y="865"/>
                  <a:pt x="96" y="863"/>
                  <a:pt x="92" y="864"/>
                </a:cubicBezTo>
                <a:cubicBezTo>
                  <a:pt x="92" y="864"/>
                  <a:pt x="91" y="864"/>
                  <a:pt x="91" y="864"/>
                </a:cubicBezTo>
                <a:cubicBezTo>
                  <a:pt x="90" y="865"/>
                  <a:pt x="77" y="867"/>
                  <a:pt x="80" y="867"/>
                </a:cubicBezTo>
                <a:cubicBezTo>
                  <a:pt x="82" y="866"/>
                  <a:pt x="82" y="866"/>
                  <a:pt x="82" y="866"/>
                </a:cubicBezTo>
                <a:cubicBezTo>
                  <a:pt x="85" y="866"/>
                  <a:pt x="73" y="869"/>
                  <a:pt x="80" y="867"/>
                </a:cubicBezTo>
                <a:cubicBezTo>
                  <a:pt x="84" y="866"/>
                  <a:pt x="84" y="866"/>
                  <a:pt x="84" y="866"/>
                </a:cubicBezTo>
                <a:cubicBezTo>
                  <a:pt x="79" y="868"/>
                  <a:pt x="85" y="866"/>
                  <a:pt x="81" y="867"/>
                </a:cubicBezTo>
                <a:cubicBezTo>
                  <a:pt x="81" y="867"/>
                  <a:pt x="81" y="867"/>
                  <a:pt x="81" y="867"/>
                </a:cubicBezTo>
                <a:cubicBezTo>
                  <a:pt x="81" y="867"/>
                  <a:pt x="77" y="868"/>
                  <a:pt x="82" y="867"/>
                </a:cubicBezTo>
                <a:cubicBezTo>
                  <a:pt x="83" y="867"/>
                  <a:pt x="83" y="867"/>
                  <a:pt x="83" y="867"/>
                </a:cubicBezTo>
                <a:cubicBezTo>
                  <a:pt x="84" y="867"/>
                  <a:pt x="83" y="867"/>
                  <a:pt x="83" y="867"/>
                </a:cubicBezTo>
                <a:cubicBezTo>
                  <a:pt x="84" y="867"/>
                  <a:pt x="84" y="867"/>
                  <a:pt x="83" y="867"/>
                </a:cubicBezTo>
                <a:cubicBezTo>
                  <a:pt x="88" y="866"/>
                  <a:pt x="85" y="867"/>
                  <a:pt x="85" y="867"/>
                </a:cubicBezTo>
                <a:cubicBezTo>
                  <a:pt x="84" y="867"/>
                  <a:pt x="83" y="868"/>
                  <a:pt x="81" y="868"/>
                </a:cubicBezTo>
                <a:cubicBezTo>
                  <a:pt x="84" y="867"/>
                  <a:pt x="85" y="867"/>
                  <a:pt x="82" y="868"/>
                </a:cubicBezTo>
                <a:cubicBezTo>
                  <a:pt x="88" y="867"/>
                  <a:pt x="94" y="865"/>
                  <a:pt x="94" y="865"/>
                </a:cubicBezTo>
                <a:cubicBezTo>
                  <a:pt x="93" y="865"/>
                  <a:pt x="93" y="866"/>
                  <a:pt x="92" y="866"/>
                </a:cubicBezTo>
                <a:cubicBezTo>
                  <a:pt x="90" y="866"/>
                  <a:pt x="92" y="866"/>
                  <a:pt x="92" y="866"/>
                </a:cubicBezTo>
                <a:cubicBezTo>
                  <a:pt x="91" y="866"/>
                  <a:pt x="90" y="866"/>
                  <a:pt x="88" y="867"/>
                </a:cubicBezTo>
                <a:cubicBezTo>
                  <a:pt x="94" y="866"/>
                  <a:pt x="89" y="867"/>
                  <a:pt x="91" y="867"/>
                </a:cubicBezTo>
                <a:cubicBezTo>
                  <a:pt x="89" y="867"/>
                  <a:pt x="88" y="867"/>
                  <a:pt x="86" y="868"/>
                </a:cubicBezTo>
                <a:cubicBezTo>
                  <a:pt x="92" y="866"/>
                  <a:pt x="80" y="869"/>
                  <a:pt x="89" y="867"/>
                </a:cubicBezTo>
                <a:cubicBezTo>
                  <a:pt x="84" y="869"/>
                  <a:pt x="88" y="868"/>
                  <a:pt x="83" y="870"/>
                </a:cubicBezTo>
                <a:cubicBezTo>
                  <a:pt x="81" y="870"/>
                  <a:pt x="85" y="869"/>
                  <a:pt x="85" y="869"/>
                </a:cubicBezTo>
                <a:cubicBezTo>
                  <a:pt x="82" y="870"/>
                  <a:pt x="82" y="870"/>
                  <a:pt x="82" y="870"/>
                </a:cubicBezTo>
                <a:cubicBezTo>
                  <a:pt x="87" y="869"/>
                  <a:pt x="84" y="870"/>
                  <a:pt x="89" y="868"/>
                </a:cubicBezTo>
                <a:cubicBezTo>
                  <a:pt x="86" y="869"/>
                  <a:pt x="84" y="870"/>
                  <a:pt x="82" y="871"/>
                </a:cubicBezTo>
                <a:cubicBezTo>
                  <a:pt x="87" y="869"/>
                  <a:pt x="87" y="869"/>
                  <a:pt x="87" y="869"/>
                </a:cubicBezTo>
                <a:cubicBezTo>
                  <a:pt x="83" y="870"/>
                  <a:pt x="83" y="870"/>
                  <a:pt x="83" y="870"/>
                </a:cubicBezTo>
                <a:cubicBezTo>
                  <a:pt x="85" y="870"/>
                  <a:pt x="84" y="870"/>
                  <a:pt x="83" y="870"/>
                </a:cubicBezTo>
                <a:cubicBezTo>
                  <a:pt x="83" y="870"/>
                  <a:pt x="83" y="870"/>
                  <a:pt x="82" y="871"/>
                </a:cubicBezTo>
                <a:cubicBezTo>
                  <a:pt x="88" y="869"/>
                  <a:pt x="88" y="869"/>
                  <a:pt x="90" y="869"/>
                </a:cubicBezTo>
                <a:cubicBezTo>
                  <a:pt x="85" y="870"/>
                  <a:pt x="92" y="868"/>
                  <a:pt x="86" y="870"/>
                </a:cubicBezTo>
                <a:cubicBezTo>
                  <a:pt x="87" y="870"/>
                  <a:pt x="88" y="869"/>
                  <a:pt x="89" y="869"/>
                </a:cubicBezTo>
                <a:cubicBezTo>
                  <a:pt x="91" y="869"/>
                  <a:pt x="94" y="868"/>
                  <a:pt x="93" y="868"/>
                </a:cubicBezTo>
                <a:cubicBezTo>
                  <a:pt x="93" y="868"/>
                  <a:pt x="93" y="868"/>
                  <a:pt x="93" y="868"/>
                </a:cubicBezTo>
                <a:cubicBezTo>
                  <a:pt x="89" y="869"/>
                  <a:pt x="89" y="869"/>
                  <a:pt x="89" y="869"/>
                </a:cubicBezTo>
                <a:cubicBezTo>
                  <a:pt x="90" y="869"/>
                  <a:pt x="91" y="869"/>
                  <a:pt x="91" y="869"/>
                </a:cubicBezTo>
                <a:cubicBezTo>
                  <a:pt x="91" y="869"/>
                  <a:pt x="92" y="869"/>
                  <a:pt x="92" y="868"/>
                </a:cubicBezTo>
                <a:cubicBezTo>
                  <a:pt x="92" y="868"/>
                  <a:pt x="91" y="869"/>
                  <a:pt x="91" y="869"/>
                </a:cubicBezTo>
                <a:cubicBezTo>
                  <a:pt x="91" y="869"/>
                  <a:pt x="91" y="869"/>
                  <a:pt x="91" y="869"/>
                </a:cubicBezTo>
                <a:cubicBezTo>
                  <a:pt x="91" y="869"/>
                  <a:pt x="90" y="869"/>
                  <a:pt x="90" y="869"/>
                </a:cubicBezTo>
                <a:cubicBezTo>
                  <a:pt x="90" y="869"/>
                  <a:pt x="89" y="869"/>
                  <a:pt x="90" y="869"/>
                </a:cubicBezTo>
                <a:cubicBezTo>
                  <a:pt x="85" y="871"/>
                  <a:pt x="98" y="867"/>
                  <a:pt x="91" y="869"/>
                </a:cubicBezTo>
                <a:cubicBezTo>
                  <a:pt x="91" y="869"/>
                  <a:pt x="92" y="869"/>
                  <a:pt x="90" y="869"/>
                </a:cubicBezTo>
                <a:cubicBezTo>
                  <a:pt x="91" y="869"/>
                  <a:pt x="86" y="871"/>
                  <a:pt x="89" y="870"/>
                </a:cubicBezTo>
                <a:cubicBezTo>
                  <a:pt x="92" y="869"/>
                  <a:pt x="92" y="869"/>
                  <a:pt x="92" y="869"/>
                </a:cubicBezTo>
                <a:cubicBezTo>
                  <a:pt x="93" y="869"/>
                  <a:pt x="94" y="869"/>
                  <a:pt x="94" y="869"/>
                </a:cubicBezTo>
                <a:cubicBezTo>
                  <a:pt x="98" y="868"/>
                  <a:pt x="98" y="868"/>
                  <a:pt x="98" y="868"/>
                </a:cubicBezTo>
                <a:cubicBezTo>
                  <a:pt x="96" y="868"/>
                  <a:pt x="102" y="866"/>
                  <a:pt x="95" y="869"/>
                </a:cubicBezTo>
                <a:cubicBezTo>
                  <a:pt x="98" y="868"/>
                  <a:pt x="94" y="869"/>
                  <a:pt x="95" y="869"/>
                </a:cubicBezTo>
                <a:cubicBezTo>
                  <a:pt x="92" y="870"/>
                  <a:pt x="92" y="870"/>
                  <a:pt x="92" y="870"/>
                </a:cubicBezTo>
                <a:cubicBezTo>
                  <a:pt x="92" y="871"/>
                  <a:pt x="92" y="870"/>
                  <a:pt x="93" y="870"/>
                </a:cubicBezTo>
                <a:cubicBezTo>
                  <a:pt x="88" y="872"/>
                  <a:pt x="93" y="870"/>
                  <a:pt x="93" y="871"/>
                </a:cubicBezTo>
                <a:cubicBezTo>
                  <a:pt x="92" y="871"/>
                  <a:pt x="92" y="871"/>
                  <a:pt x="92" y="871"/>
                </a:cubicBezTo>
                <a:cubicBezTo>
                  <a:pt x="94" y="870"/>
                  <a:pt x="94" y="870"/>
                  <a:pt x="94" y="870"/>
                </a:cubicBezTo>
                <a:cubicBezTo>
                  <a:pt x="92" y="871"/>
                  <a:pt x="96" y="870"/>
                  <a:pt x="95" y="870"/>
                </a:cubicBezTo>
                <a:cubicBezTo>
                  <a:pt x="96" y="870"/>
                  <a:pt x="96" y="870"/>
                  <a:pt x="94" y="871"/>
                </a:cubicBezTo>
                <a:cubicBezTo>
                  <a:pt x="94" y="871"/>
                  <a:pt x="94" y="871"/>
                  <a:pt x="94" y="871"/>
                </a:cubicBezTo>
                <a:cubicBezTo>
                  <a:pt x="92" y="871"/>
                  <a:pt x="90" y="872"/>
                  <a:pt x="87" y="874"/>
                </a:cubicBezTo>
                <a:cubicBezTo>
                  <a:pt x="90" y="873"/>
                  <a:pt x="90" y="873"/>
                  <a:pt x="90" y="873"/>
                </a:cubicBezTo>
                <a:cubicBezTo>
                  <a:pt x="88" y="873"/>
                  <a:pt x="87" y="874"/>
                  <a:pt x="87" y="874"/>
                </a:cubicBezTo>
                <a:cubicBezTo>
                  <a:pt x="88" y="873"/>
                  <a:pt x="88" y="874"/>
                  <a:pt x="91" y="872"/>
                </a:cubicBezTo>
                <a:cubicBezTo>
                  <a:pt x="92" y="872"/>
                  <a:pt x="93" y="872"/>
                  <a:pt x="93" y="871"/>
                </a:cubicBezTo>
                <a:cubicBezTo>
                  <a:pt x="93" y="871"/>
                  <a:pt x="93" y="871"/>
                  <a:pt x="94" y="871"/>
                </a:cubicBezTo>
                <a:cubicBezTo>
                  <a:pt x="94" y="871"/>
                  <a:pt x="94" y="871"/>
                  <a:pt x="94" y="871"/>
                </a:cubicBezTo>
                <a:cubicBezTo>
                  <a:pt x="94" y="871"/>
                  <a:pt x="94" y="871"/>
                  <a:pt x="94" y="871"/>
                </a:cubicBezTo>
                <a:cubicBezTo>
                  <a:pt x="94" y="871"/>
                  <a:pt x="94" y="871"/>
                  <a:pt x="95" y="871"/>
                </a:cubicBezTo>
                <a:cubicBezTo>
                  <a:pt x="94" y="871"/>
                  <a:pt x="95" y="871"/>
                  <a:pt x="97" y="870"/>
                </a:cubicBezTo>
                <a:cubicBezTo>
                  <a:pt x="92" y="872"/>
                  <a:pt x="95" y="871"/>
                  <a:pt x="90" y="873"/>
                </a:cubicBezTo>
                <a:cubicBezTo>
                  <a:pt x="96" y="870"/>
                  <a:pt x="90" y="873"/>
                  <a:pt x="96" y="871"/>
                </a:cubicBezTo>
                <a:cubicBezTo>
                  <a:pt x="91" y="873"/>
                  <a:pt x="96" y="871"/>
                  <a:pt x="92" y="873"/>
                </a:cubicBezTo>
                <a:cubicBezTo>
                  <a:pt x="93" y="872"/>
                  <a:pt x="88" y="874"/>
                  <a:pt x="86" y="875"/>
                </a:cubicBezTo>
                <a:cubicBezTo>
                  <a:pt x="83" y="876"/>
                  <a:pt x="83" y="876"/>
                  <a:pt x="83" y="876"/>
                </a:cubicBezTo>
                <a:cubicBezTo>
                  <a:pt x="78" y="878"/>
                  <a:pt x="85" y="875"/>
                  <a:pt x="84" y="876"/>
                </a:cubicBezTo>
                <a:cubicBezTo>
                  <a:pt x="85" y="875"/>
                  <a:pt x="84" y="876"/>
                  <a:pt x="82" y="876"/>
                </a:cubicBezTo>
                <a:cubicBezTo>
                  <a:pt x="87" y="874"/>
                  <a:pt x="87" y="874"/>
                  <a:pt x="87" y="874"/>
                </a:cubicBezTo>
                <a:cubicBezTo>
                  <a:pt x="88" y="874"/>
                  <a:pt x="85" y="875"/>
                  <a:pt x="83" y="876"/>
                </a:cubicBezTo>
                <a:cubicBezTo>
                  <a:pt x="81" y="876"/>
                  <a:pt x="80" y="877"/>
                  <a:pt x="77" y="878"/>
                </a:cubicBezTo>
                <a:cubicBezTo>
                  <a:pt x="78" y="878"/>
                  <a:pt x="78" y="878"/>
                  <a:pt x="78" y="878"/>
                </a:cubicBezTo>
                <a:cubicBezTo>
                  <a:pt x="76" y="878"/>
                  <a:pt x="75" y="879"/>
                  <a:pt x="74" y="879"/>
                </a:cubicBezTo>
                <a:cubicBezTo>
                  <a:pt x="77" y="878"/>
                  <a:pt x="74" y="878"/>
                  <a:pt x="77" y="877"/>
                </a:cubicBezTo>
                <a:cubicBezTo>
                  <a:pt x="76" y="878"/>
                  <a:pt x="77" y="877"/>
                  <a:pt x="78" y="877"/>
                </a:cubicBezTo>
                <a:cubicBezTo>
                  <a:pt x="80" y="876"/>
                  <a:pt x="80" y="876"/>
                  <a:pt x="80" y="876"/>
                </a:cubicBezTo>
                <a:cubicBezTo>
                  <a:pt x="80" y="876"/>
                  <a:pt x="77" y="878"/>
                  <a:pt x="78" y="877"/>
                </a:cubicBezTo>
                <a:cubicBezTo>
                  <a:pt x="81" y="876"/>
                  <a:pt x="84" y="875"/>
                  <a:pt x="88" y="873"/>
                </a:cubicBezTo>
                <a:cubicBezTo>
                  <a:pt x="92" y="871"/>
                  <a:pt x="81" y="876"/>
                  <a:pt x="82" y="875"/>
                </a:cubicBezTo>
                <a:cubicBezTo>
                  <a:pt x="81" y="875"/>
                  <a:pt x="86" y="873"/>
                  <a:pt x="85" y="874"/>
                </a:cubicBezTo>
                <a:cubicBezTo>
                  <a:pt x="82" y="875"/>
                  <a:pt x="76" y="877"/>
                  <a:pt x="70" y="879"/>
                </a:cubicBezTo>
                <a:cubicBezTo>
                  <a:pt x="72" y="878"/>
                  <a:pt x="75" y="877"/>
                  <a:pt x="71" y="879"/>
                </a:cubicBezTo>
                <a:cubicBezTo>
                  <a:pt x="69" y="880"/>
                  <a:pt x="68" y="880"/>
                  <a:pt x="66" y="881"/>
                </a:cubicBezTo>
                <a:cubicBezTo>
                  <a:pt x="70" y="879"/>
                  <a:pt x="67" y="880"/>
                  <a:pt x="71" y="879"/>
                </a:cubicBezTo>
                <a:cubicBezTo>
                  <a:pt x="71" y="879"/>
                  <a:pt x="69" y="879"/>
                  <a:pt x="69" y="880"/>
                </a:cubicBezTo>
                <a:cubicBezTo>
                  <a:pt x="71" y="879"/>
                  <a:pt x="72" y="878"/>
                  <a:pt x="73" y="878"/>
                </a:cubicBezTo>
                <a:cubicBezTo>
                  <a:pt x="73" y="878"/>
                  <a:pt x="75" y="877"/>
                  <a:pt x="75" y="876"/>
                </a:cubicBezTo>
                <a:cubicBezTo>
                  <a:pt x="76" y="876"/>
                  <a:pt x="78" y="875"/>
                  <a:pt x="79" y="875"/>
                </a:cubicBezTo>
                <a:cubicBezTo>
                  <a:pt x="77" y="875"/>
                  <a:pt x="70" y="878"/>
                  <a:pt x="67" y="879"/>
                </a:cubicBezTo>
                <a:cubicBezTo>
                  <a:pt x="67" y="879"/>
                  <a:pt x="69" y="878"/>
                  <a:pt x="68" y="878"/>
                </a:cubicBezTo>
                <a:cubicBezTo>
                  <a:pt x="63" y="880"/>
                  <a:pt x="68" y="878"/>
                  <a:pt x="64" y="880"/>
                </a:cubicBezTo>
                <a:cubicBezTo>
                  <a:pt x="63" y="880"/>
                  <a:pt x="66" y="879"/>
                  <a:pt x="67" y="879"/>
                </a:cubicBezTo>
                <a:cubicBezTo>
                  <a:pt x="67" y="879"/>
                  <a:pt x="65" y="879"/>
                  <a:pt x="64" y="880"/>
                </a:cubicBezTo>
                <a:cubicBezTo>
                  <a:pt x="67" y="878"/>
                  <a:pt x="73" y="876"/>
                  <a:pt x="77" y="875"/>
                </a:cubicBezTo>
                <a:cubicBezTo>
                  <a:pt x="80" y="874"/>
                  <a:pt x="84" y="872"/>
                  <a:pt x="85" y="872"/>
                </a:cubicBezTo>
                <a:cubicBezTo>
                  <a:pt x="81" y="873"/>
                  <a:pt x="64" y="879"/>
                  <a:pt x="59" y="881"/>
                </a:cubicBezTo>
                <a:cubicBezTo>
                  <a:pt x="56" y="882"/>
                  <a:pt x="62" y="880"/>
                  <a:pt x="62" y="880"/>
                </a:cubicBezTo>
                <a:cubicBezTo>
                  <a:pt x="67" y="878"/>
                  <a:pt x="59" y="881"/>
                  <a:pt x="60" y="880"/>
                </a:cubicBezTo>
                <a:cubicBezTo>
                  <a:pt x="63" y="879"/>
                  <a:pt x="63" y="879"/>
                  <a:pt x="63" y="879"/>
                </a:cubicBezTo>
                <a:cubicBezTo>
                  <a:pt x="64" y="879"/>
                  <a:pt x="63" y="879"/>
                  <a:pt x="61" y="879"/>
                </a:cubicBezTo>
                <a:cubicBezTo>
                  <a:pt x="62" y="879"/>
                  <a:pt x="69" y="877"/>
                  <a:pt x="71" y="876"/>
                </a:cubicBezTo>
                <a:cubicBezTo>
                  <a:pt x="72" y="876"/>
                  <a:pt x="63" y="878"/>
                  <a:pt x="58" y="880"/>
                </a:cubicBezTo>
                <a:cubicBezTo>
                  <a:pt x="63" y="879"/>
                  <a:pt x="63" y="879"/>
                  <a:pt x="63" y="879"/>
                </a:cubicBezTo>
                <a:cubicBezTo>
                  <a:pt x="59" y="880"/>
                  <a:pt x="59" y="880"/>
                  <a:pt x="55" y="881"/>
                </a:cubicBezTo>
                <a:cubicBezTo>
                  <a:pt x="56" y="880"/>
                  <a:pt x="56" y="880"/>
                  <a:pt x="56" y="880"/>
                </a:cubicBezTo>
                <a:cubicBezTo>
                  <a:pt x="56" y="880"/>
                  <a:pt x="57" y="880"/>
                  <a:pt x="59" y="879"/>
                </a:cubicBezTo>
                <a:cubicBezTo>
                  <a:pt x="59" y="879"/>
                  <a:pt x="60" y="879"/>
                  <a:pt x="62" y="878"/>
                </a:cubicBezTo>
                <a:cubicBezTo>
                  <a:pt x="67" y="877"/>
                  <a:pt x="79" y="873"/>
                  <a:pt x="85" y="871"/>
                </a:cubicBezTo>
                <a:cubicBezTo>
                  <a:pt x="83" y="872"/>
                  <a:pt x="83" y="872"/>
                  <a:pt x="83" y="872"/>
                </a:cubicBezTo>
                <a:cubicBezTo>
                  <a:pt x="85" y="871"/>
                  <a:pt x="85" y="871"/>
                  <a:pt x="85" y="871"/>
                </a:cubicBezTo>
                <a:cubicBezTo>
                  <a:pt x="82" y="872"/>
                  <a:pt x="67" y="877"/>
                  <a:pt x="63" y="878"/>
                </a:cubicBezTo>
                <a:cubicBezTo>
                  <a:pt x="64" y="877"/>
                  <a:pt x="72" y="875"/>
                  <a:pt x="73" y="874"/>
                </a:cubicBezTo>
                <a:cubicBezTo>
                  <a:pt x="74" y="874"/>
                  <a:pt x="62" y="878"/>
                  <a:pt x="63" y="877"/>
                </a:cubicBezTo>
                <a:cubicBezTo>
                  <a:pt x="61" y="878"/>
                  <a:pt x="61" y="878"/>
                  <a:pt x="61" y="878"/>
                </a:cubicBezTo>
                <a:cubicBezTo>
                  <a:pt x="60" y="878"/>
                  <a:pt x="62" y="877"/>
                  <a:pt x="60" y="878"/>
                </a:cubicBezTo>
                <a:cubicBezTo>
                  <a:pt x="62" y="877"/>
                  <a:pt x="68" y="875"/>
                  <a:pt x="69" y="875"/>
                </a:cubicBezTo>
                <a:cubicBezTo>
                  <a:pt x="61" y="877"/>
                  <a:pt x="61" y="877"/>
                  <a:pt x="61" y="877"/>
                </a:cubicBezTo>
                <a:cubicBezTo>
                  <a:pt x="62" y="877"/>
                  <a:pt x="69" y="875"/>
                  <a:pt x="70" y="875"/>
                </a:cubicBezTo>
                <a:cubicBezTo>
                  <a:pt x="70" y="874"/>
                  <a:pt x="62" y="877"/>
                  <a:pt x="61" y="877"/>
                </a:cubicBezTo>
                <a:cubicBezTo>
                  <a:pt x="66" y="876"/>
                  <a:pt x="63" y="876"/>
                  <a:pt x="69" y="875"/>
                </a:cubicBezTo>
                <a:cubicBezTo>
                  <a:pt x="68" y="875"/>
                  <a:pt x="62" y="877"/>
                  <a:pt x="61" y="877"/>
                </a:cubicBezTo>
                <a:cubicBezTo>
                  <a:pt x="59" y="877"/>
                  <a:pt x="60" y="877"/>
                  <a:pt x="61" y="877"/>
                </a:cubicBezTo>
                <a:cubicBezTo>
                  <a:pt x="64" y="876"/>
                  <a:pt x="76" y="872"/>
                  <a:pt x="81" y="871"/>
                </a:cubicBezTo>
                <a:cubicBezTo>
                  <a:pt x="61" y="876"/>
                  <a:pt x="61" y="876"/>
                  <a:pt x="61" y="876"/>
                </a:cubicBezTo>
                <a:cubicBezTo>
                  <a:pt x="62" y="876"/>
                  <a:pt x="68" y="874"/>
                  <a:pt x="69" y="874"/>
                </a:cubicBezTo>
                <a:cubicBezTo>
                  <a:pt x="63" y="876"/>
                  <a:pt x="62" y="875"/>
                  <a:pt x="63" y="875"/>
                </a:cubicBezTo>
                <a:cubicBezTo>
                  <a:pt x="63" y="875"/>
                  <a:pt x="63" y="875"/>
                  <a:pt x="63" y="875"/>
                </a:cubicBezTo>
                <a:cubicBezTo>
                  <a:pt x="65" y="874"/>
                  <a:pt x="67" y="874"/>
                  <a:pt x="65" y="874"/>
                </a:cubicBezTo>
                <a:cubicBezTo>
                  <a:pt x="66" y="874"/>
                  <a:pt x="65" y="874"/>
                  <a:pt x="66" y="874"/>
                </a:cubicBezTo>
                <a:cubicBezTo>
                  <a:pt x="70" y="873"/>
                  <a:pt x="56" y="876"/>
                  <a:pt x="62" y="875"/>
                </a:cubicBezTo>
                <a:cubicBezTo>
                  <a:pt x="61" y="875"/>
                  <a:pt x="64" y="874"/>
                  <a:pt x="66" y="874"/>
                </a:cubicBezTo>
                <a:cubicBezTo>
                  <a:pt x="64" y="874"/>
                  <a:pt x="66" y="873"/>
                  <a:pt x="59" y="875"/>
                </a:cubicBezTo>
                <a:cubicBezTo>
                  <a:pt x="60" y="875"/>
                  <a:pt x="59" y="875"/>
                  <a:pt x="63" y="874"/>
                </a:cubicBezTo>
                <a:cubicBezTo>
                  <a:pt x="59" y="875"/>
                  <a:pt x="59" y="875"/>
                  <a:pt x="59" y="875"/>
                </a:cubicBezTo>
                <a:cubicBezTo>
                  <a:pt x="59" y="874"/>
                  <a:pt x="62" y="874"/>
                  <a:pt x="62" y="874"/>
                </a:cubicBezTo>
                <a:cubicBezTo>
                  <a:pt x="61" y="874"/>
                  <a:pt x="68" y="873"/>
                  <a:pt x="63" y="874"/>
                </a:cubicBezTo>
                <a:cubicBezTo>
                  <a:pt x="68" y="873"/>
                  <a:pt x="70" y="872"/>
                  <a:pt x="74" y="871"/>
                </a:cubicBezTo>
                <a:cubicBezTo>
                  <a:pt x="71" y="871"/>
                  <a:pt x="64" y="873"/>
                  <a:pt x="59" y="874"/>
                </a:cubicBezTo>
                <a:cubicBezTo>
                  <a:pt x="62" y="873"/>
                  <a:pt x="62" y="873"/>
                  <a:pt x="62" y="873"/>
                </a:cubicBezTo>
                <a:cubicBezTo>
                  <a:pt x="60" y="874"/>
                  <a:pt x="60" y="874"/>
                  <a:pt x="60" y="874"/>
                </a:cubicBezTo>
                <a:cubicBezTo>
                  <a:pt x="65" y="872"/>
                  <a:pt x="65" y="872"/>
                  <a:pt x="65" y="872"/>
                </a:cubicBezTo>
                <a:cubicBezTo>
                  <a:pt x="64" y="873"/>
                  <a:pt x="63" y="873"/>
                  <a:pt x="63" y="873"/>
                </a:cubicBezTo>
                <a:cubicBezTo>
                  <a:pt x="64" y="873"/>
                  <a:pt x="64" y="872"/>
                  <a:pt x="65" y="872"/>
                </a:cubicBezTo>
                <a:cubicBezTo>
                  <a:pt x="65" y="872"/>
                  <a:pt x="64" y="872"/>
                  <a:pt x="64" y="872"/>
                </a:cubicBezTo>
                <a:cubicBezTo>
                  <a:pt x="66" y="872"/>
                  <a:pt x="70" y="871"/>
                  <a:pt x="72" y="870"/>
                </a:cubicBezTo>
                <a:cubicBezTo>
                  <a:pt x="71" y="871"/>
                  <a:pt x="70" y="871"/>
                  <a:pt x="70" y="871"/>
                </a:cubicBezTo>
                <a:cubicBezTo>
                  <a:pt x="72" y="871"/>
                  <a:pt x="75" y="870"/>
                  <a:pt x="76" y="870"/>
                </a:cubicBezTo>
                <a:cubicBezTo>
                  <a:pt x="76" y="870"/>
                  <a:pt x="76" y="870"/>
                  <a:pt x="75" y="870"/>
                </a:cubicBezTo>
                <a:cubicBezTo>
                  <a:pt x="77" y="869"/>
                  <a:pt x="79" y="869"/>
                  <a:pt x="79" y="869"/>
                </a:cubicBezTo>
                <a:cubicBezTo>
                  <a:pt x="77" y="869"/>
                  <a:pt x="77" y="869"/>
                  <a:pt x="77" y="869"/>
                </a:cubicBezTo>
                <a:cubicBezTo>
                  <a:pt x="76" y="869"/>
                  <a:pt x="75" y="870"/>
                  <a:pt x="73" y="870"/>
                </a:cubicBezTo>
                <a:cubicBezTo>
                  <a:pt x="70" y="871"/>
                  <a:pt x="66" y="872"/>
                  <a:pt x="62" y="873"/>
                </a:cubicBezTo>
                <a:cubicBezTo>
                  <a:pt x="65" y="872"/>
                  <a:pt x="65" y="872"/>
                  <a:pt x="65" y="872"/>
                </a:cubicBezTo>
                <a:cubicBezTo>
                  <a:pt x="60" y="873"/>
                  <a:pt x="61" y="873"/>
                  <a:pt x="58" y="873"/>
                </a:cubicBezTo>
                <a:cubicBezTo>
                  <a:pt x="59" y="873"/>
                  <a:pt x="61" y="872"/>
                  <a:pt x="62" y="872"/>
                </a:cubicBezTo>
                <a:cubicBezTo>
                  <a:pt x="56" y="873"/>
                  <a:pt x="69" y="870"/>
                  <a:pt x="64" y="871"/>
                </a:cubicBezTo>
                <a:cubicBezTo>
                  <a:pt x="62" y="871"/>
                  <a:pt x="59" y="872"/>
                  <a:pt x="58" y="872"/>
                </a:cubicBezTo>
                <a:cubicBezTo>
                  <a:pt x="58" y="872"/>
                  <a:pt x="59" y="872"/>
                  <a:pt x="60" y="872"/>
                </a:cubicBezTo>
                <a:cubicBezTo>
                  <a:pt x="56" y="873"/>
                  <a:pt x="56" y="873"/>
                  <a:pt x="56" y="873"/>
                </a:cubicBezTo>
                <a:cubicBezTo>
                  <a:pt x="57" y="872"/>
                  <a:pt x="58" y="872"/>
                  <a:pt x="60" y="872"/>
                </a:cubicBezTo>
                <a:cubicBezTo>
                  <a:pt x="57" y="872"/>
                  <a:pt x="55" y="872"/>
                  <a:pt x="57" y="872"/>
                </a:cubicBezTo>
                <a:cubicBezTo>
                  <a:pt x="56" y="872"/>
                  <a:pt x="50" y="873"/>
                  <a:pt x="50" y="873"/>
                </a:cubicBezTo>
                <a:cubicBezTo>
                  <a:pt x="53" y="872"/>
                  <a:pt x="57" y="872"/>
                  <a:pt x="57" y="871"/>
                </a:cubicBezTo>
                <a:cubicBezTo>
                  <a:pt x="55" y="872"/>
                  <a:pt x="53" y="872"/>
                  <a:pt x="52" y="872"/>
                </a:cubicBezTo>
                <a:cubicBezTo>
                  <a:pt x="56" y="871"/>
                  <a:pt x="56" y="871"/>
                  <a:pt x="56" y="871"/>
                </a:cubicBezTo>
                <a:cubicBezTo>
                  <a:pt x="56" y="871"/>
                  <a:pt x="55" y="871"/>
                  <a:pt x="59" y="871"/>
                </a:cubicBezTo>
                <a:cubicBezTo>
                  <a:pt x="57" y="871"/>
                  <a:pt x="57" y="871"/>
                  <a:pt x="58" y="871"/>
                </a:cubicBezTo>
                <a:cubicBezTo>
                  <a:pt x="55" y="871"/>
                  <a:pt x="48" y="873"/>
                  <a:pt x="47" y="873"/>
                </a:cubicBezTo>
                <a:cubicBezTo>
                  <a:pt x="50" y="872"/>
                  <a:pt x="48" y="872"/>
                  <a:pt x="53" y="871"/>
                </a:cubicBezTo>
                <a:cubicBezTo>
                  <a:pt x="55" y="871"/>
                  <a:pt x="55" y="871"/>
                  <a:pt x="55" y="871"/>
                </a:cubicBezTo>
                <a:cubicBezTo>
                  <a:pt x="60" y="870"/>
                  <a:pt x="48" y="872"/>
                  <a:pt x="58" y="870"/>
                </a:cubicBezTo>
                <a:cubicBezTo>
                  <a:pt x="58" y="870"/>
                  <a:pt x="60" y="870"/>
                  <a:pt x="63" y="869"/>
                </a:cubicBezTo>
                <a:cubicBezTo>
                  <a:pt x="60" y="870"/>
                  <a:pt x="60" y="870"/>
                  <a:pt x="60" y="870"/>
                </a:cubicBezTo>
                <a:cubicBezTo>
                  <a:pt x="61" y="869"/>
                  <a:pt x="61" y="870"/>
                  <a:pt x="62" y="869"/>
                </a:cubicBezTo>
                <a:cubicBezTo>
                  <a:pt x="61" y="869"/>
                  <a:pt x="59" y="870"/>
                  <a:pt x="57" y="870"/>
                </a:cubicBezTo>
                <a:cubicBezTo>
                  <a:pt x="58" y="870"/>
                  <a:pt x="58" y="870"/>
                  <a:pt x="58" y="870"/>
                </a:cubicBezTo>
                <a:cubicBezTo>
                  <a:pt x="57" y="870"/>
                  <a:pt x="57" y="870"/>
                  <a:pt x="57" y="870"/>
                </a:cubicBezTo>
                <a:cubicBezTo>
                  <a:pt x="57" y="870"/>
                  <a:pt x="58" y="870"/>
                  <a:pt x="59" y="869"/>
                </a:cubicBezTo>
                <a:cubicBezTo>
                  <a:pt x="56" y="870"/>
                  <a:pt x="56" y="870"/>
                  <a:pt x="56" y="870"/>
                </a:cubicBezTo>
                <a:cubicBezTo>
                  <a:pt x="57" y="870"/>
                  <a:pt x="59" y="869"/>
                  <a:pt x="59" y="869"/>
                </a:cubicBezTo>
                <a:cubicBezTo>
                  <a:pt x="61" y="869"/>
                  <a:pt x="49" y="871"/>
                  <a:pt x="54" y="870"/>
                </a:cubicBezTo>
                <a:cubicBezTo>
                  <a:pt x="54" y="870"/>
                  <a:pt x="54" y="870"/>
                  <a:pt x="54" y="870"/>
                </a:cubicBezTo>
                <a:cubicBezTo>
                  <a:pt x="56" y="869"/>
                  <a:pt x="56" y="869"/>
                  <a:pt x="56" y="869"/>
                </a:cubicBezTo>
                <a:cubicBezTo>
                  <a:pt x="46" y="871"/>
                  <a:pt x="55" y="869"/>
                  <a:pt x="45" y="870"/>
                </a:cubicBezTo>
                <a:cubicBezTo>
                  <a:pt x="49" y="869"/>
                  <a:pt x="48" y="870"/>
                  <a:pt x="52" y="869"/>
                </a:cubicBezTo>
                <a:cubicBezTo>
                  <a:pt x="55" y="869"/>
                  <a:pt x="55" y="869"/>
                  <a:pt x="55" y="869"/>
                </a:cubicBezTo>
                <a:cubicBezTo>
                  <a:pt x="55" y="869"/>
                  <a:pt x="55" y="869"/>
                  <a:pt x="56" y="869"/>
                </a:cubicBezTo>
                <a:close/>
                <a:moveTo>
                  <a:pt x="57" y="871"/>
                </a:moveTo>
                <a:cubicBezTo>
                  <a:pt x="55" y="871"/>
                  <a:pt x="57" y="871"/>
                  <a:pt x="58" y="871"/>
                </a:cubicBezTo>
                <a:cubicBezTo>
                  <a:pt x="59" y="870"/>
                  <a:pt x="61" y="870"/>
                  <a:pt x="57" y="871"/>
                </a:cubicBezTo>
                <a:close/>
                <a:moveTo>
                  <a:pt x="67" y="872"/>
                </a:moveTo>
                <a:cubicBezTo>
                  <a:pt x="66" y="872"/>
                  <a:pt x="66" y="872"/>
                  <a:pt x="67" y="872"/>
                </a:cubicBezTo>
                <a:cubicBezTo>
                  <a:pt x="68" y="872"/>
                  <a:pt x="68" y="872"/>
                  <a:pt x="67" y="872"/>
                </a:cubicBezTo>
                <a:close/>
                <a:moveTo>
                  <a:pt x="92" y="871"/>
                </a:moveTo>
                <a:cubicBezTo>
                  <a:pt x="92" y="871"/>
                  <a:pt x="92" y="871"/>
                  <a:pt x="92" y="871"/>
                </a:cubicBezTo>
                <a:cubicBezTo>
                  <a:pt x="93" y="871"/>
                  <a:pt x="93" y="871"/>
                  <a:pt x="92" y="871"/>
                </a:cubicBezTo>
                <a:close/>
                <a:moveTo>
                  <a:pt x="92" y="872"/>
                </a:moveTo>
                <a:cubicBezTo>
                  <a:pt x="91" y="872"/>
                  <a:pt x="91" y="872"/>
                  <a:pt x="92" y="872"/>
                </a:cubicBezTo>
                <a:cubicBezTo>
                  <a:pt x="91" y="872"/>
                  <a:pt x="91" y="872"/>
                  <a:pt x="91" y="872"/>
                </a:cubicBezTo>
                <a:cubicBezTo>
                  <a:pt x="90" y="872"/>
                  <a:pt x="91" y="872"/>
                  <a:pt x="92" y="872"/>
                </a:cubicBezTo>
                <a:close/>
                <a:moveTo>
                  <a:pt x="86" y="860"/>
                </a:moveTo>
                <a:cubicBezTo>
                  <a:pt x="86" y="859"/>
                  <a:pt x="86" y="859"/>
                  <a:pt x="86" y="859"/>
                </a:cubicBezTo>
                <a:cubicBezTo>
                  <a:pt x="85" y="860"/>
                  <a:pt x="85" y="860"/>
                  <a:pt x="86" y="860"/>
                </a:cubicBezTo>
                <a:close/>
                <a:moveTo>
                  <a:pt x="62" y="873"/>
                </a:moveTo>
                <a:cubicBezTo>
                  <a:pt x="63" y="873"/>
                  <a:pt x="63" y="873"/>
                  <a:pt x="64" y="872"/>
                </a:cubicBezTo>
                <a:cubicBezTo>
                  <a:pt x="63" y="873"/>
                  <a:pt x="63" y="873"/>
                  <a:pt x="62" y="873"/>
                </a:cubicBezTo>
                <a:close/>
                <a:moveTo>
                  <a:pt x="53" y="867"/>
                </a:moveTo>
                <a:cubicBezTo>
                  <a:pt x="53" y="867"/>
                  <a:pt x="53" y="867"/>
                  <a:pt x="53" y="867"/>
                </a:cubicBezTo>
                <a:cubicBezTo>
                  <a:pt x="52" y="868"/>
                  <a:pt x="52" y="868"/>
                  <a:pt x="52" y="868"/>
                </a:cubicBezTo>
                <a:lnTo>
                  <a:pt x="53" y="867"/>
                </a:lnTo>
                <a:close/>
                <a:moveTo>
                  <a:pt x="62" y="880"/>
                </a:moveTo>
                <a:cubicBezTo>
                  <a:pt x="63" y="880"/>
                  <a:pt x="63" y="880"/>
                  <a:pt x="64" y="880"/>
                </a:cubicBezTo>
                <a:cubicBezTo>
                  <a:pt x="63" y="880"/>
                  <a:pt x="62" y="880"/>
                  <a:pt x="62" y="880"/>
                </a:cubicBezTo>
                <a:close/>
                <a:moveTo>
                  <a:pt x="97" y="870"/>
                </a:moveTo>
                <a:cubicBezTo>
                  <a:pt x="96" y="871"/>
                  <a:pt x="96" y="871"/>
                  <a:pt x="96" y="871"/>
                </a:cubicBezTo>
                <a:cubicBezTo>
                  <a:pt x="96" y="871"/>
                  <a:pt x="95" y="871"/>
                  <a:pt x="95" y="871"/>
                </a:cubicBezTo>
                <a:cubicBezTo>
                  <a:pt x="95" y="871"/>
                  <a:pt x="97" y="870"/>
                  <a:pt x="97" y="870"/>
                </a:cubicBezTo>
                <a:close/>
                <a:moveTo>
                  <a:pt x="77" y="880"/>
                </a:moveTo>
                <a:cubicBezTo>
                  <a:pt x="77" y="880"/>
                  <a:pt x="77" y="880"/>
                  <a:pt x="77" y="880"/>
                </a:cubicBezTo>
                <a:cubicBezTo>
                  <a:pt x="79" y="879"/>
                  <a:pt x="79" y="879"/>
                  <a:pt x="79" y="879"/>
                </a:cubicBezTo>
                <a:cubicBezTo>
                  <a:pt x="79" y="879"/>
                  <a:pt x="78" y="879"/>
                  <a:pt x="77" y="880"/>
                </a:cubicBezTo>
                <a:close/>
                <a:moveTo>
                  <a:pt x="86" y="875"/>
                </a:moveTo>
                <a:cubicBezTo>
                  <a:pt x="83" y="876"/>
                  <a:pt x="84" y="876"/>
                  <a:pt x="85" y="876"/>
                </a:cubicBezTo>
                <a:cubicBezTo>
                  <a:pt x="85" y="876"/>
                  <a:pt x="85" y="876"/>
                  <a:pt x="85" y="876"/>
                </a:cubicBezTo>
                <a:cubicBezTo>
                  <a:pt x="88" y="874"/>
                  <a:pt x="87" y="875"/>
                  <a:pt x="86" y="875"/>
                </a:cubicBezTo>
                <a:close/>
                <a:moveTo>
                  <a:pt x="85" y="876"/>
                </a:moveTo>
                <a:cubicBezTo>
                  <a:pt x="85" y="876"/>
                  <a:pt x="85" y="876"/>
                  <a:pt x="85" y="876"/>
                </a:cubicBezTo>
                <a:cubicBezTo>
                  <a:pt x="86" y="875"/>
                  <a:pt x="85" y="876"/>
                  <a:pt x="85" y="876"/>
                </a:cubicBezTo>
                <a:close/>
                <a:moveTo>
                  <a:pt x="93" y="871"/>
                </a:moveTo>
                <a:cubicBezTo>
                  <a:pt x="92" y="872"/>
                  <a:pt x="96" y="870"/>
                  <a:pt x="95" y="871"/>
                </a:cubicBezTo>
                <a:cubicBezTo>
                  <a:pt x="99" y="869"/>
                  <a:pt x="91" y="872"/>
                  <a:pt x="93" y="871"/>
                </a:cubicBezTo>
                <a:close/>
                <a:moveTo>
                  <a:pt x="77" y="879"/>
                </a:moveTo>
                <a:cubicBezTo>
                  <a:pt x="80" y="877"/>
                  <a:pt x="80" y="877"/>
                  <a:pt x="80" y="877"/>
                </a:cubicBezTo>
                <a:cubicBezTo>
                  <a:pt x="78" y="879"/>
                  <a:pt x="78" y="879"/>
                  <a:pt x="78" y="879"/>
                </a:cubicBezTo>
                <a:lnTo>
                  <a:pt x="77" y="879"/>
                </a:lnTo>
                <a:close/>
                <a:moveTo>
                  <a:pt x="79" y="877"/>
                </a:moveTo>
                <a:cubicBezTo>
                  <a:pt x="78" y="878"/>
                  <a:pt x="78" y="878"/>
                  <a:pt x="78" y="878"/>
                </a:cubicBezTo>
                <a:cubicBezTo>
                  <a:pt x="79" y="878"/>
                  <a:pt x="79" y="877"/>
                  <a:pt x="79" y="877"/>
                </a:cubicBezTo>
                <a:cubicBezTo>
                  <a:pt x="80" y="877"/>
                  <a:pt x="80" y="877"/>
                  <a:pt x="79" y="877"/>
                </a:cubicBezTo>
                <a:close/>
                <a:moveTo>
                  <a:pt x="79" y="877"/>
                </a:moveTo>
                <a:cubicBezTo>
                  <a:pt x="79" y="877"/>
                  <a:pt x="79" y="877"/>
                  <a:pt x="80" y="877"/>
                </a:cubicBezTo>
                <a:cubicBezTo>
                  <a:pt x="80" y="877"/>
                  <a:pt x="80" y="877"/>
                  <a:pt x="79" y="877"/>
                </a:cubicBezTo>
                <a:close/>
                <a:moveTo>
                  <a:pt x="76" y="879"/>
                </a:moveTo>
                <a:cubicBezTo>
                  <a:pt x="77" y="879"/>
                  <a:pt x="77" y="879"/>
                  <a:pt x="77" y="879"/>
                </a:cubicBezTo>
                <a:cubicBezTo>
                  <a:pt x="77" y="879"/>
                  <a:pt x="77" y="879"/>
                  <a:pt x="77" y="879"/>
                </a:cubicBezTo>
                <a:lnTo>
                  <a:pt x="76" y="879"/>
                </a:lnTo>
                <a:close/>
                <a:moveTo>
                  <a:pt x="79" y="876"/>
                </a:moveTo>
                <a:cubicBezTo>
                  <a:pt x="78" y="876"/>
                  <a:pt x="78" y="876"/>
                  <a:pt x="78" y="876"/>
                </a:cubicBezTo>
                <a:cubicBezTo>
                  <a:pt x="77" y="877"/>
                  <a:pt x="76" y="877"/>
                  <a:pt x="77" y="877"/>
                </a:cubicBezTo>
                <a:cubicBezTo>
                  <a:pt x="78" y="877"/>
                  <a:pt x="78" y="876"/>
                  <a:pt x="79" y="876"/>
                </a:cubicBezTo>
                <a:close/>
                <a:moveTo>
                  <a:pt x="70" y="880"/>
                </a:moveTo>
                <a:cubicBezTo>
                  <a:pt x="71" y="880"/>
                  <a:pt x="72" y="879"/>
                  <a:pt x="73" y="879"/>
                </a:cubicBezTo>
                <a:cubicBezTo>
                  <a:pt x="69" y="881"/>
                  <a:pt x="69" y="881"/>
                  <a:pt x="69" y="881"/>
                </a:cubicBezTo>
                <a:lnTo>
                  <a:pt x="70" y="880"/>
                </a:lnTo>
                <a:close/>
                <a:moveTo>
                  <a:pt x="69" y="880"/>
                </a:moveTo>
                <a:cubicBezTo>
                  <a:pt x="68" y="880"/>
                  <a:pt x="66" y="881"/>
                  <a:pt x="66" y="881"/>
                </a:cubicBezTo>
                <a:cubicBezTo>
                  <a:pt x="67" y="881"/>
                  <a:pt x="68" y="880"/>
                  <a:pt x="69" y="880"/>
                </a:cubicBezTo>
                <a:close/>
                <a:moveTo>
                  <a:pt x="74" y="876"/>
                </a:moveTo>
                <a:cubicBezTo>
                  <a:pt x="74" y="876"/>
                  <a:pt x="74" y="876"/>
                  <a:pt x="74" y="876"/>
                </a:cubicBezTo>
                <a:cubicBezTo>
                  <a:pt x="81" y="874"/>
                  <a:pt x="81" y="874"/>
                  <a:pt x="81" y="874"/>
                </a:cubicBezTo>
                <a:lnTo>
                  <a:pt x="74" y="876"/>
                </a:lnTo>
                <a:close/>
                <a:moveTo>
                  <a:pt x="56" y="880"/>
                </a:moveTo>
                <a:cubicBezTo>
                  <a:pt x="55" y="880"/>
                  <a:pt x="61" y="878"/>
                  <a:pt x="59" y="879"/>
                </a:cubicBezTo>
                <a:cubicBezTo>
                  <a:pt x="60" y="879"/>
                  <a:pt x="60" y="878"/>
                  <a:pt x="62" y="878"/>
                </a:cubicBezTo>
                <a:cubicBezTo>
                  <a:pt x="60" y="878"/>
                  <a:pt x="61" y="878"/>
                  <a:pt x="56" y="880"/>
                </a:cubicBezTo>
                <a:close/>
                <a:moveTo>
                  <a:pt x="62" y="878"/>
                </a:moveTo>
                <a:cubicBezTo>
                  <a:pt x="62" y="878"/>
                  <a:pt x="62" y="878"/>
                  <a:pt x="63" y="878"/>
                </a:cubicBezTo>
                <a:cubicBezTo>
                  <a:pt x="62" y="878"/>
                  <a:pt x="62" y="878"/>
                  <a:pt x="62" y="878"/>
                </a:cubicBezTo>
                <a:close/>
                <a:moveTo>
                  <a:pt x="90" y="855"/>
                </a:moveTo>
                <a:cubicBezTo>
                  <a:pt x="92" y="855"/>
                  <a:pt x="92" y="855"/>
                  <a:pt x="92" y="855"/>
                </a:cubicBezTo>
                <a:cubicBezTo>
                  <a:pt x="89" y="855"/>
                  <a:pt x="89" y="855"/>
                  <a:pt x="89" y="855"/>
                </a:cubicBezTo>
                <a:lnTo>
                  <a:pt x="90" y="855"/>
                </a:lnTo>
                <a:close/>
                <a:moveTo>
                  <a:pt x="85" y="855"/>
                </a:moveTo>
                <a:cubicBezTo>
                  <a:pt x="89" y="855"/>
                  <a:pt x="89" y="855"/>
                  <a:pt x="89" y="855"/>
                </a:cubicBezTo>
                <a:cubicBezTo>
                  <a:pt x="85" y="855"/>
                  <a:pt x="85" y="855"/>
                  <a:pt x="85" y="855"/>
                </a:cubicBezTo>
                <a:cubicBezTo>
                  <a:pt x="85" y="855"/>
                  <a:pt x="86" y="855"/>
                  <a:pt x="85" y="855"/>
                </a:cubicBezTo>
                <a:close/>
                <a:moveTo>
                  <a:pt x="48" y="873"/>
                </a:moveTo>
                <a:cubicBezTo>
                  <a:pt x="50" y="873"/>
                  <a:pt x="50" y="873"/>
                  <a:pt x="50" y="873"/>
                </a:cubicBezTo>
                <a:cubicBezTo>
                  <a:pt x="51" y="872"/>
                  <a:pt x="51" y="872"/>
                  <a:pt x="51" y="872"/>
                </a:cubicBezTo>
                <a:lnTo>
                  <a:pt x="48" y="873"/>
                </a:lnTo>
                <a:close/>
                <a:moveTo>
                  <a:pt x="52" y="870"/>
                </a:moveTo>
                <a:cubicBezTo>
                  <a:pt x="51" y="870"/>
                  <a:pt x="51" y="870"/>
                  <a:pt x="51" y="870"/>
                </a:cubicBezTo>
                <a:cubicBezTo>
                  <a:pt x="56" y="870"/>
                  <a:pt x="56" y="870"/>
                  <a:pt x="56" y="870"/>
                </a:cubicBezTo>
                <a:lnTo>
                  <a:pt x="52" y="870"/>
                </a:lnTo>
                <a:close/>
                <a:moveTo>
                  <a:pt x="46" y="870"/>
                </a:moveTo>
                <a:cubicBezTo>
                  <a:pt x="46" y="870"/>
                  <a:pt x="47" y="870"/>
                  <a:pt x="47" y="870"/>
                </a:cubicBezTo>
                <a:cubicBezTo>
                  <a:pt x="46" y="870"/>
                  <a:pt x="51" y="869"/>
                  <a:pt x="46" y="8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6417" y="318873"/>
            <a:ext cx="2814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solidFill>
                  <a:srgbClr val="FCE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Απαιτεί αυτοπειθαρχία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EB6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20127" y="3200712"/>
            <a:ext cx="1922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solidFill>
                  <a:srgbClr val="FCE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Ατομικό κόστος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CEB6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64033" y="5538887"/>
            <a:ext cx="4121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solidFill>
                  <a:srgbClr val="FCE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Προβλήματα σύνδεσης ή εξοπλισμού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EB6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585784" y="3201068"/>
            <a:ext cx="3096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solidFill>
                  <a:srgbClr val="FCE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Ικανότητα χρήσης Η/Υ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CEB6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88882" y="5518849"/>
            <a:ext cx="3405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CEB6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Έλλειψη κοινωνικοποίησης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CEB6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07989" y="318873"/>
            <a:ext cx="30963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 smtClean="0">
                <a:solidFill>
                  <a:srgbClr val="FCE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Απαιτεί σωστή </a:t>
            </a:r>
            <a:r>
              <a:rPr lang="el-GR" sz="3200" b="1" dirty="0">
                <a:solidFill>
                  <a:srgbClr val="FCE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διαχείριση χρόνου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EB6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8622" y="1607541"/>
            <a:ext cx="4533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Μειονεκτήματα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Εικόνα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3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5" grpId="0" animBg="1"/>
      <p:bldP spid="31" grpId="0" animBg="1"/>
      <p:bldP spid="33" grpId="0"/>
      <p:bldP spid="35" grpId="0"/>
      <p:bldP spid="37" grpId="0"/>
      <p:bldP spid="39" grpId="0"/>
      <p:bldP spid="41" grpId="0"/>
      <p:bldP spid="43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323246"/>
            <a:ext cx="11513713" cy="3609975"/>
          </a:xfrm>
          <a:prstGeom prst="rect">
            <a:avLst/>
          </a:prstGeom>
        </p:spPr>
      </p:pic>
      <p:sp>
        <p:nvSpPr>
          <p:cNvPr id="6" name="Τίτλος 1"/>
          <p:cNvSpPr txBox="1">
            <a:spLocks/>
          </p:cNvSpPr>
          <p:nvPr/>
        </p:nvSpPr>
        <p:spPr>
          <a:xfrm>
            <a:off x="300507" y="4875803"/>
            <a:ext cx="11522298" cy="7656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80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Εκπαιδευτικό Υλικό</a:t>
            </a:r>
            <a:endParaRPr kumimoji="0" lang="el-GR" sz="8000" b="1" i="0" u="none" strike="noStrike" kern="1200" cap="none" spc="600" normalizeH="0" baseline="0" noProof="0" dirty="0">
              <a:ln>
                <a:noFill/>
              </a:ln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5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nector Line"/>
          <p:cNvSpPr>
            <a:spLocks noChangeShapeType="1"/>
          </p:cNvSpPr>
          <p:nvPr/>
        </p:nvSpPr>
        <p:spPr bwMode="auto">
          <a:xfrm>
            <a:off x="6049598" y="1842419"/>
            <a:ext cx="38601" cy="4687170"/>
          </a:xfrm>
          <a:prstGeom prst="line">
            <a:avLst/>
          </a:prstGeom>
          <a:noFill/>
          <a:ln w="26988" cap="rnd">
            <a:solidFill>
              <a:srgbClr val="606A8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Check Circle 3"/>
          <p:cNvSpPr>
            <a:spLocks noChangeArrowheads="1"/>
          </p:cNvSpPr>
          <p:nvPr/>
        </p:nvSpPr>
        <p:spPr bwMode="auto">
          <a:xfrm>
            <a:off x="5953984" y="4363922"/>
            <a:ext cx="191227" cy="191227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B0F0"/>
            </a:solidFill>
            <a:prstDash val="solid"/>
            <a:miter lim="800000"/>
            <a:headEnd/>
            <a:tailEnd/>
          </a:ln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dirty="0">
              <a:ln>
                <a:noFill/>
              </a:ln>
              <a:solidFill>
                <a:srgbClr val="5377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Line 3"/>
          <p:cNvSpPr>
            <a:spLocks noChangeShapeType="1"/>
          </p:cNvSpPr>
          <p:nvPr/>
        </p:nvSpPr>
        <p:spPr bwMode="auto">
          <a:xfrm>
            <a:off x="1010589" y="4459536"/>
            <a:ext cx="4860816" cy="0"/>
          </a:xfrm>
          <a:prstGeom prst="line">
            <a:avLst/>
          </a:prstGeom>
          <a:noFill/>
          <a:ln w="19050" cap="rnd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Check Mark 3"/>
          <p:cNvSpPr>
            <a:spLocks/>
          </p:cNvSpPr>
          <p:nvPr/>
        </p:nvSpPr>
        <p:spPr bwMode="auto">
          <a:xfrm>
            <a:off x="6008173" y="4427670"/>
            <a:ext cx="82865" cy="63743"/>
          </a:xfrm>
          <a:custGeom>
            <a:avLst/>
            <a:gdLst>
              <a:gd name="T0" fmla="*/ 51 w 52"/>
              <a:gd name="T1" fmla="*/ 10 h 40"/>
              <a:gd name="T2" fmla="*/ 27 w 52"/>
              <a:gd name="T3" fmla="*/ 35 h 40"/>
              <a:gd name="T4" fmla="*/ 22 w 52"/>
              <a:gd name="T5" fmla="*/ 39 h 40"/>
              <a:gd name="T6" fmla="*/ 20 w 52"/>
              <a:gd name="T7" fmla="*/ 40 h 40"/>
              <a:gd name="T8" fmla="*/ 17 w 52"/>
              <a:gd name="T9" fmla="*/ 39 h 40"/>
              <a:gd name="T10" fmla="*/ 13 w 52"/>
              <a:gd name="T11" fmla="*/ 34 h 40"/>
              <a:gd name="T12" fmla="*/ 1 w 52"/>
              <a:gd name="T13" fmla="*/ 22 h 40"/>
              <a:gd name="T14" fmla="*/ 0 w 52"/>
              <a:gd name="T15" fmla="*/ 20 h 40"/>
              <a:gd name="T16" fmla="*/ 1 w 52"/>
              <a:gd name="T17" fmla="*/ 17 h 40"/>
              <a:gd name="T18" fmla="*/ 5 w 52"/>
              <a:gd name="T19" fmla="*/ 13 h 40"/>
              <a:gd name="T20" fmla="*/ 8 w 52"/>
              <a:gd name="T21" fmla="*/ 12 h 40"/>
              <a:gd name="T22" fmla="*/ 10 w 52"/>
              <a:gd name="T23" fmla="*/ 13 h 40"/>
              <a:gd name="T24" fmla="*/ 20 w 52"/>
              <a:gd name="T25" fmla="*/ 23 h 40"/>
              <a:gd name="T26" fmla="*/ 42 w 52"/>
              <a:gd name="T27" fmla="*/ 1 h 40"/>
              <a:gd name="T28" fmla="*/ 45 w 52"/>
              <a:gd name="T29" fmla="*/ 0 h 40"/>
              <a:gd name="T30" fmla="*/ 47 w 52"/>
              <a:gd name="T31" fmla="*/ 1 h 40"/>
              <a:gd name="T32" fmla="*/ 51 w 52"/>
              <a:gd name="T33" fmla="*/ 6 h 40"/>
              <a:gd name="T34" fmla="*/ 52 w 52"/>
              <a:gd name="T35" fmla="*/ 8 h 40"/>
              <a:gd name="T36" fmla="*/ 51 w 52"/>
              <a:gd name="T37" fmla="*/ 1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2" h="40">
                <a:moveTo>
                  <a:pt x="51" y="10"/>
                </a:moveTo>
                <a:cubicBezTo>
                  <a:pt x="27" y="35"/>
                  <a:pt x="27" y="35"/>
                  <a:pt x="27" y="35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0"/>
                  <a:pt x="20" y="40"/>
                  <a:pt x="20" y="40"/>
                </a:cubicBezTo>
                <a:cubicBezTo>
                  <a:pt x="19" y="40"/>
                  <a:pt x="18" y="40"/>
                  <a:pt x="17" y="39"/>
                </a:cubicBezTo>
                <a:cubicBezTo>
                  <a:pt x="13" y="34"/>
                  <a:pt x="13" y="34"/>
                  <a:pt x="13" y="34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1"/>
                  <a:pt x="0" y="21"/>
                  <a:pt x="0" y="20"/>
                </a:cubicBezTo>
                <a:cubicBezTo>
                  <a:pt x="0" y="19"/>
                  <a:pt x="0" y="18"/>
                  <a:pt x="1" y="17"/>
                </a:cubicBezTo>
                <a:cubicBezTo>
                  <a:pt x="5" y="13"/>
                  <a:pt x="5" y="13"/>
                  <a:pt x="5" y="13"/>
                </a:cubicBezTo>
                <a:cubicBezTo>
                  <a:pt x="6" y="12"/>
                  <a:pt x="7" y="12"/>
                  <a:pt x="8" y="12"/>
                </a:cubicBezTo>
                <a:cubicBezTo>
                  <a:pt x="8" y="12"/>
                  <a:pt x="9" y="12"/>
                  <a:pt x="10" y="13"/>
                </a:cubicBezTo>
                <a:cubicBezTo>
                  <a:pt x="20" y="23"/>
                  <a:pt x="20" y="23"/>
                  <a:pt x="20" y="23"/>
                </a:cubicBezTo>
                <a:cubicBezTo>
                  <a:pt x="42" y="1"/>
                  <a:pt x="42" y="1"/>
                  <a:pt x="42" y="1"/>
                </a:cubicBezTo>
                <a:cubicBezTo>
                  <a:pt x="43" y="0"/>
                  <a:pt x="44" y="0"/>
                  <a:pt x="45" y="0"/>
                </a:cubicBezTo>
                <a:cubicBezTo>
                  <a:pt x="45" y="0"/>
                  <a:pt x="46" y="0"/>
                  <a:pt x="47" y="1"/>
                </a:cubicBezTo>
                <a:cubicBezTo>
                  <a:pt x="51" y="6"/>
                  <a:pt x="51" y="6"/>
                  <a:pt x="51" y="6"/>
                </a:cubicBezTo>
                <a:cubicBezTo>
                  <a:pt x="52" y="6"/>
                  <a:pt x="52" y="7"/>
                  <a:pt x="52" y="8"/>
                </a:cubicBezTo>
                <a:cubicBezTo>
                  <a:pt x="52" y="9"/>
                  <a:pt x="52" y="10"/>
                  <a:pt x="51" y="10"/>
                </a:cubicBezTo>
                <a:close/>
              </a:path>
            </a:pathLst>
          </a:custGeom>
          <a:solidFill>
            <a:srgbClr val="606A87">
              <a:lumMod val="50000"/>
            </a:srgbClr>
          </a:solidFill>
          <a:ln>
            <a:noFill/>
          </a:ln>
          <a:extLst/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Check Circle 2"/>
          <p:cNvSpPr>
            <a:spLocks noChangeArrowheads="1"/>
          </p:cNvSpPr>
          <p:nvPr/>
        </p:nvSpPr>
        <p:spPr bwMode="auto">
          <a:xfrm>
            <a:off x="5953984" y="3050838"/>
            <a:ext cx="191227" cy="191227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FFFF00"/>
            </a:solidFill>
            <a:prstDash val="solid"/>
            <a:miter lim="800000"/>
            <a:headEnd/>
            <a:tailEnd/>
          </a:ln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Line 2"/>
          <p:cNvSpPr>
            <a:spLocks noChangeShapeType="1"/>
          </p:cNvSpPr>
          <p:nvPr/>
        </p:nvSpPr>
        <p:spPr bwMode="auto">
          <a:xfrm>
            <a:off x="6214932" y="3159329"/>
            <a:ext cx="4860816" cy="0"/>
          </a:xfrm>
          <a:prstGeom prst="line">
            <a:avLst/>
          </a:prstGeom>
          <a:noFill/>
          <a:ln w="19050" cap="rnd">
            <a:solidFill>
              <a:srgbClr val="FFFF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Check Mark 2"/>
          <p:cNvSpPr>
            <a:spLocks/>
          </p:cNvSpPr>
          <p:nvPr/>
        </p:nvSpPr>
        <p:spPr bwMode="auto">
          <a:xfrm>
            <a:off x="6008173" y="3114584"/>
            <a:ext cx="82865" cy="63743"/>
          </a:xfrm>
          <a:custGeom>
            <a:avLst/>
            <a:gdLst>
              <a:gd name="T0" fmla="*/ 51 w 52"/>
              <a:gd name="T1" fmla="*/ 11 h 40"/>
              <a:gd name="T2" fmla="*/ 27 w 52"/>
              <a:gd name="T3" fmla="*/ 35 h 40"/>
              <a:gd name="T4" fmla="*/ 22 w 52"/>
              <a:gd name="T5" fmla="*/ 40 h 40"/>
              <a:gd name="T6" fmla="*/ 20 w 52"/>
              <a:gd name="T7" fmla="*/ 40 h 40"/>
              <a:gd name="T8" fmla="*/ 17 w 52"/>
              <a:gd name="T9" fmla="*/ 39 h 40"/>
              <a:gd name="T10" fmla="*/ 13 w 52"/>
              <a:gd name="T11" fmla="*/ 35 h 40"/>
              <a:gd name="T12" fmla="*/ 1 w 52"/>
              <a:gd name="T13" fmla="*/ 22 h 40"/>
              <a:gd name="T14" fmla="*/ 0 w 52"/>
              <a:gd name="T15" fmla="*/ 20 h 40"/>
              <a:gd name="T16" fmla="*/ 1 w 52"/>
              <a:gd name="T17" fmla="*/ 18 h 40"/>
              <a:gd name="T18" fmla="*/ 5 w 52"/>
              <a:gd name="T19" fmla="*/ 13 h 40"/>
              <a:gd name="T20" fmla="*/ 8 w 52"/>
              <a:gd name="T21" fmla="*/ 12 h 40"/>
              <a:gd name="T22" fmla="*/ 10 w 52"/>
              <a:gd name="T23" fmla="*/ 13 h 40"/>
              <a:gd name="T24" fmla="*/ 20 w 52"/>
              <a:gd name="T25" fmla="*/ 23 h 40"/>
              <a:gd name="T26" fmla="*/ 42 w 52"/>
              <a:gd name="T27" fmla="*/ 1 h 40"/>
              <a:gd name="T28" fmla="*/ 45 w 52"/>
              <a:gd name="T29" fmla="*/ 0 h 40"/>
              <a:gd name="T30" fmla="*/ 47 w 52"/>
              <a:gd name="T31" fmla="*/ 1 h 40"/>
              <a:gd name="T32" fmla="*/ 51 w 52"/>
              <a:gd name="T33" fmla="*/ 6 h 40"/>
              <a:gd name="T34" fmla="*/ 52 w 52"/>
              <a:gd name="T35" fmla="*/ 8 h 40"/>
              <a:gd name="T36" fmla="*/ 51 w 52"/>
              <a:gd name="T37" fmla="*/ 1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2" h="40">
                <a:moveTo>
                  <a:pt x="51" y="11"/>
                </a:moveTo>
                <a:cubicBezTo>
                  <a:pt x="27" y="35"/>
                  <a:pt x="27" y="35"/>
                  <a:pt x="27" y="35"/>
                </a:cubicBezTo>
                <a:cubicBezTo>
                  <a:pt x="22" y="40"/>
                  <a:pt x="22" y="40"/>
                  <a:pt x="22" y="40"/>
                </a:cubicBezTo>
                <a:cubicBezTo>
                  <a:pt x="21" y="40"/>
                  <a:pt x="20" y="40"/>
                  <a:pt x="20" y="40"/>
                </a:cubicBezTo>
                <a:cubicBezTo>
                  <a:pt x="19" y="40"/>
                  <a:pt x="18" y="40"/>
                  <a:pt x="17" y="39"/>
                </a:cubicBezTo>
                <a:cubicBezTo>
                  <a:pt x="13" y="35"/>
                  <a:pt x="13" y="35"/>
                  <a:pt x="13" y="35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2"/>
                  <a:pt x="0" y="21"/>
                  <a:pt x="0" y="20"/>
                </a:cubicBezTo>
                <a:cubicBezTo>
                  <a:pt x="0" y="19"/>
                  <a:pt x="0" y="18"/>
                  <a:pt x="1" y="18"/>
                </a:cubicBezTo>
                <a:cubicBezTo>
                  <a:pt x="5" y="13"/>
                  <a:pt x="5" y="13"/>
                  <a:pt x="5" y="13"/>
                </a:cubicBezTo>
                <a:cubicBezTo>
                  <a:pt x="6" y="13"/>
                  <a:pt x="7" y="12"/>
                  <a:pt x="8" y="12"/>
                </a:cubicBezTo>
                <a:cubicBezTo>
                  <a:pt x="8" y="12"/>
                  <a:pt x="9" y="13"/>
                  <a:pt x="10" y="13"/>
                </a:cubicBezTo>
                <a:cubicBezTo>
                  <a:pt x="20" y="23"/>
                  <a:pt x="20" y="23"/>
                  <a:pt x="20" y="23"/>
                </a:cubicBezTo>
                <a:cubicBezTo>
                  <a:pt x="42" y="1"/>
                  <a:pt x="42" y="1"/>
                  <a:pt x="42" y="1"/>
                </a:cubicBezTo>
                <a:cubicBezTo>
                  <a:pt x="43" y="1"/>
                  <a:pt x="44" y="0"/>
                  <a:pt x="45" y="0"/>
                </a:cubicBezTo>
                <a:cubicBezTo>
                  <a:pt x="45" y="0"/>
                  <a:pt x="46" y="1"/>
                  <a:pt x="47" y="1"/>
                </a:cubicBezTo>
                <a:cubicBezTo>
                  <a:pt x="51" y="6"/>
                  <a:pt x="51" y="6"/>
                  <a:pt x="51" y="6"/>
                </a:cubicBezTo>
                <a:cubicBezTo>
                  <a:pt x="52" y="7"/>
                  <a:pt x="52" y="8"/>
                  <a:pt x="52" y="8"/>
                </a:cubicBezTo>
                <a:cubicBezTo>
                  <a:pt x="52" y="9"/>
                  <a:pt x="52" y="10"/>
                  <a:pt x="51" y="11"/>
                </a:cubicBezTo>
                <a:close/>
              </a:path>
            </a:pathLst>
          </a:custGeom>
          <a:solidFill>
            <a:srgbClr val="606A87">
              <a:lumMod val="50000"/>
            </a:srgbClr>
          </a:solidFill>
          <a:ln>
            <a:noFill/>
          </a:ln>
          <a:extLst/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Check Circle 1"/>
          <p:cNvSpPr>
            <a:spLocks noChangeArrowheads="1"/>
          </p:cNvSpPr>
          <p:nvPr/>
        </p:nvSpPr>
        <p:spPr bwMode="auto">
          <a:xfrm>
            <a:off x="5953984" y="1740947"/>
            <a:ext cx="191227" cy="189633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FF0000"/>
            </a:solidFill>
            <a:prstDash val="solid"/>
            <a:miter lim="800000"/>
            <a:headEnd/>
            <a:tailEnd/>
          </a:ln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Line 1"/>
          <p:cNvSpPr>
            <a:spLocks noChangeShapeType="1"/>
          </p:cNvSpPr>
          <p:nvPr/>
        </p:nvSpPr>
        <p:spPr bwMode="auto">
          <a:xfrm>
            <a:off x="1023473" y="1836552"/>
            <a:ext cx="4860816" cy="0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Check Mark 1"/>
          <p:cNvSpPr>
            <a:spLocks/>
          </p:cNvSpPr>
          <p:nvPr/>
        </p:nvSpPr>
        <p:spPr bwMode="auto">
          <a:xfrm>
            <a:off x="6008173" y="1804685"/>
            <a:ext cx="82865" cy="62149"/>
          </a:xfrm>
          <a:custGeom>
            <a:avLst/>
            <a:gdLst>
              <a:gd name="T0" fmla="*/ 51 w 52"/>
              <a:gd name="T1" fmla="*/ 10 h 40"/>
              <a:gd name="T2" fmla="*/ 27 w 52"/>
              <a:gd name="T3" fmla="*/ 34 h 40"/>
              <a:gd name="T4" fmla="*/ 22 w 52"/>
              <a:gd name="T5" fmla="*/ 39 h 40"/>
              <a:gd name="T6" fmla="*/ 20 w 52"/>
              <a:gd name="T7" fmla="*/ 40 h 40"/>
              <a:gd name="T8" fmla="*/ 17 w 52"/>
              <a:gd name="T9" fmla="*/ 39 h 40"/>
              <a:gd name="T10" fmla="*/ 13 w 52"/>
              <a:gd name="T11" fmla="*/ 34 h 40"/>
              <a:gd name="T12" fmla="*/ 1 w 52"/>
              <a:gd name="T13" fmla="*/ 22 h 40"/>
              <a:gd name="T14" fmla="*/ 0 w 52"/>
              <a:gd name="T15" fmla="*/ 19 h 40"/>
              <a:gd name="T16" fmla="*/ 1 w 52"/>
              <a:gd name="T17" fmla="*/ 17 h 40"/>
              <a:gd name="T18" fmla="*/ 5 w 52"/>
              <a:gd name="T19" fmla="*/ 13 h 40"/>
              <a:gd name="T20" fmla="*/ 8 w 52"/>
              <a:gd name="T21" fmla="*/ 12 h 40"/>
              <a:gd name="T22" fmla="*/ 10 w 52"/>
              <a:gd name="T23" fmla="*/ 13 h 40"/>
              <a:gd name="T24" fmla="*/ 20 w 52"/>
              <a:gd name="T25" fmla="*/ 23 h 40"/>
              <a:gd name="T26" fmla="*/ 42 w 52"/>
              <a:gd name="T27" fmla="*/ 1 h 40"/>
              <a:gd name="T28" fmla="*/ 45 w 52"/>
              <a:gd name="T29" fmla="*/ 0 h 40"/>
              <a:gd name="T30" fmla="*/ 47 w 52"/>
              <a:gd name="T31" fmla="*/ 1 h 40"/>
              <a:gd name="T32" fmla="*/ 51 w 52"/>
              <a:gd name="T33" fmla="*/ 5 h 40"/>
              <a:gd name="T34" fmla="*/ 52 w 52"/>
              <a:gd name="T35" fmla="*/ 8 h 40"/>
              <a:gd name="T36" fmla="*/ 51 w 52"/>
              <a:gd name="T37" fmla="*/ 1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2" h="40">
                <a:moveTo>
                  <a:pt x="51" y="10"/>
                </a:moveTo>
                <a:cubicBezTo>
                  <a:pt x="27" y="34"/>
                  <a:pt x="27" y="34"/>
                  <a:pt x="27" y="34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39"/>
                  <a:pt x="20" y="40"/>
                  <a:pt x="20" y="40"/>
                </a:cubicBezTo>
                <a:cubicBezTo>
                  <a:pt x="19" y="40"/>
                  <a:pt x="18" y="39"/>
                  <a:pt x="17" y="39"/>
                </a:cubicBezTo>
                <a:cubicBezTo>
                  <a:pt x="13" y="34"/>
                  <a:pt x="13" y="34"/>
                  <a:pt x="13" y="34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1"/>
                  <a:pt x="0" y="20"/>
                  <a:pt x="0" y="19"/>
                </a:cubicBezTo>
                <a:cubicBezTo>
                  <a:pt x="0" y="19"/>
                  <a:pt x="0" y="18"/>
                  <a:pt x="1" y="17"/>
                </a:cubicBezTo>
                <a:cubicBezTo>
                  <a:pt x="5" y="13"/>
                  <a:pt x="5" y="13"/>
                  <a:pt x="5" y="13"/>
                </a:cubicBezTo>
                <a:cubicBezTo>
                  <a:pt x="6" y="12"/>
                  <a:pt x="7" y="12"/>
                  <a:pt x="8" y="12"/>
                </a:cubicBezTo>
                <a:cubicBezTo>
                  <a:pt x="8" y="12"/>
                  <a:pt x="9" y="12"/>
                  <a:pt x="10" y="13"/>
                </a:cubicBezTo>
                <a:cubicBezTo>
                  <a:pt x="20" y="23"/>
                  <a:pt x="20" y="23"/>
                  <a:pt x="20" y="23"/>
                </a:cubicBezTo>
                <a:cubicBezTo>
                  <a:pt x="42" y="1"/>
                  <a:pt x="42" y="1"/>
                  <a:pt x="42" y="1"/>
                </a:cubicBezTo>
                <a:cubicBezTo>
                  <a:pt x="43" y="0"/>
                  <a:pt x="44" y="0"/>
                  <a:pt x="45" y="0"/>
                </a:cubicBezTo>
                <a:cubicBezTo>
                  <a:pt x="45" y="0"/>
                  <a:pt x="46" y="0"/>
                  <a:pt x="47" y="1"/>
                </a:cubicBezTo>
                <a:cubicBezTo>
                  <a:pt x="51" y="5"/>
                  <a:pt x="51" y="5"/>
                  <a:pt x="51" y="5"/>
                </a:cubicBezTo>
                <a:cubicBezTo>
                  <a:pt x="52" y="6"/>
                  <a:pt x="52" y="7"/>
                  <a:pt x="52" y="8"/>
                </a:cubicBezTo>
                <a:cubicBezTo>
                  <a:pt x="52" y="9"/>
                  <a:pt x="52" y="9"/>
                  <a:pt x="51" y="10"/>
                </a:cubicBezTo>
                <a:close/>
              </a:path>
            </a:pathLst>
          </a:custGeom>
          <a:solidFill>
            <a:srgbClr val="606A87">
              <a:lumMod val="50000"/>
            </a:srgbClr>
          </a:solidFill>
          <a:ln>
            <a:noFill/>
          </a:ln>
          <a:extLst/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1"/>
          <p:cNvSpPr txBox="1"/>
          <p:nvPr/>
        </p:nvSpPr>
        <p:spPr>
          <a:xfrm>
            <a:off x="1023473" y="1235022"/>
            <a:ext cx="4847931" cy="604435"/>
          </a:xfrm>
          <a:prstGeom prst="rect">
            <a:avLst/>
          </a:prstGeom>
          <a:noFill/>
        </p:spPr>
        <p:txBody>
          <a:bodyPr wrap="square" lIns="91436" tIns="45719" rIns="91436" bIns="45719" rtlCol="0">
            <a:noAutofit/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Ευέλικτο και πολυμορφικό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Main Title"/>
          <p:cNvSpPr>
            <a:spLocks noChangeArrowheads="1"/>
          </p:cNvSpPr>
          <p:nvPr/>
        </p:nvSpPr>
        <p:spPr bwMode="auto">
          <a:xfrm>
            <a:off x="3959044" y="364941"/>
            <a:ext cx="434734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71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4000" b="1" i="0" u="none" strike="noStrike" kern="0" cap="none" spc="300" normalizeH="0" baseline="0" noProof="0" dirty="0" smtClean="0">
                <a:ln>
                  <a:noFill/>
                </a:ln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ΣΚΟΠΟΣ - ΣΤΟΧΟΙ</a:t>
            </a:r>
            <a:endParaRPr kumimoji="0" lang="en-US" altLang="en-US" sz="4000" b="0" i="0" u="none" strike="noStrike" kern="0" cap="none" spc="300" normalizeH="0" baseline="0" noProof="0" dirty="0">
              <a:ln>
                <a:noFill/>
              </a:ln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heck Circle 2"/>
          <p:cNvSpPr>
            <a:spLocks noChangeArrowheads="1"/>
          </p:cNvSpPr>
          <p:nvPr/>
        </p:nvSpPr>
        <p:spPr bwMode="auto">
          <a:xfrm>
            <a:off x="5977594" y="5791901"/>
            <a:ext cx="191227" cy="191227"/>
          </a:xfrm>
          <a:prstGeom prst="ellipse">
            <a:avLst/>
          </a:prstGeom>
          <a:solidFill>
            <a:srgbClr val="FFFFFF"/>
          </a:solidFill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Line 2"/>
          <p:cNvSpPr>
            <a:spLocks noChangeShapeType="1"/>
          </p:cNvSpPr>
          <p:nvPr/>
        </p:nvSpPr>
        <p:spPr bwMode="auto">
          <a:xfrm>
            <a:off x="6264301" y="5900392"/>
            <a:ext cx="4860816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Check Mark 2"/>
          <p:cNvSpPr>
            <a:spLocks/>
          </p:cNvSpPr>
          <p:nvPr/>
        </p:nvSpPr>
        <p:spPr bwMode="auto">
          <a:xfrm>
            <a:off x="6031783" y="5855647"/>
            <a:ext cx="82865" cy="63743"/>
          </a:xfrm>
          <a:custGeom>
            <a:avLst/>
            <a:gdLst>
              <a:gd name="T0" fmla="*/ 51 w 52"/>
              <a:gd name="T1" fmla="*/ 11 h 40"/>
              <a:gd name="T2" fmla="*/ 27 w 52"/>
              <a:gd name="T3" fmla="*/ 35 h 40"/>
              <a:gd name="T4" fmla="*/ 22 w 52"/>
              <a:gd name="T5" fmla="*/ 40 h 40"/>
              <a:gd name="T6" fmla="*/ 20 w 52"/>
              <a:gd name="T7" fmla="*/ 40 h 40"/>
              <a:gd name="T8" fmla="*/ 17 w 52"/>
              <a:gd name="T9" fmla="*/ 39 h 40"/>
              <a:gd name="T10" fmla="*/ 13 w 52"/>
              <a:gd name="T11" fmla="*/ 35 h 40"/>
              <a:gd name="T12" fmla="*/ 1 w 52"/>
              <a:gd name="T13" fmla="*/ 22 h 40"/>
              <a:gd name="T14" fmla="*/ 0 w 52"/>
              <a:gd name="T15" fmla="*/ 20 h 40"/>
              <a:gd name="T16" fmla="*/ 1 w 52"/>
              <a:gd name="T17" fmla="*/ 18 h 40"/>
              <a:gd name="T18" fmla="*/ 5 w 52"/>
              <a:gd name="T19" fmla="*/ 13 h 40"/>
              <a:gd name="T20" fmla="*/ 8 w 52"/>
              <a:gd name="T21" fmla="*/ 12 h 40"/>
              <a:gd name="T22" fmla="*/ 10 w 52"/>
              <a:gd name="T23" fmla="*/ 13 h 40"/>
              <a:gd name="T24" fmla="*/ 20 w 52"/>
              <a:gd name="T25" fmla="*/ 23 h 40"/>
              <a:gd name="T26" fmla="*/ 42 w 52"/>
              <a:gd name="T27" fmla="*/ 1 h 40"/>
              <a:gd name="T28" fmla="*/ 45 w 52"/>
              <a:gd name="T29" fmla="*/ 0 h 40"/>
              <a:gd name="T30" fmla="*/ 47 w 52"/>
              <a:gd name="T31" fmla="*/ 1 h 40"/>
              <a:gd name="T32" fmla="*/ 51 w 52"/>
              <a:gd name="T33" fmla="*/ 6 h 40"/>
              <a:gd name="T34" fmla="*/ 52 w 52"/>
              <a:gd name="T35" fmla="*/ 8 h 40"/>
              <a:gd name="T36" fmla="*/ 51 w 52"/>
              <a:gd name="T37" fmla="*/ 1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2" h="40">
                <a:moveTo>
                  <a:pt x="51" y="11"/>
                </a:moveTo>
                <a:cubicBezTo>
                  <a:pt x="27" y="35"/>
                  <a:pt x="27" y="35"/>
                  <a:pt x="27" y="35"/>
                </a:cubicBezTo>
                <a:cubicBezTo>
                  <a:pt x="22" y="40"/>
                  <a:pt x="22" y="40"/>
                  <a:pt x="22" y="40"/>
                </a:cubicBezTo>
                <a:cubicBezTo>
                  <a:pt x="21" y="40"/>
                  <a:pt x="20" y="40"/>
                  <a:pt x="20" y="40"/>
                </a:cubicBezTo>
                <a:cubicBezTo>
                  <a:pt x="19" y="40"/>
                  <a:pt x="18" y="40"/>
                  <a:pt x="17" y="39"/>
                </a:cubicBezTo>
                <a:cubicBezTo>
                  <a:pt x="13" y="35"/>
                  <a:pt x="13" y="35"/>
                  <a:pt x="13" y="35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2"/>
                  <a:pt x="0" y="21"/>
                  <a:pt x="0" y="20"/>
                </a:cubicBezTo>
                <a:cubicBezTo>
                  <a:pt x="0" y="19"/>
                  <a:pt x="0" y="18"/>
                  <a:pt x="1" y="18"/>
                </a:cubicBezTo>
                <a:cubicBezTo>
                  <a:pt x="5" y="13"/>
                  <a:pt x="5" y="13"/>
                  <a:pt x="5" y="13"/>
                </a:cubicBezTo>
                <a:cubicBezTo>
                  <a:pt x="6" y="13"/>
                  <a:pt x="7" y="12"/>
                  <a:pt x="8" y="12"/>
                </a:cubicBezTo>
                <a:cubicBezTo>
                  <a:pt x="8" y="12"/>
                  <a:pt x="9" y="13"/>
                  <a:pt x="10" y="13"/>
                </a:cubicBezTo>
                <a:cubicBezTo>
                  <a:pt x="20" y="23"/>
                  <a:pt x="20" y="23"/>
                  <a:pt x="20" y="23"/>
                </a:cubicBezTo>
                <a:cubicBezTo>
                  <a:pt x="42" y="1"/>
                  <a:pt x="42" y="1"/>
                  <a:pt x="42" y="1"/>
                </a:cubicBezTo>
                <a:cubicBezTo>
                  <a:pt x="43" y="1"/>
                  <a:pt x="44" y="0"/>
                  <a:pt x="45" y="0"/>
                </a:cubicBezTo>
                <a:cubicBezTo>
                  <a:pt x="45" y="0"/>
                  <a:pt x="46" y="1"/>
                  <a:pt x="47" y="1"/>
                </a:cubicBezTo>
                <a:cubicBezTo>
                  <a:pt x="51" y="6"/>
                  <a:pt x="51" y="6"/>
                  <a:pt x="51" y="6"/>
                </a:cubicBezTo>
                <a:cubicBezTo>
                  <a:pt x="52" y="7"/>
                  <a:pt x="52" y="8"/>
                  <a:pt x="52" y="8"/>
                </a:cubicBezTo>
                <a:cubicBezTo>
                  <a:pt x="52" y="9"/>
                  <a:pt x="52" y="10"/>
                  <a:pt x="51" y="11"/>
                </a:cubicBezTo>
                <a:close/>
              </a:path>
            </a:pathLst>
          </a:custGeom>
          <a:solidFill>
            <a:srgbClr val="606A87">
              <a:lumMod val="50000"/>
            </a:srgbClr>
          </a:solidFill>
          <a:ln>
            <a:noFill/>
          </a:ln>
          <a:extLst/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6250149" y="2173025"/>
            <a:ext cx="5635189" cy="604435"/>
          </a:xfrm>
          <a:prstGeom prst="rect">
            <a:avLst/>
          </a:prstGeom>
          <a:noFill/>
        </p:spPr>
        <p:txBody>
          <a:bodyPr wrap="square" lIns="91436" tIns="45719" rIns="91436" bIns="45719" rtlCol="0">
            <a:noAutofit/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Σχεδιασμένο ώστε να συμπληρώνει την απουσία του διδάσκοντα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938298" y="3860168"/>
            <a:ext cx="5149901" cy="604435"/>
          </a:xfrm>
          <a:prstGeom prst="rect">
            <a:avLst/>
          </a:prstGeom>
          <a:noFill/>
        </p:spPr>
        <p:txBody>
          <a:bodyPr wrap="square" lIns="91436" tIns="45719" rIns="91436" bIns="45719" rtlCol="0">
            <a:noAutofit/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Ενεργή συμμετοχή των μαθητών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6237276" y="4978524"/>
            <a:ext cx="4847931" cy="604435"/>
          </a:xfrm>
          <a:prstGeom prst="rect">
            <a:avLst/>
          </a:prstGeom>
          <a:noFill/>
        </p:spPr>
        <p:txBody>
          <a:bodyPr wrap="square" lIns="91436" tIns="45719" rIns="91436" bIns="45719" rtlCol="0">
            <a:noAutofit/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Κριτική σκέψη και ανακάλυψη της γνώσης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Εικόνα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5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6" grpId="0"/>
      <p:bldP spid="48" grpId="0"/>
      <p:bldP spid="17" grpId="0" animBg="1"/>
      <p:bldP spid="18" grpId="0" animBg="1"/>
      <p:bldP spid="19" grpId="0" animBg="1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99760" y="-330200"/>
            <a:ext cx="792480" cy="7416800"/>
          </a:xfrm>
          <a:prstGeom prst="rect">
            <a:avLst/>
          </a:prstGeom>
          <a:gradFill>
            <a:gsLst>
              <a:gs pos="0">
                <a:schemeClr val="tx1"/>
              </a:gs>
              <a:gs pos="72000">
                <a:schemeClr val="tx1">
                  <a:lumMod val="75000"/>
                </a:schemeClr>
              </a:gs>
              <a:gs pos="85000">
                <a:schemeClr val="tx1">
                  <a:lumMod val="50000"/>
                </a:schemeClr>
              </a:gs>
              <a:gs pos="100000">
                <a:schemeClr val="tx1">
                  <a:lumMod val="5000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  <a:scene3d>
            <a:camera prst="orthographicFront"/>
            <a:lightRig rig="threePt" dir="t">
              <a:rot lat="0" lon="0" rev="6600000"/>
            </a:lightRig>
          </a:scene3d>
          <a:sp3d extrusionH="76200" contourW="12700" prstMaterial="dkEdge">
            <a:bevelT w="101600"/>
            <a:extrusionClr>
              <a:schemeClr val="bg1">
                <a:lumMod val="6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46818" y="1914469"/>
            <a:ext cx="7417632" cy="1257950"/>
            <a:chOff x="914400" y="361950"/>
            <a:chExt cx="7620000" cy="1371600"/>
          </a:xfrm>
          <a:solidFill>
            <a:srgbClr val="C00000">
              <a:alpha val="90000"/>
            </a:srgbClr>
          </a:solidFill>
        </p:grpSpPr>
        <p:grpSp>
          <p:nvGrpSpPr>
            <p:cNvPr id="22" name="Group 21"/>
            <p:cNvGrpSpPr/>
            <p:nvPr/>
          </p:nvGrpSpPr>
          <p:grpSpPr>
            <a:xfrm>
              <a:off x="4262906" y="361950"/>
              <a:ext cx="620175" cy="1371600"/>
              <a:chOff x="4311717" y="-172604"/>
              <a:chExt cx="523507" cy="1160585"/>
            </a:xfrm>
            <a:grpFill/>
          </p:grpSpPr>
          <p:sp>
            <p:nvSpPr>
              <p:cNvPr id="13" name="Rectangle 12"/>
              <p:cNvSpPr/>
              <p:nvPr/>
            </p:nvSpPr>
            <p:spPr>
              <a:xfrm>
                <a:off x="4311717" y="-172604"/>
                <a:ext cx="523507" cy="16764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254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311717" y="601119"/>
                <a:ext cx="523507" cy="38686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25400"/>
                <a:bevelB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10000"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2" name="Rounded Rectangle 31"/>
            <p:cNvSpPr/>
            <p:nvPr/>
          </p:nvSpPr>
          <p:spPr>
            <a:xfrm flipH="1">
              <a:off x="914400" y="438150"/>
              <a:ext cx="7620000" cy="1219200"/>
            </a:xfrm>
            <a:prstGeom prst="roundRect">
              <a:avLst/>
            </a:prstGeom>
            <a:grpFill/>
            <a:ln w="3492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Τι πρέπει να μάθουν οι μαθητές</a:t>
              </a:r>
              <a:endPara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446818" y="3509896"/>
            <a:ext cx="7417632" cy="1257950"/>
            <a:chOff x="914400" y="1885950"/>
            <a:chExt cx="7620000" cy="1371600"/>
          </a:xfrm>
        </p:grpSpPr>
        <p:grpSp>
          <p:nvGrpSpPr>
            <p:cNvPr id="64" name="Group 63"/>
            <p:cNvGrpSpPr/>
            <p:nvPr/>
          </p:nvGrpSpPr>
          <p:grpSpPr>
            <a:xfrm>
              <a:off x="4262906" y="1885950"/>
              <a:ext cx="620175" cy="1371600"/>
              <a:chOff x="4311717" y="-172604"/>
              <a:chExt cx="523507" cy="1160585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4311717" y="-172604"/>
                <a:ext cx="523507" cy="167640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21000">
                    <a:schemeClr val="bg1">
                      <a:lumMod val="65000"/>
                    </a:schemeClr>
                  </a:gs>
                  <a:gs pos="65000">
                    <a:schemeClr val="bg1">
                      <a:lumMod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254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311717" y="601119"/>
                <a:ext cx="523507" cy="386862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21000">
                    <a:schemeClr val="bg1">
                      <a:lumMod val="65000"/>
                    </a:schemeClr>
                  </a:gs>
                  <a:gs pos="65000">
                    <a:schemeClr val="bg1">
                      <a:lumMod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25400"/>
                <a:bevelB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10000"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5" name="Rounded Rectangle 64"/>
            <p:cNvSpPr/>
            <p:nvPr/>
          </p:nvSpPr>
          <p:spPr>
            <a:xfrm flipH="1">
              <a:off x="914400" y="1962150"/>
              <a:ext cx="7620000" cy="121920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3492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Τι στάσεις θα διαμορφώσουν</a:t>
              </a:r>
              <a:endPara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 rot="16200000">
            <a:off x="-2736050" y="3078056"/>
            <a:ext cx="6599707" cy="361636"/>
          </a:xfrm>
          <a:prstGeom prst="rect">
            <a:avLst/>
          </a:prstGeom>
          <a:noFill/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54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ΑΡΧΕΣ ΑΝΑΠΤΥΞΗΣ</a:t>
            </a:r>
            <a:endParaRPr kumimoji="0" lang="en-US" sz="5400" b="1" i="1" u="sng" strike="noStrike" kern="1200" cap="none" spc="300" normalizeH="0" baseline="0" noProof="0" dirty="0">
              <a:ln>
                <a:noFill/>
              </a:ln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5"/>
          <p:cNvGrpSpPr/>
          <p:nvPr/>
        </p:nvGrpSpPr>
        <p:grpSpPr>
          <a:xfrm>
            <a:off x="2446818" y="5132629"/>
            <a:ext cx="7417632" cy="1257950"/>
            <a:chOff x="914400" y="1885950"/>
            <a:chExt cx="7620000" cy="1371600"/>
          </a:xfrm>
        </p:grpSpPr>
        <p:grpSp>
          <p:nvGrpSpPr>
            <p:cNvPr id="17" name="Group 63"/>
            <p:cNvGrpSpPr/>
            <p:nvPr/>
          </p:nvGrpSpPr>
          <p:grpSpPr>
            <a:xfrm>
              <a:off x="4262906" y="1885950"/>
              <a:ext cx="620175" cy="1371600"/>
              <a:chOff x="4311717" y="-172604"/>
              <a:chExt cx="523507" cy="1160585"/>
            </a:xfrm>
          </p:grpSpPr>
          <p:sp>
            <p:nvSpPr>
              <p:cNvPr id="19" name="Rectangle 65"/>
              <p:cNvSpPr/>
              <p:nvPr/>
            </p:nvSpPr>
            <p:spPr>
              <a:xfrm>
                <a:off x="4311717" y="-172604"/>
                <a:ext cx="523507" cy="167640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21000">
                    <a:schemeClr val="bg1">
                      <a:lumMod val="65000"/>
                    </a:schemeClr>
                  </a:gs>
                  <a:gs pos="65000">
                    <a:schemeClr val="bg1">
                      <a:lumMod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254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 66"/>
              <p:cNvSpPr/>
              <p:nvPr/>
            </p:nvSpPr>
            <p:spPr>
              <a:xfrm>
                <a:off x="4311717" y="601119"/>
                <a:ext cx="523507" cy="386862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21000">
                    <a:schemeClr val="bg1">
                      <a:lumMod val="65000"/>
                    </a:schemeClr>
                  </a:gs>
                  <a:gs pos="65000">
                    <a:schemeClr val="bg1">
                      <a:lumMod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25400"/>
                <a:bevelB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10000"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8" name="Rounded Rectangle 64"/>
            <p:cNvSpPr/>
            <p:nvPr/>
          </p:nvSpPr>
          <p:spPr>
            <a:xfrm flipH="1">
              <a:off x="914400" y="1962150"/>
              <a:ext cx="7620000" cy="12192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3492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Σύνδεση διδακτικών στόχων με μαθησιακά αποτελέσματα</a:t>
              </a:r>
              <a:endPara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5"/>
          <p:cNvGrpSpPr/>
          <p:nvPr/>
        </p:nvGrpSpPr>
        <p:grpSpPr>
          <a:xfrm>
            <a:off x="2446818" y="380325"/>
            <a:ext cx="7417632" cy="1257950"/>
            <a:chOff x="914400" y="1885950"/>
            <a:chExt cx="7620000" cy="1371600"/>
          </a:xfrm>
        </p:grpSpPr>
        <p:grpSp>
          <p:nvGrpSpPr>
            <p:cNvPr id="25" name="Group 63"/>
            <p:cNvGrpSpPr/>
            <p:nvPr/>
          </p:nvGrpSpPr>
          <p:grpSpPr>
            <a:xfrm>
              <a:off x="4262906" y="1885950"/>
              <a:ext cx="620175" cy="1371600"/>
              <a:chOff x="4311717" y="-172604"/>
              <a:chExt cx="523507" cy="1160585"/>
            </a:xfrm>
          </p:grpSpPr>
          <p:sp>
            <p:nvSpPr>
              <p:cNvPr id="28" name="Rectangle 65"/>
              <p:cNvSpPr/>
              <p:nvPr/>
            </p:nvSpPr>
            <p:spPr>
              <a:xfrm>
                <a:off x="4311717" y="-172604"/>
                <a:ext cx="523507" cy="167640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21000">
                    <a:schemeClr val="bg1">
                      <a:lumMod val="65000"/>
                    </a:schemeClr>
                  </a:gs>
                  <a:gs pos="65000">
                    <a:schemeClr val="bg1">
                      <a:lumMod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254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 66"/>
              <p:cNvSpPr/>
              <p:nvPr/>
            </p:nvSpPr>
            <p:spPr>
              <a:xfrm>
                <a:off x="4311717" y="601119"/>
                <a:ext cx="523507" cy="386862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21000">
                    <a:schemeClr val="bg1">
                      <a:lumMod val="65000"/>
                    </a:schemeClr>
                  </a:gs>
                  <a:gs pos="65000">
                    <a:schemeClr val="bg1">
                      <a:lumMod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25400"/>
                <a:bevelB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10000"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Rounded Rectangle 64"/>
            <p:cNvSpPr/>
            <p:nvPr/>
          </p:nvSpPr>
          <p:spPr>
            <a:xfrm flipH="1">
              <a:off x="914400" y="1962150"/>
              <a:ext cx="7620000" cy="1219200"/>
            </a:xfrm>
            <a:prstGeom prst="roundRect">
              <a:avLst/>
            </a:prstGeom>
            <a:gradFill>
              <a:gsLst>
                <a:gs pos="1000">
                  <a:schemeClr val="accent5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  <a:ln w="3492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Εκπαιδευτικές ανάγκες των μαθητών</a:t>
              </a:r>
              <a:endPara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0" name="Εικόνα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0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" y="322371"/>
            <a:ext cx="11526592" cy="3515533"/>
          </a:xfrm>
          <a:prstGeom prst="rect">
            <a:avLst/>
          </a:prstGeom>
        </p:spPr>
      </p:pic>
      <p:sp>
        <p:nvSpPr>
          <p:cNvPr id="8" name="Τίτλος 1"/>
          <p:cNvSpPr txBox="1">
            <a:spLocks/>
          </p:cNvSpPr>
          <p:nvPr/>
        </p:nvSpPr>
        <p:spPr>
          <a:xfrm>
            <a:off x="300507" y="4759892"/>
            <a:ext cx="11522298" cy="7656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80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Γνωστικοί Στόχοι</a:t>
            </a:r>
            <a:endParaRPr kumimoji="0" lang="el-GR" sz="8000" b="1" i="0" u="none" strike="noStrike" kern="1200" cap="none" spc="600" normalizeH="0" baseline="0" noProof="0" dirty="0">
              <a:ln>
                <a:noFill/>
              </a:ln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2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D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047369" y="4160668"/>
            <a:ext cx="5040251" cy="2106238"/>
            <a:chOff x="-476632" y="3843167"/>
            <a:chExt cx="5040251" cy="2106238"/>
          </a:xfrm>
          <a:solidFill>
            <a:srgbClr val="00B0F0"/>
          </a:solidFill>
        </p:grpSpPr>
        <p:sp>
          <p:nvSpPr>
            <p:cNvPr id="43" name="TextBox 42"/>
            <p:cNvSpPr txBox="1"/>
            <p:nvPr/>
          </p:nvSpPr>
          <p:spPr>
            <a:xfrm>
              <a:off x="-476632" y="4728473"/>
              <a:ext cx="2732684" cy="12209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l-GR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Να συνδέουν τον αλγεβρικό ορισμό της απόλυτης τιμής με τη γεωμετρική της ερμηνεία</a:t>
              </a:r>
            </a:p>
          </p:txBody>
        </p:sp>
        <p:pic>
          <p:nvPicPr>
            <p:cNvPr id="46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5" r="-636"/>
            <a:stretch/>
          </p:blipFill>
          <p:spPr>
            <a:xfrm>
              <a:off x="2738947" y="4960350"/>
              <a:ext cx="423435" cy="881882"/>
            </a:xfrm>
            <a:prstGeom prst="rect">
              <a:avLst/>
            </a:prstGeom>
            <a:grpFill/>
          </p:spPr>
        </p:pic>
        <p:sp>
          <p:nvSpPr>
            <p:cNvPr id="49" name="Oval 48"/>
            <p:cNvSpPr/>
            <p:nvPr/>
          </p:nvSpPr>
          <p:spPr>
            <a:xfrm>
              <a:off x="2413013" y="4766928"/>
              <a:ext cx="1075303" cy="1075303"/>
            </a:xfrm>
            <a:prstGeom prst="ellipse">
              <a:avLst/>
            </a:prstGeom>
            <a:grpFill/>
            <a:ln>
              <a:solidFill>
                <a:srgbClr val="66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" name="Straight Connector 54"/>
            <p:cNvCxnSpPr>
              <a:stCxn id="49" idx="7"/>
            </p:cNvCxnSpPr>
            <p:nvPr/>
          </p:nvCxnSpPr>
          <p:spPr>
            <a:xfrm flipV="1">
              <a:off x="3330841" y="3843167"/>
              <a:ext cx="1232778" cy="1081236"/>
            </a:xfrm>
            <a:prstGeom prst="line">
              <a:avLst/>
            </a:prstGeom>
            <a:grpFill/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584200" y="2045570"/>
            <a:ext cx="5503420" cy="2125917"/>
            <a:chOff x="-939800" y="1728070"/>
            <a:chExt cx="5503420" cy="212591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5" name="Oval 24"/>
            <p:cNvSpPr/>
            <p:nvPr/>
          </p:nvSpPr>
          <p:spPr>
            <a:xfrm>
              <a:off x="2413014" y="1829809"/>
              <a:ext cx="1075303" cy="1075303"/>
            </a:xfrm>
            <a:prstGeom prst="ellipse">
              <a:avLst/>
            </a:prstGeom>
            <a:grpFill/>
            <a:ln>
              <a:solidFill>
                <a:srgbClr val="66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" name="Straight Connector 39"/>
            <p:cNvCxnSpPr>
              <a:stCxn id="25" idx="5"/>
            </p:cNvCxnSpPr>
            <p:nvPr/>
          </p:nvCxnSpPr>
          <p:spPr>
            <a:xfrm>
              <a:off x="3330842" y="2747638"/>
              <a:ext cx="1232778" cy="1106349"/>
            </a:xfrm>
            <a:prstGeom prst="line">
              <a:avLst/>
            </a:prstGeom>
            <a:grpFill/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-939800" y="1728070"/>
              <a:ext cx="3255312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l-GR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Να κατανοήσουν τις συνέπειες του ορισμού της απόλυτης τιμής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71321" y="3633837"/>
            <a:ext cx="5516299" cy="1075303"/>
            <a:chOff x="-952680" y="3316336"/>
            <a:chExt cx="5516299" cy="1075303"/>
          </a:xfrm>
          <a:solidFill>
            <a:srgbClr val="FFFF00"/>
          </a:solidFill>
        </p:grpSpPr>
        <p:sp>
          <p:nvSpPr>
            <p:cNvPr id="2" name="Oval 1"/>
            <p:cNvSpPr/>
            <p:nvPr/>
          </p:nvSpPr>
          <p:spPr>
            <a:xfrm>
              <a:off x="2009775" y="3316336"/>
              <a:ext cx="1075303" cy="1075303"/>
            </a:xfrm>
            <a:prstGeom prst="ellipse">
              <a:avLst/>
            </a:prstGeom>
            <a:grpFill/>
            <a:ln>
              <a:solidFill>
                <a:srgbClr val="66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" name="Straight Connector 3"/>
            <p:cNvCxnSpPr>
              <a:stCxn id="2" idx="6"/>
            </p:cNvCxnSpPr>
            <p:nvPr/>
          </p:nvCxnSpPr>
          <p:spPr>
            <a:xfrm>
              <a:off x="3085078" y="3853987"/>
              <a:ext cx="1478541" cy="0"/>
            </a:xfrm>
            <a:prstGeom prst="line">
              <a:avLst/>
            </a:prstGeom>
            <a:grpFill/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-952680" y="3346581"/>
              <a:ext cx="2852549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l-GR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Να </a:t>
              </a:r>
              <a:r>
                <a:rPr lang="el-GR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γνωρίζουν πώς ορίζεται η απόλυτη τιμή πραγματικού αριθμού</a:t>
              </a:r>
              <a:endPara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087620" y="2120028"/>
            <a:ext cx="4863166" cy="2051461"/>
            <a:chOff x="4563619" y="1802527"/>
            <a:chExt cx="4863166" cy="2051461"/>
          </a:xfrm>
          <a:solidFill>
            <a:srgbClr val="FF9933"/>
          </a:solidFill>
        </p:grpSpPr>
        <p:sp>
          <p:nvSpPr>
            <p:cNvPr id="30" name="Oval 29"/>
            <p:cNvSpPr/>
            <p:nvPr/>
          </p:nvSpPr>
          <p:spPr>
            <a:xfrm>
              <a:off x="5638923" y="1802527"/>
              <a:ext cx="1075303" cy="1075303"/>
            </a:xfrm>
            <a:prstGeom prst="ellipse">
              <a:avLst/>
            </a:prstGeom>
            <a:grpFill/>
            <a:ln>
              <a:solidFill>
                <a:srgbClr val="66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" name="Straight Connector 44"/>
            <p:cNvCxnSpPr>
              <a:stCxn id="30" idx="3"/>
            </p:cNvCxnSpPr>
            <p:nvPr/>
          </p:nvCxnSpPr>
          <p:spPr>
            <a:xfrm flipH="1">
              <a:off x="4563619" y="2720356"/>
              <a:ext cx="1232779" cy="1133632"/>
            </a:xfrm>
            <a:prstGeom prst="line">
              <a:avLst/>
            </a:prstGeom>
            <a:grpFill/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7058710" y="2031592"/>
              <a:ext cx="2368075" cy="7630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l-GR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Να κατανοήσουν </a:t>
              </a:r>
              <a:r>
                <a:rPr lang="el-GR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τη γενίκευσή τους</a:t>
              </a:r>
            </a:p>
            <a:p>
              <a:pPr lvl="0"/>
              <a:endPara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087621" y="4171488"/>
            <a:ext cx="4899915" cy="2229955"/>
            <a:chOff x="4563620" y="3853987"/>
            <a:chExt cx="4899915" cy="2229955"/>
          </a:xfrm>
          <a:solidFill>
            <a:schemeClr val="accent2"/>
          </a:solidFill>
        </p:grpSpPr>
        <p:sp>
          <p:nvSpPr>
            <p:cNvPr id="44" name="Oval 43"/>
            <p:cNvSpPr/>
            <p:nvPr/>
          </p:nvSpPr>
          <p:spPr>
            <a:xfrm>
              <a:off x="5638922" y="4766928"/>
              <a:ext cx="1075303" cy="1075303"/>
            </a:xfrm>
            <a:prstGeom prst="ellipse">
              <a:avLst/>
            </a:prstGeom>
            <a:grpFill/>
            <a:ln>
              <a:solidFill>
                <a:srgbClr val="66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8" name="Straight Connector 57"/>
            <p:cNvCxnSpPr>
              <a:stCxn id="44" idx="1"/>
            </p:cNvCxnSpPr>
            <p:nvPr/>
          </p:nvCxnSpPr>
          <p:spPr>
            <a:xfrm flipH="1" flipV="1">
              <a:off x="4563620" y="3853987"/>
              <a:ext cx="1232777" cy="1070416"/>
            </a:xfrm>
            <a:prstGeom prst="line">
              <a:avLst/>
            </a:prstGeom>
            <a:grpFill/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6946592" y="4883613"/>
              <a:ext cx="2516943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l-GR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Να </a:t>
              </a:r>
              <a:r>
                <a:rPr lang="el-GR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μπορούν να επιλύουν εξισώσεις και ανισώσεις </a:t>
              </a:r>
              <a:r>
                <a:rPr lang="el-GR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απόλυτων </a:t>
              </a:r>
              <a:r>
                <a:rPr lang="el-GR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τιμών</a:t>
              </a:r>
              <a:endPara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087620" y="3633837"/>
            <a:ext cx="5434476" cy="1208946"/>
            <a:chOff x="4563620" y="3316336"/>
            <a:chExt cx="5434476" cy="1208946"/>
          </a:xfrm>
          <a:solidFill>
            <a:schemeClr val="accent1"/>
          </a:solidFill>
        </p:grpSpPr>
        <p:sp>
          <p:nvSpPr>
            <p:cNvPr id="24" name="Oval 23"/>
            <p:cNvSpPr/>
            <p:nvPr/>
          </p:nvSpPr>
          <p:spPr>
            <a:xfrm>
              <a:off x="6042162" y="3316336"/>
              <a:ext cx="1075303" cy="1075303"/>
            </a:xfrm>
            <a:prstGeom prst="ellipse">
              <a:avLst/>
            </a:prstGeom>
            <a:grpFill/>
            <a:ln>
              <a:solidFill>
                <a:srgbClr val="66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lackadder ITC" panose="04020505051007020D02" pitchFamily="82" charset="0"/>
                <a:ea typeface="+mn-ea"/>
                <a:cs typeface="+mn-cs"/>
              </a:endParaRPr>
            </a:p>
          </p:txBody>
        </p:sp>
        <p:cxnSp>
          <p:nvCxnSpPr>
            <p:cNvPr id="48" name="Straight Connector 47"/>
            <p:cNvCxnSpPr>
              <a:stCxn id="24" idx="2"/>
            </p:cNvCxnSpPr>
            <p:nvPr/>
          </p:nvCxnSpPr>
          <p:spPr>
            <a:xfrm flipH="1">
              <a:off x="4563620" y="3853987"/>
              <a:ext cx="1478542" cy="0"/>
            </a:xfrm>
            <a:prstGeom prst="line">
              <a:avLst/>
            </a:prstGeom>
            <a:grpFill/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7384625" y="3324953"/>
              <a:ext cx="261347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l-GR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Να </a:t>
              </a:r>
              <a:r>
                <a:rPr lang="el-GR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είναι ικανοί να εφαρμόζουν τις ιδιότητες αυτές σε αλγεβρικές παραστάσεις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549969" y="1416023"/>
            <a:ext cx="6038997" cy="2744644"/>
            <a:chOff x="4025968" y="1098523"/>
            <a:chExt cx="6038997" cy="274464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9" name="Oval 28"/>
            <p:cNvSpPr/>
            <p:nvPr/>
          </p:nvSpPr>
          <p:spPr>
            <a:xfrm>
              <a:off x="4025968" y="1098523"/>
              <a:ext cx="1075303" cy="1075303"/>
            </a:xfrm>
            <a:prstGeom prst="ellipse">
              <a:avLst/>
            </a:prstGeom>
            <a:grpFill/>
            <a:ln>
              <a:solidFill>
                <a:srgbClr val="66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Straight Connector 41"/>
            <p:cNvCxnSpPr>
              <a:stCxn id="29" idx="4"/>
            </p:cNvCxnSpPr>
            <p:nvPr/>
          </p:nvCxnSpPr>
          <p:spPr>
            <a:xfrm flipH="1">
              <a:off x="4563619" y="2173826"/>
              <a:ext cx="1" cy="1669341"/>
            </a:xfrm>
            <a:prstGeom prst="line">
              <a:avLst/>
            </a:prstGeom>
            <a:grpFill/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5213170" y="1240116"/>
              <a:ext cx="4851795" cy="4414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l-GR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Να γνωρίζουν τις ιδιότητες των απόλυτων </a:t>
              </a:r>
              <a:r>
                <a:rPr lang="el-GR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τιμών</a:t>
              </a:r>
              <a:endPara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Rounded Rectangle 51"/>
          <p:cNvSpPr/>
          <p:nvPr/>
        </p:nvSpPr>
        <p:spPr>
          <a:xfrm>
            <a:off x="3809602" y="3886200"/>
            <a:ext cx="533400" cy="571500"/>
          </a:xfrm>
          <a:prstGeom prst="roundRect">
            <a:avLst>
              <a:gd name="adj" fmla="val 13035"/>
            </a:avLst>
          </a:prstGeom>
          <a:gradFill>
            <a:gsLst>
              <a:gs pos="18000">
                <a:schemeClr val="tx2">
                  <a:lumMod val="53000"/>
                  <a:lumOff val="47000"/>
                </a:schemeClr>
              </a:gs>
              <a:gs pos="47000">
                <a:schemeClr val="tx2">
                  <a:lumMod val="80000"/>
                  <a:lumOff val="20000"/>
                </a:schemeClr>
              </a:gs>
              <a:gs pos="88000">
                <a:schemeClr val="tx2">
                  <a:lumMod val="96000"/>
                </a:schemeClr>
              </a:gs>
            </a:gsLst>
            <a:lin ang="5400000" scaled="0"/>
          </a:gradFill>
          <a:ln>
            <a:noFill/>
          </a:ln>
          <a:effectLst>
            <a:reflection blurRad="38100" stA="41000" endPos="30000" dir="5400000" sy="-100000" algn="bl" rotWithShape="0"/>
          </a:effectLst>
          <a:scene3d>
            <a:camera prst="orthographicFront"/>
            <a:lightRig rig="threePt" dir="t"/>
          </a:scene3d>
          <a:sp3d extrusionH="63500">
            <a:bevelT w="3175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4209297" y="5346700"/>
            <a:ext cx="533400" cy="571500"/>
          </a:xfrm>
          <a:prstGeom prst="roundRect">
            <a:avLst>
              <a:gd name="adj" fmla="val 13035"/>
            </a:avLst>
          </a:prstGeom>
          <a:gradFill>
            <a:gsLst>
              <a:gs pos="18000">
                <a:schemeClr val="bg1">
                  <a:lumMod val="95000"/>
                </a:schemeClr>
              </a:gs>
              <a:gs pos="48000">
                <a:schemeClr val="bg1">
                  <a:lumMod val="85000"/>
                </a:schemeClr>
              </a:gs>
              <a:gs pos="49000">
                <a:schemeClr val="accent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ffectLst>
            <a:reflection blurRad="38100" stA="41000" endPos="30000" dir="5400000" sy="-100000" algn="bl" rotWithShape="0"/>
          </a:effectLst>
          <a:scene3d>
            <a:camera prst="orthographicFront"/>
            <a:lightRig rig="threePt" dir="t"/>
          </a:scene3d>
          <a:sp3d extrusionH="63500">
            <a:bevelT w="3175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l-GR" sz="1700" b="1" dirty="0" smtClean="0">
                <a:solidFill>
                  <a:prstClr val="black"/>
                </a:solidFill>
                <a:latin typeface="Calibri"/>
              </a:rPr>
              <a:t>|</a:t>
            </a:r>
            <a:r>
              <a:rPr lang="en-GB" sz="1700" b="1" dirty="0" smtClean="0">
                <a:solidFill>
                  <a:prstClr val="black"/>
                </a:solidFill>
                <a:latin typeface="Calibri"/>
              </a:rPr>
              <a:t>x</a:t>
            </a:r>
            <a:r>
              <a:rPr lang="el-GR" sz="1700" b="1" dirty="0" smtClean="0">
                <a:solidFill>
                  <a:prstClr val="black"/>
                </a:solidFill>
                <a:latin typeface="Calibri"/>
              </a:rPr>
              <a:t>|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7311471" y="2373608"/>
            <a:ext cx="796413" cy="571500"/>
          </a:xfrm>
          <a:prstGeom prst="roundRect">
            <a:avLst>
              <a:gd name="adj" fmla="val 13035"/>
            </a:avLst>
          </a:prstGeom>
          <a:gradFill>
            <a:gsLst>
              <a:gs pos="18000">
                <a:schemeClr val="accent5">
                  <a:lumMod val="80000"/>
                  <a:lumOff val="20000"/>
                </a:schemeClr>
              </a:gs>
              <a:gs pos="47000">
                <a:schemeClr val="accent5">
                  <a:lumMod val="84000"/>
                  <a:lumOff val="16000"/>
                </a:schemeClr>
              </a:gs>
              <a:gs pos="88000">
                <a:schemeClr val="accent5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reflection blurRad="38100" stA="41000" endPos="30000" dir="5400000" sy="-100000" algn="bl" rotWithShape="0"/>
          </a:effectLst>
          <a:scene3d>
            <a:camera prst="orthographicFront"/>
            <a:lightRig rig="threePt" dir="t"/>
          </a:scene3d>
          <a:sp3d extrusionH="63500">
            <a:bevelT w="3175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1" dirty="0" smtClean="0">
                <a:solidFill>
                  <a:prstClr val="white"/>
                </a:solidFill>
                <a:latin typeface="Calibri"/>
              </a:rPr>
              <a:t>|α1</a:t>
            </a:r>
            <a:r>
              <a:rPr lang="el-GR" sz="1100" b="1" dirty="0" smtClean="0">
                <a:solidFill>
                  <a:prstClr val="white"/>
                </a:solidFill>
                <a:latin typeface="Calibri"/>
              </a:rPr>
              <a:t>…αν|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756747" y="1638300"/>
            <a:ext cx="694853" cy="666990"/>
          </a:xfrm>
          <a:prstGeom prst="roundRect">
            <a:avLst>
              <a:gd name="adj" fmla="val 13035"/>
            </a:avLst>
          </a:prstGeom>
          <a:gradFill>
            <a:gsLst>
              <a:gs pos="18000">
                <a:schemeClr val="tx2">
                  <a:lumMod val="40000"/>
                  <a:lumOff val="60000"/>
                </a:schemeClr>
              </a:gs>
              <a:gs pos="47000">
                <a:schemeClr val="tx2">
                  <a:lumMod val="53000"/>
                  <a:lumOff val="47000"/>
                </a:schemeClr>
              </a:gs>
              <a:gs pos="88000">
                <a:schemeClr val="tx2">
                  <a:lumMod val="76000"/>
                  <a:lumOff val="24000"/>
                </a:schemeClr>
              </a:gs>
            </a:gsLst>
            <a:lin ang="5400000" scaled="0"/>
          </a:gradFill>
          <a:ln>
            <a:noFill/>
          </a:ln>
          <a:effectLst>
            <a:reflection blurRad="38100" stA="41000" endPos="30000" dir="5400000" sy="-100000" algn="bl" rotWithShape="0"/>
          </a:effectLst>
          <a:scene3d>
            <a:camera prst="orthographicFront"/>
            <a:lightRig rig="threePt" dir="t"/>
          </a:scene3d>
          <a:sp3d extrusionH="63500">
            <a:bevelT w="508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l-GR" sz="1400" b="1" dirty="0" smtClean="0">
                <a:solidFill>
                  <a:prstClr val="white"/>
                </a:solidFill>
                <a:latin typeface="Calibri"/>
              </a:rPr>
              <a:t>|α β|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62" y="5248227"/>
            <a:ext cx="732302" cy="701179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3972306" y="3166682"/>
            <a:ext cx="3058370" cy="4155232"/>
            <a:chOff x="3341832" y="1959747"/>
            <a:chExt cx="3909453" cy="5311548"/>
          </a:xfrm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2" name="Freeform 295"/>
            <p:cNvSpPr>
              <a:spLocks/>
            </p:cNvSpPr>
            <p:nvPr/>
          </p:nvSpPr>
          <p:spPr bwMode="auto">
            <a:xfrm rot="150101">
              <a:off x="3890595" y="4533841"/>
              <a:ext cx="2584981" cy="2234155"/>
            </a:xfrm>
            <a:custGeom>
              <a:avLst/>
              <a:gdLst>
                <a:gd name="T0" fmla="*/ 601 w 884"/>
                <a:gd name="T1" fmla="*/ 545 h 828"/>
                <a:gd name="T2" fmla="*/ 416 w 884"/>
                <a:gd name="T3" fmla="*/ 828 h 828"/>
                <a:gd name="T4" fmla="*/ 0 w 884"/>
                <a:gd name="T5" fmla="*/ 828 h 828"/>
                <a:gd name="T6" fmla="*/ 354 w 884"/>
                <a:gd name="T7" fmla="*/ 321 h 828"/>
                <a:gd name="T8" fmla="*/ 354 w 884"/>
                <a:gd name="T9" fmla="*/ 152 h 828"/>
                <a:gd name="T10" fmla="*/ 393 w 884"/>
                <a:gd name="T11" fmla="*/ 58 h 828"/>
                <a:gd name="T12" fmla="*/ 548 w 884"/>
                <a:gd name="T13" fmla="*/ 114 h 828"/>
                <a:gd name="T14" fmla="*/ 563 w 884"/>
                <a:gd name="T15" fmla="*/ 135 h 828"/>
                <a:gd name="T16" fmla="*/ 720 w 884"/>
                <a:gd name="T17" fmla="*/ 0 h 828"/>
                <a:gd name="T18" fmla="*/ 784 w 884"/>
                <a:gd name="T19" fmla="*/ 107 h 828"/>
                <a:gd name="T20" fmla="*/ 843 w 884"/>
                <a:gd name="T21" fmla="*/ 275 h 828"/>
                <a:gd name="T22" fmla="*/ 884 w 884"/>
                <a:gd name="T23" fmla="*/ 397 h 828"/>
                <a:gd name="T24" fmla="*/ 776 w 884"/>
                <a:gd name="T25" fmla="*/ 472 h 828"/>
                <a:gd name="T26" fmla="*/ 701 w 884"/>
                <a:gd name="T27" fmla="*/ 531 h 828"/>
                <a:gd name="T28" fmla="*/ 601 w 884"/>
                <a:gd name="T29" fmla="*/ 545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4" h="828">
                  <a:moveTo>
                    <a:pt x="601" y="545"/>
                  </a:moveTo>
                  <a:cubicBezTo>
                    <a:pt x="416" y="828"/>
                    <a:pt x="416" y="828"/>
                    <a:pt x="416" y="828"/>
                  </a:cubicBezTo>
                  <a:cubicBezTo>
                    <a:pt x="0" y="828"/>
                    <a:pt x="0" y="828"/>
                    <a:pt x="0" y="828"/>
                  </a:cubicBezTo>
                  <a:cubicBezTo>
                    <a:pt x="354" y="321"/>
                    <a:pt x="354" y="321"/>
                    <a:pt x="354" y="321"/>
                  </a:cubicBezTo>
                  <a:cubicBezTo>
                    <a:pt x="354" y="152"/>
                    <a:pt x="354" y="152"/>
                    <a:pt x="354" y="152"/>
                  </a:cubicBezTo>
                  <a:cubicBezTo>
                    <a:pt x="354" y="117"/>
                    <a:pt x="368" y="83"/>
                    <a:pt x="393" y="58"/>
                  </a:cubicBezTo>
                  <a:cubicBezTo>
                    <a:pt x="548" y="114"/>
                    <a:pt x="548" y="114"/>
                    <a:pt x="548" y="114"/>
                  </a:cubicBezTo>
                  <a:cubicBezTo>
                    <a:pt x="539" y="124"/>
                    <a:pt x="550" y="140"/>
                    <a:pt x="563" y="135"/>
                  </a:cubicBezTo>
                  <a:cubicBezTo>
                    <a:pt x="720" y="0"/>
                    <a:pt x="720" y="0"/>
                    <a:pt x="720" y="0"/>
                  </a:cubicBezTo>
                  <a:cubicBezTo>
                    <a:pt x="784" y="107"/>
                    <a:pt x="784" y="107"/>
                    <a:pt x="784" y="107"/>
                  </a:cubicBezTo>
                  <a:cubicBezTo>
                    <a:pt x="843" y="275"/>
                    <a:pt x="843" y="275"/>
                    <a:pt x="843" y="275"/>
                  </a:cubicBezTo>
                  <a:cubicBezTo>
                    <a:pt x="884" y="397"/>
                    <a:pt x="884" y="397"/>
                    <a:pt x="884" y="397"/>
                  </a:cubicBezTo>
                  <a:cubicBezTo>
                    <a:pt x="776" y="472"/>
                    <a:pt x="776" y="472"/>
                    <a:pt x="776" y="472"/>
                  </a:cubicBezTo>
                  <a:cubicBezTo>
                    <a:pt x="701" y="531"/>
                    <a:pt x="701" y="531"/>
                    <a:pt x="701" y="531"/>
                  </a:cubicBezTo>
                  <a:cubicBezTo>
                    <a:pt x="675" y="558"/>
                    <a:pt x="627" y="555"/>
                    <a:pt x="601" y="545"/>
                  </a:cubicBezTo>
                  <a:close/>
                </a:path>
              </a:pathLst>
            </a:custGeom>
            <a:solidFill>
              <a:srgbClr val="BD8E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ounded Rectangle 10"/>
            <p:cNvSpPr/>
            <p:nvPr/>
          </p:nvSpPr>
          <p:spPr>
            <a:xfrm rot="79947" flipH="1">
              <a:off x="4817890" y="1959747"/>
              <a:ext cx="2433395" cy="4419879"/>
            </a:xfrm>
            <a:custGeom>
              <a:avLst/>
              <a:gdLst/>
              <a:ahLst/>
              <a:cxnLst/>
              <a:rect l="l" t="t" r="r" b="b"/>
              <a:pathLst>
                <a:path w="3602988" h="6836826">
                  <a:moveTo>
                    <a:pt x="1801494" y="507229"/>
                  </a:moveTo>
                  <a:cubicBezTo>
                    <a:pt x="1086691" y="507229"/>
                    <a:pt x="507229" y="1086691"/>
                    <a:pt x="507229" y="1801494"/>
                  </a:cubicBezTo>
                  <a:cubicBezTo>
                    <a:pt x="507229" y="2516297"/>
                    <a:pt x="1086691" y="3095759"/>
                    <a:pt x="1801494" y="3095759"/>
                  </a:cubicBezTo>
                  <a:cubicBezTo>
                    <a:pt x="2516297" y="3095759"/>
                    <a:pt x="3095759" y="2516297"/>
                    <a:pt x="3095759" y="1801494"/>
                  </a:cubicBezTo>
                  <a:cubicBezTo>
                    <a:pt x="3095759" y="1086691"/>
                    <a:pt x="2516297" y="507229"/>
                    <a:pt x="1801494" y="507229"/>
                  </a:cubicBezTo>
                  <a:close/>
                  <a:moveTo>
                    <a:pt x="1801494" y="0"/>
                  </a:moveTo>
                  <a:cubicBezTo>
                    <a:pt x="2796432" y="0"/>
                    <a:pt x="3602988" y="806556"/>
                    <a:pt x="3602988" y="1801494"/>
                  </a:cubicBezTo>
                  <a:cubicBezTo>
                    <a:pt x="3602988" y="2652964"/>
                    <a:pt x="3012268" y="3366464"/>
                    <a:pt x="2217856" y="3552684"/>
                  </a:cubicBezTo>
                  <a:cubicBezTo>
                    <a:pt x="2256925" y="3592933"/>
                    <a:pt x="2280728" y="3647893"/>
                    <a:pt x="2280728" y="3708412"/>
                  </a:cubicBezTo>
                  <a:lnTo>
                    <a:pt x="2280728" y="4446166"/>
                  </a:lnTo>
                  <a:lnTo>
                    <a:pt x="2280728" y="5828775"/>
                  </a:lnTo>
                  <a:lnTo>
                    <a:pt x="2280728" y="6357592"/>
                  </a:lnTo>
                  <a:cubicBezTo>
                    <a:pt x="2280728" y="6622266"/>
                    <a:pt x="2066168" y="6836826"/>
                    <a:pt x="1801494" y="6836826"/>
                  </a:cubicBezTo>
                  <a:cubicBezTo>
                    <a:pt x="1536820" y="6836826"/>
                    <a:pt x="1322260" y="6622266"/>
                    <a:pt x="1322260" y="6357592"/>
                  </a:cubicBezTo>
                  <a:lnTo>
                    <a:pt x="1322260" y="5828775"/>
                  </a:lnTo>
                  <a:lnTo>
                    <a:pt x="1322260" y="4446166"/>
                  </a:lnTo>
                  <a:lnTo>
                    <a:pt x="1322260" y="3708412"/>
                  </a:lnTo>
                  <a:cubicBezTo>
                    <a:pt x="1322260" y="3647893"/>
                    <a:pt x="1346063" y="3592933"/>
                    <a:pt x="1385132" y="3552684"/>
                  </a:cubicBezTo>
                  <a:cubicBezTo>
                    <a:pt x="590720" y="3366464"/>
                    <a:pt x="0" y="2652964"/>
                    <a:pt x="0" y="1801494"/>
                  </a:cubicBezTo>
                  <a:cubicBezTo>
                    <a:pt x="0" y="806556"/>
                    <a:pt x="806556" y="0"/>
                    <a:pt x="1801494" y="0"/>
                  </a:cubicBezTo>
                  <a:close/>
                </a:path>
              </a:pathLst>
            </a:custGeom>
            <a:solidFill>
              <a:srgbClr val="ED442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297"/>
            <p:cNvSpPr>
              <a:spLocks/>
            </p:cNvSpPr>
            <p:nvPr/>
          </p:nvSpPr>
          <p:spPr bwMode="auto">
            <a:xfrm rot="150101">
              <a:off x="5814519" y="4635762"/>
              <a:ext cx="881697" cy="512756"/>
            </a:xfrm>
            <a:custGeom>
              <a:avLst/>
              <a:gdLst>
                <a:gd name="T0" fmla="*/ 296 w 306"/>
                <a:gd name="T1" fmla="*/ 53 h 189"/>
                <a:gd name="T2" fmla="*/ 296 w 306"/>
                <a:gd name="T3" fmla="*/ 53 h 189"/>
                <a:gd name="T4" fmla="*/ 253 w 306"/>
                <a:gd name="T5" fmla="*/ 131 h 189"/>
                <a:gd name="T6" fmla="*/ 89 w 306"/>
                <a:gd name="T7" fmla="*/ 180 h 189"/>
                <a:gd name="T8" fmla="*/ 10 w 306"/>
                <a:gd name="T9" fmla="*/ 137 h 189"/>
                <a:gd name="T10" fmla="*/ 10 w 306"/>
                <a:gd name="T11" fmla="*/ 137 h 189"/>
                <a:gd name="T12" fmla="*/ 53 w 306"/>
                <a:gd name="T13" fmla="*/ 58 h 189"/>
                <a:gd name="T14" fmla="*/ 217 w 306"/>
                <a:gd name="T15" fmla="*/ 10 h 189"/>
                <a:gd name="T16" fmla="*/ 296 w 306"/>
                <a:gd name="T17" fmla="*/ 5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6" h="189">
                  <a:moveTo>
                    <a:pt x="296" y="53"/>
                  </a:moveTo>
                  <a:cubicBezTo>
                    <a:pt x="296" y="53"/>
                    <a:pt x="296" y="53"/>
                    <a:pt x="296" y="53"/>
                  </a:cubicBezTo>
                  <a:cubicBezTo>
                    <a:pt x="306" y="86"/>
                    <a:pt x="287" y="121"/>
                    <a:pt x="253" y="131"/>
                  </a:cubicBezTo>
                  <a:cubicBezTo>
                    <a:pt x="89" y="180"/>
                    <a:pt x="89" y="180"/>
                    <a:pt x="89" y="180"/>
                  </a:cubicBezTo>
                  <a:cubicBezTo>
                    <a:pt x="55" y="189"/>
                    <a:pt x="20" y="170"/>
                    <a:pt x="10" y="137"/>
                  </a:cubicBezTo>
                  <a:cubicBezTo>
                    <a:pt x="10" y="137"/>
                    <a:pt x="10" y="137"/>
                    <a:pt x="10" y="137"/>
                  </a:cubicBezTo>
                  <a:cubicBezTo>
                    <a:pt x="0" y="103"/>
                    <a:pt x="20" y="68"/>
                    <a:pt x="53" y="58"/>
                  </a:cubicBezTo>
                  <a:cubicBezTo>
                    <a:pt x="217" y="10"/>
                    <a:pt x="217" y="10"/>
                    <a:pt x="217" y="10"/>
                  </a:cubicBezTo>
                  <a:cubicBezTo>
                    <a:pt x="251" y="0"/>
                    <a:pt x="286" y="19"/>
                    <a:pt x="296" y="53"/>
                  </a:cubicBezTo>
                  <a:close/>
                </a:path>
              </a:pathLst>
            </a:custGeom>
            <a:solidFill>
              <a:srgbClr val="BD8E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298"/>
            <p:cNvSpPr>
              <a:spLocks/>
            </p:cNvSpPr>
            <p:nvPr/>
          </p:nvSpPr>
          <p:spPr bwMode="auto">
            <a:xfrm rot="150101">
              <a:off x="5851562" y="4811854"/>
              <a:ext cx="320617" cy="293004"/>
            </a:xfrm>
            <a:custGeom>
              <a:avLst/>
              <a:gdLst>
                <a:gd name="T0" fmla="*/ 111 w 111"/>
                <a:gd name="T1" fmla="*/ 89 h 110"/>
                <a:gd name="T2" fmla="*/ 67 w 111"/>
                <a:gd name="T3" fmla="*/ 102 h 110"/>
                <a:gd name="T4" fmla="*/ 9 w 111"/>
                <a:gd name="T5" fmla="*/ 74 h 110"/>
                <a:gd name="T6" fmla="*/ 6 w 111"/>
                <a:gd name="T7" fmla="*/ 64 h 110"/>
                <a:gd name="T8" fmla="*/ 41 w 111"/>
                <a:gd name="T9" fmla="*/ 13 h 110"/>
                <a:gd name="T10" fmla="*/ 84 w 111"/>
                <a:gd name="T11" fmla="*/ 0 h 110"/>
                <a:gd name="T12" fmla="*/ 111 w 111"/>
                <a:gd name="T13" fmla="*/ 8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110">
                  <a:moveTo>
                    <a:pt x="111" y="89"/>
                  </a:moveTo>
                  <a:cubicBezTo>
                    <a:pt x="67" y="102"/>
                    <a:pt x="67" y="102"/>
                    <a:pt x="67" y="102"/>
                  </a:cubicBezTo>
                  <a:cubicBezTo>
                    <a:pt x="40" y="110"/>
                    <a:pt x="15" y="95"/>
                    <a:pt x="9" y="7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0" y="43"/>
                    <a:pt x="14" y="20"/>
                    <a:pt x="41" y="13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111" y="89"/>
                  </a:lnTo>
                  <a:close/>
                </a:path>
              </a:pathLst>
            </a:custGeom>
            <a:solidFill>
              <a:srgbClr val="BD8E5B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299"/>
            <p:cNvSpPr>
              <a:spLocks/>
            </p:cNvSpPr>
            <p:nvPr/>
          </p:nvSpPr>
          <p:spPr bwMode="auto">
            <a:xfrm rot="150101">
              <a:off x="5773662" y="4303557"/>
              <a:ext cx="901741" cy="512756"/>
            </a:xfrm>
            <a:custGeom>
              <a:avLst/>
              <a:gdLst>
                <a:gd name="T0" fmla="*/ 296 w 306"/>
                <a:gd name="T1" fmla="*/ 53 h 190"/>
                <a:gd name="T2" fmla="*/ 296 w 306"/>
                <a:gd name="T3" fmla="*/ 53 h 190"/>
                <a:gd name="T4" fmla="*/ 253 w 306"/>
                <a:gd name="T5" fmla="*/ 132 h 190"/>
                <a:gd name="T6" fmla="*/ 88 w 306"/>
                <a:gd name="T7" fmla="*/ 180 h 190"/>
                <a:gd name="T8" fmla="*/ 10 w 306"/>
                <a:gd name="T9" fmla="*/ 137 h 190"/>
                <a:gd name="T10" fmla="*/ 10 w 306"/>
                <a:gd name="T11" fmla="*/ 137 h 190"/>
                <a:gd name="T12" fmla="*/ 53 w 306"/>
                <a:gd name="T13" fmla="*/ 59 h 190"/>
                <a:gd name="T14" fmla="*/ 217 w 306"/>
                <a:gd name="T15" fmla="*/ 10 h 190"/>
                <a:gd name="T16" fmla="*/ 296 w 306"/>
                <a:gd name="T17" fmla="*/ 5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6" h="190">
                  <a:moveTo>
                    <a:pt x="296" y="53"/>
                  </a:moveTo>
                  <a:cubicBezTo>
                    <a:pt x="296" y="53"/>
                    <a:pt x="296" y="53"/>
                    <a:pt x="296" y="53"/>
                  </a:cubicBezTo>
                  <a:cubicBezTo>
                    <a:pt x="306" y="87"/>
                    <a:pt x="286" y="122"/>
                    <a:pt x="253" y="132"/>
                  </a:cubicBezTo>
                  <a:cubicBezTo>
                    <a:pt x="88" y="180"/>
                    <a:pt x="88" y="180"/>
                    <a:pt x="88" y="180"/>
                  </a:cubicBezTo>
                  <a:cubicBezTo>
                    <a:pt x="55" y="190"/>
                    <a:pt x="20" y="171"/>
                    <a:pt x="10" y="137"/>
                  </a:cubicBezTo>
                  <a:cubicBezTo>
                    <a:pt x="10" y="137"/>
                    <a:pt x="10" y="137"/>
                    <a:pt x="10" y="137"/>
                  </a:cubicBezTo>
                  <a:cubicBezTo>
                    <a:pt x="0" y="104"/>
                    <a:pt x="19" y="68"/>
                    <a:pt x="53" y="59"/>
                  </a:cubicBezTo>
                  <a:cubicBezTo>
                    <a:pt x="217" y="10"/>
                    <a:pt x="217" y="10"/>
                    <a:pt x="217" y="10"/>
                  </a:cubicBezTo>
                  <a:cubicBezTo>
                    <a:pt x="251" y="0"/>
                    <a:pt x="286" y="20"/>
                    <a:pt x="296" y="53"/>
                  </a:cubicBezTo>
                  <a:close/>
                </a:path>
              </a:pathLst>
            </a:custGeom>
            <a:solidFill>
              <a:srgbClr val="BD8E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300"/>
            <p:cNvSpPr>
              <a:spLocks/>
            </p:cNvSpPr>
            <p:nvPr/>
          </p:nvSpPr>
          <p:spPr bwMode="auto">
            <a:xfrm rot="150101">
              <a:off x="5831745" y="4461586"/>
              <a:ext cx="320617" cy="293004"/>
            </a:xfrm>
            <a:custGeom>
              <a:avLst/>
              <a:gdLst>
                <a:gd name="T0" fmla="*/ 110 w 110"/>
                <a:gd name="T1" fmla="*/ 90 h 110"/>
                <a:gd name="T2" fmla="*/ 66 w 110"/>
                <a:gd name="T3" fmla="*/ 103 h 110"/>
                <a:gd name="T4" fmla="*/ 9 w 110"/>
                <a:gd name="T5" fmla="*/ 75 h 110"/>
                <a:gd name="T6" fmla="*/ 6 w 110"/>
                <a:gd name="T7" fmla="*/ 64 h 110"/>
                <a:gd name="T8" fmla="*/ 40 w 110"/>
                <a:gd name="T9" fmla="*/ 13 h 110"/>
                <a:gd name="T10" fmla="*/ 84 w 110"/>
                <a:gd name="T11" fmla="*/ 0 h 110"/>
                <a:gd name="T12" fmla="*/ 110 w 110"/>
                <a:gd name="T13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10">
                  <a:moveTo>
                    <a:pt x="110" y="90"/>
                  </a:moveTo>
                  <a:cubicBezTo>
                    <a:pt x="66" y="103"/>
                    <a:pt x="66" y="103"/>
                    <a:pt x="66" y="103"/>
                  </a:cubicBezTo>
                  <a:cubicBezTo>
                    <a:pt x="40" y="110"/>
                    <a:pt x="15" y="96"/>
                    <a:pt x="9" y="75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0" y="44"/>
                    <a:pt x="13" y="21"/>
                    <a:pt x="40" y="13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110" y="90"/>
                  </a:lnTo>
                  <a:close/>
                </a:path>
              </a:pathLst>
            </a:custGeom>
            <a:solidFill>
              <a:srgbClr val="BD8E5B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301"/>
            <p:cNvSpPr>
              <a:spLocks/>
            </p:cNvSpPr>
            <p:nvPr/>
          </p:nvSpPr>
          <p:spPr bwMode="auto">
            <a:xfrm rot="150101">
              <a:off x="5813972" y="5003167"/>
              <a:ext cx="841620" cy="494450"/>
            </a:xfrm>
            <a:custGeom>
              <a:avLst/>
              <a:gdLst>
                <a:gd name="T0" fmla="*/ 276 w 286"/>
                <a:gd name="T1" fmla="*/ 52 h 183"/>
                <a:gd name="T2" fmla="*/ 276 w 286"/>
                <a:gd name="T3" fmla="*/ 52 h 183"/>
                <a:gd name="T4" fmla="*/ 233 w 286"/>
                <a:gd name="T5" fmla="*/ 131 h 183"/>
                <a:gd name="T6" fmla="*/ 89 w 286"/>
                <a:gd name="T7" fmla="*/ 173 h 183"/>
                <a:gd name="T8" fmla="*/ 10 w 286"/>
                <a:gd name="T9" fmla="*/ 130 h 183"/>
                <a:gd name="T10" fmla="*/ 10 w 286"/>
                <a:gd name="T11" fmla="*/ 130 h 183"/>
                <a:gd name="T12" fmla="*/ 53 w 286"/>
                <a:gd name="T13" fmla="*/ 52 h 183"/>
                <a:gd name="T14" fmla="*/ 197 w 286"/>
                <a:gd name="T15" fmla="*/ 9 h 183"/>
                <a:gd name="T16" fmla="*/ 276 w 286"/>
                <a:gd name="T17" fmla="*/ 5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6" h="183">
                  <a:moveTo>
                    <a:pt x="276" y="52"/>
                  </a:moveTo>
                  <a:cubicBezTo>
                    <a:pt x="276" y="52"/>
                    <a:pt x="276" y="52"/>
                    <a:pt x="276" y="52"/>
                  </a:cubicBezTo>
                  <a:cubicBezTo>
                    <a:pt x="286" y="86"/>
                    <a:pt x="266" y="121"/>
                    <a:pt x="233" y="131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56" y="183"/>
                    <a:pt x="20" y="164"/>
                    <a:pt x="10" y="130"/>
                  </a:cubicBezTo>
                  <a:cubicBezTo>
                    <a:pt x="10" y="130"/>
                    <a:pt x="10" y="130"/>
                    <a:pt x="10" y="130"/>
                  </a:cubicBezTo>
                  <a:cubicBezTo>
                    <a:pt x="0" y="97"/>
                    <a:pt x="20" y="62"/>
                    <a:pt x="53" y="52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231" y="0"/>
                    <a:pt x="266" y="19"/>
                    <a:pt x="276" y="52"/>
                  </a:cubicBezTo>
                  <a:close/>
                </a:path>
              </a:pathLst>
            </a:custGeom>
            <a:solidFill>
              <a:srgbClr val="BD8E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302"/>
            <p:cNvSpPr>
              <a:spLocks/>
            </p:cNvSpPr>
            <p:nvPr/>
          </p:nvSpPr>
          <p:spPr bwMode="auto">
            <a:xfrm rot="150101">
              <a:off x="5851444" y="5161530"/>
              <a:ext cx="320617" cy="293004"/>
            </a:xfrm>
            <a:custGeom>
              <a:avLst/>
              <a:gdLst>
                <a:gd name="T0" fmla="*/ 111 w 111"/>
                <a:gd name="T1" fmla="*/ 90 h 111"/>
                <a:gd name="T2" fmla="*/ 67 w 111"/>
                <a:gd name="T3" fmla="*/ 103 h 111"/>
                <a:gd name="T4" fmla="*/ 9 w 111"/>
                <a:gd name="T5" fmla="*/ 75 h 111"/>
                <a:gd name="T6" fmla="*/ 6 w 111"/>
                <a:gd name="T7" fmla="*/ 65 h 111"/>
                <a:gd name="T8" fmla="*/ 41 w 111"/>
                <a:gd name="T9" fmla="*/ 13 h 111"/>
                <a:gd name="T10" fmla="*/ 85 w 111"/>
                <a:gd name="T11" fmla="*/ 0 h 111"/>
                <a:gd name="T12" fmla="*/ 111 w 111"/>
                <a:gd name="T13" fmla="*/ 9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111">
                  <a:moveTo>
                    <a:pt x="111" y="90"/>
                  </a:moveTo>
                  <a:cubicBezTo>
                    <a:pt x="67" y="103"/>
                    <a:pt x="67" y="103"/>
                    <a:pt x="67" y="103"/>
                  </a:cubicBezTo>
                  <a:cubicBezTo>
                    <a:pt x="40" y="111"/>
                    <a:pt x="15" y="96"/>
                    <a:pt x="9" y="7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0" y="44"/>
                    <a:pt x="14" y="21"/>
                    <a:pt x="41" y="13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111" y="90"/>
                  </a:lnTo>
                  <a:close/>
                </a:path>
              </a:pathLst>
            </a:custGeom>
            <a:solidFill>
              <a:srgbClr val="BD8E5B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303"/>
            <p:cNvSpPr>
              <a:spLocks/>
            </p:cNvSpPr>
            <p:nvPr/>
          </p:nvSpPr>
          <p:spPr bwMode="auto">
            <a:xfrm rot="150101">
              <a:off x="5854449" y="5352811"/>
              <a:ext cx="761465" cy="476131"/>
            </a:xfrm>
            <a:custGeom>
              <a:avLst/>
              <a:gdLst>
                <a:gd name="T0" fmla="*/ 249 w 259"/>
                <a:gd name="T1" fmla="*/ 53 h 176"/>
                <a:gd name="T2" fmla="*/ 249 w 259"/>
                <a:gd name="T3" fmla="*/ 53 h 176"/>
                <a:gd name="T4" fmla="*/ 206 w 259"/>
                <a:gd name="T5" fmla="*/ 132 h 176"/>
                <a:gd name="T6" fmla="*/ 88 w 259"/>
                <a:gd name="T7" fmla="*/ 166 h 176"/>
                <a:gd name="T8" fmla="*/ 9 w 259"/>
                <a:gd name="T9" fmla="*/ 123 h 176"/>
                <a:gd name="T10" fmla="*/ 9 w 259"/>
                <a:gd name="T11" fmla="*/ 123 h 176"/>
                <a:gd name="T12" fmla="*/ 52 w 259"/>
                <a:gd name="T13" fmla="*/ 45 h 176"/>
                <a:gd name="T14" fmla="*/ 170 w 259"/>
                <a:gd name="T15" fmla="*/ 10 h 176"/>
                <a:gd name="T16" fmla="*/ 249 w 259"/>
                <a:gd name="T17" fmla="*/ 5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9" h="176">
                  <a:moveTo>
                    <a:pt x="249" y="53"/>
                  </a:moveTo>
                  <a:cubicBezTo>
                    <a:pt x="249" y="53"/>
                    <a:pt x="249" y="53"/>
                    <a:pt x="249" y="53"/>
                  </a:cubicBezTo>
                  <a:cubicBezTo>
                    <a:pt x="259" y="86"/>
                    <a:pt x="239" y="122"/>
                    <a:pt x="206" y="132"/>
                  </a:cubicBezTo>
                  <a:cubicBezTo>
                    <a:pt x="88" y="166"/>
                    <a:pt x="88" y="166"/>
                    <a:pt x="88" y="166"/>
                  </a:cubicBezTo>
                  <a:cubicBezTo>
                    <a:pt x="55" y="176"/>
                    <a:pt x="19" y="157"/>
                    <a:pt x="9" y="123"/>
                  </a:cubicBezTo>
                  <a:cubicBezTo>
                    <a:pt x="9" y="123"/>
                    <a:pt x="9" y="123"/>
                    <a:pt x="9" y="123"/>
                  </a:cubicBezTo>
                  <a:cubicBezTo>
                    <a:pt x="0" y="90"/>
                    <a:pt x="19" y="55"/>
                    <a:pt x="52" y="45"/>
                  </a:cubicBezTo>
                  <a:cubicBezTo>
                    <a:pt x="170" y="10"/>
                    <a:pt x="170" y="10"/>
                    <a:pt x="170" y="10"/>
                  </a:cubicBezTo>
                  <a:cubicBezTo>
                    <a:pt x="204" y="0"/>
                    <a:pt x="239" y="20"/>
                    <a:pt x="249" y="53"/>
                  </a:cubicBezTo>
                  <a:close/>
                </a:path>
              </a:pathLst>
            </a:custGeom>
            <a:solidFill>
              <a:srgbClr val="BD8E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304"/>
            <p:cNvSpPr>
              <a:spLocks/>
            </p:cNvSpPr>
            <p:nvPr/>
          </p:nvSpPr>
          <p:spPr bwMode="auto">
            <a:xfrm rot="150101">
              <a:off x="5892200" y="5494341"/>
              <a:ext cx="340662" cy="293004"/>
            </a:xfrm>
            <a:custGeom>
              <a:avLst/>
              <a:gdLst>
                <a:gd name="T0" fmla="*/ 111 w 111"/>
                <a:gd name="T1" fmla="*/ 90 h 110"/>
                <a:gd name="T2" fmla="*/ 67 w 111"/>
                <a:gd name="T3" fmla="*/ 103 h 110"/>
                <a:gd name="T4" fmla="*/ 10 w 111"/>
                <a:gd name="T5" fmla="*/ 75 h 110"/>
                <a:gd name="T6" fmla="*/ 6 w 111"/>
                <a:gd name="T7" fmla="*/ 65 h 110"/>
                <a:gd name="T8" fmla="*/ 41 w 111"/>
                <a:gd name="T9" fmla="*/ 13 h 110"/>
                <a:gd name="T10" fmla="*/ 85 w 111"/>
                <a:gd name="T11" fmla="*/ 0 h 110"/>
                <a:gd name="T12" fmla="*/ 111 w 111"/>
                <a:gd name="T13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110">
                  <a:moveTo>
                    <a:pt x="111" y="90"/>
                  </a:moveTo>
                  <a:cubicBezTo>
                    <a:pt x="67" y="103"/>
                    <a:pt x="67" y="103"/>
                    <a:pt x="67" y="103"/>
                  </a:cubicBezTo>
                  <a:cubicBezTo>
                    <a:pt x="40" y="110"/>
                    <a:pt x="16" y="96"/>
                    <a:pt x="10" y="7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0" y="44"/>
                    <a:pt x="14" y="21"/>
                    <a:pt x="41" y="13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111" y="90"/>
                  </a:lnTo>
                  <a:close/>
                </a:path>
              </a:pathLst>
            </a:custGeom>
            <a:solidFill>
              <a:srgbClr val="BD8E5B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305"/>
            <p:cNvSpPr>
              <a:spLocks/>
            </p:cNvSpPr>
            <p:nvPr/>
          </p:nvSpPr>
          <p:spPr bwMode="auto">
            <a:xfrm rot="150101">
              <a:off x="4990589" y="4280812"/>
              <a:ext cx="1302512" cy="677577"/>
            </a:xfrm>
            <a:custGeom>
              <a:avLst/>
              <a:gdLst>
                <a:gd name="T0" fmla="*/ 0 w 447"/>
                <a:gd name="T1" fmla="*/ 240 h 250"/>
                <a:gd name="T2" fmla="*/ 44 w 447"/>
                <a:gd name="T3" fmla="*/ 146 h 250"/>
                <a:gd name="T4" fmla="*/ 164 w 447"/>
                <a:gd name="T5" fmla="*/ 25 h 250"/>
                <a:gd name="T6" fmla="*/ 224 w 447"/>
                <a:gd name="T7" fmla="*/ 0 h 250"/>
                <a:gd name="T8" fmla="*/ 389 w 447"/>
                <a:gd name="T9" fmla="*/ 1 h 250"/>
                <a:gd name="T10" fmla="*/ 441 w 447"/>
                <a:gd name="T11" fmla="*/ 76 h 250"/>
                <a:gd name="T12" fmla="*/ 367 w 447"/>
                <a:gd name="T13" fmla="*/ 128 h 250"/>
                <a:gd name="T14" fmla="*/ 258 w 447"/>
                <a:gd name="T15" fmla="*/ 127 h 250"/>
                <a:gd name="T16" fmla="*/ 194 w 447"/>
                <a:gd name="T17" fmla="*/ 206 h 250"/>
                <a:gd name="T18" fmla="*/ 167 w 447"/>
                <a:gd name="T19" fmla="*/ 232 h 250"/>
                <a:gd name="T20" fmla="*/ 104 w 447"/>
                <a:gd name="T21" fmla="*/ 250 h 250"/>
                <a:gd name="T22" fmla="*/ 0 w 447"/>
                <a:gd name="T23" fmla="*/ 24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7" h="250">
                  <a:moveTo>
                    <a:pt x="0" y="240"/>
                  </a:moveTo>
                  <a:cubicBezTo>
                    <a:pt x="0" y="205"/>
                    <a:pt x="18" y="171"/>
                    <a:pt x="44" y="146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80" y="9"/>
                    <a:pt x="202" y="0"/>
                    <a:pt x="224" y="0"/>
                  </a:cubicBezTo>
                  <a:cubicBezTo>
                    <a:pt x="389" y="1"/>
                    <a:pt x="389" y="1"/>
                    <a:pt x="389" y="1"/>
                  </a:cubicBezTo>
                  <a:cubicBezTo>
                    <a:pt x="424" y="7"/>
                    <a:pt x="447" y="41"/>
                    <a:pt x="441" y="76"/>
                  </a:cubicBezTo>
                  <a:cubicBezTo>
                    <a:pt x="435" y="111"/>
                    <a:pt x="402" y="134"/>
                    <a:pt x="367" y="128"/>
                  </a:cubicBezTo>
                  <a:cubicBezTo>
                    <a:pt x="258" y="127"/>
                    <a:pt x="258" y="127"/>
                    <a:pt x="258" y="127"/>
                  </a:cubicBezTo>
                  <a:cubicBezTo>
                    <a:pt x="194" y="206"/>
                    <a:pt x="194" y="206"/>
                    <a:pt x="194" y="206"/>
                  </a:cubicBezTo>
                  <a:cubicBezTo>
                    <a:pt x="185" y="216"/>
                    <a:pt x="153" y="237"/>
                    <a:pt x="167" y="232"/>
                  </a:cubicBezTo>
                  <a:cubicBezTo>
                    <a:pt x="104" y="250"/>
                    <a:pt x="104" y="250"/>
                    <a:pt x="104" y="250"/>
                  </a:cubicBezTo>
                  <a:lnTo>
                    <a:pt x="0" y="240"/>
                  </a:lnTo>
                  <a:close/>
                </a:path>
              </a:pathLst>
            </a:custGeom>
            <a:solidFill>
              <a:srgbClr val="BD8E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306"/>
            <p:cNvSpPr>
              <a:spLocks/>
            </p:cNvSpPr>
            <p:nvPr/>
          </p:nvSpPr>
          <p:spPr bwMode="auto">
            <a:xfrm rot="150101">
              <a:off x="4387725" y="5628236"/>
              <a:ext cx="1162236" cy="897330"/>
            </a:xfrm>
            <a:custGeom>
              <a:avLst/>
              <a:gdLst>
                <a:gd name="T0" fmla="*/ 58 w 58"/>
                <a:gd name="T1" fmla="*/ 32 h 49"/>
                <a:gd name="T2" fmla="*/ 11 w 58"/>
                <a:gd name="T3" fmla="*/ 0 h 49"/>
                <a:gd name="T4" fmla="*/ 0 w 58"/>
                <a:gd name="T5" fmla="*/ 17 h 49"/>
                <a:gd name="T6" fmla="*/ 47 w 58"/>
                <a:gd name="T7" fmla="*/ 49 h 49"/>
                <a:gd name="T8" fmla="*/ 58 w 58"/>
                <a:gd name="T9" fmla="*/ 3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9">
                  <a:moveTo>
                    <a:pt x="58" y="32"/>
                  </a:moveTo>
                  <a:lnTo>
                    <a:pt x="11" y="0"/>
                  </a:lnTo>
                  <a:lnTo>
                    <a:pt x="0" y="17"/>
                  </a:lnTo>
                  <a:lnTo>
                    <a:pt x="47" y="49"/>
                  </a:lnTo>
                  <a:lnTo>
                    <a:pt x="58" y="32"/>
                  </a:lnTo>
                  <a:close/>
                </a:path>
              </a:pathLst>
            </a:custGeom>
            <a:solidFill>
              <a:srgbClr val="BB9A4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307"/>
            <p:cNvSpPr>
              <a:spLocks/>
            </p:cNvSpPr>
            <p:nvPr/>
          </p:nvSpPr>
          <p:spPr bwMode="auto">
            <a:xfrm rot="150101">
              <a:off x="3341832" y="5853923"/>
              <a:ext cx="2140304" cy="1417372"/>
            </a:xfrm>
            <a:custGeom>
              <a:avLst/>
              <a:gdLst>
                <a:gd name="T0" fmla="*/ 89 w 89"/>
                <a:gd name="T1" fmla="*/ 38 h 51"/>
                <a:gd name="T2" fmla="*/ 34 w 89"/>
                <a:gd name="T3" fmla="*/ 0 h 51"/>
                <a:gd name="T4" fmla="*/ 0 w 89"/>
                <a:gd name="T5" fmla="*/ 51 h 51"/>
                <a:gd name="T6" fmla="*/ 80 w 89"/>
                <a:gd name="T7" fmla="*/ 51 h 51"/>
                <a:gd name="T8" fmla="*/ 89 w 89"/>
                <a:gd name="T9" fmla="*/ 38 h 51"/>
                <a:gd name="connsiteX0" fmla="*/ 13165 w 13165"/>
                <a:gd name="connsiteY0" fmla="*/ 7451 h 18343"/>
                <a:gd name="connsiteX1" fmla="*/ 6985 w 13165"/>
                <a:gd name="connsiteY1" fmla="*/ 0 h 18343"/>
                <a:gd name="connsiteX2" fmla="*/ 0 w 13165"/>
                <a:gd name="connsiteY2" fmla="*/ 18343 h 18343"/>
                <a:gd name="connsiteX3" fmla="*/ 12154 w 13165"/>
                <a:gd name="connsiteY3" fmla="*/ 10000 h 18343"/>
                <a:gd name="connsiteX4" fmla="*/ 13165 w 13165"/>
                <a:gd name="connsiteY4" fmla="*/ 7451 h 18343"/>
                <a:gd name="connsiteX0" fmla="*/ 13165 w 13165"/>
                <a:gd name="connsiteY0" fmla="*/ 7451 h 18343"/>
                <a:gd name="connsiteX1" fmla="*/ 6985 w 13165"/>
                <a:gd name="connsiteY1" fmla="*/ 0 h 18343"/>
                <a:gd name="connsiteX2" fmla="*/ 0 w 13165"/>
                <a:gd name="connsiteY2" fmla="*/ 18343 h 18343"/>
                <a:gd name="connsiteX3" fmla="*/ 9823 w 13165"/>
                <a:gd name="connsiteY3" fmla="*/ 15204 h 18343"/>
                <a:gd name="connsiteX4" fmla="*/ 13165 w 13165"/>
                <a:gd name="connsiteY4" fmla="*/ 7451 h 18343"/>
                <a:gd name="connsiteX0" fmla="*/ 12001 w 12001"/>
                <a:gd name="connsiteY0" fmla="*/ 7451 h 15204"/>
                <a:gd name="connsiteX1" fmla="*/ 5821 w 12001"/>
                <a:gd name="connsiteY1" fmla="*/ 0 h 15204"/>
                <a:gd name="connsiteX2" fmla="*/ 0 w 12001"/>
                <a:gd name="connsiteY2" fmla="*/ 15176 h 15204"/>
                <a:gd name="connsiteX3" fmla="*/ 8659 w 12001"/>
                <a:gd name="connsiteY3" fmla="*/ 15204 h 15204"/>
                <a:gd name="connsiteX4" fmla="*/ 12001 w 12001"/>
                <a:gd name="connsiteY4" fmla="*/ 7451 h 15204"/>
                <a:gd name="connsiteX0" fmla="*/ 12001 w 12001"/>
                <a:gd name="connsiteY0" fmla="*/ 7451 h 15176"/>
                <a:gd name="connsiteX1" fmla="*/ 5821 w 12001"/>
                <a:gd name="connsiteY1" fmla="*/ 0 h 15176"/>
                <a:gd name="connsiteX2" fmla="*/ 0 w 12001"/>
                <a:gd name="connsiteY2" fmla="*/ 15176 h 15176"/>
                <a:gd name="connsiteX3" fmla="*/ 9190 w 12001"/>
                <a:gd name="connsiteY3" fmla="*/ 14097 h 15176"/>
                <a:gd name="connsiteX4" fmla="*/ 12001 w 12001"/>
                <a:gd name="connsiteY4" fmla="*/ 7451 h 1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1" h="15176">
                  <a:moveTo>
                    <a:pt x="12001" y="7451"/>
                  </a:moveTo>
                  <a:lnTo>
                    <a:pt x="5821" y="0"/>
                  </a:lnTo>
                  <a:lnTo>
                    <a:pt x="0" y="15176"/>
                  </a:lnTo>
                  <a:lnTo>
                    <a:pt x="9190" y="14097"/>
                  </a:lnTo>
                  <a:lnTo>
                    <a:pt x="12001" y="7451"/>
                  </a:lnTo>
                  <a:close/>
                </a:path>
              </a:pathLst>
            </a:custGeom>
            <a:solidFill>
              <a:srgbClr val="BB9A4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308"/>
            <p:cNvSpPr>
              <a:spLocks/>
            </p:cNvSpPr>
            <p:nvPr/>
          </p:nvSpPr>
          <p:spPr bwMode="auto">
            <a:xfrm rot="150101">
              <a:off x="5053097" y="6589410"/>
              <a:ext cx="220431" cy="201446"/>
            </a:xfrm>
            <a:custGeom>
              <a:avLst/>
              <a:gdLst>
                <a:gd name="T0" fmla="*/ 62 w 72"/>
                <a:gd name="T1" fmla="*/ 54 h 72"/>
                <a:gd name="T2" fmla="*/ 19 w 72"/>
                <a:gd name="T3" fmla="*/ 62 h 72"/>
                <a:gd name="T4" fmla="*/ 10 w 72"/>
                <a:gd name="T5" fmla="*/ 18 h 72"/>
                <a:gd name="T6" fmla="*/ 54 w 72"/>
                <a:gd name="T7" fmla="*/ 10 h 72"/>
                <a:gd name="T8" fmla="*/ 62 w 72"/>
                <a:gd name="T9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2">
                  <a:moveTo>
                    <a:pt x="62" y="54"/>
                  </a:moveTo>
                  <a:cubicBezTo>
                    <a:pt x="53" y="68"/>
                    <a:pt x="33" y="72"/>
                    <a:pt x="19" y="62"/>
                  </a:cubicBezTo>
                  <a:cubicBezTo>
                    <a:pt x="4" y="52"/>
                    <a:pt x="0" y="33"/>
                    <a:pt x="10" y="18"/>
                  </a:cubicBezTo>
                  <a:cubicBezTo>
                    <a:pt x="20" y="4"/>
                    <a:pt x="40" y="0"/>
                    <a:pt x="54" y="10"/>
                  </a:cubicBezTo>
                  <a:cubicBezTo>
                    <a:pt x="68" y="20"/>
                    <a:pt x="72" y="39"/>
                    <a:pt x="62" y="54"/>
                  </a:cubicBezTo>
                  <a:close/>
                </a:path>
              </a:pathLst>
            </a:custGeom>
            <a:solidFill>
              <a:srgbClr val="BB9A4E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353026" y="492336"/>
            <a:ext cx="9451604" cy="523220"/>
          </a:xfrm>
          <a:prstGeom prst="rect">
            <a:avLst/>
          </a:prstGeom>
          <a:ln w="127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l-GR" sz="2800" b="1" kern="0" dirty="0">
                <a:solidFill>
                  <a:srgbClr val="FFFF00"/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Δόθηκε ιδιαίτερη προσοχή ώστε οι μαθητές να είναι </a:t>
            </a:r>
            <a:r>
              <a:rPr lang="el-GR" sz="2800" b="1" kern="0" dirty="0" smtClean="0">
                <a:solidFill>
                  <a:srgbClr val="FFFF00"/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ικανοί:</a:t>
            </a:r>
            <a:endParaRPr kumimoji="0" lang="el-GR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90" y="3894719"/>
            <a:ext cx="623970" cy="55010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grpSp>
        <p:nvGrpSpPr>
          <p:cNvPr id="87" name="Ομάδα 86"/>
          <p:cNvGrpSpPr/>
          <p:nvPr/>
        </p:nvGrpSpPr>
        <p:grpSpPr>
          <a:xfrm>
            <a:off x="7922669" y="4008520"/>
            <a:ext cx="382058" cy="304981"/>
            <a:chOff x="515198" y="490199"/>
            <a:chExt cx="3231341" cy="3231341"/>
          </a:xfrm>
        </p:grpSpPr>
        <p:sp>
          <p:nvSpPr>
            <p:cNvPr id="88" name="circle"/>
            <p:cNvSpPr/>
            <p:nvPr/>
          </p:nvSpPr>
          <p:spPr>
            <a:xfrm>
              <a:off x="515198" y="490199"/>
              <a:ext cx="3231341" cy="3231341"/>
            </a:xfrm>
            <a:prstGeom prst="ellipse">
              <a:avLst/>
            </a:prstGeom>
            <a:solidFill>
              <a:srgbClr val="C80E0E"/>
            </a:solidFill>
            <a:ln w="254000" cap="flat" cmpd="sng" algn="ctr">
              <a:solidFill>
                <a:srgbClr val="C80E0E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89" name="pi symbol"/>
            <p:cNvSpPr>
              <a:spLocks/>
            </p:cNvSpPr>
            <p:nvPr/>
          </p:nvSpPr>
          <p:spPr bwMode="auto">
            <a:xfrm>
              <a:off x="564365" y="809446"/>
              <a:ext cx="2824149" cy="2787472"/>
            </a:xfrm>
            <a:custGeom>
              <a:avLst/>
              <a:gdLst>
                <a:gd name="T0" fmla="*/ 1431 w 1431"/>
                <a:gd name="T1" fmla="*/ 0 h 1412"/>
                <a:gd name="T2" fmla="*/ 1431 w 1431"/>
                <a:gd name="T3" fmla="*/ 300 h 1412"/>
                <a:gd name="T4" fmla="*/ 1119 w 1431"/>
                <a:gd name="T5" fmla="*/ 300 h 1412"/>
                <a:gd name="T6" fmla="*/ 1067 w 1431"/>
                <a:gd name="T7" fmla="*/ 915 h 1412"/>
                <a:gd name="T8" fmla="*/ 1205 w 1431"/>
                <a:gd name="T9" fmla="*/ 1144 h 1412"/>
                <a:gd name="T10" fmla="*/ 1364 w 1431"/>
                <a:gd name="T11" fmla="*/ 897 h 1412"/>
                <a:gd name="T12" fmla="*/ 1418 w 1431"/>
                <a:gd name="T13" fmla="*/ 897 h 1412"/>
                <a:gd name="T14" fmla="*/ 1307 w 1431"/>
                <a:gd name="T15" fmla="*/ 1301 h 1412"/>
                <a:gd name="T16" fmla="*/ 1062 w 1431"/>
                <a:gd name="T17" fmla="*/ 1390 h 1412"/>
                <a:gd name="T18" fmla="*/ 915 w 1431"/>
                <a:gd name="T19" fmla="*/ 1290 h 1412"/>
                <a:gd name="T20" fmla="*/ 835 w 1431"/>
                <a:gd name="T21" fmla="*/ 916 h 1412"/>
                <a:gd name="T22" fmla="*/ 847 w 1431"/>
                <a:gd name="T23" fmla="*/ 662 h 1412"/>
                <a:gd name="T24" fmla="*/ 886 w 1431"/>
                <a:gd name="T25" fmla="*/ 300 h 1412"/>
                <a:gd name="T26" fmla="*/ 599 w 1431"/>
                <a:gd name="T27" fmla="*/ 300 h 1412"/>
                <a:gd name="T28" fmla="*/ 563 w 1431"/>
                <a:gd name="T29" fmla="*/ 751 h 1412"/>
                <a:gd name="T30" fmla="*/ 497 w 1431"/>
                <a:gd name="T31" fmla="*/ 1157 h 1412"/>
                <a:gd name="T32" fmla="*/ 322 w 1431"/>
                <a:gd name="T33" fmla="*/ 1391 h 1412"/>
                <a:gd name="T34" fmla="*/ 132 w 1431"/>
                <a:gd name="T35" fmla="*/ 1248 h 1412"/>
                <a:gd name="T36" fmla="*/ 210 w 1431"/>
                <a:gd name="T37" fmla="*/ 1032 h 1412"/>
                <a:gd name="T38" fmla="*/ 360 w 1431"/>
                <a:gd name="T39" fmla="*/ 300 h 1412"/>
                <a:gd name="T40" fmla="*/ 310 w 1431"/>
                <a:gd name="T41" fmla="*/ 300 h 1412"/>
                <a:gd name="T42" fmla="*/ 142 w 1431"/>
                <a:gd name="T43" fmla="*/ 348 h 1412"/>
                <a:gd name="T44" fmla="*/ 54 w 1431"/>
                <a:gd name="T45" fmla="*/ 468 h 1412"/>
                <a:gd name="T46" fmla="*/ 0 w 1431"/>
                <a:gd name="T47" fmla="*/ 468 h 1412"/>
                <a:gd name="T48" fmla="*/ 142 w 1431"/>
                <a:gd name="T49" fmla="*/ 163 h 1412"/>
                <a:gd name="T50" fmla="*/ 300 w 1431"/>
                <a:gd name="T51" fmla="*/ 23 h 1412"/>
                <a:gd name="T52" fmla="*/ 515 w 1431"/>
                <a:gd name="T53" fmla="*/ 0 h 1412"/>
                <a:gd name="T54" fmla="*/ 1431 w 1431"/>
                <a:gd name="T55" fmla="*/ 0 h 1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31" h="1412">
                  <a:moveTo>
                    <a:pt x="1431" y="0"/>
                  </a:moveTo>
                  <a:cubicBezTo>
                    <a:pt x="1431" y="300"/>
                    <a:pt x="1431" y="300"/>
                    <a:pt x="1431" y="300"/>
                  </a:cubicBezTo>
                  <a:cubicBezTo>
                    <a:pt x="1119" y="300"/>
                    <a:pt x="1119" y="300"/>
                    <a:pt x="1119" y="300"/>
                  </a:cubicBezTo>
                  <a:cubicBezTo>
                    <a:pt x="1084" y="595"/>
                    <a:pt x="1067" y="800"/>
                    <a:pt x="1067" y="915"/>
                  </a:cubicBezTo>
                  <a:cubicBezTo>
                    <a:pt x="1067" y="1006"/>
                    <a:pt x="1078" y="1154"/>
                    <a:pt x="1205" y="1144"/>
                  </a:cubicBezTo>
                  <a:cubicBezTo>
                    <a:pt x="1322" y="1134"/>
                    <a:pt x="1354" y="991"/>
                    <a:pt x="1364" y="897"/>
                  </a:cubicBezTo>
                  <a:cubicBezTo>
                    <a:pt x="1418" y="897"/>
                    <a:pt x="1418" y="897"/>
                    <a:pt x="1418" y="897"/>
                  </a:cubicBezTo>
                  <a:cubicBezTo>
                    <a:pt x="1411" y="1082"/>
                    <a:pt x="1374" y="1216"/>
                    <a:pt x="1307" y="1301"/>
                  </a:cubicBezTo>
                  <a:cubicBezTo>
                    <a:pt x="1249" y="1376"/>
                    <a:pt x="1155" y="1412"/>
                    <a:pt x="1062" y="1390"/>
                  </a:cubicBezTo>
                  <a:cubicBezTo>
                    <a:pt x="1001" y="1376"/>
                    <a:pt x="953" y="1339"/>
                    <a:pt x="915" y="1290"/>
                  </a:cubicBezTo>
                  <a:cubicBezTo>
                    <a:pt x="862" y="1219"/>
                    <a:pt x="835" y="1095"/>
                    <a:pt x="835" y="916"/>
                  </a:cubicBezTo>
                  <a:cubicBezTo>
                    <a:pt x="835" y="842"/>
                    <a:pt x="839" y="757"/>
                    <a:pt x="847" y="662"/>
                  </a:cubicBezTo>
                  <a:cubicBezTo>
                    <a:pt x="848" y="642"/>
                    <a:pt x="861" y="521"/>
                    <a:pt x="886" y="300"/>
                  </a:cubicBezTo>
                  <a:cubicBezTo>
                    <a:pt x="886" y="300"/>
                    <a:pt x="599" y="300"/>
                    <a:pt x="599" y="300"/>
                  </a:cubicBezTo>
                  <a:cubicBezTo>
                    <a:pt x="588" y="451"/>
                    <a:pt x="577" y="601"/>
                    <a:pt x="563" y="751"/>
                  </a:cubicBezTo>
                  <a:cubicBezTo>
                    <a:pt x="550" y="888"/>
                    <a:pt x="538" y="1026"/>
                    <a:pt x="497" y="1157"/>
                  </a:cubicBezTo>
                  <a:cubicBezTo>
                    <a:pt x="469" y="1247"/>
                    <a:pt x="426" y="1367"/>
                    <a:pt x="322" y="1391"/>
                  </a:cubicBezTo>
                  <a:cubicBezTo>
                    <a:pt x="229" y="1412"/>
                    <a:pt x="132" y="1346"/>
                    <a:pt x="132" y="1248"/>
                  </a:cubicBezTo>
                  <a:cubicBezTo>
                    <a:pt x="132" y="1197"/>
                    <a:pt x="158" y="1125"/>
                    <a:pt x="210" y="1032"/>
                  </a:cubicBezTo>
                  <a:cubicBezTo>
                    <a:pt x="336" y="809"/>
                    <a:pt x="355" y="551"/>
                    <a:pt x="360" y="300"/>
                  </a:cubicBezTo>
                  <a:cubicBezTo>
                    <a:pt x="310" y="300"/>
                    <a:pt x="310" y="300"/>
                    <a:pt x="310" y="300"/>
                  </a:cubicBezTo>
                  <a:cubicBezTo>
                    <a:pt x="243" y="300"/>
                    <a:pt x="187" y="316"/>
                    <a:pt x="142" y="348"/>
                  </a:cubicBezTo>
                  <a:cubicBezTo>
                    <a:pt x="110" y="371"/>
                    <a:pt x="80" y="411"/>
                    <a:pt x="54" y="468"/>
                  </a:cubicBezTo>
                  <a:cubicBezTo>
                    <a:pt x="0" y="468"/>
                    <a:pt x="0" y="468"/>
                    <a:pt x="0" y="468"/>
                  </a:cubicBezTo>
                  <a:cubicBezTo>
                    <a:pt x="39" y="339"/>
                    <a:pt x="86" y="237"/>
                    <a:pt x="142" y="163"/>
                  </a:cubicBezTo>
                  <a:cubicBezTo>
                    <a:pt x="197" y="89"/>
                    <a:pt x="250" y="43"/>
                    <a:pt x="300" y="23"/>
                  </a:cubicBezTo>
                  <a:cubicBezTo>
                    <a:pt x="339" y="8"/>
                    <a:pt x="410" y="0"/>
                    <a:pt x="515" y="0"/>
                  </a:cubicBezTo>
                  <a:lnTo>
                    <a:pt x="1431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</a:endParaRPr>
            </a:p>
          </p:txBody>
        </p:sp>
      </p:grpSp>
      <p:pic>
        <p:nvPicPr>
          <p:cNvPr id="8" name="Εικόνα 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66487" y="2407336"/>
            <a:ext cx="400447" cy="4880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6" name="Εικόνα 8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1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 p14:presetBounceEnd="325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500">
                                          <p:cBhvr additive="base">
                                            <p:cTn id="71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500">
                                          <p:cBhvr additive="base">
                                            <p:cTn id="72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8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8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8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53" grpId="0" animBg="1"/>
          <p:bldP spid="54" grpId="0" animBg="1"/>
          <p:bldP spid="56" grpId="0" animBg="1"/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8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8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8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53" grpId="0" animBg="1"/>
          <p:bldP spid="54" grpId="0" animBg="1"/>
          <p:bldP spid="56" grpId="0" animBg="1"/>
          <p:bldP spid="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9" y="322684"/>
            <a:ext cx="11544075" cy="3405042"/>
          </a:xfrm>
          <a:prstGeom prst="rect">
            <a:avLst/>
          </a:prstGeom>
        </p:spPr>
      </p:pic>
      <p:sp>
        <p:nvSpPr>
          <p:cNvPr id="4" name="Τίτλος 1"/>
          <p:cNvSpPr txBox="1">
            <a:spLocks/>
          </p:cNvSpPr>
          <p:nvPr/>
        </p:nvSpPr>
        <p:spPr>
          <a:xfrm>
            <a:off x="2505868" y="4682807"/>
            <a:ext cx="7199240" cy="7656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96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Σκοπός</a:t>
            </a:r>
            <a:r>
              <a:rPr kumimoji="0" lang="el-GR" sz="48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el-GR" sz="4800" b="1" i="0" u="none" strike="noStrike" kern="120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13945" y="1825485"/>
            <a:ext cx="9229420" cy="4374879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1765300" y="2157375"/>
            <a:ext cx="8648700" cy="838200"/>
          </a:xfrm>
        </p:spPr>
        <p:txBody>
          <a:bodyPr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Wingdings" panose="05000000000000000000" pitchFamily="2" charset="2"/>
              <a:buChar char="v"/>
              <a:tabLst>
                <a:tab pos="457200" algn="l"/>
              </a:tabLst>
              <a:defRPr/>
            </a:pPr>
            <a:r>
              <a:rPr lang="el-GR" sz="2800" b="1" dirty="0" smtClean="0">
                <a:solidFill>
                  <a:schemeClr val="accent1">
                    <a:lumMod val="75000"/>
                  </a:schemeClr>
                </a:solidFill>
              </a:rPr>
              <a:t>Κριτήριο αξιολόγησης πριν τη διδακτική </a:t>
            </a:r>
            <a:r>
              <a:rPr lang="el-GR" sz="2800" b="1" dirty="0" smtClean="0">
                <a:solidFill>
                  <a:schemeClr val="accent1">
                    <a:lumMod val="75000"/>
                  </a:schemeClr>
                </a:solidFill>
                <a:hlinkClick r:id="rId3" action="ppaction://hlinkfile"/>
              </a:rPr>
              <a:t>παρέμβαση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tabLst>
                <a:tab pos="457200" algn="l"/>
              </a:tabLst>
              <a:defRPr/>
            </a:pPr>
            <a:endParaRPr lang="el-GR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1765299" y="2823775"/>
            <a:ext cx="9119733" cy="838200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Wingdings" panose="05000000000000000000" pitchFamily="2" charset="2"/>
              <a:buChar char="v"/>
              <a:tabLst>
                <a:tab pos="457200" algn="l"/>
              </a:tabLst>
              <a:defRPr/>
            </a:pPr>
            <a:r>
              <a:rPr lang="el-GR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Απαραίτητη θεωρία με λυμένα και άλυτα </a:t>
            </a:r>
            <a:r>
              <a:rPr lang="el-GR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action="ppaction://hlinkfile"/>
              </a:rPr>
              <a:t>παραδείγματα</a:t>
            </a:r>
            <a:endParaRPr lang="el-GR" sz="2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1765300" y="3795675"/>
            <a:ext cx="8648700" cy="838200"/>
          </a:xfrm>
        </p:spPr>
        <p:txBody>
          <a:bodyPr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Wingdings" panose="05000000000000000000" pitchFamily="2" charset="2"/>
              <a:buChar char="v"/>
              <a:tabLst>
                <a:tab pos="457200" algn="l"/>
              </a:tabLst>
              <a:defRPr/>
            </a:pPr>
            <a:r>
              <a:rPr lang="el-GR" sz="2800" b="1" dirty="0">
                <a:solidFill>
                  <a:schemeClr val="accent1">
                    <a:lumMod val="75000"/>
                  </a:schemeClr>
                </a:solidFill>
              </a:rPr>
              <a:t>Κριτήριο αξιολόγησης </a:t>
            </a:r>
            <a:r>
              <a:rPr lang="el-GR" sz="2800" b="1" dirty="0" smtClean="0">
                <a:solidFill>
                  <a:schemeClr val="accent1">
                    <a:lumMod val="75000"/>
                  </a:schemeClr>
                </a:solidFill>
              </a:rPr>
              <a:t>μετά </a:t>
            </a:r>
            <a:r>
              <a:rPr lang="el-GR" sz="2800" b="1" dirty="0">
                <a:solidFill>
                  <a:schemeClr val="accent1">
                    <a:lumMod val="75000"/>
                  </a:schemeClr>
                </a:solidFill>
              </a:rPr>
              <a:t>τη διδακτική </a:t>
            </a:r>
            <a:r>
              <a:rPr lang="el-GR" sz="2800" b="1" dirty="0">
                <a:solidFill>
                  <a:schemeClr val="accent1">
                    <a:lumMod val="75000"/>
                  </a:schemeClr>
                </a:solidFill>
                <a:hlinkClick r:id="rId5" action="ppaction://hlinkfile"/>
              </a:rPr>
              <a:t>παρέμβαση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1765300" y="5025500"/>
            <a:ext cx="8648700" cy="1189164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Wingdings" panose="05000000000000000000" pitchFamily="2" charset="2"/>
              <a:buChar char="v"/>
              <a:tabLst>
                <a:tab pos="457200" algn="l"/>
              </a:tabLst>
              <a:defRPr/>
            </a:pPr>
            <a:r>
              <a:rPr lang="el-GR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Σωστές απαντήσεις σε όλα τα κριτήρια με αναλυτική αιτιολόγηση</a:t>
            </a:r>
            <a:endParaRPr lang="el-GR" sz="2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0" name="Down Arrow 49"/>
          <p:cNvSpPr/>
          <p:nvPr/>
        </p:nvSpPr>
        <p:spPr>
          <a:xfrm rot="16200000">
            <a:off x="440040" y="2149383"/>
            <a:ext cx="739172" cy="335399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bg1">
                <a:lumMod val="1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Down Arrow 52"/>
          <p:cNvSpPr/>
          <p:nvPr/>
        </p:nvSpPr>
        <p:spPr>
          <a:xfrm rot="16200000">
            <a:off x="455622" y="3107395"/>
            <a:ext cx="739172" cy="335399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bg1">
                <a:lumMod val="1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Down Arrow 55"/>
          <p:cNvSpPr/>
          <p:nvPr/>
        </p:nvSpPr>
        <p:spPr>
          <a:xfrm rot="16200000">
            <a:off x="440040" y="4084042"/>
            <a:ext cx="739172" cy="335399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bg1">
                <a:lumMod val="1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Down Arrow 59"/>
          <p:cNvSpPr/>
          <p:nvPr/>
        </p:nvSpPr>
        <p:spPr>
          <a:xfrm rot="16200000">
            <a:off x="427161" y="5096147"/>
            <a:ext cx="739172" cy="335399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bg1">
                <a:lumMod val="1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82714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800" b="1" i="0" u="none" strike="noStrike" kern="0" cap="none" spc="0" normalizeH="0" baseline="0" noProof="0" dirty="0" smtClean="0">
                <a:ln w="12700" cmpd="sng">
                  <a:solidFill>
                    <a:srgbClr val="877F6C"/>
                  </a:solidFill>
                  <a:prstDash val="solid"/>
                </a:ln>
                <a:solidFill>
                  <a:srgbClr val="97210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Υλικό που παράχθηκε και αναρτήθηκε στο </a:t>
            </a:r>
            <a:r>
              <a:rPr kumimoji="0" lang="en-GB" sz="4800" b="1" i="0" u="none" strike="noStrike" kern="0" cap="none" spc="0" normalizeH="0" baseline="0" noProof="0" dirty="0" err="1" smtClean="0">
                <a:ln w="12700" cmpd="sng">
                  <a:solidFill>
                    <a:srgbClr val="877F6C"/>
                  </a:solidFill>
                  <a:prstDash val="solid"/>
                </a:ln>
                <a:solidFill>
                  <a:srgbClr val="97210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Chamilo</a:t>
            </a:r>
            <a:endParaRPr kumimoji="0" lang="en-US" sz="4800" b="1" i="0" u="none" strike="noStrike" kern="0" cap="none" spc="0" normalizeH="0" baseline="0" noProof="0" dirty="0">
              <a:ln w="12700" cmpd="sng">
                <a:solidFill>
                  <a:srgbClr val="877F6C"/>
                </a:solidFill>
                <a:prstDash val="solid"/>
              </a:ln>
              <a:solidFill>
                <a:srgbClr val="97210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10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 build="p"/>
      <p:bldP spid="45" grpId="0" build="p"/>
      <p:bldP spid="46" grpId="0" build="p"/>
      <p:bldP spid="47" grpId="0" build="p"/>
      <p:bldP spid="50" grpId="0" animBg="1"/>
      <p:bldP spid="53" grpId="0" animBg="1"/>
      <p:bldP spid="56" grpId="0" animBg="1"/>
      <p:bldP spid="60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  <p:pic>
        <p:nvPicPr>
          <p:cNvPr id="6" name="8BCA9E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947" y="373486"/>
            <a:ext cx="10071279" cy="6065951"/>
          </a:xfrm>
        </p:spPr>
      </p:pic>
      <p:sp>
        <p:nvSpPr>
          <p:cNvPr id="2" name="Ορθογώνιο 1"/>
          <p:cNvSpPr/>
          <p:nvPr/>
        </p:nvSpPr>
        <p:spPr>
          <a:xfrm>
            <a:off x="3846493" y="41212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6"/>
              </a:rPr>
              <a:t>http://</a:t>
            </a:r>
            <a:r>
              <a:rPr lang="en-GB" dirty="0" smtClean="0">
                <a:hlinkClick r:id="rId6"/>
              </a:rPr>
              <a:t>chamilo.datacenter.uoc.gr/metchamilo/courses/GIWRGOSKASSWTAKHS/index.php?id_session=0</a:t>
            </a:r>
            <a:endParaRPr lang="en-GB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2795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" y="321973"/>
            <a:ext cx="11541633" cy="3418382"/>
          </a:xfrm>
          <a:prstGeom prst="rect">
            <a:avLst/>
          </a:prstGeom>
        </p:spPr>
      </p:pic>
      <p:sp>
        <p:nvSpPr>
          <p:cNvPr id="6" name="Τίτλος 1"/>
          <p:cNvSpPr txBox="1">
            <a:spLocks/>
          </p:cNvSpPr>
          <p:nvPr/>
        </p:nvSpPr>
        <p:spPr>
          <a:xfrm>
            <a:off x="300507" y="4669739"/>
            <a:ext cx="11522298" cy="7656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9600" b="1" spc="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Μεθοδολογία</a:t>
            </a:r>
            <a:endParaRPr lang="el-GR" sz="9600" b="1" spc="6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0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20"/>
          <p:cNvSpPr>
            <a:spLocks noChangeAspect="1"/>
          </p:cNvSpPr>
          <p:nvPr/>
        </p:nvSpPr>
        <p:spPr bwMode="auto">
          <a:xfrm rot="18979359">
            <a:off x="7815089" y="5367848"/>
            <a:ext cx="845186" cy="829870"/>
          </a:xfrm>
          <a:custGeom>
            <a:avLst/>
            <a:gdLst/>
            <a:ahLst/>
            <a:cxnLst>
              <a:cxn ang="0">
                <a:pos x="4" y="8"/>
              </a:cxn>
              <a:cxn ang="0">
                <a:pos x="54" y="53"/>
              </a:cxn>
              <a:cxn ang="0">
                <a:pos x="58" y="48"/>
              </a:cxn>
              <a:cxn ang="0">
                <a:pos x="7" y="3"/>
              </a:cxn>
              <a:cxn ang="0">
                <a:pos x="4" y="8"/>
              </a:cxn>
            </a:cxnLst>
            <a:rect l="0" t="0" r="r" b="b"/>
            <a:pathLst>
              <a:path w="61" h="56">
                <a:moveTo>
                  <a:pt x="4" y="8"/>
                </a:moveTo>
                <a:cubicBezTo>
                  <a:pt x="24" y="19"/>
                  <a:pt x="38" y="37"/>
                  <a:pt x="54" y="53"/>
                </a:cubicBezTo>
                <a:cubicBezTo>
                  <a:pt x="57" y="56"/>
                  <a:pt x="61" y="51"/>
                  <a:pt x="58" y="48"/>
                </a:cubicBezTo>
                <a:cubicBezTo>
                  <a:pt x="42" y="32"/>
                  <a:pt x="27" y="14"/>
                  <a:pt x="7" y="3"/>
                </a:cubicBezTo>
                <a:cubicBezTo>
                  <a:pt x="3" y="0"/>
                  <a:pt x="0" y="6"/>
                  <a:pt x="4" y="8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  <a:scene3d>
            <a:camera prst="orthographicFront">
              <a:rot lat="0" lon="0" rev="18600000"/>
            </a:camera>
            <a:lightRig rig="threePt" dir="t">
              <a:rot lat="0" lon="0" rev="2700000"/>
            </a:lightRig>
          </a:scene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Freeform 20"/>
          <p:cNvSpPr>
            <a:spLocks noChangeAspect="1"/>
          </p:cNvSpPr>
          <p:nvPr/>
        </p:nvSpPr>
        <p:spPr bwMode="auto">
          <a:xfrm>
            <a:off x="8668020" y="2059790"/>
            <a:ext cx="577274" cy="397175"/>
          </a:xfrm>
          <a:custGeom>
            <a:avLst/>
            <a:gdLst/>
            <a:ahLst/>
            <a:cxnLst>
              <a:cxn ang="0">
                <a:pos x="4" y="8"/>
              </a:cxn>
              <a:cxn ang="0">
                <a:pos x="54" y="53"/>
              </a:cxn>
              <a:cxn ang="0">
                <a:pos x="58" y="48"/>
              </a:cxn>
              <a:cxn ang="0">
                <a:pos x="7" y="3"/>
              </a:cxn>
              <a:cxn ang="0">
                <a:pos x="4" y="8"/>
              </a:cxn>
            </a:cxnLst>
            <a:rect l="0" t="0" r="r" b="b"/>
            <a:pathLst>
              <a:path w="61" h="56">
                <a:moveTo>
                  <a:pt x="4" y="8"/>
                </a:moveTo>
                <a:cubicBezTo>
                  <a:pt x="24" y="19"/>
                  <a:pt x="38" y="37"/>
                  <a:pt x="54" y="53"/>
                </a:cubicBezTo>
                <a:cubicBezTo>
                  <a:pt x="57" y="56"/>
                  <a:pt x="61" y="51"/>
                  <a:pt x="58" y="48"/>
                </a:cubicBezTo>
                <a:cubicBezTo>
                  <a:pt x="42" y="32"/>
                  <a:pt x="27" y="14"/>
                  <a:pt x="7" y="3"/>
                </a:cubicBezTo>
                <a:cubicBezTo>
                  <a:pt x="3" y="0"/>
                  <a:pt x="0" y="6"/>
                  <a:pt x="4" y="8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  <a:scene3d>
            <a:camera prst="orthographicFront">
              <a:rot lat="0" lon="0" rev="18600000"/>
            </a:camera>
            <a:lightRig rig="threePt" dir="t">
              <a:rot lat="0" lon="0" rev="2700000"/>
            </a:lightRig>
          </a:scene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reeform 26"/>
          <p:cNvSpPr>
            <a:spLocks noChangeAspect="1"/>
          </p:cNvSpPr>
          <p:nvPr/>
        </p:nvSpPr>
        <p:spPr bwMode="auto">
          <a:xfrm>
            <a:off x="654982" y="1922342"/>
            <a:ext cx="2862516" cy="1258157"/>
          </a:xfrm>
          <a:custGeom>
            <a:avLst/>
            <a:gdLst/>
            <a:ahLst/>
            <a:cxnLst>
              <a:cxn ang="0">
                <a:pos x="200" y="80"/>
              </a:cxn>
              <a:cxn ang="0">
                <a:pos x="195" y="44"/>
              </a:cxn>
              <a:cxn ang="0">
                <a:pos x="196" y="15"/>
              </a:cxn>
              <a:cxn ang="0">
                <a:pos x="196" y="14"/>
              </a:cxn>
              <a:cxn ang="0">
                <a:pos x="196" y="14"/>
              </a:cxn>
              <a:cxn ang="0">
                <a:pos x="175" y="0"/>
              </a:cxn>
              <a:cxn ang="0">
                <a:pos x="120" y="2"/>
              </a:cxn>
              <a:cxn ang="0">
                <a:pos x="23" y="1"/>
              </a:cxn>
              <a:cxn ang="0">
                <a:pos x="10" y="2"/>
              </a:cxn>
              <a:cxn ang="0">
                <a:pos x="2" y="14"/>
              </a:cxn>
              <a:cxn ang="0">
                <a:pos x="3" y="48"/>
              </a:cxn>
              <a:cxn ang="0">
                <a:pos x="2" y="86"/>
              </a:cxn>
              <a:cxn ang="0">
                <a:pos x="25" y="101"/>
              </a:cxn>
              <a:cxn ang="0">
                <a:pos x="90" y="100"/>
              </a:cxn>
              <a:cxn ang="0">
                <a:pos x="167" y="102"/>
              </a:cxn>
              <a:cxn ang="0">
                <a:pos x="194" y="99"/>
              </a:cxn>
              <a:cxn ang="0">
                <a:pos x="200" y="80"/>
              </a:cxn>
            </a:cxnLst>
            <a:rect l="0" t="0" r="r" b="b"/>
            <a:pathLst>
              <a:path w="201" h="104">
                <a:moveTo>
                  <a:pt x="200" y="80"/>
                </a:moveTo>
                <a:cubicBezTo>
                  <a:pt x="199" y="68"/>
                  <a:pt x="197" y="56"/>
                  <a:pt x="195" y="44"/>
                </a:cubicBezTo>
                <a:cubicBezTo>
                  <a:pt x="194" y="34"/>
                  <a:pt x="197" y="24"/>
                  <a:pt x="196" y="15"/>
                </a:cubicBezTo>
                <a:cubicBezTo>
                  <a:pt x="196" y="15"/>
                  <a:pt x="196" y="14"/>
                  <a:pt x="196" y="14"/>
                </a:cubicBezTo>
                <a:cubicBezTo>
                  <a:pt x="196" y="14"/>
                  <a:pt x="196" y="14"/>
                  <a:pt x="196" y="14"/>
                </a:cubicBezTo>
                <a:cubicBezTo>
                  <a:pt x="194" y="2"/>
                  <a:pt x="186" y="0"/>
                  <a:pt x="175" y="0"/>
                </a:cubicBezTo>
                <a:cubicBezTo>
                  <a:pt x="157" y="0"/>
                  <a:pt x="138" y="1"/>
                  <a:pt x="120" y="2"/>
                </a:cubicBezTo>
                <a:cubicBezTo>
                  <a:pt x="88" y="3"/>
                  <a:pt x="55" y="3"/>
                  <a:pt x="23" y="1"/>
                </a:cubicBezTo>
                <a:cubicBezTo>
                  <a:pt x="19" y="1"/>
                  <a:pt x="14" y="0"/>
                  <a:pt x="10" y="2"/>
                </a:cubicBezTo>
                <a:cubicBezTo>
                  <a:pt x="5" y="4"/>
                  <a:pt x="2" y="8"/>
                  <a:pt x="2" y="14"/>
                </a:cubicBezTo>
                <a:cubicBezTo>
                  <a:pt x="1" y="25"/>
                  <a:pt x="3" y="36"/>
                  <a:pt x="3" y="48"/>
                </a:cubicBezTo>
                <a:cubicBezTo>
                  <a:pt x="3" y="60"/>
                  <a:pt x="0" y="73"/>
                  <a:pt x="2" y="86"/>
                </a:cubicBezTo>
                <a:cubicBezTo>
                  <a:pt x="4" y="98"/>
                  <a:pt x="13" y="102"/>
                  <a:pt x="25" y="101"/>
                </a:cubicBezTo>
                <a:cubicBezTo>
                  <a:pt x="46" y="100"/>
                  <a:pt x="68" y="99"/>
                  <a:pt x="90" y="100"/>
                </a:cubicBezTo>
                <a:cubicBezTo>
                  <a:pt x="115" y="101"/>
                  <a:pt x="141" y="100"/>
                  <a:pt x="167" y="102"/>
                </a:cubicBezTo>
                <a:cubicBezTo>
                  <a:pt x="176" y="102"/>
                  <a:pt x="186" y="104"/>
                  <a:pt x="194" y="99"/>
                </a:cubicBezTo>
                <a:cubicBezTo>
                  <a:pt x="201" y="95"/>
                  <a:pt x="200" y="87"/>
                  <a:pt x="200" y="8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65088" cap="flat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 8"/>
          <p:cNvSpPr>
            <a:spLocks noChangeAspect="1"/>
          </p:cNvSpPr>
          <p:nvPr/>
        </p:nvSpPr>
        <p:spPr bwMode="auto">
          <a:xfrm>
            <a:off x="3216865" y="2290417"/>
            <a:ext cx="6043074" cy="188055"/>
          </a:xfrm>
          <a:custGeom>
            <a:avLst/>
            <a:gdLst/>
            <a:ahLst/>
            <a:cxnLst>
              <a:cxn ang="0">
                <a:pos x="4" y="14"/>
              </a:cxn>
              <a:cxn ang="0">
                <a:pos x="356" y="14"/>
              </a:cxn>
              <a:cxn ang="0">
                <a:pos x="356" y="7"/>
              </a:cxn>
              <a:cxn ang="0">
                <a:pos x="4" y="8"/>
              </a:cxn>
              <a:cxn ang="0">
                <a:pos x="4" y="14"/>
              </a:cxn>
            </a:cxnLst>
            <a:rect l="0" t="0" r="r" b="b"/>
            <a:pathLst>
              <a:path w="361" h="15">
                <a:moveTo>
                  <a:pt x="4" y="14"/>
                </a:moveTo>
                <a:cubicBezTo>
                  <a:pt x="121" y="7"/>
                  <a:pt x="239" y="8"/>
                  <a:pt x="356" y="14"/>
                </a:cubicBezTo>
                <a:cubicBezTo>
                  <a:pt x="361" y="14"/>
                  <a:pt x="361" y="7"/>
                  <a:pt x="356" y="7"/>
                </a:cubicBezTo>
                <a:cubicBezTo>
                  <a:pt x="239" y="1"/>
                  <a:pt x="121" y="0"/>
                  <a:pt x="4" y="8"/>
                </a:cubicBezTo>
                <a:cubicBezTo>
                  <a:pt x="0" y="8"/>
                  <a:pt x="0" y="15"/>
                  <a:pt x="4" y="14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reeform 20"/>
          <p:cNvSpPr>
            <a:spLocks noChangeAspect="1"/>
          </p:cNvSpPr>
          <p:nvPr/>
        </p:nvSpPr>
        <p:spPr bwMode="auto">
          <a:xfrm>
            <a:off x="5310765" y="2352457"/>
            <a:ext cx="845186" cy="581503"/>
          </a:xfrm>
          <a:custGeom>
            <a:avLst/>
            <a:gdLst/>
            <a:ahLst/>
            <a:cxnLst>
              <a:cxn ang="0">
                <a:pos x="4" y="8"/>
              </a:cxn>
              <a:cxn ang="0">
                <a:pos x="54" y="53"/>
              </a:cxn>
              <a:cxn ang="0">
                <a:pos x="58" y="48"/>
              </a:cxn>
              <a:cxn ang="0">
                <a:pos x="7" y="3"/>
              </a:cxn>
              <a:cxn ang="0">
                <a:pos x="4" y="8"/>
              </a:cxn>
            </a:cxnLst>
            <a:rect l="0" t="0" r="r" b="b"/>
            <a:pathLst>
              <a:path w="61" h="56">
                <a:moveTo>
                  <a:pt x="4" y="8"/>
                </a:moveTo>
                <a:cubicBezTo>
                  <a:pt x="24" y="19"/>
                  <a:pt x="38" y="37"/>
                  <a:pt x="54" y="53"/>
                </a:cubicBezTo>
                <a:cubicBezTo>
                  <a:pt x="57" y="56"/>
                  <a:pt x="61" y="51"/>
                  <a:pt x="58" y="48"/>
                </a:cubicBezTo>
                <a:cubicBezTo>
                  <a:pt x="42" y="32"/>
                  <a:pt x="27" y="14"/>
                  <a:pt x="7" y="3"/>
                </a:cubicBezTo>
                <a:cubicBezTo>
                  <a:pt x="3" y="0"/>
                  <a:pt x="0" y="6"/>
                  <a:pt x="4" y="8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  <a:scene3d>
            <a:camera prst="orthographicFront">
              <a:rot lat="0" lon="0" rev="18600000"/>
            </a:camera>
            <a:lightRig rig="threePt" dir="t">
              <a:rot lat="0" lon="0" rev="2700000"/>
            </a:lightRig>
          </a:scene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Freeform 20"/>
          <p:cNvSpPr>
            <a:spLocks noChangeAspect="1"/>
          </p:cNvSpPr>
          <p:nvPr/>
        </p:nvSpPr>
        <p:spPr bwMode="auto">
          <a:xfrm>
            <a:off x="7493020" y="2394781"/>
            <a:ext cx="845186" cy="581503"/>
          </a:xfrm>
          <a:custGeom>
            <a:avLst/>
            <a:gdLst/>
            <a:ahLst/>
            <a:cxnLst>
              <a:cxn ang="0">
                <a:pos x="4" y="8"/>
              </a:cxn>
              <a:cxn ang="0">
                <a:pos x="54" y="53"/>
              </a:cxn>
              <a:cxn ang="0">
                <a:pos x="58" y="48"/>
              </a:cxn>
              <a:cxn ang="0">
                <a:pos x="7" y="3"/>
              </a:cxn>
              <a:cxn ang="0">
                <a:pos x="4" y="8"/>
              </a:cxn>
            </a:cxnLst>
            <a:rect l="0" t="0" r="r" b="b"/>
            <a:pathLst>
              <a:path w="61" h="56">
                <a:moveTo>
                  <a:pt x="4" y="8"/>
                </a:moveTo>
                <a:cubicBezTo>
                  <a:pt x="24" y="19"/>
                  <a:pt x="38" y="37"/>
                  <a:pt x="54" y="53"/>
                </a:cubicBezTo>
                <a:cubicBezTo>
                  <a:pt x="57" y="56"/>
                  <a:pt x="61" y="51"/>
                  <a:pt x="58" y="48"/>
                </a:cubicBezTo>
                <a:cubicBezTo>
                  <a:pt x="42" y="32"/>
                  <a:pt x="27" y="14"/>
                  <a:pt x="7" y="3"/>
                </a:cubicBezTo>
                <a:cubicBezTo>
                  <a:pt x="3" y="0"/>
                  <a:pt x="0" y="6"/>
                  <a:pt x="4" y="8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  <a:scene3d>
            <a:camera prst="orthographicFront">
              <a:rot lat="0" lon="0" rev="18600000"/>
            </a:camera>
            <a:lightRig rig="threePt" dir="t">
              <a:rot lat="0" lon="0" rev="2700000"/>
            </a:lightRig>
          </a:scene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95434" y="2257209"/>
            <a:ext cx="2661286" cy="507831"/>
          </a:xfrm>
          <a:prstGeom prst="rect">
            <a:avLst/>
          </a:prstGeom>
          <a:noFill/>
        </p:spPr>
        <p:txBody>
          <a:bodyPr wrap="square" tIns="0" rtlCol="0" anchor="ctr" anchorCtr="0"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Εργαλεία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73297" y="2802548"/>
            <a:ext cx="2501737" cy="1187372"/>
            <a:chOff x="433915" y="2715151"/>
            <a:chExt cx="1525322" cy="971550"/>
          </a:xfrm>
        </p:grpSpPr>
        <p:sp>
          <p:nvSpPr>
            <p:cNvPr id="42" name="Freeform 28"/>
            <p:cNvSpPr>
              <a:spLocks noChangeAspect="1"/>
            </p:cNvSpPr>
            <p:nvPr/>
          </p:nvSpPr>
          <p:spPr bwMode="auto">
            <a:xfrm>
              <a:off x="433915" y="2715151"/>
              <a:ext cx="1519238" cy="971550"/>
            </a:xfrm>
            <a:custGeom>
              <a:avLst/>
              <a:gdLst/>
              <a:ahLst/>
              <a:cxnLst>
                <a:cxn ang="0">
                  <a:pos x="157" y="44"/>
                </a:cxn>
                <a:cxn ang="0">
                  <a:pos x="160" y="14"/>
                </a:cxn>
                <a:cxn ang="0">
                  <a:pos x="140" y="1"/>
                </a:cxn>
                <a:cxn ang="0">
                  <a:pos x="116" y="3"/>
                </a:cxn>
                <a:cxn ang="0">
                  <a:pos x="72" y="4"/>
                </a:cxn>
                <a:cxn ang="0">
                  <a:pos x="47" y="3"/>
                </a:cxn>
                <a:cxn ang="0">
                  <a:pos x="24" y="0"/>
                </a:cxn>
                <a:cxn ang="0">
                  <a:pos x="14" y="55"/>
                </a:cxn>
                <a:cxn ang="0">
                  <a:pos x="13" y="89"/>
                </a:cxn>
                <a:cxn ang="0">
                  <a:pos x="19" y="100"/>
                </a:cxn>
                <a:cxn ang="0">
                  <a:pos x="34" y="102"/>
                </a:cxn>
                <a:cxn ang="0">
                  <a:pos x="62" y="98"/>
                </a:cxn>
                <a:cxn ang="0">
                  <a:pos x="99" y="96"/>
                </a:cxn>
                <a:cxn ang="0">
                  <a:pos x="138" y="98"/>
                </a:cxn>
                <a:cxn ang="0">
                  <a:pos x="157" y="96"/>
                </a:cxn>
                <a:cxn ang="0">
                  <a:pos x="157" y="73"/>
                </a:cxn>
                <a:cxn ang="0">
                  <a:pos x="157" y="44"/>
                </a:cxn>
              </a:cxnLst>
              <a:rect l="0" t="0" r="r" b="b"/>
              <a:pathLst>
                <a:path w="161" h="103">
                  <a:moveTo>
                    <a:pt x="157" y="44"/>
                  </a:moveTo>
                  <a:cubicBezTo>
                    <a:pt x="159" y="34"/>
                    <a:pt x="160" y="24"/>
                    <a:pt x="160" y="14"/>
                  </a:cubicBezTo>
                  <a:cubicBezTo>
                    <a:pt x="160" y="1"/>
                    <a:pt x="151" y="0"/>
                    <a:pt x="140" y="1"/>
                  </a:cubicBezTo>
                  <a:cubicBezTo>
                    <a:pt x="132" y="2"/>
                    <a:pt x="124" y="3"/>
                    <a:pt x="116" y="3"/>
                  </a:cubicBezTo>
                  <a:cubicBezTo>
                    <a:pt x="101" y="4"/>
                    <a:pt x="87" y="5"/>
                    <a:pt x="72" y="4"/>
                  </a:cubicBezTo>
                  <a:cubicBezTo>
                    <a:pt x="64" y="4"/>
                    <a:pt x="56" y="4"/>
                    <a:pt x="47" y="3"/>
                  </a:cubicBezTo>
                  <a:cubicBezTo>
                    <a:pt x="40" y="3"/>
                    <a:pt x="32" y="0"/>
                    <a:pt x="24" y="0"/>
                  </a:cubicBezTo>
                  <a:cubicBezTo>
                    <a:pt x="0" y="0"/>
                    <a:pt x="13" y="42"/>
                    <a:pt x="14" y="55"/>
                  </a:cubicBezTo>
                  <a:cubicBezTo>
                    <a:pt x="15" y="66"/>
                    <a:pt x="13" y="77"/>
                    <a:pt x="13" y="89"/>
                  </a:cubicBezTo>
                  <a:cubicBezTo>
                    <a:pt x="14" y="93"/>
                    <a:pt x="15" y="98"/>
                    <a:pt x="19" y="100"/>
                  </a:cubicBezTo>
                  <a:cubicBezTo>
                    <a:pt x="24" y="103"/>
                    <a:pt x="28" y="103"/>
                    <a:pt x="34" y="102"/>
                  </a:cubicBezTo>
                  <a:cubicBezTo>
                    <a:pt x="43" y="102"/>
                    <a:pt x="52" y="100"/>
                    <a:pt x="62" y="98"/>
                  </a:cubicBezTo>
                  <a:cubicBezTo>
                    <a:pt x="74" y="97"/>
                    <a:pt x="86" y="96"/>
                    <a:pt x="99" y="96"/>
                  </a:cubicBezTo>
                  <a:cubicBezTo>
                    <a:pt x="112" y="96"/>
                    <a:pt x="125" y="96"/>
                    <a:pt x="138" y="98"/>
                  </a:cubicBezTo>
                  <a:cubicBezTo>
                    <a:pt x="144" y="99"/>
                    <a:pt x="153" y="102"/>
                    <a:pt x="157" y="96"/>
                  </a:cubicBezTo>
                  <a:cubicBezTo>
                    <a:pt x="161" y="89"/>
                    <a:pt x="159" y="80"/>
                    <a:pt x="157" y="73"/>
                  </a:cubicBezTo>
                  <a:cubicBezTo>
                    <a:pt x="155" y="63"/>
                    <a:pt x="156" y="54"/>
                    <a:pt x="157" y="4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650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0000"/>
                </a:srgb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6261" y="2959098"/>
              <a:ext cx="1442976" cy="507831"/>
            </a:xfrm>
            <a:prstGeom prst="rect">
              <a:avLst/>
            </a:prstGeom>
            <a:noFill/>
          </p:spPr>
          <p:txBody>
            <a:bodyPr wrap="square" tIns="0" rtlCol="0" anchor="ctr" anchorCtr="0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Πλατφόρμα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Chamilo</a:t>
              </a:r>
              <a:endPara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72707" y="2812424"/>
            <a:ext cx="3699381" cy="1306286"/>
            <a:chOff x="3862915" y="2753251"/>
            <a:chExt cx="1887538" cy="1009650"/>
          </a:xfrm>
        </p:grpSpPr>
        <p:sp>
          <p:nvSpPr>
            <p:cNvPr id="46" name="Freeform 27"/>
            <p:cNvSpPr>
              <a:spLocks noChangeAspect="1"/>
            </p:cNvSpPr>
            <p:nvPr/>
          </p:nvSpPr>
          <p:spPr bwMode="auto">
            <a:xfrm flipH="1" flipV="1">
              <a:off x="3862915" y="2753251"/>
              <a:ext cx="1887538" cy="1009650"/>
            </a:xfrm>
            <a:custGeom>
              <a:avLst/>
              <a:gdLst/>
              <a:ahLst/>
              <a:cxnLst>
                <a:cxn ang="0">
                  <a:pos x="200" y="18"/>
                </a:cxn>
                <a:cxn ang="0">
                  <a:pos x="179" y="5"/>
                </a:cxn>
                <a:cxn ang="0">
                  <a:pos x="116" y="7"/>
                </a:cxn>
                <a:cxn ang="0">
                  <a:pos x="87" y="8"/>
                </a:cxn>
                <a:cxn ang="0">
                  <a:pos x="61" y="5"/>
                </a:cxn>
                <a:cxn ang="0">
                  <a:pos x="10" y="4"/>
                </a:cxn>
                <a:cxn ang="0">
                  <a:pos x="1" y="29"/>
                </a:cxn>
                <a:cxn ang="0">
                  <a:pos x="6" y="62"/>
                </a:cxn>
                <a:cxn ang="0">
                  <a:pos x="6" y="97"/>
                </a:cxn>
                <a:cxn ang="0">
                  <a:pos x="31" y="104"/>
                </a:cxn>
                <a:cxn ang="0">
                  <a:pos x="94" y="101"/>
                </a:cxn>
                <a:cxn ang="0">
                  <a:pos x="171" y="102"/>
                </a:cxn>
                <a:cxn ang="0">
                  <a:pos x="193" y="102"/>
                </a:cxn>
                <a:cxn ang="0">
                  <a:pos x="199" y="83"/>
                </a:cxn>
                <a:cxn ang="0">
                  <a:pos x="200" y="18"/>
                </a:cxn>
              </a:cxnLst>
              <a:rect l="0" t="0" r="r" b="b"/>
              <a:pathLst>
                <a:path w="200" h="107">
                  <a:moveTo>
                    <a:pt x="200" y="18"/>
                  </a:moveTo>
                  <a:cubicBezTo>
                    <a:pt x="199" y="4"/>
                    <a:pt x="190" y="3"/>
                    <a:pt x="179" y="5"/>
                  </a:cubicBezTo>
                  <a:cubicBezTo>
                    <a:pt x="158" y="7"/>
                    <a:pt x="137" y="7"/>
                    <a:pt x="116" y="7"/>
                  </a:cubicBezTo>
                  <a:cubicBezTo>
                    <a:pt x="107" y="7"/>
                    <a:pt x="97" y="8"/>
                    <a:pt x="87" y="8"/>
                  </a:cubicBezTo>
                  <a:cubicBezTo>
                    <a:pt x="78" y="8"/>
                    <a:pt x="69" y="6"/>
                    <a:pt x="61" y="5"/>
                  </a:cubicBezTo>
                  <a:cubicBezTo>
                    <a:pt x="45" y="2"/>
                    <a:pt x="26" y="0"/>
                    <a:pt x="10" y="4"/>
                  </a:cubicBezTo>
                  <a:cubicBezTo>
                    <a:pt x="0" y="7"/>
                    <a:pt x="1" y="21"/>
                    <a:pt x="1" y="29"/>
                  </a:cubicBezTo>
                  <a:cubicBezTo>
                    <a:pt x="2" y="40"/>
                    <a:pt x="6" y="51"/>
                    <a:pt x="6" y="62"/>
                  </a:cubicBezTo>
                  <a:cubicBezTo>
                    <a:pt x="6" y="73"/>
                    <a:pt x="2" y="86"/>
                    <a:pt x="6" y="97"/>
                  </a:cubicBezTo>
                  <a:cubicBezTo>
                    <a:pt x="10" y="107"/>
                    <a:pt x="23" y="104"/>
                    <a:pt x="31" y="104"/>
                  </a:cubicBezTo>
                  <a:cubicBezTo>
                    <a:pt x="52" y="103"/>
                    <a:pt x="73" y="101"/>
                    <a:pt x="94" y="101"/>
                  </a:cubicBezTo>
                  <a:cubicBezTo>
                    <a:pt x="119" y="101"/>
                    <a:pt x="145" y="101"/>
                    <a:pt x="171" y="102"/>
                  </a:cubicBezTo>
                  <a:cubicBezTo>
                    <a:pt x="177" y="102"/>
                    <a:pt x="187" y="105"/>
                    <a:pt x="193" y="102"/>
                  </a:cubicBezTo>
                  <a:cubicBezTo>
                    <a:pt x="199" y="98"/>
                    <a:pt x="199" y="90"/>
                    <a:pt x="199" y="83"/>
                  </a:cubicBezTo>
                  <a:cubicBezTo>
                    <a:pt x="199" y="61"/>
                    <a:pt x="199" y="40"/>
                    <a:pt x="200" y="1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650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0000"/>
                </a:srgb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950270" y="3007949"/>
              <a:ext cx="1732803" cy="507831"/>
            </a:xfrm>
            <a:prstGeom prst="rect">
              <a:avLst/>
            </a:prstGeom>
            <a:noFill/>
          </p:spPr>
          <p:txBody>
            <a:bodyPr wrap="square" tIns="0" rtlCol="0" anchor="ctr" anchorCtr="0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400" b="1" noProof="0" dirty="0" smtClean="0">
                  <a:solidFill>
                    <a:srgbClr val="000000"/>
                  </a:solidFill>
                  <a:latin typeface="Calibri"/>
                </a:rPr>
                <a:t>Εκπαιδευτικό υλικό που δημιουργήθηκε από τον διδάσκοντα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27" name="Freeform 52"/>
          <p:cNvSpPr>
            <a:spLocks noChangeAspect="1"/>
          </p:cNvSpPr>
          <p:nvPr/>
        </p:nvSpPr>
        <p:spPr bwMode="auto">
          <a:xfrm flipH="1">
            <a:off x="945640" y="502172"/>
            <a:ext cx="2351102" cy="1095343"/>
          </a:xfrm>
          <a:custGeom>
            <a:avLst/>
            <a:gdLst/>
            <a:ahLst/>
            <a:cxnLst>
              <a:cxn ang="0">
                <a:pos x="157" y="44"/>
              </a:cxn>
              <a:cxn ang="0">
                <a:pos x="160" y="14"/>
              </a:cxn>
              <a:cxn ang="0">
                <a:pos x="140" y="1"/>
              </a:cxn>
              <a:cxn ang="0">
                <a:pos x="116" y="3"/>
              </a:cxn>
              <a:cxn ang="0">
                <a:pos x="72" y="4"/>
              </a:cxn>
              <a:cxn ang="0">
                <a:pos x="47" y="3"/>
              </a:cxn>
              <a:cxn ang="0">
                <a:pos x="24" y="0"/>
              </a:cxn>
              <a:cxn ang="0">
                <a:pos x="14" y="55"/>
              </a:cxn>
              <a:cxn ang="0">
                <a:pos x="13" y="89"/>
              </a:cxn>
              <a:cxn ang="0">
                <a:pos x="19" y="100"/>
              </a:cxn>
              <a:cxn ang="0">
                <a:pos x="34" y="102"/>
              </a:cxn>
              <a:cxn ang="0">
                <a:pos x="62" y="98"/>
              </a:cxn>
              <a:cxn ang="0">
                <a:pos x="99" y="96"/>
              </a:cxn>
              <a:cxn ang="0">
                <a:pos x="138" y="98"/>
              </a:cxn>
              <a:cxn ang="0">
                <a:pos x="157" y="96"/>
              </a:cxn>
              <a:cxn ang="0">
                <a:pos x="157" y="73"/>
              </a:cxn>
              <a:cxn ang="0">
                <a:pos x="157" y="44"/>
              </a:cxn>
            </a:cxnLst>
            <a:rect l="0" t="0" r="r" b="b"/>
            <a:pathLst>
              <a:path w="161" h="103">
                <a:moveTo>
                  <a:pt x="157" y="44"/>
                </a:moveTo>
                <a:cubicBezTo>
                  <a:pt x="159" y="34"/>
                  <a:pt x="160" y="24"/>
                  <a:pt x="160" y="14"/>
                </a:cubicBezTo>
                <a:cubicBezTo>
                  <a:pt x="160" y="1"/>
                  <a:pt x="151" y="0"/>
                  <a:pt x="140" y="1"/>
                </a:cubicBezTo>
                <a:cubicBezTo>
                  <a:pt x="132" y="2"/>
                  <a:pt x="124" y="3"/>
                  <a:pt x="116" y="3"/>
                </a:cubicBezTo>
                <a:cubicBezTo>
                  <a:pt x="101" y="4"/>
                  <a:pt x="87" y="5"/>
                  <a:pt x="72" y="4"/>
                </a:cubicBezTo>
                <a:cubicBezTo>
                  <a:pt x="64" y="4"/>
                  <a:pt x="56" y="4"/>
                  <a:pt x="47" y="3"/>
                </a:cubicBezTo>
                <a:cubicBezTo>
                  <a:pt x="40" y="3"/>
                  <a:pt x="32" y="0"/>
                  <a:pt x="24" y="0"/>
                </a:cubicBezTo>
                <a:cubicBezTo>
                  <a:pt x="0" y="0"/>
                  <a:pt x="13" y="42"/>
                  <a:pt x="14" y="55"/>
                </a:cubicBezTo>
                <a:cubicBezTo>
                  <a:pt x="15" y="66"/>
                  <a:pt x="13" y="77"/>
                  <a:pt x="13" y="89"/>
                </a:cubicBezTo>
                <a:cubicBezTo>
                  <a:pt x="14" y="93"/>
                  <a:pt x="15" y="98"/>
                  <a:pt x="19" y="100"/>
                </a:cubicBezTo>
                <a:cubicBezTo>
                  <a:pt x="24" y="103"/>
                  <a:pt x="28" y="103"/>
                  <a:pt x="34" y="102"/>
                </a:cubicBezTo>
                <a:cubicBezTo>
                  <a:pt x="43" y="102"/>
                  <a:pt x="52" y="100"/>
                  <a:pt x="62" y="98"/>
                </a:cubicBezTo>
                <a:cubicBezTo>
                  <a:pt x="74" y="97"/>
                  <a:pt x="86" y="96"/>
                  <a:pt x="99" y="96"/>
                </a:cubicBezTo>
                <a:cubicBezTo>
                  <a:pt x="112" y="96"/>
                  <a:pt x="125" y="96"/>
                  <a:pt x="138" y="98"/>
                </a:cubicBezTo>
                <a:cubicBezTo>
                  <a:pt x="144" y="99"/>
                  <a:pt x="153" y="102"/>
                  <a:pt x="157" y="96"/>
                </a:cubicBezTo>
                <a:cubicBezTo>
                  <a:pt x="161" y="89"/>
                  <a:pt x="159" y="80"/>
                  <a:pt x="157" y="73"/>
                </a:cubicBezTo>
                <a:cubicBezTo>
                  <a:pt x="155" y="63"/>
                  <a:pt x="156" y="54"/>
                  <a:pt x="157" y="44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65088" cap="flat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458657" y="802610"/>
            <a:ext cx="1181607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09585">
              <a:lnSpc>
                <a:spcPct val="90000"/>
              </a:lnSpc>
              <a:defRPr/>
            </a:pPr>
            <a:r>
              <a:rPr lang="el-GR" sz="2800" b="1" spc="300" dirty="0">
                <a:solidFill>
                  <a:srgbClr val="FF0000"/>
                </a:solidFill>
                <a:latin typeface="Calibri" panose="020F0502020204030204" pitchFamily="34" charset="0"/>
              </a:rPr>
              <a:t>Είδος</a:t>
            </a:r>
            <a:endParaRPr lang="en-US" sz="2800" b="1" spc="3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Freeform 8"/>
          <p:cNvSpPr>
            <a:spLocks noChangeAspect="1"/>
          </p:cNvSpPr>
          <p:nvPr/>
        </p:nvSpPr>
        <p:spPr bwMode="auto">
          <a:xfrm>
            <a:off x="3001299" y="938337"/>
            <a:ext cx="2487480" cy="155727"/>
          </a:xfrm>
          <a:custGeom>
            <a:avLst/>
            <a:gdLst/>
            <a:ahLst/>
            <a:cxnLst>
              <a:cxn ang="0">
                <a:pos x="4" y="14"/>
              </a:cxn>
              <a:cxn ang="0">
                <a:pos x="356" y="14"/>
              </a:cxn>
              <a:cxn ang="0">
                <a:pos x="356" y="7"/>
              </a:cxn>
              <a:cxn ang="0">
                <a:pos x="4" y="8"/>
              </a:cxn>
              <a:cxn ang="0">
                <a:pos x="4" y="14"/>
              </a:cxn>
            </a:cxnLst>
            <a:rect l="0" t="0" r="r" b="b"/>
            <a:pathLst>
              <a:path w="361" h="15">
                <a:moveTo>
                  <a:pt x="4" y="14"/>
                </a:moveTo>
                <a:cubicBezTo>
                  <a:pt x="121" y="7"/>
                  <a:pt x="239" y="8"/>
                  <a:pt x="356" y="14"/>
                </a:cubicBezTo>
                <a:cubicBezTo>
                  <a:pt x="361" y="14"/>
                  <a:pt x="361" y="7"/>
                  <a:pt x="356" y="7"/>
                </a:cubicBezTo>
                <a:cubicBezTo>
                  <a:pt x="239" y="1"/>
                  <a:pt x="121" y="0"/>
                  <a:pt x="4" y="8"/>
                </a:cubicBezTo>
                <a:cubicBezTo>
                  <a:pt x="0" y="8"/>
                  <a:pt x="0" y="15"/>
                  <a:pt x="4" y="14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49"/>
          <p:cNvSpPr>
            <a:spLocks noChangeAspect="1"/>
          </p:cNvSpPr>
          <p:nvPr/>
        </p:nvSpPr>
        <p:spPr bwMode="auto">
          <a:xfrm flipH="1">
            <a:off x="5062493" y="522220"/>
            <a:ext cx="2226949" cy="1127460"/>
          </a:xfrm>
          <a:custGeom>
            <a:avLst/>
            <a:gdLst/>
            <a:ahLst/>
            <a:cxnLst>
              <a:cxn ang="0">
                <a:pos x="157" y="44"/>
              </a:cxn>
              <a:cxn ang="0">
                <a:pos x="160" y="14"/>
              </a:cxn>
              <a:cxn ang="0">
                <a:pos x="140" y="1"/>
              </a:cxn>
              <a:cxn ang="0">
                <a:pos x="116" y="3"/>
              </a:cxn>
              <a:cxn ang="0">
                <a:pos x="72" y="4"/>
              </a:cxn>
              <a:cxn ang="0">
                <a:pos x="47" y="3"/>
              </a:cxn>
              <a:cxn ang="0">
                <a:pos x="24" y="0"/>
              </a:cxn>
              <a:cxn ang="0">
                <a:pos x="14" y="55"/>
              </a:cxn>
              <a:cxn ang="0">
                <a:pos x="13" y="89"/>
              </a:cxn>
              <a:cxn ang="0">
                <a:pos x="19" y="100"/>
              </a:cxn>
              <a:cxn ang="0">
                <a:pos x="34" y="102"/>
              </a:cxn>
              <a:cxn ang="0">
                <a:pos x="62" y="98"/>
              </a:cxn>
              <a:cxn ang="0">
                <a:pos x="99" y="96"/>
              </a:cxn>
              <a:cxn ang="0">
                <a:pos x="138" y="98"/>
              </a:cxn>
              <a:cxn ang="0">
                <a:pos x="157" y="96"/>
              </a:cxn>
              <a:cxn ang="0">
                <a:pos x="157" y="73"/>
              </a:cxn>
              <a:cxn ang="0">
                <a:pos x="157" y="44"/>
              </a:cxn>
            </a:cxnLst>
            <a:rect l="0" t="0" r="r" b="b"/>
            <a:pathLst>
              <a:path w="161" h="103">
                <a:moveTo>
                  <a:pt x="157" y="44"/>
                </a:moveTo>
                <a:cubicBezTo>
                  <a:pt x="159" y="34"/>
                  <a:pt x="160" y="24"/>
                  <a:pt x="160" y="14"/>
                </a:cubicBezTo>
                <a:cubicBezTo>
                  <a:pt x="160" y="1"/>
                  <a:pt x="151" y="0"/>
                  <a:pt x="140" y="1"/>
                </a:cubicBezTo>
                <a:cubicBezTo>
                  <a:pt x="132" y="2"/>
                  <a:pt x="124" y="3"/>
                  <a:pt x="116" y="3"/>
                </a:cubicBezTo>
                <a:cubicBezTo>
                  <a:pt x="101" y="4"/>
                  <a:pt x="87" y="5"/>
                  <a:pt x="72" y="4"/>
                </a:cubicBezTo>
                <a:cubicBezTo>
                  <a:pt x="64" y="4"/>
                  <a:pt x="56" y="4"/>
                  <a:pt x="47" y="3"/>
                </a:cubicBezTo>
                <a:cubicBezTo>
                  <a:pt x="40" y="3"/>
                  <a:pt x="32" y="0"/>
                  <a:pt x="24" y="0"/>
                </a:cubicBezTo>
                <a:cubicBezTo>
                  <a:pt x="0" y="0"/>
                  <a:pt x="13" y="42"/>
                  <a:pt x="14" y="55"/>
                </a:cubicBezTo>
                <a:cubicBezTo>
                  <a:pt x="15" y="66"/>
                  <a:pt x="13" y="77"/>
                  <a:pt x="13" y="89"/>
                </a:cubicBezTo>
                <a:cubicBezTo>
                  <a:pt x="14" y="93"/>
                  <a:pt x="15" y="98"/>
                  <a:pt x="19" y="100"/>
                </a:cubicBezTo>
                <a:cubicBezTo>
                  <a:pt x="24" y="103"/>
                  <a:pt x="28" y="103"/>
                  <a:pt x="34" y="102"/>
                </a:cubicBezTo>
                <a:cubicBezTo>
                  <a:pt x="43" y="102"/>
                  <a:pt x="52" y="100"/>
                  <a:pt x="62" y="98"/>
                </a:cubicBezTo>
                <a:cubicBezTo>
                  <a:pt x="74" y="97"/>
                  <a:pt x="86" y="96"/>
                  <a:pt x="99" y="96"/>
                </a:cubicBezTo>
                <a:cubicBezTo>
                  <a:pt x="112" y="96"/>
                  <a:pt x="125" y="96"/>
                  <a:pt x="138" y="98"/>
                </a:cubicBezTo>
                <a:cubicBezTo>
                  <a:pt x="144" y="99"/>
                  <a:pt x="153" y="102"/>
                  <a:pt x="157" y="96"/>
                </a:cubicBezTo>
                <a:cubicBezTo>
                  <a:pt x="161" y="89"/>
                  <a:pt x="159" y="80"/>
                  <a:pt x="157" y="73"/>
                </a:cubicBezTo>
                <a:cubicBezTo>
                  <a:pt x="155" y="63"/>
                  <a:pt x="156" y="54"/>
                  <a:pt x="157" y="4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65088" cap="flat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Ορθογώνιο 33"/>
          <p:cNvSpPr/>
          <p:nvPr/>
        </p:nvSpPr>
        <p:spPr>
          <a:xfrm>
            <a:off x="5488779" y="837477"/>
            <a:ext cx="139974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09585">
              <a:lnSpc>
                <a:spcPct val="90000"/>
              </a:lnSpc>
              <a:defRPr/>
            </a:pPr>
            <a:r>
              <a:rPr lang="el-GR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Ποσοτική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35" name="Group 4"/>
          <p:cNvGrpSpPr/>
          <p:nvPr/>
        </p:nvGrpSpPr>
        <p:grpSpPr>
          <a:xfrm>
            <a:off x="445501" y="4041994"/>
            <a:ext cx="3200788" cy="1053353"/>
            <a:chOff x="3862915" y="2753251"/>
            <a:chExt cx="1887538" cy="1009650"/>
          </a:xfrm>
        </p:grpSpPr>
        <p:sp>
          <p:nvSpPr>
            <p:cNvPr id="36" name="Freeform 27"/>
            <p:cNvSpPr>
              <a:spLocks noChangeAspect="1"/>
            </p:cNvSpPr>
            <p:nvPr/>
          </p:nvSpPr>
          <p:spPr bwMode="auto">
            <a:xfrm flipH="1" flipV="1">
              <a:off x="3862915" y="2753251"/>
              <a:ext cx="1887538" cy="1009650"/>
            </a:xfrm>
            <a:custGeom>
              <a:avLst/>
              <a:gdLst/>
              <a:ahLst/>
              <a:cxnLst>
                <a:cxn ang="0">
                  <a:pos x="200" y="18"/>
                </a:cxn>
                <a:cxn ang="0">
                  <a:pos x="179" y="5"/>
                </a:cxn>
                <a:cxn ang="0">
                  <a:pos x="116" y="7"/>
                </a:cxn>
                <a:cxn ang="0">
                  <a:pos x="87" y="8"/>
                </a:cxn>
                <a:cxn ang="0">
                  <a:pos x="61" y="5"/>
                </a:cxn>
                <a:cxn ang="0">
                  <a:pos x="10" y="4"/>
                </a:cxn>
                <a:cxn ang="0">
                  <a:pos x="1" y="29"/>
                </a:cxn>
                <a:cxn ang="0">
                  <a:pos x="6" y="62"/>
                </a:cxn>
                <a:cxn ang="0">
                  <a:pos x="6" y="97"/>
                </a:cxn>
                <a:cxn ang="0">
                  <a:pos x="31" y="104"/>
                </a:cxn>
                <a:cxn ang="0">
                  <a:pos x="94" y="101"/>
                </a:cxn>
                <a:cxn ang="0">
                  <a:pos x="171" y="102"/>
                </a:cxn>
                <a:cxn ang="0">
                  <a:pos x="193" y="102"/>
                </a:cxn>
                <a:cxn ang="0">
                  <a:pos x="199" y="83"/>
                </a:cxn>
                <a:cxn ang="0">
                  <a:pos x="200" y="18"/>
                </a:cxn>
              </a:cxnLst>
              <a:rect l="0" t="0" r="r" b="b"/>
              <a:pathLst>
                <a:path w="200" h="107">
                  <a:moveTo>
                    <a:pt x="200" y="18"/>
                  </a:moveTo>
                  <a:cubicBezTo>
                    <a:pt x="199" y="4"/>
                    <a:pt x="190" y="3"/>
                    <a:pt x="179" y="5"/>
                  </a:cubicBezTo>
                  <a:cubicBezTo>
                    <a:pt x="158" y="7"/>
                    <a:pt x="137" y="7"/>
                    <a:pt x="116" y="7"/>
                  </a:cubicBezTo>
                  <a:cubicBezTo>
                    <a:pt x="107" y="7"/>
                    <a:pt x="97" y="8"/>
                    <a:pt x="87" y="8"/>
                  </a:cubicBezTo>
                  <a:cubicBezTo>
                    <a:pt x="78" y="8"/>
                    <a:pt x="69" y="6"/>
                    <a:pt x="61" y="5"/>
                  </a:cubicBezTo>
                  <a:cubicBezTo>
                    <a:pt x="45" y="2"/>
                    <a:pt x="26" y="0"/>
                    <a:pt x="10" y="4"/>
                  </a:cubicBezTo>
                  <a:cubicBezTo>
                    <a:pt x="0" y="7"/>
                    <a:pt x="1" y="21"/>
                    <a:pt x="1" y="29"/>
                  </a:cubicBezTo>
                  <a:cubicBezTo>
                    <a:pt x="2" y="40"/>
                    <a:pt x="6" y="51"/>
                    <a:pt x="6" y="62"/>
                  </a:cubicBezTo>
                  <a:cubicBezTo>
                    <a:pt x="6" y="73"/>
                    <a:pt x="2" y="86"/>
                    <a:pt x="6" y="97"/>
                  </a:cubicBezTo>
                  <a:cubicBezTo>
                    <a:pt x="10" y="107"/>
                    <a:pt x="23" y="104"/>
                    <a:pt x="31" y="104"/>
                  </a:cubicBezTo>
                  <a:cubicBezTo>
                    <a:pt x="52" y="103"/>
                    <a:pt x="73" y="101"/>
                    <a:pt x="94" y="101"/>
                  </a:cubicBezTo>
                  <a:cubicBezTo>
                    <a:pt x="119" y="101"/>
                    <a:pt x="145" y="101"/>
                    <a:pt x="171" y="102"/>
                  </a:cubicBezTo>
                  <a:cubicBezTo>
                    <a:pt x="177" y="102"/>
                    <a:pt x="187" y="105"/>
                    <a:pt x="193" y="102"/>
                  </a:cubicBezTo>
                  <a:cubicBezTo>
                    <a:pt x="199" y="98"/>
                    <a:pt x="199" y="90"/>
                    <a:pt x="199" y="83"/>
                  </a:cubicBezTo>
                  <a:cubicBezTo>
                    <a:pt x="199" y="61"/>
                    <a:pt x="199" y="40"/>
                    <a:pt x="200" y="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50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0000"/>
                </a:srgb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50270" y="3007949"/>
              <a:ext cx="1732803" cy="507831"/>
            </a:xfrm>
            <a:prstGeom prst="rect">
              <a:avLst/>
            </a:prstGeom>
            <a:noFill/>
          </p:spPr>
          <p:txBody>
            <a:bodyPr wrap="square" tIns="0" rtlCol="0" anchor="ctr" anchorCtr="0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800" b="1" spc="300" noProof="0" dirty="0" smtClean="0">
                  <a:solidFill>
                    <a:srgbClr val="FF0000"/>
                  </a:solidFill>
                  <a:latin typeface="Calibri"/>
                </a:rPr>
                <a:t>Συμμετέχοντες</a:t>
              </a:r>
              <a:endPara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/>
              </a:endParaRPr>
            </a:p>
          </p:txBody>
        </p:sp>
      </p:grpSp>
      <p:grpSp>
        <p:nvGrpSpPr>
          <p:cNvPr id="38" name="Group 1"/>
          <p:cNvGrpSpPr/>
          <p:nvPr/>
        </p:nvGrpSpPr>
        <p:grpSpPr>
          <a:xfrm>
            <a:off x="2292440" y="5327168"/>
            <a:ext cx="3388713" cy="1056073"/>
            <a:chOff x="433915" y="2715151"/>
            <a:chExt cx="1525322" cy="971550"/>
          </a:xfrm>
        </p:grpSpPr>
        <p:sp>
          <p:nvSpPr>
            <p:cNvPr id="41" name="Freeform 28"/>
            <p:cNvSpPr>
              <a:spLocks noChangeAspect="1"/>
            </p:cNvSpPr>
            <p:nvPr/>
          </p:nvSpPr>
          <p:spPr bwMode="auto">
            <a:xfrm>
              <a:off x="433915" y="2715151"/>
              <a:ext cx="1519238" cy="971550"/>
            </a:xfrm>
            <a:custGeom>
              <a:avLst/>
              <a:gdLst/>
              <a:ahLst/>
              <a:cxnLst>
                <a:cxn ang="0">
                  <a:pos x="157" y="44"/>
                </a:cxn>
                <a:cxn ang="0">
                  <a:pos x="160" y="14"/>
                </a:cxn>
                <a:cxn ang="0">
                  <a:pos x="140" y="1"/>
                </a:cxn>
                <a:cxn ang="0">
                  <a:pos x="116" y="3"/>
                </a:cxn>
                <a:cxn ang="0">
                  <a:pos x="72" y="4"/>
                </a:cxn>
                <a:cxn ang="0">
                  <a:pos x="47" y="3"/>
                </a:cxn>
                <a:cxn ang="0">
                  <a:pos x="24" y="0"/>
                </a:cxn>
                <a:cxn ang="0">
                  <a:pos x="14" y="55"/>
                </a:cxn>
                <a:cxn ang="0">
                  <a:pos x="13" y="89"/>
                </a:cxn>
                <a:cxn ang="0">
                  <a:pos x="19" y="100"/>
                </a:cxn>
                <a:cxn ang="0">
                  <a:pos x="34" y="102"/>
                </a:cxn>
                <a:cxn ang="0">
                  <a:pos x="62" y="98"/>
                </a:cxn>
                <a:cxn ang="0">
                  <a:pos x="99" y="96"/>
                </a:cxn>
                <a:cxn ang="0">
                  <a:pos x="138" y="98"/>
                </a:cxn>
                <a:cxn ang="0">
                  <a:pos x="157" y="96"/>
                </a:cxn>
                <a:cxn ang="0">
                  <a:pos x="157" y="73"/>
                </a:cxn>
                <a:cxn ang="0">
                  <a:pos x="157" y="44"/>
                </a:cxn>
              </a:cxnLst>
              <a:rect l="0" t="0" r="r" b="b"/>
              <a:pathLst>
                <a:path w="161" h="103">
                  <a:moveTo>
                    <a:pt x="157" y="44"/>
                  </a:moveTo>
                  <a:cubicBezTo>
                    <a:pt x="159" y="34"/>
                    <a:pt x="160" y="24"/>
                    <a:pt x="160" y="14"/>
                  </a:cubicBezTo>
                  <a:cubicBezTo>
                    <a:pt x="160" y="1"/>
                    <a:pt x="151" y="0"/>
                    <a:pt x="140" y="1"/>
                  </a:cubicBezTo>
                  <a:cubicBezTo>
                    <a:pt x="132" y="2"/>
                    <a:pt x="124" y="3"/>
                    <a:pt x="116" y="3"/>
                  </a:cubicBezTo>
                  <a:cubicBezTo>
                    <a:pt x="101" y="4"/>
                    <a:pt x="87" y="5"/>
                    <a:pt x="72" y="4"/>
                  </a:cubicBezTo>
                  <a:cubicBezTo>
                    <a:pt x="64" y="4"/>
                    <a:pt x="56" y="4"/>
                    <a:pt x="47" y="3"/>
                  </a:cubicBezTo>
                  <a:cubicBezTo>
                    <a:pt x="40" y="3"/>
                    <a:pt x="32" y="0"/>
                    <a:pt x="24" y="0"/>
                  </a:cubicBezTo>
                  <a:cubicBezTo>
                    <a:pt x="0" y="0"/>
                    <a:pt x="13" y="42"/>
                    <a:pt x="14" y="55"/>
                  </a:cubicBezTo>
                  <a:cubicBezTo>
                    <a:pt x="15" y="66"/>
                    <a:pt x="13" y="77"/>
                    <a:pt x="13" y="89"/>
                  </a:cubicBezTo>
                  <a:cubicBezTo>
                    <a:pt x="14" y="93"/>
                    <a:pt x="15" y="98"/>
                    <a:pt x="19" y="100"/>
                  </a:cubicBezTo>
                  <a:cubicBezTo>
                    <a:pt x="24" y="103"/>
                    <a:pt x="28" y="103"/>
                    <a:pt x="34" y="102"/>
                  </a:cubicBezTo>
                  <a:cubicBezTo>
                    <a:pt x="43" y="102"/>
                    <a:pt x="52" y="100"/>
                    <a:pt x="62" y="98"/>
                  </a:cubicBezTo>
                  <a:cubicBezTo>
                    <a:pt x="74" y="97"/>
                    <a:pt x="86" y="96"/>
                    <a:pt x="99" y="96"/>
                  </a:cubicBezTo>
                  <a:cubicBezTo>
                    <a:pt x="112" y="96"/>
                    <a:pt x="125" y="96"/>
                    <a:pt x="138" y="98"/>
                  </a:cubicBezTo>
                  <a:cubicBezTo>
                    <a:pt x="144" y="99"/>
                    <a:pt x="153" y="102"/>
                    <a:pt x="157" y="96"/>
                  </a:cubicBezTo>
                  <a:cubicBezTo>
                    <a:pt x="161" y="89"/>
                    <a:pt x="159" y="80"/>
                    <a:pt x="157" y="73"/>
                  </a:cubicBezTo>
                  <a:cubicBezTo>
                    <a:pt x="155" y="63"/>
                    <a:pt x="156" y="54"/>
                    <a:pt x="157" y="44"/>
                  </a:cubicBezTo>
                  <a:close/>
                </a:path>
              </a:pathLst>
            </a:custGeom>
            <a:solidFill>
              <a:srgbClr val="FFC000"/>
            </a:solidFill>
            <a:ln w="650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0000"/>
                </a:srgb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82932" y="2959098"/>
              <a:ext cx="1476305" cy="507831"/>
            </a:xfrm>
            <a:prstGeom prst="rect">
              <a:avLst/>
            </a:prstGeom>
            <a:noFill/>
          </p:spPr>
          <p:txBody>
            <a:bodyPr wrap="square" tIns="0" rtlCol="0" anchor="ctr" anchorCtr="0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Calibri"/>
                  <a:ea typeface="+mn-ea"/>
                  <a:cs typeface="+mn-cs"/>
                </a:rPr>
                <a:t>23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400" b="1" dirty="0" smtClean="0">
                  <a:solidFill>
                    <a:srgbClr val="000000"/>
                  </a:solidFill>
                  <a:latin typeface="Calibri"/>
                </a:rPr>
                <a:t>Πειραματική ομάδα</a:t>
              </a:r>
              <a:endParaRPr kumimoji="0" lang="el-GR" sz="2400" b="1" i="0" u="none" strike="noStrike" kern="1200" cap="none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Calibri"/>
              </a:endParaRPr>
            </a:p>
          </p:txBody>
        </p:sp>
      </p:grpSp>
      <p:grpSp>
        <p:nvGrpSpPr>
          <p:cNvPr id="52" name="Group 1"/>
          <p:cNvGrpSpPr/>
          <p:nvPr/>
        </p:nvGrpSpPr>
        <p:grpSpPr>
          <a:xfrm>
            <a:off x="8251371" y="5183345"/>
            <a:ext cx="2914015" cy="1056072"/>
            <a:chOff x="838811" y="2596669"/>
            <a:chExt cx="1552769" cy="971550"/>
          </a:xfrm>
        </p:grpSpPr>
        <p:sp>
          <p:nvSpPr>
            <p:cNvPr id="54" name="Freeform 28"/>
            <p:cNvSpPr>
              <a:spLocks noChangeAspect="1"/>
            </p:cNvSpPr>
            <p:nvPr/>
          </p:nvSpPr>
          <p:spPr bwMode="auto">
            <a:xfrm>
              <a:off x="838811" y="2596669"/>
              <a:ext cx="1519238" cy="971550"/>
            </a:xfrm>
            <a:custGeom>
              <a:avLst/>
              <a:gdLst/>
              <a:ahLst/>
              <a:cxnLst>
                <a:cxn ang="0">
                  <a:pos x="157" y="44"/>
                </a:cxn>
                <a:cxn ang="0">
                  <a:pos x="160" y="14"/>
                </a:cxn>
                <a:cxn ang="0">
                  <a:pos x="140" y="1"/>
                </a:cxn>
                <a:cxn ang="0">
                  <a:pos x="116" y="3"/>
                </a:cxn>
                <a:cxn ang="0">
                  <a:pos x="72" y="4"/>
                </a:cxn>
                <a:cxn ang="0">
                  <a:pos x="47" y="3"/>
                </a:cxn>
                <a:cxn ang="0">
                  <a:pos x="24" y="0"/>
                </a:cxn>
                <a:cxn ang="0">
                  <a:pos x="14" y="55"/>
                </a:cxn>
                <a:cxn ang="0">
                  <a:pos x="13" y="89"/>
                </a:cxn>
                <a:cxn ang="0">
                  <a:pos x="19" y="100"/>
                </a:cxn>
                <a:cxn ang="0">
                  <a:pos x="34" y="102"/>
                </a:cxn>
                <a:cxn ang="0">
                  <a:pos x="62" y="98"/>
                </a:cxn>
                <a:cxn ang="0">
                  <a:pos x="99" y="96"/>
                </a:cxn>
                <a:cxn ang="0">
                  <a:pos x="138" y="98"/>
                </a:cxn>
                <a:cxn ang="0">
                  <a:pos x="157" y="96"/>
                </a:cxn>
                <a:cxn ang="0">
                  <a:pos x="157" y="73"/>
                </a:cxn>
                <a:cxn ang="0">
                  <a:pos x="157" y="44"/>
                </a:cxn>
              </a:cxnLst>
              <a:rect l="0" t="0" r="r" b="b"/>
              <a:pathLst>
                <a:path w="161" h="103">
                  <a:moveTo>
                    <a:pt x="157" y="44"/>
                  </a:moveTo>
                  <a:cubicBezTo>
                    <a:pt x="159" y="34"/>
                    <a:pt x="160" y="24"/>
                    <a:pt x="160" y="14"/>
                  </a:cubicBezTo>
                  <a:cubicBezTo>
                    <a:pt x="160" y="1"/>
                    <a:pt x="151" y="0"/>
                    <a:pt x="140" y="1"/>
                  </a:cubicBezTo>
                  <a:cubicBezTo>
                    <a:pt x="132" y="2"/>
                    <a:pt x="124" y="3"/>
                    <a:pt x="116" y="3"/>
                  </a:cubicBezTo>
                  <a:cubicBezTo>
                    <a:pt x="101" y="4"/>
                    <a:pt x="87" y="5"/>
                    <a:pt x="72" y="4"/>
                  </a:cubicBezTo>
                  <a:cubicBezTo>
                    <a:pt x="64" y="4"/>
                    <a:pt x="56" y="4"/>
                    <a:pt x="47" y="3"/>
                  </a:cubicBezTo>
                  <a:cubicBezTo>
                    <a:pt x="40" y="3"/>
                    <a:pt x="32" y="0"/>
                    <a:pt x="24" y="0"/>
                  </a:cubicBezTo>
                  <a:cubicBezTo>
                    <a:pt x="0" y="0"/>
                    <a:pt x="13" y="42"/>
                    <a:pt x="14" y="55"/>
                  </a:cubicBezTo>
                  <a:cubicBezTo>
                    <a:pt x="15" y="66"/>
                    <a:pt x="13" y="77"/>
                    <a:pt x="13" y="89"/>
                  </a:cubicBezTo>
                  <a:cubicBezTo>
                    <a:pt x="14" y="93"/>
                    <a:pt x="15" y="98"/>
                    <a:pt x="19" y="100"/>
                  </a:cubicBezTo>
                  <a:cubicBezTo>
                    <a:pt x="24" y="103"/>
                    <a:pt x="28" y="103"/>
                    <a:pt x="34" y="102"/>
                  </a:cubicBezTo>
                  <a:cubicBezTo>
                    <a:pt x="43" y="102"/>
                    <a:pt x="52" y="100"/>
                    <a:pt x="62" y="98"/>
                  </a:cubicBezTo>
                  <a:cubicBezTo>
                    <a:pt x="74" y="97"/>
                    <a:pt x="86" y="96"/>
                    <a:pt x="99" y="96"/>
                  </a:cubicBezTo>
                  <a:cubicBezTo>
                    <a:pt x="112" y="96"/>
                    <a:pt x="125" y="96"/>
                    <a:pt x="138" y="98"/>
                  </a:cubicBezTo>
                  <a:cubicBezTo>
                    <a:pt x="144" y="99"/>
                    <a:pt x="153" y="102"/>
                    <a:pt x="157" y="96"/>
                  </a:cubicBezTo>
                  <a:cubicBezTo>
                    <a:pt x="161" y="89"/>
                    <a:pt x="159" y="80"/>
                    <a:pt x="157" y="73"/>
                  </a:cubicBezTo>
                  <a:cubicBezTo>
                    <a:pt x="155" y="63"/>
                    <a:pt x="156" y="54"/>
                    <a:pt x="157" y="44"/>
                  </a:cubicBezTo>
                  <a:close/>
                </a:path>
              </a:pathLst>
            </a:custGeom>
            <a:solidFill>
              <a:srgbClr val="00B050"/>
            </a:solidFill>
            <a:ln w="650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0000"/>
                </a:srgb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48604" y="2805072"/>
              <a:ext cx="1442976" cy="507831"/>
            </a:xfrm>
            <a:prstGeom prst="rect">
              <a:avLst/>
            </a:prstGeom>
            <a:noFill/>
          </p:spPr>
          <p:txBody>
            <a:bodyPr wrap="square" tIns="0" rtlCol="0" anchor="ctr" anchorCtr="0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200" b="1" dirty="0" smtClean="0">
                  <a:solidFill>
                    <a:srgbClr val="000000"/>
                  </a:solidFill>
                  <a:latin typeface="Calibri"/>
                </a:rPr>
                <a:t>20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Ομάδα</a:t>
              </a:r>
              <a:r>
                <a:rPr kumimoji="0" lang="el-GR" sz="22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ελέγχου</a:t>
              </a:r>
              <a:endPara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Freeform 8"/>
          <p:cNvSpPr>
            <a:spLocks noChangeAspect="1"/>
          </p:cNvSpPr>
          <p:nvPr/>
        </p:nvSpPr>
        <p:spPr bwMode="auto">
          <a:xfrm>
            <a:off x="3346882" y="4736370"/>
            <a:ext cx="2487480" cy="189381"/>
          </a:xfrm>
          <a:custGeom>
            <a:avLst/>
            <a:gdLst/>
            <a:ahLst/>
            <a:cxnLst>
              <a:cxn ang="0">
                <a:pos x="4" y="14"/>
              </a:cxn>
              <a:cxn ang="0">
                <a:pos x="356" y="14"/>
              </a:cxn>
              <a:cxn ang="0">
                <a:pos x="356" y="7"/>
              </a:cxn>
              <a:cxn ang="0">
                <a:pos x="4" y="8"/>
              </a:cxn>
              <a:cxn ang="0">
                <a:pos x="4" y="14"/>
              </a:cxn>
            </a:cxnLst>
            <a:rect l="0" t="0" r="r" b="b"/>
            <a:pathLst>
              <a:path w="361" h="15">
                <a:moveTo>
                  <a:pt x="4" y="14"/>
                </a:moveTo>
                <a:cubicBezTo>
                  <a:pt x="121" y="7"/>
                  <a:pt x="239" y="8"/>
                  <a:pt x="356" y="14"/>
                </a:cubicBezTo>
                <a:cubicBezTo>
                  <a:pt x="361" y="14"/>
                  <a:pt x="361" y="7"/>
                  <a:pt x="356" y="7"/>
                </a:cubicBezTo>
                <a:cubicBezTo>
                  <a:pt x="239" y="1"/>
                  <a:pt x="121" y="0"/>
                  <a:pt x="4" y="8"/>
                </a:cubicBezTo>
                <a:cubicBezTo>
                  <a:pt x="0" y="8"/>
                  <a:pt x="0" y="15"/>
                  <a:pt x="4" y="14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6" name="Group 1"/>
          <p:cNvGrpSpPr/>
          <p:nvPr/>
        </p:nvGrpSpPr>
        <p:grpSpPr>
          <a:xfrm>
            <a:off x="5480883" y="4425337"/>
            <a:ext cx="2633421" cy="975879"/>
            <a:chOff x="433915" y="2715151"/>
            <a:chExt cx="1525322" cy="971550"/>
          </a:xfrm>
        </p:grpSpPr>
        <p:sp>
          <p:nvSpPr>
            <p:cNvPr id="57" name="Freeform 28"/>
            <p:cNvSpPr>
              <a:spLocks noChangeAspect="1"/>
            </p:cNvSpPr>
            <p:nvPr/>
          </p:nvSpPr>
          <p:spPr bwMode="auto">
            <a:xfrm>
              <a:off x="433915" y="2715151"/>
              <a:ext cx="1519238" cy="971550"/>
            </a:xfrm>
            <a:custGeom>
              <a:avLst/>
              <a:gdLst/>
              <a:ahLst/>
              <a:cxnLst>
                <a:cxn ang="0">
                  <a:pos x="157" y="44"/>
                </a:cxn>
                <a:cxn ang="0">
                  <a:pos x="160" y="14"/>
                </a:cxn>
                <a:cxn ang="0">
                  <a:pos x="140" y="1"/>
                </a:cxn>
                <a:cxn ang="0">
                  <a:pos x="116" y="3"/>
                </a:cxn>
                <a:cxn ang="0">
                  <a:pos x="72" y="4"/>
                </a:cxn>
                <a:cxn ang="0">
                  <a:pos x="47" y="3"/>
                </a:cxn>
                <a:cxn ang="0">
                  <a:pos x="24" y="0"/>
                </a:cxn>
                <a:cxn ang="0">
                  <a:pos x="14" y="55"/>
                </a:cxn>
                <a:cxn ang="0">
                  <a:pos x="13" y="89"/>
                </a:cxn>
                <a:cxn ang="0">
                  <a:pos x="19" y="100"/>
                </a:cxn>
                <a:cxn ang="0">
                  <a:pos x="34" y="102"/>
                </a:cxn>
                <a:cxn ang="0">
                  <a:pos x="62" y="98"/>
                </a:cxn>
                <a:cxn ang="0">
                  <a:pos x="99" y="96"/>
                </a:cxn>
                <a:cxn ang="0">
                  <a:pos x="138" y="98"/>
                </a:cxn>
                <a:cxn ang="0">
                  <a:pos x="157" y="96"/>
                </a:cxn>
                <a:cxn ang="0">
                  <a:pos x="157" y="73"/>
                </a:cxn>
                <a:cxn ang="0">
                  <a:pos x="157" y="44"/>
                </a:cxn>
              </a:cxnLst>
              <a:rect l="0" t="0" r="r" b="b"/>
              <a:pathLst>
                <a:path w="161" h="103">
                  <a:moveTo>
                    <a:pt x="157" y="44"/>
                  </a:moveTo>
                  <a:cubicBezTo>
                    <a:pt x="159" y="34"/>
                    <a:pt x="160" y="24"/>
                    <a:pt x="160" y="14"/>
                  </a:cubicBezTo>
                  <a:cubicBezTo>
                    <a:pt x="160" y="1"/>
                    <a:pt x="151" y="0"/>
                    <a:pt x="140" y="1"/>
                  </a:cubicBezTo>
                  <a:cubicBezTo>
                    <a:pt x="132" y="2"/>
                    <a:pt x="124" y="3"/>
                    <a:pt x="116" y="3"/>
                  </a:cubicBezTo>
                  <a:cubicBezTo>
                    <a:pt x="101" y="4"/>
                    <a:pt x="87" y="5"/>
                    <a:pt x="72" y="4"/>
                  </a:cubicBezTo>
                  <a:cubicBezTo>
                    <a:pt x="64" y="4"/>
                    <a:pt x="56" y="4"/>
                    <a:pt x="47" y="3"/>
                  </a:cubicBezTo>
                  <a:cubicBezTo>
                    <a:pt x="40" y="3"/>
                    <a:pt x="32" y="0"/>
                    <a:pt x="24" y="0"/>
                  </a:cubicBezTo>
                  <a:cubicBezTo>
                    <a:pt x="0" y="0"/>
                    <a:pt x="13" y="42"/>
                    <a:pt x="14" y="55"/>
                  </a:cubicBezTo>
                  <a:cubicBezTo>
                    <a:pt x="15" y="66"/>
                    <a:pt x="13" y="77"/>
                    <a:pt x="13" y="89"/>
                  </a:cubicBezTo>
                  <a:cubicBezTo>
                    <a:pt x="14" y="93"/>
                    <a:pt x="15" y="98"/>
                    <a:pt x="19" y="100"/>
                  </a:cubicBezTo>
                  <a:cubicBezTo>
                    <a:pt x="24" y="103"/>
                    <a:pt x="28" y="103"/>
                    <a:pt x="34" y="102"/>
                  </a:cubicBezTo>
                  <a:cubicBezTo>
                    <a:pt x="43" y="102"/>
                    <a:pt x="52" y="100"/>
                    <a:pt x="62" y="98"/>
                  </a:cubicBezTo>
                  <a:cubicBezTo>
                    <a:pt x="74" y="97"/>
                    <a:pt x="86" y="96"/>
                    <a:pt x="99" y="96"/>
                  </a:cubicBezTo>
                  <a:cubicBezTo>
                    <a:pt x="112" y="96"/>
                    <a:pt x="125" y="96"/>
                    <a:pt x="138" y="98"/>
                  </a:cubicBezTo>
                  <a:cubicBezTo>
                    <a:pt x="144" y="99"/>
                    <a:pt x="153" y="102"/>
                    <a:pt x="157" y="96"/>
                  </a:cubicBezTo>
                  <a:cubicBezTo>
                    <a:pt x="161" y="89"/>
                    <a:pt x="159" y="80"/>
                    <a:pt x="157" y="73"/>
                  </a:cubicBezTo>
                  <a:cubicBezTo>
                    <a:pt x="155" y="63"/>
                    <a:pt x="156" y="54"/>
                    <a:pt x="157" y="44"/>
                  </a:cubicBezTo>
                  <a:close/>
                </a:path>
              </a:pathLst>
            </a:custGeom>
            <a:solidFill>
              <a:srgbClr val="BFC4A7"/>
            </a:solidFill>
            <a:ln w="650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0000"/>
                </a:srgb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16261" y="2959098"/>
              <a:ext cx="1442976" cy="507831"/>
            </a:xfrm>
            <a:prstGeom prst="rect">
              <a:avLst/>
            </a:prstGeom>
            <a:noFill/>
          </p:spPr>
          <p:txBody>
            <a:bodyPr wrap="square" tIns="0" rtlCol="0" anchor="ctr" anchorCtr="0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200" b="1" dirty="0" smtClean="0">
                  <a:solidFill>
                    <a:srgbClr val="000000"/>
                  </a:solidFill>
                  <a:latin typeface="Calibri"/>
                </a:rPr>
                <a:t>43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200" b="1" dirty="0" smtClean="0">
                  <a:solidFill>
                    <a:srgbClr val="000000"/>
                  </a:solidFill>
                  <a:latin typeface="Calibri"/>
                </a:rPr>
                <a:t>Μαθητές</a:t>
              </a:r>
              <a:endPara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5" name="Freeform 20"/>
          <p:cNvSpPr>
            <a:spLocks noChangeAspect="1"/>
          </p:cNvSpPr>
          <p:nvPr/>
        </p:nvSpPr>
        <p:spPr bwMode="auto">
          <a:xfrm rot="14904814">
            <a:off x="5591953" y="5286694"/>
            <a:ext cx="845186" cy="581503"/>
          </a:xfrm>
          <a:custGeom>
            <a:avLst/>
            <a:gdLst/>
            <a:ahLst/>
            <a:cxnLst>
              <a:cxn ang="0">
                <a:pos x="4" y="8"/>
              </a:cxn>
              <a:cxn ang="0">
                <a:pos x="54" y="53"/>
              </a:cxn>
              <a:cxn ang="0">
                <a:pos x="58" y="48"/>
              </a:cxn>
              <a:cxn ang="0">
                <a:pos x="7" y="3"/>
              </a:cxn>
              <a:cxn ang="0">
                <a:pos x="4" y="8"/>
              </a:cxn>
            </a:cxnLst>
            <a:rect l="0" t="0" r="r" b="b"/>
            <a:pathLst>
              <a:path w="61" h="56">
                <a:moveTo>
                  <a:pt x="4" y="8"/>
                </a:moveTo>
                <a:cubicBezTo>
                  <a:pt x="24" y="19"/>
                  <a:pt x="38" y="37"/>
                  <a:pt x="54" y="53"/>
                </a:cubicBezTo>
                <a:cubicBezTo>
                  <a:pt x="57" y="56"/>
                  <a:pt x="61" y="51"/>
                  <a:pt x="58" y="48"/>
                </a:cubicBezTo>
                <a:cubicBezTo>
                  <a:pt x="42" y="32"/>
                  <a:pt x="27" y="14"/>
                  <a:pt x="7" y="3"/>
                </a:cubicBezTo>
                <a:cubicBezTo>
                  <a:pt x="3" y="0"/>
                  <a:pt x="0" y="6"/>
                  <a:pt x="4" y="8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  <a:scene3d>
            <a:camera prst="orthographicFront">
              <a:rot lat="0" lon="0" rev="18600000"/>
            </a:camera>
            <a:lightRig rig="threePt" dir="t">
              <a:rot lat="0" lon="0" rev="2700000"/>
            </a:lightRig>
          </a:scene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oup 4"/>
          <p:cNvGrpSpPr/>
          <p:nvPr/>
        </p:nvGrpSpPr>
        <p:grpSpPr>
          <a:xfrm>
            <a:off x="8457416" y="343552"/>
            <a:ext cx="3234500" cy="1866937"/>
            <a:chOff x="3862915" y="2753251"/>
            <a:chExt cx="1887538" cy="1009650"/>
          </a:xfrm>
        </p:grpSpPr>
        <p:sp>
          <p:nvSpPr>
            <p:cNvPr id="47" name="Freeform 27"/>
            <p:cNvSpPr>
              <a:spLocks noChangeAspect="1"/>
            </p:cNvSpPr>
            <p:nvPr/>
          </p:nvSpPr>
          <p:spPr bwMode="auto">
            <a:xfrm flipH="1" flipV="1">
              <a:off x="3862915" y="2753251"/>
              <a:ext cx="1887538" cy="1009650"/>
            </a:xfrm>
            <a:custGeom>
              <a:avLst/>
              <a:gdLst/>
              <a:ahLst/>
              <a:cxnLst>
                <a:cxn ang="0">
                  <a:pos x="200" y="18"/>
                </a:cxn>
                <a:cxn ang="0">
                  <a:pos x="179" y="5"/>
                </a:cxn>
                <a:cxn ang="0">
                  <a:pos x="116" y="7"/>
                </a:cxn>
                <a:cxn ang="0">
                  <a:pos x="87" y="8"/>
                </a:cxn>
                <a:cxn ang="0">
                  <a:pos x="61" y="5"/>
                </a:cxn>
                <a:cxn ang="0">
                  <a:pos x="10" y="4"/>
                </a:cxn>
                <a:cxn ang="0">
                  <a:pos x="1" y="29"/>
                </a:cxn>
                <a:cxn ang="0">
                  <a:pos x="6" y="62"/>
                </a:cxn>
                <a:cxn ang="0">
                  <a:pos x="6" y="97"/>
                </a:cxn>
                <a:cxn ang="0">
                  <a:pos x="31" y="104"/>
                </a:cxn>
                <a:cxn ang="0">
                  <a:pos x="94" y="101"/>
                </a:cxn>
                <a:cxn ang="0">
                  <a:pos x="171" y="102"/>
                </a:cxn>
                <a:cxn ang="0">
                  <a:pos x="193" y="102"/>
                </a:cxn>
                <a:cxn ang="0">
                  <a:pos x="199" y="83"/>
                </a:cxn>
                <a:cxn ang="0">
                  <a:pos x="200" y="18"/>
                </a:cxn>
              </a:cxnLst>
              <a:rect l="0" t="0" r="r" b="b"/>
              <a:pathLst>
                <a:path w="200" h="107">
                  <a:moveTo>
                    <a:pt x="200" y="18"/>
                  </a:moveTo>
                  <a:cubicBezTo>
                    <a:pt x="199" y="4"/>
                    <a:pt x="190" y="3"/>
                    <a:pt x="179" y="5"/>
                  </a:cubicBezTo>
                  <a:cubicBezTo>
                    <a:pt x="158" y="7"/>
                    <a:pt x="137" y="7"/>
                    <a:pt x="116" y="7"/>
                  </a:cubicBezTo>
                  <a:cubicBezTo>
                    <a:pt x="107" y="7"/>
                    <a:pt x="97" y="8"/>
                    <a:pt x="87" y="8"/>
                  </a:cubicBezTo>
                  <a:cubicBezTo>
                    <a:pt x="78" y="8"/>
                    <a:pt x="69" y="6"/>
                    <a:pt x="61" y="5"/>
                  </a:cubicBezTo>
                  <a:cubicBezTo>
                    <a:pt x="45" y="2"/>
                    <a:pt x="26" y="0"/>
                    <a:pt x="10" y="4"/>
                  </a:cubicBezTo>
                  <a:cubicBezTo>
                    <a:pt x="0" y="7"/>
                    <a:pt x="1" y="21"/>
                    <a:pt x="1" y="29"/>
                  </a:cubicBezTo>
                  <a:cubicBezTo>
                    <a:pt x="2" y="40"/>
                    <a:pt x="6" y="51"/>
                    <a:pt x="6" y="62"/>
                  </a:cubicBezTo>
                  <a:cubicBezTo>
                    <a:pt x="6" y="73"/>
                    <a:pt x="2" y="86"/>
                    <a:pt x="6" y="97"/>
                  </a:cubicBezTo>
                  <a:cubicBezTo>
                    <a:pt x="10" y="107"/>
                    <a:pt x="23" y="104"/>
                    <a:pt x="31" y="104"/>
                  </a:cubicBezTo>
                  <a:cubicBezTo>
                    <a:pt x="52" y="103"/>
                    <a:pt x="73" y="101"/>
                    <a:pt x="94" y="101"/>
                  </a:cubicBezTo>
                  <a:cubicBezTo>
                    <a:pt x="119" y="101"/>
                    <a:pt x="145" y="101"/>
                    <a:pt x="171" y="102"/>
                  </a:cubicBezTo>
                  <a:cubicBezTo>
                    <a:pt x="177" y="102"/>
                    <a:pt x="187" y="105"/>
                    <a:pt x="193" y="102"/>
                  </a:cubicBezTo>
                  <a:cubicBezTo>
                    <a:pt x="199" y="98"/>
                    <a:pt x="199" y="90"/>
                    <a:pt x="199" y="83"/>
                  </a:cubicBezTo>
                  <a:cubicBezTo>
                    <a:pt x="199" y="61"/>
                    <a:pt x="199" y="40"/>
                    <a:pt x="200" y="18"/>
                  </a:cubicBezTo>
                  <a:close/>
                </a:path>
              </a:pathLst>
            </a:custGeom>
            <a:solidFill>
              <a:srgbClr val="FF5050"/>
            </a:solidFill>
            <a:ln w="650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0000"/>
                </a:srgb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950270" y="3007949"/>
              <a:ext cx="1732803" cy="507831"/>
            </a:xfrm>
            <a:prstGeom prst="rect">
              <a:avLst/>
            </a:prstGeom>
            <a:noFill/>
          </p:spPr>
          <p:txBody>
            <a:bodyPr wrap="square" tIns="0" rtlCol="0" anchor="ctr" anchorCtr="0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400" b="1" dirty="0" smtClean="0">
                  <a:solidFill>
                    <a:srgbClr val="000000"/>
                  </a:solidFill>
                  <a:latin typeface="Calibri"/>
                </a:rPr>
                <a:t>Δομημένα ερωτηματολόγια </a:t>
              </a:r>
              <a:r>
                <a:rPr lang="el-GR" sz="2400" b="1" dirty="0" err="1" smtClean="0">
                  <a:solidFill>
                    <a:srgbClr val="000000"/>
                  </a:solidFill>
                  <a:latin typeface="Calibri"/>
                </a:rPr>
                <a:t>Ματζάκου-Καλογιαννάκη</a:t>
              </a:r>
              <a:r>
                <a:rPr lang="el-GR" sz="2400" b="1" dirty="0" smtClean="0">
                  <a:solidFill>
                    <a:srgbClr val="000000"/>
                  </a:solidFill>
                  <a:latin typeface="Calibri"/>
                </a:rPr>
                <a:t> (2014)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61" name="Εικόνα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1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49" grpId="0" animBg="1"/>
      <p:bldP spid="40" grpId="0" animBg="1"/>
      <p:bldP spid="39" grpId="0" animBg="1"/>
      <p:bldP spid="44" grpId="0" animBg="1"/>
      <p:bldP spid="45" grpId="0" animBg="1"/>
      <p:bldP spid="62" grpId="0"/>
      <p:bldP spid="27" grpId="0" animBg="1"/>
      <p:bldP spid="7" grpId="0"/>
      <p:bldP spid="30" grpId="0" animBg="1"/>
      <p:bldP spid="32" grpId="0" animBg="1"/>
      <p:bldP spid="34" grpId="0"/>
      <p:bldP spid="60" grpId="0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  <p:sp>
        <p:nvSpPr>
          <p:cNvPr id="7" name="Τίτλος 1"/>
          <p:cNvSpPr txBox="1">
            <a:spLocks/>
          </p:cNvSpPr>
          <p:nvPr/>
        </p:nvSpPr>
        <p:spPr>
          <a:xfrm>
            <a:off x="300507" y="4669739"/>
            <a:ext cx="11522298" cy="7656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96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Περιορισμοί</a:t>
            </a:r>
            <a:endParaRPr kumimoji="0" lang="el-GR" sz="9600" b="1" i="0" u="none" strike="noStrike" kern="1200" cap="none" spc="600" normalizeH="0" baseline="0" noProof="0" dirty="0">
              <a:ln>
                <a:noFill/>
              </a:ln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7" y="289849"/>
            <a:ext cx="11522298" cy="366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8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Εικόνα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  <p:sp>
        <p:nvSpPr>
          <p:cNvPr id="81" name="Connector Line"/>
          <p:cNvSpPr>
            <a:spLocks noChangeShapeType="1"/>
          </p:cNvSpPr>
          <p:nvPr/>
        </p:nvSpPr>
        <p:spPr bwMode="auto">
          <a:xfrm>
            <a:off x="2423955" y="753700"/>
            <a:ext cx="0" cy="5402178"/>
          </a:xfrm>
          <a:prstGeom prst="line">
            <a:avLst/>
          </a:prstGeom>
          <a:noFill/>
          <a:ln w="63500" cap="flat">
            <a:solidFill>
              <a:srgbClr val="FF0000">
                <a:alpha val="80000"/>
              </a:srgb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Stage 5 - Check Circle"/>
          <p:cNvSpPr>
            <a:spLocks noChangeArrowheads="1"/>
          </p:cNvSpPr>
          <p:nvPr/>
        </p:nvSpPr>
        <p:spPr bwMode="auto">
          <a:xfrm>
            <a:off x="1219720" y="4740217"/>
            <a:ext cx="492015" cy="511393"/>
          </a:xfrm>
          <a:prstGeom prst="ellipse">
            <a:avLst/>
          </a:prstGeom>
          <a:noFill/>
          <a:ln w="19050" cap="flat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Stage 5 - Main Title"/>
          <p:cNvSpPr>
            <a:spLocks noChangeArrowheads="1"/>
          </p:cNvSpPr>
          <p:nvPr/>
        </p:nvSpPr>
        <p:spPr bwMode="auto">
          <a:xfrm>
            <a:off x="3047901" y="4568966"/>
            <a:ext cx="3020058" cy="41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18"/>
            <a:r>
              <a:rPr lang="el-GR" altLang="en-US" sz="2667" b="1" dirty="0">
                <a:solidFill>
                  <a:srgbClr val="FF5050"/>
                </a:solidFill>
                <a:latin typeface="Arial Black" panose="020B0A04020102020204" pitchFamily="34" charset="0"/>
              </a:rPr>
              <a:t>ΠΕΡΙΟΡΙΣΜΟΣ</a:t>
            </a:r>
            <a:r>
              <a:rPr lang="en-US" altLang="en-US" sz="2667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 </a:t>
            </a:r>
            <a:r>
              <a:rPr lang="en-US" altLang="en-US" sz="2667" b="1" dirty="0">
                <a:solidFill>
                  <a:srgbClr val="FF5050"/>
                </a:solidFill>
                <a:latin typeface="Arial Black" panose="020B0A04020102020204" pitchFamily="34" charset="0"/>
              </a:rPr>
              <a:t>5</a:t>
            </a:r>
            <a:endParaRPr lang="en-US" altLang="en-US" sz="2667" dirty="0">
              <a:solidFill>
                <a:srgbClr val="FF5050"/>
              </a:solidFill>
            </a:endParaRPr>
          </a:p>
        </p:txBody>
      </p:sp>
      <p:sp>
        <p:nvSpPr>
          <p:cNvPr id="85" name="Stage 5 - TextBox"/>
          <p:cNvSpPr txBox="1"/>
          <p:nvPr/>
        </p:nvSpPr>
        <p:spPr>
          <a:xfrm>
            <a:off x="2962804" y="4940222"/>
            <a:ext cx="8666819" cy="639697"/>
          </a:xfrm>
          <a:prstGeom prst="rect">
            <a:avLst/>
          </a:prstGeom>
          <a:noFill/>
        </p:spPr>
        <p:txBody>
          <a:bodyPr wrap="square" lIns="91436" tIns="45719" rIns="91436" bIns="45719" rtlCol="0">
            <a:noAutofit/>
          </a:bodyPr>
          <a:lstStyle/>
          <a:p>
            <a:pPr defTabSz="914332"/>
            <a:r>
              <a:rPr lang="el-GR" sz="2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Ίσως να είχαν ήδη διδαχθεί στο Φροντιστήριο την ύλη αυτή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Stage 5 - Circle"/>
          <p:cNvSpPr>
            <a:spLocks noChangeArrowheads="1"/>
          </p:cNvSpPr>
          <p:nvPr/>
        </p:nvSpPr>
        <p:spPr bwMode="auto">
          <a:xfrm>
            <a:off x="2001342" y="4571451"/>
            <a:ext cx="821123" cy="850616"/>
          </a:xfrm>
          <a:prstGeom prst="ellipse">
            <a:avLst/>
          </a:prstGeom>
          <a:solidFill>
            <a:srgbClr val="FF5050"/>
          </a:solidFill>
          <a:ln>
            <a:noFill/>
          </a:ln>
          <a:extLst/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Stage 5 - Number"/>
          <p:cNvSpPr>
            <a:spLocks noChangeArrowheads="1"/>
          </p:cNvSpPr>
          <p:nvPr/>
        </p:nvSpPr>
        <p:spPr bwMode="auto">
          <a:xfrm>
            <a:off x="2229163" y="4668440"/>
            <a:ext cx="365485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18"/>
            <a:r>
              <a:rPr lang="en-US" altLang="en-US" sz="4267" b="1" dirty="0"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  <a:endParaRPr lang="en-US" altLang="en-US" sz="4267" dirty="0">
              <a:solidFill>
                <a:prstClr val="white"/>
              </a:solidFill>
            </a:endParaRPr>
          </a:p>
        </p:txBody>
      </p:sp>
      <p:sp>
        <p:nvSpPr>
          <p:cNvPr id="88" name="Stage 4 - Check Circle"/>
          <p:cNvSpPr>
            <a:spLocks noChangeArrowheads="1"/>
          </p:cNvSpPr>
          <p:nvPr/>
        </p:nvSpPr>
        <p:spPr bwMode="auto">
          <a:xfrm>
            <a:off x="1219720" y="3665721"/>
            <a:ext cx="492015" cy="511393"/>
          </a:xfrm>
          <a:prstGeom prst="ellipse">
            <a:avLst/>
          </a:prstGeom>
          <a:noFill/>
          <a:ln w="19050" cap="flat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Stage 4 - Main Title"/>
          <p:cNvSpPr>
            <a:spLocks noChangeArrowheads="1"/>
          </p:cNvSpPr>
          <p:nvPr/>
        </p:nvSpPr>
        <p:spPr bwMode="auto">
          <a:xfrm>
            <a:off x="3047901" y="3495942"/>
            <a:ext cx="3020058" cy="41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18"/>
            <a:r>
              <a:rPr lang="el-GR" altLang="en-US" sz="2667" b="1" dirty="0">
                <a:solidFill>
                  <a:srgbClr val="4472C4"/>
                </a:solidFill>
                <a:latin typeface="Arial Black" panose="020B0A04020102020204" pitchFamily="34" charset="0"/>
              </a:rPr>
              <a:t>ΠΕΡΙΟΡΙΣΜΟΣ</a:t>
            </a:r>
            <a:r>
              <a:rPr lang="en-US" altLang="en-US" sz="2667" b="1" dirty="0" smtClean="0">
                <a:solidFill>
                  <a:srgbClr val="4472C4"/>
                </a:solidFill>
                <a:latin typeface="Arial Black" panose="020B0A04020102020204" pitchFamily="34" charset="0"/>
              </a:rPr>
              <a:t> </a:t>
            </a:r>
            <a:r>
              <a:rPr lang="en-US" altLang="en-US" sz="2667" b="1" dirty="0">
                <a:solidFill>
                  <a:srgbClr val="4472C4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91" name="Stage 4 - TextBox"/>
          <p:cNvSpPr txBox="1"/>
          <p:nvPr/>
        </p:nvSpPr>
        <p:spPr>
          <a:xfrm>
            <a:off x="2962803" y="3828563"/>
            <a:ext cx="7224385" cy="639697"/>
          </a:xfrm>
          <a:prstGeom prst="rect">
            <a:avLst/>
          </a:prstGeom>
          <a:noFill/>
        </p:spPr>
        <p:txBody>
          <a:bodyPr wrap="square" lIns="91436" tIns="45719" rIns="91436" bIns="45719" rtlCol="0">
            <a:noAutofit/>
          </a:bodyPr>
          <a:lstStyle/>
          <a:p>
            <a:pPr defTabSz="914332"/>
            <a:r>
              <a:rPr lang="el-GR" sz="2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Αδυναμία ελέγχου αν απάντησαν οι ίδιοι οι μαθητές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Stage 4 - Circle"/>
          <p:cNvSpPr>
            <a:spLocks noChangeArrowheads="1"/>
          </p:cNvSpPr>
          <p:nvPr/>
        </p:nvSpPr>
        <p:spPr bwMode="auto">
          <a:xfrm>
            <a:off x="2001342" y="3496952"/>
            <a:ext cx="821123" cy="850616"/>
          </a:xfrm>
          <a:prstGeom prst="ellipse">
            <a:avLst/>
          </a:prstGeom>
          <a:solidFill>
            <a:schemeClr val="accent5"/>
          </a:solidFill>
          <a:ln>
            <a:noFill/>
          </a:ln>
          <a:extLst/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Stage 4 - Number"/>
          <p:cNvSpPr>
            <a:spLocks noChangeArrowheads="1"/>
          </p:cNvSpPr>
          <p:nvPr/>
        </p:nvSpPr>
        <p:spPr bwMode="auto">
          <a:xfrm>
            <a:off x="2229163" y="3593942"/>
            <a:ext cx="365485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18"/>
            <a:r>
              <a:rPr lang="en-US" altLang="en-US" sz="4267" b="1" dirty="0"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  <a:endParaRPr lang="en-US" altLang="en-US" sz="4267" dirty="0">
              <a:solidFill>
                <a:prstClr val="white"/>
              </a:solidFill>
            </a:endParaRPr>
          </a:p>
        </p:txBody>
      </p:sp>
      <p:sp>
        <p:nvSpPr>
          <p:cNvPr id="94" name="Stage 3 - Check Circle"/>
          <p:cNvSpPr>
            <a:spLocks noChangeArrowheads="1"/>
          </p:cNvSpPr>
          <p:nvPr/>
        </p:nvSpPr>
        <p:spPr bwMode="auto">
          <a:xfrm>
            <a:off x="1219720" y="2605806"/>
            <a:ext cx="492015" cy="511393"/>
          </a:xfrm>
          <a:prstGeom prst="ellipse">
            <a:avLst/>
          </a:prstGeom>
          <a:noFill/>
          <a:ln w="19050" cap="flat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Stage 3 - Main Title"/>
          <p:cNvSpPr>
            <a:spLocks noChangeArrowheads="1"/>
          </p:cNvSpPr>
          <p:nvPr/>
        </p:nvSpPr>
        <p:spPr bwMode="auto">
          <a:xfrm>
            <a:off x="3047901" y="2435797"/>
            <a:ext cx="3020058" cy="41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18"/>
            <a:r>
              <a:rPr lang="el-GR" altLang="en-US" sz="2667" b="1" dirty="0">
                <a:solidFill>
                  <a:srgbClr val="FFC000"/>
                </a:solidFill>
                <a:latin typeface="Arial Black" panose="020B0A04020102020204" pitchFamily="34" charset="0"/>
              </a:rPr>
              <a:t>ΠΕΡΙΟΡΙΣΜΟΣ</a:t>
            </a:r>
            <a:r>
              <a:rPr lang="en-US" altLang="en-US" sz="2667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en-US" altLang="en-US" sz="2667" b="1" dirty="0">
                <a:solidFill>
                  <a:srgbClr val="FFC000"/>
                </a:solidFill>
                <a:latin typeface="Arial Black" panose="020B0A04020102020204" pitchFamily="34" charset="0"/>
              </a:rPr>
              <a:t>3</a:t>
            </a:r>
            <a:endParaRPr lang="en-US" altLang="en-US" sz="2667" dirty="0">
              <a:solidFill>
                <a:srgbClr val="FFC000"/>
              </a:solidFill>
            </a:endParaRPr>
          </a:p>
        </p:txBody>
      </p:sp>
      <p:sp>
        <p:nvSpPr>
          <p:cNvPr id="97" name="Stage 3 - TextBox"/>
          <p:cNvSpPr txBox="1"/>
          <p:nvPr/>
        </p:nvSpPr>
        <p:spPr>
          <a:xfrm>
            <a:off x="2962805" y="2768419"/>
            <a:ext cx="8821364" cy="639697"/>
          </a:xfrm>
          <a:prstGeom prst="rect">
            <a:avLst/>
          </a:prstGeom>
          <a:noFill/>
        </p:spPr>
        <p:txBody>
          <a:bodyPr wrap="square" lIns="91436" tIns="45719" rIns="91436" bIns="45719" rtlCol="0">
            <a:noAutofit/>
          </a:bodyPr>
          <a:lstStyle/>
          <a:p>
            <a:pPr algn="just" defTabSz="914332"/>
            <a:r>
              <a:rPr lang="el-GR" sz="2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Έλλειψη εργαλείων στην πλατφόρμα για γεωμετρική ερμηνεία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Stage 3 - Circle"/>
          <p:cNvSpPr>
            <a:spLocks noChangeAspect="1" noChangeArrowheads="1"/>
          </p:cNvSpPr>
          <p:nvPr/>
        </p:nvSpPr>
        <p:spPr bwMode="auto">
          <a:xfrm>
            <a:off x="2001342" y="2421504"/>
            <a:ext cx="824611" cy="854231"/>
          </a:xfrm>
          <a:prstGeom prst="ellipse">
            <a:avLst/>
          </a:prstGeom>
          <a:solidFill>
            <a:schemeClr val="accent4"/>
          </a:solidFill>
          <a:ln>
            <a:noFill/>
          </a:ln>
          <a:extLst/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Stage 3 - Number"/>
          <p:cNvSpPr>
            <a:spLocks noChangeArrowheads="1"/>
          </p:cNvSpPr>
          <p:nvPr/>
        </p:nvSpPr>
        <p:spPr bwMode="auto">
          <a:xfrm>
            <a:off x="2228339" y="2531119"/>
            <a:ext cx="365485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18"/>
            <a:r>
              <a:rPr lang="en-US" altLang="en-US" sz="4267" b="1" dirty="0"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  <a:endParaRPr lang="en-US" altLang="en-US" sz="4267" dirty="0">
              <a:solidFill>
                <a:prstClr val="white"/>
              </a:solidFill>
            </a:endParaRPr>
          </a:p>
        </p:txBody>
      </p:sp>
      <p:sp>
        <p:nvSpPr>
          <p:cNvPr id="100" name="Stage 2 - Check Circle"/>
          <p:cNvSpPr>
            <a:spLocks noChangeArrowheads="1"/>
          </p:cNvSpPr>
          <p:nvPr/>
        </p:nvSpPr>
        <p:spPr bwMode="auto">
          <a:xfrm>
            <a:off x="1219720" y="1558770"/>
            <a:ext cx="492015" cy="511393"/>
          </a:xfrm>
          <a:prstGeom prst="ellipse">
            <a:avLst/>
          </a:prstGeom>
          <a:noFill/>
          <a:ln w="19050" cap="flat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Stage 2 - Checkmark"/>
          <p:cNvSpPr>
            <a:spLocks/>
          </p:cNvSpPr>
          <p:nvPr/>
        </p:nvSpPr>
        <p:spPr bwMode="auto">
          <a:xfrm>
            <a:off x="1370502" y="1741163"/>
            <a:ext cx="207339" cy="165351"/>
          </a:xfrm>
          <a:custGeom>
            <a:avLst/>
            <a:gdLst>
              <a:gd name="T0" fmla="*/ 124 w 126"/>
              <a:gd name="T1" fmla="*/ 24 h 97"/>
              <a:gd name="T2" fmla="*/ 65 w 126"/>
              <a:gd name="T3" fmla="*/ 83 h 97"/>
              <a:gd name="T4" fmla="*/ 54 w 126"/>
              <a:gd name="T5" fmla="*/ 94 h 97"/>
              <a:gd name="T6" fmla="*/ 48 w 126"/>
              <a:gd name="T7" fmla="*/ 97 h 97"/>
              <a:gd name="T8" fmla="*/ 43 w 126"/>
              <a:gd name="T9" fmla="*/ 94 h 97"/>
              <a:gd name="T10" fmla="*/ 31 w 126"/>
              <a:gd name="T11" fmla="*/ 83 h 97"/>
              <a:gd name="T12" fmla="*/ 2 w 126"/>
              <a:gd name="T13" fmla="*/ 54 h 97"/>
              <a:gd name="T14" fmla="*/ 0 w 126"/>
              <a:gd name="T15" fmla="*/ 48 h 97"/>
              <a:gd name="T16" fmla="*/ 2 w 126"/>
              <a:gd name="T17" fmla="*/ 43 h 97"/>
              <a:gd name="T18" fmla="*/ 13 w 126"/>
              <a:gd name="T19" fmla="*/ 32 h 97"/>
              <a:gd name="T20" fmla="*/ 19 w 126"/>
              <a:gd name="T21" fmla="*/ 29 h 97"/>
              <a:gd name="T22" fmla="*/ 24 w 126"/>
              <a:gd name="T23" fmla="*/ 32 h 97"/>
              <a:gd name="T24" fmla="*/ 48 w 126"/>
              <a:gd name="T25" fmla="*/ 56 h 97"/>
              <a:gd name="T26" fmla="*/ 102 w 126"/>
              <a:gd name="T27" fmla="*/ 2 h 97"/>
              <a:gd name="T28" fmla="*/ 107 w 126"/>
              <a:gd name="T29" fmla="*/ 0 h 97"/>
              <a:gd name="T30" fmla="*/ 113 w 126"/>
              <a:gd name="T31" fmla="*/ 2 h 97"/>
              <a:gd name="T32" fmla="*/ 124 w 126"/>
              <a:gd name="T33" fmla="*/ 13 h 97"/>
              <a:gd name="T34" fmla="*/ 126 w 126"/>
              <a:gd name="T35" fmla="*/ 19 h 97"/>
              <a:gd name="T36" fmla="*/ 124 w 126"/>
              <a:gd name="T37" fmla="*/ 24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6" h="97">
                <a:moveTo>
                  <a:pt x="124" y="24"/>
                </a:moveTo>
                <a:cubicBezTo>
                  <a:pt x="65" y="83"/>
                  <a:pt x="65" y="83"/>
                  <a:pt x="65" y="83"/>
                </a:cubicBezTo>
                <a:cubicBezTo>
                  <a:pt x="54" y="94"/>
                  <a:pt x="54" y="94"/>
                  <a:pt x="54" y="94"/>
                </a:cubicBezTo>
                <a:cubicBezTo>
                  <a:pt x="52" y="96"/>
                  <a:pt x="50" y="97"/>
                  <a:pt x="48" y="97"/>
                </a:cubicBezTo>
                <a:cubicBezTo>
                  <a:pt x="46" y="97"/>
                  <a:pt x="44" y="96"/>
                  <a:pt x="43" y="94"/>
                </a:cubicBezTo>
                <a:cubicBezTo>
                  <a:pt x="31" y="83"/>
                  <a:pt x="31" y="83"/>
                  <a:pt x="31" y="83"/>
                </a:cubicBezTo>
                <a:cubicBezTo>
                  <a:pt x="2" y="54"/>
                  <a:pt x="2" y="54"/>
                  <a:pt x="2" y="54"/>
                </a:cubicBezTo>
                <a:cubicBezTo>
                  <a:pt x="0" y="52"/>
                  <a:pt x="0" y="50"/>
                  <a:pt x="0" y="48"/>
                </a:cubicBezTo>
                <a:cubicBezTo>
                  <a:pt x="0" y="46"/>
                  <a:pt x="0" y="44"/>
                  <a:pt x="2" y="43"/>
                </a:cubicBezTo>
                <a:cubicBezTo>
                  <a:pt x="13" y="32"/>
                  <a:pt x="13" y="32"/>
                  <a:pt x="13" y="32"/>
                </a:cubicBezTo>
                <a:cubicBezTo>
                  <a:pt x="15" y="30"/>
                  <a:pt x="17" y="29"/>
                  <a:pt x="19" y="29"/>
                </a:cubicBezTo>
                <a:cubicBezTo>
                  <a:pt x="21" y="29"/>
                  <a:pt x="23" y="30"/>
                  <a:pt x="24" y="32"/>
                </a:cubicBezTo>
                <a:cubicBezTo>
                  <a:pt x="48" y="56"/>
                  <a:pt x="48" y="56"/>
                  <a:pt x="48" y="56"/>
                </a:cubicBezTo>
                <a:cubicBezTo>
                  <a:pt x="102" y="2"/>
                  <a:pt x="102" y="2"/>
                  <a:pt x="102" y="2"/>
                </a:cubicBezTo>
                <a:cubicBezTo>
                  <a:pt x="103" y="1"/>
                  <a:pt x="105" y="0"/>
                  <a:pt x="107" y="0"/>
                </a:cubicBezTo>
                <a:cubicBezTo>
                  <a:pt x="109" y="0"/>
                  <a:pt x="111" y="1"/>
                  <a:pt x="113" y="2"/>
                </a:cubicBezTo>
                <a:cubicBezTo>
                  <a:pt x="124" y="13"/>
                  <a:pt x="124" y="13"/>
                  <a:pt x="124" y="13"/>
                </a:cubicBezTo>
                <a:cubicBezTo>
                  <a:pt x="125" y="15"/>
                  <a:pt x="126" y="17"/>
                  <a:pt x="126" y="19"/>
                </a:cubicBezTo>
                <a:cubicBezTo>
                  <a:pt x="126" y="21"/>
                  <a:pt x="125" y="23"/>
                  <a:pt x="124" y="2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/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Stage 2 - Main Title"/>
          <p:cNvSpPr>
            <a:spLocks noChangeArrowheads="1"/>
          </p:cNvSpPr>
          <p:nvPr/>
        </p:nvSpPr>
        <p:spPr bwMode="auto">
          <a:xfrm>
            <a:off x="3047901" y="1388534"/>
            <a:ext cx="3020058" cy="41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18"/>
            <a:r>
              <a:rPr lang="el-GR" altLang="en-US" sz="2667" b="1" dirty="0">
                <a:solidFill>
                  <a:schemeClr val="accent6"/>
                </a:solidFill>
                <a:latin typeface="Arial Black" panose="020B0A04020102020204" pitchFamily="34" charset="0"/>
              </a:rPr>
              <a:t>ΠΕΡΙΟΡΙΣΜΟΣ </a:t>
            </a:r>
            <a:r>
              <a:rPr lang="en-US" altLang="en-US" sz="2667" b="1" dirty="0">
                <a:solidFill>
                  <a:schemeClr val="accent6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04" name="Stage 2 - TextBox"/>
          <p:cNvSpPr txBox="1"/>
          <p:nvPr/>
        </p:nvSpPr>
        <p:spPr>
          <a:xfrm>
            <a:off x="2962805" y="1721153"/>
            <a:ext cx="7881206" cy="639697"/>
          </a:xfrm>
          <a:prstGeom prst="rect">
            <a:avLst/>
          </a:prstGeom>
          <a:noFill/>
        </p:spPr>
        <p:txBody>
          <a:bodyPr wrap="square" lIns="91436" tIns="45719" rIns="91436" bIns="45719" rtlCol="0">
            <a:noAutofit/>
          </a:bodyPr>
          <a:lstStyle/>
          <a:p>
            <a:pPr defTabSz="914332"/>
            <a:r>
              <a:rPr lang="el-GR" sz="2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Μόνο μαθητές της Α΄ Λυκείου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Stage 2 - Circle"/>
          <p:cNvSpPr>
            <a:spLocks noChangeArrowheads="1"/>
          </p:cNvSpPr>
          <p:nvPr/>
        </p:nvSpPr>
        <p:spPr bwMode="auto">
          <a:xfrm>
            <a:off x="2001342" y="1390003"/>
            <a:ext cx="821123" cy="850616"/>
          </a:xfrm>
          <a:prstGeom prst="ellipse">
            <a:avLst/>
          </a:prstGeom>
          <a:solidFill>
            <a:schemeClr val="accent6"/>
          </a:solidFill>
          <a:ln>
            <a:noFill/>
          </a:ln>
          <a:extLst/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Stage 2 - Number"/>
          <p:cNvSpPr>
            <a:spLocks noChangeArrowheads="1"/>
          </p:cNvSpPr>
          <p:nvPr/>
        </p:nvSpPr>
        <p:spPr bwMode="auto">
          <a:xfrm>
            <a:off x="2229163" y="1486993"/>
            <a:ext cx="365485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18"/>
            <a:r>
              <a:rPr lang="en-US" altLang="en-US" sz="4267" b="1" dirty="0"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  <a:endParaRPr lang="en-US" altLang="en-US" sz="4267" dirty="0">
              <a:solidFill>
                <a:prstClr val="white"/>
              </a:solidFill>
            </a:endParaRPr>
          </a:p>
        </p:txBody>
      </p:sp>
      <p:sp>
        <p:nvSpPr>
          <p:cNvPr id="107" name="Stage 1 - Check Circle"/>
          <p:cNvSpPr>
            <a:spLocks noChangeArrowheads="1"/>
          </p:cNvSpPr>
          <p:nvPr/>
        </p:nvSpPr>
        <p:spPr bwMode="auto">
          <a:xfrm>
            <a:off x="1219720" y="537493"/>
            <a:ext cx="492015" cy="511393"/>
          </a:xfrm>
          <a:prstGeom prst="ellipse">
            <a:avLst/>
          </a:prstGeom>
          <a:noFill/>
          <a:ln w="19050" cap="flat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Stage 1 - Checkmark"/>
          <p:cNvSpPr>
            <a:spLocks/>
          </p:cNvSpPr>
          <p:nvPr/>
        </p:nvSpPr>
        <p:spPr bwMode="auto">
          <a:xfrm>
            <a:off x="1370502" y="718182"/>
            <a:ext cx="207339" cy="165351"/>
          </a:xfrm>
          <a:custGeom>
            <a:avLst/>
            <a:gdLst>
              <a:gd name="T0" fmla="*/ 124 w 126"/>
              <a:gd name="T1" fmla="*/ 25 h 97"/>
              <a:gd name="T2" fmla="*/ 65 w 126"/>
              <a:gd name="T3" fmla="*/ 84 h 97"/>
              <a:gd name="T4" fmla="*/ 54 w 126"/>
              <a:gd name="T5" fmla="*/ 95 h 97"/>
              <a:gd name="T6" fmla="*/ 48 w 126"/>
              <a:gd name="T7" fmla="*/ 97 h 97"/>
              <a:gd name="T8" fmla="*/ 43 w 126"/>
              <a:gd name="T9" fmla="*/ 95 h 97"/>
              <a:gd name="T10" fmla="*/ 31 w 126"/>
              <a:gd name="T11" fmla="*/ 84 h 97"/>
              <a:gd name="T12" fmla="*/ 2 w 126"/>
              <a:gd name="T13" fmla="*/ 55 h 97"/>
              <a:gd name="T14" fmla="*/ 0 w 126"/>
              <a:gd name="T15" fmla="*/ 49 h 97"/>
              <a:gd name="T16" fmla="*/ 2 w 126"/>
              <a:gd name="T17" fmla="*/ 43 h 97"/>
              <a:gd name="T18" fmla="*/ 13 w 126"/>
              <a:gd name="T19" fmla="*/ 32 h 97"/>
              <a:gd name="T20" fmla="*/ 19 w 126"/>
              <a:gd name="T21" fmla="*/ 30 h 97"/>
              <a:gd name="T22" fmla="*/ 24 w 126"/>
              <a:gd name="T23" fmla="*/ 32 h 97"/>
              <a:gd name="T24" fmla="*/ 48 w 126"/>
              <a:gd name="T25" fmla="*/ 56 h 97"/>
              <a:gd name="T26" fmla="*/ 102 w 126"/>
              <a:gd name="T27" fmla="*/ 3 h 97"/>
              <a:gd name="T28" fmla="*/ 107 w 126"/>
              <a:gd name="T29" fmla="*/ 0 h 97"/>
              <a:gd name="T30" fmla="*/ 113 w 126"/>
              <a:gd name="T31" fmla="*/ 3 h 97"/>
              <a:gd name="T32" fmla="*/ 124 w 126"/>
              <a:gd name="T33" fmla="*/ 14 h 97"/>
              <a:gd name="T34" fmla="*/ 126 w 126"/>
              <a:gd name="T35" fmla="*/ 19 h 97"/>
              <a:gd name="T36" fmla="*/ 124 w 126"/>
              <a:gd name="T37" fmla="*/ 25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6" h="97">
                <a:moveTo>
                  <a:pt x="124" y="25"/>
                </a:moveTo>
                <a:cubicBezTo>
                  <a:pt x="65" y="84"/>
                  <a:pt x="65" y="84"/>
                  <a:pt x="65" y="84"/>
                </a:cubicBezTo>
                <a:cubicBezTo>
                  <a:pt x="54" y="95"/>
                  <a:pt x="54" y="95"/>
                  <a:pt x="54" y="95"/>
                </a:cubicBezTo>
                <a:cubicBezTo>
                  <a:pt x="52" y="97"/>
                  <a:pt x="50" y="97"/>
                  <a:pt x="48" y="97"/>
                </a:cubicBezTo>
                <a:cubicBezTo>
                  <a:pt x="46" y="97"/>
                  <a:pt x="44" y="97"/>
                  <a:pt x="43" y="95"/>
                </a:cubicBezTo>
                <a:cubicBezTo>
                  <a:pt x="31" y="84"/>
                  <a:pt x="31" y="84"/>
                  <a:pt x="31" y="84"/>
                </a:cubicBezTo>
                <a:cubicBezTo>
                  <a:pt x="2" y="55"/>
                  <a:pt x="2" y="55"/>
                  <a:pt x="2" y="55"/>
                </a:cubicBezTo>
                <a:cubicBezTo>
                  <a:pt x="0" y="53"/>
                  <a:pt x="0" y="51"/>
                  <a:pt x="0" y="49"/>
                </a:cubicBezTo>
                <a:cubicBezTo>
                  <a:pt x="0" y="47"/>
                  <a:pt x="0" y="45"/>
                  <a:pt x="2" y="43"/>
                </a:cubicBezTo>
                <a:cubicBezTo>
                  <a:pt x="13" y="32"/>
                  <a:pt x="13" y="32"/>
                  <a:pt x="13" y="32"/>
                </a:cubicBezTo>
                <a:cubicBezTo>
                  <a:pt x="15" y="31"/>
                  <a:pt x="17" y="30"/>
                  <a:pt x="19" y="30"/>
                </a:cubicBezTo>
                <a:cubicBezTo>
                  <a:pt x="21" y="30"/>
                  <a:pt x="23" y="31"/>
                  <a:pt x="24" y="32"/>
                </a:cubicBezTo>
                <a:cubicBezTo>
                  <a:pt x="48" y="56"/>
                  <a:pt x="48" y="56"/>
                  <a:pt x="48" y="56"/>
                </a:cubicBezTo>
                <a:cubicBezTo>
                  <a:pt x="102" y="3"/>
                  <a:pt x="102" y="3"/>
                  <a:pt x="102" y="3"/>
                </a:cubicBezTo>
                <a:cubicBezTo>
                  <a:pt x="103" y="1"/>
                  <a:pt x="105" y="0"/>
                  <a:pt x="107" y="0"/>
                </a:cubicBezTo>
                <a:cubicBezTo>
                  <a:pt x="109" y="0"/>
                  <a:pt x="111" y="1"/>
                  <a:pt x="113" y="3"/>
                </a:cubicBezTo>
                <a:cubicBezTo>
                  <a:pt x="124" y="14"/>
                  <a:pt x="124" y="14"/>
                  <a:pt x="124" y="14"/>
                </a:cubicBezTo>
                <a:cubicBezTo>
                  <a:pt x="125" y="15"/>
                  <a:pt x="126" y="17"/>
                  <a:pt x="126" y="19"/>
                </a:cubicBezTo>
                <a:cubicBezTo>
                  <a:pt x="126" y="21"/>
                  <a:pt x="125" y="23"/>
                  <a:pt x="124" y="2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/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Stage 1 - Main Title"/>
          <p:cNvSpPr>
            <a:spLocks noChangeArrowheads="1"/>
          </p:cNvSpPr>
          <p:nvPr/>
        </p:nvSpPr>
        <p:spPr bwMode="auto">
          <a:xfrm>
            <a:off x="3047901" y="367026"/>
            <a:ext cx="3020058" cy="41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18"/>
            <a:r>
              <a:rPr lang="el-GR" altLang="en-US" sz="2667" b="1" dirty="0" smtClean="0">
                <a:solidFill>
                  <a:srgbClr val="ED7D31">
                    <a:lumMod val="75000"/>
                  </a:srgbClr>
                </a:solidFill>
                <a:latin typeface="Arial Black" panose="020B0A04020102020204" pitchFamily="34" charset="0"/>
              </a:rPr>
              <a:t>ΠΕΡΙΟΡΙΣΜΟΣ</a:t>
            </a:r>
            <a:r>
              <a:rPr lang="en-US" altLang="en-US" sz="2667" b="1" dirty="0" smtClean="0">
                <a:solidFill>
                  <a:srgbClr val="ED7D31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en-US" altLang="en-US" sz="2667" b="1" dirty="0">
                <a:solidFill>
                  <a:srgbClr val="ED7D31">
                    <a:lumMod val="75000"/>
                  </a:srgbClr>
                </a:solidFill>
                <a:latin typeface="Arial Black" panose="020B0A04020102020204" pitchFamily="34" charset="0"/>
              </a:rPr>
              <a:t>1</a:t>
            </a:r>
            <a:endParaRPr lang="en-US" altLang="en-US" sz="2667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111" name="Stage 1 - TextBox"/>
          <p:cNvSpPr txBox="1"/>
          <p:nvPr/>
        </p:nvSpPr>
        <p:spPr>
          <a:xfrm>
            <a:off x="2976057" y="636145"/>
            <a:ext cx="7481588" cy="639697"/>
          </a:xfrm>
          <a:prstGeom prst="rect">
            <a:avLst/>
          </a:prstGeom>
          <a:noFill/>
        </p:spPr>
        <p:txBody>
          <a:bodyPr wrap="square" lIns="91436" tIns="45719" rIns="91436" bIns="45719" rtlCol="0">
            <a:noAutofit/>
          </a:bodyPr>
          <a:lstStyle/>
          <a:p>
            <a:pPr defTabSz="914332"/>
            <a:r>
              <a:rPr lang="el-GR" sz="2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Μικρό δείγμα και περιορισμένη ύλη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Stage 1 - Circle"/>
          <p:cNvSpPr>
            <a:spLocks noChangeArrowheads="1"/>
          </p:cNvSpPr>
          <p:nvPr/>
        </p:nvSpPr>
        <p:spPr bwMode="auto">
          <a:xfrm>
            <a:off x="2001342" y="368725"/>
            <a:ext cx="821123" cy="85061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3" name="Stage 1 - Number"/>
          <p:cNvSpPr>
            <a:spLocks noChangeArrowheads="1"/>
          </p:cNvSpPr>
          <p:nvPr/>
        </p:nvSpPr>
        <p:spPr bwMode="auto">
          <a:xfrm>
            <a:off x="2229163" y="465712"/>
            <a:ext cx="365485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18"/>
            <a:r>
              <a:rPr lang="en-US" altLang="en-US" sz="4267" b="1" dirty="0"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  <a:endParaRPr lang="en-US" altLang="en-US" sz="4267" dirty="0">
              <a:solidFill>
                <a:prstClr val="white"/>
              </a:solidFill>
            </a:endParaRPr>
          </a:p>
        </p:txBody>
      </p:sp>
      <p:sp>
        <p:nvSpPr>
          <p:cNvPr id="116" name="Stage 2 - Checkmark">
            <a:extLst>
              <a:ext uri="{FF2B5EF4-FFF2-40B4-BE49-F238E27FC236}">
                <a16:creationId xmlns:a16="http://schemas.microsoft.com/office/drawing/2014/main" id="{673D949D-51DC-4AB7-869C-013B297BDA67}"/>
              </a:ext>
            </a:extLst>
          </p:cNvPr>
          <p:cNvSpPr>
            <a:spLocks/>
          </p:cNvSpPr>
          <p:nvPr/>
        </p:nvSpPr>
        <p:spPr bwMode="auto">
          <a:xfrm>
            <a:off x="1370502" y="2776768"/>
            <a:ext cx="207339" cy="165351"/>
          </a:xfrm>
          <a:custGeom>
            <a:avLst/>
            <a:gdLst>
              <a:gd name="T0" fmla="*/ 124 w 126"/>
              <a:gd name="T1" fmla="*/ 24 h 97"/>
              <a:gd name="T2" fmla="*/ 65 w 126"/>
              <a:gd name="T3" fmla="*/ 83 h 97"/>
              <a:gd name="T4" fmla="*/ 54 w 126"/>
              <a:gd name="T5" fmla="*/ 94 h 97"/>
              <a:gd name="T6" fmla="*/ 48 w 126"/>
              <a:gd name="T7" fmla="*/ 97 h 97"/>
              <a:gd name="T8" fmla="*/ 43 w 126"/>
              <a:gd name="T9" fmla="*/ 94 h 97"/>
              <a:gd name="T10" fmla="*/ 31 w 126"/>
              <a:gd name="T11" fmla="*/ 83 h 97"/>
              <a:gd name="T12" fmla="*/ 2 w 126"/>
              <a:gd name="T13" fmla="*/ 54 h 97"/>
              <a:gd name="T14" fmla="*/ 0 w 126"/>
              <a:gd name="T15" fmla="*/ 48 h 97"/>
              <a:gd name="T16" fmla="*/ 2 w 126"/>
              <a:gd name="T17" fmla="*/ 43 h 97"/>
              <a:gd name="T18" fmla="*/ 13 w 126"/>
              <a:gd name="T19" fmla="*/ 32 h 97"/>
              <a:gd name="T20" fmla="*/ 19 w 126"/>
              <a:gd name="T21" fmla="*/ 29 h 97"/>
              <a:gd name="T22" fmla="*/ 24 w 126"/>
              <a:gd name="T23" fmla="*/ 32 h 97"/>
              <a:gd name="T24" fmla="*/ 48 w 126"/>
              <a:gd name="T25" fmla="*/ 56 h 97"/>
              <a:gd name="T26" fmla="*/ 102 w 126"/>
              <a:gd name="T27" fmla="*/ 2 h 97"/>
              <a:gd name="T28" fmla="*/ 107 w 126"/>
              <a:gd name="T29" fmla="*/ 0 h 97"/>
              <a:gd name="T30" fmla="*/ 113 w 126"/>
              <a:gd name="T31" fmla="*/ 2 h 97"/>
              <a:gd name="T32" fmla="*/ 124 w 126"/>
              <a:gd name="T33" fmla="*/ 13 h 97"/>
              <a:gd name="T34" fmla="*/ 126 w 126"/>
              <a:gd name="T35" fmla="*/ 19 h 97"/>
              <a:gd name="T36" fmla="*/ 124 w 126"/>
              <a:gd name="T37" fmla="*/ 24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6" h="97">
                <a:moveTo>
                  <a:pt x="124" y="24"/>
                </a:moveTo>
                <a:cubicBezTo>
                  <a:pt x="65" y="83"/>
                  <a:pt x="65" y="83"/>
                  <a:pt x="65" y="83"/>
                </a:cubicBezTo>
                <a:cubicBezTo>
                  <a:pt x="54" y="94"/>
                  <a:pt x="54" y="94"/>
                  <a:pt x="54" y="94"/>
                </a:cubicBezTo>
                <a:cubicBezTo>
                  <a:pt x="52" y="96"/>
                  <a:pt x="50" y="97"/>
                  <a:pt x="48" y="97"/>
                </a:cubicBezTo>
                <a:cubicBezTo>
                  <a:pt x="46" y="97"/>
                  <a:pt x="44" y="96"/>
                  <a:pt x="43" y="94"/>
                </a:cubicBezTo>
                <a:cubicBezTo>
                  <a:pt x="31" y="83"/>
                  <a:pt x="31" y="83"/>
                  <a:pt x="31" y="83"/>
                </a:cubicBezTo>
                <a:cubicBezTo>
                  <a:pt x="2" y="54"/>
                  <a:pt x="2" y="54"/>
                  <a:pt x="2" y="54"/>
                </a:cubicBezTo>
                <a:cubicBezTo>
                  <a:pt x="0" y="52"/>
                  <a:pt x="0" y="50"/>
                  <a:pt x="0" y="48"/>
                </a:cubicBezTo>
                <a:cubicBezTo>
                  <a:pt x="0" y="46"/>
                  <a:pt x="0" y="44"/>
                  <a:pt x="2" y="43"/>
                </a:cubicBezTo>
                <a:cubicBezTo>
                  <a:pt x="13" y="32"/>
                  <a:pt x="13" y="32"/>
                  <a:pt x="13" y="32"/>
                </a:cubicBezTo>
                <a:cubicBezTo>
                  <a:pt x="15" y="30"/>
                  <a:pt x="17" y="29"/>
                  <a:pt x="19" y="29"/>
                </a:cubicBezTo>
                <a:cubicBezTo>
                  <a:pt x="21" y="29"/>
                  <a:pt x="23" y="30"/>
                  <a:pt x="24" y="32"/>
                </a:cubicBezTo>
                <a:cubicBezTo>
                  <a:pt x="48" y="56"/>
                  <a:pt x="48" y="56"/>
                  <a:pt x="48" y="56"/>
                </a:cubicBezTo>
                <a:cubicBezTo>
                  <a:pt x="102" y="2"/>
                  <a:pt x="102" y="2"/>
                  <a:pt x="102" y="2"/>
                </a:cubicBezTo>
                <a:cubicBezTo>
                  <a:pt x="103" y="1"/>
                  <a:pt x="105" y="0"/>
                  <a:pt x="107" y="0"/>
                </a:cubicBezTo>
                <a:cubicBezTo>
                  <a:pt x="109" y="0"/>
                  <a:pt x="111" y="1"/>
                  <a:pt x="113" y="2"/>
                </a:cubicBezTo>
                <a:cubicBezTo>
                  <a:pt x="124" y="13"/>
                  <a:pt x="124" y="13"/>
                  <a:pt x="124" y="13"/>
                </a:cubicBezTo>
                <a:cubicBezTo>
                  <a:pt x="125" y="15"/>
                  <a:pt x="126" y="17"/>
                  <a:pt x="126" y="19"/>
                </a:cubicBezTo>
                <a:cubicBezTo>
                  <a:pt x="126" y="21"/>
                  <a:pt x="125" y="23"/>
                  <a:pt x="124" y="2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/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" name="Stage 2 - Checkmark">
            <a:extLst>
              <a:ext uri="{FF2B5EF4-FFF2-40B4-BE49-F238E27FC236}">
                <a16:creationId xmlns:a16="http://schemas.microsoft.com/office/drawing/2014/main" id="{F9E3D875-A236-4E6D-90E8-7CF682D0B917}"/>
              </a:ext>
            </a:extLst>
          </p:cNvPr>
          <p:cNvSpPr>
            <a:spLocks/>
          </p:cNvSpPr>
          <p:nvPr/>
        </p:nvSpPr>
        <p:spPr bwMode="auto">
          <a:xfrm>
            <a:off x="1370502" y="3838738"/>
            <a:ext cx="207339" cy="165351"/>
          </a:xfrm>
          <a:custGeom>
            <a:avLst/>
            <a:gdLst>
              <a:gd name="T0" fmla="*/ 124 w 126"/>
              <a:gd name="T1" fmla="*/ 24 h 97"/>
              <a:gd name="T2" fmla="*/ 65 w 126"/>
              <a:gd name="T3" fmla="*/ 83 h 97"/>
              <a:gd name="T4" fmla="*/ 54 w 126"/>
              <a:gd name="T5" fmla="*/ 94 h 97"/>
              <a:gd name="T6" fmla="*/ 48 w 126"/>
              <a:gd name="T7" fmla="*/ 97 h 97"/>
              <a:gd name="T8" fmla="*/ 43 w 126"/>
              <a:gd name="T9" fmla="*/ 94 h 97"/>
              <a:gd name="T10" fmla="*/ 31 w 126"/>
              <a:gd name="T11" fmla="*/ 83 h 97"/>
              <a:gd name="T12" fmla="*/ 2 w 126"/>
              <a:gd name="T13" fmla="*/ 54 h 97"/>
              <a:gd name="T14" fmla="*/ 0 w 126"/>
              <a:gd name="T15" fmla="*/ 48 h 97"/>
              <a:gd name="T16" fmla="*/ 2 w 126"/>
              <a:gd name="T17" fmla="*/ 43 h 97"/>
              <a:gd name="T18" fmla="*/ 13 w 126"/>
              <a:gd name="T19" fmla="*/ 32 h 97"/>
              <a:gd name="T20" fmla="*/ 19 w 126"/>
              <a:gd name="T21" fmla="*/ 29 h 97"/>
              <a:gd name="T22" fmla="*/ 24 w 126"/>
              <a:gd name="T23" fmla="*/ 32 h 97"/>
              <a:gd name="T24" fmla="*/ 48 w 126"/>
              <a:gd name="T25" fmla="*/ 56 h 97"/>
              <a:gd name="T26" fmla="*/ 102 w 126"/>
              <a:gd name="T27" fmla="*/ 2 h 97"/>
              <a:gd name="T28" fmla="*/ 107 w 126"/>
              <a:gd name="T29" fmla="*/ 0 h 97"/>
              <a:gd name="T30" fmla="*/ 113 w 126"/>
              <a:gd name="T31" fmla="*/ 2 h 97"/>
              <a:gd name="T32" fmla="*/ 124 w 126"/>
              <a:gd name="T33" fmla="*/ 13 h 97"/>
              <a:gd name="T34" fmla="*/ 126 w 126"/>
              <a:gd name="T35" fmla="*/ 19 h 97"/>
              <a:gd name="T36" fmla="*/ 124 w 126"/>
              <a:gd name="T37" fmla="*/ 24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6" h="97">
                <a:moveTo>
                  <a:pt x="124" y="24"/>
                </a:moveTo>
                <a:cubicBezTo>
                  <a:pt x="65" y="83"/>
                  <a:pt x="65" y="83"/>
                  <a:pt x="65" y="83"/>
                </a:cubicBezTo>
                <a:cubicBezTo>
                  <a:pt x="54" y="94"/>
                  <a:pt x="54" y="94"/>
                  <a:pt x="54" y="94"/>
                </a:cubicBezTo>
                <a:cubicBezTo>
                  <a:pt x="52" y="96"/>
                  <a:pt x="50" y="97"/>
                  <a:pt x="48" y="97"/>
                </a:cubicBezTo>
                <a:cubicBezTo>
                  <a:pt x="46" y="97"/>
                  <a:pt x="44" y="96"/>
                  <a:pt x="43" y="94"/>
                </a:cubicBezTo>
                <a:cubicBezTo>
                  <a:pt x="31" y="83"/>
                  <a:pt x="31" y="83"/>
                  <a:pt x="31" y="83"/>
                </a:cubicBezTo>
                <a:cubicBezTo>
                  <a:pt x="2" y="54"/>
                  <a:pt x="2" y="54"/>
                  <a:pt x="2" y="54"/>
                </a:cubicBezTo>
                <a:cubicBezTo>
                  <a:pt x="0" y="52"/>
                  <a:pt x="0" y="50"/>
                  <a:pt x="0" y="48"/>
                </a:cubicBezTo>
                <a:cubicBezTo>
                  <a:pt x="0" y="46"/>
                  <a:pt x="0" y="44"/>
                  <a:pt x="2" y="43"/>
                </a:cubicBezTo>
                <a:cubicBezTo>
                  <a:pt x="13" y="32"/>
                  <a:pt x="13" y="32"/>
                  <a:pt x="13" y="32"/>
                </a:cubicBezTo>
                <a:cubicBezTo>
                  <a:pt x="15" y="30"/>
                  <a:pt x="17" y="29"/>
                  <a:pt x="19" y="29"/>
                </a:cubicBezTo>
                <a:cubicBezTo>
                  <a:pt x="21" y="29"/>
                  <a:pt x="23" y="30"/>
                  <a:pt x="24" y="32"/>
                </a:cubicBezTo>
                <a:cubicBezTo>
                  <a:pt x="48" y="56"/>
                  <a:pt x="48" y="56"/>
                  <a:pt x="48" y="56"/>
                </a:cubicBezTo>
                <a:cubicBezTo>
                  <a:pt x="102" y="2"/>
                  <a:pt x="102" y="2"/>
                  <a:pt x="102" y="2"/>
                </a:cubicBezTo>
                <a:cubicBezTo>
                  <a:pt x="103" y="1"/>
                  <a:pt x="105" y="0"/>
                  <a:pt x="107" y="0"/>
                </a:cubicBezTo>
                <a:cubicBezTo>
                  <a:pt x="109" y="0"/>
                  <a:pt x="111" y="1"/>
                  <a:pt x="113" y="2"/>
                </a:cubicBezTo>
                <a:cubicBezTo>
                  <a:pt x="124" y="13"/>
                  <a:pt x="124" y="13"/>
                  <a:pt x="124" y="13"/>
                </a:cubicBezTo>
                <a:cubicBezTo>
                  <a:pt x="125" y="15"/>
                  <a:pt x="126" y="17"/>
                  <a:pt x="126" y="19"/>
                </a:cubicBezTo>
                <a:cubicBezTo>
                  <a:pt x="126" y="21"/>
                  <a:pt x="125" y="23"/>
                  <a:pt x="124" y="2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/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" name="Stage 2 - Checkmark">
            <a:extLst>
              <a:ext uri="{FF2B5EF4-FFF2-40B4-BE49-F238E27FC236}">
                <a16:creationId xmlns:a16="http://schemas.microsoft.com/office/drawing/2014/main" id="{E40B16E2-D896-4DD4-9B9E-8FDE71F65284}"/>
              </a:ext>
            </a:extLst>
          </p:cNvPr>
          <p:cNvSpPr>
            <a:spLocks/>
          </p:cNvSpPr>
          <p:nvPr/>
        </p:nvSpPr>
        <p:spPr bwMode="auto">
          <a:xfrm>
            <a:off x="1370502" y="4913236"/>
            <a:ext cx="207339" cy="165351"/>
          </a:xfrm>
          <a:custGeom>
            <a:avLst/>
            <a:gdLst>
              <a:gd name="T0" fmla="*/ 124 w 126"/>
              <a:gd name="T1" fmla="*/ 24 h 97"/>
              <a:gd name="T2" fmla="*/ 65 w 126"/>
              <a:gd name="T3" fmla="*/ 83 h 97"/>
              <a:gd name="T4" fmla="*/ 54 w 126"/>
              <a:gd name="T5" fmla="*/ 94 h 97"/>
              <a:gd name="T6" fmla="*/ 48 w 126"/>
              <a:gd name="T7" fmla="*/ 97 h 97"/>
              <a:gd name="T8" fmla="*/ 43 w 126"/>
              <a:gd name="T9" fmla="*/ 94 h 97"/>
              <a:gd name="T10" fmla="*/ 31 w 126"/>
              <a:gd name="T11" fmla="*/ 83 h 97"/>
              <a:gd name="T12" fmla="*/ 2 w 126"/>
              <a:gd name="T13" fmla="*/ 54 h 97"/>
              <a:gd name="T14" fmla="*/ 0 w 126"/>
              <a:gd name="T15" fmla="*/ 48 h 97"/>
              <a:gd name="T16" fmla="*/ 2 w 126"/>
              <a:gd name="T17" fmla="*/ 43 h 97"/>
              <a:gd name="T18" fmla="*/ 13 w 126"/>
              <a:gd name="T19" fmla="*/ 32 h 97"/>
              <a:gd name="T20" fmla="*/ 19 w 126"/>
              <a:gd name="T21" fmla="*/ 29 h 97"/>
              <a:gd name="T22" fmla="*/ 24 w 126"/>
              <a:gd name="T23" fmla="*/ 32 h 97"/>
              <a:gd name="T24" fmla="*/ 48 w 126"/>
              <a:gd name="T25" fmla="*/ 56 h 97"/>
              <a:gd name="T26" fmla="*/ 102 w 126"/>
              <a:gd name="T27" fmla="*/ 2 h 97"/>
              <a:gd name="T28" fmla="*/ 107 w 126"/>
              <a:gd name="T29" fmla="*/ 0 h 97"/>
              <a:gd name="T30" fmla="*/ 113 w 126"/>
              <a:gd name="T31" fmla="*/ 2 h 97"/>
              <a:gd name="T32" fmla="*/ 124 w 126"/>
              <a:gd name="T33" fmla="*/ 13 h 97"/>
              <a:gd name="T34" fmla="*/ 126 w 126"/>
              <a:gd name="T35" fmla="*/ 19 h 97"/>
              <a:gd name="T36" fmla="*/ 124 w 126"/>
              <a:gd name="T37" fmla="*/ 24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6" h="97">
                <a:moveTo>
                  <a:pt x="124" y="24"/>
                </a:moveTo>
                <a:cubicBezTo>
                  <a:pt x="65" y="83"/>
                  <a:pt x="65" y="83"/>
                  <a:pt x="65" y="83"/>
                </a:cubicBezTo>
                <a:cubicBezTo>
                  <a:pt x="54" y="94"/>
                  <a:pt x="54" y="94"/>
                  <a:pt x="54" y="94"/>
                </a:cubicBezTo>
                <a:cubicBezTo>
                  <a:pt x="52" y="96"/>
                  <a:pt x="50" y="97"/>
                  <a:pt x="48" y="97"/>
                </a:cubicBezTo>
                <a:cubicBezTo>
                  <a:pt x="46" y="97"/>
                  <a:pt x="44" y="96"/>
                  <a:pt x="43" y="94"/>
                </a:cubicBezTo>
                <a:cubicBezTo>
                  <a:pt x="31" y="83"/>
                  <a:pt x="31" y="83"/>
                  <a:pt x="31" y="83"/>
                </a:cubicBezTo>
                <a:cubicBezTo>
                  <a:pt x="2" y="54"/>
                  <a:pt x="2" y="54"/>
                  <a:pt x="2" y="54"/>
                </a:cubicBezTo>
                <a:cubicBezTo>
                  <a:pt x="0" y="52"/>
                  <a:pt x="0" y="50"/>
                  <a:pt x="0" y="48"/>
                </a:cubicBezTo>
                <a:cubicBezTo>
                  <a:pt x="0" y="46"/>
                  <a:pt x="0" y="44"/>
                  <a:pt x="2" y="43"/>
                </a:cubicBezTo>
                <a:cubicBezTo>
                  <a:pt x="13" y="32"/>
                  <a:pt x="13" y="32"/>
                  <a:pt x="13" y="32"/>
                </a:cubicBezTo>
                <a:cubicBezTo>
                  <a:pt x="15" y="30"/>
                  <a:pt x="17" y="29"/>
                  <a:pt x="19" y="29"/>
                </a:cubicBezTo>
                <a:cubicBezTo>
                  <a:pt x="21" y="29"/>
                  <a:pt x="23" y="30"/>
                  <a:pt x="24" y="32"/>
                </a:cubicBezTo>
                <a:cubicBezTo>
                  <a:pt x="48" y="56"/>
                  <a:pt x="48" y="56"/>
                  <a:pt x="48" y="56"/>
                </a:cubicBezTo>
                <a:cubicBezTo>
                  <a:pt x="102" y="2"/>
                  <a:pt x="102" y="2"/>
                  <a:pt x="102" y="2"/>
                </a:cubicBezTo>
                <a:cubicBezTo>
                  <a:pt x="103" y="1"/>
                  <a:pt x="105" y="0"/>
                  <a:pt x="107" y="0"/>
                </a:cubicBezTo>
                <a:cubicBezTo>
                  <a:pt x="109" y="0"/>
                  <a:pt x="111" y="1"/>
                  <a:pt x="113" y="2"/>
                </a:cubicBezTo>
                <a:cubicBezTo>
                  <a:pt x="124" y="13"/>
                  <a:pt x="124" y="13"/>
                  <a:pt x="124" y="13"/>
                </a:cubicBezTo>
                <a:cubicBezTo>
                  <a:pt x="125" y="15"/>
                  <a:pt x="126" y="17"/>
                  <a:pt x="126" y="19"/>
                </a:cubicBezTo>
                <a:cubicBezTo>
                  <a:pt x="126" y="21"/>
                  <a:pt x="125" y="23"/>
                  <a:pt x="124" y="2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/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Stage 5 - Check Circle"/>
          <p:cNvSpPr>
            <a:spLocks noChangeArrowheads="1"/>
          </p:cNvSpPr>
          <p:nvPr/>
        </p:nvSpPr>
        <p:spPr bwMode="auto">
          <a:xfrm>
            <a:off x="1204693" y="5768387"/>
            <a:ext cx="492015" cy="511393"/>
          </a:xfrm>
          <a:prstGeom prst="ellipse">
            <a:avLst/>
          </a:prstGeom>
          <a:noFill/>
          <a:ln w="19050" cap="flat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Stage 5 - Main Title"/>
          <p:cNvSpPr>
            <a:spLocks noChangeArrowheads="1"/>
          </p:cNvSpPr>
          <p:nvPr/>
        </p:nvSpPr>
        <p:spPr bwMode="auto">
          <a:xfrm>
            <a:off x="3032874" y="5597136"/>
            <a:ext cx="3020058" cy="41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18"/>
            <a:r>
              <a:rPr lang="el-GR" altLang="en-US" sz="2667" b="1" dirty="0">
                <a:solidFill>
                  <a:srgbClr val="7030A0"/>
                </a:solidFill>
                <a:latin typeface="Arial Black" panose="020B0A04020102020204" pitchFamily="34" charset="0"/>
              </a:rPr>
              <a:t>ΠΕΡΙΟΡΙΣΜΟΣ</a:t>
            </a:r>
            <a:r>
              <a:rPr lang="en-US" altLang="en-US" sz="2667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l-GR" altLang="en-US" sz="2667" b="1" dirty="0">
                <a:solidFill>
                  <a:srgbClr val="7030A0"/>
                </a:solidFill>
                <a:latin typeface="Arial Black" panose="020B0A04020102020204" pitchFamily="34" charset="0"/>
              </a:rPr>
              <a:t>6</a:t>
            </a:r>
            <a:endParaRPr lang="en-US" altLang="en-US" sz="2667" dirty="0">
              <a:solidFill>
                <a:srgbClr val="7030A0"/>
              </a:solidFill>
            </a:endParaRPr>
          </a:p>
        </p:txBody>
      </p:sp>
      <p:sp>
        <p:nvSpPr>
          <p:cNvPr id="43" name="Stage 5 - TextBox"/>
          <p:cNvSpPr txBox="1"/>
          <p:nvPr/>
        </p:nvSpPr>
        <p:spPr>
          <a:xfrm>
            <a:off x="2947777" y="5929755"/>
            <a:ext cx="7997117" cy="639697"/>
          </a:xfrm>
          <a:prstGeom prst="rect">
            <a:avLst/>
          </a:prstGeom>
          <a:noFill/>
        </p:spPr>
        <p:txBody>
          <a:bodyPr wrap="square" lIns="91436" tIns="45719" rIns="91436" bIns="45719" rtlCol="0">
            <a:noAutofit/>
          </a:bodyPr>
          <a:lstStyle/>
          <a:p>
            <a:pPr defTabSz="914332"/>
            <a:r>
              <a:rPr lang="el-GR" sz="2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δύο τμήματα δεν διαθέτουν ισοδύναμους μαθητές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tage 5 - Circle"/>
          <p:cNvSpPr>
            <a:spLocks noChangeArrowheads="1"/>
          </p:cNvSpPr>
          <p:nvPr/>
        </p:nvSpPr>
        <p:spPr bwMode="auto">
          <a:xfrm>
            <a:off x="1986315" y="5599621"/>
            <a:ext cx="821123" cy="850616"/>
          </a:xfrm>
          <a:prstGeom prst="ellipse">
            <a:avLst/>
          </a:prstGeom>
          <a:solidFill>
            <a:srgbClr val="7030A0"/>
          </a:solidFill>
          <a:ln>
            <a:noFill/>
          </a:ln>
          <a:extLst/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Stage 5 - Number"/>
          <p:cNvSpPr>
            <a:spLocks noChangeArrowheads="1"/>
          </p:cNvSpPr>
          <p:nvPr/>
        </p:nvSpPr>
        <p:spPr bwMode="auto">
          <a:xfrm>
            <a:off x="2214136" y="5696610"/>
            <a:ext cx="365485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18"/>
            <a:r>
              <a:rPr lang="el-GR" altLang="en-US" sz="4267" b="1" dirty="0">
                <a:solidFill>
                  <a:srgbClr val="FFFFFF"/>
                </a:solidFill>
                <a:latin typeface="Arial Black" panose="020B0A04020102020204" pitchFamily="34" charset="0"/>
              </a:rPr>
              <a:t>6</a:t>
            </a:r>
            <a:endParaRPr lang="en-US" altLang="en-US" sz="4267" dirty="0">
              <a:solidFill>
                <a:prstClr val="white"/>
              </a:solidFill>
            </a:endParaRPr>
          </a:p>
        </p:txBody>
      </p:sp>
      <p:sp>
        <p:nvSpPr>
          <p:cNvPr id="46" name="Stage 2 - Checkmark">
            <a:extLst>
              <a:ext uri="{FF2B5EF4-FFF2-40B4-BE49-F238E27FC236}">
                <a16:creationId xmlns:a16="http://schemas.microsoft.com/office/drawing/2014/main" id="{E40B16E2-D896-4DD4-9B9E-8FDE71F65284}"/>
              </a:ext>
            </a:extLst>
          </p:cNvPr>
          <p:cNvSpPr>
            <a:spLocks/>
          </p:cNvSpPr>
          <p:nvPr/>
        </p:nvSpPr>
        <p:spPr bwMode="auto">
          <a:xfrm>
            <a:off x="1355475" y="5941406"/>
            <a:ext cx="207339" cy="165351"/>
          </a:xfrm>
          <a:custGeom>
            <a:avLst/>
            <a:gdLst>
              <a:gd name="T0" fmla="*/ 124 w 126"/>
              <a:gd name="T1" fmla="*/ 24 h 97"/>
              <a:gd name="T2" fmla="*/ 65 w 126"/>
              <a:gd name="T3" fmla="*/ 83 h 97"/>
              <a:gd name="T4" fmla="*/ 54 w 126"/>
              <a:gd name="T5" fmla="*/ 94 h 97"/>
              <a:gd name="T6" fmla="*/ 48 w 126"/>
              <a:gd name="T7" fmla="*/ 97 h 97"/>
              <a:gd name="T8" fmla="*/ 43 w 126"/>
              <a:gd name="T9" fmla="*/ 94 h 97"/>
              <a:gd name="T10" fmla="*/ 31 w 126"/>
              <a:gd name="T11" fmla="*/ 83 h 97"/>
              <a:gd name="T12" fmla="*/ 2 w 126"/>
              <a:gd name="T13" fmla="*/ 54 h 97"/>
              <a:gd name="T14" fmla="*/ 0 w 126"/>
              <a:gd name="T15" fmla="*/ 48 h 97"/>
              <a:gd name="T16" fmla="*/ 2 w 126"/>
              <a:gd name="T17" fmla="*/ 43 h 97"/>
              <a:gd name="T18" fmla="*/ 13 w 126"/>
              <a:gd name="T19" fmla="*/ 32 h 97"/>
              <a:gd name="T20" fmla="*/ 19 w 126"/>
              <a:gd name="T21" fmla="*/ 29 h 97"/>
              <a:gd name="T22" fmla="*/ 24 w 126"/>
              <a:gd name="T23" fmla="*/ 32 h 97"/>
              <a:gd name="T24" fmla="*/ 48 w 126"/>
              <a:gd name="T25" fmla="*/ 56 h 97"/>
              <a:gd name="T26" fmla="*/ 102 w 126"/>
              <a:gd name="T27" fmla="*/ 2 h 97"/>
              <a:gd name="T28" fmla="*/ 107 w 126"/>
              <a:gd name="T29" fmla="*/ 0 h 97"/>
              <a:gd name="T30" fmla="*/ 113 w 126"/>
              <a:gd name="T31" fmla="*/ 2 h 97"/>
              <a:gd name="T32" fmla="*/ 124 w 126"/>
              <a:gd name="T33" fmla="*/ 13 h 97"/>
              <a:gd name="T34" fmla="*/ 126 w 126"/>
              <a:gd name="T35" fmla="*/ 19 h 97"/>
              <a:gd name="T36" fmla="*/ 124 w 126"/>
              <a:gd name="T37" fmla="*/ 24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6" h="97">
                <a:moveTo>
                  <a:pt x="124" y="24"/>
                </a:moveTo>
                <a:cubicBezTo>
                  <a:pt x="65" y="83"/>
                  <a:pt x="65" y="83"/>
                  <a:pt x="65" y="83"/>
                </a:cubicBezTo>
                <a:cubicBezTo>
                  <a:pt x="54" y="94"/>
                  <a:pt x="54" y="94"/>
                  <a:pt x="54" y="94"/>
                </a:cubicBezTo>
                <a:cubicBezTo>
                  <a:pt x="52" y="96"/>
                  <a:pt x="50" y="97"/>
                  <a:pt x="48" y="97"/>
                </a:cubicBezTo>
                <a:cubicBezTo>
                  <a:pt x="46" y="97"/>
                  <a:pt x="44" y="96"/>
                  <a:pt x="43" y="94"/>
                </a:cubicBezTo>
                <a:cubicBezTo>
                  <a:pt x="31" y="83"/>
                  <a:pt x="31" y="83"/>
                  <a:pt x="31" y="83"/>
                </a:cubicBezTo>
                <a:cubicBezTo>
                  <a:pt x="2" y="54"/>
                  <a:pt x="2" y="54"/>
                  <a:pt x="2" y="54"/>
                </a:cubicBezTo>
                <a:cubicBezTo>
                  <a:pt x="0" y="52"/>
                  <a:pt x="0" y="50"/>
                  <a:pt x="0" y="48"/>
                </a:cubicBezTo>
                <a:cubicBezTo>
                  <a:pt x="0" y="46"/>
                  <a:pt x="0" y="44"/>
                  <a:pt x="2" y="43"/>
                </a:cubicBezTo>
                <a:cubicBezTo>
                  <a:pt x="13" y="32"/>
                  <a:pt x="13" y="32"/>
                  <a:pt x="13" y="32"/>
                </a:cubicBezTo>
                <a:cubicBezTo>
                  <a:pt x="15" y="30"/>
                  <a:pt x="17" y="29"/>
                  <a:pt x="19" y="29"/>
                </a:cubicBezTo>
                <a:cubicBezTo>
                  <a:pt x="21" y="29"/>
                  <a:pt x="23" y="30"/>
                  <a:pt x="24" y="32"/>
                </a:cubicBezTo>
                <a:cubicBezTo>
                  <a:pt x="48" y="56"/>
                  <a:pt x="48" y="56"/>
                  <a:pt x="48" y="56"/>
                </a:cubicBezTo>
                <a:cubicBezTo>
                  <a:pt x="102" y="2"/>
                  <a:pt x="102" y="2"/>
                  <a:pt x="102" y="2"/>
                </a:cubicBezTo>
                <a:cubicBezTo>
                  <a:pt x="103" y="1"/>
                  <a:pt x="105" y="0"/>
                  <a:pt x="107" y="0"/>
                </a:cubicBezTo>
                <a:cubicBezTo>
                  <a:pt x="109" y="0"/>
                  <a:pt x="111" y="1"/>
                  <a:pt x="113" y="2"/>
                </a:cubicBezTo>
                <a:cubicBezTo>
                  <a:pt x="124" y="13"/>
                  <a:pt x="124" y="13"/>
                  <a:pt x="124" y="13"/>
                </a:cubicBezTo>
                <a:cubicBezTo>
                  <a:pt x="125" y="15"/>
                  <a:pt x="126" y="17"/>
                  <a:pt x="126" y="19"/>
                </a:cubicBezTo>
                <a:cubicBezTo>
                  <a:pt x="126" y="21"/>
                  <a:pt x="125" y="23"/>
                  <a:pt x="124" y="2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/>
        </p:spPr>
        <p:txBody>
          <a:bodyPr vert="horz" wrap="square" lIns="68577" tIns="34291" rIns="68577" bIns="34291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US" sz="1333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54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500"/>
                            </p:stCondLst>
                            <p:childTnLst>
                              <p:par>
                                <p:cTn id="1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/>
      <p:bldP spid="85" grpId="0"/>
      <p:bldP spid="86" grpId="0" animBg="1"/>
      <p:bldP spid="87" grpId="0"/>
      <p:bldP spid="88" grpId="0" animBg="1"/>
      <p:bldP spid="89" grpId="0"/>
      <p:bldP spid="91" grpId="0"/>
      <p:bldP spid="92" grpId="0" animBg="1"/>
      <p:bldP spid="93" grpId="0"/>
      <p:bldP spid="94" grpId="0" animBg="1"/>
      <p:bldP spid="95" grpId="0"/>
      <p:bldP spid="97" grpId="0"/>
      <p:bldP spid="98" grpId="0" animBg="1"/>
      <p:bldP spid="98" grpId="1" animBg="1"/>
      <p:bldP spid="99" grpId="0"/>
      <p:bldP spid="100" grpId="0" animBg="1"/>
      <p:bldP spid="101" grpId="0" animBg="1"/>
      <p:bldP spid="102" grpId="0"/>
      <p:bldP spid="104" grpId="0"/>
      <p:bldP spid="105" grpId="0" animBg="1"/>
      <p:bldP spid="106" grpId="0"/>
      <p:bldP spid="107" grpId="0" animBg="1"/>
      <p:bldP spid="108" grpId="0" animBg="1"/>
      <p:bldP spid="109" grpId="0"/>
      <p:bldP spid="111" grpId="0"/>
      <p:bldP spid="112" grpId="0" animBg="1"/>
      <p:bldP spid="113" grpId="0"/>
      <p:bldP spid="116" grpId="0" animBg="1"/>
      <p:bldP spid="117" grpId="0" animBg="1"/>
      <p:bldP spid="118" grpId="0" animBg="1"/>
      <p:bldP spid="41" grpId="0" animBg="1"/>
      <p:bldP spid="42" grpId="0"/>
      <p:bldP spid="43" grpId="0"/>
      <p:bldP spid="44" grpId="0" animBg="1"/>
      <p:bldP spid="45" grpId="0"/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45" y="252026"/>
            <a:ext cx="10776109" cy="4321969"/>
          </a:xfrm>
          <a:prstGeom prst="rect">
            <a:avLst/>
          </a:prstGeom>
        </p:spPr>
      </p:pic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573110" y="4867634"/>
            <a:ext cx="10972800" cy="1143000"/>
          </a:xfrm>
        </p:spPr>
        <p:txBody>
          <a:bodyPr>
            <a:noAutofit/>
          </a:bodyPr>
          <a:lstStyle/>
          <a:p>
            <a:r>
              <a:rPr lang="el-GR" sz="9600" b="1" spc="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ΑΠΟΤΕΛΕΣΜΑΤΑ</a:t>
            </a:r>
            <a:endParaRPr lang="el-GR" sz="9600" b="1" spc="6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Αντικείμενο 6"/>
          <p:cNvGraphicFramePr>
            <a:graphicFrameLocks noChangeAspect="1"/>
          </p:cNvGraphicFramePr>
          <p:nvPr>
            <p:extLst/>
          </p:nvPr>
        </p:nvGraphicFramePr>
        <p:xfrm>
          <a:off x="1416050" y="373062"/>
          <a:ext cx="3554413" cy="7212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Έγγραφο" r:id="rId3" imgW="5737207" imgH="8754210" progId="Word.Document.12">
                  <p:embed/>
                </p:oleObj>
              </mc:Choice>
              <mc:Fallback>
                <p:oleObj name="Έγγραφο" r:id="rId3" imgW="5737207" imgH="8754210" progId="Word.Document.12">
                  <p:embed/>
                  <p:pic>
                    <p:nvPicPr>
                      <p:cNvPr id="7" name="Αντικείμενο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16050" y="373062"/>
                        <a:ext cx="3554413" cy="7212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-2124690" y="3010275"/>
            <a:ext cx="6001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800" b="1" i="0" u="none" strike="noStrike" kern="0" cap="none" spc="0" normalizeH="0" baseline="0" noProof="0" dirty="0" smtClean="0">
                <a:ln w="22225">
                  <a:solidFill>
                    <a:srgbClr val="FC7F18"/>
                  </a:solidFill>
                  <a:prstDash val="solid"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Στάσεις</a:t>
            </a:r>
            <a:endParaRPr kumimoji="0" lang="en-GB" sz="4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7007" y="445230"/>
            <a:ext cx="6505647" cy="149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l-GR" sz="2800" b="0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Κανένας μαθητής δε δήλωσε διαφωνία συμμετοχής στην ΕξΑΕ δραστηριότητα (θετική στάση)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37738" y="1885516"/>
            <a:ext cx="6505647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l-GR" sz="2800" b="0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Μετά την παρέμβαση οι περισσότεροι μαθητές δήλωσαν ότι προτιμούν την ηλεκτρονική σε σχέση με τη συμβατική εκπαίδευση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24860" y="3752963"/>
            <a:ext cx="6505647" cy="2438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l-GR" sz="2800" b="0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Οι περισσότεροι δηλώνουν ότι ωφελήθηκαν στο γνωστικό τομέα, εξοικειώθηκαν με την ηλεκτρονική μάθηση και θα τους βοηθήσει στις μελλοντικές σπουδές τους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2126838" y="3008127"/>
            <a:ext cx="6001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800" b="1" i="0" u="none" strike="noStrike" kern="0" cap="none" spc="0" normalizeH="0" baseline="0" noProof="0" dirty="0" smtClean="0">
                <a:ln w="22225">
                  <a:solidFill>
                    <a:srgbClr val="FC7F18"/>
                  </a:solidFill>
                  <a:prstDash val="solid"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Στάσεις</a:t>
            </a:r>
            <a:r>
              <a:rPr kumimoji="0" lang="el-GR" sz="4800" b="1" i="0" u="none" strike="noStrike" kern="0" cap="none" spc="0" normalizeH="0" baseline="0" noProof="0" dirty="0" smtClean="0">
                <a:ln w="22225">
                  <a:solidFill>
                    <a:srgbClr val="FC7F18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Πριν και Μετά</a:t>
            </a:r>
            <a:endParaRPr kumimoji="0" lang="en-GB" sz="4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Τίτλος 1"/>
          <p:cNvSpPr>
            <a:spLocks noGrp="1"/>
          </p:cNvSpPr>
          <p:nvPr>
            <p:ph type="title"/>
          </p:nvPr>
        </p:nvSpPr>
        <p:spPr>
          <a:xfrm rot="16200000">
            <a:off x="-3081249" y="2865156"/>
            <a:ext cx="7121236" cy="1143000"/>
          </a:xfrm>
        </p:spPr>
        <p:txBody>
          <a:bodyPr>
            <a:normAutofit/>
          </a:bodyPr>
          <a:lstStyle/>
          <a:p>
            <a:r>
              <a:rPr lang="el-GR" sz="1400" dirty="0" smtClean="0">
                <a:solidFill>
                  <a:srgbClr val="66FF66"/>
                </a:solidFill>
              </a:rPr>
              <a:t>Ερωτηματολόγιο </a:t>
            </a:r>
            <a:r>
              <a:rPr lang="el-GR" sz="1400" dirty="0" err="1" smtClean="0">
                <a:solidFill>
                  <a:srgbClr val="66FF66"/>
                </a:solidFill>
              </a:rPr>
              <a:t>Ματζάκου-Καλογιαννάκη</a:t>
            </a:r>
            <a:r>
              <a:rPr lang="el-GR" sz="1400" dirty="0" smtClean="0">
                <a:solidFill>
                  <a:srgbClr val="66FF66"/>
                </a:solidFill>
              </a:rPr>
              <a:t>(2014)</a:t>
            </a:r>
            <a:endParaRPr lang="el-GR" sz="1400" dirty="0">
              <a:solidFill>
                <a:srgbClr val="66FF66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2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Τίτλος 1"/>
          <p:cNvSpPr>
            <a:spLocks noGrp="1"/>
          </p:cNvSpPr>
          <p:nvPr>
            <p:ph type="title"/>
          </p:nvPr>
        </p:nvSpPr>
        <p:spPr>
          <a:xfrm rot="16200000">
            <a:off x="-3081249" y="2865156"/>
            <a:ext cx="7121236" cy="1143000"/>
          </a:xfrm>
        </p:spPr>
        <p:txBody>
          <a:bodyPr>
            <a:normAutofit/>
          </a:bodyPr>
          <a:lstStyle/>
          <a:p>
            <a:r>
              <a:rPr lang="el-GR" sz="1400" dirty="0" smtClean="0">
                <a:solidFill>
                  <a:srgbClr val="66FF66"/>
                </a:solidFill>
              </a:rPr>
              <a:t>Ερωτηματολόγιο </a:t>
            </a:r>
            <a:r>
              <a:rPr lang="el-GR" sz="1400" dirty="0" err="1" smtClean="0">
                <a:solidFill>
                  <a:srgbClr val="66FF66"/>
                </a:solidFill>
              </a:rPr>
              <a:t>Ματζάκου-Καλογιαννάκη</a:t>
            </a:r>
            <a:r>
              <a:rPr lang="el-GR" sz="1400" dirty="0" smtClean="0">
                <a:solidFill>
                  <a:srgbClr val="66FF66"/>
                </a:solidFill>
              </a:rPr>
              <a:t>(2014)</a:t>
            </a:r>
            <a:endParaRPr lang="el-GR" sz="1400" dirty="0">
              <a:solidFill>
                <a:srgbClr val="66FF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2124690" y="3025664"/>
            <a:ext cx="600155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600" b="1" i="0" u="none" strike="noStrike" kern="0" cap="none" spc="0" normalizeH="0" baseline="0" noProof="0" dirty="0" smtClean="0">
                <a:ln w="22225">
                  <a:solidFill>
                    <a:srgbClr val="FC7F18"/>
                  </a:solidFill>
                  <a:prstDash val="solid"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Απόψεις</a:t>
            </a:r>
            <a:endParaRPr kumimoji="0" lang="en-GB" sz="4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Αντικείμενο 6"/>
          <p:cNvGraphicFramePr>
            <a:graphicFrameLocks noChangeAspect="1"/>
          </p:cNvGraphicFramePr>
          <p:nvPr/>
        </p:nvGraphicFramePr>
        <p:xfrm>
          <a:off x="1430338" y="322263"/>
          <a:ext cx="3630612" cy="6104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Έγγραφο" r:id="rId4" imgW="5737207" imgH="8810724" progId="Word.Document.12">
                  <p:embed/>
                </p:oleObj>
              </mc:Choice>
              <mc:Fallback>
                <p:oleObj name="Έγγραφο" r:id="rId4" imgW="5737207" imgH="8810724" progId="Word.Document.12">
                  <p:embed/>
                  <p:pic>
                    <p:nvPicPr>
                      <p:cNvPr id="7" name="Αντικείμενο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30338" y="322263"/>
                        <a:ext cx="3630612" cy="6104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Αντικείμενο 8"/>
          <p:cNvGraphicFramePr>
            <a:graphicFrameLocks noChangeAspect="1"/>
          </p:cNvGraphicFramePr>
          <p:nvPr/>
        </p:nvGraphicFramePr>
        <p:xfrm>
          <a:off x="8306872" y="322264"/>
          <a:ext cx="3528345" cy="6409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Έγγραφο" r:id="rId6" imgW="5737207" imgH="5544453" progId="Word.Document.12">
                  <p:embed/>
                </p:oleObj>
              </mc:Choice>
              <mc:Fallback>
                <p:oleObj name="Έγγραφο" r:id="rId6" imgW="5737207" imgH="5544453" progId="Word.Document.12">
                  <p:embed/>
                  <p:pic>
                    <p:nvPicPr>
                      <p:cNvPr id="9" name="Αντικείμενο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06872" y="322264"/>
                        <a:ext cx="3528345" cy="6409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 rot="16200000">
            <a:off x="-2126838" y="3023516"/>
            <a:ext cx="600155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600" b="1" i="0" u="none" strike="noStrike" kern="0" cap="none" spc="0" normalizeH="0" baseline="0" noProof="0" dirty="0" smtClean="0">
                <a:ln w="22225">
                  <a:solidFill>
                    <a:srgbClr val="FC7F18"/>
                  </a:solidFill>
                  <a:prstDash val="solid"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Απόψεις</a:t>
            </a:r>
            <a:r>
              <a:rPr kumimoji="0" lang="el-GR" sz="4600" b="1" i="0" u="none" strike="noStrike" kern="0" cap="none" spc="0" normalizeH="0" baseline="0" noProof="0" dirty="0" smtClean="0">
                <a:ln w="22225">
                  <a:solidFill>
                    <a:srgbClr val="FC7F18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Πριν και Μετά</a:t>
            </a:r>
            <a:endParaRPr kumimoji="0" lang="en-GB" sz="4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96555" y="303561"/>
            <a:ext cx="3308169" cy="332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l-GR" sz="2400" b="0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 στάση των μαθητών είναι θετική πριν και μετά την παρέμβαση ως προς την μελέτη και την κατανόηση της συγκεκριμένης διδακτικής ενότητας.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96555" y="303561"/>
            <a:ext cx="3308169" cy="6242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l-GR" sz="2400" b="0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 στάση των μαθητών είναι θετική πριν και μετά την παρέμβαση ως προς την μελέτη και την κατανόηση της συγκεκριμένης διδακτικής ενότητας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l-GR" sz="2400" b="0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Επίσης θεωρούν σημαντική την επέκταση της ΕξΑΕ μεθόδου σε όλες τις τάξεις για τη Μαθηματική εξέλιξή τους.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7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13" grpId="0"/>
      <p:bldP spid="12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Αντικείμενο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4689129"/>
              </p:ext>
            </p:extLst>
          </p:nvPr>
        </p:nvGraphicFramePr>
        <p:xfrm>
          <a:off x="505885" y="2003588"/>
          <a:ext cx="11180230" cy="4111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Έγγραφο" r:id="rId3" imgW="5737207" imgH="2109722" progId="Word.Document.12">
                  <p:embed/>
                </p:oleObj>
              </mc:Choice>
              <mc:Fallback>
                <p:oleObj name="Έγγραφο" r:id="rId3" imgW="5737207" imgH="210972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5885" y="2003588"/>
                        <a:ext cx="11180230" cy="4111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Ορθογώνιο 4"/>
          <p:cNvSpPr/>
          <p:nvPr/>
        </p:nvSpPr>
        <p:spPr>
          <a:xfrm>
            <a:off x="696282" y="581575"/>
            <a:ext cx="10799436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32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Συγκριτικός πίνακας βαθμολογίας των δύο ομάδων πριν και μετά τις παρεμβάσεις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9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  <p:sp>
        <p:nvSpPr>
          <p:cNvPr id="4" name="9 - Ορθογώνιο"/>
          <p:cNvSpPr/>
          <p:nvPr/>
        </p:nvSpPr>
        <p:spPr>
          <a:xfrm>
            <a:off x="1066799" y="1428002"/>
            <a:ext cx="100922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l-GR" sz="3600" dirty="0" smtClean="0">
                <a:solidFill>
                  <a:schemeClr val="accent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Ο </a:t>
            </a:r>
            <a:r>
              <a:rPr lang="el-GR" sz="36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γενικός σκοπός </a:t>
            </a:r>
            <a:r>
              <a:rPr lang="el-GR" sz="3600" dirty="0">
                <a:solidFill>
                  <a:schemeClr val="accent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της παρούσας έρευνας ήταν να διερευνηθεί αν η διδακτική παρέμβαση με τη χρήση ΤΠΕ και τη μέθοδο της Εξ Αποστάσεως Εκπαίδευσης  </a:t>
            </a:r>
            <a:r>
              <a:rPr lang="el-GR" sz="3600" dirty="0" smtClean="0">
                <a:solidFill>
                  <a:schemeClr val="accent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συμβάλλει πιο αποτελεσματικά </a:t>
            </a:r>
            <a:r>
              <a:rPr lang="el-GR" sz="3600" dirty="0">
                <a:solidFill>
                  <a:schemeClr val="accent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στην κατανόηση και εμπέδωση της έννοιας της Απόλυτης Τιμής στην Άλγεβρα της Α΄ Λυκείου, </a:t>
            </a:r>
            <a:r>
              <a:rPr lang="el-GR" sz="3600" dirty="0" smtClean="0">
                <a:solidFill>
                  <a:schemeClr val="accent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συγκριτικά με </a:t>
            </a:r>
            <a:r>
              <a:rPr lang="el-GR" sz="3600" dirty="0">
                <a:solidFill>
                  <a:schemeClr val="accent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την παραδοσιακή διδασκαλία.</a:t>
            </a:r>
            <a:endParaRPr lang="el-GR" sz="3600" dirty="0">
              <a:solidFill>
                <a:schemeClr val="accent1">
                  <a:lumMod val="10000"/>
                  <a:lumOff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58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Ευθεία γραμμή σύνδεσης 6"/>
          <p:cNvCxnSpPr/>
          <p:nvPr/>
        </p:nvCxnSpPr>
        <p:spPr>
          <a:xfrm flipV="1">
            <a:off x="1060573" y="1249251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1066795" y="1762262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 flipV="1">
            <a:off x="1058425" y="2562894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Τίτλος 1"/>
          <p:cNvSpPr>
            <a:spLocks noGrp="1"/>
          </p:cNvSpPr>
          <p:nvPr>
            <p:ph type="title"/>
          </p:nvPr>
        </p:nvSpPr>
        <p:spPr>
          <a:xfrm>
            <a:off x="1043189" y="1287886"/>
            <a:ext cx="10097036" cy="474375"/>
          </a:xfrm>
        </p:spPr>
        <p:txBody>
          <a:bodyPr>
            <a:noAutofit/>
          </a:bodyPr>
          <a:lstStyle/>
          <a:p>
            <a:pPr algn="l"/>
            <a:r>
              <a:rPr lang="el-GR" sz="2800" dirty="0" smtClean="0"/>
              <a:t>Ομάδα         </a:t>
            </a:r>
            <a:r>
              <a:rPr lang="en-GB" sz="2800" dirty="0" smtClean="0"/>
              <a:t>   </a:t>
            </a:r>
            <a:r>
              <a:rPr lang="el-GR" sz="2800" dirty="0" smtClean="0"/>
              <a:t> Ν     </a:t>
            </a:r>
            <a:r>
              <a:rPr lang="en-GB" sz="2800" dirty="0" smtClean="0"/>
              <a:t>   </a:t>
            </a:r>
            <a:r>
              <a:rPr lang="el-GR" sz="2800" dirty="0" smtClean="0"/>
              <a:t>  Μ</a:t>
            </a:r>
            <a:r>
              <a:rPr lang="en-GB" sz="2800" dirty="0" err="1" smtClean="0"/>
              <a:t>ean</a:t>
            </a:r>
            <a:r>
              <a:rPr lang="el-GR" sz="2800" dirty="0" smtClean="0"/>
              <a:t>          </a:t>
            </a:r>
            <a:r>
              <a:rPr lang="en-GB" sz="2800" dirty="0" smtClean="0"/>
              <a:t>    Std. Dev.                    Std. Error </a:t>
            </a:r>
            <a:endParaRPr lang="el-GR" sz="2800" dirty="0"/>
          </a:p>
        </p:txBody>
      </p:sp>
      <p:sp>
        <p:nvSpPr>
          <p:cNvPr id="15" name="Θέση περιεχομένου 2"/>
          <p:cNvSpPr>
            <a:spLocks noGrp="1"/>
          </p:cNvSpPr>
          <p:nvPr>
            <p:ph idx="1"/>
          </p:nvPr>
        </p:nvSpPr>
        <p:spPr>
          <a:xfrm>
            <a:off x="1043188" y="1762260"/>
            <a:ext cx="10097037" cy="953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Πειραματική         </a:t>
            </a:r>
            <a:r>
              <a:rPr lang="en-GB" sz="2000" dirty="0" smtClean="0"/>
              <a:t>    </a:t>
            </a:r>
            <a:r>
              <a:rPr lang="el-GR" sz="2000" dirty="0" smtClean="0"/>
              <a:t>23           </a:t>
            </a:r>
            <a:r>
              <a:rPr lang="en-GB" sz="2000" dirty="0" smtClean="0"/>
              <a:t>     </a:t>
            </a:r>
            <a:r>
              <a:rPr lang="el-GR" sz="2000" dirty="0" smtClean="0"/>
              <a:t>48,70                            18,48                                           3,85</a:t>
            </a:r>
          </a:p>
          <a:p>
            <a:pPr marL="0" indent="0">
              <a:buNone/>
            </a:pPr>
            <a:r>
              <a:rPr lang="el-GR" sz="2000" dirty="0" smtClean="0"/>
              <a:t>Ελέγχου                 </a:t>
            </a:r>
            <a:r>
              <a:rPr lang="en-GB" sz="2000" dirty="0" smtClean="0"/>
              <a:t>    </a:t>
            </a:r>
            <a:r>
              <a:rPr lang="el-GR" sz="2000" dirty="0" smtClean="0"/>
              <a:t>20           </a:t>
            </a:r>
            <a:r>
              <a:rPr lang="en-GB" sz="2000" dirty="0" smtClean="0"/>
              <a:t>     </a:t>
            </a:r>
            <a:r>
              <a:rPr lang="el-GR" sz="2000" dirty="0" smtClean="0"/>
              <a:t>67,00                            17,58                                           3,93</a:t>
            </a:r>
            <a:endParaRPr lang="el-GR" sz="2000" dirty="0"/>
          </a:p>
        </p:txBody>
      </p:sp>
      <p:sp>
        <p:nvSpPr>
          <p:cNvPr id="17" name="Θέση περιεχομένου 2"/>
          <p:cNvSpPr txBox="1">
            <a:spLocks/>
          </p:cNvSpPr>
          <p:nvPr/>
        </p:nvSpPr>
        <p:spPr>
          <a:xfrm>
            <a:off x="1015282" y="240409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στοιχεία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πειραματικής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ομάδας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ελέγχου 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Πριν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τη διδακτική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παρέμβαση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Ευθεία γραμμή σύνδεσης 17"/>
          <p:cNvCxnSpPr/>
          <p:nvPr/>
        </p:nvCxnSpPr>
        <p:spPr>
          <a:xfrm flipV="1">
            <a:off x="1058425" y="3990303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Ευθεία γραμμή σύνδεσης 18"/>
          <p:cNvCxnSpPr/>
          <p:nvPr/>
        </p:nvCxnSpPr>
        <p:spPr>
          <a:xfrm>
            <a:off x="1064647" y="4696499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Ευθεία γραμμή σύνδεσης 19"/>
          <p:cNvCxnSpPr/>
          <p:nvPr/>
        </p:nvCxnSpPr>
        <p:spPr>
          <a:xfrm flipV="1">
            <a:off x="1056277" y="5136519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Τίτλος 1"/>
          <p:cNvSpPr txBox="1">
            <a:spLocks/>
          </p:cNvSpPr>
          <p:nvPr/>
        </p:nvSpPr>
        <p:spPr>
          <a:xfrm>
            <a:off x="1041041" y="4028938"/>
            <a:ext cx="10097036" cy="47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Pre-test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df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Mean Difference              Sig. (2-tailed)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2" name="Θέση περιεχομένου 2"/>
          <p:cNvSpPr txBox="1">
            <a:spLocks/>
          </p:cNvSpPr>
          <p:nvPr/>
        </p:nvSpPr>
        <p:spPr>
          <a:xfrm>
            <a:off x="1041040" y="4503313"/>
            <a:ext cx="10097037" cy="972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- test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,314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18,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0019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Θέση περιεχομένου 2"/>
          <p:cNvSpPr txBox="1">
            <a:spLocks/>
          </p:cNvSpPr>
          <p:nvPr/>
        </p:nvSpPr>
        <p:spPr>
          <a:xfrm>
            <a:off x="1013134" y="2981461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ανεξάρτητων δειγμάτων για το τεστ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Πριν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τη διδακτική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παρέμβαση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013133" y="5214600"/>
            <a:ext cx="105907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Υπήρξε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σημαντική διαφορά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στις βαθμολογίες των μαθητών πριν από τη διδακτική παρέμβαση για την πειραματική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ομάδα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την ομάδα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ελέγχου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Εικόνα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2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build="p"/>
      <p:bldP spid="17" grpId="0"/>
      <p:bldP spid="21" grpId="0"/>
      <p:bldP spid="22" grpId="0"/>
      <p:bldP spid="23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Ευθεία γραμμή σύνδεσης 6"/>
          <p:cNvCxnSpPr/>
          <p:nvPr/>
        </p:nvCxnSpPr>
        <p:spPr>
          <a:xfrm flipV="1">
            <a:off x="1060573" y="1249251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1066795" y="1762262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 flipV="1">
            <a:off x="1058425" y="2562894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Τίτλος 1"/>
          <p:cNvSpPr>
            <a:spLocks noGrp="1"/>
          </p:cNvSpPr>
          <p:nvPr>
            <p:ph type="title"/>
          </p:nvPr>
        </p:nvSpPr>
        <p:spPr>
          <a:xfrm>
            <a:off x="1043189" y="1287886"/>
            <a:ext cx="10097036" cy="474375"/>
          </a:xfrm>
        </p:spPr>
        <p:txBody>
          <a:bodyPr>
            <a:noAutofit/>
          </a:bodyPr>
          <a:lstStyle/>
          <a:p>
            <a:pPr algn="l"/>
            <a:r>
              <a:rPr lang="el-GR" sz="2800" dirty="0" smtClean="0"/>
              <a:t>Ομάδα         </a:t>
            </a:r>
            <a:r>
              <a:rPr lang="en-GB" sz="2800" dirty="0" smtClean="0"/>
              <a:t>   </a:t>
            </a:r>
            <a:r>
              <a:rPr lang="el-GR" sz="2800" dirty="0" smtClean="0"/>
              <a:t> Ν     </a:t>
            </a:r>
            <a:r>
              <a:rPr lang="en-GB" sz="2800" dirty="0" smtClean="0"/>
              <a:t>   </a:t>
            </a:r>
            <a:r>
              <a:rPr lang="el-GR" sz="2800" dirty="0" smtClean="0"/>
              <a:t>  Μ</a:t>
            </a:r>
            <a:r>
              <a:rPr lang="en-GB" sz="2800" dirty="0" err="1" smtClean="0"/>
              <a:t>ean</a:t>
            </a:r>
            <a:r>
              <a:rPr lang="el-GR" sz="2800" dirty="0" smtClean="0"/>
              <a:t>          </a:t>
            </a:r>
            <a:r>
              <a:rPr lang="en-GB" sz="2800" dirty="0" smtClean="0"/>
              <a:t>    Std. Dev.                    Std. Error </a:t>
            </a:r>
            <a:endParaRPr lang="el-GR" sz="2800" dirty="0"/>
          </a:p>
        </p:txBody>
      </p:sp>
      <p:sp>
        <p:nvSpPr>
          <p:cNvPr id="15" name="Θέση περιεχομένου 2"/>
          <p:cNvSpPr>
            <a:spLocks noGrp="1"/>
          </p:cNvSpPr>
          <p:nvPr>
            <p:ph idx="1"/>
          </p:nvPr>
        </p:nvSpPr>
        <p:spPr>
          <a:xfrm>
            <a:off x="1043188" y="1762260"/>
            <a:ext cx="10097037" cy="953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Πειραματική         </a:t>
            </a:r>
            <a:r>
              <a:rPr lang="en-GB" sz="2000" dirty="0" smtClean="0"/>
              <a:t>    </a:t>
            </a:r>
            <a:r>
              <a:rPr lang="el-GR" sz="2000" dirty="0" smtClean="0"/>
              <a:t>23           </a:t>
            </a:r>
            <a:r>
              <a:rPr lang="en-GB" sz="2000" dirty="0" smtClean="0"/>
              <a:t>     </a:t>
            </a:r>
            <a:r>
              <a:rPr lang="el-GR" sz="2000" dirty="0" smtClean="0"/>
              <a:t>48,70                            18,48                                           3,85</a:t>
            </a:r>
          </a:p>
          <a:p>
            <a:pPr marL="0" indent="0">
              <a:buNone/>
            </a:pPr>
            <a:r>
              <a:rPr lang="el-GR" sz="2000" dirty="0" smtClean="0"/>
              <a:t>Ελέγχου                 </a:t>
            </a:r>
            <a:r>
              <a:rPr lang="en-GB" sz="2000" dirty="0" smtClean="0"/>
              <a:t>    </a:t>
            </a:r>
            <a:r>
              <a:rPr lang="el-GR" sz="2000" dirty="0" smtClean="0"/>
              <a:t>20           </a:t>
            </a:r>
            <a:r>
              <a:rPr lang="en-GB" sz="2000" dirty="0" smtClean="0"/>
              <a:t>     </a:t>
            </a:r>
            <a:r>
              <a:rPr lang="el-GR" sz="2000" dirty="0" smtClean="0"/>
              <a:t>67,00                            17,58                                           3,93</a:t>
            </a:r>
            <a:endParaRPr lang="el-GR" sz="2000" dirty="0"/>
          </a:p>
        </p:txBody>
      </p:sp>
      <p:sp>
        <p:nvSpPr>
          <p:cNvPr id="17" name="Θέση περιεχομένου 2"/>
          <p:cNvSpPr txBox="1">
            <a:spLocks/>
          </p:cNvSpPr>
          <p:nvPr/>
        </p:nvSpPr>
        <p:spPr>
          <a:xfrm>
            <a:off x="1015282" y="240409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στοιχεία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πειραματικής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ομάδας ελέγχου 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Πριν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τη διδακτική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παρέμβαση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Ευθεία γραμμή σύνδεσης 17"/>
          <p:cNvCxnSpPr/>
          <p:nvPr/>
        </p:nvCxnSpPr>
        <p:spPr>
          <a:xfrm flipV="1">
            <a:off x="1058425" y="3990303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Ευθεία γραμμή σύνδεσης 18"/>
          <p:cNvCxnSpPr/>
          <p:nvPr/>
        </p:nvCxnSpPr>
        <p:spPr>
          <a:xfrm>
            <a:off x="1064647" y="4696499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Ευθεία γραμμή σύνδεσης 19"/>
          <p:cNvCxnSpPr/>
          <p:nvPr/>
        </p:nvCxnSpPr>
        <p:spPr>
          <a:xfrm flipV="1">
            <a:off x="1056277" y="5136519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Τίτλος 1"/>
          <p:cNvSpPr txBox="1">
            <a:spLocks/>
          </p:cNvSpPr>
          <p:nvPr/>
        </p:nvSpPr>
        <p:spPr>
          <a:xfrm>
            <a:off x="1041041" y="4028938"/>
            <a:ext cx="10097036" cy="47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Pre-test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df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Mean Difference              Sig. (2-tailed)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2" name="Θέση περιεχομένου 2"/>
          <p:cNvSpPr txBox="1">
            <a:spLocks/>
          </p:cNvSpPr>
          <p:nvPr/>
        </p:nvSpPr>
        <p:spPr>
          <a:xfrm>
            <a:off x="1041040" y="4503313"/>
            <a:ext cx="10097037" cy="972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- test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,314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18,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0019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Θέση περιεχομένου 2"/>
          <p:cNvSpPr txBox="1">
            <a:spLocks/>
          </p:cNvSpPr>
          <p:nvPr/>
        </p:nvSpPr>
        <p:spPr>
          <a:xfrm>
            <a:off x="1013134" y="2981461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ανεξάρτητων δειγμάτων για το τεστ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Πριν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τη διδακτική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παρέμβαση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013133" y="5214600"/>
            <a:ext cx="105907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Υπήρξε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σημαντική διαφορά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στις βαθμολογίες των μαθητών πριν από τη διδακτική παρέμβαση για την πειραματική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ομάδα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την ομάδα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ελέγχου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Στρογγυλεμένο ορθογώνιο 5"/>
          <p:cNvSpPr/>
          <p:nvPr/>
        </p:nvSpPr>
        <p:spPr>
          <a:xfrm>
            <a:off x="3846160" y="1257649"/>
            <a:ext cx="1606226" cy="1320501"/>
          </a:xfrm>
          <a:prstGeom prst="roundRect">
            <a:avLst/>
          </a:prstGeom>
          <a:solidFill>
            <a:srgbClr val="00666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Mean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48,70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Κάτω βέλος 4"/>
          <p:cNvSpPr/>
          <p:nvPr/>
        </p:nvSpPr>
        <p:spPr>
          <a:xfrm rot="8967189">
            <a:off x="6045176" y="2042172"/>
            <a:ext cx="818060" cy="4164667"/>
          </a:xfrm>
          <a:prstGeom prst="downArrow">
            <a:avLst/>
          </a:prstGeom>
          <a:solidFill>
            <a:schemeClr val="accent2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Στρογγυλεμένο ορθογώνιο 23"/>
          <p:cNvSpPr/>
          <p:nvPr/>
        </p:nvSpPr>
        <p:spPr>
          <a:xfrm>
            <a:off x="6043653" y="1260424"/>
            <a:ext cx="2137887" cy="1320501"/>
          </a:xfrm>
          <a:prstGeom prst="roundRect">
            <a:avLst/>
          </a:prstGeom>
          <a:solidFill>
            <a:srgbClr val="00666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Std.Dev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18,48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Κάτω βέλος 24"/>
          <p:cNvSpPr/>
          <p:nvPr/>
        </p:nvSpPr>
        <p:spPr>
          <a:xfrm rot="8967189">
            <a:off x="8741255" y="2044947"/>
            <a:ext cx="818060" cy="4164667"/>
          </a:xfrm>
          <a:prstGeom prst="downArrow">
            <a:avLst/>
          </a:prstGeom>
          <a:solidFill>
            <a:schemeClr val="accent2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Στρογγυλεμένο ορθογώνιο 2"/>
          <p:cNvSpPr/>
          <p:nvPr/>
        </p:nvSpPr>
        <p:spPr>
          <a:xfrm>
            <a:off x="6152061" y="5660440"/>
            <a:ext cx="5185390" cy="704493"/>
          </a:xfrm>
          <a:prstGeom prst="roundRect">
            <a:avLst/>
          </a:prstGeom>
          <a:solidFill>
            <a:srgbClr val="006666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πειραματική ομάδα</a:t>
            </a:r>
          </a:p>
        </p:txBody>
      </p:sp>
      <p:pic>
        <p:nvPicPr>
          <p:cNvPr id="26" name="Εικόνα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4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4" grpId="0" animBg="1"/>
      <p:bldP spid="25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Εικόνα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  <p:cxnSp>
        <p:nvCxnSpPr>
          <p:cNvPr id="7" name="Ευθεία γραμμή σύνδεσης 6"/>
          <p:cNvCxnSpPr/>
          <p:nvPr/>
        </p:nvCxnSpPr>
        <p:spPr>
          <a:xfrm flipV="1">
            <a:off x="1060573" y="1249251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1066795" y="1762262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 flipV="1">
            <a:off x="1058425" y="2562894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Τίτλος 1"/>
          <p:cNvSpPr>
            <a:spLocks noGrp="1"/>
          </p:cNvSpPr>
          <p:nvPr>
            <p:ph type="title"/>
          </p:nvPr>
        </p:nvSpPr>
        <p:spPr>
          <a:xfrm>
            <a:off x="1043189" y="1287886"/>
            <a:ext cx="10097036" cy="474375"/>
          </a:xfrm>
        </p:spPr>
        <p:txBody>
          <a:bodyPr>
            <a:noAutofit/>
          </a:bodyPr>
          <a:lstStyle/>
          <a:p>
            <a:pPr algn="l"/>
            <a:r>
              <a:rPr lang="el-GR" sz="2800" dirty="0" smtClean="0"/>
              <a:t>Ομάδα         </a:t>
            </a:r>
            <a:r>
              <a:rPr lang="en-GB" sz="2800" dirty="0" smtClean="0"/>
              <a:t>   </a:t>
            </a:r>
            <a:r>
              <a:rPr lang="el-GR" sz="2800" dirty="0" smtClean="0"/>
              <a:t> Ν     </a:t>
            </a:r>
            <a:r>
              <a:rPr lang="en-GB" sz="2800" dirty="0" smtClean="0"/>
              <a:t>   </a:t>
            </a:r>
            <a:r>
              <a:rPr lang="el-GR" sz="2800" dirty="0" smtClean="0"/>
              <a:t>  Μ</a:t>
            </a:r>
            <a:r>
              <a:rPr lang="en-GB" sz="2800" dirty="0" err="1" smtClean="0"/>
              <a:t>ean</a:t>
            </a:r>
            <a:r>
              <a:rPr lang="el-GR" sz="2800" dirty="0" smtClean="0"/>
              <a:t>          </a:t>
            </a:r>
            <a:r>
              <a:rPr lang="en-GB" sz="2800" dirty="0" smtClean="0"/>
              <a:t>    Std. Dev.                    Std. Error </a:t>
            </a:r>
            <a:endParaRPr lang="el-GR" sz="2800" dirty="0"/>
          </a:p>
        </p:txBody>
      </p:sp>
      <p:sp>
        <p:nvSpPr>
          <p:cNvPr id="15" name="Θέση περιεχομένου 2"/>
          <p:cNvSpPr>
            <a:spLocks noGrp="1"/>
          </p:cNvSpPr>
          <p:nvPr>
            <p:ph idx="1"/>
          </p:nvPr>
        </p:nvSpPr>
        <p:spPr>
          <a:xfrm>
            <a:off x="1043188" y="1762260"/>
            <a:ext cx="10097037" cy="953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Πειραματική         </a:t>
            </a:r>
            <a:r>
              <a:rPr lang="en-GB" sz="2000" dirty="0" smtClean="0"/>
              <a:t>    </a:t>
            </a:r>
            <a:r>
              <a:rPr lang="el-GR" sz="2000" dirty="0" smtClean="0"/>
              <a:t>23           </a:t>
            </a:r>
            <a:r>
              <a:rPr lang="en-GB" sz="2000" dirty="0" smtClean="0"/>
              <a:t>     </a:t>
            </a:r>
            <a:r>
              <a:rPr lang="el-GR" sz="2000" dirty="0" smtClean="0"/>
              <a:t>48,70                            18,48                                           3,85</a:t>
            </a:r>
          </a:p>
          <a:p>
            <a:pPr marL="0" indent="0">
              <a:buNone/>
            </a:pPr>
            <a:r>
              <a:rPr lang="el-GR" sz="2000" dirty="0" smtClean="0"/>
              <a:t>Ελέγχου                 </a:t>
            </a:r>
            <a:r>
              <a:rPr lang="en-GB" sz="2000" dirty="0" smtClean="0"/>
              <a:t>    </a:t>
            </a:r>
            <a:r>
              <a:rPr lang="el-GR" sz="2000" dirty="0" smtClean="0"/>
              <a:t>20           </a:t>
            </a:r>
            <a:r>
              <a:rPr lang="en-GB" sz="2000" dirty="0" smtClean="0"/>
              <a:t>     </a:t>
            </a:r>
            <a:r>
              <a:rPr lang="el-GR" sz="2000" dirty="0" smtClean="0"/>
              <a:t>67,00                            17,58                                           3,93</a:t>
            </a:r>
            <a:endParaRPr lang="el-GR" sz="2000" dirty="0"/>
          </a:p>
        </p:txBody>
      </p:sp>
      <p:sp>
        <p:nvSpPr>
          <p:cNvPr id="17" name="Θέση περιεχομένου 2"/>
          <p:cNvSpPr txBox="1">
            <a:spLocks/>
          </p:cNvSpPr>
          <p:nvPr/>
        </p:nvSpPr>
        <p:spPr>
          <a:xfrm>
            <a:off x="1015282" y="240409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στοιχεία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πειραματικής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ομάδας ελέγχου 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Πριν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τη διδακτική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παρέμβαση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Ευθεία γραμμή σύνδεσης 17"/>
          <p:cNvCxnSpPr/>
          <p:nvPr/>
        </p:nvCxnSpPr>
        <p:spPr>
          <a:xfrm flipV="1">
            <a:off x="1058425" y="3990303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Ευθεία γραμμή σύνδεσης 18"/>
          <p:cNvCxnSpPr/>
          <p:nvPr/>
        </p:nvCxnSpPr>
        <p:spPr>
          <a:xfrm>
            <a:off x="1064647" y="4696499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Ευθεία γραμμή σύνδεσης 19"/>
          <p:cNvCxnSpPr/>
          <p:nvPr/>
        </p:nvCxnSpPr>
        <p:spPr>
          <a:xfrm flipV="1">
            <a:off x="1056277" y="5136519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Τίτλος 1"/>
          <p:cNvSpPr txBox="1">
            <a:spLocks/>
          </p:cNvSpPr>
          <p:nvPr/>
        </p:nvSpPr>
        <p:spPr>
          <a:xfrm>
            <a:off x="1041041" y="4028938"/>
            <a:ext cx="10097036" cy="47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Pre-test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df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Mean Difference              Sig. (2-tailed)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2" name="Θέση περιεχομένου 2"/>
          <p:cNvSpPr txBox="1">
            <a:spLocks/>
          </p:cNvSpPr>
          <p:nvPr/>
        </p:nvSpPr>
        <p:spPr>
          <a:xfrm>
            <a:off x="1041040" y="4503313"/>
            <a:ext cx="10097037" cy="972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- test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,314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18,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0019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Θέση περιεχομένου 2"/>
          <p:cNvSpPr txBox="1">
            <a:spLocks/>
          </p:cNvSpPr>
          <p:nvPr/>
        </p:nvSpPr>
        <p:spPr>
          <a:xfrm>
            <a:off x="1013134" y="2981461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ανεξάρτητων δειγμάτων για το τεστ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Πριν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τη διδακτική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παρέμβαση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013133" y="5214600"/>
            <a:ext cx="105907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Υπήρξε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σημαντική διαφορά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στις βαθμολογίες των μαθητών πριν από τη διδακτική παρέμβαση για την πειραματική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ομάδα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την ομάδα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ελέγχου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Στρογγυλεμένο ορθογώνιο 5"/>
          <p:cNvSpPr/>
          <p:nvPr/>
        </p:nvSpPr>
        <p:spPr>
          <a:xfrm>
            <a:off x="3846160" y="1257649"/>
            <a:ext cx="1606226" cy="1320501"/>
          </a:xfrm>
          <a:prstGeom prst="roundRect">
            <a:avLst/>
          </a:prstGeom>
          <a:solidFill>
            <a:srgbClr val="00666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Mean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48,70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Κάτω βέλος 4"/>
          <p:cNvSpPr/>
          <p:nvPr/>
        </p:nvSpPr>
        <p:spPr>
          <a:xfrm rot="8967189">
            <a:off x="6045176" y="2042172"/>
            <a:ext cx="818060" cy="4164667"/>
          </a:xfrm>
          <a:prstGeom prst="downArrow">
            <a:avLst/>
          </a:prstGeom>
          <a:solidFill>
            <a:schemeClr val="accent2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Στρογγυλεμένο ορθογώνιο 23"/>
          <p:cNvSpPr/>
          <p:nvPr/>
        </p:nvSpPr>
        <p:spPr>
          <a:xfrm>
            <a:off x="6043653" y="1260424"/>
            <a:ext cx="2137887" cy="1320501"/>
          </a:xfrm>
          <a:prstGeom prst="roundRect">
            <a:avLst/>
          </a:prstGeom>
          <a:solidFill>
            <a:srgbClr val="00666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Std.Dev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18,48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Κάτω βέλος 24"/>
          <p:cNvSpPr/>
          <p:nvPr/>
        </p:nvSpPr>
        <p:spPr>
          <a:xfrm rot="8967189">
            <a:off x="8741255" y="2044947"/>
            <a:ext cx="818060" cy="4164667"/>
          </a:xfrm>
          <a:prstGeom prst="downArrow">
            <a:avLst/>
          </a:prstGeom>
          <a:solidFill>
            <a:schemeClr val="accent2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Στρογγυλεμένο ορθογώνιο 2"/>
          <p:cNvSpPr/>
          <p:nvPr/>
        </p:nvSpPr>
        <p:spPr>
          <a:xfrm>
            <a:off x="6152061" y="5660440"/>
            <a:ext cx="5185390" cy="704493"/>
          </a:xfrm>
          <a:prstGeom prst="roundRect">
            <a:avLst/>
          </a:prstGeom>
          <a:solidFill>
            <a:srgbClr val="006666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πειραματική ομάδα</a:t>
            </a:r>
          </a:p>
        </p:txBody>
      </p:sp>
    </p:spTree>
    <p:extLst>
      <p:ext uri="{BB962C8B-B14F-4D97-AF65-F5344CB8AC3E}">
        <p14:creationId xmlns:p14="http://schemas.microsoft.com/office/powerpoint/2010/main" val="258619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4" grpId="0" animBg="1"/>
      <p:bldP spid="25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Ευθεία γραμμή σύνδεσης 6"/>
          <p:cNvCxnSpPr/>
          <p:nvPr/>
        </p:nvCxnSpPr>
        <p:spPr>
          <a:xfrm flipV="1">
            <a:off x="1060573" y="1249251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1066795" y="1762262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 flipV="1">
            <a:off x="1058425" y="2562894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Τίτλος 1"/>
          <p:cNvSpPr>
            <a:spLocks noGrp="1"/>
          </p:cNvSpPr>
          <p:nvPr>
            <p:ph type="title"/>
          </p:nvPr>
        </p:nvSpPr>
        <p:spPr>
          <a:xfrm>
            <a:off x="1043189" y="1287886"/>
            <a:ext cx="10097036" cy="474375"/>
          </a:xfrm>
        </p:spPr>
        <p:txBody>
          <a:bodyPr>
            <a:noAutofit/>
          </a:bodyPr>
          <a:lstStyle/>
          <a:p>
            <a:pPr algn="l"/>
            <a:r>
              <a:rPr lang="el-GR" sz="2800" dirty="0" smtClean="0"/>
              <a:t>Ομάδα         </a:t>
            </a:r>
            <a:r>
              <a:rPr lang="en-GB" sz="2800" dirty="0" smtClean="0"/>
              <a:t>   </a:t>
            </a:r>
            <a:r>
              <a:rPr lang="el-GR" sz="2800" dirty="0" smtClean="0"/>
              <a:t> Ν     </a:t>
            </a:r>
            <a:r>
              <a:rPr lang="en-GB" sz="2800" dirty="0" smtClean="0"/>
              <a:t>   </a:t>
            </a:r>
            <a:r>
              <a:rPr lang="el-GR" sz="2800" dirty="0" smtClean="0"/>
              <a:t>  Μ</a:t>
            </a:r>
            <a:r>
              <a:rPr lang="en-GB" sz="2800" dirty="0" err="1" smtClean="0"/>
              <a:t>ean</a:t>
            </a:r>
            <a:r>
              <a:rPr lang="el-GR" sz="2800" dirty="0" smtClean="0"/>
              <a:t>          </a:t>
            </a:r>
            <a:r>
              <a:rPr lang="en-GB" sz="2800" dirty="0" smtClean="0"/>
              <a:t>    Std. Dev.                    Std. Error </a:t>
            </a:r>
            <a:endParaRPr lang="el-GR" sz="2800" dirty="0"/>
          </a:p>
        </p:txBody>
      </p:sp>
      <p:sp>
        <p:nvSpPr>
          <p:cNvPr id="15" name="Θέση περιεχομένου 2"/>
          <p:cNvSpPr>
            <a:spLocks noGrp="1"/>
          </p:cNvSpPr>
          <p:nvPr>
            <p:ph idx="1"/>
          </p:nvPr>
        </p:nvSpPr>
        <p:spPr>
          <a:xfrm>
            <a:off x="1043188" y="1762260"/>
            <a:ext cx="10097037" cy="953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Πειραματική         </a:t>
            </a:r>
            <a:r>
              <a:rPr lang="en-GB" sz="2000" dirty="0" smtClean="0"/>
              <a:t>    </a:t>
            </a:r>
            <a:r>
              <a:rPr lang="el-GR" sz="2000" dirty="0" smtClean="0"/>
              <a:t>23           </a:t>
            </a:r>
            <a:r>
              <a:rPr lang="en-GB" sz="2000" dirty="0" smtClean="0"/>
              <a:t>     </a:t>
            </a:r>
            <a:r>
              <a:rPr lang="el-GR" sz="2000" dirty="0" smtClean="0"/>
              <a:t>48,70                            18,48                                           3,85</a:t>
            </a:r>
          </a:p>
          <a:p>
            <a:pPr marL="0" indent="0">
              <a:buNone/>
            </a:pPr>
            <a:r>
              <a:rPr lang="el-GR" sz="2000" dirty="0" smtClean="0"/>
              <a:t>Ελέγχου                 </a:t>
            </a:r>
            <a:r>
              <a:rPr lang="en-GB" sz="2000" dirty="0" smtClean="0"/>
              <a:t>    </a:t>
            </a:r>
            <a:r>
              <a:rPr lang="el-GR" sz="2000" dirty="0" smtClean="0"/>
              <a:t>20           </a:t>
            </a:r>
            <a:r>
              <a:rPr lang="en-GB" sz="2000" dirty="0" smtClean="0"/>
              <a:t>     </a:t>
            </a:r>
            <a:r>
              <a:rPr lang="el-GR" sz="2000" dirty="0" smtClean="0"/>
              <a:t>67,00                            17,58                                           3,93</a:t>
            </a:r>
            <a:endParaRPr lang="el-GR" sz="2000" dirty="0"/>
          </a:p>
        </p:txBody>
      </p:sp>
      <p:sp>
        <p:nvSpPr>
          <p:cNvPr id="17" name="Θέση περιεχομένου 2"/>
          <p:cNvSpPr txBox="1">
            <a:spLocks/>
          </p:cNvSpPr>
          <p:nvPr/>
        </p:nvSpPr>
        <p:spPr>
          <a:xfrm>
            <a:off x="1015282" y="240409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στοιχεία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πειραματικής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ομάδας ελέγχου 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Πριν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τη διδακτική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παρέμβαση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Ευθεία γραμμή σύνδεσης 17"/>
          <p:cNvCxnSpPr/>
          <p:nvPr/>
        </p:nvCxnSpPr>
        <p:spPr>
          <a:xfrm flipV="1">
            <a:off x="1058425" y="3990303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Ευθεία γραμμή σύνδεσης 18"/>
          <p:cNvCxnSpPr/>
          <p:nvPr/>
        </p:nvCxnSpPr>
        <p:spPr>
          <a:xfrm>
            <a:off x="1064647" y="4696499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Ευθεία γραμμή σύνδεσης 19"/>
          <p:cNvCxnSpPr/>
          <p:nvPr/>
        </p:nvCxnSpPr>
        <p:spPr>
          <a:xfrm flipV="1">
            <a:off x="1056277" y="5136519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Τίτλος 1"/>
          <p:cNvSpPr txBox="1">
            <a:spLocks/>
          </p:cNvSpPr>
          <p:nvPr/>
        </p:nvSpPr>
        <p:spPr>
          <a:xfrm>
            <a:off x="1041041" y="4028938"/>
            <a:ext cx="10097036" cy="47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Pre-test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df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Mean Difference              Sig. (2-tailed)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2" name="Θέση περιεχομένου 2"/>
          <p:cNvSpPr txBox="1">
            <a:spLocks/>
          </p:cNvSpPr>
          <p:nvPr/>
        </p:nvSpPr>
        <p:spPr>
          <a:xfrm>
            <a:off x="1041040" y="4503313"/>
            <a:ext cx="10097037" cy="972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- test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,314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18,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0019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Θέση περιεχομένου 2"/>
          <p:cNvSpPr txBox="1">
            <a:spLocks/>
          </p:cNvSpPr>
          <p:nvPr/>
        </p:nvSpPr>
        <p:spPr>
          <a:xfrm>
            <a:off x="1013134" y="2981461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ανεξάρτητων δειγμάτων για το τεστ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Πριν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τη διδακτική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παρέμβαση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013133" y="5214600"/>
            <a:ext cx="105907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Υπήρξε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σημαντική διαφορά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στις βαθμολογίες των μαθητών πριν από τη διδακτική παρέμβαση για την πειραματική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ομάδα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την ομάδα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ελέγχου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Στρογγυλεμένο ορθογώνιο 5"/>
          <p:cNvSpPr/>
          <p:nvPr/>
        </p:nvSpPr>
        <p:spPr>
          <a:xfrm>
            <a:off x="3846160" y="1257649"/>
            <a:ext cx="1606226" cy="1320501"/>
          </a:xfrm>
          <a:prstGeom prst="roundRect">
            <a:avLst/>
          </a:prstGeom>
          <a:solidFill>
            <a:srgbClr val="00666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Mean</a:t>
            </a: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67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Κάτω βέλος 4"/>
          <p:cNvSpPr/>
          <p:nvPr/>
        </p:nvSpPr>
        <p:spPr>
          <a:xfrm rot="12537927">
            <a:off x="2383711" y="2112671"/>
            <a:ext cx="818060" cy="4581134"/>
          </a:xfrm>
          <a:prstGeom prst="downArrow">
            <a:avLst/>
          </a:prstGeom>
          <a:solidFill>
            <a:schemeClr val="accent2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Στρογγυλεμένο ορθογώνιο 23"/>
          <p:cNvSpPr/>
          <p:nvPr/>
        </p:nvSpPr>
        <p:spPr>
          <a:xfrm>
            <a:off x="6043653" y="1260424"/>
            <a:ext cx="2137887" cy="1320501"/>
          </a:xfrm>
          <a:prstGeom prst="roundRect">
            <a:avLst/>
          </a:prstGeom>
          <a:solidFill>
            <a:srgbClr val="00666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Std.Dev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Κάτω βέλος 25"/>
          <p:cNvSpPr/>
          <p:nvPr/>
        </p:nvSpPr>
        <p:spPr>
          <a:xfrm rot="12537927">
            <a:off x="4609604" y="2162039"/>
            <a:ext cx="818060" cy="4581134"/>
          </a:xfrm>
          <a:prstGeom prst="downArrow">
            <a:avLst/>
          </a:prstGeom>
          <a:solidFill>
            <a:schemeClr val="accent2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Στρογγυλεμένο ορθογώνιο 2"/>
          <p:cNvSpPr/>
          <p:nvPr/>
        </p:nvSpPr>
        <p:spPr>
          <a:xfrm>
            <a:off x="1064647" y="6003253"/>
            <a:ext cx="3662225" cy="481177"/>
          </a:xfrm>
          <a:prstGeom prst="roundRect">
            <a:avLst/>
          </a:prstGeom>
          <a:solidFill>
            <a:srgbClr val="006666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ομάδα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ελέγχου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Εικόνα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1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4" grpId="0" animBg="1"/>
      <p:bldP spid="26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Ευθεία γραμμή σύνδεσης 6"/>
          <p:cNvCxnSpPr/>
          <p:nvPr/>
        </p:nvCxnSpPr>
        <p:spPr>
          <a:xfrm flipV="1">
            <a:off x="1060573" y="1249251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1066795" y="1762262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 flipV="1">
            <a:off x="1058425" y="2562894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Τίτλος 1"/>
          <p:cNvSpPr>
            <a:spLocks noGrp="1"/>
          </p:cNvSpPr>
          <p:nvPr>
            <p:ph type="title"/>
          </p:nvPr>
        </p:nvSpPr>
        <p:spPr>
          <a:xfrm>
            <a:off x="1043189" y="1287886"/>
            <a:ext cx="10097036" cy="474375"/>
          </a:xfrm>
        </p:spPr>
        <p:txBody>
          <a:bodyPr>
            <a:noAutofit/>
          </a:bodyPr>
          <a:lstStyle/>
          <a:p>
            <a:pPr algn="l"/>
            <a:r>
              <a:rPr lang="el-GR" sz="2800" dirty="0" smtClean="0"/>
              <a:t>Ομάδα         </a:t>
            </a:r>
            <a:r>
              <a:rPr lang="en-GB" sz="2800" dirty="0" smtClean="0"/>
              <a:t>   </a:t>
            </a:r>
            <a:r>
              <a:rPr lang="el-GR" sz="2800" dirty="0" smtClean="0"/>
              <a:t> Ν     </a:t>
            </a:r>
            <a:r>
              <a:rPr lang="en-GB" sz="2800" dirty="0" smtClean="0"/>
              <a:t>   </a:t>
            </a:r>
            <a:r>
              <a:rPr lang="el-GR" sz="2800" dirty="0" smtClean="0"/>
              <a:t>  Μ</a:t>
            </a:r>
            <a:r>
              <a:rPr lang="en-GB" sz="2800" dirty="0" err="1" smtClean="0"/>
              <a:t>ean</a:t>
            </a:r>
            <a:r>
              <a:rPr lang="el-GR" sz="2800" dirty="0" smtClean="0"/>
              <a:t>          </a:t>
            </a:r>
            <a:r>
              <a:rPr lang="en-GB" sz="2800" dirty="0" smtClean="0"/>
              <a:t>    Std. Dev.                    Std. Error </a:t>
            </a:r>
            <a:endParaRPr lang="el-GR" sz="2800" dirty="0"/>
          </a:p>
        </p:txBody>
      </p:sp>
      <p:sp>
        <p:nvSpPr>
          <p:cNvPr id="15" name="Θέση περιεχομένου 2"/>
          <p:cNvSpPr>
            <a:spLocks noGrp="1"/>
          </p:cNvSpPr>
          <p:nvPr>
            <p:ph idx="1"/>
          </p:nvPr>
        </p:nvSpPr>
        <p:spPr>
          <a:xfrm>
            <a:off x="1043188" y="1762260"/>
            <a:ext cx="10097037" cy="953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Πειραματική         </a:t>
            </a:r>
            <a:r>
              <a:rPr lang="en-GB" sz="2000" dirty="0" smtClean="0"/>
              <a:t>    </a:t>
            </a:r>
            <a:r>
              <a:rPr lang="el-GR" sz="2000" dirty="0" smtClean="0"/>
              <a:t>23           </a:t>
            </a:r>
            <a:r>
              <a:rPr lang="en-GB" sz="2000" dirty="0" smtClean="0"/>
              <a:t>     </a:t>
            </a:r>
            <a:r>
              <a:rPr lang="el-GR" sz="2000" dirty="0" smtClean="0"/>
              <a:t>48,70                            18,48                                           3,85</a:t>
            </a:r>
          </a:p>
          <a:p>
            <a:pPr marL="0" indent="0">
              <a:buNone/>
            </a:pPr>
            <a:r>
              <a:rPr lang="el-GR" sz="2000" dirty="0" smtClean="0"/>
              <a:t>Ελέγχου                 </a:t>
            </a:r>
            <a:r>
              <a:rPr lang="en-GB" sz="2000" dirty="0" smtClean="0"/>
              <a:t>    </a:t>
            </a:r>
            <a:r>
              <a:rPr lang="el-GR" sz="2000" dirty="0" smtClean="0"/>
              <a:t>20           </a:t>
            </a:r>
            <a:r>
              <a:rPr lang="en-GB" sz="2000" dirty="0" smtClean="0"/>
              <a:t>     </a:t>
            </a:r>
            <a:r>
              <a:rPr lang="el-GR" sz="2000" dirty="0" smtClean="0"/>
              <a:t>67,00                            17,58                                           3,93</a:t>
            </a:r>
            <a:endParaRPr lang="el-GR" sz="2000" dirty="0"/>
          </a:p>
        </p:txBody>
      </p:sp>
      <p:sp>
        <p:nvSpPr>
          <p:cNvPr id="17" name="Θέση περιεχομένου 2"/>
          <p:cNvSpPr txBox="1">
            <a:spLocks/>
          </p:cNvSpPr>
          <p:nvPr/>
        </p:nvSpPr>
        <p:spPr>
          <a:xfrm>
            <a:off x="1015282" y="240409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στοιχεία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πειραματικής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ομάδας ελέγχου 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Πριν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τη διδακτική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παρέμβαση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Ευθεία γραμμή σύνδεσης 17"/>
          <p:cNvCxnSpPr/>
          <p:nvPr/>
        </p:nvCxnSpPr>
        <p:spPr>
          <a:xfrm flipV="1">
            <a:off x="1058425" y="3990303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Ευθεία γραμμή σύνδεσης 18"/>
          <p:cNvCxnSpPr/>
          <p:nvPr/>
        </p:nvCxnSpPr>
        <p:spPr>
          <a:xfrm>
            <a:off x="1064647" y="4696499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Ευθεία γραμμή σύνδεσης 19"/>
          <p:cNvCxnSpPr/>
          <p:nvPr/>
        </p:nvCxnSpPr>
        <p:spPr>
          <a:xfrm flipV="1">
            <a:off x="1056277" y="5136519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Τίτλος 1"/>
          <p:cNvSpPr txBox="1">
            <a:spLocks/>
          </p:cNvSpPr>
          <p:nvPr/>
        </p:nvSpPr>
        <p:spPr>
          <a:xfrm>
            <a:off x="1041041" y="4028938"/>
            <a:ext cx="10097036" cy="47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Pre-test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df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Mean Difference              Sig. (2-tailed)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2" name="Θέση περιεχομένου 2"/>
          <p:cNvSpPr txBox="1">
            <a:spLocks/>
          </p:cNvSpPr>
          <p:nvPr/>
        </p:nvSpPr>
        <p:spPr>
          <a:xfrm>
            <a:off x="1041040" y="4503313"/>
            <a:ext cx="10097037" cy="972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- test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,314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18,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0019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Θέση περιεχομένου 2"/>
          <p:cNvSpPr txBox="1">
            <a:spLocks/>
          </p:cNvSpPr>
          <p:nvPr/>
        </p:nvSpPr>
        <p:spPr>
          <a:xfrm>
            <a:off x="1013134" y="2981461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ανεξάρτητων δειγμάτων για το τεστ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Πριν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τη διδακτική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παρέμβαση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013133" y="5214600"/>
            <a:ext cx="105907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Υπήρξε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σημαντική διαφορά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στις βαθμολογίες των μαθητών πριν από τη διδακτική παρέμβαση για την πειραματική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ομάδα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την ομάδα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ελέγχου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Στρογγυλεμένο ορθογώνιο 5"/>
          <p:cNvSpPr/>
          <p:nvPr/>
        </p:nvSpPr>
        <p:spPr>
          <a:xfrm>
            <a:off x="3846160" y="1257649"/>
            <a:ext cx="1606226" cy="1320501"/>
          </a:xfrm>
          <a:prstGeom prst="roundRect">
            <a:avLst/>
          </a:prstGeom>
          <a:solidFill>
            <a:srgbClr val="00666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Mean</a:t>
            </a: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67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Κάτω βέλος 4"/>
          <p:cNvSpPr/>
          <p:nvPr/>
        </p:nvSpPr>
        <p:spPr>
          <a:xfrm rot="12537927">
            <a:off x="2383711" y="2112671"/>
            <a:ext cx="818060" cy="4581134"/>
          </a:xfrm>
          <a:prstGeom prst="downArrow">
            <a:avLst/>
          </a:prstGeom>
          <a:solidFill>
            <a:schemeClr val="accent2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Στρογγυλεμένο ορθογώνιο 23"/>
          <p:cNvSpPr/>
          <p:nvPr/>
        </p:nvSpPr>
        <p:spPr>
          <a:xfrm>
            <a:off x="6043653" y="1260424"/>
            <a:ext cx="2137887" cy="1320501"/>
          </a:xfrm>
          <a:prstGeom prst="roundRect">
            <a:avLst/>
          </a:prstGeom>
          <a:solidFill>
            <a:srgbClr val="00666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Std.Dev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Κάτω βέλος 25"/>
          <p:cNvSpPr/>
          <p:nvPr/>
        </p:nvSpPr>
        <p:spPr>
          <a:xfrm rot="12537927">
            <a:off x="4609604" y="2162039"/>
            <a:ext cx="818060" cy="4581134"/>
          </a:xfrm>
          <a:prstGeom prst="downArrow">
            <a:avLst/>
          </a:prstGeom>
          <a:solidFill>
            <a:schemeClr val="accent2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Στρογγυλεμένο ορθογώνιο 2"/>
          <p:cNvSpPr/>
          <p:nvPr/>
        </p:nvSpPr>
        <p:spPr>
          <a:xfrm>
            <a:off x="1064647" y="6003253"/>
            <a:ext cx="3662225" cy="481177"/>
          </a:xfrm>
          <a:prstGeom prst="roundRect">
            <a:avLst/>
          </a:prstGeom>
          <a:solidFill>
            <a:srgbClr val="006666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ομάδα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ελέγχου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Εικόνα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3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4" grpId="0" animBg="1"/>
      <p:bldP spid="26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Ευθεία γραμμή σύνδεσης 6"/>
          <p:cNvCxnSpPr/>
          <p:nvPr/>
        </p:nvCxnSpPr>
        <p:spPr>
          <a:xfrm flipV="1">
            <a:off x="1060573" y="1249251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1066795" y="1762262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 flipV="1">
            <a:off x="1058425" y="2562894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Τίτλος 1"/>
          <p:cNvSpPr>
            <a:spLocks noGrp="1"/>
          </p:cNvSpPr>
          <p:nvPr>
            <p:ph type="title"/>
          </p:nvPr>
        </p:nvSpPr>
        <p:spPr>
          <a:xfrm>
            <a:off x="1043189" y="1287886"/>
            <a:ext cx="10097036" cy="474375"/>
          </a:xfrm>
        </p:spPr>
        <p:txBody>
          <a:bodyPr>
            <a:noAutofit/>
          </a:bodyPr>
          <a:lstStyle/>
          <a:p>
            <a:pPr algn="l"/>
            <a:r>
              <a:rPr lang="el-GR" sz="2800" dirty="0" smtClean="0"/>
              <a:t>Ομάδα         </a:t>
            </a:r>
            <a:r>
              <a:rPr lang="en-GB" sz="2800" dirty="0" smtClean="0"/>
              <a:t>   </a:t>
            </a:r>
            <a:r>
              <a:rPr lang="el-GR" sz="2800" dirty="0" smtClean="0"/>
              <a:t> Ν     </a:t>
            </a:r>
            <a:r>
              <a:rPr lang="en-GB" sz="2800" dirty="0" smtClean="0"/>
              <a:t>   </a:t>
            </a:r>
            <a:r>
              <a:rPr lang="el-GR" sz="2800" dirty="0" smtClean="0"/>
              <a:t>  Μ</a:t>
            </a:r>
            <a:r>
              <a:rPr lang="en-GB" sz="2800" dirty="0" err="1" smtClean="0"/>
              <a:t>ean</a:t>
            </a:r>
            <a:r>
              <a:rPr lang="el-GR" sz="2800" dirty="0" smtClean="0"/>
              <a:t>          </a:t>
            </a:r>
            <a:r>
              <a:rPr lang="en-GB" sz="2800" dirty="0" smtClean="0"/>
              <a:t>    Std. Dev.                    Std. Error </a:t>
            </a:r>
            <a:endParaRPr lang="el-GR" sz="2800" dirty="0"/>
          </a:p>
        </p:txBody>
      </p:sp>
      <p:sp>
        <p:nvSpPr>
          <p:cNvPr id="15" name="Θέση περιεχομένου 2"/>
          <p:cNvSpPr>
            <a:spLocks noGrp="1"/>
          </p:cNvSpPr>
          <p:nvPr>
            <p:ph idx="1"/>
          </p:nvPr>
        </p:nvSpPr>
        <p:spPr>
          <a:xfrm>
            <a:off x="1043188" y="1762260"/>
            <a:ext cx="10097037" cy="953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Πειραματική         </a:t>
            </a:r>
            <a:r>
              <a:rPr lang="en-GB" sz="2000" dirty="0" smtClean="0"/>
              <a:t>    </a:t>
            </a:r>
            <a:r>
              <a:rPr lang="el-GR" sz="2000" dirty="0" smtClean="0"/>
              <a:t>23           </a:t>
            </a:r>
            <a:r>
              <a:rPr lang="en-GB" sz="2000" dirty="0" smtClean="0"/>
              <a:t>     </a:t>
            </a:r>
            <a:r>
              <a:rPr lang="el-GR" sz="2000" dirty="0" smtClean="0"/>
              <a:t>11,96                            </a:t>
            </a:r>
            <a:r>
              <a:rPr lang="el-GR" sz="2000" dirty="0"/>
              <a:t> </a:t>
            </a:r>
            <a:r>
              <a:rPr lang="el-GR" sz="2000" dirty="0" smtClean="0"/>
              <a:t>8,22                                           1,71</a:t>
            </a:r>
          </a:p>
          <a:p>
            <a:pPr marL="0" indent="0">
              <a:buNone/>
            </a:pPr>
            <a:r>
              <a:rPr lang="el-GR" sz="2000" dirty="0" smtClean="0"/>
              <a:t>Ελέγχου                 </a:t>
            </a:r>
            <a:r>
              <a:rPr lang="en-GB" sz="2000" dirty="0" smtClean="0"/>
              <a:t>    </a:t>
            </a:r>
            <a:r>
              <a:rPr lang="el-GR" sz="2000" dirty="0" smtClean="0"/>
              <a:t>20           </a:t>
            </a:r>
            <a:r>
              <a:rPr lang="en-GB" sz="2000" dirty="0" smtClean="0"/>
              <a:t>     </a:t>
            </a:r>
            <a:r>
              <a:rPr lang="el-GR" sz="2000" dirty="0"/>
              <a:t> </a:t>
            </a:r>
            <a:r>
              <a:rPr lang="el-GR" sz="2000" dirty="0" smtClean="0"/>
              <a:t>  4,00                            </a:t>
            </a:r>
            <a:r>
              <a:rPr lang="el-GR" sz="2000" dirty="0"/>
              <a:t> </a:t>
            </a:r>
            <a:r>
              <a:rPr lang="el-GR" sz="2000" dirty="0" smtClean="0"/>
              <a:t>9,12                                           2,04</a:t>
            </a:r>
            <a:endParaRPr lang="el-GR" sz="2000" dirty="0"/>
          </a:p>
        </p:txBody>
      </p:sp>
      <p:sp>
        <p:nvSpPr>
          <p:cNvPr id="17" name="Θέση περιεχομένου 2"/>
          <p:cNvSpPr txBox="1">
            <a:spLocks/>
          </p:cNvSpPr>
          <p:nvPr/>
        </p:nvSpPr>
        <p:spPr>
          <a:xfrm>
            <a:off x="1015282" y="240409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στοιχεία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πειραματικής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ομάδας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ελέγχου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τη διαφορά της βαθμολογίας 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Πριν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και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Μετά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τη διδακτική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παρέμβαση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Ευθεία γραμμή σύνδεσης 17"/>
          <p:cNvCxnSpPr/>
          <p:nvPr/>
        </p:nvCxnSpPr>
        <p:spPr>
          <a:xfrm flipV="1">
            <a:off x="1058425" y="3990303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Ευθεία γραμμή σύνδεσης 18"/>
          <p:cNvCxnSpPr/>
          <p:nvPr/>
        </p:nvCxnSpPr>
        <p:spPr>
          <a:xfrm>
            <a:off x="1064647" y="4696499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Ευθεία γραμμή σύνδεσης 19"/>
          <p:cNvCxnSpPr/>
          <p:nvPr/>
        </p:nvCxnSpPr>
        <p:spPr>
          <a:xfrm flipV="1">
            <a:off x="1056277" y="5136519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Τίτλος 1"/>
          <p:cNvSpPr txBox="1">
            <a:spLocks/>
          </p:cNvSpPr>
          <p:nvPr/>
        </p:nvSpPr>
        <p:spPr>
          <a:xfrm>
            <a:off x="1041041" y="4028938"/>
            <a:ext cx="10097036" cy="47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Pre-test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df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Mean Difference              Sig. (2-tailed)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2" name="Θέση περιεχομένου 2"/>
          <p:cNvSpPr txBox="1">
            <a:spLocks/>
          </p:cNvSpPr>
          <p:nvPr/>
        </p:nvSpPr>
        <p:spPr>
          <a:xfrm>
            <a:off x="1041040" y="4503313"/>
            <a:ext cx="10097037" cy="972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- test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009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7,96                                          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3" name="Θέση περιεχομένου 2"/>
          <p:cNvSpPr txBox="1">
            <a:spLocks/>
          </p:cNvSpPr>
          <p:nvPr/>
        </p:nvSpPr>
        <p:spPr>
          <a:xfrm>
            <a:off x="1013134" y="2981461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T-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test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ανεξάρτητων δειγμάτων για το τεστ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από τη διαφορά της βαθμολογίας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Πριν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και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Μετά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από τη διδακτική παρέμβαση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Εικόνα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5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build="p"/>
      <p:bldP spid="17" grpId="0"/>
      <p:bldP spid="21" grpId="0"/>
      <p:bldP spid="22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Ευθεία γραμμή σύνδεσης 6"/>
          <p:cNvCxnSpPr/>
          <p:nvPr/>
        </p:nvCxnSpPr>
        <p:spPr>
          <a:xfrm flipV="1">
            <a:off x="1060573" y="1249251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1066795" y="1762262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 flipV="1">
            <a:off x="1058425" y="2562894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Τίτλος 1"/>
          <p:cNvSpPr>
            <a:spLocks noGrp="1"/>
          </p:cNvSpPr>
          <p:nvPr>
            <p:ph type="title"/>
          </p:nvPr>
        </p:nvSpPr>
        <p:spPr>
          <a:xfrm>
            <a:off x="1043189" y="1287886"/>
            <a:ext cx="10097036" cy="474375"/>
          </a:xfrm>
        </p:spPr>
        <p:txBody>
          <a:bodyPr>
            <a:noAutofit/>
          </a:bodyPr>
          <a:lstStyle/>
          <a:p>
            <a:pPr algn="l"/>
            <a:r>
              <a:rPr lang="el-GR" sz="2800" dirty="0" smtClean="0"/>
              <a:t>Ομάδα         </a:t>
            </a:r>
            <a:r>
              <a:rPr lang="en-GB" sz="2800" dirty="0" smtClean="0"/>
              <a:t>   </a:t>
            </a:r>
            <a:r>
              <a:rPr lang="el-GR" sz="2800" dirty="0" smtClean="0"/>
              <a:t> Ν     </a:t>
            </a:r>
            <a:r>
              <a:rPr lang="en-GB" sz="2800" dirty="0" smtClean="0"/>
              <a:t>   </a:t>
            </a:r>
            <a:r>
              <a:rPr lang="el-GR" sz="2800" dirty="0" smtClean="0"/>
              <a:t>  Μ</a:t>
            </a:r>
            <a:r>
              <a:rPr lang="en-GB" sz="2800" dirty="0" err="1" smtClean="0"/>
              <a:t>ean</a:t>
            </a:r>
            <a:r>
              <a:rPr lang="el-GR" sz="2800" dirty="0" smtClean="0"/>
              <a:t>          </a:t>
            </a:r>
            <a:r>
              <a:rPr lang="en-GB" sz="2800" dirty="0" smtClean="0"/>
              <a:t>    Std. Dev.                    Std. Error </a:t>
            </a:r>
            <a:endParaRPr lang="el-GR" sz="2800" dirty="0"/>
          </a:p>
        </p:txBody>
      </p:sp>
      <p:sp>
        <p:nvSpPr>
          <p:cNvPr id="15" name="Θέση περιεχομένου 2"/>
          <p:cNvSpPr>
            <a:spLocks noGrp="1"/>
          </p:cNvSpPr>
          <p:nvPr>
            <p:ph idx="1"/>
          </p:nvPr>
        </p:nvSpPr>
        <p:spPr>
          <a:xfrm>
            <a:off x="1043188" y="1762260"/>
            <a:ext cx="10097037" cy="953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Πειραματική         </a:t>
            </a:r>
            <a:r>
              <a:rPr lang="en-GB" sz="2000" dirty="0" smtClean="0"/>
              <a:t>    </a:t>
            </a:r>
            <a:r>
              <a:rPr lang="el-GR" sz="2000" dirty="0" smtClean="0"/>
              <a:t>23           </a:t>
            </a:r>
            <a:r>
              <a:rPr lang="en-GB" sz="2000" dirty="0" smtClean="0"/>
              <a:t>     </a:t>
            </a:r>
            <a:r>
              <a:rPr lang="el-GR" sz="2000" dirty="0" smtClean="0"/>
              <a:t>11,96                            </a:t>
            </a:r>
            <a:r>
              <a:rPr lang="el-GR" sz="2000" dirty="0"/>
              <a:t> </a:t>
            </a:r>
            <a:r>
              <a:rPr lang="el-GR" sz="2000" dirty="0" smtClean="0"/>
              <a:t>8,22                                           1,71</a:t>
            </a:r>
          </a:p>
          <a:p>
            <a:pPr marL="0" indent="0">
              <a:buNone/>
            </a:pPr>
            <a:r>
              <a:rPr lang="el-GR" sz="2000" dirty="0" smtClean="0"/>
              <a:t>Ελέγχου                 </a:t>
            </a:r>
            <a:r>
              <a:rPr lang="en-GB" sz="2000" dirty="0" smtClean="0"/>
              <a:t>    </a:t>
            </a:r>
            <a:r>
              <a:rPr lang="el-GR" sz="2000" dirty="0" smtClean="0"/>
              <a:t>20           </a:t>
            </a:r>
            <a:r>
              <a:rPr lang="en-GB" sz="2000" dirty="0" smtClean="0"/>
              <a:t>     </a:t>
            </a:r>
            <a:r>
              <a:rPr lang="el-GR" sz="2000" dirty="0"/>
              <a:t> </a:t>
            </a:r>
            <a:r>
              <a:rPr lang="el-GR" sz="2000" dirty="0" smtClean="0"/>
              <a:t>  4,00                            </a:t>
            </a:r>
            <a:r>
              <a:rPr lang="el-GR" sz="2000" dirty="0"/>
              <a:t> </a:t>
            </a:r>
            <a:r>
              <a:rPr lang="el-GR" sz="2000" dirty="0" smtClean="0"/>
              <a:t>9,12                                           2,04</a:t>
            </a:r>
            <a:endParaRPr lang="el-GR" sz="2000" dirty="0"/>
          </a:p>
        </p:txBody>
      </p:sp>
      <p:sp>
        <p:nvSpPr>
          <p:cNvPr id="17" name="Θέση περιεχομένου 2"/>
          <p:cNvSpPr txBox="1">
            <a:spLocks/>
          </p:cNvSpPr>
          <p:nvPr/>
        </p:nvSpPr>
        <p:spPr>
          <a:xfrm>
            <a:off x="1015282" y="240409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στοιχεία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πειραματικής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ομάδας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ελέγχου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τη διαφορά της βαθμολογίας 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Πριν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και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Μετά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τη διδακτική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παρέμβαση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Ευθεία γραμμή σύνδεσης 17"/>
          <p:cNvCxnSpPr/>
          <p:nvPr/>
        </p:nvCxnSpPr>
        <p:spPr>
          <a:xfrm flipV="1">
            <a:off x="1058425" y="3990303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Ευθεία γραμμή σύνδεσης 18"/>
          <p:cNvCxnSpPr/>
          <p:nvPr/>
        </p:nvCxnSpPr>
        <p:spPr>
          <a:xfrm>
            <a:off x="1064647" y="4696499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Ευθεία γραμμή σύνδεσης 19"/>
          <p:cNvCxnSpPr/>
          <p:nvPr/>
        </p:nvCxnSpPr>
        <p:spPr>
          <a:xfrm flipV="1">
            <a:off x="1056277" y="5136519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Τίτλος 1"/>
          <p:cNvSpPr txBox="1">
            <a:spLocks/>
          </p:cNvSpPr>
          <p:nvPr/>
        </p:nvSpPr>
        <p:spPr>
          <a:xfrm>
            <a:off x="1041041" y="4028938"/>
            <a:ext cx="10097036" cy="47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Pre-test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df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Mean Difference              Sig. (2-tailed)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2" name="Θέση περιεχομένου 2"/>
          <p:cNvSpPr txBox="1">
            <a:spLocks/>
          </p:cNvSpPr>
          <p:nvPr/>
        </p:nvSpPr>
        <p:spPr>
          <a:xfrm>
            <a:off x="1041040" y="4503313"/>
            <a:ext cx="10097037" cy="972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- test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009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7,96                                          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3" name="Θέση περιεχομένου 2"/>
          <p:cNvSpPr txBox="1">
            <a:spLocks/>
          </p:cNvSpPr>
          <p:nvPr/>
        </p:nvSpPr>
        <p:spPr>
          <a:xfrm>
            <a:off x="1013134" y="2981461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T-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test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ανεξάρτητων δειγμάτων για το τεστ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από τη διαφορά της βαθμολογίας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Πριν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και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Μετά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από τη διδακτική παρέμβαση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437881" y="5124447"/>
            <a:ext cx="113978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 τιμή του 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t-test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ήταν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υποδεικνύοντας σημαντικές στατιστικές διαφορές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στις βαθμολογίες. Η πειραματική ομάδα έχει υψηλότερο μέσο όρο από την ομάδα ελέγχου και παρουσιάζει στατιστικά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βελτίωση</a:t>
            </a: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Στρογγυλεμένο ορθογώνιο 15"/>
          <p:cNvSpPr/>
          <p:nvPr/>
        </p:nvSpPr>
        <p:spPr>
          <a:xfrm>
            <a:off x="2365086" y="4038167"/>
            <a:ext cx="1606226" cy="1091323"/>
          </a:xfrm>
          <a:prstGeom prst="roundRect">
            <a:avLst/>
          </a:prstGeom>
          <a:solidFill>
            <a:srgbClr val="00666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3,009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Στρογγυλεμένο ορθογώνιο 23"/>
          <p:cNvSpPr/>
          <p:nvPr/>
        </p:nvSpPr>
        <p:spPr>
          <a:xfrm>
            <a:off x="8698120" y="4023140"/>
            <a:ext cx="1943534" cy="1091323"/>
          </a:xfrm>
          <a:prstGeom prst="roundRect">
            <a:avLst/>
          </a:prstGeom>
          <a:solidFill>
            <a:srgbClr val="00666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  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0,004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Εικόνα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0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Εικόνα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  <p:cxnSp>
        <p:nvCxnSpPr>
          <p:cNvPr id="7" name="Ευθεία γραμμή σύνδεσης 6"/>
          <p:cNvCxnSpPr/>
          <p:nvPr/>
        </p:nvCxnSpPr>
        <p:spPr>
          <a:xfrm flipV="1">
            <a:off x="1060573" y="1249251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1066795" y="1762262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 flipV="1">
            <a:off x="1058425" y="2562894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Τίτλος 1"/>
          <p:cNvSpPr>
            <a:spLocks noGrp="1"/>
          </p:cNvSpPr>
          <p:nvPr>
            <p:ph type="title"/>
          </p:nvPr>
        </p:nvSpPr>
        <p:spPr>
          <a:xfrm>
            <a:off x="1043189" y="1287886"/>
            <a:ext cx="10097036" cy="474375"/>
          </a:xfrm>
        </p:spPr>
        <p:txBody>
          <a:bodyPr>
            <a:noAutofit/>
          </a:bodyPr>
          <a:lstStyle/>
          <a:p>
            <a:pPr algn="l"/>
            <a:r>
              <a:rPr lang="el-GR" sz="2800" dirty="0" smtClean="0"/>
              <a:t>Ομάδα         </a:t>
            </a:r>
            <a:r>
              <a:rPr lang="en-GB" sz="2800" dirty="0" smtClean="0"/>
              <a:t>   </a:t>
            </a:r>
            <a:r>
              <a:rPr lang="el-GR" sz="2800" dirty="0" smtClean="0"/>
              <a:t> Ν     </a:t>
            </a:r>
            <a:r>
              <a:rPr lang="en-GB" sz="2800" dirty="0" smtClean="0"/>
              <a:t>   </a:t>
            </a:r>
            <a:r>
              <a:rPr lang="el-GR" sz="2800" dirty="0" smtClean="0"/>
              <a:t>  Μ</a:t>
            </a:r>
            <a:r>
              <a:rPr lang="en-GB" sz="2800" dirty="0" err="1" smtClean="0"/>
              <a:t>ean</a:t>
            </a:r>
            <a:r>
              <a:rPr lang="el-GR" sz="2800" dirty="0" smtClean="0"/>
              <a:t>          </a:t>
            </a:r>
            <a:r>
              <a:rPr lang="en-GB" sz="2800" dirty="0" smtClean="0"/>
              <a:t>    Std. Dev.                    Std. Error </a:t>
            </a:r>
            <a:endParaRPr lang="el-GR" sz="2800" dirty="0"/>
          </a:p>
        </p:txBody>
      </p:sp>
      <p:sp>
        <p:nvSpPr>
          <p:cNvPr id="15" name="Θέση περιεχομένου 2"/>
          <p:cNvSpPr>
            <a:spLocks noGrp="1"/>
          </p:cNvSpPr>
          <p:nvPr>
            <p:ph idx="1"/>
          </p:nvPr>
        </p:nvSpPr>
        <p:spPr>
          <a:xfrm>
            <a:off x="1043188" y="1762260"/>
            <a:ext cx="10097037" cy="953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Πειραματική         </a:t>
            </a:r>
            <a:r>
              <a:rPr lang="en-GB" sz="2000" dirty="0" smtClean="0"/>
              <a:t>    </a:t>
            </a:r>
            <a:r>
              <a:rPr lang="el-GR" sz="2000" dirty="0" smtClean="0"/>
              <a:t>23           </a:t>
            </a:r>
            <a:r>
              <a:rPr lang="en-GB" sz="2000" dirty="0" smtClean="0"/>
              <a:t>     </a:t>
            </a:r>
            <a:r>
              <a:rPr lang="el-GR" sz="2000" dirty="0" smtClean="0"/>
              <a:t>11,96                            </a:t>
            </a:r>
            <a:r>
              <a:rPr lang="el-GR" sz="2000" dirty="0"/>
              <a:t> </a:t>
            </a:r>
            <a:r>
              <a:rPr lang="el-GR" sz="2000" dirty="0" smtClean="0"/>
              <a:t>8,22                                           1,71</a:t>
            </a:r>
          </a:p>
          <a:p>
            <a:pPr marL="0" indent="0">
              <a:buNone/>
            </a:pPr>
            <a:r>
              <a:rPr lang="el-GR" sz="2000" dirty="0" smtClean="0"/>
              <a:t>Ελέγχου                 </a:t>
            </a:r>
            <a:r>
              <a:rPr lang="en-GB" sz="2000" dirty="0" smtClean="0"/>
              <a:t>    </a:t>
            </a:r>
            <a:r>
              <a:rPr lang="el-GR" sz="2000" dirty="0" smtClean="0"/>
              <a:t>20           </a:t>
            </a:r>
            <a:r>
              <a:rPr lang="en-GB" sz="2000" dirty="0" smtClean="0"/>
              <a:t>     </a:t>
            </a:r>
            <a:r>
              <a:rPr lang="el-GR" sz="2000" dirty="0"/>
              <a:t> </a:t>
            </a:r>
            <a:r>
              <a:rPr lang="el-GR" sz="2000" dirty="0" smtClean="0"/>
              <a:t>  4,00                            </a:t>
            </a:r>
            <a:r>
              <a:rPr lang="el-GR" sz="2000" dirty="0"/>
              <a:t> </a:t>
            </a:r>
            <a:r>
              <a:rPr lang="el-GR" sz="2000" dirty="0" smtClean="0"/>
              <a:t>9,12                                           2,04</a:t>
            </a:r>
            <a:endParaRPr lang="el-GR" sz="2000" dirty="0"/>
          </a:p>
        </p:txBody>
      </p:sp>
      <p:sp>
        <p:nvSpPr>
          <p:cNvPr id="17" name="Θέση περιεχομένου 2"/>
          <p:cNvSpPr txBox="1">
            <a:spLocks/>
          </p:cNvSpPr>
          <p:nvPr/>
        </p:nvSpPr>
        <p:spPr>
          <a:xfrm>
            <a:off x="1015282" y="240409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στοιχεία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πειραματικής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ομάδας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ελέγχου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τη διαφορά της βαθμολογίας 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Πριν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και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Μετά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τη διδακτική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παρέμβαση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Ευθεία γραμμή σύνδεσης 17"/>
          <p:cNvCxnSpPr/>
          <p:nvPr/>
        </p:nvCxnSpPr>
        <p:spPr>
          <a:xfrm flipV="1">
            <a:off x="1058425" y="3990303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Ευθεία γραμμή σύνδεσης 18"/>
          <p:cNvCxnSpPr/>
          <p:nvPr/>
        </p:nvCxnSpPr>
        <p:spPr>
          <a:xfrm>
            <a:off x="1064647" y="4696499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Ευθεία γραμμή σύνδεσης 19"/>
          <p:cNvCxnSpPr/>
          <p:nvPr/>
        </p:nvCxnSpPr>
        <p:spPr>
          <a:xfrm flipV="1">
            <a:off x="1056277" y="5136519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Τίτλος 1"/>
          <p:cNvSpPr txBox="1">
            <a:spLocks/>
          </p:cNvSpPr>
          <p:nvPr/>
        </p:nvSpPr>
        <p:spPr>
          <a:xfrm>
            <a:off x="1041041" y="4028938"/>
            <a:ext cx="10097036" cy="47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Pre-test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df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Mean Difference              Sig. (2-tailed)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2" name="Θέση περιεχομένου 2"/>
          <p:cNvSpPr txBox="1">
            <a:spLocks/>
          </p:cNvSpPr>
          <p:nvPr/>
        </p:nvSpPr>
        <p:spPr>
          <a:xfrm>
            <a:off x="1041040" y="4503313"/>
            <a:ext cx="10097037" cy="972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- test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009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7,96                                          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3" name="Θέση περιεχομένου 2"/>
          <p:cNvSpPr txBox="1">
            <a:spLocks/>
          </p:cNvSpPr>
          <p:nvPr/>
        </p:nvSpPr>
        <p:spPr>
          <a:xfrm>
            <a:off x="1013134" y="2981461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T-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test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ανεξάρτητων δειγμάτων για το τεστ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από τη διαφορά της βαθμολογίας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Πριν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και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Μετά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από τη διδακτική παρέμβαση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437881" y="5124447"/>
            <a:ext cx="113978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 τιμή του 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t-test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ήταν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υποδεικνύοντας σημαντικές στατιστικές διαφορές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στις βαθμολογίες. Η πειραματική ομάδα έχει υψηλότερο μέσο όρο από την ομάδα ελέγχου και παρουσιάζει στατιστικά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βελτίωση</a:t>
            </a: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Στρογγυλεμένο ορθογώνιο 15"/>
          <p:cNvSpPr/>
          <p:nvPr/>
        </p:nvSpPr>
        <p:spPr>
          <a:xfrm>
            <a:off x="2365086" y="4038167"/>
            <a:ext cx="1606226" cy="1091323"/>
          </a:xfrm>
          <a:prstGeom prst="roundRect">
            <a:avLst/>
          </a:prstGeom>
          <a:solidFill>
            <a:srgbClr val="00666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3,009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Στρογγυλεμένο ορθογώνιο 23"/>
          <p:cNvSpPr/>
          <p:nvPr/>
        </p:nvSpPr>
        <p:spPr>
          <a:xfrm>
            <a:off x="8698120" y="4023140"/>
            <a:ext cx="1943534" cy="1091323"/>
          </a:xfrm>
          <a:prstGeom prst="roundRect">
            <a:avLst/>
          </a:prstGeom>
          <a:solidFill>
            <a:srgbClr val="00666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  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0,004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Ορθογώνιο 24"/>
          <p:cNvSpPr/>
          <p:nvPr/>
        </p:nvSpPr>
        <p:spPr>
          <a:xfrm>
            <a:off x="435736" y="5122306"/>
            <a:ext cx="113978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 τιμή του 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t-test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ήταν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υποδεικνύοντας σημαντικές στατιστικές διαφορές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στις βαθμολογίες. Η πειραματική ομάδα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έχει υψηλότερο μέσο όρο από την ομάδα ελέγχου και παρουσιάζει στατιστικά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βελτίωση</a:t>
            </a: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77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24" grpId="0" animBg="1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Εικόνα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  <p:cxnSp>
        <p:nvCxnSpPr>
          <p:cNvPr id="7" name="Ευθεία γραμμή σύνδεσης 6"/>
          <p:cNvCxnSpPr/>
          <p:nvPr/>
        </p:nvCxnSpPr>
        <p:spPr>
          <a:xfrm flipV="1">
            <a:off x="1060573" y="1249251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1066795" y="1762262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 flipV="1">
            <a:off x="1058425" y="2562894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Τίτλος 1"/>
          <p:cNvSpPr>
            <a:spLocks noGrp="1"/>
          </p:cNvSpPr>
          <p:nvPr>
            <p:ph type="title"/>
          </p:nvPr>
        </p:nvSpPr>
        <p:spPr>
          <a:xfrm>
            <a:off x="1043189" y="1287886"/>
            <a:ext cx="10097036" cy="474375"/>
          </a:xfrm>
        </p:spPr>
        <p:txBody>
          <a:bodyPr>
            <a:noAutofit/>
          </a:bodyPr>
          <a:lstStyle/>
          <a:p>
            <a:pPr algn="l"/>
            <a:r>
              <a:rPr lang="el-GR" sz="2800" dirty="0" smtClean="0"/>
              <a:t>Ομάδα         </a:t>
            </a:r>
            <a:r>
              <a:rPr lang="en-GB" sz="2800" dirty="0" smtClean="0"/>
              <a:t>   </a:t>
            </a:r>
            <a:r>
              <a:rPr lang="el-GR" sz="2800" dirty="0" smtClean="0"/>
              <a:t> Ν     </a:t>
            </a:r>
            <a:r>
              <a:rPr lang="en-GB" sz="2800" dirty="0" smtClean="0"/>
              <a:t>   </a:t>
            </a:r>
            <a:r>
              <a:rPr lang="el-GR" sz="2800" dirty="0" smtClean="0"/>
              <a:t>  Μ</a:t>
            </a:r>
            <a:r>
              <a:rPr lang="en-GB" sz="2800" dirty="0" err="1" smtClean="0"/>
              <a:t>ean</a:t>
            </a:r>
            <a:r>
              <a:rPr lang="el-GR" sz="2800" dirty="0" smtClean="0"/>
              <a:t>          </a:t>
            </a:r>
            <a:r>
              <a:rPr lang="en-GB" sz="2800" dirty="0" smtClean="0"/>
              <a:t>    Std. Dev.                    Std. Error </a:t>
            </a:r>
            <a:endParaRPr lang="el-GR" sz="2800" dirty="0"/>
          </a:p>
        </p:txBody>
      </p:sp>
      <p:sp>
        <p:nvSpPr>
          <p:cNvPr id="15" name="Θέση περιεχομένου 2"/>
          <p:cNvSpPr>
            <a:spLocks noGrp="1"/>
          </p:cNvSpPr>
          <p:nvPr>
            <p:ph idx="1"/>
          </p:nvPr>
        </p:nvSpPr>
        <p:spPr>
          <a:xfrm>
            <a:off x="1043188" y="1762260"/>
            <a:ext cx="10097037" cy="953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Πειραματική         </a:t>
            </a:r>
            <a:r>
              <a:rPr lang="en-GB" sz="2000" dirty="0" smtClean="0"/>
              <a:t>    </a:t>
            </a:r>
            <a:r>
              <a:rPr lang="el-GR" sz="2000" dirty="0" smtClean="0"/>
              <a:t>23           </a:t>
            </a:r>
            <a:r>
              <a:rPr lang="en-GB" sz="2000" dirty="0" smtClean="0"/>
              <a:t>     </a:t>
            </a:r>
            <a:r>
              <a:rPr lang="el-GR" sz="2000" dirty="0" smtClean="0"/>
              <a:t>11,96                            </a:t>
            </a:r>
            <a:r>
              <a:rPr lang="el-GR" sz="2000" dirty="0"/>
              <a:t> </a:t>
            </a:r>
            <a:r>
              <a:rPr lang="el-GR" sz="2000" dirty="0" smtClean="0"/>
              <a:t>8,22                                           1,71</a:t>
            </a:r>
          </a:p>
          <a:p>
            <a:pPr marL="0" indent="0">
              <a:buNone/>
            </a:pPr>
            <a:r>
              <a:rPr lang="el-GR" sz="2000" dirty="0" smtClean="0"/>
              <a:t>Ελέγχου                 </a:t>
            </a:r>
            <a:r>
              <a:rPr lang="en-GB" sz="2000" dirty="0" smtClean="0"/>
              <a:t>    </a:t>
            </a:r>
            <a:r>
              <a:rPr lang="el-GR" sz="2000" dirty="0" smtClean="0"/>
              <a:t>20           </a:t>
            </a:r>
            <a:r>
              <a:rPr lang="en-GB" sz="2000" dirty="0" smtClean="0"/>
              <a:t>     </a:t>
            </a:r>
            <a:r>
              <a:rPr lang="el-GR" sz="2000" dirty="0"/>
              <a:t> </a:t>
            </a:r>
            <a:r>
              <a:rPr lang="el-GR" sz="2000" dirty="0" smtClean="0"/>
              <a:t>  4,00                            </a:t>
            </a:r>
            <a:r>
              <a:rPr lang="el-GR" sz="2000" dirty="0"/>
              <a:t> </a:t>
            </a:r>
            <a:r>
              <a:rPr lang="el-GR" sz="2000" dirty="0" smtClean="0"/>
              <a:t>9,12                                           2,04</a:t>
            </a:r>
            <a:endParaRPr lang="el-GR" sz="2000" dirty="0"/>
          </a:p>
        </p:txBody>
      </p:sp>
      <p:sp>
        <p:nvSpPr>
          <p:cNvPr id="17" name="Θέση περιεχομένου 2"/>
          <p:cNvSpPr txBox="1">
            <a:spLocks/>
          </p:cNvSpPr>
          <p:nvPr/>
        </p:nvSpPr>
        <p:spPr>
          <a:xfrm>
            <a:off x="1015282" y="240409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στοιχεία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πειραματικής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ομάδας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ελέγχου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τη διαφορά της βαθμολογίας 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Πριν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και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Μετά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τη διδακτική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παρέμβαση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Ευθεία γραμμή σύνδεσης 17"/>
          <p:cNvCxnSpPr/>
          <p:nvPr/>
        </p:nvCxnSpPr>
        <p:spPr>
          <a:xfrm flipV="1">
            <a:off x="1058425" y="3990303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Ευθεία γραμμή σύνδεσης 18"/>
          <p:cNvCxnSpPr/>
          <p:nvPr/>
        </p:nvCxnSpPr>
        <p:spPr>
          <a:xfrm>
            <a:off x="1064647" y="4696499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Ευθεία γραμμή σύνδεσης 19"/>
          <p:cNvCxnSpPr/>
          <p:nvPr/>
        </p:nvCxnSpPr>
        <p:spPr>
          <a:xfrm flipV="1">
            <a:off x="1056277" y="5136519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Τίτλος 1"/>
          <p:cNvSpPr txBox="1">
            <a:spLocks/>
          </p:cNvSpPr>
          <p:nvPr/>
        </p:nvSpPr>
        <p:spPr>
          <a:xfrm>
            <a:off x="1041041" y="4028938"/>
            <a:ext cx="10097036" cy="47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Pre-test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df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Mean Difference              Sig. (2-tailed)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2" name="Θέση περιεχομένου 2"/>
          <p:cNvSpPr txBox="1">
            <a:spLocks/>
          </p:cNvSpPr>
          <p:nvPr/>
        </p:nvSpPr>
        <p:spPr>
          <a:xfrm>
            <a:off x="1041040" y="4503313"/>
            <a:ext cx="10097037" cy="972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- test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009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7,96                                          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3" name="Θέση περιεχομένου 2"/>
          <p:cNvSpPr txBox="1">
            <a:spLocks/>
          </p:cNvSpPr>
          <p:nvPr/>
        </p:nvSpPr>
        <p:spPr>
          <a:xfrm>
            <a:off x="1013134" y="2981461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T-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test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ανεξάρτητων δειγμάτων για το τεστ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από τη διαφορά της βαθμολογίας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Πριν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και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Μετά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από τη διδακτική παρέμβαση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437881" y="5124447"/>
            <a:ext cx="113978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 τιμή του 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t-test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ήταν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υποδεικνύοντας σημαντικές στατιστικές διαφορές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στις βαθμολογίες. Η πειραματική ομάδα έχει υψηλότερο μέσο όρο από την ομάδα ελέγχου και παρουσιάζει στατιστικά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βελτίωση</a:t>
            </a: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Ορθογώνιο 24"/>
          <p:cNvSpPr/>
          <p:nvPr/>
        </p:nvSpPr>
        <p:spPr>
          <a:xfrm>
            <a:off x="435736" y="5122306"/>
            <a:ext cx="113978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 τιμή του 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t-test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ήταν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υποδεικνύοντας σημαντικές στατιστικές διαφορές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στις βαθμολογίες. Η πειραματική ομάδα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έχει υψηλότερο μέσο όρο από την ομάδα ελέγχου και παρουσιάζει στατιστικά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βελτίωση</a:t>
            </a: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Στρογγυλεμένο ορθογώνιο 26"/>
          <p:cNvSpPr/>
          <p:nvPr/>
        </p:nvSpPr>
        <p:spPr>
          <a:xfrm>
            <a:off x="3846160" y="1257649"/>
            <a:ext cx="1606226" cy="1320501"/>
          </a:xfrm>
          <a:prstGeom prst="roundRect">
            <a:avLst/>
          </a:prstGeom>
          <a:solidFill>
            <a:srgbClr val="00666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Mean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11,96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Κάτω βέλος 27"/>
          <p:cNvSpPr/>
          <p:nvPr/>
        </p:nvSpPr>
        <p:spPr>
          <a:xfrm rot="8967189">
            <a:off x="6045176" y="2042172"/>
            <a:ext cx="818060" cy="4164667"/>
          </a:xfrm>
          <a:prstGeom prst="downArrow">
            <a:avLst/>
          </a:prstGeom>
          <a:solidFill>
            <a:schemeClr val="accent2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Στρογγυλεμένο ορθογώνιο 28"/>
          <p:cNvSpPr/>
          <p:nvPr/>
        </p:nvSpPr>
        <p:spPr>
          <a:xfrm>
            <a:off x="6043653" y="1260424"/>
            <a:ext cx="2137887" cy="1320501"/>
          </a:xfrm>
          <a:prstGeom prst="roundRect">
            <a:avLst/>
          </a:prstGeom>
          <a:solidFill>
            <a:srgbClr val="00666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Std.Dev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8,22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Κάτω βέλος 29"/>
          <p:cNvSpPr/>
          <p:nvPr/>
        </p:nvSpPr>
        <p:spPr>
          <a:xfrm rot="8967189">
            <a:off x="8741255" y="2044947"/>
            <a:ext cx="818060" cy="4164667"/>
          </a:xfrm>
          <a:prstGeom prst="downArrow">
            <a:avLst/>
          </a:prstGeom>
          <a:solidFill>
            <a:schemeClr val="accent2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Στρογγυλεμένο ορθογώνιο 30"/>
          <p:cNvSpPr/>
          <p:nvPr/>
        </p:nvSpPr>
        <p:spPr>
          <a:xfrm>
            <a:off x="6152061" y="5660440"/>
            <a:ext cx="5185390" cy="704493"/>
          </a:xfrm>
          <a:prstGeom prst="roundRect">
            <a:avLst/>
          </a:prstGeom>
          <a:solidFill>
            <a:srgbClr val="006666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πειραματική ομάδα</a:t>
            </a:r>
          </a:p>
        </p:txBody>
      </p:sp>
      <p:sp>
        <p:nvSpPr>
          <p:cNvPr id="33" name="Ορθογώνιο 32"/>
          <p:cNvSpPr/>
          <p:nvPr/>
        </p:nvSpPr>
        <p:spPr>
          <a:xfrm>
            <a:off x="433588" y="5120154"/>
            <a:ext cx="113978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 τιμή του 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t-test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ήταν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υποδεικνύοντας σημαντικές στατιστικές διαφορές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στις βαθμολογίες. Η πειραματική ομάδα έχει υψηλότερο μέσο όρο από την ομάδα ελέγχου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παρουσιάζει στατιστικά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βελτίωση</a:t>
            </a: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51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7" grpId="0" animBg="1"/>
      <p:bldP spid="28" grpId="0" animBg="1"/>
      <p:bldP spid="29" grpId="0" animBg="1"/>
      <p:bldP spid="30" grpId="0" animBg="1"/>
      <p:bldP spid="31" grpId="0" animBg="1"/>
      <p:bldP spid="3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Ευθεία γραμμή σύνδεσης 6"/>
          <p:cNvCxnSpPr/>
          <p:nvPr/>
        </p:nvCxnSpPr>
        <p:spPr>
          <a:xfrm flipV="1">
            <a:off x="1060573" y="1249251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1066795" y="1762262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 flipV="1">
            <a:off x="1058425" y="2562894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Τίτλος 1"/>
          <p:cNvSpPr>
            <a:spLocks noGrp="1"/>
          </p:cNvSpPr>
          <p:nvPr>
            <p:ph type="title"/>
          </p:nvPr>
        </p:nvSpPr>
        <p:spPr>
          <a:xfrm>
            <a:off x="1043189" y="1287886"/>
            <a:ext cx="10097036" cy="474375"/>
          </a:xfrm>
        </p:spPr>
        <p:txBody>
          <a:bodyPr>
            <a:noAutofit/>
          </a:bodyPr>
          <a:lstStyle/>
          <a:p>
            <a:pPr algn="l"/>
            <a:r>
              <a:rPr lang="el-GR" sz="2800" dirty="0" smtClean="0"/>
              <a:t>Ομάδα         </a:t>
            </a:r>
            <a:r>
              <a:rPr lang="en-GB" sz="2800" dirty="0" smtClean="0"/>
              <a:t>   </a:t>
            </a:r>
            <a:r>
              <a:rPr lang="el-GR" sz="2800" dirty="0" smtClean="0"/>
              <a:t> Ν     </a:t>
            </a:r>
            <a:r>
              <a:rPr lang="en-GB" sz="2800" dirty="0" smtClean="0"/>
              <a:t>   </a:t>
            </a:r>
            <a:r>
              <a:rPr lang="el-GR" sz="2800" dirty="0" smtClean="0"/>
              <a:t>  Μ</a:t>
            </a:r>
            <a:r>
              <a:rPr lang="en-GB" sz="2800" dirty="0" err="1" smtClean="0"/>
              <a:t>ean</a:t>
            </a:r>
            <a:r>
              <a:rPr lang="el-GR" sz="2800" dirty="0" smtClean="0"/>
              <a:t>          </a:t>
            </a:r>
            <a:r>
              <a:rPr lang="en-GB" sz="2800" dirty="0" smtClean="0"/>
              <a:t>    Std. Dev.                    Std. Error </a:t>
            </a:r>
            <a:endParaRPr lang="el-GR" sz="2800" dirty="0"/>
          </a:p>
        </p:txBody>
      </p:sp>
      <p:sp>
        <p:nvSpPr>
          <p:cNvPr id="15" name="Θέση περιεχομένου 2"/>
          <p:cNvSpPr>
            <a:spLocks noGrp="1"/>
          </p:cNvSpPr>
          <p:nvPr>
            <p:ph idx="1"/>
          </p:nvPr>
        </p:nvSpPr>
        <p:spPr>
          <a:xfrm>
            <a:off x="1043188" y="1762260"/>
            <a:ext cx="10097037" cy="953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Πειραματική         </a:t>
            </a:r>
            <a:r>
              <a:rPr lang="en-GB" sz="2000" dirty="0" smtClean="0"/>
              <a:t>    </a:t>
            </a:r>
            <a:r>
              <a:rPr lang="el-GR" sz="2000" dirty="0" smtClean="0"/>
              <a:t>23           </a:t>
            </a:r>
            <a:r>
              <a:rPr lang="en-GB" sz="2000" dirty="0" smtClean="0"/>
              <a:t>     </a:t>
            </a:r>
            <a:r>
              <a:rPr lang="el-GR" sz="2000" dirty="0" smtClean="0"/>
              <a:t>11,96                            </a:t>
            </a:r>
            <a:r>
              <a:rPr lang="el-GR" sz="2000" dirty="0"/>
              <a:t> </a:t>
            </a:r>
            <a:r>
              <a:rPr lang="el-GR" sz="2000" dirty="0" smtClean="0"/>
              <a:t>8,22                                           1,71</a:t>
            </a:r>
          </a:p>
          <a:p>
            <a:pPr marL="0" indent="0">
              <a:buNone/>
            </a:pPr>
            <a:r>
              <a:rPr lang="el-GR" sz="2000" dirty="0" smtClean="0"/>
              <a:t>Ελέγχου                 </a:t>
            </a:r>
            <a:r>
              <a:rPr lang="en-GB" sz="2000" dirty="0" smtClean="0"/>
              <a:t>    </a:t>
            </a:r>
            <a:r>
              <a:rPr lang="el-GR" sz="2000" dirty="0" smtClean="0"/>
              <a:t>20           </a:t>
            </a:r>
            <a:r>
              <a:rPr lang="en-GB" sz="2000" dirty="0" smtClean="0"/>
              <a:t>     </a:t>
            </a:r>
            <a:r>
              <a:rPr lang="el-GR" sz="2000" dirty="0"/>
              <a:t> </a:t>
            </a:r>
            <a:r>
              <a:rPr lang="el-GR" sz="2000" dirty="0" smtClean="0"/>
              <a:t>  4,00                            </a:t>
            </a:r>
            <a:r>
              <a:rPr lang="el-GR" sz="2000" dirty="0"/>
              <a:t> </a:t>
            </a:r>
            <a:r>
              <a:rPr lang="el-GR" sz="2000" dirty="0" smtClean="0"/>
              <a:t>9,12                                           2,04</a:t>
            </a:r>
            <a:endParaRPr lang="el-GR" sz="2000" dirty="0"/>
          </a:p>
        </p:txBody>
      </p:sp>
      <p:sp>
        <p:nvSpPr>
          <p:cNvPr id="17" name="Θέση περιεχομένου 2"/>
          <p:cNvSpPr txBox="1">
            <a:spLocks/>
          </p:cNvSpPr>
          <p:nvPr/>
        </p:nvSpPr>
        <p:spPr>
          <a:xfrm>
            <a:off x="1015282" y="240409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στοιχεία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πειραματικής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ομάδας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ελέγχου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τη διαφορά της βαθμολογίας 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Πριν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και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Μετά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τη διδακτική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παρέμβαση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Ευθεία γραμμή σύνδεσης 17"/>
          <p:cNvCxnSpPr/>
          <p:nvPr/>
        </p:nvCxnSpPr>
        <p:spPr>
          <a:xfrm flipV="1">
            <a:off x="1058425" y="3990303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Ευθεία γραμμή σύνδεσης 18"/>
          <p:cNvCxnSpPr/>
          <p:nvPr/>
        </p:nvCxnSpPr>
        <p:spPr>
          <a:xfrm>
            <a:off x="1064647" y="4696499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Ευθεία γραμμή σύνδεσης 19"/>
          <p:cNvCxnSpPr/>
          <p:nvPr/>
        </p:nvCxnSpPr>
        <p:spPr>
          <a:xfrm flipV="1">
            <a:off x="1056277" y="5136519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Τίτλος 1"/>
          <p:cNvSpPr txBox="1">
            <a:spLocks/>
          </p:cNvSpPr>
          <p:nvPr/>
        </p:nvSpPr>
        <p:spPr>
          <a:xfrm>
            <a:off x="1041041" y="4028938"/>
            <a:ext cx="10097036" cy="47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Pre-test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df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Mean Difference              Sig. (2-tailed)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2" name="Θέση περιεχομένου 2"/>
          <p:cNvSpPr txBox="1">
            <a:spLocks/>
          </p:cNvSpPr>
          <p:nvPr/>
        </p:nvSpPr>
        <p:spPr>
          <a:xfrm>
            <a:off x="1041040" y="4503313"/>
            <a:ext cx="10097037" cy="972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- test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009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7,96                                          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3" name="Θέση περιεχομένου 2"/>
          <p:cNvSpPr txBox="1">
            <a:spLocks/>
          </p:cNvSpPr>
          <p:nvPr/>
        </p:nvSpPr>
        <p:spPr>
          <a:xfrm>
            <a:off x="1013134" y="2981461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T-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test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ανεξάρτητων δειγμάτων για το τεστ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από τη διαφορά της βαθμολογίας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Πριν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και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Μετά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από τη διδακτική παρέμβαση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437881" y="5124447"/>
            <a:ext cx="113978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 τιμή του 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t-test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ήταν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υποδεικνύοντας σημαντικές στατιστικές διαφορές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στις βαθμολογίες. Η πειραματική ομάδα έχει υψηλότερο μέσο όρο από την ομάδα ελέγχου και παρουσιάζει στατιστικά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βελτίωση</a:t>
            </a: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Ορθογώνιο 24"/>
          <p:cNvSpPr/>
          <p:nvPr/>
        </p:nvSpPr>
        <p:spPr>
          <a:xfrm>
            <a:off x="435736" y="5122306"/>
            <a:ext cx="113978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 τιμή του 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t-test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ήταν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υποδεικνύοντας σημαντικές στατιστικές διαφορές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στις βαθμολογίες. Η πειραματική ομάδα έχει υψηλότερο μέσο όρο από την ομάδα ελέγχου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παρουσιάζει στατιστικά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βελτίωση</a:t>
            </a: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Στρογγυλεμένο ορθογώνιο 23"/>
          <p:cNvSpPr/>
          <p:nvPr/>
        </p:nvSpPr>
        <p:spPr>
          <a:xfrm>
            <a:off x="3846160" y="1257649"/>
            <a:ext cx="1606226" cy="1320501"/>
          </a:xfrm>
          <a:prstGeom prst="roundRect">
            <a:avLst/>
          </a:prstGeom>
          <a:solidFill>
            <a:srgbClr val="00666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Mean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4,00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Κάτω βέλος 25"/>
          <p:cNvSpPr/>
          <p:nvPr/>
        </p:nvSpPr>
        <p:spPr>
          <a:xfrm rot="12537927">
            <a:off x="2383711" y="2112671"/>
            <a:ext cx="818060" cy="4581134"/>
          </a:xfrm>
          <a:prstGeom prst="downArrow">
            <a:avLst/>
          </a:prstGeom>
          <a:solidFill>
            <a:schemeClr val="accent2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Στρογγυλεμένο ορθογώνιο 32"/>
          <p:cNvSpPr/>
          <p:nvPr/>
        </p:nvSpPr>
        <p:spPr>
          <a:xfrm>
            <a:off x="6043653" y="1260424"/>
            <a:ext cx="2137887" cy="1320501"/>
          </a:xfrm>
          <a:prstGeom prst="roundRect">
            <a:avLst/>
          </a:prstGeom>
          <a:solidFill>
            <a:srgbClr val="00666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Std.Dev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9,12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Κάτω βέλος 33"/>
          <p:cNvSpPr/>
          <p:nvPr/>
        </p:nvSpPr>
        <p:spPr>
          <a:xfrm rot="12537927">
            <a:off x="4609604" y="2162039"/>
            <a:ext cx="818060" cy="4581134"/>
          </a:xfrm>
          <a:prstGeom prst="downArrow">
            <a:avLst/>
          </a:prstGeom>
          <a:solidFill>
            <a:schemeClr val="accent2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Στρογγυλεμένο ορθογώνιο 34"/>
          <p:cNvSpPr/>
          <p:nvPr/>
        </p:nvSpPr>
        <p:spPr>
          <a:xfrm>
            <a:off x="1232074" y="6003253"/>
            <a:ext cx="3893718" cy="481177"/>
          </a:xfrm>
          <a:prstGeom prst="roundRect">
            <a:avLst/>
          </a:prstGeom>
          <a:solidFill>
            <a:srgbClr val="006666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ομάδα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ελέγχου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Εικόνα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9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" y="319956"/>
            <a:ext cx="11513714" cy="3646737"/>
          </a:xfrm>
          <a:prstGeom prst="rect">
            <a:avLst/>
          </a:prstGeom>
        </p:spPr>
      </p:pic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837132" y="4839053"/>
            <a:ext cx="10513934" cy="57606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l-GR" sz="7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Συνεισφορά</a:t>
            </a:r>
            <a:r>
              <a:rPr lang="el-GR" sz="8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της </a:t>
            </a:r>
            <a:r>
              <a:rPr lang="el-GR" sz="8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παρούσας εργασίας</a:t>
            </a:r>
            <a:endParaRPr lang="el-GR" sz="8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5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Ευθεία γραμμή σύνδεσης 6"/>
          <p:cNvCxnSpPr/>
          <p:nvPr/>
        </p:nvCxnSpPr>
        <p:spPr>
          <a:xfrm flipV="1">
            <a:off x="1060573" y="1249251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1066795" y="1762262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 flipV="1">
            <a:off x="1058425" y="2562894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Τίτλος 1"/>
          <p:cNvSpPr>
            <a:spLocks noGrp="1"/>
          </p:cNvSpPr>
          <p:nvPr>
            <p:ph type="title"/>
          </p:nvPr>
        </p:nvSpPr>
        <p:spPr>
          <a:xfrm>
            <a:off x="1043189" y="1287886"/>
            <a:ext cx="10097036" cy="474375"/>
          </a:xfrm>
        </p:spPr>
        <p:txBody>
          <a:bodyPr>
            <a:noAutofit/>
          </a:bodyPr>
          <a:lstStyle/>
          <a:p>
            <a:pPr algn="l"/>
            <a:r>
              <a:rPr lang="el-GR" sz="2800" dirty="0" smtClean="0"/>
              <a:t>Ομάδα         </a:t>
            </a:r>
            <a:r>
              <a:rPr lang="en-GB" sz="2800" dirty="0" smtClean="0"/>
              <a:t>   </a:t>
            </a:r>
            <a:r>
              <a:rPr lang="el-GR" sz="2800" dirty="0" smtClean="0"/>
              <a:t> Ν     </a:t>
            </a:r>
            <a:r>
              <a:rPr lang="en-GB" sz="2800" dirty="0" smtClean="0"/>
              <a:t>   </a:t>
            </a:r>
            <a:r>
              <a:rPr lang="el-GR" sz="2800" dirty="0" smtClean="0"/>
              <a:t>  Μ</a:t>
            </a:r>
            <a:r>
              <a:rPr lang="en-GB" sz="2800" dirty="0" err="1" smtClean="0"/>
              <a:t>ean</a:t>
            </a:r>
            <a:r>
              <a:rPr lang="el-GR" sz="2800" dirty="0" smtClean="0"/>
              <a:t>          </a:t>
            </a:r>
            <a:r>
              <a:rPr lang="en-GB" sz="2800" dirty="0" smtClean="0"/>
              <a:t>    Std. Dev.                    Std. Error </a:t>
            </a:r>
            <a:endParaRPr lang="el-GR" sz="2800" dirty="0"/>
          </a:p>
        </p:txBody>
      </p:sp>
      <p:sp>
        <p:nvSpPr>
          <p:cNvPr id="15" name="Θέση περιεχομένου 2"/>
          <p:cNvSpPr>
            <a:spLocks noGrp="1"/>
          </p:cNvSpPr>
          <p:nvPr>
            <p:ph idx="1"/>
          </p:nvPr>
        </p:nvSpPr>
        <p:spPr>
          <a:xfrm>
            <a:off x="1043188" y="1762260"/>
            <a:ext cx="10097037" cy="953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Πειραματική         </a:t>
            </a:r>
            <a:r>
              <a:rPr lang="en-GB" sz="2000" dirty="0" smtClean="0"/>
              <a:t>    </a:t>
            </a:r>
            <a:r>
              <a:rPr lang="el-GR" sz="2000" dirty="0" smtClean="0"/>
              <a:t>23           </a:t>
            </a:r>
            <a:r>
              <a:rPr lang="en-GB" sz="2000" dirty="0" smtClean="0"/>
              <a:t>     </a:t>
            </a:r>
            <a:r>
              <a:rPr lang="el-GR" sz="2000" dirty="0" smtClean="0"/>
              <a:t>11,96                            </a:t>
            </a:r>
            <a:r>
              <a:rPr lang="el-GR" sz="2000" dirty="0"/>
              <a:t> </a:t>
            </a:r>
            <a:r>
              <a:rPr lang="el-GR" sz="2000" dirty="0" smtClean="0"/>
              <a:t>8,22                                           1,71</a:t>
            </a:r>
          </a:p>
          <a:p>
            <a:pPr marL="0" indent="0">
              <a:buNone/>
            </a:pPr>
            <a:r>
              <a:rPr lang="el-GR" sz="2000" dirty="0" smtClean="0"/>
              <a:t>Ελέγχου                 </a:t>
            </a:r>
            <a:r>
              <a:rPr lang="en-GB" sz="2000" dirty="0" smtClean="0"/>
              <a:t>    </a:t>
            </a:r>
            <a:r>
              <a:rPr lang="el-GR" sz="2000" dirty="0" smtClean="0"/>
              <a:t>20           </a:t>
            </a:r>
            <a:r>
              <a:rPr lang="en-GB" sz="2000" dirty="0" smtClean="0"/>
              <a:t>     </a:t>
            </a:r>
            <a:r>
              <a:rPr lang="el-GR" sz="2000" dirty="0"/>
              <a:t> </a:t>
            </a:r>
            <a:r>
              <a:rPr lang="el-GR" sz="2000" dirty="0" smtClean="0"/>
              <a:t>  4,00                            </a:t>
            </a:r>
            <a:r>
              <a:rPr lang="el-GR" sz="2000" dirty="0"/>
              <a:t> </a:t>
            </a:r>
            <a:r>
              <a:rPr lang="el-GR" sz="2000" dirty="0" smtClean="0"/>
              <a:t>9,12                                           2,04</a:t>
            </a:r>
            <a:endParaRPr lang="el-GR" sz="2000" dirty="0"/>
          </a:p>
        </p:txBody>
      </p:sp>
      <p:sp>
        <p:nvSpPr>
          <p:cNvPr id="17" name="Θέση περιεχομένου 2"/>
          <p:cNvSpPr txBox="1">
            <a:spLocks/>
          </p:cNvSpPr>
          <p:nvPr/>
        </p:nvSpPr>
        <p:spPr>
          <a:xfrm>
            <a:off x="1015282" y="240409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στοιχεία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πειραματικής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ομάδας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ελέγχου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τη διαφορά της βαθμολογίας 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Πριν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και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Μετά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από τη διδακτική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παρέμβαση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Ευθεία γραμμή σύνδεσης 17"/>
          <p:cNvCxnSpPr/>
          <p:nvPr/>
        </p:nvCxnSpPr>
        <p:spPr>
          <a:xfrm flipV="1">
            <a:off x="1058425" y="3990303"/>
            <a:ext cx="10079652" cy="38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Ευθεία γραμμή σύνδεσης 18"/>
          <p:cNvCxnSpPr/>
          <p:nvPr/>
        </p:nvCxnSpPr>
        <p:spPr>
          <a:xfrm>
            <a:off x="1064647" y="4696499"/>
            <a:ext cx="10073430" cy="150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Ευθεία γραμμή σύνδεσης 19"/>
          <p:cNvCxnSpPr/>
          <p:nvPr/>
        </p:nvCxnSpPr>
        <p:spPr>
          <a:xfrm flipV="1">
            <a:off x="1056277" y="5136519"/>
            <a:ext cx="10081800" cy="107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Τίτλος 1"/>
          <p:cNvSpPr txBox="1">
            <a:spLocks/>
          </p:cNvSpPr>
          <p:nvPr/>
        </p:nvSpPr>
        <p:spPr>
          <a:xfrm>
            <a:off x="1041041" y="4028938"/>
            <a:ext cx="10097036" cy="47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Pre-test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</a:t>
            </a: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df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Mean Difference              Sig. (2-tailed)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2" name="Θέση περιεχομένου 2"/>
          <p:cNvSpPr txBox="1">
            <a:spLocks/>
          </p:cNvSpPr>
          <p:nvPr/>
        </p:nvSpPr>
        <p:spPr>
          <a:xfrm>
            <a:off x="1041040" y="4503313"/>
            <a:ext cx="10097037" cy="972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- test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009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7,96                                                  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3" name="Θέση περιεχομένου 2"/>
          <p:cNvSpPr txBox="1">
            <a:spLocks/>
          </p:cNvSpPr>
          <p:nvPr/>
        </p:nvSpPr>
        <p:spPr>
          <a:xfrm>
            <a:off x="1013134" y="2981461"/>
            <a:ext cx="10097037" cy="95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T-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test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ανεξάρτητων δειγμάτων για το τεστ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από τη διαφορά της βαθμολογίας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Πριν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και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Μετά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από τη διδακτική παρέμβαση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437881" y="5124447"/>
            <a:ext cx="113978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 τιμή του 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t-test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ήταν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υποδεικνύοντας σημαντικές στατιστικές διαφορές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στις βαθμολογίες. Η πειραματική ομάδα έχει υψηλότερο μέσο όρο από την ομάδα ελέγχου και παρουσιάζει στατιστικά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βελτίωση</a:t>
            </a: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Ορθογώνιο 24"/>
          <p:cNvSpPr/>
          <p:nvPr/>
        </p:nvSpPr>
        <p:spPr>
          <a:xfrm>
            <a:off x="435736" y="5122306"/>
            <a:ext cx="113978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 τιμή του 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t-test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ήταν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στατιστικά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υποδεικνύοντας σημαντικές στατιστικές διαφορές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στις βαθμολογίες. Η πειραματική ομάδα έχει υψηλότερο μέσο όρο από την ομάδα ελέγχου και παρουσιάζει στατιστικά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σημαντική 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βελτίωση</a:t>
            </a: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Στρογγυλεμένο ορθογώνιο 23"/>
          <p:cNvSpPr/>
          <p:nvPr/>
        </p:nvSpPr>
        <p:spPr>
          <a:xfrm>
            <a:off x="3846160" y="1257649"/>
            <a:ext cx="1606226" cy="1320501"/>
          </a:xfrm>
          <a:prstGeom prst="roundRect">
            <a:avLst/>
          </a:prstGeom>
          <a:solidFill>
            <a:srgbClr val="00666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Mean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4,00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Κάτω βέλος 25"/>
          <p:cNvSpPr/>
          <p:nvPr/>
        </p:nvSpPr>
        <p:spPr>
          <a:xfrm rot="12537927">
            <a:off x="2383711" y="2112671"/>
            <a:ext cx="818060" cy="4581134"/>
          </a:xfrm>
          <a:prstGeom prst="downArrow">
            <a:avLst/>
          </a:prstGeom>
          <a:solidFill>
            <a:schemeClr val="accent2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Στρογγυλεμένο ορθογώνιο 32"/>
          <p:cNvSpPr/>
          <p:nvPr/>
        </p:nvSpPr>
        <p:spPr>
          <a:xfrm>
            <a:off x="6043653" y="1260424"/>
            <a:ext cx="2137887" cy="1320501"/>
          </a:xfrm>
          <a:prstGeom prst="roundRect">
            <a:avLst/>
          </a:prstGeom>
          <a:solidFill>
            <a:srgbClr val="00666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Std.Dev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9,12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Κάτω βέλος 33"/>
          <p:cNvSpPr/>
          <p:nvPr/>
        </p:nvSpPr>
        <p:spPr>
          <a:xfrm rot="12537927">
            <a:off x="4609604" y="2162039"/>
            <a:ext cx="818060" cy="4581134"/>
          </a:xfrm>
          <a:prstGeom prst="downArrow">
            <a:avLst/>
          </a:prstGeom>
          <a:solidFill>
            <a:schemeClr val="accent2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Στρογγυλεμένο ορθογώνιο 34"/>
          <p:cNvSpPr/>
          <p:nvPr/>
        </p:nvSpPr>
        <p:spPr>
          <a:xfrm>
            <a:off x="1265088" y="5986628"/>
            <a:ext cx="3838924" cy="481177"/>
          </a:xfrm>
          <a:prstGeom prst="roundRect">
            <a:avLst/>
          </a:prstGeom>
          <a:solidFill>
            <a:srgbClr val="006666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ομάδα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ελέγχου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Εικόνα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8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4" grpId="0" animBg="1"/>
      <p:bldP spid="26" grpId="0" animBg="1"/>
      <p:bldP spid="33" grpId="0" animBg="1"/>
      <p:bldP spid="34" grpId="0" animBg="1"/>
      <p:bldP spid="3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334850"/>
            <a:ext cx="11514965" cy="3580327"/>
          </a:xfrm>
          <a:prstGeom prst="rect">
            <a:avLst/>
          </a:prstGeom>
        </p:spPr>
      </p:pic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573110" y="4640583"/>
            <a:ext cx="10972800" cy="1143000"/>
          </a:xfrm>
        </p:spPr>
        <p:txBody>
          <a:bodyPr>
            <a:noAutofit/>
          </a:bodyPr>
          <a:lstStyle/>
          <a:p>
            <a:r>
              <a:rPr lang="el-GR" sz="7200" b="1" spc="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ΠΡΟΤΑΣΕΙΣ ΓΙΑ ΜΕΛΛΟΝΤΙΚΗ ΕΡΕΥΝΑ</a:t>
            </a:r>
            <a:endParaRPr lang="el-GR" sz="7200" b="1" spc="6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1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uzzle piece 1"/>
          <p:cNvSpPr>
            <a:spLocks/>
          </p:cNvSpPr>
          <p:nvPr/>
        </p:nvSpPr>
        <p:spPr bwMode="auto">
          <a:xfrm>
            <a:off x="7194282" y="443630"/>
            <a:ext cx="2236788" cy="2332038"/>
          </a:xfrm>
          <a:custGeom>
            <a:avLst/>
            <a:gdLst>
              <a:gd name="T0" fmla="*/ 534 w 594"/>
              <a:gd name="T1" fmla="*/ 181 h 621"/>
              <a:gd name="T2" fmla="*/ 509 w 594"/>
              <a:gd name="T3" fmla="*/ 187 h 621"/>
              <a:gd name="T4" fmla="*/ 481 w 594"/>
              <a:gd name="T5" fmla="*/ 214 h 621"/>
              <a:gd name="T6" fmla="*/ 474 w 594"/>
              <a:gd name="T7" fmla="*/ 216 h 621"/>
              <a:gd name="T8" fmla="*/ 456 w 594"/>
              <a:gd name="T9" fmla="*/ 173 h 621"/>
              <a:gd name="T10" fmla="*/ 456 w 594"/>
              <a:gd name="T11" fmla="*/ 0 h 621"/>
              <a:gd name="T12" fmla="*/ 452 w 594"/>
              <a:gd name="T13" fmla="*/ 0 h 621"/>
              <a:gd name="T14" fmla="*/ 83 w 594"/>
              <a:gd name="T15" fmla="*/ 191 h 621"/>
              <a:gd name="T16" fmla="*/ 28 w 594"/>
              <a:gd name="T17" fmla="*/ 297 h 621"/>
              <a:gd name="T18" fmla="*/ 0 w 594"/>
              <a:gd name="T19" fmla="*/ 452 h 621"/>
              <a:gd name="T20" fmla="*/ 3 w 594"/>
              <a:gd name="T21" fmla="*/ 483 h 621"/>
              <a:gd name="T22" fmla="*/ 59 w 594"/>
              <a:gd name="T23" fmla="*/ 483 h 621"/>
              <a:gd name="T24" fmla="*/ 146 w 594"/>
              <a:gd name="T25" fmla="*/ 483 h 621"/>
              <a:gd name="T26" fmla="*/ 189 w 594"/>
              <a:gd name="T27" fmla="*/ 501 h 621"/>
              <a:gd name="T28" fmla="*/ 154 w 594"/>
              <a:gd name="T29" fmla="*/ 561 h 621"/>
              <a:gd name="T30" fmla="*/ 156 w 594"/>
              <a:gd name="T31" fmla="*/ 573 h 621"/>
              <a:gd name="T32" fmla="*/ 214 w 594"/>
              <a:gd name="T33" fmla="*/ 621 h 621"/>
              <a:gd name="T34" fmla="*/ 243 w 594"/>
              <a:gd name="T35" fmla="*/ 614 h 621"/>
              <a:gd name="T36" fmla="*/ 273 w 594"/>
              <a:gd name="T37" fmla="*/ 573 h 621"/>
              <a:gd name="T38" fmla="*/ 274 w 594"/>
              <a:gd name="T39" fmla="*/ 561 h 621"/>
              <a:gd name="T40" fmla="*/ 272 w 594"/>
              <a:gd name="T41" fmla="*/ 545 h 621"/>
              <a:gd name="T42" fmla="*/ 266 w 594"/>
              <a:gd name="T43" fmla="*/ 532 h 621"/>
              <a:gd name="T44" fmla="*/ 266 w 594"/>
              <a:gd name="T45" fmla="*/ 532 h 621"/>
              <a:gd name="T46" fmla="*/ 240 w 594"/>
              <a:gd name="T47" fmla="*/ 501 h 621"/>
              <a:gd name="T48" fmla="*/ 250 w 594"/>
              <a:gd name="T49" fmla="*/ 488 h 621"/>
              <a:gd name="T50" fmla="*/ 283 w 594"/>
              <a:gd name="T51" fmla="*/ 483 h 621"/>
              <a:gd name="T52" fmla="*/ 456 w 594"/>
              <a:gd name="T53" fmla="*/ 483 h 621"/>
              <a:gd name="T54" fmla="*/ 456 w 594"/>
              <a:gd name="T55" fmla="*/ 483 h 621"/>
              <a:gd name="T56" fmla="*/ 456 w 594"/>
              <a:gd name="T57" fmla="*/ 458 h 621"/>
              <a:gd name="T58" fmla="*/ 456 w 594"/>
              <a:gd name="T59" fmla="*/ 423 h 621"/>
              <a:gd name="T60" fmla="*/ 456 w 594"/>
              <a:gd name="T61" fmla="*/ 388 h 621"/>
              <a:gd name="T62" fmla="*/ 456 w 594"/>
              <a:gd name="T63" fmla="*/ 310 h 621"/>
              <a:gd name="T64" fmla="*/ 467 w 594"/>
              <a:gd name="T65" fmla="*/ 269 h 621"/>
              <a:gd name="T66" fmla="*/ 474 w 594"/>
              <a:gd name="T67" fmla="*/ 267 h 621"/>
              <a:gd name="T68" fmla="*/ 534 w 594"/>
              <a:gd name="T69" fmla="*/ 301 h 621"/>
              <a:gd name="T70" fmla="*/ 562 w 594"/>
              <a:gd name="T71" fmla="*/ 294 h 621"/>
              <a:gd name="T72" fmla="*/ 594 w 594"/>
              <a:gd name="T73" fmla="*/ 241 h 621"/>
              <a:gd name="T74" fmla="*/ 534 w 594"/>
              <a:gd name="T75" fmla="*/ 181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94" h="621">
                <a:moveTo>
                  <a:pt x="534" y="181"/>
                </a:moveTo>
                <a:cubicBezTo>
                  <a:pt x="523" y="181"/>
                  <a:pt x="515" y="184"/>
                  <a:pt x="509" y="187"/>
                </a:cubicBezTo>
                <a:cubicBezTo>
                  <a:pt x="494" y="195"/>
                  <a:pt x="490" y="210"/>
                  <a:pt x="481" y="214"/>
                </a:cubicBezTo>
                <a:cubicBezTo>
                  <a:pt x="479" y="215"/>
                  <a:pt x="476" y="216"/>
                  <a:pt x="474" y="216"/>
                </a:cubicBezTo>
                <a:cubicBezTo>
                  <a:pt x="454" y="216"/>
                  <a:pt x="456" y="173"/>
                  <a:pt x="456" y="173"/>
                </a:cubicBezTo>
                <a:cubicBezTo>
                  <a:pt x="456" y="0"/>
                  <a:pt x="456" y="0"/>
                  <a:pt x="456" y="0"/>
                </a:cubicBezTo>
                <a:cubicBezTo>
                  <a:pt x="454" y="0"/>
                  <a:pt x="453" y="0"/>
                  <a:pt x="452" y="0"/>
                </a:cubicBezTo>
                <a:cubicBezTo>
                  <a:pt x="300" y="0"/>
                  <a:pt x="165" y="76"/>
                  <a:pt x="83" y="191"/>
                </a:cubicBezTo>
                <a:cubicBezTo>
                  <a:pt x="60" y="223"/>
                  <a:pt x="42" y="259"/>
                  <a:pt x="28" y="297"/>
                </a:cubicBezTo>
                <a:cubicBezTo>
                  <a:pt x="10" y="345"/>
                  <a:pt x="0" y="397"/>
                  <a:pt x="0" y="452"/>
                </a:cubicBezTo>
                <a:cubicBezTo>
                  <a:pt x="0" y="461"/>
                  <a:pt x="2" y="477"/>
                  <a:pt x="3" y="483"/>
                </a:cubicBezTo>
                <a:cubicBezTo>
                  <a:pt x="59" y="483"/>
                  <a:pt x="59" y="483"/>
                  <a:pt x="59" y="483"/>
                </a:cubicBezTo>
                <a:cubicBezTo>
                  <a:pt x="146" y="483"/>
                  <a:pt x="146" y="483"/>
                  <a:pt x="146" y="483"/>
                </a:cubicBezTo>
                <a:cubicBezTo>
                  <a:pt x="146" y="483"/>
                  <a:pt x="189" y="481"/>
                  <a:pt x="189" y="501"/>
                </a:cubicBezTo>
                <a:cubicBezTo>
                  <a:pt x="189" y="521"/>
                  <a:pt x="154" y="519"/>
                  <a:pt x="154" y="561"/>
                </a:cubicBezTo>
                <a:cubicBezTo>
                  <a:pt x="154" y="565"/>
                  <a:pt x="155" y="569"/>
                  <a:pt x="156" y="573"/>
                </a:cubicBezTo>
                <a:cubicBezTo>
                  <a:pt x="161" y="600"/>
                  <a:pt x="185" y="621"/>
                  <a:pt x="214" y="621"/>
                </a:cubicBezTo>
                <a:cubicBezTo>
                  <a:pt x="225" y="621"/>
                  <a:pt x="234" y="618"/>
                  <a:pt x="243" y="614"/>
                </a:cubicBezTo>
                <a:cubicBezTo>
                  <a:pt x="258" y="605"/>
                  <a:pt x="269" y="590"/>
                  <a:pt x="273" y="573"/>
                </a:cubicBezTo>
                <a:cubicBezTo>
                  <a:pt x="274" y="569"/>
                  <a:pt x="274" y="565"/>
                  <a:pt x="274" y="561"/>
                </a:cubicBezTo>
                <a:cubicBezTo>
                  <a:pt x="274" y="555"/>
                  <a:pt x="273" y="549"/>
                  <a:pt x="272" y="545"/>
                </a:cubicBezTo>
                <a:cubicBezTo>
                  <a:pt x="271" y="540"/>
                  <a:pt x="269" y="536"/>
                  <a:pt x="266" y="532"/>
                </a:cubicBezTo>
                <a:cubicBezTo>
                  <a:pt x="266" y="532"/>
                  <a:pt x="266" y="532"/>
                  <a:pt x="266" y="532"/>
                </a:cubicBezTo>
                <a:cubicBezTo>
                  <a:pt x="256" y="518"/>
                  <a:pt x="240" y="515"/>
                  <a:pt x="240" y="501"/>
                </a:cubicBezTo>
                <a:cubicBezTo>
                  <a:pt x="240" y="495"/>
                  <a:pt x="244" y="491"/>
                  <a:pt x="250" y="488"/>
                </a:cubicBezTo>
                <a:cubicBezTo>
                  <a:pt x="262" y="482"/>
                  <a:pt x="283" y="483"/>
                  <a:pt x="283" y="483"/>
                </a:cubicBezTo>
                <a:cubicBezTo>
                  <a:pt x="456" y="483"/>
                  <a:pt x="456" y="483"/>
                  <a:pt x="456" y="483"/>
                </a:cubicBezTo>
                <a:cubicBezTo>
                  <a:pt x="456" y="483"/>
                  <a:pt x="456" y="483"/>
                  <a:pt x="456" y="483"/>
                </a:cubicBezTo>
                <a:cubicBezTo>
                  <a:pt x="456" y="458"/>
                  <a:pt x="456" y="458"/>
                  <a:pt x="456" y="458"/>
                </a:cubicBezTo>
                <a:cubicBezTo>
                  <a:pt x="456" y="423"/>
                  <a:pt x="456" y="423"/>
                  <a:pt x="456" y="423"/>
                </a:cubicBezTo>
                <a:cubicBezTo>
                  <a:pt x="456" y="388"/>
                  <a:pt x="456" y="388"/>
                  <a:pt x="456" y="388"/>
                </a:cubicBezTo>
                <a:cubicBezTo>
                  <a:pt x="456" y="310"/>
                  <a:pt x="456" y="310"/>
                  <a:pt x="456" y="310"/>
                </a:cubicBezTo>
                <a:cubicBezTo>
                  <a:pt x="456" y="310"/>
                  <a:pt x="454" y="277"/>
                  <a:pt x="467" y="269"/>
                </a:cubicBezTo>
                <a:cubicBezTo>
                  <a:pt x="469" y="268"/>
                  <a:pt x="472" y="267"/>
                  <a:pt x="474" y="267"/>
                </a:cubicBezTo>
                <a:cubicBezTo>
                  <a:pt x="494" y="267"/>
                  <a:pt x="491" y="301"/>
                  <a:pt x="534" y="301"/>
                </a:cubicBezTo>
                <a:cubicBezTo>
                  <a:pt x="544" y="301"/>
                  <a:pt x="554" y="299"/>
                  <a:pt x="562" y="294"/>
                </a:cubicBezTo>
                <a:cubicBezTo>
                  <a:pt x="581" y="284"/>
                  <a:pt x="594" y="264"/>
                  <a:pt x="594" y="241"/>
                </a:cubicBezTo>
                <a:cubicBezTo>
                  <a:pt x="594" y="208"/>
                  <a:pt x="567" y="181"/>
                  <a:pt x="534" y="181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0" name="puzzle piece 3"/>
          <p:cNvSpPr>
            <a:spLocks/>
          </p:cNvSpPr>
          <p:nvPr/>
        </p:nvSpPr>
        <p:spPr bwMode="auto">
          <a:xfrm>
            <a:off x="7206982" y="2250205"/>
            <a:ext cx="2224088" cy="1830388"/>
          </a:xfrm>
          <a:custGeom>
            <a:avLst/>
            <a:gdLst>
              <a:gd name="T0" fmla="*/ 47 w 591"/>
              <a:gd name="T1" fmla="*/ 171 h 487"/>
              <a:gd name="T2" fmla="*/ 152 w 591"/>
              <a:gd name="T3" fmla="*/ 418 h 487"/>
              <a:gd name="T4" fmla="*/ 151 w 591"/>
              <a:gd name="T5" fmla="*/ 408 h 487"/>
              <a:gd name="T6" fmla="*/ 151 w 591"/>
              <a:gd name="T7" fmla="*/ 407 h 487"/>
              <a:gd name="T8" fmla="*/ 151 w 591"/>
              <a:gd name="T9" fmla="*/ 407 h 487"/>
              <a:gd name="T10" fmla="*/ 211 w 591"/>
              <a:gd name="T11" fmla="*/ 347 h 487"/>
              <a:gd name="T12" fmla="*/ 271 w 591"/>
              <a:gd name="T13" fmla="*/ 407 h 487"/>
              <a:gd name="T14" fmla="*/ 271 w 591"/>
              <a:gd name="T15" fmla="*/ 407 h 487"/>
              <a:gd name="T16" fmla="*/ 271 w 591"/>
              <a:gd name="T17" fmla="*/ 408 h 487"/>
              <a:gd name="T18" fmla="*/ 237 w 591"/>
              <a:gd name="T19" fmla="*/ 467 h 487"/>
              <a:gd name="T20" fmla="*/ 280 w 591"/>
              <a:gd name="T21" fmla="*/ 485 h 487"/>
              <a:gd name="T22" fmla="*/ 307 w 591"/>
              <a:gd name="T23" fmla="*/ 485 h 487"/>
              <a:gd name="T24" fmla="*/ 414 w 591"/>
              <a:gd name="T25" fmla="*/ 485 h 487"/>
              <a:gd name="T26" fmla="*/ 453 w 591"/>
              <a:gd name="T27" fmla="*/ 485 h 487"/>
              <a:gd name="T28" fmla="*/ 453 w 591"/>
              <a:gd name="T29" fmla="*/ 485 h 487"/>
              <a:gd name="T30" fmla="*/ 453 w 591"/>
              <a:gd name="T31" fmla="*/ 485 h 487"/>
              <a:gd name="T32" fmla="*/ 453 w 591"/>
              <a:gd name="T33" fmla="*/ 485 h 487"/>
              <a:gd name="T34" fmla="*/ 453 w 591"/>
              <a:gd name="T35" fmla="*/ 312 h 487"/>
              <a:gd name="T36" fmla="*/ 471 w 591"/>
              <a:gd name="T37" fmla="*/ 269 h 487"/>
              <a:gd name="T38" fmla="*/ 471 w 591"/>
              <a:gd name="T39" fmla="*/ 269 h 487"/>
              <a:gd name="T40" fmla="*/ 471 w 591"/>
              <a:gd name="T41" fmla="*/ 269 h 487"/>
              <a:gd name="T42" fmla="*/ 531 w 591"/>
              <a:gd name="T43" fmla="*/ 303 h 487"/>
              <a:gd name="T44" fmla="*/ 573 w 591"/>
              <a:gd name="T45" fmla="*/ 286 h 487"/>
              <a:gd name="T46" fmla="*/ 591 w 591"/>
              <a:gd name="T47" fmla="*/ 243 h 487"/>
              <a:gd name="T48" fmla="*/ 531 w 591"/>
              <a:gd name="T49" fmla="*/ 183 h 487"/>
              <a:gd name="T50" fmla="*/ 471 w 591"/>
              <a:gd name="T51" fmla="*/ 218 h 487"/>
              <a:gd name="T52" fmla="*/ 471 w 591"/>
              <a:gd name="T53" fmla="*/ 218 h 487"/>
              <a:gd name="T54" fmla="*/ 471 w 591"/>
              <a:gd name="T55" fmla="*/ 218 h 487"/>
              <a:gd name="T56" fmla="*/ 453 w 591"/>
              <a:gd name="T57" fmla="*/ 175 h 487"/>
              <a:gd name="T58" fmla="*/ 453 w 591"/>
              <a:gd name="T59" fmla="*/ 2 h 487"/>
              <a:gd name="T60" fmla="*/ 453 w 591"/>
              <a:gd name="T61" fmla="*/ 2 h 487"/>
              <a:gd name="T62" fmla="*/ 280 w 591"/>
              <a:gd name="T63" fmla="*/ 2 h 487"/>
              <a:gd name="T64" fmla="*/ 247 w 591"/>
              <a:gd name="T65" fmla="*/ 7 h 487"/>
              <a:gd name="T66" fmla="*/ 237 w 591"/>
              <a:gd name="T67" fmla="*/ 20 h 487"/>
              <a:gd name="T68" fmla="*/ 263 w 591"/>
              <a:gd name="T69" fmla="*/ 51 h 487"/>
              <a:gd name="T70" fmla="*/ 263 w 591"/>
              <a:gd name="T71" fmla="*/ 51 h 487"/>
              <a:gd name="T72" fmla="*/ 269 w 591"/>
              <a:gd name="T73" fmla="*/ 64 h 487"/>
              <a:gd name="T74" fmla="*/ 271 w 591"/>
              <a:gd name="T75" fmla="*/ 80 h 487"/>
              <a:gd name="T76" fmla="*/ 270 w 591"/>
              <a:gd name="T77" fmla="*/ 92 h 487"/>
              <a:gd name="T78" fmla="*/ 240 w 591"/>
              <a:gd name="T79" fmla="*/ 133 h 487"/>
              <a:gd name="T80" fmla="*/ 211 w 591"/>
              <a:gd name="T81" fmla="*/ 140 h 487"/>
              <a:gd name="T82" fmla="*/ 153 w 591"/>
              <a:gd name="T83" fmla="*/ 92 h 487"/>
              <a:gd name="T84" fmla="*/ 151 w 591"/>
              <a:gd name="T85" fmla="*/ 80 h 487"/>
              <a:gd name="T86" fmla="*/ 186 w 591"/>
              <a:gd name="T87" fmla="*/ 20 h 487"/>
              <a:gd name="T88" fmla="*/ 143 w 591"/>
              <a:gd name="T89" fmla="*/ 2 h 487"/>
              <a:gd name="T90" fmla="*/ 56 w 591"/>
              <a:gd name="T91" fmla="*/ 2 h 487"/>
              <a:gd name="T92" fmla="*/ 0 w 591"/>
              <a:gd name="T93" fmla="*/ 2 h 487"/>
              <a:gd name="T94" fmla="*/ 1 w 591"/>
              <a:gd name="T95" fmla="*/ 4 h 487"/>
              <a:gd name="T96" fmla="*/ 47 w 591"/>
              <a:gd name="T97" fmla="*/ 171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91" h="487">
                <a:moveTo>
                  <a:pt x="47" y="171"/>
                </a:moveTo>
                <a:cubicBezTo>
                  <a:pt x="152" y="418"/>
                  <a:pt x="152" y="418"/>
                  <a:pt x="152" y="418"/>
                </a:cubicBezTo>
                <a:cubicBezTo>
                  <a:pt x="152" y="415"/>
                  <a:pt x="151" y="412"/>
                  <a:pt x="151" y="408"/>
                </a:cubicBezTo>
                <a:cubicBezTo>
                  <a:pt x="151" y="408"/>
                  <a:pt x="151" y="408"/>
                  <a:pt x="151" y="407"/>
                </a:cubicBezTo>
                <a:cubicBezTo>
                  <a:pt x="151" y="407"/>
                  <a:pt x="151" y="407"/>
                  <a:pt x="151" y="407"/>
                </a:cubicBezTo>
                <a:cubicBezTo>
                  <a:pt x="151" y="374"/>
                  <a:pt x="178" y="347"/>
                  <a:pt x="211" y="347"/>
                </a:cubicBezTo>
                <a:cubicBezTo>
                  <a:pt x="244" y="347"/>
                  <a:pt x="271" y="374"/>
                  <a:pt x="271" y="407"/>
                </a:cubicBezTo>
                <a:cubicBezTo>
                  <a:pt x="271" y="407"/>
                  <a:pt x="271" y="407"/>
                  <a:pt x="271" y="407"/>
                </a:cubicBezTo>
                <a:cubicBezTo>
                  <a:pt x="271" y="408"/>
                  <a:pt x="271" y="408"/>
                  <a:pt x="271" y="408"/>
                </a:cubicBezTo>
                <a:cubicBezTo>
                  <a:pt x="271" y="450"/>
                  <a:pt x="238" y="448"/>
                  <a:pt x="237" y="467"/>
                </a:cubicBezTo>
                <a:cubicBezTo>
                  <a:pt x="238" y="487"/>
                  <a:pt x="280" y="485"/>
                  <a:pt x="280" y="485"/>
                </a:cubicBezTo>
                <a:cubicBezTo>
                  <a:pt x="307" y="485"/>
                  <a:pt x="307" y="485"/>
                  <a:pt x="307" y="485"/>
                </a:cubicBezTo>
                <a:cubicBezTo>
                  <a:pt x="414" y="485"/>
                  <a:pt x="414" y="485"/>
                  <a:pt x="414" y="485"/>
                </a:cubicBezTo>
                <a:cubicBezTo>
                  <a:pt x="453" y="485"/>
                  <a:pt x="453" y="485"/>
                  <a:pt x="453" y="485"/>
                </a:cubicBezTo>
                <a:cubicBezTo>
                  <a:pt x="453" y="485"/>
                  <a:pt x="453" y="485"/>
                  <a:pt x="453" y="485"/>
                </a:cubicBezTo>
                <a:cubicBezTo>
                  <a:pt x="453" y="485"/>
                  <a:pt x="453" y="485"/>
                  <a:pt x="453" y="485"/>
                </a:cubicBezTo>
                <a:cubicBezTo>
                  <a:pt x="453" y="485"/>
                  <a:pt x="453" y="485"/>
                  <a:pt x="453" y="485"/>
                </a:cubicBezTo>
                <a:cubicBezTo>
                  <a:pt x="453" y="312"/>
                  <a:pt x="453" y="312"/>
                  <a:pt x="453" y="312"/>
                </a:cubicBezTo>
                <a:cubicBezTo>
                  <a:pt x="453" y="312"/>
                  <a:pt x="451" y="269"/>
                  <a:pt x="471" y="269"/>
                </a:cubicBezTo>
                <a:cubicBezTo>
                  <a:pt x="471" y="269"/>
                  <a:pt x="471" y="269"/>
                  <a:pt x="471" y="269"/>
                </a:cubicBezTo>
                <a:cubicBezTo>
                  <a:pt x="471" y="269"/>
                  <a:pt x="471" y="269"/>
                  <a:pt x="471" y="269"/>
                </a:cubicBezTo>
                <a:cubicBezTo>
                  <a:pt x="491" y="269"/>
                  <a:pt x="488" y="303"/>
                  <a:pt x="531" y="303"/>
                </a:cubicBezTo>
                <a:cubicBezTo>
                  <a:pt x="547" y="303"/>
                  <a:pt x="562" y="296"/>
                  <a:pt x="573" y="286"/>
                </a:cubicBezTo>
                <a:cubicBezTo>
                  <a:pt x="584" y="275"/>
                  <a:pt x="591" y="260"/>
                  <a:pt x="591" y="243"/>
                </a:cubicBezTo>
                <a:cubicBezTo>
                  <a:pt x="591" y="210"/>
                  <a:pt x="564" y="183"/>
                  <a:pt x="531" y="183"/>
                </a:cubicBezTo>
                <a:cubicBezTo>
                  <a:pt x="488" y="183"/>
                  <a:pt x="491" y="218"/>
                  <a:pt x="471" y="218"/>
                </a:cubicBezTo>
                <a:cubicBezTo>
                  <a:pt x="471" y="218"/>
                  <a:pt x="471" y="218"/>
                  <a:pt x="471" y="218"/>
                </a:cubicBezTo>
                <a:cubicBezTo>
                  <a:pt x="471" y="218"/>
                  <a:pt x="471" y="218"/>
                  <a:pt x="471" y="218"/>
                </a:cubicBezTo>
                <a:cubicBezTo>
                  <a:pt x="451" y="218"/>
                  <a:pt x="453" y="175"/>
                  <a:pt x="453" y="175"/>
                </a:cubicBezTo>
                <a:cubicBezTo>
                  <a:pt x="453" y="2"/>
                  <a:pt x="453" y="2"/>
                  <a:pt x="453" y="2"/>
                </a:cubicBezTo>
                <a:cubicBezTo>
                  <a:pt x="453" y="2"/>
                  <a:pt x="453" y="2"/>
                  <a:pt x="453" y="2"/>
                </a:cubicBezTo>
                <a:cubicBezTo>
                  <a:pt x="280" y="2"/>
                  <a:pt x="280" y="2"/>
                  <a:pt x="280" y="2"/>
                </a:cubicBezTo>
                <a:cubicBezTo>
                  <a:pt x="280" y="2"/>
                  <a:pt x="259" y="1"/>
                  <a:pt x="247" y="7"/>
                </a:cubicBezTo>
                <a:cubicBezTo>
                  <a:pt x="241" y="10"/>
                  <a:pt x="237" y="14"/>
                  <a:pt x="237" y="20"/>
                </a:cubicBezTo>
                <a:cubicBezTo>
                  <a:pt x="237" y="34"/>
                  <a:pt x="253" y="37"/>
                  <a:pt x="263" y="51"/>
                </a:cubicBezTo>
                <a:cubicBezTo>
                  <a:pt x="263" y="51"/>
                  <a:pt x="263" y="51"/>
                  <a:pt x="263" y="51"/>
                </a:cubicBezTo>
                <a:cubicBezTo>
                  <a:pt x="266" y="55"/>
                  <a:pt x="268" y="59"/>
                  <a:pt x="269" y="64"/>
                </a:cubicBezTo>
                <a:cubicBezTo>
                  <a:pt x="270" y="68"/>
                  <a:pt x="271" y="74"/>
                  <a:pt x="271" y="80"/>
                </a:cubicBezTo>
                <a:cubicBezTo>
                  <a:pt x="271" y="84"/>
                  <a:pt x="271" y="88"/>
                  <a:pt x="270" y="92"/>
                </a:cubicBezTo>
                <a:cubicBezTo>
                  <a:pt x="266" y="109"/>
                  <a:pt x="255" y="124"/>
                  <a:pt x="240" y="133"/>
                </a:cubicBezTo>
                <a:cubicBezTo>
                  <a:pt x="231" y="137"/>
                  <a:pt x="222" y="140"/>
                  <a:pt x="211" y="140"/>
                </a:cubicBezTo>
                <a:cubicBezTo>
                  <a:pt x="182" y="140"/>
                  <a:pt x="158" y="119"/>
                  <a:pt x="153" y="92"/>
                </a:cubicBezTo>
                <a:cubicBezTo>
                  <a:pt x="152" y="88"/>
                  <a:pt x="151" y="84"/>
                  <a:pt x="151" y="80"/>
                </a:cubicBezTo>
                <a:cubicBezTo>
                  <a:pt x="151" y="38"/>
                  <a:pt x="186" y="40"/>
                  <a:pt x="186" y="20"/>
                </a:cubicBezTo>
                <a:cubicBezTo>
                  <a:pt x="186" y="0"/>
                  <a:pt x="143" y="2"/>
                  <a:pt x="143" y="2"/>
                </a:cubicBezTo>
                <a:cubicBezTo>
                  <a:pt x="56" y="2"/>
                  <a:pt x="56" y="2"/>
                  <a:pt x="56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1" y="4"/>
                  <a:pt x="1" y="4"/>
                </a:cubicBezTo>
                <a:cubicBezTo>
                  <a:pt x="8" y="52"/>
                  <a:pt x="29" y="127"/>
                  <a:pt x="47" y="171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1" name="puzzle piece 5"/>
          <p:cNvSpPr>
            <a:spLocks/>
          </p:cNvSpPr>
          <p:nvPr/>
        </p:nvSpPr>
        <p:spPr bwMode="auto">
          <a:xfrm>
            <a:off x="7775308" y="3558305"/>
            <a:ext cx="1135063" cy="2325688"/>
          </a:xfrm>
          <a:custGeom>
            <a:avLst/>
            <a:gdLst>
              <a:gd name="T0" fmla="*/ 54 w 302"/>
              <a:gd name="T1" fmla="*/ 194 h 619"/>
              <a:gd name="T2" fmla="*/ 73 w 302"/>
              <a:gd name="T3" fmla="*/ 208 h 619"/>
              <a:gd name="T4" fmla="*/ 71 w 302"/>
              <a:gd name="T5" fmla="*/ 219 h 619"/>
              <a:gd name="T6" fmla="*/ 71 w 302"/>
              <a:gd name="T7" fmla="*/ 252 h 619"/>
              <a:gd name="T8" fmla="*/ 86 w 302"/>
              <a:gd name="T9" fmla="*/ 281 h 619"/>
              <a:gd name="T10" fmla="*/ 71 w 302"/>
              <a:gd name="T11" fmla="*/ 310 h 619"/>
              <a:gd name="T12" fmla="*/ 71 w 302"/>
              <a:gd name="T13" fmla="*/ 342 h 619"/>
              <a:gd name="T14" fmla="*/ 86 w 302"/>
              <a:gd name="T15" fmla="*/ 371 h 619"/>
              <a:gd name="T16" fmla="*/ 71 w 302"/>
              <a:gd name="T17" fmla="*/ 400 h 619"/>
              <a:gd name="T18" fmla="*/ 71 w 302"/>
              <a:gd name="T19" fmla="*/ 432 h 619"/>
              <a:gd name="T20" fmla="*/ 86 w 302"/>
              <a:gd name="T21" fmla="*/ 461 h 619"/>
              <a:gd name="T22" fmla="*/ 71 w 302"/>
              <a:gd name="T23" fmla="*/ 490 h 619"/>
              <a:gd name="T24" fmla="*/ 71 w 302"/>
              <a:gd name="T25" fmla="*/ 523 h 619"/>
              <a:gd name="T26" fmla="*/ 107 w 302"/>
              <a:gd name="T27" fmla="*/ 558 h 619"/>
              <a:gd name="T28" fmla="*/ 143 w 302"/>
              <a:gd name="T29" fmla="*/ 558 h 619"/>
              <a:gd name="T30" fmla="*/ 162 w 302"/>
              <a:gd name="T31" fmla="*/ 593 h 619"/>
              <a:gd name="T32" fmla="*/ 206 w 302"/>
              <a:gd name="T33" fmla="*/ 619 h 619"/>
              <a:gd name="T34" fmla="*/ 302 w 302"/>
              <a:gd name="T35" fmla="*/ 619 h 619"/>
              <a:gd name="T36" fmla="*/ 302 w 302"/>
              <a:gd name="T37" fmla="*/ 448 h 619"/>
              <a:gd name="T38" fmla="*/ 302 w 302"/>
              <a:gd name="T39" fmla="*/ 447 h 619"/>
              <a:gd name="T40" fmla="*/ 302 w 302"/>
              <a:gd name="T41" fmla="*/ 445 h 619"/>
              <a:gd name="T42" fmla="*/ 283 w 302"/>
              <a:gd name="T43" fmla="*/ 405 h 619"/>
              <a:gd name="T44" fmla="*/ 224 w 302"/>
              <a:gd name="T45" fmla="*/ 439 h 619"/>
              <a:gd name="T46" fmla="*/ 164 w 302"/>
              <a:gd name="T47" fmla="*/ 379 h 619"/>
              <a:gd name="T48" fmla="*/ 164 w 302"/>
              <a:gd name="T49" fmla="*/ 378 h 619"/>
              <a:gd name="T50" fmla="*/ 224 w 302"/>
              <a:gd name="T51" fmla="*/ 318 h 619"/>
              <a:gd name="T52" fmla="*/ 283 w 302"/>
              <a:gd name="T53" fmla="*/ 352 h 619"/>
              <a:gd name="T54" fmla="*/ 302 w 302"/>
              <a:gd name="T55" fmla="*/ 314 h 619"/>
              <a:gd name="T56" fmla="*/ 302 w 302"/>
              <a:gd name="T57" fmla="*/ 311 h 619"/>
              <a:gd name="T58" fmla="*/ 302 w 302"/>
              <a:gd name="T59" fmla="*/ 284 h 619"/>
              <a:gd name="T60" fmla="*/ 302 w 302"/>
              <a:gd name="T61" fmla="*/ 221 h 619"/>
              <a:gd name="T62" fmla="*/ 302 w 302"/>
              <a:gd name="T63" fmla="*/ 149 h 619"/>
              <a:gd name="T64" fmla="*/ 302 w 302"/>
              <a:gd name="T65" fmla="*/ 138 h 619"/>
              <a:gd name="T66" fmla="*/ 129 w 302"/>
              <a:gd name="T67" fmla="*/ 138 h 619"/>
              <a:gd name="T68" fmla="*/ 86 w 302"/>
              <a:gd name="T69" fmla="*/ 119 h 619"/>
              <a:gd name="T70" fmla="*/ 86 w 302"/>
              <a:gd name="T71" fmla="*/ 118 h 619"/>
              <a:gd name="T72" fmla="*/ 120 w 302"/>
              <a:gd name="T73" fmla="*/ 59 h 619"/>
              <a:gd name="T74" fmla="*/ 60 w 302"/>
              <a:gd name="T75" fmla="*/ 0 h 619"/>
              <a:gd name="T76" fmla="*/ 0 w 302"/>
              <a:gd name="T77" fmla="*/ 59 h 619"/>
              <a:gd name="T78" fmla="*/ 1 w 302"/>
              <a:gd name="T79" fmla="*/ 71 h 619"/>
              <a:gd name="T80" fmla="*/ 9 w 302"/>
              <a:gd name="T81" fmla="*/ 88 h 619"/>
              <a:gd name="T82" fmla="*/ 10 w 302"/>
              <a:gd name="T83" fmla="*/ 91 h 619"/>
              <a:gd name="T84" fmla="*/ 27 w 302"/>
              <a:gd name="T85" fmla="*/ 130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02" h="619">
                <a:moveTo>
                  <a:pt x="54" y="194"/>
                </a:moveTo>
                <a:cubicBezTo>
                  <a:pt x="56" y="199"/>
                  <a:pt x="63" y="204"/>
                  <a:pt x="73" y="208"/>
                </a:cubicBezTo>
                <a:cubicBezTo>
                  <a:pt x="72" y="212"/>
                  <a:pt x="71" y="215"/>
                  <a:pt x="71" y="219"/>
                </a:cubicBezTo>
                <a:cubicBezTo>
                  <a:pt x="71" y="252"/>
                  <a:pt x="71" y="252"/>
                  <a:pt x="71" y="252"/>
                </a:cubicBezTo>
                <a:cubicBezTo>
                  <a:pt x="71" y="264"/>
                  <a:pt x="77" y="274"/>
                  <a:pt x="86" y="281"/>
                </a:cubicBezTo>
                <a:cubicBezTo>
                  <a:pt x="77" y="287"/>
                  <a:pt x="71" y="298"/>
                  <a:pt x="71" y="310"/>
                </a:cubicBezTo>
                <a:cubicBezTo>
                  <a:pt x="71" y="342"/>
                  <a:pt x="71" y="342"/>
                  <a:pt x="71" y="342"/>
                </a:cubicBezTo>
                <a:cubicBezTo>
                  <a:pt x="71" y="354"/>
                  <a:pt x="77" y="364"/>
                  <a:pt x="86" y="371"/>
                </a:cubicBezTo>
                <a:cubicBezTo>
                  <a:pt x="77" y="377"/>
                  <a:pt x="71" y="388"/>
                  <a:pt x="71" y="400"/>
                </a:cubicBezTo>
                <a:cubicBezTo>
                  <a:pt x="71" y="432"/>
                  <a:pt x="71" y="432"/>
                  <a:pt x="71" y="432"/>
                </a:cubicBezTo>
                <a:cubicBezTo>
                  <a:pt x="71" y="444"/>
                  <a:pt x="77" y="455"/>
                  <a:pt x="86" y="461"/>
                </a:cubicBezTo>
                <a:cubicBezTo>
                  <a:pt x="77" y="468"/>
                  <a:pt x="71" y="478"/>
                  <a:pt x="71" y="490"/>
                </a:cubicBezTo>
                <a:cubicBezTo>
                  <a:pt x="71" y="523"/>
                  <a:pt x="71" y="523"/>
                  <a:pt x="71" y="523"/>
                </a:cubicBezTo>
                <a:cubicBezTo>
                  <a:pt x="71" y="542"/>
                  <a:pt x="87" y="558"/>
                  <a:pt x="107" y="558"/>
                </a:cubicBezTo>
                <a:cubicBezTo>
                  <a:pt x="143" y="558"/>
                  <a:pt x="143" y="558"/>
                  <a:pt x="143" y="558"/>
                </a:cubicBezTo>
                <a:cubicBezTo>
                  <a:pt x="162" y="593"/>
                  <a:pt x="162" y="593"/>
                  <a:pt x="162" y="593"/>
                </a:cubicBezTo>
                <a:cubicBezTo>
                  <a:pt x="170" y="607"/>
                  <a:pt x="190" y="619"/>
                  <a:pt x="206" y="619"/>
                </a:cubicBezTo>
                <a:cubicBezTo>
                  <a:pt x="302" y="619"/>
                  <a:pt x="302" y="619"/>
                  <a:pt x="302" y="619"/>
                </a:cubicBezTo>
                <a:cubicBezTo>
                  <a:pt x="302" y="448"/>
                  <a:pt x="302" y="448"/>
                  <a:pt x="302" y="448"/>
                </a:cubicBezTo>
                <a:cubicBezTo>
                  <a:pt x="302" y="447"/>
                  <a:pt x="302" y="447"/>
                  <a:pt x="302" y="447"/>
                </a:cubicBezTo>
                <a:cubicBezTo>
                  <a:pt x="302" y="447"/>
                  <a:pt x="302" y="446"/>
                  <a:pt x="302" y="445"/>
                </a:cubicBezTo>
                <a:cubicBezTo>
                  <a:pt x="302" y="435"/>
                  <a:pt x="300" y="405"/>
                  <a:pt x="283" y="405"/>
                </a:cubicBezTo>
                <a:cubicBezTo>
                  <a:pt x="264" y="405"/>
                  <a:pt x="266" y="439"/>
                  <a:pt x="224" y="439"/>
                </a:cubicBezTo>
                <a:cubicBezTo>
                  <a:pt x="191" y="439"/>
                  <a:pt x="164" y="412"/>
                  <a:pt x="164" y="379"/>
                </a:cubicBezTo>
                <a:cubicBezTo>
                  <a:pt x="164" y="378"/>
                  <a:pt x="164" y="378"/>
                  <a:pt x="164" y="378"/>
                </a:cubicBezTo>
                <a:cubicBezTo>
                  <a:pt x="164" y="345"/>
                  <a:pt x="191" y="318"/>
                  <a:pt x="224" y="318"/>
                </a:cubicBezTo>
                <a:cubicBezTo>
                  <a:pt x="266" y="318"/>
                  <a:pt x="264" y="352"/>
                  <a:pt x="283" y="352"/>
                </a:cubicBezTo>
                <a:cubicBezTo>
                  <a:pt x="300" y="352"/>
                  <a:pt x="302" y="325"/>
                  <a:pt x="302" y="314"/>
                </a:cubicBezTo>
                <a:cubicBezTo>
                  <a:pt x="302" y="312"/>
                  <a:pt x="302" y="311"/>
                  <a:pt x="302" y="311"/>
                </a:cubicBezTo>
                <a:cubicBezTo>
                  <a:pt x="302" y="284"/>
                  <a:pt x="302" y="284"/>
                  <a:pt x="302" y="284"/>
                </a:cubicBezTo>
                <a:cubicBezTo>
                  <a:pt x="302" y="221"/>
                  <a:pt x="302" y="221"/>
                  <a:pt x="302" y="221"/>
                </a:cubicBezTo>
                <a:cubicBezTo>
                  <a:pt x="302" y="149"/>
                  <a:pt x="302" y="149"/>
                  <a:pt x="302" y="149"/>
                </a:cubicBezTo>
                <a:cubicBezTo>
                  <a:pt x="302" y="138"/>
                  <a:pt x="302" y="138"/>
                  <a:pt x="302" y="138"/>
                </a:cubicBezTo>
                <a:cubicBezTo>
                  <a:pt x="129" y="138"/>
                  <a:pt x="129" y="138"/>
                  <a:pt x="129" y="138"/>
                </a:cubicBezTo>
                <a:cubicBezTo>
                  <a:pt x="129" y="138"/>
                  <a:pt x="86" y="140"/>
                  <a:pt x="86" y="119"/>
                </a:cubicBezTo>
                <a:cubicBezTo>
                  <a:pt x="86" y="118"/>
                  <a:pt x="86" y="118"/>
                  <a:pt x="86" y="118"/>
                </a:cubicBezTo>
                <a:cubicBezTo>
                  <a:pt x="86" y="99"/>
                  <a:pt x="120" y="101"/>
                  <a:pt x="120" y="59"/>
                </a:cubicBezTo>
                <a:cubicBezTo>
                  <a:pt x="120" y="26"/>
                  <a:pt x="93" y="0"/>
                  <a:pt x="60" y="0"/>
                </a:cubicBezTo>
                <a:cubicBezTo>
                  <a:pt x="27" y="0"/>
                  <a:pt x="1" y="26"/>
                  <a:pt x="0" y="59"/>
                </a:cubicBezTo>
                <a:cubicBezTo>
                  <a:pt x="0" y="64"/>
                  <a:pt x="1" y="67"/>
                  <a:pt x="1" y="71"/>
                </a:cubicBezTo>
                <a:cubicBezTo>
                  <a:pt x="9" y="88"/>
                  <a:pt x="9" y="88"/>
                  <a:pt x="9" y="88"/>
                </a:cubicBezTo>
                <a:cubicBezTo>
                  <a:pt x="10" y="91"/>
                  <a:pt x="10" y="91"/>
                  <a:pt x="10" y="91"/>
                </a:cubicBezTo>
                <a:cubicBezTo>
                  <a:pt x="27" y="130"/>
                  <a:pt x="27" y="130"/>
                  <a:pt x="27" y="130"/>
                </a:cubicBez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2" name="puzzle piece 4"/>
          <p:cNvSpPr>
            <a:spLocks/>
          </p:cNvSpPr>
          <p:nvPr/>
        </p:nvSpPr>
        <p:spPr bwMode="auto">
          <a:xfrm>
            <a:off x="8904021" y="1739030"/>
            <a:ext cx="1681163" cy="2833688"/>
          </a:xfrm>
          <a:custGeom>
            <a:avLst/>
            <a:gdLst>
              <a:gd name="T0" fmla="*/ 269 w 447"/>
              <a:gd name="T1" fmla="*/ 119 h 754"/>
              <a:gd name="T2" fmla="*/ 269 w 447"/>
              <a:gd name="T3" fmla="*/ 119 h 754"/>
              <a:gd name="T4" fmla="*/ 269 w 447"/>
              <a:gd name="T5" fmla="*/ 119 h 754"/>
              <a:gd name="T6" fmla="*/ 292 w 447"/>
              <a:gd name="T7" fmla="*/ 92 h 754"/>
              <a:gd name="T8" fmla="*/ 303 w 447"/>
              <a:gd name="T9" fmla="*/ 60 h 754"/>
              <a:gd name="T10" fmla="*/ 243 w 447"/>
              <a:gd name="T11" fmla="*/ 0 h 754"/>
              <a:gd name="T12" fmla="*/ 201 w 447"/>
              <a:gd name="T13" fmla="*/ 17 h 754"/>
              <a:gd name="T14" fmla="*/ 183 w 447"/>
              <a:gd name="T15" fmla="*/ 60 h 754"/>
              <a:gd name="T16" fmla="*/ 217 w 447"/>
              <a:gd name="T17" fmla="*/ 119 h 754"/>
              <a:gd name="T18" fmla="*/ 217 w 447"/>
              <a:gd name="T19" fmla="*/ 119 h 754"/>
              <a:gd name="T20" fmla="*/ 217 w 447"/>
              <a:gd name="T21" fmla="*/ 119 h 754"/>
              <a:gd name="T22" fmla="*/ 175 w 447"/>
              <a:gd name="T23" fmla="*/ 138 h 754"/>
              <a:gd name="T24" fmla="*/ 2 w 447"/>
              <a:gd name="T25" fmla="*/ 138 h 754"/>
              <a:gd name="T26" fmla="*/ 2 w 447"/>
              <a:gd name="T27" fmla="*/ 311 h 754"/>
              <a:gd name="T28" fmla="*/ 20 w 447"/>
              <a:gd name="T29" fmla="*/ 354 h 754"/>
              <a:gd name="T30" fmla="*/ 80 w 447"/>
              <a:gd name="T31" fmla="*/ 319 h 754"/>
              <a:gd name="T32" fmla="*/ 80 w 447"/>
              <a:gd name="T33" fmla="*/ 319 h 754"/>
              <a:gd name="T34" fmla="*/ 80 w 447"/>
              <a:gd name="T35" fmla="*/ 319 h 754"/>
              <a:gd name="T36" fmla="*/ 140 w 447"/>
              <a:gd name="T37" fmla="*/ 379 h 754"/>
              <a:gd name="T38" fmla="*/ 122 w 447"/>
              <a:gd name="T39" fmla="*/ 422 h 754"/>
              <a:gd name="T40" fmla="*/ 80 w 447"/>
              <a:gd name="T41" fmla="*/ 439 h 754"/>
              <a:gd name="T42" fmla="*/ 20 w 447"/>
              <a:gd name="T43" fmla="*/ 405 h 754"/>
              <a:gd name="T44" fmla="*/ 2 w 447"/>
              <a:gd name="T45" fmla="*/ 448 h 754"/>
              <a:gd name="T46" fmla="*/ 2 w 447"/>
              <a:gd name="T47" fmla="*/ 621 h 754"/>
              <a:gd name="T48" fmla="*/ 2 w 447"/>
              <a:gd name="T49" fmla="*/ 621 h 754"/>
              <a:gd name="T50" fmla="*/ 2 w 447"/>
              <a:gd name="T51" fmla="*/ 621 h 754"/>
              <a:gd name="T52" fmla="*/ 2 w 447"/>
              <a:gd name="T53" fmla="*/ 621 h 754"/>
              <a:gd name="T54" fmla="*/ 175 w 447"/>
              <a:gd name="T55" fmla="*/ 621 h 754"/>
              <a:gd name="T56" fmla="*/ 217 w 447"/>
              <a:gd name="T57" fmla="*/ 639 h 754"/>
              <a:gd name="T58" fmla="*/ 194 w 447"/>
              <a:gd name="T59" fmla="*/ 666 h 754"/>
              <a:gd name="T60" fmla="*/ 183 w 447"/>
              <a:gd name="T61" fmla="*/ 699 h 754"/>
              <a:gd name="T62" fmla="*/ 195 w 447"/>
              <a:gd name="T63" fmla="*/ 734 h 754"/>
              <a:gd name="T64" fmla="*/ 220 w 447"/>
              <a:gd name="T65" fmla="*/ 754 h 754"/>
              <a:gd name="T66" fmla="*/ 225 w 447"/>
              <a:gd name="T67" fmla="*/ 736 h 754"/>
              <a:gd name="T68" fmla="*/ 225 w 447"/>
              <a:gd name="T69" fmla="*/ 703 h 754"/>
              <a:gd name="T70" fmla="*/ 223 w 447"/>
              <a:gd name="T71" fmla="*/ 692 h 754"/>
              <a:gd name="T72" fmla="*/ 242 w 447"/>
              <a:gd name="T73" fmla="*/ 678 h 754"/>
              <a:gd name="T74" fmla="*/ 400 w 447"/>
              <a:gd name="T75" fmla="*/ 307 h 754"/>
              <a:gd name="T76" fmla="*/ 446 w 447"/>
              <a:gd name="T77" fmla="*/ 140 h 754"/>
              <a:gd name="T78" fmla="*/ 447 w 447"/>
              <a:gd name="T79" fmla="*/ 138 h 754"/>
              <a:gd name="T80" fmla="*/ 312 w 447"/>
              <a:gd name="T81" fmla="*/ 138 h 754"/>
              <a:gd name="T82" fmla="*/ 269 w 447"/>
              <a:gd name="T83" fmla="*/ 119 h 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47" h="754">
                <a:moveTo>
                  <a:pt x="269" y="119"/>
                </a:moveTo>
                <a:cubicBezTo>
                  <a:pt x="269" y="119"/>
                  <a:pt x="269" y="119"/>
                  <a:pt x="269" y="119"/>
                </a:cubicBezTo>
                <a:cubicBezTo>
                  <a:pt x="269" y="119"/>
                  <a:pt x="269" y="119"/>
                  <a:pt x="269" y="119"/>
                </a:cubicBezTo>
                <a:cubicBezTo>
                  <a:pt x="269" y="107"/>
                  <a:pt x="282" y="103"/>
                  <a:pt x="292" y="92"/>
                </a:cubicBezTo>
                <a:cubicBezTo>
                  <a:pt x="298" y="85"/>
                  <a:pt x="303" y="75"/>
                  <a:pt x="303" y="60"/>
                </a:cubicBezTo>
                <a:cubicBezTo>
                  <a:pt x="303" y="27"/>
                  <a:pt x="276" y="0"/>
                  <a:pt x="243" y="0"/>
                </a:cubicBezTo>
                <a:cubicBezTo>
                  <a:pt x="227" y="0"/>
                  <a:pt x="212" y="7"/>
                  <a:pt x="201" y="17"/>
                </a:cubicBezTo>
                <a:cubicBezTo>
                  <a:pt x="190" y="28"/>
                  <a:pt x="183" y="43"/>
                  <a:pt x="183" y="60"/>
                </a:cubicBezTo>
                <a:cubicBezTo>
                  <a:pt x="183" y="102"/>
                  <a:pt x="217" y="100"/>
                  <a:pt x="217" y="119"/>
                </a:cubicBezTo>
                <a:cubicBezTo>
                  <a:pt x="217" y="119"/>
                  <a:pt x="217" y="119"/>
                  <a:pt x="217" y="119"/>
                </a:cubicBezTo>
                <a:cubicBezTo>
                  <a:pt x="217" y="119"/>
                  <a:pt x="217" y="119"/>
                  <a:pt x="217" y="119"/>
                </a:cubicBezTo>
                <a:cubicBezTo>
                  <a:pt x="217" y="140"/>
                  <a:pt x="175" y="138"/>
                  <a:pt x="175" y="138"/>
                </a:cubicBezTo>
                <a:cubicBezTo>
                  <a:pt x="2" y="138"/>
                  <a:pt x="2" y="138"/>
                  <a:pt x="2" y="138"/>
                </a:cubicBezTo>
                <a:cubicBezTo>
                  <a:pt x="2" y="311"/>
                  <a:pt x="2" y="311"/>
                  <a:pt x="2" y="311"/>
                </a:cubicBezTo>
                <a:cubicBezTo>
                  <a:pt x="2" y="311"/>
                  <a:pt x="0" y="354"/>
                  <a:pt x="20" y="354"/>
                </a:cubicBezTo>
                <a:cubicBezTo>
                  <a:pt x="40" y="354"/>
                  <a:pt x="37" y="319"/>
                  <a:pt x="80" y="319"/>
                </a:cubicBezTo>
                <a:cubicBezTo>
                  <a:pt x="80" y="319"/>
                  <a:pt x="80" y="319"/>
                  <a:pt x="80" y="319"/>
                </a:cubicBezTo>
                <a:cubicBezTo>
                  <a:pt x="80" y="319"/>
                  <a:pt x="80" y="319"/>
                  <a:pt x="80" y="319"/>
                </a:cubicBezTo>
                <a:cubicBezTo>
                  <a:pt x="113" y="319"/>
                  <a:pt x="140" y="346"/>
                  <a:pt x="140" y="379"/>
                </a:cubicBezTo>
                <a:cubicBezTo>
                  <a:pt x="140" y="396"/>
                  <a:pt x="133" y="411"/>
                  <a:pt x="122" y="422"/>
                </a:cubicBezTo>
                <a:cubicBezTo>
                  <a:pt x="111" y="432"/>
                  <a:pt x="96" y="439"/>
                  <a:pt x="80" y="439"/>
                </a:cubicBezTo>
                <a:cubicBezTo>
                  <a:pt x="37" y="439"/>
                  <a:pt x="40" y="405"/>
                  <a:pt x="20" y="405"/>
                </a:cubicBezTo>
                <a:cubicBezTo>
                  <a:pt x="0" y="405"/>
                  <a:pt x="2" y="448"/>
                  <a:pt x="2" y="448"/>
                </a:cubicBezTo>
                <a:cubicBezTo>
                  <a:pt x="2" y="621"/>
                  <a:pt x="2" y="621"/>
                  <a:pt x="2" y="621"/>
                </a:cubicBezTo>
                <a:cubicBezTo>
                  <a:pt x="2" y="621"/>
                  <a:pt x="2" y="621"/>
                  <a:pt x="2" y="621"/>
                </a:cubicBezTo>
                <a:cubicBezTo>
                  <a:pt x="2" y="621"/>
                  <a:pt x="2" y="621"/>
                  <a:pt x="2" y="621"/>
                </a:cubicBezTo>
                <a:cubicBezTo>
                  <a:pt x="2" y="621"/>
                  <a:pt x="2" y="621"/>
                  <a:pt x="2" y="621"/>
                </a:cubicBezTo>
                <a:cubicBezTo>
                  <a:pt x="175" y="621"/>
                  <a:pt x="175" y="621"/>
                  <a:pt x="175" y="621"/>
                </a:cubicBezTo>
                <a:cubicBezTo>
                  <a:pt x="175" y="621"/>
                  <a:pt x="217" y="619"/>
                  <a:pt x="217" y="639"/>
                </a:cubicBezTo>
                <a:cubicBezTo>
                  <a:pt x="217" y="651"/>
                  <a:pt x="204" y="655"/>
                  <a:pt x="194" y="666"/>
                </a:cubicBezTo>
                <a:cubicBezTo>
                  <a:pt x="188" y="673"/>
                  <a:pt x="183" y="683"/>
                  <a:pt x="183" y="699"/>
                </a:cubicBezTo>
                <a:cubicBezTo>
                  <a:pt x="183" y="712"/>
                  <a:pt x="188" y="724"/>
                  <a:pt x="195" y="734"/>
                </a:cubicBezTo>
                <a:cubicBezTo>
                  <a:pt x="201" y="743"/>
                  <a:pt x="210" y="750"/>
                  <a:pt x="220" y="754"/>
                </a:cubicBezTo>
                <a:cubicBezTo>
                  <a:pt x="223" y="748"/>
                  <a:pt x="225" y="742"/>
                  <a:pt x="225" y="736"/>
                </a:cubicBezTo>
                <a:cubicBezTo>
                  <a:pt x="225" y="703"/>
                  <a:pt x="225" y="703"/>
                  <a:pt x="225" y="703"/>
                </a:cubicBezTo>
                <a:cubicBezTo>
                  <a:pt x="225" y="699"/>
                  <a:pt x="224" y="696"/>
                  <a:pt x="223" y="692"/>
                </a:cubicBezTo>
                <a:cubicBezTo>
                  <a:pt x="233" y="688"/>
                  <a:pt x="240" y="683"/>
                  <a:pt x="242" y="678"/>
                </a:cubicBezTo>
                <a:cubicBezTo>
                  <a:pt x="400" y="307"/>
                  <a:pt x="400" y="307"/>
                  <a:pt x="400" y="307"/>
                </a:cubicBezTo>
                <a:cubicBezTo>
                  <a:pt x="418" y="263"/>
                  <a:pt x="439" y="188"/>
                  <a:pt x="446" y="140"/>
                </a:cubicBezTo>
                <a:cubicBezTo>
                  <a:pt x="446" y="140"/>
                  <a:pt x="447" y="139"/>
                  <a:pt x="447" y="138"/>
                </a:cubicBezTo>
                <a:cubicBezTo>
                  <a:pt x="312" y="138"/>
                  <a:pt x="312" y="138"/>
                  <a:pt x="312" y="138"/>
                </a:cubicBezTo>
                <a:cubicBezTo>
                  <a:pt x="312" y="138"/>
                  <a:pt x="269" y="140"/>
                  <a:pt x="269" y="119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3" name="puzzle piece 6"/>
          <p:cNvSpPr>
            <a:spLocks/>
          </p:cNvSpPr>
          <p:nvPr/>
        </p:nvSpPr>
        <p:spPr bwMode="auto">
          <a:xfrm>
            <a:off x="8391257" y="4064719"/>
            <a:ext cx="1358900" cy="1819275"/>
          </a:xfrm>
          <a:custGeom>
            <a:avLst/>
            <a:gdLst>
              <a:gd name="T0" fmla="*/ 361 w 361"/>
              <a:gd name="T1" fmla="*/ 207 h 484"/>
              <a:gd name="T2" fmla="*/ 361 w 361"/>
              <a:gd name="T3" fmla="*/ 175 h 484"/>
              <a:gd name="T4" fmla="*/ 346 w 361"/>
              <a:gd name="T5" fmla="*/ 146 h 484"/>
              <a:gd name="T6" fmla="*/ 356 w 361"/>
              <a:gd name="T7" fmla="*/ 135 h 484"/>
              <a:gd name="T8" fmla="*/ 331 w 361"/>
              <a:gd name="T9" fmla="*/ 115 h 484"/>
              <a:gd name="T10" fmla="*/ 319 w 361"/>
              <a:gd name="T11" fmla="*/ 80 h 484"/>
              <a:gd name="T12" fmla="*/ 330 w 361"/>
              <a:gd name="T13" fmla="*/ 47 h 484"/>
              <a:gd name="T14" fmla="*/ 353 w 361"/>
              <a:gd name="T15" fmla="*/ 20 h 484"/>
              <a:gd name="T16" fmla="*/ 311 w 361"/>
              <a:gd name="T17" fmla="*/ 2 h 484"/>
              <a:gd name="T18" fmla="*/ 138 w 361"/>
              <a:gd name="T19" fmla="*/ 2 h 484"/>
              <a:gd name="T20" fmla="*/ 138 w 361"/>
              <a:gd name="T21" fmla="*/ 14 h 484"/>
              <a:gd name="T22" fmla="*/ 138 w 361"/>
              <a:gd name="T23" fmla="*/ 41 h 484"/>
              <a:gd name="T24" fmla="*/ 138 w 361"/>
              <a:gd name="T25" fmla="*/ 86 h 484"/>
              <a:gd name="T26" fmla="*/ 138 w 361"/>
              <a:gd name="T27" fmla="*/ 175 h 484"/>
              <a:gd name="T28" fmla="*/ 138 w 361"/>
              <a:gd name="T29" fmla="*/ 179 h 484"/>
              <a:gd name="T30" fmla="*/ 119 w 361"/>
              <a:gd name="T31" fmla="*/ 219 h 484"/>
              <a:gd name="T32" fmla="*/ 60 w 361"/>
              <a:gd name="T33" fmla="*/ 184 h 484"/>
              <a:gd name="T34" fmla="*/ 0 w 361"/>
              <a:gd name="T35" fmla="*/ 244 h 484"/>
              <a:gd name="T36" fmla="*/ 60 w 361"/>
              <a:gd name="T37" fmla="*/ 303 h 484"/>
              <a:gd name="T38" fmla="*/ 119 w 361"/>
              <a:gd name="T39" fmla="*/ 269 h 484"/>
              <a:gd name="T40" fmla="*/ 138 w 361"/>
              <a:gd name="T41" fmla="*/ 310 h 484"/>
              <a:gd name="T42" fmla="*/ 138 w 361"/>
              <a:gd name="T43" fmla="*/ 313 h 484"/>
              <a:gd name="T44" fmla="*/ 138 w 361"/>
              <a:gd name="T45" fmla="*/ 484 h 484"/>
              <a:gd name="T46" fmla="*/ 226 w 361"/>
              <a:gd name="T47" fmla="*/ 484 h 484"/>
              <a:gd name="T48" fmla="*/ 270 w 361"/>
              <a:gd name="T49" fmla="*/ 458 h 484"/>
              <a:gd name="T50" fmla="*/ 289 w 361"/>
              <a:gd name="T51" fmla="*/ 423 h 484"/>
              <a:gd name="T52" fmla="*/ 321 w 361"/>
              <a:gd name="T53" fmla="*/ 423 h 484"/>
              <a:gd name="T54" fmla="*/ 321 w 361"/>
              <a:gd name="T55" fmla="*/ 423 h 484"/>
              <a:gd name="T56" fmla="*/ 325 w 361"/>
              <a:gd name="T57" fmla="*/ 423 h 484"/>
              <a:gd name="T58" fmla="*/ 361 w 361"/>
              <a:gd name="T59" fmla="*/ 388 h 484"/>
              <a:gd name="T60" fmla="*/ 361 w 361"/>
              <a:gd name="T61" fmla="*/ 355 h 484"/>
              <a:gd name="T62" fmla="*/ 360 w 361"/>
              <a:gd name="T63" fmla="*/ 351 h 484"/>
              <a:gd name="T64" fmla="*/ 360 w 361"/>
              <a:gd name="T65" fmla="*/ 350 h 484"/>
              <a:gd name="T66" fmla="*/ 346 w 361"/>
              <a:gd name="T67" fmla="*/ 326 h 484"/>
              <a:gd name="T68" fmla="*/ 361 w 361"/>
              <a:gd name="T69" fmla="*/ 297 h 484"/>
              <a:gd name="T70" fmla="*/ 361 w 361"/>
              <a:gd name="T71" fmla="*/ 265 h 484"/>
              <a:gd name="T72" fmla="*/ 346 w 361"/>
              <a:gd name="T73" fmla="*/ 236 h 484"/>
              <a:gd name="T74" fmla="*/ 361 w 361"/>
              <a:gd name="T75" fmla="*/ 207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1" h="484">
                <a:moveTo>
                  <a:pt x="361" y="207"/>
                </a:moveTo>
                <a:cubicBezTo>
                  <a:pt x="361" y="175"/>
                  <a:pt x="361" y="175"/>
                  <a:pt x="361" y="175"/>
                </a:cubicBezTo>
                <a:cubicBezTo>
                  <a:pt x="361" y="163"/>
                  <a:pt x="355" y="152"/>
                  <a:pt x="346" y="146"/>
                </a:cubicBezTo>
                <a:cubicBezTo>
                  <a:pt x="350" y="143"/>
                  <a:pt x="353" y="139"/>
                  <a:pt x="356" y="135"/>
                </a:cubicBezTo>
                <a:cubicBezTo>
                  <a:pt x="346" y="131"/>
                  <a:pt x="337" y="124"/>
                  <a:pt x="331" y="115"/>
                </a:cubicBezTo>
                <a:cubicBezTo>
                  <a:pt x="324" y="105"/>
                  <a:pt x="319" y="93"/>
                  <a:pt x="319" y="80"/>
                </a:cubicBezTo>
                <a:cubicBezTo>
                  <a:pt x="319" y="64"/>
                  <a:pt x="324" y="54"/>
                  <a:pt x="330" y="47"/>
                </a:cubicBezTo>
                <a:cubicBezTo>
                  <a:pt x="340" y="36"/>
                  <a:pt x="353" y="32"/>
                  <a:pt x="353" y="20"/>
                </a:cubicBezTo>
                <a:cubicBezTo>
                  <a:pt x="353" y="0"/>
                  <a:pt x="311" y="2"/>
                  <a:pt x="311" y="2"/>
                </a:cubicBezTo>
                <a:cubicBezTo>
                  <a:pt x="138" y="2"/>
                  <a:pt x="138" y="2"/>
                  <a:pt x="138" y="2"/>
                </a:cubicBezTo>
                <a:cubicBezTo>
                  <a:pt x="138" y="14"/>
                  <a:pt x="138" y="14"/>
                  <a:pt x="138" y="14"/>
                </a:cubicBezTo>
                <a:cubicBezTo>
                  <a:pt x="138" y="41"/>
                  <a:pt x="138" y="41"/>
                  <a:pt x="138" y="41"/>
                </a:cubicBezTo>
                <a:cubicBezTo>
                  <a:pt x="138" y="86"/>
                  <a:pt x="138" y="86"/>
                  <a:pt x="138" y="86"/>
                </a:cubicBezTo>
                <a:cubicBezTo>
                  <a:pt x="138" y="175"/>
                  <a:pt x="138" y="175"/>
                  <a:pt x="138" y="175"/>
                </a:cubicBezTo>
                <a:cubicBezTo>
                  <a:pt x="138" y="175"/>
                  <a:pt x="138" y="176"/>
                  <a:pt x="138" y="179"/>
                </a:cubicBezTo>
                <a:cubicBezTo>
                  <a:pt x="138" y="189"/>
                  <a:pt x="136" y="219"/>
                  <a:pt x="119" y="219"/>
                </a:cubicBezTo>
                <a:cubicBezTo>
                  <a:pt x="100" y="219"/>
                  <a:pt x="102" y="184"/>
                  <a:pt x="60" y="184"/>
                </a:cubicBezTo>
                <a:cubicBezTo>
                  <a:pt x="27" y="184"/>
                  <a:pt x="0" y="211"/>
                  <a:pt x="0" y="244"/>
                </a:cubicBezTo>
                <a:cubicBezTo>
                  <a:pt x="0" y="276"/>
                  <a:pt x="27" y="303"/>
                  <a:pt x="60" y="303"/>
                </a:cubicBezTo>
                <a:cubicBezTo>
                  <a:pt x="102" y="303"/>
                  <a:pt x="100" y="269"/>
                  <a:pt x="119" y="269"/>
                </a:cubicBezTo>
                <a:cubicBezTo>
                  <a:pt x="137" y="269"/>
                  <a:pt x="138" y="302"/>
                  <a:pt x="138" y="310"/>
                </a:cubicBezTo>
                <a:cubicBezTo>
                  <a:pt x="138" y="311"/>
                  <a:pt x="138" y="312"/>
                  <a:pt x="138" y="313"/>
                </a:cubicBezTo>
                <a:cubicBezTo>
                  <a:pt x="138" y="484"/>
                  <a:pt x="138" y="484"/>
                  <a:pt x="138" y="484"/>
                </a:cubicBezTo>
                <a:cubicBezTo>
                  <a:pt x="226" y="484"/>
                  <a:pt x="226" y="484"/>
                  <a:pt x="226" y="484"/>
                </a:cubicBezTo>
                <a:cubicBezTo>
                  <a:pt x="242" y="484"/>
                  <a:pt x="262" y="472"/>
                  <a:pt x="270" y="458"/>
                </a:cubicBezTo>
                <a:cubicBezTo>
                  <a:pt x="289" y="423"/>
                  <a:pt x="289" y="423"/>
                  <a:pt x="289" y="423"/>
                </a:cubicBezTo>
                <a:cubicBezTo>
                  <a:pt x="321" y="423"/>
                  <a:pt x="321" y="423"/>
                  <a:pt x="321" y="423"/>
                </a:cubicBezTo>
                <a:cubicBezTo>
                  <a:pt x="321" y="423"/>
                  <a:pt x="321" y="423"/>
                  <a:pt x="321" y="423"/>
                </a:cubicBezTo>
                <a:cubicBezTo>
                  <a:pt x="325" y="423"/>
                  <a:pt x="325" y="423"/>
                  <a:pt x="325" y="423"/>
                </a:cubicBezTo>
                <a:cubicBezTo>
                  <a:pt x="345" y="423"/>
                  <a:pt x="361" y="407"/>
                  <a:pt x="361" y="388"/>
                </a:cubicBezTo>
                <a:cubicBezTo>
                  <a:pt x="361" y="355"/>
                  <a:pt x="361" y="355"/>
                  <a:pt x="361" y="355"/>
                </a:cubicBezTo>
                <a:cubicBezTo>
                  <a:pt x="361" y="354"/>
                  <a:pt x="360" y="352"/>
                  <a:pt x="360" y="351"/>
                </a:cubicBezTo>
                <a:cubicBezTo>
                  <a:pt x="360" y="350"/>
                  <a:pt x="360" y="350"/>
                  <a:pt x="360" y="350"/>
                </a:cubicBezTo>
                <a:cubicBezTo>
                  <a:pt x="359" y="340"/>
                  <a:pt x="353" y="332"/>
                  <a:pt x="346" y="326"/>
                </a:cubicBezTo>
                <a:cubicBezTo>
                  <a:pt x="355" y="320"/>
                  <a:pt x="361" y="309"/>
                  <a:pt x="361" y="297"/>
                </a:cubicBezTo>
                <a:cubicBezTo>
                  <a:pt x="361" y="265"/>
                  <a:pt x="361" y="265"/>
                  <a:pt x="361" y="265"/>
                </a:cubicBezTo>
                <a:cubicBezTo>
                  <a:pt x="361" y="253"/>
                  <a:pt x="355" y="242"/>
                  <a:pt x="346" y="236"/>
                </a:cubicBezTo>
                <a:cubicBezTo>
                  <a:pt x="355" y="229"/>
                  <a:pt x="361" y="219"/>
                  <a:pt x="361" y="207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4" name="puzzle piece 2"/>
          <p:cNvSpPr>
            <a:spLocks/>
          </p:cNvSpPr>
          <p:nvPr/>
        </p:nvSpPr>
        <p:spPr bwMode="auto">
          <a:xfrm>
            <a:off x="8904021" y="443631"/>
            <a:ext cx="1693863" cy="1820863"/>
          </a:xfrm>
          <a:custGeom>
            <a:avLst/>
            <a:gdLst>
              <a:gd name="T0" fmla="*/ 423 w 450"/>
              <a:gd name="T1" fmla="*/ 299 h 485"/>
              <a:gd name="T2" fmla="*/ 369 w 450"/>
              <a:gd name="T3" fmla="*/ 195 h 485"/>
              <a:gd name="T4" fmla="*/ 2 w 450"/>
              <a:gd name="T5" fmla="*/ 0 h 485"/>
              <a:gd name="T6" fmla="*/ 2 w 450"/>
              <a:gd name="T7" fmla="*/ 173 h 485"/>
              <a:gd name="T8" fmla="*/ 20 w 450"/>
              <a:gd name="T9" fmla="*/ 216 h 485"/>
              <a:gd name="T10" fmla="*/ 27 w 450"/>
              <a:gd name="T11" fmla="*/ 214 h 485"/>
              <a:gd name="T12" fmla="*/ 55 w 450"/>
              <a:gd name="T13" fmla="*/ 187 h 485"/>
              <a:gd name="T14" fmla="*/ 80 w 450"/>
              <a:gd name="T15" fmla="*/ 181 h 485"/>
              <a:gd name="T16" fmla="*/ 140 w 450"/>
              <a:gd name="T17" fmla="*/ 241 h 485"/>
              <a:gd name="T18" fmla="*/ 108 w 450"/>
              <a:gd name="T19" fmla="*/ 294 h 485"/>
              <a:gd name="T20" fmla="*/ 80 w 450"/>
              <a:gd name="T21" fmla="*/ 301 h 485"/>
              <a:gd name="T22" fmla="*/ 20 w 450"/>
              <a:gd name="T23" fmla="*/ 267 h 485"/>
              <a:gd name="T24" fmla="*/ 13 w 450"/>
              <a:gd name="T25" fmla="*/ 269 h 485"/>
              <a:gd name="T26" fmla="*/ 2 w 450"/>
              <a:gd name="T27" fmla="*/ 310 h 485"/>
              <a:gd name="T28" fmla="*/ 2 w 450"/>
              <a:gd name="T29" fmla="*/ 337 h 485"/>
              <a:gd name="T30" fmla="*/ 2 w 450"/>
              <a:gd name="T31" fmla="*/ 388 h 485"/>
              <a:gd name="T32" fmla="*/ 2 w 450"/>
              <a:gd name="T33" fmla="*/ 458 h 485"/>
              <a:gd name="T34" fmla="*/ 2 w 450"/>
              <a:gd name="T35" fmla="*/ 483 h 485"/>
              <a:gd name="T36" fmla="*/ 175 w 450"/>
              <a:gd name="T37" fmla="*/ 483 h 485"/>
              <a:gd name="T38" fmla="*/ 217 w 450"/>
              <a:gd name="T39" fmla="*/ 464 h 485"/>
              <a:gd name="T40" fmla="*/ 183 w 450"/>
              <a:gd name="T41" fmla="*/ 405 h 485"/>
              <a:gd name="T42" fmla="*/ 201 w 450"/>
              <a:gd name="T43" fmla="*/ 362 h 485"/>
              <a:gd name="T44" fmla="*/ 243 w 450"/>
              <a:gd name="T45" fmla="*/ 345 h 485"/>
              <a:gd name="T46" fmla="*/ 303 w 450"/>
              <a:gd name="T47" fmla="*/ 405 h 485"/>
              <a:gd name="T48" fmla="*/ 292 w 450"/>
              <a:gd name="T49" fmla="*/ 437 h 485"/>
              <a:gd name="T50" fmla="*/ 269 w 450"/>
              <a:gd name="T51" fmla="*/ 464 h 485"/>
              <a:gd name="T52" fmla="*/ 312 w 450"/>
              <a:gd name="T53" fmla="*/ 483 h 485"/>
              <a:gd name="T54" fmla="*/ 447 w 450"/>
              <a:gd name="T55" fmla="*/ 483 h 485"/>
              <a:gd name="T56" fmla="*/ 450 w 450"/>
              <a:gd name="T57" fmla="*/ 452 h 485"/>
              <a:gd name="T58" fmla="*/ 423 w 450"/>
              <a:gd name="T59" fmla="*/ 299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50" h="485">
                <a:moveTo>
                  <a:pt x="423" y="299"/>
                </a:moveTo>
                <a:cubicBezTo>
                  <a:pt x="410" y="262"/>
                  <a:pt x="391" y="227"/>
                  <a:pt x="369" y="195"/>
                </a:cubicBezTo>
                <a:cubicBezTo>
                  <a:pt x="288" y="78"/>
                  <a:pt x="154" y="1"/>
                  <a:pt x="2" y="0"/>
                </a:cubicBezTo>
                <a:cubicBezTo>
                  <a:pt x="2" y="173"/>
                  <a:pt x="2" y="173"/>
                  <a:pt x="2" y="173"/>
                </a:cubicBezTo>
                <a:cubicBezTo>
                  <a:pt x="2" y="173"/>
                  <a:pt x="0" y="216"/>
                  <a:pt x="20" y="216"/>
                </a:cubicBezTo>
                <a:cubicBezTo>
                  <a:pt x="22" y="216"/>
                  <a:pt x="25" y="215"/>
                  <a:pt x="27" y="214"/>
                </a:cubicBezTo>
                <a:cubicBezTo>
                  <a:pt x="36" y="210"/>
                  <a:pt x="40" y="195"/>
                  <a:pt x="55" y="187"/>
                </a:cubicBezTo>
                <a:cubicBezTo>
                  <a:pt x="61" y="184"/>
                  <a:pt x="69" y="181"/>
                  <a:pt x="80" y="181"/>
                </a:cubicBezTo>
                <a:cubicBezTo>
                  <a:pt x="113" y="181"/>
                  <a:pt x="140" y="208"/>
                  <a:pt x="140" y="241"/>
                </a:cubicBezTo>
                <a:cubicBezTo>
                  <a:pt x="140" y="264"/>
                  <a:pt x="127" y="284"/>
                  <a:pt x="108" y="294"/>
                </a:cubicBezTo>
                <a:cubicBezTo>
                  <a:pt x="100" y="299"/>
                  <a:pt x="90" y="301"/>
                  <a:pt x="80" y="301"/>
                </a:cubicBezTo>
                <a:cubicBezTo>
                  <a:pt x="37" y="301"/>
                  <a:pt x="40" y="267"/>
                  <a:pt x="20" y="267"/>
                </a:cubicBezTo>
                <a:cubicBezTo>
                  <a:pt x="17" y="267"/>
                  <a:pt x="15" y="268"/>
                  <a:pt x="13" y="269"/>
                </a:cubicBezTo>
                <a:cubicBezTo>
                  <a:pt x="0" y="277"/>
                  <a:pt x="2" y="310"/>
                  <a:pt x="2" y="310"/>
                </a:cubicBezTo>
                <a:cubicBezTo>
                  <a:pt x="2" y="337"/>
                  <a:pt x="2" y="337"/>
                  <a:pt x="2" y="337"/>
                </a:cubicBezTo>
                <a:cubicBezTo>
                  <a:pt x="2" y="388"/>
                  <a:pt x="2" y="388"/>
                  <a:pt x="2" y="388"/>
                </a:cubicBezTo>
                <a:cubicBezTo>
                  <a:pt x="2" y="458"/>
                  <a:pt x="2" y="458"/>
                  <a:pt x="2" y="458"/>
                </a:cubicBezTo>
                <a:cubicBezTo>
                  <a:pt x="2" y="483"/>
                  <a:pt x="2" y="483"/>
                  <a:pt x="2" y="483"/>
                </a:cubicBezTo>
                <a:cubicBezTo>
                  <a:pt x="175" y="483"/>
                  <a:pt x="175" y="483"/>
                  <a:pt x="175" y="483"/>
                </a:cubicBezTo>
                <a:cubicBezTo>
                  <a:pt x="175" y="483"/>
                  <a:pt x="217" y="485"/>
                  <a:pt x="217" y="464"/>
                </a:cubicBezTo>
                <a:cubicBezTo>
                  <a:pt x="217" y="445"/>
                  <a:pt x="183" y="447"/>
                  <a:pt x="183" y="405"/>
                </a:cubicBezTo>
                <a:cubicBezTo>
                  <a:pt x="183" y="388"/>
                  <a:pt x="190" y="373"/>
                  <a:pt x="201" y="362"/>
                </a:cubicBezTo>
                <a:cubicBezTo>
                  <a:pt x="212" y="352"/>
                  <a:pt x="227" y="345"/>
                  <a:pt x="243" y="345"/>
                </a:cubicBezTo>
                <a:cubicBezTo>
                  <a:pt x="276" y="345"/>
                  <a:pt x="303" y="372"/>
                  <a:pt x="303" y="405"/>
                </a:cubicBezTo>
                <a:cubicBezTo>
                  <a:pt x="303" y="420"/>
                  <a:pt x="298" y="430"/>
                  <a:pt x="292" y="437"/>
                </a:cubicBezTo>
                <a:cubicBezTo>
                  <a:pt x="282" y="448"/>
                  <a:pt x="269" y="452"/>
                  <a:pt x="269" y="464"/>
                </a:cubicBezTo>
                <a:cubicBezTo>
                  <a:pt x="269" y="485"/>
                  <a:pt x="312" y="483"/>
                  <a:pt x="312" y="483"/>
                </a:cubicBezTo>
                <a:cubicBezTo>
                  <a:pt x="447" y="483"/>
                  <a:pt x="447" y="483"/>
                  <a:pt x="447" y="483"/>
                </a:cubicBezTo>
                <a:cubicBezTo>
                  <a:pt x="448" y="477"/>
                  <a:pt x="450" y="461"/>
                  <a:pt x="450" y="452"/>
                </a:cubicBezTo>
                <a:cubicBezTo>
                  <a:pt x="450" y="398"/>
                  <a:pt x="440" y="347"/>
                  <a:pt x="423" y="299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2" name="your text goes here"/>
          <p:cNvSpPr txBox="1"/>
          <p:nvPr/>
        </p:nvSpPr>
        <p:spPr>
          <a:xfrm>
            <a:off x="1455317" y="992673"/>
            <a:ext cx="5640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5C0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Εφαρμογή της έρευνας σε μεγαλύτερο δείγμα μαθητών διευρυμένο και σε αποκεντρωμένα σχολεία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5C0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your text goes here"/>
          <p:cNvSpPr txBox="1"/>
          <p:nvPr/>
        </p:nvSpPr>
        <p:spPr>
          <a:xfrm>
            <a:off x="1455317" y="2643022"/>
            <a:ext cx="5640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7869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Επέκταση της έρευνας σε όλη την ύλη των μαθηματικών στη Δευτεροβάθμια εκπαίδευση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7869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your text goes here"/>
          <p:cNvSpPr txBox="1"/>
          <p:nvPr/>
        </p:nvSpPr>
        <p:spPr>
          <a:xfrm>
            <a:off x="1455317" y="4072798"/>
            <a:ext cx="5911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C11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Ομαδοποίηση μαθητών σε κακούς, μέτριους, καλούς και διερεύνηση σε ποιους έχει μεγαλύτερη θετική επίδραση η ΕξΑΕ παρέμβαση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11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" name="circle line"/>
          <p:cNvGrpSpPr/>
          <p:nvPr/>
        </p:nvGrpSpPr>
        <p:grpSpPr>
          <a:xfrm>
            <a:off x="6087745" y="1334981"/>
            <a:ext cx="2281264" cy="218661"/>
            <a:chOff x="5848945" y="1600200"/>
            <a:chExt cx="2281264" cy="218661"/>
          </a:xfrm>
        </p:grpSpPr>
        <p:cxnSp>
          <p:nvCxnSpPr>
            <p:cNvPr id="4" name="line"/>
            <p:cNvCxnSpPr/>
            <p:nvPr/>
          </p:nvCxnSpPr>
          <p:spPr>
            <a:xfrm>
              <a:off x="5848945" y="1709530"/>
              <a:ext cx="2092420" cy="0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ircle"/>
            <p:cNvSpPr/>
            <p:nvPr/>
          </p:nvSpPr>
          <p:spPr>
            <a:xfrm>
              <a:off x="7911548" y="1600200"/>
              <a:ext cx="218661" cy="2186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37" name="circle line"/>
          <p:cNvGrpSpPr/>
          <p:nvPr/>
        </p:nvGrpSpPr>
        <p:grpSpPr>
          <a:xfrm>
            <a:off x="6087746" y="2940869"/>
            <a:ext cx="3737687" cy="218661"/>
            <a:chOff x="4392522" y="1600200"/>
            <a:chExt cx="3737687" cy="218661"/>
          </a:xfrm>
        </p:grpSpPr>
        <p:cxnSp>
          <p:nvCxnSpPr>
            <p:cNvPr id="38" name="line"/>
            <p:cNvCxnSpPr/>
            <p:nvPr/>
          </p:nvCxnSpPr>
          <p:spPr>
            <a:xfrm>
              <a:off x="4392522" y="1709530"/>
              <a:ext cx="3548843" cy="0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ircle"/>
            <p:cNvSpPr/>
            <p:nvPr/>
          </p:nvSpPr>
          <p:spPr>
            <a:xfrm>
              <a:off x="7911548" y="1600200"/>
              <a:ext cx="218661" cy="2186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40" name="circle line"/>
          <p:cNvGrpSpPr/>
          <p:nvPr/>
        </p:nvGrpSpPr>
        <p:grpSpPr>
          <a:xfrm>
            <a:off x="6087746" y="4457307"/>
            <a:ext cx="2532113" cy="218661"/>
            <a:chOff x="5598096" y="1600200"/>
            <a:chExt cx="2532113" cy="218661"/>
          </a:xfrm>
        </p:grpSpPr>
        <p:cxnSp>
          <p:nvCxnSpPr>
            <p:cNvPr id="41" name="line"/>
            <p:cNvCxnSpPr/>
            <p:nvPr/>
          </p:nvCxnSpPr>
          <p:spPr>
            <a:xfrm>
              <a:off x="5598096" y="1709530"/>
              <a:ext cx="2343269" cy="0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ircle"/>
            <p:cNvSpPr/>
            <p:nvPr/>
          </p:nvSpPr>
          <p:spPr>
            <a:xfrm>
              <a:off x="7911548" y="1600200"/>
              <a:ext cx="218661" cy="2186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pic>
        <p:nvPicPr>
          <p:cNvPr id="21" name="Εικόνα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3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210005" y="209477"/>
            <a:ext cx="106519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32">
              <a:lnSpc>
                <a:spcPct val="150000"/>
              </a:lnSpc>
            </a:pPr>
            <a:endParaRPr lang="el-GR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 defTabSz="914332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λειτουργία στο σχολείο τέτοιων </a:t>
            </a:r>
            <a:r>
              <a:rPr lang="el-GR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καινοτόμων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προγραμμάτων</a:t>
            </a:r>
          </a:p>
          <a:p>
            <a:pPr defTabSz="914332">
              <a:lnSpc>
                <a:spcPct val="150000"/>
              </a:lnSpc>
            </a:pPr>
            <a:r>
              <a:rPr lang="el-GR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δημιουργεί </a:t>
            </a:r>
            <a:r>
              <a:rPr lang="el-GR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στους </a:t>
            </a:r>
            <a:r>
              <a:rPr lang="el-GR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μαθητές μια </a:t>
            </a:r>
            <a:r>
              <a:rPr lang="el-GR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αίσθηση </a:t>
            </a:r>
            <a:r>
              <a:rPr lang="el-GR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αναβάθμισης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της</a:t>
            </a:r>
            <a:r>
              <a:rPr lang="el-GR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ποιότητας</a:t>
            </a:r>
          </a:p>
          <a:p>
            <a:pPr defTabSz="914332">
              <a:lnSpc>
                <a:spcPct val="150000"/>
              </a:lnSpc>
            </a:pPr>
            <a:r>
              <a:rPr lang="el-GR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της παρεχόμενης </a:t>
            </a:r>
            <a:r>
              <a:rPr lang="el-GR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εκπαίδευσης.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98155" y="254329"/>
            <a:ext cx="4843485" cy="420562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defTabSz="914332"/>
            <a:r>
              <a:rPr lang="el-GR" sz="21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με τη ματιά </a:t>
            </a:r>
            <a:r>
              <a:rPr lang="el-GR" sz="2133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του εκπαιδευτικού</a:t>
            </a:r>
            <a:endParaRPr lang="el-GR" sz="2667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16261" y="321970"/>
            <a:ext cx="1043556" cy="6181860"/>
          </a:xfrm>
          <a:prstGeom prst="rect">
            <a:avLst/>
          </a:prstGeom>
        </p:spPr>
      </p:pic>
      <p:sp>
        <p:nvSpPr>
          <p:cNvPr id="6" name="5 - Ορθογώνιο"/>
          <p:cNvSpPr/>
          <p:nvPr/>
        </p:nvSpPr>
        <p:spPr>
          <a:xfrm rot="16200000">
            <a:off x="-2188601" y="3027940"/>
            <a:ext cx="5954863" cy="748988"/>
          </a:xfrm>
          <a:prstGeom prst="rect">
            <a:avLst/>
          </a:prstGeom>
          <a:ln w="38100">
            <a:solidFill>
              <a:srgbClr val="66FF66"/>
            </a:solidFill>
          </a:ln>
        </p:spPr>
        <p:txBody>
          <a:bodyPr wrap="square">
            <a:spAutoFit/>
          </a:bodyPr>
          <a:lstStyle/>
          <a:p>
            <a:pPr algn="ctr" defTabSz="914332"/>
            <a:r>
              <a:rPr lang="el-GR" sz="4267" b="1" dirty="0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 υ μ π ε ρ ά σ μ α τ α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1210005" y="1832210"/>
            <a:ext cx="106519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32">
              <a:lnSpc>
                <a:spcPct val="150000"/>
              </a:lnSpc>
            </a:pPr>
            <a:endParaRPr lang="el-GR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332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ΕξΑΕ συμβάλλει στην ανάπτυξη της </a:t>
            </a:r>
            <a:r>
              <a:rPr lang="el-GR" sz="2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αυτορρυθμιζόμενης</a:t>
            </a:r>
            <a:r>
              <a:rPr lang="el-GR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μάθησης</a:t>
            </a:r>
          </a:p>
          <a:p>
            <a:pPr defTabSz="914332">
              <a:lnSpc>
                <a:spcPct val="150000"/>
              </a:lnSpc>
              <a:tabLst>
                <a:tab pos="360363" algn="l"/>
              </a:tabLst>
            </a:pPr>
            <a:r>
              <a:rPr lang="el-GR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και </a:t>
            </a:r>
            <a:r>
              <a:rPr lang="el-GR" sz="2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αυτοαξιολόγησης</a:t>
            </a:r>
            <a:r>
              <a:rPr lang="el-GR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των μαθητών. </a:t>
            </a:r>
          </a:p>
        </p:txBody>
      </p:sp>
      <p:sp>
        <p:nvSpPr>
          <p:cNvPr id="11" name="Ορθογώνιο 10"/>
          <p:cNvSpPr/>
          <p:nvPr/>
        </p:nvSpPr>
        <p:spPr>
          <a:xfrm>
            <a:off x="1210005" y="2952676"/>
            <a:ext cx="106519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32">
              <a:lnSpc>
                <a:spcPct val="150000"/>
              </a:lnSpc>
            </a:pPr>
            <a:endParaRPr lang="el-GR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 algn="just" defTabSz="914332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αλληλεπίδραση</a:t>
            </a:r>
            <a:r>
              <a:rPr lang="el-GR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μαθητή – υπολογιστή μπορεί να αναπτύξει το</a:t>
            </a:r>
          </a:p>
          <a:p>
            <a:pPr algn="just" defTabSz="914332">
              <a:lnSpc>
                <a:spcPct val="150000"/>
              </a:lnSpc>
              <a:tabLst>
                <a:tab pos="360363" algn="l"/>
              </a:tabLst>
            </a:pPr>
            <a:r>
              <a:rPr lang="el-GR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κίνητρο μάθησης.</a:t>
            </a:r>
          </a:p>
        </p:txBody>
      </p:sp>
      <p:sp>
        <p:nvSpPr>
          <p:cNvPr id="13" name="Ορθογώνιο 12"/>
          <p:cNvSpPr/>
          <p:nvPr/>
        </p:nvSpPr>
        <p:spPr>
          <a:xfrm>
            <a:off x="1210005" y="4060264"/>
            <a:ext cx="106519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32">
              <a:lnSpc>
                <a:spcPct val="150000"/>
              </a:lnSpc>
            </a:pPr>
            <a:endParaRPr lang="el-GR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 algn="just" defTabSz="914332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Συνεισφέρει στην </a:t>
            </a:r>
            <a:r>
              <a:rPr lang="el-GR" sz="2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ποιοτική</a:t>
            </a:r>
            <a:r>
              <a:rPr lang="el-GR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βελτίωση του εκπαιδευτικού έργου. </a:t>
            </a:r>
            <a:endParaRPr lang="el-GR" sz="2400" dirty="0">
              <a:solidFill>
                <a:srgbClr val="ED7D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1207857" y="4702066"/>
            <a:ext cx="106519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32">
              <a:lnSpc>
                <a:spcPct val="150000"/>
              </a:lnSpc>
            </a:pPr>
            <a:endParaRPr lang="el-GR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 algn="just" defTabSz="914332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Παρέχει ίσες </a:t>
            </a:r>
            <a:r>
              <a:rPr lang="el-GR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ευκαιρίες</a:t>
            </a:r>
            <a:r>
              <a:rPr lang="el-GR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μάθησης</a:t>
            </a:r>
            <a:r>
              <a:rPr lang="el-GR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σε όλους τους μαθητές. </a:t>
            </a:r>
            <a:endParaRPr lang="el-GR" sz="2400" dirty="0">
              <a:solidFill>
                <a:srgbClr val="ED7D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50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10" grpId="0"/>
      <p:bldP spid="11" grpId="0"/>
      <p:bldP spid="13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B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81" y="-6390"/>
            <a:ext cx="10433772" cy="6864390"/>
          </a:xfrm>
          <a:prstGeom prst="rect">
            <a:avLst/>
          </a:prstGeom>
          <a:ln w="76200">
            <a:noFill/>
          </a:ln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22031" y="2988034"/>
            <a:ext cx="6864390" cy="875545"/>
          </a:xfrm>
          <a:prstGeom prst="rect">
            <a:avLst/>
          </a:prstGeom>
          <a:solidFill>
            <a:srgbClr val="5DB6C8"/>
          </a:solidFill>
        </p:spPr>
      </p:pic>
      <p:sp>
        <p:nvSpPr>
          <p:cNvPr id="5" name="Rectangle 2"/>
          <p:cNvSpPr/>
          <p:nvPr/>
        </p:nvSpPr>
        <p:spPr>
          <a:xfrm>
            <a:off x="99778" y="1879064"/>
            <a:ext cx="697627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6600" b="1" i="0" u="none" strike="noStrike" kern="1200" cap="none" spc="0" normalizeH="0" baseline="0" noProof="0" dirty="0" smtClean="0">
                <a:ln w="22225">
                  <a:solidFill>
                    <a:srgbClr val="F8DA9A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 panose="05050102010706020507" pitchFamily="18" charset="2"/>
              </a:rPr>
              <a:t>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6600" b="1" i="0" u="none" strike="noStrike" kern="1200" cap="none" spc="0" normalizeH="0" baseline="0" noProof="0" dirty="0" smtClean="0">
                <a:ln w="22225">
                  <a:solidFill>
                    <a:srgbClr val="F8DA9A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 panose="05050102010706020507" pitchFamily="18" charset="2"/>
              </a:rPr>
              <a:t>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6600" b="1" i="0" u="none" strike="noStrike" kern="1200" cap="none" spc="0" normalizeH="0" baseline="0" noProof="0" dirty="0">
                <a:ln w="22225">
                  <a:solidFill>
                    <a:srgbClr val="F8DA9A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 panose="05050102010706020507" pitchFamily="18" charset="2"/>
              </a:rPr>
              <a:t>Σ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F8DA9A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/>
          <p:nvPr/>
        </p:nvSpPr>
        <p:spPr>
          <a:xfrm>
            <a:off x="11443776" y="-42042"/>
            <a:ext cx="620683" cy="70173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5000" b="1" i="0" u="none" strike="noStrike" kern="1200" cap="none" spc="0" normalizeH="0" baseline="0" noProof="0" dirty="0" smtClean="0">
                <a:ln w="22225">
                  <a:solidFill>
                    <a:srgbClr val="F8DA9A"/>
                  </a:solidFill>
                  <a:prstDash val="solid"/>
                </a:ln>
                <a:solidFill>
                  <a:srgbClr val="5DB6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 panose="05050102010706020507" pitchFamily="18" charset="2"/>
              </a:rPr>
              <a:t>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5000" b="1" i="0" u="none" strike="noStrike" kern="1200" cap="none" spc="0" normalizeH="0" baseline="0" noProof="0" dirty="0" smtClean="0">
                <a:ln w="22225">
                  <a:solidFill>
                    <a:srgbClr val="F8DA9A"/>
                  </a:solidFill>
                  <a:prstDash val="solid"/>
                </a:ln>
                <a:solidFill>
                  <a:srgbClr val="5DB6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 panose="05050102010706020507" pitchFamily="18" charset="2"/>
              </a:rPr>
              <a:t>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5000" b="1" i="0" u="none" strike="noStrike" kern="1200" cap="none" spc="0" normalizeH="0" baseline="0" noProof="0" dirty="0">
                <a:ln w="22225">
                  <a:solidFill>
                    <a:srgbClr val="F8DA9A"/>
                  </a:solidFill>
                  <a:prstDash val="solid"/>
                </a:ln>
                <a:solidFill>
                  <a:srgbClr val="5DB6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 panose="05050102010706020507" pitchFamily="18" charset="2"/>
              </a:rPr>
              <a:t>Χ</a:t>
            </a:r>
            <a:endParaRPr kumimoji="0" lang="el-GR" sz="5000" b="1" i="0" u="none" strike="noStrike" kern="1200" cap="none" spc="0" normalizeH="0" baseline="0" noProof="0" dirty="0" smtClean="0">
              <a:ln w="22225">
                <a:solidFill>
                  <a:srgbClr val="F8DA9A"/>
                </a:solidFill>
                <a:prstDash val="solid"/>
              </a:ln>
              <a:solidFill>
                <a:srgbClr val="5DB6C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5000" b="1" i="0" u="none" strike="noStrike" kern="1200" cap="none" spc="0" normalizeH="0" baseline="0" noProof="0" dirty="0" smtClean="0">
                <a:ln w="22225">
                  <a:solidFill>
                    <a:srgbClr val="F8DA9A"/>
                  </a:solidFill>
                  <a:prstDash val="solid"/>
                </a:ln>
                <a:solidFill>
                  <a:srgbClr val="5DB6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 panose="05050102010706020507" pitchFamily="18" charset="2"/>
              </a:rPr>
              <a:t>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5000" b="1" i="0" u="none" strike="noStrike" kern="1200" cap="none" spc="0" normalizeH="0" baseline="0" noProof="0" dirty="0" smtClean="0">
                <a:ln w="22225">
                  <a:solidFill>
                    <a:srgbClr val="F8DA9A"/>
                  </a:solidFill>
                  <a:prstDash val="solid"/>
                </a:ln>
                <a:solidFill>
                  <a:srgbClr val="5DB6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 panose="05050102010706020507" pitchFamily="18" charset="2"/>
              </a:rPr>
              <a:t>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5000" b="1" i="0" u="none" strike="noStrike" kern="1200" cap="none" spc="0" normalizeH="0" baseline="0" noProof="0" dirty="0">
                <a:ln w="22225">
                  <a:solidFill>
                    <a:srgbClr val="F8DA9A"/>
                  </a:solidFill>
                  <a:prstDash val="solid"/>
                </a:ln>
                <a:solidFill>
                  <a:srgbClr val="5DB6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 panose="05050102010706020507" pitchFamily="18" charset="2"/>
              </a:rPr>
              <a:t>Ι</a:t>
            </a:r>
            <a:endParaRPr kumimoji="0" lang="el-GR" sz="5000" b="1" i="0" u="none" strike="noStrike" kern="1200" cap="none" spc="0" normalizeH="0" baseline="0" noProof="0" dirty="0" smtClean="0">
              <a:ln w="22225">
                <a:solidFill>
                  <a:srgbClr val="F8DA9A"/>
                </a:solidFill>
                <a:prstDash val="solid"/>
              </a:ln>
              <a:solidFill>
                <a:srgbClr val="5DB6C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5000" b="1" i="0" u="none" strike="noStrike" kern="1200" cap="none" spc="0" normalizeH="0" baseline="0" noProof="0" dirty="0" smtClean="0">
                <a:ln w="22225">
                  <a:solidFill>
                    <a:srgbClr val="F8DA9A"/>
                  </a:solidFill>
                  <a:prstDash val="solid"/>
                </a:ln>
                <a:solidFill>
                  <a:srgbClr val="5DB6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 panose="05050102010706020507" pitchFamily="18" charset="2"/>
              </a:rPr>
              <a:t>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5000" b="1" i="0" u="none" strike="noStrike" kern="1200" cap="none" spc="0" normalizeH="0" baseline="0" noProof="0" dirty="0" smtClean="0">
                <a:ln w="22225">
                  <a:solidFill>
                    <a:srgbClr val="F8DA9A"/>
                  </a:solidFill>
                  <a:prstDash val="solid"/>
                </a:ln>
                <a:solidFill>
                  <a:srgbClr val="5DB6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 panose="05050102010706020507" pitchFamily="18" charset="2"/>
              </a:rPr>
              <a:t>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5000" b="1" i="0" u="none" strike="noStrike" kern="1200" cap="none" spc="0" normalizeH="0" baseline="0" noProof="0" dirty="0">
                <a:ln w="22225">
                  <a:solidFill>
                    <a:srgbClr val="F8DA9A"/>
                  </a:solidFill>
                  <a:prstDash val="solid"/>
                </a:ln>
                <a:solidFill>
                  <a:srgbClr val="5DB6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 panose="05050102010706020507" pitchFamily="18" charset="2"/>
              </a:rPr>
              <a:t>Ω</a:t>
            </a:r>
            <a:endParaRPr kumimoji="0" lang="en-US" sz="5000" b="1" i="0" u="none" strike="noStrike" kern="1200" cap="none" spc="0" normalizeH="0" baseline="0" noProof="0" dirty="0">
              <a:ln w="22225">
                <a:solidFill>
                  <a:srgbClr val="F8DA9A"/>
                </a:solidFill>
                <a:prstDash val="solid"/>
              </a:ln>
              <a:solidFill>
                <a:srgbClr val="5DB6C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12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- Ορθογώνιο"/>
          <p:cNvSpPr/>
          <p:nvPr/>
        </p:nvSpPr>
        <p:spPr>
          <a:xfrm>
            <a:off x="1049867" y="1079172"/>
            <a:ext cx="100753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l-GR" sz="36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Διερεύνηση </a:t>
            </a:r>
            <a:r>
              <a:rPr lang="el-GR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των στάσεων και απόψεων </a:t>
            </a:r>
            <a:r>
              <a:rPr lang="el-GR" sz="36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των μαθητών </a:t>
            </a:r>
            <a:r>
              <a:rPr lang="el-GR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της Α΄ Λυκείου </a:t>
            </a:r>
            <a:r>
              <a:rPr lang="el-GR" sz="36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σχετικά </a:t>
            </a:r>
            <a:r>
              <a:rPr lang="el-GR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 τη μελέτη </a:t>
            </a:r>
            <a:r>
              <a:rPr lang="el-GR" sz="36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των </a:t>
            </a:r>
            <a:r>
              <a:rPr lang="el-GR" sz="36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Απόλυτων </a:t>
            </a:r>
            <a:r>
              <a:rPr lang="el-GR" sz="36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Τιμών </a:t>
            </a:r>
            <a:r>
              <a:rPr lang="el-GR" sz="3600" b="1" dirty="0" smtClean="0">
                <a:solidFill>
                  <a:srgbClr val="66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εξ </a:t>
            </a:r>
            <a:r>
              <a:rPr lang="el-GR" sz="3600" b="1" dirty="0">
                <a:solidFill>
                  <a:srgbClr val="66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ολοκλήρου </a:t>
            </a:r>
            <a:r>
              <a:rPr lang="el-GR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μέσω </a:t>
            </a:r>
            <a:r>
              <a:rPr lang="el-GR" sz="36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Ασύγχρονης </a:t>
            </a:r>
            <a:r>
              <a:rPr lang="el-GR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l-GR" sz="3600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ηλεκπαίδευσης</a:t>
            </a:r>
            <a:r>
              <a:rPr lang="el-GR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1524000" y="260648"/>
            <a:ext cx="914400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049866" y="3945169"/>
            <a:ext cx="100753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l-GR" sz="36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Αποτίμηση της κατάκτησης των γνωστικών στόχων </a:t>
            </a:r>
            <a:r>
              <a:rPr lang="el-GR" sz="3600" b="1" dirty="0" smtClean="0">
                <a:solidFill>
                  <a:srgbClr val="66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συγκρίνοντας</a:t>
            </a:r>
            <a:r>
              <a:rPr lang="el-GR" sz="3600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6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την παραδοσιακή διδασκαλία με εκείνη της ΕξΑΕ.</a:t>
            </a:r>
            <a:endParaRPr lang="el-GR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04" y="4077134"/>
            <a:ext cx="341406" cy="37798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99" y="1218024"/>
            <a:ext cx="341406" cy="37798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8" y="1801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3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296214" y="4798527"/>
            <a:ext cx="11526592" cy="76565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l-GR" sz="8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Ερευνητικά Ερωτήματα</a:t>
            </a:r>
            <a:endParaRPr lang="el-GR" sz="8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" y="307839"/>
            <a:ext cx="11526592" cy="364597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46666" y="741343"/>
            <a:ext cx="10735733" cy="200659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l-GR" sz="3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Ποιες </a:t>
            </a:r>
            <a:r>
              <a:rPr lang="el-GR" sz="3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είναι οι στάσεις και οι απόψεις των μαθητών της Α΄ τάξης του Γενικού Λυκείου στην προοπτική να μελετήσουν την ενότητα των </a:t>
            </a:r>
            <a:r>
              <a:rPr lang="el-GR" sz="3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Απόλυτων </a:t>
            </a:r>
            <a:r>
              <a:rPr lang="el-GR" sz="3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Τιμών αποκλειστικά μέσω ψηφιακού υλικού διαμορφωμένου με την μέθοδο της Εξ Αποστάσεως Εκπαίδευσης;</a:t>
            </a:r>
            <a:endParaRPr lang="el-G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Θέση περιεχομένου 2"/>
          <p:cNvSpPr txBox="1">
            <a:spLocks/>
          </p:cNvSpPr>
          <p:nvPr/>
        </p:nvSpPr>
        <p:spPr>
          <a:xfrm>
            <a:off x="846665" y="3229580"/>
            <a:ext cx="10769603" cy="1176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3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Άλλαξαν και προς ποια κατεύθυνση οι στάσεις </a:t>
            </a:r>
            <a:r>
              <a:rPr lang="el-GR" sz="3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και οι απόψεις τους </a:t>
            </a:r>
            <a:r>
              <a:rPr lang="el-GR" sz="3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μετά από την παρέμβαση αυτή;</a:t>
            </a:r>
            <a:endParaRPr lang="el-G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Θέση περιεχομένου 2"/>
          <p:cNvSpPr txBox="1">
            <a:spLocks/>
          </p:cNvSpPr>
          <p:nvPr/>
        </p:nvSpPr>
        <p:spPr>
          <a:xfrm>
            <a:off x="846665" y="5106331"/>
            <a:ext cx="10769606" cy="1176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3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Ήταν περισσότερο αποτελεσματική αυτή η παρέμβαση σε σχέση με την παραδοσιακή κατά μέτωπο διδασκαλία; </a:t>
            </a:r>
            <a:endParaRPr lang="el-G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2"/>
          <p:cNvSpPr/>
          <p:nvPr/>
        </p:nvSpPr>
        <p:spPr>
          <a:xfrm>
            <a:off x="195871" y="605704"/>
            <a:ext cx="840294" cy="11079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66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5050"/>
                </a:solidFill>
                <a:latin typeface="Calibri" panose="020F0502020204030204" pitchFamily="34" charset="0"/>
              </a:rPr>
              <a:t>1.</a:t>
            </a:r>
            <a:endParaRPr lang="en-US" sz="660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505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2"/>
          <p:cNvSpPr/>
          <p:nvPr/>
        </p:nvSpPr>
        <p:spPr>
          <a:xfrm>
            <a:off x="193723" y="3053826"/>
            <a:ext cx="840294" cy="11079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66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5050"/>
                </a:solidFill>
                <a:latin typeface="Calibri" panose="020F0502020204030204" pitchFamily="34" charset="0"/>
              </a:rPr>
              <a:t>2.</a:t>
            </a:r>
            <a:endParaRPr lang="en-US" sz="660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505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2"/>
          <p:cNvSpPr/>
          <p:nvPr/>
        </p:nvSpPr>
        <p:spPr>
          <a:xfrm>
            <a:off x="193723" y="4947021"/>
            <a:ext cx="840294" cy="11079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66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5050"/>
                </a:solidFill>
                <a:latin typeface="Calibri" panose="020F0502020204030204" pitchFamily="34" charset="0"/>
              </a:rPr>
              <a:t>3.</a:t>
            </a:r>
            <a:endParaRPr lang="en-US" sz="660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505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6" y="320785"/>
            <a:ext cx="11522299" cy="3373063"/>
          </a:xfrm>
          <a:prstGeom prst="rect">
            <a:avLst/>
          </a:prstGeom>
        </p:spPr>
      </p:pic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300507" y="4669739"/>
            <a:ext cx="11522298" cy="76565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l-GR" sz="8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Δομή </a:t>
            </a:r>
            <a:r>
              <a:rPr lang="el-GR" sz="8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br>
              <a:rPr lang="el-GR" sz="8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8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παρουσίασης</a:t>
            </a:r>
            <a:endParaRPr lang="el-GR" sz="8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25"/>
          <p:cNvSpPr>
            <a:spLocks noChangeArrowheads="1"/>
          </p:cNvSpPr>
          <p:nvPr/>
        </p:nvSpPr>
        <p:spPr bwMode="auto">
          <a:xfrm rot="10800000" flipH="1">
            <a:off x="0" y="0"/>
            <a:ext cx="12192000" cy="685799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1226"/>
          <p:cNvSpPr>
            <a:spLocks noEditPoints="1"/>
          </p:cNvSpPr>
          <p:nvPr/>
        </p:nvSpPr>
        <p:spPr bwMode="auto">
          <a:xfrm rot="10800000" flipH="1">
            <a:off x="3706370" y="347874"/>
            <a:ext cx="4779260" cy="3859695"/>
          </a:xfrm>
          <a:custGeom>
            <a:avLst/>
            <a:gdLst>
              <a:gd name="T0" fmla="*/ 111 w 2211"/>
              <a:gd name="T1" fmla="*/ 1632 h 1632"/>
              <a:gd name="T2" fmla="*/ 78 w 2211"/>
              <a:gd name="T3" fmla="*/ 1628 h 1632"/>
              <a:gd name="T4" fmla="*/ 48 w 2211"/>
              <a:gd name="T5" fmla="*/ 1615 h 1632"/>
              <a:gd name="T6" fmla="*/ 25 w 2211"/>
              <a:gd name="T7" fmla="*/ 1596 h 1632"/>
              <a:gd name="T8" fmla="*/ 9 w 2211"/>
              <a:gd name="T9" fmla="*/ 1570 h 1632"/>
              <a:gd name="T10" fmla="*/ 1 w 2211"/>
              <a:gd name="T11" fmla="*/ 1541 h 1632"/>
              <a:gd name="T12" fmla="*/ 0 w 2211"/>
              <a:gd name="T13" fmla="*/ 384 h 1632"/>
              <a:gd name="T14" fmla="*/ 6 w 2211"/>
              <a:gd name="T15" fmla="*/ 354 h 1632"/>
              <a:gd name="T16" fmla="*/ 19 w 2211"/>
              <a:gd name="T17" fmla="*/ 327 h 1632"/>
              <a:gd name="T18" fmla="*/ 41 w 2211"/>
              <a:gd name="T19" fmla="*/ 306 h 1632"/>
              <a:gd name="T20" fmla="*/ 68 w 2211"/>
              <a:gd name="T21" fmla="*/ 291 h 1632"/>
              <a:gd name="T22" fmla="*/ 99 w 2211"/>
              <a:gd name="T23" fmla="*/ 283 h 1632"/>
              <a:gd name="T24" fmla="*/ 812 w 2211"/>
              <a:gd name="T25" fmla="*/ 113 h 1632"/>
              <a:gd name="T26" fmla="*/ 417 w 2211"/>
              <a:gd name="T27" fmla="*/ 112 h 1632"/>
              <a:gd name="T28" fmla="*/ 386 w 2211"/>
              <a:gd name="T29" fmla="*/ 96 h 1632"/>
              <a:gd name="T30" fmla="*/ 370 w 2211"/>
              <a:gd name="T31" fmla="*/ 67 h 1632"/>
              <a:gd name="T32" fmla="*/ 370 w 2211"/>
              <a:gd name="T33" fmla="*/ 45 h 1632"/>
              <a:gd name="T34" fmla="*/ 386 w 2211"/>
              <a:gd name="T35" fmla="*/ 16 h 1632"/>
              <a:gd name="T36" fmla="*/ 417 w 2211"/>
              <a:gd name="T37" fmla="*/ 1 h 1632"/>
              <a:gd name="T38" fmla="*/ 1781 w 2211"/>
              <a:gd name="T39" fmla="*/ 0 h 1632"/>
              <a:gd name="T40" fmla="*/ 1815 w 2211"/>
              <a:gd name="T41" fmla="*/ 10 h 1632"/>
              <a:gd name="T42" fmla="*/ 1838 w 2211"/>
              <a:gd name="T43" fmla="*/ 34 h 1632"/>
              <a:gd name="T44" fmla="*/ 1842 w 2211"/>
              <a:gd name="T45" fmla="*/ 56 h 1632"/>
              <a:gd name="T46" fmla="*/ 1832 w 2211"/>
              <a:gd name="T47" fmla="*/ 87 h 1632"/>
              <a:gd name="T48" fmla="*/ 1805 w 2211"/>
              <a:gd name="T49" fmla="*/ 109 h 1632"/>
              <a:gd name="T50" fmla="*/ 1399 w 2211"/>
              <a:gd name="T51" fmla="*/ 113 h 1632"/>
              <a:gd name="T52" fmla="*/ 2100 w 2211"/>
              <a:gd name="T53" fmla="*/ 282 h 1632"/>
              <a:gd name="T54" fmla="*/ 2133 w 2211"/>
              <a:gd name="T55" fmla="*/ 288 h 1632"/>
              <a:gd name="T56" fmla="*/ 2162 w 2211"/>
              <a:gd name="T57" fmla="*/ 300 h 1632"/>
              <a:gd name="T58" fmla="*/ 2186 w 2211"/>
              <a:gd name="T59" fmla="*/ 320 h 1632"/>
              <a:gd name="T60" fmla="*/ 2202 w 2211"/>
              <a:gd name="T61" fmla="*/ 345 h 1632"/>
              <a:gd name="T62" fmla="*/ 2210 w 2211"/>
              <a:gd name="T63" fmla="*/ 373 h 1632"/>
              <a:gd name="T64" fmla="*/ 2211 w 2211"/>
              <a:gd name="T65" fmla="*/ 1531 h 1632"/>
              <a:gd name="T66" fmla="*/ 2205 w 2211"/>
              <a:gd name="T67" fmla="*/ 1561 h 1632"/>
              <a:gd name="T68" fmla="*/ 2192 w 2211"/>
              <a:gd name="T69" fmla="*/ 1588 h 1632"/>
              <a:gd name="T70" fmla="*/ 2170 w 2211"/>
              <a:gd name="T71" fmla="*/ 1609 h 1632"/>
              <a:gd name="T72" fmla="*/ 2143 w 2211"/>
              <a:gd name="T73" fmla="*/ 1625 h 1632"/>
              <a:gd name="T74" fmla="*/ 2111 w 2211"/>
              <a:gd name="T75" fmla="*/ 1632 h 1632"/>
              <a:gd name="T76" fmla="*/ 2019 w 2211"/>
              <a:gd name="T77" fmla="*/ 547 h 1632"/>
              <a:gd name="T78" fmla="*/ 2017 w 2211"/>
              <a:gd name="T79" fmla="*/ 526 h 1632"/>
              <a:gd name="T80" fmla="*/ 2006 w 2211"/>
              <a:gd name="T81" fmla="*/ 499 h 1632"/>
              <a:gd name="T82" fmla="*/ 1987 w 2211"/>
              <a:gd name="T83" fmla="*/ 476 h 1632"/>
              <a:gd name="T84" fmla="*/ 1962 w 2211"/>
              <a:gd name="T85" fmla="*/ 457 h 1632"/>
              <a:gd name="T86" fmla="*/ 1931 w 2211"/>
              <a:gd name="T87" fmla="*/ 447 h 1632"/>
              <a:gd name="T88" fmla="*/ 302 w 2211"/>
              <a:gd name="T89" fmla="*/ 445 h 1632"/>
              <a:gd name="T90" fmla="*/ 280 w 2211"/>
              <a:gd name="T91" fmla="*/ 447 h 1632"/>
              <a:gd name="T92" fmla="*/ 249 w 2211"/>
              <a:gd name="T93" fmla="*/ 457 h 1632"/>
              <a:gd name="T94" fmla="*/ 224 w 2211"/>
              <a:gd name="T95" fmla="*/ 476 h 1632"/>
              <a:gd name="T96" fmla="*/ 205 w 2211"/>
              <a:gd name="T97" fmla="*/ 499 h 1632"/>
              <a:gd name="T98" fmla="*/ 193 w 2211"/>
              <a:gd name="T99" fmla="*/ 526 h 1632"/>
              <a:gd name="T100" fmla="*/ 191 w 2211"/>
              <a:gd name="T101" fmla="*/ 1368 h 1632"/>
              <a:gd name="T102" fmla="*/ 193 w 2211"/>
              <a:gd name="T103" fmla="*/ 1388 h 1632"/>
              <a:gd name="T104" fmla="*/ 205 w 2211"/>
              <a:gd name="T105" fmla="*/ 1417 h 1632"/>
              <a:gd name="T106" fmla="*/ 224 w 2211"/>
              <a:gd name="T107" fmla="*/ 1440 h 1632"/>
              <a:gd name="T108" fmla="*/ 249 w 2211"/>
              <a:gd name="T109" fmla="*/ 1457 h 1632"/>
              <a:gd name="T110" fmla="*/ 280 w 2211"/>
              <a:gd name="T111" fmla="*/ 1467 h 1632"/>
              <a:gd name="T112" fmla="*/ 1909 w 2211"/>
              <a:gd name="T113" fmla="*/ 1469 h 1632"/>
              <a:gd name="T114" fmla="*/ 1931 w 2211"/>
              <a:gd name="T115" fmla="*/ 1467 h 1632"/>
              <a:gd name="T116" fmla="*/ 1962 w 2211"/>
              <a:gd name="T117" fmla="*/ 1457 h 1632"/>
              <a:gd name="T118" fmla="*/ 1987 w 2211"/>
              <a:gd name="T119" fmla="*/ 1440 h 1632"/>
              <a:gd name="T120" fmla="*/ 2006 w 2211"/>
              <a:gd name="T121" fmla="*/ 1417 h 1632"/>
              <a:gd name="T122" fmla="*/ 2017 w 2211"/>
              <a:gd name="T123" fmla="*/ 1388 h 1632"/>
              <a:gd name="T124" fmla="*/ 2019 w 2211"/>
              <a:gd name="T125" fmla="*/ 547 h 1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11" h="1632">
                <a:moveTo>
                  <a:pt x="2100" y="1632"/>
                </a:moveTo>
                <a:lnTo>
                  <a:pt x="111" y="1632"/>
                </a:lnTo>
                <a:lnTo>
                  <a:pt x="111" y="1632"/>
                </a:lnTo>
                <a:lnTo>
                  <a:pt x="99" y="1632"/>
                </a:lnTo>
                <a:lnTo>
                  <a:pt x="88" y="1630"/>
                </a:lnTo>
                <a:lnTo>
                  <a:pt x="78" y="1628"/>
                </a:lnTo>
                <a:lnTo>
                  <a:pt x="68" y="1625"/>
                </a:lnTo>
                <a:lnTo>
                  <a:pt x="58" y="1620"/>
                </a:lnTo>
                <a:lnTo>
                  <a:pt x="48" y="1615"/>
                </a:lnTo>
                <a:lnTo>
                  <a:pt x="41" y="1609"/>
                </a:lnTo>
                <a:lnTo>
                  <a:pt x="33" y="1603"/>
                </a:lnTo>
                <a:lnTo>
                  <a:pt x="25" y="1596"/>
                </a:lnTo>
                <a:lnTo>
                  <a:pt x="19" y="1588"/>
                </a:lnTo>
                <a:lnTo>
                  <a:pt x="13" y="1579"/>
                </a:lnTo>
                <a:lnTo>
                  <a:pt x="9" y="1570"/>
                </a:lnTo>
                <a:lnTo>
                  <a:pt x="6" y="1561"/>
                </a:lnTo>
                <a:lnTo>
                  <a:pt x="2" y="1551"/>
                </a:lnTo>
                <a:lnTo>
                  <a:pt x="1" y="1541"/>
                </a:lnTo>
                <a:lnTo>
                  <a:pt x="0" y="1531"/>
                </a:lnTo>
                <a:lnTo>
                  <a:pt x="0" y="384"/>
                </a:lnTo>
                <a:lnTo>
                  <a:pt x="0" y="384"/>
                </a:lnTo>
                <a:lnTo>
                  <a:pt x="1" y="373"/>
                </a:lnTo>
                <a:lnTo>
                  <a:pt x="2" y="363"/>
                </a:lnTo>
                <a:lnTo>
                  <a:pt x="6" y="354"/>
                </a:lnTo>
                <a:lnTo>
                  <a:pt x="9" y="345"/>
                </a:lnTo>
                <a:lnTo>
                  <a:pt x="13" y="336"/>
                </a:lnTo>
                <a:lnTo>
                  <a:pt x="19" y="327"/>
                </a:lnTo>
                <a:lnTo>
                  <a:pt x="25" y="320"/>
                </a:lnTo>
                <a:lnTo>
                  <a:pt x="33" y="313"/>
                </a:lnTo>
                <a:lnTo>
                  <a:pt x="41" y="306"/>
                </a:lnTo>
                <a:lnTo>
                  <a:pt x="48" y="300"/>
                </a:lnTo>
                <a:lnTo>
                  <a:pt x="58" y="295"/>
                </a:lnTo>
                <a:lnTo>
                  <a:pt x="68" y="291"/>
                </a:lnTo>
                <a:lnTo>
                  <a:pt x="78" y="288"/>
                </a:lnTo>
                <a:lnTo>
                  <a:pt x="88" y="284"/>
                </a:lnTo>
                <a:lnTo>
                  <a:pt x="99" y="283"/>
                </a:lnTo>
                <a:lnTo>
                  <a:pt x="111" y="282"/>
                </a:lnTo>
                <a:lnTo>
                  <a:pt x="812" y="282"/>
                </a:lnTo>
                <a:lnTo>
                  <a:pt x="812" y="113"/>
                </a:lnTo>
                <a:lnTo>
                  <a:pt x="430" y="113"/>
                </a:lnTo>
                <a:lnTo>
                  <a:pt x="430" y="113"/>
                </a:lnTo>
                <a:lnTo>
                  <a:pt x="417" y="112"/>
                </a:lnTo>
                <a:lnTo>
                  <a:pt x="406" y="109"/>
                </a:lnTo>
                <a:lnTo>
                  <a:pt x="395" y="103"/>
                </a:lnTo>
                <a:lnTo>
                  <a:pt x="386" y="96"/>
                </a:lnTo>
                <a:lnTo>
                  <a:pt x="379" y="87"/>
                </a:lnTo>
                <a:lnTo>
                  <a:pt x="373" y="78"/>
                </a:lnTo>
                <a:lnTo>
                  <a:pt x="370" y="67"/>
                </a:lnTo>
                <a:lnTo>
                  <a:pt x="369" y="56"/>
                </a:lnTo>
                <a:lnTo>
                  <a:pt x="369" y="56"/>
                </a:lnTo>
                <a:lnTo>
                  <a:pt x="370" y="45"/>
                </a:lnTo>
                <a:lnTo>
                  <a:pt x="373" y="34"/>
                </a:lnTo>
                <a:lnTo>
                  <a:pt x="379" y="25"/>
                </a:lnTo>
                <a:lnTo>
                  <a:pt x="386" y="16"/>
                </a:lnTo>
                <a:lnTo>
                  <a:pt x="395" y="10"/>
                </a:lnTo>
                <a:lnTo>
                  <a:pt x="406" y="4"/>
                </a:lnTo>
                <a:lnTo>
                  <a:pt x="417" y="1"/>
                </a:lnTo>
                <a:lnTo>
                  <a:pt x="430" y="0"/>
                </a:lnTo>
                <a:lnTo>
                  <a:pt x="1781" y="0"/>
                </a:lnTo>
                <a:lnTo>
                  <a:pt x="1781" y="0"/>
                </a:lnTo>
                <a:lnTo>
                  <a:pt x="1793" y="1"/>
                </a:lnTo>
                <a:lnTo>
                  <a:pt x="1805" y="4"/>
                </a:lnTo>
                <a:lnTo>
                  <a:pt x="1815" y="10"/>
                </a:lnTo>
                <a:lnTo>
                  <a:pt x="1825" y="16"/>
                </a:lnTo>
                <a:lnTo>
                  <a:pt x="1832" y="25"/>
                </a:lnTo>
                <a:lnTo>
                  <a:pt x="1838" y="34"/>
                </a:lnTo>
                <a:lnTo>
                  <a:pt x="1841" y="45"/>
                </a:lnTo>
                <a:lnTo>
                  <a:pt x="1842" y="56"/>
                </a:lnTo>
                <a:lnTo>
                  <a:pt x="1842" y="56"/>
                </a:lnTo>
                <a:lnTo>
                  <a:pt x="1841" y="67"/>
                </a:lnTo>
                <a:lnTo>
                  <a:pt x="1838" y="78"/>
                </a:lnTo>
                <a:lnTo>
                  <a:pt x="1832" y="87"/>
                </a:lnTo>
                <a:lnTo>
                  <a:pt x="1825" y="96"/>
                </a:lnTo>
                <a:lnTo>
                  <a:pt x="1815" y="103"/>
                </a:lnTo>
                <a:lnTo>
                  <a:pt x="1805" y="109"/>
                </a:lnTo>
                <a:lnTo>
                  <a:pt x="1793" y="112"/>
                </a:lnTo>
                <a:lnTo>
                  <a:pt x="1781" y="113"/>
                </a:lnTo>
                <a:lnTo>
                  <a:pt x="1399" y="113"/>
                </a:lnTo>
                <a:lnTo>
                  <a:pt x="1399" y="282"/>
                </a:lnTo>
                <a:lnTo>
                  <a:pt x="2100" y="282"/>
                </a:lnTo>
                <a:lnTo>
                  <a:pt x="2100" y="282"/>
                </a:lnTo>
                <a:lnTo>
                  <a:pt x="2111" y="283"/>
                </a:lnTo>
                <a:lnTo>
                  <a:pt x="2122" y="284"/>
                </a:lnTo>
                <a:lnTo>
                  <a:pt x="2133" y="288"/>
                </a:lnTo>
                <a:lnTo>
                  <a:pt x="2143" y="291"/>
                </a:lnTo>
                <a:lnTo>
                  <a:pt x="2153" y="295"/>
                </a:lnTo>
                <a:lnTo>
                  <a:pt x="2162" y="300"/>
                </a:lnTo>
                <a:lnTo>
                  <a:pt x="2170" y="306"/>
                </a:lnTo>
                <a:lnTo>
                  <a:pt x="2178" y="313"/>
                </a:lnTo>
                <a:lnTo>
                  <a:pt x="2186" y="320"/>
                </a:lnTo>
                <a:lnTo>
                  <a:pt x="2192" y="327"/>
                </a:lnTo>
                <a:lnTo>
                  <a:pt x="2198" y="336"/>
                </a:lnTo>
                <a:lnTo>
                  <a:pt x="2202" y="345"/>
                </a:lnTo>
                <a:lnTo>
                  <a:pt x="2205" y="354"/>
                </a:lnTo>
                <a:lnTo>
                  <a:pt x="2209" y="363"/>
                </a:lnTo>
                <a:lnTo>
                  <a:pt x="2210" y="373"/>
                </a:lnTo>
                <a:lnTo>
                  <a:pt x="2211" y="384"/>
                </a:lnTo>
                <a:lnTo>
                  <a:pt x="2211" y="1531"/>
                </a:lnTo>
                <a:lnTo>
                  <a:pt x="2211" y="1531"/>
                </a:lnTo>
                <a:lnTo>
                  <a:pt x="2210" y="1541"/>
                </a:lnTo>
                <a:lnTo>
                  <a:pt x="2209" y="1551"/>
                </a:lnTo>
                <a:lnTo>
                  <a:pt x="2205" y="1561"/>
                </a:lnTo>
                <a:lnTo>
                  <a:pt x="2202" y="1570"/>
                </a:lnTo>
                <a:lnTo>
                  <a:pt x="2198" y="1579"/>
                </a:lnTo>
                <a:lnTo>
                  <a:pt x="2192" y="1588"/>
                </a:lnTo>
                <a:lnTo>
                  <a:pt x="2186" y="1596"/>
                </a:lnTo>
                <a:lnTo>
                  <a:pt x="2178" y="1603"/>
                </a:lnTo>
                <a:lnTo>
                  <a:pt x="2170" y="1609"/>
                </a:lnTo>
                <a:lnTo>
                  <a:pt x="2162" y="1615"/>
                </a:lnTo>
                <a:lnTo>
                  <a:pt x="2153" y="1620"/>
                </a:lnTo>
                <a:lnTo>
                  <a:pt x="2143" y="1625"/>
                </a:lnTo>
                <a:lnTo>
                  <a:pt x="2133" y="1628"/>
                </a:lnTo>
                <a:lnTo>
                  <a:pt x="2122" y="1630"/>
                </a:lnTo>
                <a:lnTo>
                  <a:pt x="2111" y="1632"/>
                </a:lnTo>
                <a:lnTo>
                  <a:pt x="2100" y="1632"/>
                </a:lnTo>
                <a:lnTo>
                  <a:pt x="2100" y="1632"/>
                </a:lnTo>
                <a:close/>
                <a:moveTo>
                  <a:pt x="2019" y="547"/>
                </a:moveTo>
                <a:lnTo>
                  <a:pt x="2019" y="547"/>
                </a:lnTo>
                <a:lnTo>
                  <a:pt x="2019" y="536"/>
                </a:lnTo>
                <a:lnTo>
                  <a:pt x="2017" y="526"/>
                </a:lnTo>
                <a:lnTo>
                  <a:pt x="2014" y="517"/>
                </a:lnTo>
                <a:lnTo>
                  <a:pt x="2011" y="508"/>
                </a:lnTo>
                <a:lnTo>
                  <a:pt x="2006" y="499"/>
                </a:lnTo>
                <a:lnTo>
                  <a:pt x="2000" y="490"/>
                </a:lnTo>
                <a:lnTo>
                  <a:pt x="1994" y="483"/>
                </a:lnTo>
                <a:lnTo>
                  <a:pt x="1987" y="476"/>
                </a:lnTo>
                <a:lnTo>
                  <a:pt x="1979" y="468"/>
                </a:lnTo>
                <a:lnTo>
                  <a:pt x="1971" y="462"/>
                </a:lnTo>
                <a:lnTo>
                  <a:pt x="1962" y="457"/>
                </a:lnTo>
                <a:lnTo>
                  <a:pt x="1952" y="453"/>
                </a:lnTo>
                <a:lnTo>
                  <a:pt x="1942" y="450"/>
                </a:lnTo>
                <a:lnTo>
                  <a:pt x="1931" y="447"/>
                </a:lnTo>
                <a:lnTo>
                  <a:pt x="1920" y="446"/>
                </a:lnTo>
                <a:lnTo>
                  <a:pt x="1909" y="445"/>
                </a:lnTo>
                <a:lnTo>
                  <a:pt x="302" y="445"/>
                </a:lnTo>
                <a:lnTo>
                  <a:pt x="302" y="445"/>
                </a:lnTo>
                <a:lnTo>
                  <a:pt x="291" y="446"/>
                </a:lnTo>
                <a:lnTo>
                  <a:pt x="280" y="447"/>
                </a:lnTo>
                <a:lnTo>
                  <a:pt x="269" y="450"/>
                </a:lnTo>
                <a:lnTo>
                  <a:pt x="259" y="453"/>
                </a:lnTo>
                <a:lnTo>
                  <a:pt x="249" y="457"/>
                </a:lnTo>
                <a:lnTo>
                  <a:pt x="240" y="462"/>
                </a:lnTo>
                <a:lnTo>
                  <a:pt x="232" y="468"/>
                </a:lnTo>
                <a:lnTo>
                  <a:pt x="224" y="476"/>
                </a:lnTo>
                <a:lnTo>
                  <a:pt x="216" y="483"/>
                </a:lnTo>
                <a:lnTo>
                  <a:pt x="211" y="490"/>
                </a:lnTo>
                <a:lnTo>
                  <a:pt x="205" y="499"/>
                </a:lnTo>
                <a:lnTo>
                  <a:pt x="200" y="508"/>
                </a:lnTo>
                <a:lnTo>
                  <a:pt x="197" y="517"/>
                </a:lnTo>
                <a:lnTo>
                  <a:pt x="193" y="526"/>
                </a:lnTo>
                <a:lnTo>
                  <a:pt x="192" y="536"/>
                </a:lnTo>
                <a:lnTo>
                  <a:pt x="191" y="547"/>
                </a:lnTo>
                <a:lnTo>
                  <a:pt x="191" y="1368"/>
                </a:lnTo>
                <a:lnTo>
                  <a:pt x="191" y="1368"/>
                </a:lnTo>
                <a:lnTo>
                  <a:pt x="192" y="1378"/>
                </a:lnTo>
                <a:lnTo>
                  <a:pt x="193" y="1388"/>
                </a:lnTo>
                <a:lnTo>
                  <a:pt x="197" y="1399"/>
                </a:lnTo>
                <a:lnTo>
                  <a:pt x="200" y="1408"/>
                </a:lnTo>
                <a:lnTo>
                  <a:pt x="205" y="1417"/>
                </a:lnTo>
                <a:lnTo>
                  <a:pt x="211" y="1425"/>
                </a:lnTo>
                <a:lnTo>
                  <a:pt x="216" y="1433"/>
                </a:lnTo>
                <a:lnTo>
                  <a:pt x="224" y="1440"/>
                </a:lnTo>
                <a:lnTo>
                  <a:pt x="232" y="1447"/>
                </a:lnTo>
                <a:lnTo>
                  <a:pt x="240" y="1452"/>
                </a:lnTo>
                <a:lnTo>
                  <a:pt x="249" y="1457"/>
                </a:lnTo>
                <a:lnTo>
                  <a:pt x="259" y="1462"/>
                </a:lnTo>
                <a:lnTo>
                  <a:pt x="269" y="1465"/>
                </a:lnTo>
                <a:lnTo>
                  <a:pt x="280" y="1467"/>
                </a:lnTo>
                <a:lnTo>
                  <a:pt x="291" y="1469"/>
                </a:lnTo>
                <a:lnTo>
                  <a:pt x="302" y="1469"/>
                </a:lnTo>
                <a:lnTo>
                  <a:pt x="1909" y="1469"/>
                </a:lnTo>
                <a:lnTo>
                  <a:pt x="1909" y="1469"/>
                </a:lnTo>
                <a:lnTo>
                  <a:pt x="1920" y="1469"/>
                </a:lnTo>
                <a:lnTo>
                  <a:pt x="1931" y="1467"/>
                </a:lnTo>
                <a:lnTo>
                  <a:pt x="1942" y="1465"/>
                </a:lnTo>
                <a:lnTo>
                  <a:pt x="1952" y="1462"/>
                </a:lnTo>
                <a:lnTo>
                  <a:pt x="1962" y="1457"/>
                </a:lnTo>
                <a:lnTo>
                  <a:pt x="1971" y="1452"/>
                </a:lnTo>
                <a:lnTo>
                  <a:pt x="1979" y="1447"/>
                </a:lnTo>
                <a:lnTo>
                  <a:pt x="1987" y="1440"/>
                </a:lnTo>
                <a:lnTo>
                  <a:pt x="1994" y="1433"/>
                </a:lnTo>
                <a:lnTo>
                  <a:pt x="2000" y="1425"/>
                </a:lnTo>
                <a:lnTo>
                  <a:pt x="2006" y="1417"/>
                </a:lnTo>
                <a:lnTo>
                  <a:pt x="2011" y="1408"/>
                </a:lnTo>
                <a:lnTo>
                  <a:pt x="2014" y="1399"/>
                </a:lnTo>
                <a:lnTo>
                  <a:pt x="2017" y="1388"/>
                </a:lnTo>
                <a:lnTo>
                  <a:pt x="2019" y="1378"/>
                </a:lnTo>
                <a:lnTo>
                  <a:pt x="2019" y="1368"/>
                </a:lnTo>
                <a:lnTo>
                  <a:pt x="2019" y="54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1227"/>
          <p:cNvSpPr>
            <a:spLocks noEditPoints="1"/>
          </p:cNvSpPr>
          <p:nvPr/>
        </p:nvSpPr>
        <p:spPr bwMode="auto">
          <a:xfrm rot="10800000" flipH="1">
            <a:off x="3706370" y="4571993"/>
            <a:ext cx="4662217" cy="1159563"/>
          </a:xfrm>
          <a:custGeom>
            <a:avLst/>
            <a:gdLst>
              <a:gd name="T0" fmla="*/ 2147 w 2150"/>
              <a:gd name="T1" fmla="*/ 424 h 485"/>
              <a:gd name="T2" fmla="*/ 2135 w 2150"/>
              <a:gd name="T3" fmla="*/ 451 h 485"/>
              <a:gd name="T4" fmla="*/ 2113 w 2150"/>
              <a:gd name="T5" fmla="*/ 472 h 485"/>
              <a:gd name="T6" fmla="*/ 2084 w 2150"/>
              <a:gd name="T7" fmla="*/ 484 h 485"/>
              <a:gd name="T8" fmla="*/ 84 w 2150"/>
              <a:gd name="T9" fmla="*/ 485 h 485"/>
              <a:gd name="T10" fmla="*/ 51 w 2150"/>
              <a:gd name="T11" fmla="*/ 479 h 485"/>
              <a:gd name="T12" fmla="*/ 24 w 2150"/>
              <a:gd name="T13" fmla="*/ 463 h 485"/>
              <a:gd name="T14" fmla="*/ 7 w 2150"/>
              <a:gd name="T15" fmla="*/ 438 h 485"/>
              <a:gd name="T16" fmla="*/ 0 w 2150"/>
              <a:gd name="T17" fmla="*/ 408 h 485"/>
              <a:gd name="T18" fmla="*/ 2 w 2150"/>
              <a:gd name="T19" fmla="*/ 62 h 485"/>
              <a:gd name="T20" fmla="*/ 14 w 2150"/>
              <a:gd name="T21" fmla="*/ 34 h 485"/>
              <a:gd name="T22" fmla="*/ 37 w 2150"/>
              <a:gd name="T23" fmla="*/ 13 h 485"/>
              <a:gd name="T24" fmla="*/ 67 w 2150"/>
              <a:gd name="T25" fmla="*/ 1 h 485"/>
              <a:gd name="T26" fmla="*/ 2067 w 2150"/>
              <a:gd name="T27" fmla="*/ 0 h 485"/>
              <a:gd name="T28" fmla="*/ 2099 w 2150"/>
              <a:gd name="T29" fmla="*/ 6 h 485"/>
              <a:gd name="T30" fmla="*/ 2125 w 2150"/>
              <a:gd name="T31" fmla="*/ 23 h 485"/>
              <a:gd name="T32" fmla="*/ 2143 w 2150"/>
              <a:gd name="T33" fmla="*/ 47 h 485"/>
              <a:gd name="T34" fmla="*/ 2150 w 2150"/>
              <a:gd name="T35" fmla="*/ 77 h 485"/>
              <a:gd name="T36" fmla="*/ 2083 w 2150"/>
              <a:gd name="T37" fmla="*/ 98 h 485"/>
              <a:gd name="T38" fmla="*/ 2057 w 2150"/>
              <a:gd name="T39" fmla="*/ 61 h 485"/>
              <a:gd name="T40" fmla="*/ 119 w 2150"/>
              <a:gd name="T41" fmla="*/ 51 h 485"/>
              <a:gd name="T42" fmla="*/ 85 w 2150"/>
              <a:gd name="T43" fmla="*/ 61 h 485"/>
              <a:gd name="T44" fmla="*/ 58 w 2150"/>
              <a:gd name="T45" fmla="*/ 98 h 485"/>
              <a:gd name="T46" fmla="*/ 58 w 2150"/>
              <a:gd name="T47" fmla="*/ 385 h 485"/>
              <a:gd name="T48" fmla="*/ 85 w 2150"/>
              <a:gd name="T49" fmla="*/ 423 h 485"/>
              <a:gd name="T50" fmla="*/ 112 w 2150"/>
              <a:gd name="T51" fmla="*/ 434 h 485"/>
              <a:gd name="T52" fmla="*/ 2029 w 2150"/>
              <a:gd name="T53" fmla="*/ 434 h 485"/>
              <a:gd name="T54" fmla="*/ 2057 w 2150"/>
              <a:gd name="T55" fmla="*/ 423 h 485"/>
              <a:gd name="T56" fmla="*/ 2083 w 2150"/>
              <a:gd name="T57" fmla="*/ 385 h 485"/>
              <a:gd name="T58" fmla="*/ 107 w 2150"/>
              <a:gd name="T59" fmla="*/ 174 h 485"/>
              <a:gd name="T60" fmla="*/ 102 w 2150"/>
              <a:gd name="T61" fmla="*/ 172 h 485"/>
              <a:gd name="T62" fmla="*/ 102 w 2150"/>
              <a:gd name="T63" fmla="*/ 90 h 485"/>
              <a:gd name="T64" fmla="*/ 1377 w 2150"/>
              <a:gd name="T65" fmla="*/ 88 h 485"/>
              <a:gd name="T66" fmla="*/ 1380 w 2150"/>
              <a:gd name="T67" fmla="*/ 90 h 485"/>
              <a:gd name="T68" fmla="*/ 1380 w 2150"/>
              <a:gd name="T69" fmla="*/ 172 h 485"/>
              <a:gd name="T70" fmla="*/ 1377 w 2150"/>
              <a:gd name="T71" fmla="*/ 174 h 485"/>
              <a:gd name="T72" fmla="*/ 104 w 2150"/>
              <a:gd name="T73" fmla="*/ 408 h 485"/>
              <a:gd name="T74" fmla="*/ 102 w 2150"/>
              <a:gd name="T75" fmla="*/ 222 h 485"/>
              <a:gd name="T76" fmla="*/ 104 w 2150"/>
              <a:gd name="T77" fmla="*/ 218 h 485"/>
              <a:gd name="T78" fmla="*/ 1378 w 2150"/>
              <a:gd name="T79" fmla="*/ 218 h 485"/>
              <a:gd name="T80" fmla="*/ 1381 w 2150"/>
              <a:gd name="T81" fmla="*/ 404 h 485"/>
              <a:gd name="T82" fmla="*/ 1378 w 2150"/>
              <a:gd name="T83" fmla="*/ 408 h 485"/>
              <a:gd name="T84" fmla="*/ 1427 w 2150"/>
              <a:gd name="T85" fmla="*/ 408 h 485"/>
              <a:gd name="T86" fmla="*/ 1424 w 2150"/>
              <a:gd name="T87" fmla="*/ 406 h 485"/>
              <a:gd name="T88" fmla="*/ 1424 w 2150"/>
              <a:gd name="T89" fmla="*/ 220 h 485"/>
              <a:gd name="T90" fmla="*/ 1702 w 2150"/>
              <a:gd name="T91" fmla="*/ 218 h 485"/>
              <a:gd name="T92" fmla="*/ 1706 w 2150"/>
              <a:gd name="T93" fmla="*/ 220 h 485"/>
              <a:gd name="T94" fmla="*/ 1706 w 2150"/>
              <a:gd name="T95" fmla="*/ 406 h 485"/>
              <a:gd name="T96" fmla="*/ 1702 w 2150"/>
              <a:gd name="T97" fmla="*/ 408 h 485"/>
              <a:gd name="T98" fmla="*/ 1752 w 2150"/>
              <a:gd name="T99" fmla="*/ 408 h 485"/>
              <a:gd name="T100" fmla="*/ 1749 w 2150"/>
              <a:gd name="T101" fmla="*/ 92 h 485"/>
              <a:gd name="T102" fmla="*/ 1752 w 2150"/>
              <a:gd name="T103" fmla="*/ 88 h 485"/>
              <a:gd name="T104" fmla="*/ 2030 w 2150"/>
              <a:gd name="T105" fmla="*/ 88 h 485"/>
              <a:gd name="T106" fmla="*/ 2032 w 2150"/>
              <a:gd name="T107" fmla="*/ 404 h 485"/>
              <a:gd name="T108" fmla="*/ 2030 w 2150"/>
              <a:gd name="T109" fmla="*/ 408 h 485"/>
              <a:gd name="T110" fmla="*/ 1427 w 2150"/>
              <a:gd name="T111" fmla="*/ 174 h 485"/>
              <a:gd name="T112" fmla="*/ 1424 w 2150"/>
              <a:gd name="T113" fmla="*/ 172 h 485"/>
              <a:gd name="T114" fmla="*/ 1424 w 2150"/>
              <a:gd name="T115" fmla="*/ 90 h 485"/>
              <a:gd name="T116" fmla="*/ 1702 w 2150"/>
              <a:gd name="T117" fmla="*/ 88 h 485"/>
              <a:gd name="T118" fmla="*/ 1706 w 2150"/>
              <a:gd name="T119" fmla="*/ 90 h 485"/>
              <a:gd name="T120" fmla="*/ 1706 w 2150"/>
              <a:gd name="T121" fmla="*/ 172 h 485"/>
              <a:gd name="T122" fmla="*/ 1702 w 2150"/>
              <a:gd name="T123" fmla="*/ 174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150" h="485">
                <a:moveTo>
                  <a:pt x="2150" y="408"/>
                </a:moveTo>
                <a:lnTo>
                  <a:pt x="2150" y="408"/>
                </a:lnTo>
                <a:lnTo>
                  <a:pt x="2150" y="416"/>
                </a:lnTo>
                <a:lnTo>
                  <a:pt x="2147" y="424"/>
                </a:lnTo>
                <a:lnTo>
                  <a:pt x="2146" y="431"/>
                </a:lnTo>
                <a:lnTo>
                  <a:pt x="2143" y="438"/>
                </a:lnTo>
                <a:lnTo>
                  <a:pt x="2140" y="445"/>
                </a:lnTo>
                <a:lnTo>
                  <a:pt x="2135" y="451"/>
                </a:lnTo>
                <a:lnTo>
                  <a:pt x="2131" y="457"/>
                </a:lnTo>
                <a:lnTo>
                  <a:pt x="2125" y="463"/>
                </a:lnTo>
                <a:lnTo>
                  <a:pt x="2120" y="468"/>
                </a:lnTo>
                <a:lnTo>
                  <a:pt x="2113" y="472"/>
                </a:lnTo>
                <a:lnTo>
                  <a:pt x="2107" y="476"/>
                </a:lnTo>
                <a:lnTo>
                  <a:pt x="2099" y="479"/>
                </a:lnTo>
                <a:lnTo>
                  <a:pt x="2091" y="482"/>
                </a:lnTo>
                <a:lnTo>
                  <a:pt x="2084" y="484"/>
                </a:lnTo>
                <a:lnTo>
                  <a:pt x="2075" y="485"/>
                </a:lnTo>
                <a:lnTo>
                  <a:pt x="2067" y="485"/>
                </a:lnTo>
                <a:lnTo>
                  <a:pt x="84" y="485"/>
                </a:lnTo>
                <a:lnTo>
                  <a:pt x="84" y="485"/>
                </a:lnTo>
                <a:lnTo>
                  <a:pt x="75" y="485"/>
                </a:lnTo>
                <a:lnTo>
                  <a:pt x="67" y="484"/>
                </a:lnTo>
                <a:lnTo>
                  <a:pt x="58" y="482"/>
                </a:lnTo>
                <a:lnTo>
                  <a:pt x="51" y="479"/>
                </a:lnTo>
                <a:lnTo>
                  <a:pt x="44" y="476"/>
                </a:lnTo>
                <a:lnTo>
                  <a:pt x="37" y="472"/>
                </a:lnTo>
                <a:lnTo>
                  <a:pt x="31" y="468"/>
                </a:lnTo>
                <a:lnTo>
                  <a:pt x="24" y="463"/>
                </a:lnTo>
                <a:lnTo>
                  <a:pt x="20" y="457"/>
                </a:lnTo>
                <a:lnTo>
                  <a:pt x="14" y="451"/>
                </a:lnTo>
                <a:lnTo>
                  <a:pt x="10" y="445"/>
                </a:lnTo>
                <a:lnTo>
                  <a:pt x="7" y="438"/>
                </a:lnTo>
                <a:lnTo>
                  <a:pt x="5" y="431"/>
                </a:lnTo>
                <a:lnTo>
                  <a:pt x="2" y="424"/>
                </a:lnTo>
                <a:lnTo>
                  <a:pt x="1" y="416"/>
                </a:lnTo>
                <a:lnTo>
                  <a:pt x="0" y="408"/>
                </a:lnTo>
                <a:lnTo>
                  <a:pt x="0" y="77"/>
                </a:lnTo>
                <a:lnTo>
                  <a:pt x="0" y="77"/>
                </a:lnTo>
                <a:lnTo>
                  <a:pt x="1" y="69"/>
                </a:lnTo>
                <a:lnTo>
                  <a:pt x="2" y="62"/>
                </a:lnTo>
                <a:lnTo>
                  <a:pt x="5" y="54"/>
                </a:lnTo>
                <a:lnTo>
                  <a:pt x="7" y="47"/>
                </a:lnTo>
                <a:lnTo>
                  <a:pt x="10" y="40"/>
                </a:lnTo>
                <a:lnTo>
                  <a:pt x="14" y="34"/>
                </a:lnTo>
                <a:lnTo>
                  <a:pt x="20" y="28"/>
                </a:lnTo>
                <a:lnTo>
                  <a:pt x="24" y="23"/>
                </a:lnTo>
                <a:lnTo>
                  <a:pt x="31" y="18"/>
                </a:lnTo>
                <a:lnTo>
                  <a:pt x="37" y="13"/>
                </a:lnTo>
                <a:lnTo>
                  <a:pt x="44" y="9"/>
                </a:lnTo>
                <a:lnTo>
                  <a:pt x="51" y="6"/>
                </a:lnTo>
                <a:lnTo>
                  <a:pt x="58" y="3"/>
                </a:lnTo>
                <a:lnTo>
                  <a:pt x="67" y="1"/>
                </a:lnTo>
                <a:lnTo>
                  <a:pt x="75" y="0"/>
                </a:lnTo>
                <a:lnTo>
                  <a:pt x="84" y="0"/>
                </a:lnTo>
                <a:lnTo>
                  <a:pt x="2067" y="0"/>
                </a:lnTo>
                <a:lnTo>
                  <a:pt x="2067" y="0"/>
                </a:lnTo>
                <a:lnTo>
                  <a:pt x="2075" y="0"/>
                </a:lnTo>
                <a:lnTo>
                  <a:pt x="2084" y="1"/>
                </a:lnTo>
                <a:lnTo>
                  <a:pt x="2091" y="3"/>
                </a:lnTo>
                <a:lnTo>
                  <a:pt x="2099" y="6"/>
                </a:lnTo>
                <a:lnTo>
                  <a:pt x="2107" y="9"/>
                </a:lnTo>
                <a:lnTo>
                  <a:pt x="2113" y="13"/>
                </a:lnTo>
                <a:lnTo>
                  <a:pt x="2120" y="18"/>
                </a:lnTo>
                <a:lnTo>
                  <a:pt x="2125" y="23"/>
                </a:lnTo>
                <a:lnTo>
                  <a:pt x="2131" y="28"/>
                </a:lnTo>
                <a:lnTo>
                  <a:pt x="2135" y="34"/>
                </a:lnTo>
                <a:lnTo>
                  <a:pt x="2140" y="40"/>
                </a:lnTo>
                <a:lnTo>
                  <a:pt x="2143" y="47"/>
                </a:lnTo>
                <a:lnTo>
                  <a:pt x="2146" y="54"/>
                </a:lnTo>
                <a:lnTo>
                  <a:pt x="2147" y="62"/>
                </a:lnTo>
                <a:lnTo>
                  <a:pt x="2150" y="69"/>
                </a:lnTo>
                <a:lnTo>
                  <a:pt x="2150" y="77"/>
                </a:lnTo>
                <a:lnTo>
                  <a:pt x="2150" y="408"/>
                </a:lnTo>
                <a:close/>
                <a:moveTo>
                  <a:pt x="2084" y="111"/>
                </a:moveTo>
                <a:lnTo>
                  <a:pt x="2084" y="111"/>
                </a:lnTo>
                <a:lnTo>
                  <a:pt x="2083" y="98"/>
                </a:lnTo>
                <a:lnTo>
                  <a:pt x="2079" y="87"/>
                </a:lnTo>
                <a:lnTo>
                  <a:pt x="2074" y="77"/>
                </a:lnTo>
                <a:lnTo>
                  <a:pt x="2066" y="68"/>
                </a:lnTo>
                <a:lnTo>
                  <a:pt x="2057" y="61"/>
                </a:lnTo>
                <a:lnTo>
                  <a:pt x="2046" y="56"/>
                </a:lnTo>
                <a:lnTo>
                  <a:pt x="2034" y="53"/>
                </a:lnTo>
                <a:lnTo>
                  <a:pt x="2022" y="51"/>
                </a:lnTo>
                <a:lnTo>
                  <a:pt x="119" y="51"/>
                </a:lnTo>
                <a:lnTo>
                  <a:pt x="119" y="51"/>
                </a:lnTo>
                <a:lnTo>
                  <a:pt x="107" y="53"/>
                </a:lnTo>
                <a:lnTo>
                  <a:pt x="95" y="56"/>
                </a:lnTo>
                <a:lnTo>
                  <a:pt x="85" y="61"/>
                </a:lnTo>
                <a:lnTo>
                  <a:pt x="75" y="68"/>
                </a:lnTo>
                <a:lnTo>
                  <a:pt x="68" y="77"/>
                </a:lnTo>
                <a:lnTo>
                  <a:pt x="62" y="87"/>
                </a:lnTo>
                <a:lnTo>
                  <a:pt x="58" y="98"/>
                </a:lnTo>
                <a:lnTo>
                  <a:pt x="57" y="111"/>
                </a:lnTo>
                <a:lnTo>
                  <a:pt x="57" y="372"/>
                </a:lnTo>
                <a:lnTo>
                  <a:pt x="57" y="372"/>
                </a:lnTo>
                <a:lnTo>
                  <a:pt x="58" y="385"/>
                </a:lnTo>
                <a:lnTo>
                  <a:pt x="62" y="396"/>
                </a:lnTo>
                <a:lnTo>
                  <a:pt x="68" y="407"/>
                </a:lnTo>
                <a:lnTo>
                  <a:pt x="75" y="416"/>
                </a:lnTo>
                <a:lnTo>
                  <a:pt x="85" y="423"/>
                </a:lnTo>
                <a:lnTo>
                  <a:pt x="95" y="429"/>
                </a:lnTo>
                <a:lnTo>
                  <a:pt x="100" y="431"/>
                </a:lnTo>
                <a:lnTo>
                  <a:pt x="107" y="433"/>
                </a:lnTo>
                <a:lnTo>
                  <a:pt x="112" y="434"/>
                </a:lnTo>
                <a:lnTo>
                  <a:pt x="119" y="434"/>
                </a:lnTo>
                <a:lnTo>
                  <a:pt x="2022" y="434"/>
                </a:lnTo>
                <a:lnTo>
                  <a:pt x="2022" y="434"/>
                </a:lnTo>
                <a:lnTo>
                  <a:pt x="2029" y="434"/>
                </a:lnTo>
                <a:lnTo>
                  <a:pt x="2034" y="433"/>
                </a:lnTo>
                <a:lnTo>
                  <a:pt x="2041" y="431"/>
                </a:lnTo>
                <a:lnTo>
                  <a:pt x="2046" y="429"/>
                </a:lnTo>
                <a:lnTo>
                  <a:pt x="2057" y="423"/>
                </a:lnTo>
                <a:lnTo>
                  <a:pt x="2066" y="416"/>
                </a:lnTo>
                <a:lnTo>
                  <a:pt x="2074" y="407"/>
                </a:lnTo>
                <a:lnTo>
                  <a:pt x="2079" y="396"/>
                </a:lnTo>
                <a:lnTo>
                  <a:pt x="2083" y="385"/>
                </a:lnTo>
                <a:lnTo>
                  <a:pt x="2084" y="372"/>
                </a:lnTo>
                <a:lnTo>
                  <a:pt x="2084" y="111"/>
                </a:lnTo>
                <a:close/>
                <a:moveTo>
                  <a:pt x="1377" y="174"/>
                </a:moveTo>
                <a:lnTo>
                  <a:pt x="107" y="174"/>
                </a:lnTo>
                <a:lnTo>
                  <a:pt x="107" y="174"/>
                </a:lnTo>
                <a:lnTo>
                  <a:pt x="104" y="174"/>
                </a:lnTo>
                <a:lnTo>
                  <a:pt x="103" y="173"/>
                </a:lnTo>
                <a:lnTo>
                  <a:pt x="102" y="172"/>
                </a:lnTo>
                <a:lnTo>
                  <a:pt x="102" y="170"/>
                </a:lnTo>
                <a:lnTo>
                  <a:pt x="102" y="92"/>
                </a:lnTo>
                <a:lnTo>
                  <a:pt x="102" y="92"/>
                </a:lnTo>
                <a:lnTo>
                  <a:pt x="102" y="90"/>
                </a:lnTo>
                <a:lnTo>
                  <a:pt x="103" y="89"/>
                </a:lnTo>
                <a:lnTo>
                  <a:pt x="104" y="88"/>
                </a:lnTo>
                <a:lnTo>
                  <a:pt x="107" y="88"/>
                </a:lnTo>
                <a:lnTo>
                  <a:pt x="1377" y="88"/>
                </a:lnTo>
                <a:lnTo>
                  <a:pt x="1377" y="88"/>
                </a:lnTo>
                <a:lnTo>
                  <a:pt x="1378" y="88"/>
                </a:lnTo>
                <a:lnTo>
                  <a:pt x="1380" y="89"/>
                </a:lnTo>
                <a:lnTo>
                  <a:pt x="1380" y="90"/>
                </a:lnTo>
                <a:lnTo>
                  <a:pt x="1381" y="92"/>
                </a:lnTo>
                <a:lnTo>
                  <a:pt x="1381" y="170"/>
                </a:lnTo>
                <a:lnTo>
                  <a:pt x="1381" y="170"/>
                </a:lnTo>
                <a:lnTo>
                  <a:pt x="1380" y="172"/>
                </a:lnTo>
                <a:lnTo>
                  <a:pt x="1380" y="173"/>
                </a:lnTo>
                <a:lnTo>
                  <a:pt x="1378" y="174"/>
                </a:lnTo>
                <a:lnTo>
                  <a:pt x="1377" y="174"/>
                </a:lnTo>
                <a:lnTo>
                  <a:pt x="1377" y="174"/>
                </a:lnTo>
                <a:close/>
                <a:moveTo>
                  <a:pt x="1377" y="408"/>
                </a:moveTo>
                <a:lnTo>
                  <a:pt x="107" y="408"/>
                </a:lnTo>
                <a:lnTo>
                  <a:pt x="107" y="408"/>
                </a:lnTo>
                <a:lnTo>
                  <a:pt x="104" y="408"/>
                </a:lnTo>
                <a:lnTo>
                  <a:pt x="103" y="407"/>
                </a:lnTo>
                <a:lnTo>
                  <a:pt x="102" y="406"/>
                </a:lnTo>
                <a:lnTo>
                  <a:pt x="102" y="404"/>
                </a:lnTo>
                <a:lnTo>
                  <a:pt x="102" y="222"/>
                </a:lnTo>
                <a:lnTo>
                  <a:pt x="102" y="222"/>
                </a:lnTo>
                <a:lnTo>
                  <a:pt x="102" y="220"/>
                </a:lnTo>
                <a:lnTo>
                  <a:pt x="103" y="219"/>
                </a:lnTo>
                <a:lnTo>
                  <a:pt x="104" y="218"/>
                </a:lnTo>
                <a:lnTo>
                  <a:pt x="107" y="218"/>
                </a:lnTo>
                <a:lnTo>
                  <a:pt x="1377" y="218"/>
                </a:lnTo>
                <a:lnTo>
                  <a:pt x="1377" y="218"/>
                </a:lnTo>
                <a:lnTo>
                  <a:pt x="1378" y="218"/>
                </a:lnTo>
                <a:lnTo>
                  <a:pt x="1380" y="219"/>
                </a:lnTo>
                <a:lnTo>
                  <a:pt x="1380" y="220"/>
                </a:lnTo>
                <a:lnTo>
                  <a:pt x="1381" y="222"/>
                </a:lnTo>
                <a:lnTo>
                  <a:pt x="1381" y="404"/>
                </a:lnTo>
                <a:lnTo>
                  <a:pt x="1381" y="404"/>
                </a:lnTo>
                <a:lnTo>
                  <a:pt x="1380" y="406"/>
                </a:lnTo>
                <a:lnTo>
                  <a:pt x="1380" y="407"/>
                </a:lnTo>
                <a:lnTo>
                  <a:pt x="1378" y="408"/>
                </a:lnTo>
                <a:lnTo>
                  <a:pt x="1377" y="408"/>
                </a:lnTo>
                <a:lnTo>
                  <a:pt x="1377" y="408"/>
                </a:lnTo>
                <a:close/>
                <a:moveTo>
                  <a:pt x="1702" y="408"/>
                </a:moveTo>
                <a:lnTo>
                  <a:pt x="1427" y="408"/>
                </a:lnTo>
                <a:lnTo>
                  <a:pt x="1427" y="408"/>
                </a:lnTo>
                <a:lnTo>
                  <a:pt x="1426" y="408"/>
                </a:lnTo>
                <a:lnTo>
                  <a:pt x="1425" y="407"/>
                </a:lnTo>
                <a:lnTo>
                  <a:pt x="1424" y="406"/>
                </a:lnTo>
                <a:lnTo>
                  <a:pt x="1423" y="404"/>
                </a:lnTo>
                <a:lnTo>
                  <a:pt x="1423" y="222"/>
                </a:lnTo>
                <a:lnTo>
                  <a:pt x="1423" y="222"/>
                </a:lnTo>
                <a:lnTo>
                  <a:pt x="1424" y="220"/>
                </a:lnTo>
                <a:lnTo>
                  <a:pt x="1425" y="219"/>
                </a:lnTo>
                <a:lnTo>
                  <a:pt x="1426" y="218"/>
                </a:lnTo>
                <a:lnTo>
                  <a:pt x="1427" y="218"/>
                </a:lnTo>
                <a:lnTo>
                  <a:pt x="1702" y="218"/>
                </a:lnTo>
                <a:lnTo>
                  <a:pt x="1702" y="218"/>
                </a:lnTo>
                <a:lnTo>
                  <a:pt x="1704" y="218"/>
                </a:lnTo>
                <a:lnTo>
                  <a:pt x="1705" y="219"/>
                </a:lnTo>
                <a:lnTo>
                  <a:pt x="1706" y="220"/>
                </a:lnTo>
                <a:lnTo>
                  <a:pt x="1706" y="222"/>
                </a:lnTo>
                <a:lnTo>
                  <a:pt x="1706" y="404"/>
                </a:lnTo>
                <a:lnTo>
                  <a:pt x="1706" y="404"/>
                </a:lnTo>
                <a:lnTo>
                  <a:pt x="1706" y="406"/>
                </a:lnTo>
                <a:lnTo>
                  <a:pt x="1705" y="407"/>
                </a:lnTo>
                <a:lnTo>
                  <a:pt x="1704" y="408"/>
                </a:lnTo>
                <a:lnTo>
                  <a:pt x="1702" y="408"/>
                </a:lnTo>
                <a:lnTo>
                  <a:pt x="1702" y="408"/>
                </a:lnTo>
                <a:close/>
                <a:moveTo>
                  <a:pt x="2028" y="408"/>
                </a:moveTo>
                <a:lnTo>
                  <a:pt x="1753" y="408"/>
                </a:lnTo>
                <a:lnTo>
                  <a:pt x="1753" y="408"/>
                </a:lnTo>
                <a:lnTo>
                  <a:pt x="1752" y="408"/>
                </a:lnTo>
                <a:lnTo>
                  <a:pt x="1751" y="407"/>
                </a:lnTo>
                <a:lnTo>
                  <a:pt x="1750" y="406"/>
                </a:lnTo>
                <a:lnTo>
                  <a:pt x="1749" y="404"/>
                </a:lnTo>
                <a:lnTo>
                  <a:pt x="1749" y="92"/>
                </a:lnTo>
                <a:lnTo>
                  <a:pt x="1749" y="92"/>
                </a:lnTo>
                <a:lnTo>
                  <a:pt x="1750" y="90"/>
                </a:lnTo>
                <a:lnTo>
                  <a:pt x="1751" y="89"/>
                </a:lnTo>
                <a:lnTo>
                  <a:pt x="1752" y="88"/>
                </a:lnTo>
                <a:lnTo>
                  <a:pt x="1753" y="88"/>
                </a:lnTo>
                <a:lnTo>
                  <a:pt x="2028" y="88"/>
                </a:lnTo>
                <a:lnTo>
                  <a:pt x="2028" y="88"/>
                </a:lnTo>
                <a:lnTo>
                  <a:pt x="2030" y="88"/>
                </a:lnTo>
                <a:lnTo>
                  <a:pt x="2031" y="89"/>
                </a:lnTo>
                <a:lnTo>
                  <a:pt x="2032" y="90"/>
                </a:lnTo>
                <a:lnTo>
                  <a:pt x="2032" y="92"/>
                </a:lnTo>
                <a:lnTo>
                  <a:pt x="2032" y="404"/>
                </a:lnTo>
                <a:lnTo>
                  <a:pt x="2032" y="404"/>
                </a:lnTo>
                <a:lnTo>
                  <a:pt x="2032" y="406"/>
                </a:lnTo>
                <a:lnTo>
                  <a:pt x="2031" y="407"/>
                </a:lnTo>
                <a:lnTo>
                  <a:pt x="2030" y="408"/>
                </a:lnTo>
                <a:lnTo>
                  <a:pt x="2028" y="408"/>
                </a:lnTo>
                <a:lnTo>
                  <a:pt x="2028" y="408"/>
                </a:lnTo>
                <a:close/>
                <a:moveTo>
                  <a:pt x="1702" y="174"/>
                </a:moveTo>
                <a:lnTo>
                  <a:pt x="1427" y="174"/>
                </a:lnTo>
                <a:lnTo>
                  <a:pt x="1427" y="174"/>
                </a:lnTo>
                <a:lnTo>
                  <a:pt x="1426" y="174"/>
                </a:lnTo>
                <a:lnTo>
                  <a:pt x="1425" y="173"/>
                </a:lnTo>
                <a:lnTo>
                  <a:pt x="1424" y="172"/>
                </a:lnTo>
                <a:lnTo>
                  <a:pt x="1423" y="170"/>
                </a:lnTo>
                <a:lnTo>
                  <a:pt x="1423" y="92"/>
                </a:lnTo>
                <a:lnTo>
                  <a:pt x="1423" y="92"/>
                </a:lnTo>
                <a:lnTo>
                  <a:pt x="1424" y="90"/>
                </a:lnTo>
                <a:lnTo>
                  <a:pt x="1425" y="89"/>
                </a:lnTo>
                <a:lnTo>
                  <a:pt x="1426" y="88"/>
                </a:lnTo>
                <a:lnTo>
                  <a:pt x="1427" y="88"/>
                </a:lnTo>
                <a:lnTo>
                  <a:pt x="1702" y="88"/>
                </a:lnTo>
                <a:lnTo>
                  <a:pt x="1702" y="88"/>
                </a:lnTo>
                <a:lnTo>
                  <a:pt x="1704" y="88"/>
                </a:lnTo>
                <a:lnTo>
                  <a:pt x="1705" y="89"/>
                </a:lnTo>
                <a:lnTo>
                  <a:pt x="1706" y="90"/>
                </a:lnTo>
                <a:lnTo>
                  <a:pt x="1706" y="92"/>
                </a:lnTo>
                <a:lnTo>
                  <a:pt x="1706" y="170"/>
                </a:lnTo>
                <a:lnTo>
                  <a:pt x="1706" y="170"/>
                </a:lnTo>
                <a:lnTo>
                  <a:pt x="1706" y="172"/>
                </a:lnTo>
                <a:lnTo>
                  <a:pt x="1705" y="173"/>
                </a:lnTo>
                <a:lnTo>
                  <a:pt x="1704" y="174"/>
                </a:lnTo>
                <a:lnTo>
                  <a:pt x="1702" y="174"/>
                </a:lnTo>
                <a:lnTo>
                  <a:pt x="1702" y="17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2815" y="368598"/>
            <a:ext cx="2961544" cy="1114385"/>
            <a:chOff x="214585" y="248483"/>
            <a:chExt cx="3257698" cy="1225824"/>
          </a:xfrm>
        </p:grpSpPr>
        <p:sp>
          <p:nvSpPr>
            <p:cNvPr id="29" name="Freeform 1249"/>
            <p:cNvSpPr>
              <a:spLocks/>
            </p:cNvSpPr>
            <p:nvPr/>
          </p:nvSpPr>
          <p:spPr bwMode="auto">
            <a:xfrm rot="10800000" flipH="1">
              <a:off x="214585" y="248483"/>
              <a:ext cx="3257698" cy="1225824"/>
            </a:xfrm>
            <a:custGeom>
              <a:avLst/>
              <a:gdLst>
                <a:gd name="T0" fmla="*/ 1414 w 1501"/>
                <a:gd name="T1" fmla="*/ 0 h 520"/>
                <a:gd name="T2" fmla="*/ 1422 w 1501"/>
                <a:gd name="T3" fmla="*/ 0 h 520"/>
                <a:gd name="T4" fmla="*/ 1440 w 1501"/>
                <a:gd name="T5" fmla="*/ 3 h 520"/>
                <a:gd name="T6" fmla="*/ 1455 w 1501"/>
                <a:gd name="T7" fmla="*/ 9 h 520"/>
                <a:gd name="T8" fmla="*/ 1470 w 1501"/>
                <a:gd name="T9" fmla="*/ 18 h 520"/>
                <a:gd name="T10" fmla="*/ 1482 w 1501"/>
                <a:gd name="T11" fmla="*/ 29 h 520"/>
                <a:gd name="T12" fmla="*/ 1490 w 1501"/>
                <a:gd name="T13" fmla="*/ 42 h 520"/>
                <a:gd name="T14" fmla="*/ 1497 w 1501"/>
                <a:gd name="T15" fmla="*/ 57 h 520"/>
                <a:gd name="T16" fmla="*/ 1501 w 1501"/>
                <a:gd name="T17" fmla="*/ 73 h 520"/>
                <a:gd name="T18" fmla="*/ 1501 w 1501"/>
                <a:gd name="T19" fmla="*/ 440 h 520"/>
                <a:gd name="T20" fmla="*/ 1501 w 1501"/>
                <a:gd name="T21" fmla="*/ 448 h 520"/>
                <a:gd name="T22" fmla="*/ 1497 w 1501"/>
                <a:gd name="T23" fmla="*/ 464 h 520"/>
                <a:gd name="T24" fmla="*/ 1490 w 1501"/>
                <a:gd name="T25" fmla="*/ 478 h 520"/>
                <a:gd name="T26" fmla="*/ 1482 w 1501"/>
                <a:gd name="T27" fmla="*/ 491 h 520"/>
                <a:gd name="T28" fmla="*/ 1470 w 1501"/>
                <a:gd name="T29" fmla="*/ 502 h 520"/>
                <a:gd name="T30" fmla="*/ 1455 w 1501"/>
                <a:gd name="T31" fmla="*/ 510 h 520"/>
                <a:gd name="T32" fmla="*/ 1440 w 1501"/>
                <a:gd name="T33" fmla="*/ 516 h 520"/>
                <a:gd name="T34" fmla="*/ 1422 w 1501"/>
                <a:gd name="T35" fmla="*/ 520 h 520"/>
                <a:gd name="T36" fmla="*/ 88 w 1501"/>
                <a:gd name="T37" fmla="*/ 520 h 520"/>
                <a:gd name="T38" fmla="*/ 79 w 1501"/>
                <a:gd name="T39" fmla="*/ 520 h 520"/>
                <a:gd name="T40" fmla="*/ 61 w 1501"/>
                <a:gd name="T41" fmla="*/ 516 h 520"/>
                <a:gd name="T42" fmla="*/ 46 w 1501"/>
                <a:gd name="T43" fmla="*/ 510 h 520"/>
                <a:gd name="T44" fmla="*/ 32 w 1501"/>
                <a:gd name="T45" fmla="*/ 502 h 520"/>
                <a:gd name="T46" fmla="*/ 19 w 1501"/>
                <a:gd name="T47" fmla="*/ 491 h 520"/>
                <a:gd name="T48" fmla="*/ 11 w 1501"/>
                <a:gd name="T49" fmla="*/ 478 h 520"/>
                <a:gd name="T50" fmla="*/ 4 w 1501"/>
                <a:gd name="T51" fmla="*/ 464 h 520"/>
                <a:gd name="T52" fmla="*/ 0 w 1501"/>
                <a:gd name="T53" fmla="*/ 448 h 520"/>
                <a:gd name="T54" fmla="*/ 0 w 1501"/>
                <a:gd name="T55" fmla="*/ 81 h 520"/>
                <a:gd name="T56" fmla="*/ 0 w 1501"/>
                <a:gd name="T57" fmla="*/ 73 h 520"/>
                <a:gd name="T58" fmla="*/ 4 w 1501"/>
                <a:gd name="T59" fmla="*/ 57 h 520"/>
                <a:gd name="T60" fmla="*/ 11 w 1501"/>
                <a:gd name="T61" fmla="*/ 42 h 520"/>
                <a:gd name="T62" fmla="*/ 19 w 1501"/>
                <a:gd name="T63" fmla="*/ 29 h 520"/>
                <a:gd name="T64" fmla="*/ 32 w 1501"/>
                <a:gd name="T65" fmla="*/ 18 h 520"/>
                <a:gd name="T66" fmla="*/ 46 w 1501"/>
                <a:gd name="T67" fmla="*/ 9 h 520"/>
                <a:gd name="T68" fmla="*/ 61 w 1501"/>
                <a:gd name="T69" fmla="*/ 3 h 520"/>
                <a:gd name="T70" fmla="*/ 79 w 1501"/>
                <a:gd name="T71" fmla="*/ 0 h 520"/>
                <a:gd name="T72" fmla="*/ 88 w 1501"/>
                <a:gd name="T73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1" h="520">
                  <a:moveTo>
                    <a:pt x="88" y="0"/>
                  </a:moveTo>
                  <a:lnTo>
                    <a:pt x="1414" y="0"/>
                  </a:lnTo>
                  <a:lnTo>
                    <a:pt x="1414" y="0"/>
                  </a:lnTo>
                  <a:lnTo>
                    <a:pt x="1422" y="0"/>
                  </a:lnTo>
                  <a:lnTo>
                    <a:pt x="1431" y="1"/>
                  </a:lnTo>
                  <a:lnTo>
                    <a:pt x="1440" y="3"/>
                  </a:lnTo>
                  <a:lnTo>
                    <a:pt x="1448" y="6"/>
                  </a:lnTo>
                  <a:lnTo>
                    <a:pt x="1455" y="9"/>
                  </a:lnTo>
                  <a:lnTo>
                    <a:pt x="1463" y="13"/>
                  </a:lnTo>
                  <a:lnTo>
                    <a:pt x="1470" y="18"/>
                  </a:lnTo>
                  <a:lnTo>
                    <a:pt x="1476" y="23"/>
                  </a:lnTo>
                  <a:lnTo>
                    <a:pt x="1482" y="29"/>
                  </a:lnTo>
                  <a:lnTo>
                    <a:pt x="1486" y="35"/>
                  </a:lnTo>
                  <a:lnTo>
                    <a:pt x="1490" y="42"/>
                  </a:lnTo>
                  <a:lnTo>
                    <a:pt x="1495" y="49"/>
                  </a:lnTo>
                  <a:lnTo>
                    <a:pt x="1497" y="57"/>
                  </a:lnTo>
                  <a:lnTo>
                    <a:pt x="1499" y="65"/>
                  </a:lnTo>
                  <a:lnTo>
                    <a:pt x="1501" y="73"/>
                  </a:lnTo>
                  <a:lnTo>
                    <a:pt x="1501" y="81"/>
                  </a:lnTo>
                  <a:lnTo>
                    <a:pt x="1501" y="440"/>
                  </a:lnTo>
                  <a:lnTo>
                    <a:pt x="1501" y="440"/>
                  </a:lnTo>
                  <a:lnTo>
                    <a:pt x="1501" y="448"/>
                  </a:lnTo>
                  <a:lnTo>
                    <a:pt x="1499" y="456"/>
                  </a:lnTo>
                  <a:lnTo>
                    <a:pt x="1497" y="464"/>
                  </a:lnTo>
                  <a:lnTo>
                    <a:pt x="1495" y="471"/>
                  </a:lnTo>
                  <a:lnTo>
                    <a:pt x="1490" y="478"/>
                  </a:lnTo>
                  <a:lnTo>
                    <a:pt x="1486" y="485"/>
                  </a:lnTo>
                  <a:lnTo>
                    <a:pt x="1482" y="491"/>
                  </a:lnTo>
                  <a:lnTo>
                    <a:pt x="1476" y="496"/>
                  </a:lnTo>
                  <a:lnTo>
                    <a:pt x="1470" y="502"/>
                  </a:lnTo>
                  <a:lnTo>
                    <a:pt x="1463" y="506"/>
                  </a:lnTo>
                  <a:lnTo>
                    <a:pt x="1455" y="510"/>
                  </a:lnTo>
                  <a:lnTo>
                    <a:pt x="1448" y="514"/>
                  </a:lnTo>
                  <a:lnTo>
                    <a:pt x="1440" y="516"/>
                  </a:lnTo>
                  <a:lnTo>
                    <a:pt x="1431" y="518"/>
                  </a:lnTo>
                  <a:lnTo>
                    <a:pt x="1422" y="520"/>
                  </a:lnTo>
                  <a:lnTo>
                    <a:pt x="1414" y="520"/>
                  </a:lnTo>
                  <a:lnTo>
                    <a:pt x="88" y="520"/>
                  </a:lnTo>
                  <a:lnTo>
                    <a:pt x="88" y="520"/>
                  </a:lnTo>
                  <a:lnTo>
                    <a:pt x="79" y="520"/>
                  </a:lnTo>
                  <a:lnTo>
                    <a:pt x="70" y="518"/>
                  </a:lnTo>
                  <a:lnTo>
                    <a:pt x="61" y="516"/>
                  </a:lnTo>
                  <a:lnTo>
                    <a:pt x="53" y="514"/>
                  </a:lnTo>
                  <a:lnTo>
                    <a:pt x="46" y="510"/>
                  </a:lnTo>
                  <a:lnTo>
                    <a:pt x="38" y="506"/>
                  </a:lnTo>
                  <a:lnTo>
                    <a:pt x="32" y="502"/>
                  </a:lnTo>
                  <a:lnTo>
                    <a:pt x="26" y="496"/>
                  </a:lnTo>
                  <a:lnTo>
                    <a:pt x="19" y="491"/>
                  </a:lnTo>
                  <a:lnTo>
                    <a:pt x="15" y="485"/>
                  </a:lnTo>
                  <a:lnTo>
                    <a:pt x="11" y="478"/>
                  </a:lnTo>
                  <a:lnTo>
                    <a:pt x="6" y="471"/>
                  </a:lnTo>
                  <a:lnTo>
                    <a:pt x="4" y="464"/>
                  </a:lnTo>
                  <a:lnTo>
                    <a:pt x="2" y="456"/>
                  </a:lnTo>
                  <a:lnTo>
                    <a:pt x="0" y="448"/>
                  </a:lnTo>
                  <a:lnTo>
                    <a:pt x="0" y="440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2" y="65"/>
                  </a:lnTo>
                  <a:lnTo>
                    <a:pt x="4" y="57"/>
                  </a:lnTo>
                  <a:lnTo>
                    <a:pt x="6" y="49"/>
                  </a:lnTo>
                  <a:lnTo>
                    <a:pt x="11" y="42"/>
                  </a:lnTo>
                  <a:lnTo>
                    <a:pt x="15" y="35"/>
                  </a:lnTo>
                  <a:lnTo>
                    <a:pt x="19" y="29"/>
                  </a:lnTo>
                  <a:lnTo>
                    <a:pt x="26" y="23"/>
                  </a:lnTo>
                  <a:lnTo>
                    <a:pt x="32" y="18"/>
                  </a:lnTo>
                  <a:lnTo>
                    <a:pt x="38" y="13"/>
                  </a:lnTo>
                  <a:lnTo>
                    <a:pt x="46" y="9"/>
                  </a:lnTo>
                  <a:lnTo>
                    <a:pt x="53" y="6"/>
                  </a:lnTo>
                  <a:lnTo>
                    <a:pt x="61" y="3"/>
                  </a:lnTo>
                  <a:lnTo>
                    <a:pt x="70" y="1"/>
                  </a:lnTo>
                  <a:lnTo>
                    <a:pt x="79" y="0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46938" y="315215"/>
              <a:ext cx="3084050" cy="1037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200" b="1" noProof="0" dirty="0" smtClean="0">
                  <a:solidFill>
                    <a:schemeClr val="accent4">
                      <a:lumMod val="75000"/>
                    </a:schemeClr>
                  </a:solidFill>
                  <a:latin typeface="Calibri" panose="020F0502020204030204"/>
                </a:rPr>
                <a:t>Θεωρητικό Πλαίσιο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2815" y="1994605"/>
            <a:ext cx="2961544" cy="1129450"/>
            <a:chOff x="214585" y="1938133"/>
            <a:chExt cx="3257698" cy="1242395"/>
          </a:xfrm>
        </p:grpSpPr>
        <p:sp>
          <p:nvSpPr>
            <p:cNvPr id="30" name="Freeform 1250"/>
            <p:cNvSpPr>
              <a:spLocks/>
            </p:cNvSpPr>
            <p:nvPr/>
          </p:nvSpPr>
          <p:spPr bwMode="auto">
            <a:xfrm rot="10800000" flipH="1">
              <a:off x="214585" y="1938133"/>
              <a:ext cx="3257698" cy="1242395"/>
            </a:xfrm>
            <a:custGeom>
              <a:avLst/>
              <a:gdLst>
                <a:gd name="T0" fmla="*/ 1414 w 1501"/>
                <a:gd name="T1" fmla="*/ 0 h 520"/>
                <a:gd name="T2" fmla="*/ 1422 w 1501"/>
                <a:gd name="T3" fmla="*/ 0 h 520"/>
                <a:gd name="T4" fmla="*/ 1440 w 1501"/>
                <a:gd name="T5" fmla="*/ 4 h 520"/>
                <a:gd name="T6" fmla="*/ 1455 w 1501"/>
                <a:gd name="T7" fmla="*/ 10 h 520"/>
                <a:gd name="T8" fmla="*/ 1470 w 1501"/>
                <a:gd name="T9" fmla="*/ 18 h 520"/>
                <a:gd name="T10" fmla="*/ 1482 w 1501"/>
                <a:gd name="T11" fmla="*/ 29 h 520"/>
                <a:gd name="T12" fmla="*/ 1490 w 1501"/>
                <a:gd name="T13" fmla="*/ 43 h 520"/>
                <a:gd name="T14" fmla="*/ 1497 w 1501"/>
                <a:gd name="T15" fmla="*/ 57 h 520"/>
                <a:gd name="T16" fmla="*/ 1501 w 1501"/>
                <a:gd name="T17" fmla="*/ 73 h 520"/>
                <a:gd name="T18" fmla="*/ 1501 w 1501"/>
                <a:gd name="T19" fmla="*/ 440 h 520"/>
                <a:gd name="T20" fmla="*/ 1501 w 1501"/>
                <a:gd name="T21" fmla="*/ 448 h 520"/>
                <a:gd name="T22" fmla="*/ 1497 w 1501"/>
                <a:gd name="T23" fmla="*/ 464 h 520"/>
                <a:gd name="T24" fmla="*/ 1490 w 1501"/>
                <a:gd name="T25" fmla="*/ 478 h 520"/>
                <a:gd name="T26" fmla="*/ 1482 w 1501"/>
                <a:gd name="T27" fmla="*/ 491 h 520"/>
                <a:gd name="T28" fmla="*/ 1470 w 1501"/>
                <a:gd name="T29" fmla="*/ 502 h 520"/>
                <a:gd name="T30" fmla="*/ 1455 w 1501"/>
                <a:gd name="T31" fmla="*/ 511 h 520"/>
                <a:gd name="T32" fmla="*/ 1440 w 1501"/>
                <a:gd name="T33" fmla="*/ 517 h 520"/>
                <a:gd name="T34" fmla="*/ 1422 w 1501"/>
                <a:gd name="T35" fmla="*/ 520 h 520"/>
                <a:gd name="T36" fmla="*/ 88 w 1501"/>
                <a:gd name="T37" fmla="*/ 520 h 520"/>
                <a:gd name="T38" fmla="*/ 79 w 1501"/>
                <a:gd name="T39" fmla="*/ 520 h 520"/>
                <a:gd name="T40" fmla="*/ 61 w 1501"/>
                <a:gd name="T41" fmla="*/ 517 h 520"/>
                <a:gd name="T42" fmla="*/ 46 w 1501"/>
                <a:gd name="T43" fmla="*/ 511 h 520"/>
                <a:gd name="T44" fmla="*/ 32 w 1501"/>
                <a:gd name="T45" fmla="*/ 502 h 520"/>
                <a:gd name="T46" fmla="*/ 19 w 1501"/>
                <a:gd name="T47" fmla="*/ 491 h 520"/>
                <a:gd name="T48" fmla="*/ 11 w 1501"/>
                <a:gd name="T49" fmla="*/ 478 h 520"/>
                <a:gd name="T50" fmla="*/ 4 w 1501"/>
                <a:gd name="T51" fmla="*/ 464 h 520"/>
                <a:gd name="T52" fmla="*/ 0 w 1501"/>
                <a:gd name="T53" fmla="*/ 448 h 520"/>
                <a:gd name="T54" fmla="*/ 0 w 1501"/>
                <a:gd name="T55" fmla="*/ 81 h 520"/>
                <a:gd name="T56" fmla="*/ 0 w 1501"/>
                <a:gd name="T57" fmla="*/ 73 h 520"/>
                <a:gd name="T58" fmla="*/ 4 w 1501"/>
                <a:gd name="T59" fmla="*/ 57 h 520"/>
                <a:gd name="T60" fmla="*/ 11 w 1501"/>
                <a:gd name="T61" fmla="*/ 43 h 520"/>
                <a:gd name="T62" fmla="*/ 19 w 1501"/>
                <a:gd name="T63" fmla="*/ 29 h 520"/>
                <a:gd name="T64" fmla="*/ 32 w 1501"/>
                <a:gd name="T65" fmla="*/ 18 h 520"/>
                <a:gd name="T66" fmla="*/ 46 w 1501"/>
                <a:gd name="T67" fmla="*/ 10 h 520"/>
                <a:gd name="T68" fmla="*/ 61 w 1501"/>
                <a:gd name="T69" fmla="*/ 4 h 520"/>
                <a:gd name="T70" fmla="*/ 79 w 1501"/>
                <a:gd name="T71" fmla="*/ 0 h 520"/>
                <a:gd name="T72" fmla="*/ 88 w 1501"/>
                <a:gd name="T73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1" h="520">
                  <a:moveTo>
                    <a:pt x="88" y="0"/>
                  </a:moveTo>
                  <a:lnTo>
                    <a:pt x="1414" y="0"/>
                  </a:lnTo>
                  <a:lnTo>
                    <a:pt x="1414" y="0"/>
                  </a:lnTo>
                  <a:lnTo>
                    <a:pt x="1422" y="0"/>
                  </a:lnTo>
                  <a:lnTo>
                    <a:pt x="1431" y="2"/>
                  </a:lnTo>
                  <a:lnTo>
                    <a:pt x="1440" y="4"/>
                  </a:lnTo>
                  <a:lnTo>
                    <a:pt x="1448" y="6"/>
                  </a:lnTo>
                  <a:lnTo>
                    <a:pt x="1455" y="10"/>
                  </a:lnTo>
                  <a:lnTo>
                    <a:pt x="1463" y="14"/>
                  </a:lnTo>
                  <a:lnTo>
                    <a:pt x="1470" y="18"/>
                  </a:lnTo>
                  <a:lnTo>
                    <a:pt x="1476" y="23"/>
                  </a:lnTo>
                  <a:lnTo>
                    <a:pt x="1482" y="29"/>
                  </a:lnTo>
                  <a:lnTo>
                    <a:pt x="1486" y="36"/>
                  </a:lnTo>
                  <a:lnTo>
                    <a:pt x="1490" y="43"/>
                  </a:lnTo>
                  <a:lnTo>
                    <a:pt x="1495" y="50"/>
                  </a:lnTo>
                  <a:lnTo>
                    <a:pt x="1497" y="57"/>
                  </a:lnTo>
                  <a:lnTo>
                    <a:pt x="1499" y="65"/>
                  </a:lnTo>
                  <a:lnTo>
                    <a:pt x="1501" y="73"/>
                  </a:lnTo>
                  <a:lnTo>
                    <a:pt x="1501" y="81"/>
                  </a:lnTo>
                  <a:lnTo>
                    <a:pt x="1501" y="440"/>
                  </a:lnTo>
                  <a:lnTo>
                    <a:pt x="1501" y="440"/>
                  </a:lnTo>
                  <a:lnTo>
                    <a:pt x="1501" y="448"/>
                  </a:lnTo>
                  <a:lnTo>
                    <a:pt x="1499" y="456"/>
                  </a:lnTo>
                  <a:lnTo>
                    <a:pt x="1497" y="464"/>
                  </a:lnTo>
                  <a:lnTo>
                    <a:pt x="1495" y="471"/>
                  </a:lnTo>
                  <a:lnTo>
                    <a:pt x="1490" y="478"/>
                  </a:lnTo>
                  <a:lnTo>
                    <a:pt x="1486" y="485"/>
                  </a:lnTo>
                  <a:lnTo>
                    <a:pt x="1482" y="491"/>
                  </a:lnTo>
                  <a:lnTo>
                    <a:pt x="1476" y="497"/>
                  </a:lnTo>
                  <a:lnTo>
                    <a:pt x="1470" y="502"/>
                  </a:lnTo>
                  <a:lnTo>
                    <a:pt x="1463" y="507"/>
                  </a:lnTo>
                  <a:lnTo>
                    <a:pt x="1455" y="511"/>
                  </a:lnTo>
                  <a:lnTo>
                    <a:pt x="1448" y="514"/>
                  </a:lnTo>
                  <a:lnTo>
                    <a:pt x="1440" y="517"/>
                  </a:lnTo>
                  <a:lnTo>
                    <a:pt x="1431" y="519"/>
                  </a:lnTo>
                  <a:lnTo>
                    <a:pt x="1422" y="520"/>
                  </a:lnTo>
                  <a:lnTo>
                    <a:pt x="1414" y="520"/>
                  </a:lnTo>
                  <a:lnTo>
                    <a:pt x="88" y="520"/>
                  </a:lnTo>
                  <a:lnTo>
                    <a:pt x="88" y="520"/>
                  </a:lnTo>
                  <a:lnTo>
                    <a:pt x="79" y="520"/>
                  </a:lnTo>
                  <a:lnTo>
                    <a:pt x="70" y="519"/>
                  </a:lnTo>
                  <a:lnTo>
                    <a:pt x="61" y="517"/>
                  </a:lnTo>
                  <a:lnTo>
                    <a:pt x="53" y="514"/>
                  </a:lnTo>
                  <a:lnTo>
                    <a:pt x="46" y="511"/>
                  </a:lnTo>
                  <a:lnTo>
                    <a:pt x="38" y="507"/>
                  </a:lnTo>
                  <a:lnTo>
                    <a:pt x="32" y="502"/>
                  </a:lnTo>
                  <a:lnTo>
                    <a:pt x="26" y="497"/>
                  </a:lnTo>
                  <a:lnTo>
                    <a:pt x="19" y="491"/>
                  </a:lnTo>
                  <a:lnTo>
                    <a:pt x="15" y="485"/>
                  </a:lnTo>
                  <a:lnTo>
                    <a:pt x="11" y="478"/>
                  </a:lnTo>
                  <a:lnTo>
                    <a:pt x="6" y="471"/>
                  </a:lnTo>
                  <a:lnTo>
                    <a:pt x="4" y="464"/>
                  </a:lnTo>
                  <a:lnTo>
                    <a:pt x="2" y="456"/>
                  </a:lnTo>
                  <a:lnTo>
                    <a:pt x="0" y="448"/>
                  </a:lnTo>
                  <a:lnTo>
                    <a:pt x="0" y="440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2" y="65"/>
                  </a:lnTo>
                  <a:lnTo>
                    <a:pt x="4" y="57"/>
                  </a:lnTo>
                  <a:lnTo>
                    <a:pt x="6" y="50"/>
                  </a:lnTo>
                  <a:lnTo>
                    <a:pt x="11" y="43"/>
                  </a:lnTo>
                  <a:lnTo>
                    <a:pt x="15" y="36"/>
                  </a:lnTo>
                  <a:lnTo>
                    <a:pt x="19" y="29"/>
                  </a:lnTo>
                  <a:lnTo>
                    <a:pt x="26" y="23"/>
                  </a:lnTo>
                  <a:lnTo>
                    <a:pt x="32" y="18"/>
                  </a:lnTo>
                  <a:lnTo>
                    <a:pt x="38" y="14"/>
                  </a:lnTo>
                  <a:lnTo>
                    <a:pt x="46" y="10"/>
                  </a:lnTo>
                  <a:lnTo>
                    <a:pt x="53" y="6"/>
                  </a:lnTo>
                  <a:lnTo>
                    <a:pt x="61" y="4"/>
                  </a:lnTo>
                  <a:lnTo>
                    <a:pt x="70" y="2"/>
                  </a:lnTo>
                  <a:lnTo>
                    <a:pt x="79" y="0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6938" y="2054556"/>
              <a:ext cx="3084050" cy="103700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200" b="1" dirty="0">
                  <a:solidFill>
                    <a:schemeClr val="tx2">
                      <a:lumMod val="75000"/>
                    </a:schemeClr>
                  </a:solidFill>
                  <a:latin typeface="Calibri" panose="020F0502020204030204"/>
                </a:rPr>
                <a:t>Γνωστικοί</a:t>
              </a:r>
              <a:r>
                <a:rPr lang="el-GR" sz="2200" dirty="0" smtClean="0">
                  <a:solidFill>
                    <a:schemeClr val="tx2">
                      <a:lumMod val="75000"/>
                    </a:schemeClr>
                  </a:solidFill>
                  <a:latin typeface="Calibri" panose="020F0502020204030204"/>
                </a:rPr>
                <a:t> </a:t>
              </a:r>
              <a:r>
                <a:rPr lang="el-GR" sz="2200" b="1" dirty="0">
                  <a:solidFill>
                    <a:schemeClr val="tx2">
                      <a:lumMod val="75000"/>
                    </a:schemeClr>
                  </a:solidFill>
                  <a:latin typeface="Calibri" panose="020F0502020204030204"/>
                </a:rPr>
                <a:t>Στόχοι</a:t>
              </a:r>
              <a:endParaRPr lang="en-US" sz="22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2815" y="3700062"/>
            <a:ext cx="2961544" cy="1114385"/>
            <a:chOff x="214585" y="3644342"/>
            <a:chExt cx="3257698" cy="1225824"/>
          </a:xfrm>
        </p:grpSpPr>
        <p:sp>
          <p:nvSpPr>
            <p:cNvPr id="31" name="Freeform 1251"/>
            <p:cNvSpPr>
              <a:spLocks/>
            </p:cNvSpPr>
            <p:nvPr/>
          </p:nvSpPr>
          <p:spPr bwMode="auto">
            <a:xfrm rot="10800000" flipH="1">
              <a:off x="214585" y="3644342"/>
              <a:ext cx="3257698" cy="1225824"/>
            </a:xfrm>
            <a:custGeom>
              <a:avLst/>
              <a:gdLst>
                <a:gd name="T0" fmla="*/ 1414 w 1501"/>
                <a:gd name="T1" fmla="*/ 0 h 521"/>
                <a:gd name="T2" fmla="*/ 1422 w 1501"/>
                <a:gd name="T3" fmla="*/ 1 h 521"/>
                <a:gd name="T4" fmla="*/ 1440 w 1501"/>
                <a:gd name="T5" fmla="*/ 4 h 521"/>
                <a:gd name="T6" fmla="*/ 1455 w 1501"/>
                <a:gd name="T7" fmla="*/ 11 h 521"/>
                <a:gd name="T8" fmla="*/ 1470 w 1501"/>
                <a:gd name="T9" fmla="*/ 20 h 521"/>
                <a:gd name="T10" fmla="*/ 1482 w 1501"/>
                <a:gd name="T11" fmla="*/ 30 h 521"/>
                <a:gd name="T12" fmla="*/ 1490 w 1501"/>
                <a:gd name="T13" fmla="*/ 43 h 521"/>
                <a:gd name="T14" fmla="*/ 1497 w 1501"/>
                <a:gd name="T15" fmla="*/ 57 h 521"/>
                <a:gd name="T16" fmla="*/ 1501 w 1501"/>
                <a:gd name="T17" fmla="*/ 73 h 521"/>
                <a:gd name="T18" fmla="*/ 1501 w 1501"/>
                <a:gd name="T19" fmla="*/ 441 h 521"/>
                <a:gd name="T20" fmla="*/ 1501 w 1501"/>
                <a:gd name="T21" fmla="*/ 449 h 521"/>
                <a:gd name="T22" fmla="*/ 1497 w 1501"/>
                <a:gd name="T23" fmla="*/ 464 h 521"/>
                <a:gd name="T24" fmla="*/ 1490 w 1501"/>
                <a:gd name="T25" fmla="*/ 479 h 521"/>
                <a:gd name="T26" fmla="*/ 1482 w 1501"/>
                <a:gd name="T27" fmla="*/ 491 h 521"/>
                <a:gd name="T28" fmla="*/ 1470 w 1501"/>
                <a:gd name="T29" fmla="*/ 502 h 521"/>
                <a:gd name="T30" fmla="*/ 1455 w 1501"/>
                <a:gd name="T31" fmla="*/ 511 h 521"/>
                <a:gd name="T32" fmla="*/ 1440 w 1501"/>
                <a:gd name="T33" fmla="*/ 517 h 521"/>
                <a:gd name="T34" fmla="*/ 1422 w 1501"/>
                <a:gd name="T35" fmla="*/ 520 h 521"/>
                <a:gd name="T36" fmla="*/ 88 w 1501"/>
                <a:gd name="T37" fmla="*/ 521 h 521"/>
                <a:gd name="T38" fmla="*/ 79 w 1501"/>
                <a:gd name="T39" fmla="*/ 520 h 521"/>
                <a:gd name="T40" fmla="*/ 61 w 1501"/>
                <a:gd name="T41" fmla="*/ 517 h 521"/>
                <a:gd name="T42" fmla="*/ 46 w 1501"/>
                <a:gd name="T43" fmla="*/ 511 h 521"/>
                <a:gd name="T44" fmla="*/ 32 w 1501"/>
                <a:gd name="T45" fmla="*/ 502 h 521"/>
                <a:gd name="T46" fmla="*/ 19 w 1501"/>
                <a:gd name="T47" fmla="*/ 491 h 521"/>
                <a:gd name="T48" fmla="*/ 11 w 1501"/>
                <a:gd name="T49" fmla="*/ 479 h 521"/>
                <a:gd name="T50" fmla="*/ 4 w 1501"/>
                <a:gd name="T51" fmla="*/ 464 h 521"/>
                <a:gd name="T52" fmla="*/ 0 w 1501"/>
                <a:gd name="T53" fmla="*/ 449 h 521"/>
                <a:gd name="T54" fmla="*/ 0 w 1501"/>
                <a:gd name="T55" fmla="*/ 81 h 521"/>
                <a:gd name="T56" fmla="*/ 0 w 1501"/>
                <a:gd name="T57" fmla="*/ 73 h 521"/>
                <a:gd name="T58" fmla="*/ 4 w 1501"/>
                <a:gd name="T59" fmla="*/ 57 h 521"/>
                <a:gd name="T60" fmla="*/ 11 w 1501"/>
                <a:gd name="T61" fmla="*/ 43 h 521"/>
                <a:gd name="T62" fmla="*/ 19 w 1501"/>
                <a:gd name="T63" fmla="*/ 30 h 521"/>
                <a:gd name="T64" fmla="*/ 32 w 1501"/>
                <a:gd name="T65" fmla="*/ 20 h 521"/>
                <a:gd name="T66" fmla="*/ 46 w 1501"/>
                <a:gd name="T67" fmla="*/ 11 h 521"/>
                <a:gd name="T68" fmla="*/ 61 w 1501"/>
                <a:gd name="T69" fmla="*/ 4 h 521"/>
                <a:gd name="T70" fmla="*/ 79 w 1501"/>
                <a:gd name="T71" fmla="*/ 1 h 521"/>
                <a:gd name="T72" fmla="*/ 88 w 1501"/>
                <a:gd name="T73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1" h="521">
                  <a:moveTo>
                    <a:pt x="88" y="0"/>
                  </a:moveTo>
                  <a:lnTo>
                    <a:pt x="1414" y="0"/>
                  </a:lnTo>
                  <a:lnTo>
                    <a:pt x="1414" y="0"/>
                  </a:lnTo>
                  <a:lnTo>
                    <a:pt x="1422" y="1"/>
                  </a:lnTo>
                  <a:lnTo>
                    <a:pt x="1431" y="2"/>
                  </a:lnTo>
                  <a:lnTo>
                    <a:pt x="1440" y="4"/>
                  </a:lnTo>
                  <a:lnTo>
                    <a:pt x="1448" y="8"/>
                  </a:lnTo>
                  <a:lnTo>
                    <a:pt x="1455" y="11"/>
                  </a:lnTo>
                  <a:lnTo>
                    <a:pt x="1463" y="15"/>
                  </a:lnTo>
                  <a:lnTo>
                    <a:pt x="1470" y="20"/>
                  </a:lnTo>
                  <a:lnTo>
                    <a:pt x="1476" y="25"/>
                  </a:lnTo>
                  <a:lnTo>
                    <a:pt x="1482" y="30"/>
                  </a:lnTo>
                  <a:lnTo>
                    <a:pt x="1486" y="37"/>
                  </a:lnTo>
                  <a:lnTo>
                    <a:pt x="1490" y="43"/>
                  </a:lnTo>
                  <a:lnTo>
                    <a:pt x="1495" y="50"/>
                  </a:lnTo>
                  <a:lnTo>
                    <a:pt x="1497" y="57"/>
                  </a:lnTo>
                  <a:lnTo>
                    <a:pt x="1499" y="65"/>
                  </a:lnTo>
                  <a:lnTo>
                    <a:pt x="1501" y="73"/>
                  </a:lnTo>
                  <a:lnTo>
                    <a:pt x="1501" y="81"/>
                  </a:lnTo>
                  <a:lnTo>
                    <a:pt x="1501" y="441"/>
                  </a:lnTo>
                  <a:lnTo>
                    <a:pt x="1501" y="441"/>
                  </a:lnTo>
                  <a:lnTo>
                    <a:pt x="1501" y="449"/>
                  </a:lnTo>
                  <a:lnTo>
                    <a:pt x="1499" y="457"/>
                  </a:lnTo>
                  <a:lnTo>
                    <a:pt x="1497" y="464"/>
                  </a:lnTo>
                  <a:lnTo>
                    <a:pt x="1495" y="472"/>
                  </a:lnTo>
                  <a:lnTo>
                    <a:pt x="1490" y="479"/>
                  </a:lnTo>
                  <a:lnTo>
                    <a:pt x="1486" y="485"/>
                  </a:lnTo>
                  <a:lnTo>
                    <a:pt x="1482" y="491"/>
                  </a:lnTo>
                  <a:lnTo>
                    <a:pt x="1476" y="497"/>
                  </a:lnTo>
                  <a:lnTo>
                    <a:pt x="1470" y="502"/>
                  </a:lnTo>
                  <a:lnTo>
                    <a:pt x="1463" y="507"/>
                  </a:lnTo>
                  <a:lnTo>
                    <a:pt x="1455" y="511"/>
                  </a:lnTo>
                  <a:lnTo>
                    <a:pt x="1448" y="514"/>
                  </a:lnTo>
                  <a:lnTo>
                    <a:pt x="1440" y="517"/>
                  </a:lnTo>
                  <a:lnTo>
                    <a:pt x="1431" y="519"/>
                  </a:lnTo>
                  <a:lnTo>
                    <a:pt x="1422" y="520"/>
                  </a:lnTo>
                  <a:lnTo>
                    <a:pt x="1414" y="521"/>
                  </a:lnTo>
                  <a:lnTo>
                    <a:pt x="88" y="521"/>
                  </a:lnTo>
                  <a:lnTo>
                    <a:pt x="88" y="521"/>
                  </a:lnTo>
                  <a:lnTo>
                    <a:pt x="79" y="520"/>
                  </a:lnTo>
                  <a:lnTo>
                    <a:pt x="70" y="519"/>
                  </a:lnTo>
                  <a:lnTo>
                    <a:pt x="61" y="517"/>
                  </a:lnTo>
                  <a:lnTo>
                    <a:pt x="53" y="514"/>
                  </a:lnTo>
                  <a:lnTo>
                    <a:pt x="46" y="511"/>
                  </a:lnTo>
                  <a:lnTo>
                    <a:pt x="38" y="507"/>
                  </a:lnTo>
                  <a:lnTo>
                    <a:pt x="32" y="502"/>
                  </a:lnTo>
                  <a:lnTo>
                    <a:pt x="26" y="497"/>
                  </a:lnTo>
                  <a:lnTo>
                    <a:pt x="19" y="491"/>
                  </a:lnTo>
                  <a:lnTo>
                    <a:pt x="15" y="485"/>
                  </a:lnTo>
                  <a:lnTo>
                    <a:pt x="11" y="479"/>
                  </a:lnTo>
                  <a:lnTo>
                    <a:pt x="6" y="472"/>
                  </a:lnTo>
                  <a:lnTo>
                    <a:pt x="4" y="464"/>
                  </a:lnTo>
                  <a:lnTo>
                    <a:pt x="2" y="457"/>
                  </a:lnTo>
                  <a:lnTo>
                    <a:pt x="0" y="449"/>
                  </a:lnTo>
                  <a:lnTo>
                    <a:pt x="0" y="441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2" y="65"/>
                  </a:lnTo>
                  <a:lnTo>
                    <a:pt x="4" y="57"/>
                  </a:lnTo>
                  <a:lnTo>
                    <a:pt x="6" y="50"/>
                  </a:lnTo>
                  <a:lnTo>
                    <a:pt x="11" y="43"/>
                  </a:lnTo>
                  <a:lnTo>
                    <a:pt x="15" y="37"/>
                  </a:lnTo>
                  <a:lnTo>
                    <a:pt x="19" y="30"/>
                  </a:lnTo>
                  <a:lnTo>
                    <a:pt x="26" y="25"/>
                  </a:lnTo>
                  <a:lnTo>
                    <a:pt x="32" y="20"/>
                  </a:lnTo>
                  <a:lnTo>
                    <a:pt x="38" y="15"/>
                  </a:lnTo>
                  <a:lnTo>
                    <a:pt x="46" y="11"/>
                  </a:lnTo>
                  <a:lnTo>
                    <a:pt x="53" y="8"/>
                  </a:lnTo>
                  <a:lnTo>
                    <a:pt x="61" y="4"/>
                  </a:lnTo>
                  <a:lnTo>
                    <a:pt x="70" y="2"/>
                  </a:lnTo>
                  <a:lnTo>
                    <a:pt x="79" y="1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317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6938" y="3750620"/>
              <a:ext cx="3084050" cy="103700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200" b="1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/>
                </a:rPr>
                <a:t>Μεθοδολογία</a:t>
              </a:r>
              <a:endParaRPr lang="en-US" sz="2200" b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2815" y="5351075"/>
            <a:ext cx="2961544" cy="1114385"/>
            <a:chOff x="214585" y="5333992"/>
            <a:chExt cx="3257698" cy="1225824"/>
          </a:xfrm>
        </p:grpSpPr>
        <p:sp>
          <p:nvSpPr>
            <p:cNvPr id="32" name="Freeform 1252"/>
            <p:cNvSpPr>
              <a:spLocks/>
            </p:cNvSpPr>
            <p:nvPr/>
          </p:nvSpPr>
          <p:spPr bwMode="auto">
            <a:xfrm rot="10800000" flipH="1">
              <a:off x="214585" y="5333992"/>
              <a:ext cx="3257698" cy="1225824"/>
            </a:xfrm>
            <a:custGeom>
              <a:avLst/>
              <a:gdLst>
                <a:gd name="T0" fmla="*/ 1414 w 1501"/>
                <a:gd name="T1" fmla="*/ 0 h 520"/>
                <a:gd name="T2" fmla="*/ 1422 w 1501"/>
                <a:gd name="T3" fmla="*/ 1 h 520"/>
                <a:gd name="T4" fmla="*/ 1440 w 1501"/>
                <a:gd name="T5" fmla="*/ 4 h 520"/>
                <a:gd name="T6" fmla="*/ 1455 w 1501"/>
                <a:gd name="T7" fmla="*/ 10 h 520"/>
                <a:gd name="T8" fmla="*/ 1470 w 1501"/>
                <a:gd name="T9" fmla="*/ 19 h 520"/>
                <a:gd name="T10" fmla="*/ 1482 w 1501"/>
                <a:gd name="T11" fmla="*/ 30 h 520"/>
                <a:gd name="T12" fmla="*/ 1490 w 1501"/>
                <a:gd name="T13" fmla="*/ 42 h 520"/>
                <a:gd name="T14" fmla="*/ 1497 w 1501"/>
                <a:gd name="T15" fmla="*/ 57 h 520"/>
                <a:gd name="T16" fmla="*/ 1501 w 1501"/>
                <a:gd name="T17" fmla="*/ 72 h 520"/>
                <a:gd name="T18" fmla="*/ 1501 w 1501"/>
                <a:gd name="T19" fmla="*/ 440 h 520"/>
                <a:gd name="T20" fmla="*/ 1501 w 1501"/>
                <a:gd name="T21" fmla="*/ 448 h 520"/>
                <a:gd name="T22" fmla="*/ 1497 w 1501"/>
                <a:gd name="T23" fmla="*/ 463 h 520"/>
                <a:gd name="T24" fmla="*/ 1490 w 1501"/>
                <a:gd name="T25" fmla="*/ 478 h 520"/>
                <a:gd name="T26" fmla="*/ 1482 w 1501"/>
                <a:gd name="T27" fmla="*/ 491 h 520"/>
                <a:gd name="T28" fmla="*/ 1470 w 1501"/>
                <a:gd name="T29" fmla="*/ 501 h 520"/>
                <a:gd name="T30" fmla="*/ 1455 w 1501"/>
                <a:gd name="T31" fmla="*/ 510 h 520"/>
                <a:gd name="T32" fmla="*/ 1440 w 1501"/>
                <a:gd name="T33" fmla="*/ 516 h 520"/>
                <a:gd name="T34" fmla="*/ 1422 w 1501"/>
                <a:gd name="T35" fmla="*/ 519 h 520"/>
                <a:gd name="T36" fmla="*/ 88 w 1501"/>
                <a:gd name="T37" fmla="*/ 520 h 520"/>
                <a:gd name="T38" fmla="*/ 79 w 1501"/>
                <a:gd name="T39" fmla="*/ 519 h 520"/>
                <a:gd name="T40" fmla="*/ 61 w 1501"/>
                <a:gd name="T41" fmla="*/ 516 h 520"/>
                <a:gd name="T42" fmla="*/ 46 w 1501"/>
                <a:gd name="T43" fmla="*/ 510 h 520"/>
                <a:gd name="T44" fmla="*/ 32 w 1501"/>
                <a:gd name="T45" fmla="*/ 501 h 520"/>
                <a:gd name="T46" fmla="*/ 19 w 1501"/>
                <a:gd name="T47" fmla="*/ 491 h 520"/>
                <a:gd name="T48" fmla="*/ 11 w 1501"/>
                <a:gd name="T49" fmla="*/ 478 h 520"/>
                <a:gd name="T50" fmla="*/ 4 w 1501"/>
                <a:gd name="T51" fmla="*/ 463 h 520"/>
                <a:gd name="T52" fmla="*/ 0 w 1501"/>
                <a:gd name="T53" fmla="*/ 448 h 520"/>
                <a:gd name="T54" fmla="*/ 0 w 1501"/>
                <a:gd name="T55" fmla="*/ 80 h 520"/>
                <a:gd name="T56" fmla="*/ 0 w 1501"/>
                <a:gd name="T57" fmla="*/ 72 h 520"/>
                <a:gd name="T58" fmla="*/ 4 w 1501"/>
                <a:gd name="T59" fmla="*/ 57 h 520"/>
                <a:gd name="T60" fmla="*/ 11 w 1501"/>
                <a:gd name="T61" fmla="*/ 42 h 520"/>
                <a:gd name="T62" fmla="*/ 19 w 1501"/>
                <a:gd name="T63" fmla="*/ 30 h 520"/>
                <a:gd name="T64" fmla="*/ 32 w 1501"/>
                <a:gd name="T65" fmla="*/ 19 h 520"/>
                <a:gd name="T66" fmla="*/ 46 w 1501"/>
                <a:gd name="T67" fmla="*/ 10 h 520"/>
                <a:gd name="T68" fmla="*/ 61 w 1501"/>
                <a:gd name="T69" fmla="*/ 4 h 520"/>
                <a:gd name="T70" fmla="*/ 79 w 1501"/>
                <a:gd name="T71" fmla="*/ 1 h 520"/>
                <a:gd name="T72" fmla="*/ 88 w 1501"/>
                <a:gd name="T73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1" h="520">
                  <a:moveTo>
                    <a:pt x="88" y="0"/>
                  </a:moveTo>
                  <a:lnTo>
                    <a:pt x="1414" y="0"/>
                  </a:lnTo>
                  <a:lnTo>
                    <a:pt x="1414" y="0"/>
                  </a:lnTo>
                  <a:lnTo>
                    <a:pt x="1422" y="1"/>
                  </a:lnTo>
                  <a:lnTo>
                    <a:pt x="1431" y="2"/>
                  </a:lnTo>
                  <a:lnTo>
                    <a:pt x="1440" y="4"/>
                  </a:lnTo>
                  <a:lnTo>
                    <a:pt x="1448" y="7"/>
                  </a:lnTo>
                  <a:lnTo>
                    <a:pt x="1455" y="10"/>
                  </a:lnTo>
                  <a:lnTo>
                    <a:pt x="1463" y="14"/>
                  </a:lnTo>
                  <a:lnTo>
                    <a:pt x="1470" y="19"/>
                  </a:lnTo>
                  <a:lnTo>
                    <a:pt x="1476" y="24"/>
                  </a:lnTo>
                  <a:lnTo>
                    <a:pt x="1482" y="30"/>
                  </a:lnTo>
                  <a:lnTo>
                    <a:pt x="1486" y="36"/>
                  </a:lnTo>
                  <a:lnTo>
                    <a:pt x="1490" y="42"/>
                  </a:lnTo>
                  <a:lnTo>
                    <a:pt x="1495" y="49"/>
                  </a:lnTo>
                  <a:lnTo>
                    <a:pt x="1497" y="57"/>
                  </a:lnTo>
                  <a:lnTo>
                    <a:pt x="1499" y="64"/>
                  </a:lnTo>
                  <a:lnTo>
                    <a:pt x="1501" y="72"/>
                  </a:lnTo>
                  <a:lnTo>
                    <a:pt x="1501" y="80"/>
                  </a:lnTo>
                  <a:lnTo>
                    <a:pt x="1501" y="440"/>
                  </a:lnTo>
                  <a:lnTo>
                    <a:pt x="1501" y="440"/>
                  </a:lnTo>
                  <a:lnTo>
                    <a:pt x="1501" y="448"/>
                  </a:lnTo>
                  <a:lnTo>
                    <a:pt x="1499" y="456"/>
                  </a:lnTo>
                  <a:lnTo>
                    <a:pt x="1497" y="463"/>
                  </a:lnTo>
                  <a:lnTo>
                    <a:pt x="1495" y="471"/>
                  </a:lnTo>
                  <a:lnTo>
                    <a:pt x="1490" y="478"/>
                  </a:lnTo>
                  <a:lnTo>
                    <a:pt x="1486" y="484"/>
                  </a:lnTo>
                  <a:lnTo>
                    <a:pt x="1482" y="491"/>
                  </a:lnTo>
                  <a:lnTo>
                    <a:pt x="1476" y="496"/>
                  </a:lnTo>
                  <a:lnTo>
                    <a:pt x="1470" y="501"/>
                  </a:lnTo>
                  <a:lnTo>
                    <a:pt x="1463" y="506"/>
                  </a:lnTo>
                  <a:lnTo>
                    <a:pt x="1455" y="510"/>
                  </a:lnTo>
                  <a:lnTo>
                    <a:pt x="1448" y="513"/>
                  </a:lnTo>
                  <a:lnTo>
                    <a:pt x="1440" y="516"/>
                  </a:lnTo>
                  <a:lnTo>
                    <a:pt x="1431" y="518"/>
                  </a:lnTo>
                  <a:lnTo>
                    <a:pt x="1422" y="519"/>
                  </a:lnTo>
                  <a:lnTo>
                    <a:pt x="1414" y="520"/>
                  </a:lnTo>
                  <a:lnTo>
                    <a:pt x="88" y="520"/>
                  </a:lnTo>
                  <a:lnTo>
                    <a:pt x="88" y="520"/>
                  </a:lnTo>
                  <a:lnTo>
                    <a:pt x="79" y="519"/>
                  </a:lnTo>
                  <a:lnTo>
                    <a:pt x="70" y="518"/>
                  </a:lnTo>
                  <a:lnTo>
                    <a:pt x="61" y="516"/>
                  </a:lnTo>
                  <a:lnTo>
                    <a:pt x="53" y="513"/>
                  </a:lnTo>
                  <a:lnTo>
                    <a:pt x="46" y="510"/>
                  </a:lnTo>
                  <a:lnTo>
                    <a:pt x="38" y="506"/>
                  </a:lnTo>
                  <a:lnTo>
                    <a:pt x="32" y="501"/>
                  </a:lnTo>
                  <a:lnTo>
                    <a:pt x="26" y="496"/>
                  </a:lnTo>
                  <a:lnTo>
                    <a:pt x="19" y="491"/>
                  </a:lnTo>
                  <a:lnTo>
                    <a:pt x="15" y="484"/>
                  </a:lnTo>
                  <a:lnTo>
                    <a:pt x="11" y="478"/>
                  </a:lnTo>
                  <a:lnTo>
                    <a:pt x="6" y="471"/>
                  </a:lnTo>
                  <a:lnTo>
                    <a:pt x="4" y="463"/>
                  </a:lnTo>
                  <a:lnTo>
                    <a:pt x="2" y="456"/>
                  </a:lnTo>
                  <a:lnTo>
                    <a:pt x="0" y="448"/>
                  </a:lnTo>
                  <a:lnTo>
                    <a:pt x="0" y="44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2" y="64"/>
                  </a:lnTo>
                  <a:lnTo>
                    <a:pt x="4" y="57"/>
                  </a:lnTo>
                  <a:lnTo>
                    <a:pt x="6" y="49"/>
                  </a:lnTo>
                  <a:lnTo>
                    <a:pt x="11" y="42"/>
                  </a:lnTo>
                  <a:lnTo>
                    <a:pt x="15" y="36"/>
                  </a:lnTo>
                  <a:lnTo>
                    <a:pt x="19" y="30"/>
                  </a:lnTo>
                  <a:lnTo>
                    <a:pt x="26" y="24"/>
                  </a:lnTo>
                  <a:lnTo>
                    <a:pt x="32" y="19"/>
                  </a:lnTo>
                  <a:lnTo>
                    <a:pt x="38" y="14"/>
                  </a:lnTo>
                  <a:lnTo>
                    <a:pt x="46" y="10"/>
                  </a:lnTo>
                  <a:lnTo>
                    <a:pt x="53" y="7"/>
                  </a:lnTo>
                  <a:lnTo>
                    <a:pt x="61" y="4"/>
                  </a:lnTo>
                  <a:lnTo>
                    <a:pt x="70" y="2"/>
                  </a:lnTo>
                  <a:lnTo>
                    <a:pt x="79" y="1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317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6938" y="5439999"/>
              <a:ext cx="3084050" cy="103700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200" b="1" dirty="0">
                  <a:solidFill>
                    <a:srgbClr val="FFFF00"/>
                  </a:solidFill>
                  <a:latin typeface="Calibri" panose="020F0502020204030204"/>
                </a:rPr>
                <a:t>Αποτελέσματα</a:t>
              </a:r>
              <a:endParaRPr lang="en-US" sz="2200" b="1" dirty="0">
                <a:solidFill>
                  <a:srgbClr val="FFFF00"/>
                </a:solidFill>
                <a:latin typeface="Calibri" panose="020F0502020204030204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783898" y="368598"/>
            <a:ext cx="2961544" cy="1114385"/>
            <a:chOff x="8700216" y="248483"/>
            <a:chExt cx="3257698" cy="1225824"/>
          </a:xfrm>
        </p:grpSpPr>
        <p:sp>
          <p:nvSpPr>
            <p:cNvPr id="33" name="Freeform 1253"/>
            <p:cNvSpPr>
              <a:spLocks/>
            </p:cNvSpPr>
            <p:nvPr/>
          </p:nvSpPr>
          <p:spPr bwMode="auto">
            <a:xfrm rot="10800000" flipH="1">
              <a:off x="8700216" y="248483"/>
              <a:ext cx="3257698" cy="1225824"/>
            </a:xfrm>
            <a:custGeom>
              <a:avLst/>
              <a:gdLst>
                <a:gd name="T0" fmla="*/ 1413 w 1501"/>
                <a:gd name="T1" fmla="*/ 0 h 520"/>
                <a:gd name="T2" fmla="*/ 1422 w 1501"/>
                <a:gd name="T3" fmla="*/ 0 h 520"/>
                <a:gd name="T4" fmla="*/ 1440 w 1501"/>
                <a:gd name="T5" fmla="*/ 3 h 520"/>
                <a:gd name="T6" fmla="*/ 1455 w 1501"/>
                <a:gd name="T7" fmla="*/ 9 h 520"/>
                <a:gd name="T8" fmla="*/ 1469 w 1501"/>
                <a:gd name="T9" fmla="*/ 18 h 520"/>
                <a:gd name="T10" fmla="*/ 1482 w 1501"/>
                <a:gd name="T11" fmla="*/ 29 h 520"/>
                <a:gd name="T12" fmla="*/ 1490 w 1501"/>
                <a:gd name="T13" fmla="*/ 42 h 520"/>
                <a:gd name="T14" fmla="*/ 1497 w 1501"/>
                <a:gd name="T15" fmla="*/ 57 h 520"/>
                <a:gd name="T16" fmla="*/ 1501 w 1501"/>
                <a:gd name="T17" fmla="*/ 73 h 520"/>
                <a:gd name="T18" fmla="*/ 1501 w 1501"/>
                <a:gd name="T19" fmla="*/ 440 h 520"/>
                <a:gd name="T20" fmla="*/ 1501 w 1501"/>
                <a:gd name="T21" fmla="*/ 448 h 520"/>
                <a:gd name="T22" fmla="*/ 1497 w 1501"/>
                <a:gd name="T23" fmla="*/ 464 h 520"/>
                <a:gd name="T24" fmla="*/ 1490 w 1501"/>
                <a:gd name="T25" fmla="*/ 478 h 520"/>
                <a:gd name="T26" fmla="*/ 1482 w 1501"/>
                <a:gd name="T27" fmla="*/ 491 h 520"/>
                <a:gd name="T28" fmla="*/ 1469 w 1501"/>
                <a:gd name="T29" fmla="*/ 502 h 520"/>
                <a:gd name="T30" fmla="*/ 1455 w 1501"/>
                <a:gd name="T31" fmla="*/ 510 h 520"/>
                <a:gd name="T32" fmla="*/ 1440 w 1501"/>
                <a:gd name="T33" fmla="*/ 516 h 520"/>
                <a:gd name="T34" fmla="*/ 1422 w 1501"/>
                <a:gd name="T35" fmla="*/ 520 h 520"/>
                <a:gd name="T36" fmla="*/ 87 w 1501"/>
                <a:gd name="T37" fmla="*/ 520 h 520"/>
                <a:gd name="T38" fmla="*/ 79 w 1501"/>
                <a:gd name="T39" fmla="*/ 520 h 520"/>
                <a:gd name="T40" fmla="*/ 61 w 1501"/>
                <a:gd name="T41" fmla="*/ 516 h 520"/>
                <a:gd name="T42" fmla="*/ 46 w 1501"/>
                <a:gd name="T43" fmla="*/ 510 h 520"/>
                <a:gd name="T44" fmla="*/ 31 w 1501"/>
                <a:gd name="T45" fmla="*/ 502 h 520"/>
                <a:gd name="T46" fmla="*/ 19 w 1501"/>
                <a:gd name="T47" fmla="*/ 491 h 520"/>
                <a:gd name="T48" fmla="*/ 11 w 1501"/>
                <a:gd name="T49" fmla="*/ 478 h 520"/>
                <a:gd name="T50" fmla="*/ 4 w 1501"/>
                <a:gd name="T51" fmla="*/ 464 h 520"/>
                <a:gd name="T52" fmla="*/ 0 w 1501"/>
                <a:gd name="T53" fmla="*/ 448 h 520"/>
                <a:gd name="T54" fmla="*/ 0 w 1501"/>
                <a:gd name="T55" fmla="*/ 81 h 520"/>
                <a:gd name="T56" fmla="*/ 0 w 1501"/>
                <a:gd name="T57" fmla="*/ 73 h 520"/>
                <a:gd name="T58" fmla="*/ 4 w 1501"/>
                <a:gd name="T59" fmla="*/ 57 h 520"/>
                <a:gd name="T60" fmla="*/ 11 w 1501"/>
                <a:gd name="T61" fmla="*/ 42 h 520"/>
                <a:gd name="T62" fmla="*/ 19 w 1501"/>
                <a:gd name="T63" fmla="*/ 29 h 520"/>
                <a:gd name="T64" fmla="*/ 31 w 1501"/>
                <a:gd name="T65" fmla="*/ 18 h 520"/>
                <a:gd name="T66" fmla="*/ 46 w 1501"/>
                <a:gd name="T67" fmla="*/ 9 h 520"/>
                <a:gd name="T68" fmla="*/ 61 w 1501"/>
                <a:gd name="T69" fmla="*/ 3 h 520"/>
                <a:gd name="T70" fmla="*/ 79 w 1501"/>
                <a:gd name="T71" fmla="*/ 0 h 520"/>
                <a:gd name="T72" fmla="*/ 87 w 1501"/>
                <a:gd name="T73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1" h="520">
                  <a:moveTo>
                    <a:pt x="87" y="0"/>
                  </a:moveTo>
                  <a:lnTo>
                    <a:pt x="1413" y="0"/>
                  </a:lnTo>
                  <a:lnTo>
                    <a:pt x="1413" y="0"/>
                  </a:lnTo>
                  <a:lnTo>
                    <a:pt x="1422" y="0"/>
                  </a:lnTo>
                  <a:lnTo>
                    <a:pt x="1431" y="1"/>
                  </a:lnTo>
                  <a:lnTo>
                    <a:pt x="1440" y="3"/>
                  </a:lnTo>
                  <a:lnTo>
                    <a:pt x="1448" y="6"/>
                  </a:lnTo>
                  <a:lnTo>
                    <a:pt x="1455" y="9"/>
                  </a:lnTo>
                  <a:lnTo>
                    <a:pt x="1463" y="13"/>
                  </a:lnTo>
                  <a:lnTo>
                    <a:pt x="1469" y="18"/>
                  </a:lnTo>
                  <a:lnTo>
                    <a:pt x="1476" y="23"/>
                  </a:lnTo>
                  <a:lnTo>
                    <a:pt x="1482" y="29"/>
                  </a:lnTo>
                  <a:lnTo>
                    <a:pt x="1486" y="35"/>
                  </a:lnTo>
                  <a:lnTo>
                    <a:pt x="1490" y="42"/>
                  </a:lnTo>
                  <a:lnTo>
                    <a:pt x="1495" y="49"/>
                  </a:lnTo>
                  <a:lnTo>
                    <a:pt x="1497" y="57"/>
                  </a:lnTo>
                  <a:lnTo>
                    <a:pt x="1499" y="65"/>
                  </a:lnTo>
                  <a:lnTo>
                    <a:pt x="1501" y="73"/>
                  </a:lnTo>
                  <a:lnTo>
                    <a:pt x="1501" y="81"/>
                  </a:lnTo>
                  <a:lnTo>
                    <a:pt x="1501" y="440"/>
                  </a:lnTo>
                  <a:lnTo>
                    <a:pt x="1501" y="440"/>
                  </a:lnTo>
                  <a:lnTo>
                    <a:pt x="1501" y="448"/>
                  </a:lnTo>
                  <a:lnTo>
                    <a:pt x="1499" y="456"/>
                  </a:lnTo>
                  <a:lnTo>
                    <a:pt x="1497" y="464"/>
                  </a:lnTo>
                  <a:lnTo>
                    <a:pt x="1495" y="471"/>
                  </a:lnTo>
                  <a:lnTo>
                    <a:pt x="1490" y="478"/>
                  </a:lnTo>
                  <a:lnTo>
                    <a:pt x="1486" y="485"/>
                  </a:lnTo>
                  <a:lnTo>
                    <a:pt x="1482" y="491"/>
                  </a:lnTo>
                  <a:lnTo>
                    <a:pt x="1476" y="496"/>
                  </a:lnTo>
                  <a:lnTo>
                    <a:pt x="1469" y="502"/>
                  </a:lnTo>
                  <a:lnTo>
                    <a:pt x="1463" y="506"/>
                  </a:lnTo>
                  <a:lnTo>
                    <a:pt x="1455" y="510"/>
                  </a:lnTo>
                  <a:lnTo>
                    <a:pt x="1448" y="514"/>
                  </a:lnTo>
                  <a:lnTo>
                    <a:pt x="1440" y="516"/>
                  </a:lnTo>
                  <a:lnTo>
                    <a:pt x="1431" y="518"/>
                  </a:lnTo>
                  <a:lnTo>
                    <a:pt x="1422" y="520"/>
                  </a:lnTo>
                  <a:lnTo>
                    <a:pt x="1413" y="520"/>
                  </a:lnTo>
                  <a:lnTo>
                    <a:pt x="87" y="520"/>
                  </a:lnTo>
                  <a:lnTo>
                    <a:pt x="87" y="520"/>
                  </a:lnTo>
                  <a:lnTo>
                    <a:pt x="79" y="520"/>
                  </a:lnTo>
                  <a:lnTo>
                    <a:pt x="70" y="518"/>
                  </a:lnTo>
                  <a:lnTo>
                    <a:pt x="61" y="516"/>
                  </a:lnTo>
                  <a:lnTo>
                    <a:pt x="53" y="514"/>
                  </a:lnTo>
                  <a:lnTo>
                    <a:pt x="46" y="510"/>
                  </a:lnTo>
                  <a:lnTo>
                    <a:pt x="38" y="506"/>
                  </a:lnTo>
                  <a:lnTo>
                    <a:pt x="31" y="502"/>
                  </a:lnTo>
                  <a:lnTo>
                    <a:pt x="26" y="496"/>
                  </a:lnTo>
                  <a:lnTo>
                    <a:pt x="19" y="491"/>
                  </a:lnTo>
                  <a:lnTo>
                    <a:pt x="15" y="485"/>
                  </a:lnTo>
                  <a:lnTo>
                    <a:pt x="11" y="478"/>
                  </a:lnTo>
                  <a:lnTo>
                    <a:pt x="6" y="471"/>
                  </a:lnTo>
                  <a:lnTo>
                    <a:pt x="4" y="464"/>
                  </a:lnTo>
                  <a:lnTo>
                    <a:pt x="2" y="456"/>
                  </a:lnTo>
                  <a:lnTo>
                    <a:pt x="0" y="448"/>
                  </a:lnTo>
                  <a:lnTo>
                    <a:pt x="0" y="440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2" y="65"/>
                  </a:lnTo>
                  <a:lnTo>
                    <a:pt x="4" y="57"/>
                  </a:lnTo>
                  <a:lnTo>
                    <a:pt x="6" y="49"/>
                  </a:lnTo>
                  <a:lnTo>
                    <a:pt x="11" y="42"/>
                  </a:lnTo>
                  <a:lnTo>
                    <a:pt x="15" y="35"/>
                  </a:lnTo>
                  <a:lnTo>
                    <a:pt x="19" y="29"/>
                  </a:lnTo>
                  <a:lnTo>
                    <a:pt x="26" y="23"/>
                  </a:lnTo>
                  <a:lnTo>
                    <a:pt x="31" y="18"/>
                  </a:lnTo>
                  <a:lnTo>
                    <a:pt x="38" y="13"/>
                  </a:lnTo>
                  <a:lnTo>
                    <a:pt x="46" y="9"/>
                  </a:lnTo>
                  <a:lnTo>
                    <a:pt x="53" y="6"/>
                  </a:lnTo>
                  <a:lnTo>
                    <a:pt x="61" y="3"/>
                  </a:lnTo>
                  <a:lnTo>
                    <a:pt x="70" y="1"/>
                  </a:lnTo>
                  <a:lnTo>
                    <a:pt x="79" y="0"/>
                  </a:lnTo>
                  <a:lnTo>
                    <a:pt x="8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814035" y="315215"/>
              <a:ext cx="3084050" cy="103700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algn="ctr"/>
              <a:r>
                <a:rPr lang="el-GR" sz="2200" b="1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/>
                </a:rPr>
                <a:t>Εκπαιδευτικό Υλικό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783898" y="1994605"/>
            <a:ext cx="2961544" cy="1129450"/>
            <a:chOff x="8700216" y="1938133"/>
            <a:chExt cx="3257698" cy="1242395"/>
          </a:xfrm>
        </p:grpSpPr>
        <p:sp>
          <p:nvSpPr>
            <p:cNvPr id="34" name="Freeform 1254"/>
            <p:cNvSpPr>
              <a:spLocks/>
            </p:cNvSpPr>
            <p:nvPr/>
          </p:nvSpPr>
          <p:spPr bwMode="auto">
            <a:xfrm rot="10800000" flipH="1">
              <a:off x="8700216" y="1938133"/>
              <a:ext cx="3257698" cy="1242395"/>
            </a:xfrm>
            <a:custGeom>
              <a:avLst/>
              <a:gdLst>
                <a:gd name="T0" fmla="*/ 1413 w 1501"/>
                <a:gd name="T1" fmla="*/ 0 h 520"/>
                <a:gd name="T2" fmla="*/ 1422 w 1501"/>
                <a:gd name="T3" fmla="*/ 0 h 520"/>
                <a:gd name="T4" fmla="*/ 1440 w 1501"/>
                <a:gd name="T5" fmla="*/ 4 h 520"/>
                <a:gd name="T6" fmla="*/ 1455 w 1501"/>
                <a:gd name="T7" fmla="*/ 10 h 520"/>
                <a:gd name="T8" fmla="*/ 1469 w 1501"/>
                <a:gd name="T9" fmla="*/ 18 h 520"/>
                <a:gd name="T10" fmla="*/ 1482 w 1501"/>
                <a:gd name="T11" fmla="*/ 29 h 520"/>
                <a:gd name="T12" fmla="*/ 1490 w 1501"/>
                <a:gd name="T13" fmla="*/ 43 h 520"/>
                <a:gd name="T14" fmla="*/ 1497 w 1501"/>
                <a:gd name="T15" fmla="*/ 57 h 520"/>
                <a:gd name="T16" fmla="*/ 1501 w 1501"/>
                <a:gd name="T17" fmla="*/ 73 h 520"/>
                <a:gd name="T18" fmla="*/ 1501 w 1501"/>
                <a:gd name="T19" fmla="*/ 440 h 520"/>
                <a:gd name="T20" fmla="*/ 1501 w 1501"/>
                <a:gd name="T21" fmla="*/ 448 h 520"/>
                <a:gd name="T22" fmla="*/ 1497 w 1501"/>
                <a:gd name="T23" fmla="*/ 464 h 520"/>
                <a:gd name="T24" fmla="*/ 1490 w 1501"/>
                <a:gd name="T25" fmla="*/ 478 h 520"/>
                <a:gd name="T26" fmla="*/ 1482 w 1501"/>
                <a:gd name="T27" fmla="*/ 491 h 520"/>
                <a:gd name="T28" fmla="*/ 1469 w 1501"/>
                <a:gd name="T29" fmla="*/ 502 h 520"/>
                <a:gd name="T30" fmla="*/ 1455 w 1501"/>
                <a:gd name="T31" fmla="*/ 511 h 520"/>
                <a:gd name="T32" fmla="*/ 1440 w 1501"/>
                <a:gd name="T33" fmla="*/ 517 h 520"/>
                <a:gd name="T34" fmla="*/ 1422 w 1501"/>
                <a:gd name="T35" fmla="*/ 520 h 520"/>
                <a:gd name="T36" fmla="*/ 87 w 1501"/>
                <a:gd name="T37" fmla="*/ 520 h 520"/>
                <a:gd name="T38" fmla="*/ 79 w 1501"/>
                <a:gd name="T39" fmla="*/ 520 h 520"/>
                <a:gd name="T40" fmla="*/ 61 w 1501"/>
                <a:gd name="T41" fmla="*/ 517 h 520"/>
                <a:gd name="T42" fmla="*/ 46 w 1501"/>
                <a:gd name="T43" fmla="*/ 511 h 520"/>
                <a:gd name="T44" fmla="*/ 31 w 1501"/>
                <a:gd name="T45" fmla="*/ 502 h 520"/>
                <a:gd name="T46" fmla="*/ 19 w 1501"/>
                <a:gd name="T47" fmla="*/ 491 h 520"/>
                <a:gd name="T48" fmla="*/ 11 w 1501"/>
                <a:gd name="T49" fmla="*/ 478 h 520"/>
                <a:gd name="T50" fmla="*/ 4 w 1501"/>
                <a:gd name="T51" fmla="*/ 464 h 520"/>
                <a:gd name="T52" fmla="*/ 0 w 1501"/>
                <a:gd name="T53" fmla="*/ 448 h 520"/>
                <a:gd name="T54" fmla="*/ 0 w 1501"/>
                <a:gd name="T55" fmla="*/ 81 h 520"/>
                <a:gd name="T56" fmla="*/ 0 w 1501"/>
                <a:gd name="T57" fmla="*/ 73 h 520"/>
                <a:gd name="T58" fmla="*/ 4 w 1501"/>
                <a:gd name="T59" fmla="*/ 57 h 520"/>
                <a:gd name="T60" fmla="*/ 11 w 1501"/>
                <a:gd name="T61" fmla="*/ 43 h 520"/>
                <a:gd name="T62" fmla="*/ 19 w 1501"/>
                <a:gd name="T63" fmla="*/ 29 h 520"/>
                <a:gd name="T64" fmla="*/ 31 w 1501"/>
                <a:gd name="T65" fmla="*/ 18 h 520"/>
                <a:gd name="T66" fmla="*/ 46 w 1501"/>
                <a:gd name="T67" fmla="*/ 10 h 520"/>
                <a:gd name="T68" fmla="*/ 61 w 1501"/>
                <a:gd name="T69" fmla="*/ 4 h 520"/>
                <a:gd name="T70" fmla="*/ 79 w 1501"/>
                <a:gd name="T71" fmla="*/ 0 h 520"/>
                <a:gd name="T72" fmla="*/ 87 w 1501"/>
                <a:gd name="T73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1" h="520">
                  <a:moveTo>
                    <a:pt x="87" y="0"/>
                  </a:moveTo>
                  <a:lnTo>
                    <a:pt x="1413" y="0"/>
                  </a:lnTo>
                  <a:lnTo>
                    <a:pt x="1413" y="0"/>
                  </a:lnTo>
                  <a:lnTo>
                    <a:pt x="1422" y="0"/>
                  </a:lnTo>
                  <a:lnTo>
                    <a:pt x="1431" y="2"/>
                  </a:lnTo>
                  <a:lnTo>
                    <a:pt x="1440" y="4"/>
                  </a:lnTo>
                  <a:lnTo>
                    <a:pt x="1448" y="6"/>
                  </a:lnTo>
                  <a:lnTo>
                    <a:pt x="1455" y="10"/>
                  </a:lnTo>
                  <a:lnTo>
                    <a:pt x="1463" y="14"/>
                  </a:lnTo>
                  <a:lnTo>
                    <a:pt x="1469" y="18"/>
                  </a:lnTo>
                  <a:lnTo>
                    <a:pt x="1476" y="23"/>
                  </a:lnTo>
                  <a:lnTo>
                    <a:pt x="1482" y="29"/>
                  </a:lnTo>
                  <a:lnTo>
                    <a:pt x="1486" y="36"/>
                  </a:lnTo>
                  <a:lnTo>
                    <a:pt x="1490" y="43"/>
                  </a:lnTo>
                  <a:lnTo>
                    <a:pt x="1495" y="50"/>
                  </a:lnTo>
                  <a:lnTo>
                    <a:pt x="1497" y="57"/>
                  </a:lnTo>
                  <a:lnTo>
                    <a:pt x="1499" y="65"/>
                  </a:lnTo>
                  <a:lnTo>
                    <a:pt x="1501" y="73"/>
                  </a:lnTo>
                  <a:lnTo>
                    <a:pt x="1501" y="81"/>
                  </a:lnTo>
                  <a:lnTo>
                    <a:pt x="1501" y="440"/>
                  </a:lnTo>
                  <a:lnTo>
                    <a:pt x="1501" y="440"/>
                  </a:lnTo>
                  <a:lnTo>
                    <a:pt x="1501" y="448"/>
                  </a:lnTo>
                  <a:lnTo>
                    <a:pt x="1499" y="456"/>
                  </a:lnTo>
                  <a:lnTo>
                    <a:pt x="1497" y="464"/>
                  </a:lnTo>
                  <a:lnTo>
                    <a:pt x="1495" y="471"/>
                  </a:lnTo>
                  <a:lnTo>
                    <a:pt x="1490" y="478"/>
                  </a:lnTo>
                  <a:lnTo>
                    <a:pt x="1486" y="485"/>
                  </a:lnTo>
                  <a:lnTo>
                    <a:pt x="1482" y="491"/>
                  </a:lnTo>
                  <a:lnTo>
                    <a:pt x="1476" y="497"/>
                  </a:lnTo>
                  <a:lnTo>
                    <a:pt x="1469" y="502"/>
                  </a:lnTo>
                  <a:lnTo>
                    <a:pt x="1463" y="507"/>
                  </a:lnTo>
                  <a:lnTo>
                    <a:pt x="1455" y="511"/>
                  </a:lnTo>
                  <a:lnTo>
                    <a:pt x="1448" y="514"/>
                  </a:lnTo>
                  <a:lnTo>
                    <a:pt x="1440" y="517"/>
                  </a:lnTo>
                  <a:lnTo>
                    <a:pt x="1431" y="519"/>
                  </a:lnTo>
                  <a:lnTo>
                    <a:pt x="1422" y="520"/>
                  </a:lnTo>
                  <a:lnTo>
                    <a:pt x="1413" y="520"/>
                  </a:lnTo>
                  <a:lnTo>
                    <a:pt x="87" y="520"/>
                  </a:lnTo>
                  <a:lnTo>
                    <a:pt x="87" y="520"/>
                  </a:lnTo>
                  <a:lnTo>
                    <a:pt x="79" y="520"/>
                  </a:lnTo>
                  <a:lnTo>
                    <a:pt x="70" y="519"/>
                  </a:lnTo>
                  <a:lnTo>
                    <a:pt x="61" y="517"/>
                  </a:lnTo>
                  <a:lnTo>
                    <a:pt x="53" y="514"/>
                  </a:lnTo>
                  <a:lnTo>
                    <a:pt x="46" y="511"/>
                  </a:lnTo>
                  <a:lnTo>
                    <a:pt x="38" y="507"/>
                  </a:lnTo>
                  <a:lnTo>
                    <a:pt x="31" y="502"/>
                  </a:lnTo>
                  <a:lnTo>
                    <a:pt x="26" y="497"/>
                  </a:lnTo>
                  <a:lnTo>
                    <a:pt x="19" y="491"/>
                  </a:lnTo>
                  <a:lnTo>
                    <a:pt x="15" y="485"/>
                  </a:lnTo>
                  <a:lnTo>
                    <a:pt x="11" y="478"/>
                  </a:lnTo>
                  <a:lnTo>
                    <a:pt x="6" y="471"/>
                  </a:lnTo>
                  <a:lnTo>
                    <a:pt x="4" y="464"/>
                  </a:lnTo>
                  <a:lnTo>
                    <a:pt x="2" y="456"/>
                  </a:lnTo>
                  <a:lnTo>
                    <a:pt x="0" y="448"/>
                  </a:lnTo>
                  <a:lnTo>
                    <a:pt x="0" y="440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2" y="65"/>
                  </a:lnTo>
                  <a:lnTo>
                    <a:pt x="4" y="57"/>
                  </a:lnTo>
                  <a:lnTo>
                    <a:pt x="6" y="50"/>
                  </a:lnTo>
                  <a:lnTo>
                    <a:pt x="11" y="43"/>
                  </a:lnTo>
                  <a:lnTo>
                    <a:pt x="15" y="36"/>
                  </a:lnTo>
                  <a:lnTo>
                    <a:pt x="19" y="29"/>
                  </a:lnTo>
                  <a:lnTo>
                    <a:pt x="26" y="23"/>
                  </a:lnTo>
                  <a:lnTo>
                    <a:pt x="31" y="18"/>
                  </a:lnTo>
                  <a:lnTo>
                    <a:pt x="38" y="14"/>
                  </a:lnTo>
                  <a:lnTo>
                    <a:pt x="46" y="10"/>
                  </a:lnTo>
                  <a:lnTo>
                    <a:pt x="53" y="6"/>
                  </a:lnTo>
                  <a:lnTo>
                    <a:pt x="61" y="4"/>
                  </a:lnTo>
                  <a:lnTo>
                    <a:pt x="70" y="2"/>
                  </a:lnTo>
                  <a:lnTo>
                    <a:pt x="79" y="0"/>
                  </a:lnTo>
                  <a:lnTo>
                    <a:pt x="8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814035" y="2054556"/>
              <a:ext cx="3084050" cy="103700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algn="ctr"/>
              <a:r>
                <a:rPr lang="el-GR" sz="2200" b="1" dirty="0">
                  <a:solidFill>
                    <a:schemeClr val="tx2">
                      <a:lumMod val="75000"/>
                    </a:schemeClr>
                  </a:solidFill>
                  <a:latin typeface="Calibri" panose="020F0502020204030204"/>
                </a:rPr>
                <a:t>Υλικό </a:t>
              </a:r>
              <a:r>
                <a:rPr lang="en-GB" sz="2200" b="1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/>
                </a:rPr>
                <a:t>Chamilo</a:t>
              </a:r>
              <a:endParaRPr lang="en-US" sz="22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783898" y="3700062"/>
            <a:ext cx="2961544" cy="1114385"/>
            <a:chOff x="8700216" y="3644342"/>
            <a:chExt cx="3257698" cy="1225824"/>
          </a:xfrm>
        </p:grpSpPr>
        <p:sp>
          <p:nvSpPr>
            <p:cNvPr id="35" name="Freeform 1255"/>
            <p:cNvSpPr>
              <a:spLocks/>
            </p:cNvSpPr>
            <p:nvPr/>
          </p:nvSpPr>
          <p:spPr bwMode="auto">
            <a:xfrm rot="10800000" flipH="1">
              <a:off x="8700216" y="3644342"/>
              <a:ext cx="3257698" cy="1225824"/>
            </a:xfrm>
            <a:custGeom>
              <a:avLst/>
              <a:gdLst>
                <a:gd name="T0" fmla="*/ 1413 w 1501"/>
                <a:gd name="T1" fmla="*/ 0 h 521"/>
                <a:gd name="T2" fmla="*/ 1422 w 1501"/>
                <a:gd name="T3" fmla="*/ 1 h 521"/>
                <a:gd name="T4" fmla="*/ 1440 w 1501"/>
                <a:gd name="T5" fmla="*/ 4 h 521"/>
                <a:gd name="T6" fmla="*/ 1455 w 1501"/>
                <a:gd name="T7" fmla="*/ 11 h 521"/>
                <a:gd name="T8" fmla="*/ 1469 w 1501"/>
                <a:gd name="T9" fmla="*/ 20 h 521"/>
                <a:gd name="T10" fmla="*/ 1482 w 1501"/>
                <a:gd name="T11" fmla="*/ 30 h 521"/>
                <a:gd name="T12" fmla="*/ 1490 w 1501"/>
                <a:gd name="T13" fmla="*/ 43 h 521"/>
                <a:gd name="T14" fmla="*/ 1497 w 1501"/>
                <a:gd name="T15" fmla="*/ 57 h 521"/>
                <a:gd name="T16" fmla="*/ 1501 w 1501"/>
                <a:gd name="T17" fmla="*/ 73 h 521"/>
                <a:gd name="T18" fmla="*/ 1501 w 1501"/>
                <a:gd name="T19" fmla="*/ 441 h 521"/>
                <a:gd name="T20" fmla="*/ 1501 w 1501"/>
                <a:gd name="T21" fmla="*/ 449 h 521"/>
                <a:gd name="T22" fmla="*/ 1497 w 1501"/>
                <a:gd name="T23" fmla="*/ 464 h 521"/>
                <a:gd name="T24" fmla="*/ 1490 w 1501"/>
                <a:gd name="T25" fmla="*/ 479 h 521"/>
                <a:gd name="T26" fmla="*/ 1482 w 1501"/>
                <a:gd name="T27" fmla="*/ 491 h 521"/>
                <a:gd name="T28" fmla="*/ 1469 w 1501"/>
                <a:gd name="T29" fmla="*/ 502 h 521"/>
                <a:gd name="T30" fmla="*/ 1455 w 1501"/>
                <a:gd name="T31" fmla="*/ 511 h 521"/>
                <a:gd name="T32" fmla="*/ 1440 w 1501"/>
                <a:gd name="T33" fmla="*/ 517 h 521"/>
                <a:gd name="T34" fmla="*/ 1422 w 1501"/>
                <a:gd name="T35" fmla="*/ 520 h 521"/>
                <a:gd name="T36" fmla="*/ 87 w 1501"/>
                <a:gd name="T37" fmla="*/ 521 h 521"/>
                <a:gd name="T38" fmla="*/ 79 w 1501"/>
                <a:gd name="T39" fmla="*/ 520 h 521"/>
                <a:gd name="T40" fmla="*/ 61 w 1501"/>
                <a:gd name="T41" fmla="*/ 517 h 521"/>
                <a:gd name="T42" fmla="*/ 46 w 1501"/>
                <a:gd name="T43" fmla="*/ 511 h 521"/>
                <a:gd name="T44" fmla="*/ 31 w 1501"/>
                <a:gd name="T45" fmla="*/ 502 h 521"/>
                <a:gd name="T46" fmla="*/ 19 w 1501"/>
                <a:gd name="T47" fmla="*/ 491 h 521"/>
                <a:gd name="T48" fmla="*/ 11 w 1501"/>
                <a:gd name="T49" fmla="*/ 479 h 521"/>
                <a:gd name="T50" fmla="*/ 4 w 1501"/>
                <a:gd name="T51" fmla="*/ 464 h 521"/>
                <a:gd name="T52" fmla="*/ 0 w 1501"/>
                <a:gd name="T53" fmla="*/ 449 h 521"/>
                <a:gd name="T54" fmla="*/ 0 w 1501"/>
                <a:gd name="T55" fmla="*/ 81 h 521"/>
                <a:gd name="T56" fmla="*/ 0 w 1501"/>
                <a:gd name="T57" fmla="*/ 73 h 521"/>
                <a:gd name="T58" fmla="*/ 4 w 1501"/>
                <a:gd name="T59" fmla="*/ 57 h 521"/>
                <a:gd name="T60" fmla="*/ 11 w 1501"/>
                <a:gd name="T61" fmla="*/ 43 h 521"/>
                <a:gd name="T62" fmla="*/ 19 w 1501"/>
                <a:gd name="T63" fmla="*/ 30 h 521"/>
                <a:gd name="T64" fmla="*/ 31 w 1501"/>
                <a:gd name="T65" fmla="*/ 20 h 521"/>
                <a:gd name="T66" fmla="*/ 46 w 1501"/>
                <a:gd name="T67" fmla="*/ 11 h 521"/>
                <a:gd name="T68" fmla="*/ 61 w 1501"/>
                <a:gd name="T69" fmla="*/ 4 h 521"/>
                <a:gd name="T70" fmla="*/ 79 w 1501"/>
                <a:gd name="T71" fmla="*/ 1 h 521"/>
                <a:gd name="T72" fmla="*/ 87 w 1501"/>
                <a:gd name="T73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1" h="521">
                  <a:moveTo>
                    <a:pt x="87" y="0"/>
                  </a:moveTo>
                  <a:lnTo>
                    <a:pt x="1413" y="0"/>
                  </a:lnTo>
                  <a:lnTo>
                    <a:pt x="1413" y="0"/>
                  </a:lnTo>
                  <a:lnTo>
                    <a:pt x="1422" y="1"/>
                  </a:lnTo>
                  <a:lnTo>
                    <a:pt x="1431" y="2"/>
                  </a:lnTo>
                  <a:lnTo>
                    <a:pt x="1440" y="4"/>
                  </a:lnTo>
                  <a:lnTo>
                    <a:pt x="1448" y="8"/>
                  </a:lnTo>
                  <a:lnTo>
                    <a:pt x="1455" y="11"/>
                  </a:lnTo>
                  <a:lnTo>
                    <a:pt x="1463" y="15"/>
                  </a:lnTo>
                  <a:lnTo>
                    <a:pt x="1469" y="20"/>
                  </a:lnTo>
                  <a:lnTo>
                    <a:pt x="1476" y="25"/>
                  </a:lnTo>
                  <a:lnTo>
                    <a:pt x="1482" y="30"/>
                  </a:lnTo>
                  <a:lnTo>
                    <a:pt x="1486" y="37"/>
                  </a:lnTo>
                  <a:lnTo>
                    <a:pt x="1490" y="43"/>
                  </a:lnTo>
                  <a:lnTo>
                    <a:pt x="1495" y="50"/>
                  </a:lnTo>
                  <a:lnTo>
                    <a:pt x="1497" y="57"/>
                  </a:lnTo>
                  <a:lnTo>
                    <a:pt x="1499" y="65"/>
                  </a:lnTo>
                  <a:lnTo>
                    <a:pt x="1501" y="73"/>
                  </a:lnTo>
                  <a:lnTo>
                    <a:pt x="1501" y="81"/>
                  </a:lnTo>
                  <a:lnTo>
                    <a:pt x="1501" y="441"/>
                  </a:lnTo>
                  <a:lnTo>
                    <a:pt x="1501" y="441"/>
                  </a:lnTo>
                  <a:lnTo>
                    <a:pt x="1501" y="449"/>
                  </a:lnTo>
                  <a:lnTo>
                    <a:pt x="1499" y="457"/>
                  </a:lnTo>
                  <a:lnTo>
                    <a:pt x="1497" y="464"/>
                  </a:lnTo>
                  <a:lnTo>
                    <a:pt x="1495" y="472"/>
                  </a:lnTo>
                  <a:lnTo>
                    <a:pt x="1490" y="479"/>
                  </a:lnTo>
                  <a:lnTo>
                    <a:pt x="1486" y="485"/>
                  </a:lnTo>
                  <a:lnTo>
                    <a:pt x="1482" y="491"/>
                  </a:lnTo>
                  <a:lnTo>
                    <a:pt x="1476" y="497"/>
                  </a:lnTo>
                  <a:lnTo>
                    <a:pt x="1469" y="502"/>
                  </a:lnTo>
                  <a:lnTo>
                    <a:pt x="1463" y="507"/>
                  </a:lnTo>
                  <a:lnTo>
                    <a:pt x="1455" y="511"/>
                  </a:lnTo>
                  <a:lnTo>
                    <a:pt x="1448" y="514"/>
                  </a:lnTo>
                  <a:lnTo>
                    <a:pt x="1440" y="517"/>
                  </a:lnTo>
                  <a:lnTo>
                    <a:pt x="1431" y="519"/>
                  </a:lnTo>
                  <a:lnTo>
                    <a:pt x="1422" y="520"/>
                  </a:lnTo>
                  <a:lnTo>
                    <a:pt x="1413" y="521"/>
                  </a:lnTo>
                  <a:lnTo>
                    <a:pt x="87" y="521"/>
                  </a:lnTo>
                  <a:lnTo>
                    <a:pt x="87" y="521"/>
                  </a:lnTo>
                  <a:lnTo>
                    <a:pt x="79" y="520"/>
                  </a:lnTo>
                  <a:lnTo>
                    <a:pt x="70" y="519"/>
                  </a:lnTo>
                  <a:lnTo>
                    <a:pt x="61" y="517"/>
                  </a:lnTo>
                  <a:lnTo>
                    <a:pt x="53" y="514"/>
                  </a:lnTo>
                  <a:lnTo>
                    <a:pt x="46" y="511"/>
                  </a:lnTo>
                  <a:lnTo>
                    <a:pt x="38" y="507"/>
                  </a:lnTo>
                  <a:lnTo>
                    <a:pt x="31" y="502"/>
                  </a:lnTo>
                  <a:lnTo>
                    <a:pt x="26" y="497"/>
                  </a:lnTo>
                  <a:lnTo>
                    <a:pt x="19" y="491"/>
                  </a:lnTo>
                  <a:lnTo>
                    <a:pt x="15" y="485"/>
                  </a:lnTo>
                  <a:lnTo>
                    <a:pt x="11" y="479"/>
                  </a:lnTo>
                  <a:lnTo>
                    <a:pt x="6" y="472"/>
                  </a:lnTo>
                  <a:lnTo>
                    <a:pt x="4" y="464"/>
                  </a:lnTo>
                  <a:lnTo>
                    <a:pt x="2" y="457"/>
                  </a:lnTo>
                  <a:lnTo>
                    <a:pt x="0" y="449"/>
                  </a:lnTo>
                  <a:lnTo>
                    <a:pt x="0" y="441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2" y="65"/>
                  </a:lnTo>
                  <a:lnTo>
                    <a:pt x="4" y="57"/>
                  </a:lnTo>
                  <a:lnTo>
                    <a:pt x="6" y="50"/>
                  </a:lnTo>
                  <a:lnTo>
                    <a:pt x="11" y="43"/>
                  </a:lnTo>
                  <a:lnTo>
                    <a:pt x="15" y="37"/>
                  </a:lnTo>
                  <a:lnTo>
                    <a:pt x="19" y="30"/>
                  </a:lnTo>
                  <a:lnTo>
                    <a:pt x="26" y="25"/>
                  </a:lnTo>
                  <a:lnTo>
                    <a:pt x="31" y="20"/>
                  </a:lnTo>
                  <a:lnTo>
                    <a:pt x="38" y="15"/>
                  </a:lnTo>
                  <a:lnTo>
                    <a:pt x="46" y="11"/>
                  </a:lnTo>
                  <a:lnTo>
                    <a:pt x="53" y="8"/>
                  </a:lnTo>
                  <a:lnTo>
                    <a:pt x="61" y="4"/>
                  </a:lnTo>
                  <a:lnTo>
                    <a:pt x="70" y="2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814035" y="3750620"/>
              <a:ext cx="3084050" cy="103700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200" b="1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/>
                </a:rPr>
                <a:t>Περιορισμοί</a:t>
              </a:r>
              <a:endParaRPr lang="en-US" sz="2200" b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783898" y="5351075"/>
            <a:ext cx="2961544" cy="1114385"/>
            <a:chOff x="8700216" y="5333992"/>
            <a:chExt cx="3257698" cy="1225824"/>
          </a:xfrm>
        </p:grpSpPr>
        <p:sp>
          <p:nvSpPr>
            <p:cNvPr id="36" name="Freeform 1256"/>
            <p:cNvSpPr>
              <a:spLocks/>
            </p:cNvSpPr>
            <p:nvPr/>
          </p:nvSpPr>
          <p:spPr bwMode="auto">
            <a:xfrm rot="10800000" flipH="1">
              <a:off x="8700216" y="5333992"/>
              <a:ext cx="3257698" cy="1225824"/>
            </a:xfrm>
            <a:custGeom>
              <a:avLst/>
              <a:gdLst>
                <a:gd name="T0" fmla="*/ 1413 w 1501"/>
                <a:gd name="T1" fmla="*/ 0 h 520"/>
                <a:gd name="T2" fmla="*/ 1422 w 1501"/>
                <a:gd name="T3" fmla="*/ 1 h 520"/>
                <a:gd name="T4" fmla="*/ 1440 w 1501"/>
                <a:gd name="T5" fmla="*/ 4 h 520"/>
                <a:gd name="T6" fmla="*/ 1455 w 1501"/>
                <a:gd name="T7" fmla="*/ 10 h 520"/>
                <a:gd name="T8" fmla="*/ 1469 w 1501"/>
                <a:gd name="T9" fmla="*/ 19 h 520"/>
                <a:gd name="T10" fmla="*/ 1482 w 1501"/>
                <a:gd name="T11" fmla="*/ 30 h 520"/>
                <a:gd name="T12" fmla="*/ 1490 w 1501"/>
                <a:gd name="T13" fmla="*/ 42 h 520"/>
                <a:gd name="T14" fmla="*/ 1497 w 1501"/>
                <a:gd name="T15" fmla="*/ 57 h 520"/>
                <a:gd name="T16" fmla="*/ 1501 w 1501"/>
                <a:gd name="T17" fmla="*/ 72 h 520"/>
                <a:gd name="T18" fmla="*/ 1501 w 1501"/>
                <a:gd name="T19" fmla="*/ 440 h 520"/>
                <a:gd name="T20" fmla="*/ 1501 w 1501"/>
                <a:gd name="T21" fmla="*/ 448 h 520"/>
                <a:gd name="T22" fmla="*/ 1497 w 1501"/>
                <a:gd name="T23" fmla="*/ 463 h 520"/>
                <a:gd name="T24" fmla="*/ 1490 w 1501"/>
                <a:gd name="T25" fmla="*/ 478 h 520"/>
                <a:gd name="T26" fmla="*/ 1482 w 1501"/>
                <a:gd name="T27" fmla="*/ 491 h 520"/>
                <a:gd name="T28" fmla="*/ 1469 w 1501"/>
                <a:gd name="T29" fmla="*/ 501 h 520"/>
                <a:gd name="T30" fmla="*/ 1455 w 1501"/>
                <a:gd name="T31" fmla="*/ 510 h 520"/>
                <a:gd name="T32" fmla="*/ 1440 w 1501"/>
                <a:gd name="T33" fmla="*/ 516 h 520"/>
                <a:gd name="T34" fmla="*/ 1422 w 1501"/>
                <a:gd name="T35" fmla="*/ 519 h 520"/>
                <a:gd name="T36" fmla="*/ 87 w 1501"/>
                <a:gd name="T37" fmla="*/ 520 h 520"/>
                <a:gd name="T38" fmla="*/ 79 w 1501"/>
                <a:gd name="T39" fmla="*/ 519 h 520"/>
                <a:gd name="T40" fmla="*/ 61 w 1501"/>
                <a:gd name="T41" fmla="*/ 516 h 520"/>
                <a:gd name="T42" fmla="*/ 46 w 1501"/>
                <a:gd name="T43" fmla="*/ 510 h 520"/>
                <a:gd name="T44" fmla="*/ 31 w 1501"/>
                <a:gd name="T45" fmla="*/ 501 h 520"/>
                <a:gd name="T46" fmla="*/ 19 w 1501"/>
                <a:gd name="T47" fmla="*/ 491 h 520"/>
                <a:gd name="T48" fmla="*/ 11 w 1501"/>
                <a:gd name="T49" fmla="*/ 478 h 520"/>
                <a:gd name="T50" fmla="*/ 4 w 1501"/>
                <a:gd name="T51" fmla="*/ 463 h 520"/>
                <a:gd name="T52" fmla="*/ 0 w 1501"/>
                <a:gd name="T53" fmla="*/ 448 h 520"/>
                <a:gd name="T54" fmla="*/ 0 w 1501"/>
                <a:gd name="T55" fmla="*/ 80 h 520"/>
                <a:gd name="T56" fmla="*/ 0 w 1501"/>
                <a:gd name="T57" fmla="*/ 72 h 520"/>
                <a:gd name="T58" fmla="*/ 4 w 1501"/>
                <a:gd name="T59" fmla="*/ 57 h 520"/>
                <a:gd name="T60" fmla="*/ 11 w 1501"/>
                <a:gd name="T61" fmla="*/ 42 h 520"/>
                <a:gd name="T62" fmla="*/ 19 w 1501"/>
                <a:gd name="T63" fmla="*/ 30 h 520"/>
                <a:gd name="T64" fmla="*/ 31 w 1501"/>
                <a:gd name="T65" fmla="*/ 19 h 520"/>
                <a:gd name="T66" fmla="*/ 46 w 1501"/>
                <a:gd name="T67" fmla="*/ 10 h 520"/>
                <a:gd name="T68" fmla="*/ 61 w 1501"/>
                <a:gd name="T69" fmla="*/ 4 h 520"/>
                <a:gd name="T70" fmla="*/ 79 w 1501"/>
                <a:gd name="T71" fmla="*/ 1 h 520"/>
                <a:gd name="T72" fmla="*/ 87 w 1501"/>
                <a:gd name="T73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1" h="520">
                  <a:moveTo>
                    <a:pt x="87" y="0"/>
                  </a:moveTo>
                  <a:lnTo>
                    <a:pt x="1413" y="0"/>
                  </a:lnTo>
                  <a:lnTo>
                    <a:pt x="1413" y="0"/>
                  </a:lnTo>
                  <a:lnTo>
                    <a:pt x="1422" y="1"/>
                  </a:lnTo>
                  <a:lnTo>
                    <a:pt x="1431" y="2"/>
                  </a:lnTo>
                  <a:lnTo>
                    <a:pt x="1440" y="4"/>
                  </a:lnTo>
                  <a:lnTo>
                    <a:pt x="1448" y="7"/>
                  </a:lnTo>
                  <a:lnTo>
                    <a:pt x="1455" y="10"/>
                  </a:lnTo>
                  <a:lnTo>
                    <a:pt x="1463" y="14"/>
                  </a:lnTo>
                  <a:lnTo>
                    <a:pt x="1469" y="19"/>
                  </a:lnTo>
                  <a:lnTo>
                    <a:pt x="1476" y="24"/>
                  </a:lnTo>
                  <a:lnTo>
                    <a:pt x="1482" y="30"/>
                  </a:lnTo>
                  <a:lnTo>
                    <a:pt x="1486" y="36"/>
                  </a:lnTo>
                  <a:lnTo>
                    <a:pt x="1490" y="42"/>
                  </a:lnTo>
                  <a:lnTo>
                    <a:pt x="1495" y="49"/>
                  </a:lnTo>
                  <a:lnTo>
                    <a:pt x="1497" y="57"/>
                  </a:lnTo>
                  <a:lnTo>
                    <a:pt x="1499" y="64"/>
                  </a:lnTo>
                  <a:lnTo>
                    <a:pt x="1501" y="72"/>
                  </a:lnTo>
                  <a:lnTo>
                    <a:pt x="1501" y="80"/>
                  </a:lnTo>
                  <a:lnTo>
                    <a:pt x="1501" y="440"/>
                  </a:lnTo>
                  <a:lnTo>
                    <a:pt x="1501" y="440"/>
                  </a:lnTo>
                  <a:lnTo>
                    <a:pt x="1501" y="448"/>
                  </a:lnTo>
                  <a:lnTo>
                    <a:pt x="1499" y="456"/>
                  </a:lnTo>
                  <a:lnTo>
                    <a:pt x="1497" y="463"/>
                  </a:lnTo>
                  <a:lnTo>
                    <a:pt x="1495" y="471"/>
                  </a:lnTo>
                  <a:lnTo>
                    <a:pt x="1490" y="478"/>
                  </a:lnTo>
                  <a:lnTo>
                    <a:pt x="1486" y="484"/>
                  </a:lnTo>
                  <a:lnTo>
                    <a:pt x="1482" y="491"/>
                  </a:lnTo>
                  <a:lnTo>
                    <a:pt x="1476" y="496"/>
                  </a:lnTo>
                  <a:lnTo>
                    <a:pt x="1469" y="501"/>
                  </a:lnTo>
                  <a:lnTo>
                    <a:pt x="1463" y="506"/>
                  </a:lnTo>
                  <a:lnTo>
                    <a:pt x="1455" y="510"/>
                  </a:lnTo>
                  <a:lnTo>
                    <a:pt x="1448" y="513"/>
                  </a:lnTo>
                  <a:lnTo>
                    <a:pt x="1440" y="516"/>
                  </a:lnTo>
                  <a:lnTo>
                    <a:pt x="1431" y="518"/>
                  </a:lnTo>
                  <a:lnTo>
                    <a:pt x="1422" y="519"/>
                  </a:lnTo>
                  <a:lnTo>
                    <a:pt x="1413" y="520"/>
                  </a:lnTo>
                  <a:lnTo>
                    <a:pt x="87" y="520"/>
                  </a:lnTo>
                  <a:lnTo>
                    <a:pt x="87" y="520"/>
                  </a:lnTo>
                  <a:lnTo>
                    <a:pt x="79" y="519"/>
                  </a:lnTo>
                  <a:lnTo>
                    <a:pt x="70" y="518"/>
                  </a:lnTo>
                  <a:lnTo>
                    <a:pt x="61" y="516"/>
                  </a:lnTo>
                  <a:lnTo>
                    <a:pt x="53" y="513"/>
                  </a:lnTo>
                  <a:lnTo>
                    <a:pt x="46" y="510"/>
                  </a:lnTo>
                  <a:lnTo>
                    <a:pt x="38" y="506"/>
                  </a:lnTo>
                  <a:lnTo>
                    <a:pt x="31" y="501"/>
                  </a:lnTo>
                  <a:lnTo>
                    <a:pt x="26" y="496"/>
                  </a:lnTo>
                  <a:lnTo>
                    <a:pt x="19" y="491"/>
                  </a:lnTo>
                  <a:lnTo>
                    <a:pt x="15" y="484"/>
                  </a:lnTo>
                  <a:lnTo>
                    <a:pt x="11" y="478"/>
                  </a:lnTo>
                  <a:lnTo>
                    <a:pt x="6" y="471"/>
                  </a:lnTo>
                  <a:lnTo>
                    <a:pt x="4" y="463"/>
                  </a:lnTo>
                  <a:lnTo>
                    <a:pt x="2" y="456"/>
                  </a:lnTo>
                  <a:lnTo>
                    <a:pt x="0" y="448"/>
                  </a:lnTo>
                  <a:lnTo>
                    <a:pt x="0" y="44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2" y="64"/>
                  </a:lnTo>
                  <a:lnTo>
                    <a:pt x="4" y="57"/>
                  </a:lnTo>
                  <a:lnTo>
                    <a:pt x="6" y="49"/>
                  </a:lnTo>
                  <a:lnTo>
                    <a:pt x="11" y="42"/>
                  </a:lnTo>
                  <a:lnTo>
                    <a:pt x="15" y="36"/>
                  </a:lnTo>
                  <a:lnTo>
                    <a:pt x="19" y="30"/>
                  </a:lnTo>
                  <a:lnTo>
                    <a:pt x="26" y="24"/>
                  </a:lnTo>
                  <a:lnTo>
                    <a:pt x="31" y="19"/>
                  </a:lnTo>
                  <a:lnTo>
                    <a:pt x="38" y="14"/>
                  </a:lnTo>
                  <a:lnTo>
                    <a:pt x="46" y="10"/>
                  </a:lnTo>
                  <a:lnTo>
                    <a:pt x="53" y="7"/>
                  </a:lnTo>
                  <a:lnTo>
                    <a:pt x="61" y="4"/>
                  </a:lnTo>
                  <a:lnTo>
                    <a:pt x="70" y="2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317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814035" y="5439999"/>
              <a:ext cx="3084050" cy="103700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200" b="1" dirty="0">
                  <a:solidFill>
                    <a:srgbClr val="FFFF00"/>
                  </a:solidFill>
                  <a:latin typeface="Calibri" panose="020F0502020204030204"/>
                </a:rPr>
                <a:t>Συμπεράσματα</a:t>
              </a:r>
              <a:endParaRPr lang="en-US" sz="2200" b="1" dirty="0">
                <a:solidFill>
                  <a:srgbClr val="FFFF00"/>
                </a:solidFill>
                <a:latin typeface="Calibri" panose="020F0502020204030204"/>
              </a:endParaRPr>
            </a:p>
          </p:txBody>
        </p:sp>
      </p:grpSp>
      <p:sp>
        <p:nvSpPr>
          <p:cNvPr id="45" name="Freeform 1249"/>
          <p:cNvSpPr>
            <a:spLocks/>
          </p:cNvSpPr>
          <p:nvPr/>
        </p:nvSpPr>
        <p:spPr bwMode="auto">
          <a:xfrm rot="10800000" flipH="1">
            <a:off x="4253187" y="1089042"/>
            <a:ext cx="863100" cy="751128"/>
          </a:xfrm>
          <a:custGeom>
            <a:avLst/>
            <a:gdLst>
              <a:gd name="T0" fmla="*/ 1414 w 1501"/>
              <a:gd name="T1" fmla="*/ 0 h 520"/>
              <a:gd name="T2" fmla="*/ 1422 w 1501"/>
              <a:gd name="T3" fmla="*/ 0 h 520"/>
              <a:gd name="T4" fmla="*/ 1440 w 1501"/>
              <a:gd name="T5" fmla="*/ 3 h 520"/>
              <a:gd name="T6" fmla="*/ 1455 w 1501"/>
              <a:gd name="T7" fmla="*/ 9 h 520"/>
              <a:gd name="T8" fmla="*/ 1470 w 1501"/>
              <a:gd name="T9" fmla="*/ 18 h 520"/>
              <a:gd name="T10" fmla="*/ 1482 w 1501"/>
              <a:gd name="T11" fmla="*/ 29 h 520"/>
              <a:gd name="T12" fmla="*/ 1490 w 1501"/>
              <a:gd name="T13" fmla="*/ 42 h 520"/>
              <a:gd name="T14" fmla="*/ 1497 w 1501"/>
              <a:gd name="T15" fmla="*/ 57 h 520"/>
              <a:gd name="T16" fmla="*/ 1501 w 1501"/>
              <a:gd name="T17" fmla="*/ 73 h 520"/>
              <a:gd name="T18" fmla="*/ 1501 w 1501"/>
              <a:gd name="T19" fmla="*/ 440 h 520"/>
              <a:gd name="T20" fmla="*/ 1501 w 1501"/>
              <a:gd name="T21" fmla="*/ 448 h 520"/>
              <a:gd name="T22" fmla="*/ 1497 w 1501"/>
              <a:gd name="T23" fmla="*/ 464 h 520"/>
              <a:gd name="T24" fmla="*/ 1490 w 1501"/>
              <a:gd name="T25" fmla="*/ 478 h 520"/>
              <a:gd name="T26" fmla="*/ 1482 w 1501"/>
              <a:gd name="T27" fmla="*/ 491 h 520"/>
              <a:gd name="T28" fmla="*/ 1470 w 1501"/>
              <a:gd name="T29" fmla="*/ 502 h 520"/>
              <a:gd name="T30" fmla="*/ 1455 w 1501"/>
              <a:gd name="T31" fmla="*/ 510 h 520"/>
              <a:gd name="T32" fmla="*/ 1440 w 1501"/>
              <a:gd name="T33" fmla="*/ 516 h 520"/>
              <a:gd name="T34" fmla="*/ 1422 w 1501"/>
              <a:gd name="T35" fmla="*/ 520 h 520"/>
              <a:gd name="T36" fmla="*/ 88 w 1501"/>
              <a:gd name="T37" fmla="*/ 520 h 520"/>
              <a:gd name="T38" fmla="*/ 79 w 1501"/>
              <a:gd name="T39" fmla="*/ 520 h 520"/>
              <a:gd name="T40" fmla="*/ 61 w 1501"/>
              <a:gd name="T41" fmla="*/ 516 h 520"/>
              <a:gd name="T42" fmla="*/ 46 w 1501"/>
              <a:gd name="T43" fmla="*/ 510 h 520"/>
              <a:gd name="T44" fmla="*/ 32 w 1501"/>
              <a:gd name="T45" fmla="*/ 502 h 520"/>
              <a:gd name="T46" fmla="*/ 19 w 1501"/>
              <a:gd name="T47" fmla="*/ 491 h 520"/>
              <a:gd name="T48" fmla="*/ 11 w 1501"/>
              <a:gd name="T49" fmla="*/ 478 h 520"/>
              <a:gd name="T50" fmla="*/ 4 w 1501"/>
              <a:gd name="T51" fmla="*/ 464 h 520"/>
              <a:gd name="T52" fmla="*/ 0 w 1501"/>
              <a:gd name="T53" fmla="*/ 448 h 520"/>
              <a:gd name="T54" fmla="*/ 0 w 1501"/>
              <a:gd name="T55" fmla="*/ 81 h 520"/>
              <a:gd name="T56" fmla="*/ 0 w 1501"/>
              <a:gd name="T57" fmla="*/ 73 h 520"/>
              <a:gd name="T58" fmla="*/ 4 w 1501"/>
              <a:gd name="T59" fmla="*/ 57 h 520"/>
              <a:gd name="T60" fmla="*/ 11 w 1501"/>
              <a:gd name="T61" fmla="*/ 42 h 520"/>
              <a:gd name="T62" fmla="*/ 19 w 1501"/>
              <a:gd name="T63" fmla="*/ 29 h 520"/>
              <a:gd name="T64" fmla="*/ 32 w 1501"/>
              <a:gd name="T65" fmla="*/ 18 h 520"/>
              <a:gd name="T66" fmla="*/ 46 w 1501"/>
              <a:gd name="T67" fmla="*/ 9 h 520"/>
              <a:gd name="T68" fmla="*/ 61 w 1501"/>
              <a:gd name="T69" fmla="*/ 3 h 520"/>
              <a:gd name="T70" fmla="*/ 79 w 1501"/>
              <a:gd name="T71" fmla="*/ 0 h 520"/>
              <a:gd name="T72" fmla="*/ 88 w 1501"/>
              <a:gd name="T73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01" h="520">
                <a:moveTo>
                  <a:pt x="88" y="0"/>
                </a:moveTo>
                <a:lnTo>
                  <a:pt x="1414" y="0"/>
                </a:lnTo>
                <a:lnTo>
                  <a:pt x="1414" y="0"/>
                </a:lnTo>
                <a:lnTo>
                  <a:pt x="1422" y="0"/>
                </a:lnTo>
                <a:lnTo>
                  <a:pt x="1431" y="1"/>
                </a:lnTo>
                <a:lnTo>
                  <a:pt x="1440" y="3"/>
                </a:lnTo>
                <a:lnTo>
                  <a:pt x="1448" y="6"/>
                </a:lnTo>
                <a:lnTo>
                  <a:pt x="1455" y="9"/>
                </a:lnTo>
                <a:lnTo>
                  <a:pt x="1463" y="13"/>
                </a:lnTo>
                <a:lnTo>
                  <a:pt x="1470" y="18"/>
                </a:lnTo>
                <a:lnTo>
                  <a:pt x="1476" y="23"/>
                </a:lnTo>
                <a:lnTo>
                  <a:pt x="1482" y="29"/>
                </a:lnTo>
                <a:lnTo>
                  <a:pt x="1486" y="35"/>
                </a:lnTo>
                <a:lnTo>
                  <a:pt x="1490" y="42"/>
                </a:lnTo>
                <a:lnTo>
                  <a:pt x="1495" y="49"/>
                </a:lnTo>
                <a:lnTo>
                  <a:pt x="1497" y="57"/>
                </a:lnTo>
                <a:lnTo>
                  <a:pt x="1499" y="65"/>
                </a:lnTo>
                <a:lnTo>
                  <a:pt x="1501" y="73"/>
                </a:lnTo>
                <a:lnTo>
                  <a:pt x="1501" y="81"/>
                </a:lnTo>
                <a:lnTo>
                  <a:pt x="1501" y="440"/>
                </a:lnTo>
                <a:lnTo>
                  <a:pt x="1501" y="440"/>
                </a:lnTo>
                <a:lnTo>
                  <a:pt x="1501" y="448"/>
                </a:lnTo>
                <a:lnTo>
                  <a:pt x="1499" y="456"/>
                </a:lnTo>
                <a:lnTo>
                  <a:pt x="1497" y="464"/>
                </a:lnTo>
                <a:lnTo>
                  <a:pt x="1495" y="471"/>
                </a:lnTo>
                <a:lnTo>
                  <a:pt x="1490" y="478"/>
                </a:lnTo>
                <a:lnTo>
                  <a:pt x="1486" y="485"/>
                </a:lnTo>
                <a:lnTo>
                  <a:pt x="1482" y="491"/>
                </a:lnTo>
                <a:lnTo>
                  <a:pt x="1476" y="496"/>
                </a:lnTo>
                <a:lnTo>
                  <a:pt x="1470" y="502"/>
                </a:lnTo>
                <a:lnTo>
                  <a:pt x="1463" y="506"/>
                </a:lnTo>
                <a:lnTo>
                  <a:pt x="1455" y="510"/>
                </a:lnTo>
                <a:lnTo>
                  <a:pt x="1448" y="514"/>
                </a:lnTo>
                <a:lnTo>
                  <a:pt x="1440" y="516"/>
                </a:lnTo>
                <a:lnTo>
                  <a:pt x="1431" y="518"/>
                </a:lnTo>
                <a:lnTo>
                  <a:pt x="1422" y="520"/>
                </a:lnTo>
                <a:lnTo>
                  <a:pt x="1414" y="520"/>
                </a:lnTo>
                <a:lnTo>
                  <a:pt x="88" y="520"/>
                </a:lnTo>
                <a:lnTo>
                  <a:pt x="88" y="520"/>
                </a:lnTo>
                <a:lnTo>
                  <a:pt x="79" y="520"/>
                </a:lnTo>
                <a:lnTo>
                  <a:pt x="70" y="518"/>
                </a:lnTo>
                <a:lnTo>
                  <a:pt x="61" y="516"/>
                </a:lnTo>
                <a:lnTo>
                  <a:pt x="53" y="514"/>
                </a:lnTo>
                <a:lnTo>
                  <a:pt x="46" y="510"/>
                </a:lnTo>
                <a:lnTo>
                  <a:pt x="38" y="506"/>
                </a:lnTo>
                <a:lnTo>
                  <a:pt x="32" y="502"/>
                </a:lnTo>
                <a:lnTo>
                  <a:pt x="26" y="496"/>
                </a:lnTo>
                <a:lnTo>
                  <a:pt x="19" y="491"/>
                </a:lnTo>
                <a:lnTo>
                  <a:pt x="15" y="485"/>
                </a:lnTo>
                <a:lnTo>
                  <a:pt x="11" y="478"/>
                </a:lnTo>
                <a:lnTo>
                  <a:pt x="6" y="471"/>
                </a:lnTo>
                <a:lnTo>
                  <a:pt x="4" y="464"/>
                </a:lnTo>
                <a:lnTo>
                  <a:pt x="2" y="456"/>
                </a:lnTo>
                <a:lnTo>
                  <a:pt x="0" y="448"/>
                </a:lnTo>
                <a:lnTo>
                  <a:pt x="0" y="440"/>
                </a:lnTo>
                <a:lnTo>
                  <a:pt x="0" y="81"/>
                </a:lnTo>
                <a:lnTo>
                  <a:pt x="0" y="81"/>
                </a:lnTo>
                <a:lnTo>
                  <a:pt x="0" y="73"/>
                </a:lnTo>
                <a:lnTo>
                  <a:pt x="2" y="65"/>
                </a:lnTo>
                <a:lnTo>
                  <a:pt x="4" y="57"/>
                </a:lnTo>
                <a:lnTo>
                  <a:pt x="6" y="49"/>
                </a:lnTo>
                <a:lnTo>
                  <a:pt x="11" y="42"/>
                </a:lnTo>
                <a:lnTo>
                  <a:pt x="15" y="35"/>
                </a:lnTo>
                <a:lnTo>
                  <a:pt x="19" y="29"/>
                </a:lnTo>
                <a:lnTo>
                  <a:pt x="26" y="23"/>
                </a:lnTo>
                <a:lnTo>
                  <a:pt x="32" y="18"/>
                </a:lnTo>
                <a:lnTo>
                  <a:pt x="38" y="13"/>
                </a:lnTo>
                <a:lnTo>
                  <a:pt x="46" y="9"/>
                </a:lnTo>
                <a:lnTo>
                  <a:pt x="53" y="6"/>
                </a:lnTo>
                <a:lnTo>
                  <a:pt x="61" y="3"/>
                </a:lnTo>
                <a:lnTo>
                  <a:pt x="70" y="1"/>
                </a:lnTo>
                <a:lnTo>
                  <a:pt x="79" y="0"/>
                </a:lnTo>
                <a:lnTo>
                  <a:pt x="88" y="0"/>
                </a:lnTo>
                <a:lnTo>
                  <a:pt x="88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Θ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1250"/>
          <p:cNvSpPr>
            <a:spLocks/>
          </p:cNvSpPr>
          <p:nvPr/>
        </p:nvSpPr>
        <p:spPr bwMode="auto">
          <a:xfrm flipH="1">
            <a:off x="5200244" y="1089043"/>
            <a:ext cx="863100" cy="761281"/>
          </a:xfrm>
          <a:custGeom>
            <a:avLst/>
            <a:gdLst>
              <a:gd name="T0" fmla="*/ 1414 w 1501"/>
              <a:gd name="T1" fmla="*/ 0 h 520"/>
              <a:gd name="T2" fmla="*/ 1422 w 1501"/>
              <a:gd name="T3" fmla="*/ 0 h 520"/>
              <a:gd name="T4" fmla="*/ 1440 w 1501"/>
              <a:gd name="T5" fmla="*/ 4 h 520"/>
              <a:gd name="T6" fmla="*/ 1455 w 1501"/>
              <a:gd name="T7" fmla="*/ 10 h 520"/>
              <a:gd name="T8" fmla="*/ 1470 w 1501"/>
              <a:gd name="T9" fmla="*/ 18 h 520"/>
              <a:gd name="T10" fmla="*/ 1482 w 1501"/>
              <a:gd name="T11" fmla="*/ 29 h 520"/>
              <a:gd name="T12" fmla="*/ 1490 w 1501"/>
              <a:gd name="T13" fmla="*/ 43 h 520"/>
              <a:gd name="T14" fmla="*/ 1497 w 1501"/>
              <a:gd name="T15" fmla="*/ 57 h 520"/>
              <a:gd name="T16" fmla="*/ 1501 w 1501"/>
              <a:gd name="T17" fmla="*/ 73 h 520"/>
              <a:gd name="T18" fmla="*/ 1501 w 1501"/>
              <a:gd name="T19" fmla="*/ 440 h 520"/>
              <a:gd name="T20" fmla="*/ 1501 w 1501"/>
              <a:gd name="T21" fmla="*/ 448 h 520"/>
              <a:gd name="T22" fmla="*/ 1497 w 1501"/>
              <a:gd name="T23" fmla="*/ 464 h 520"/>
              <a:gd name="T24" fmla="*/ 1490 w 1501"/>
              <a:gd name="T25" fmla="*/ 478 h 520"/>
              <a:gd name="T26" fmla="*/ 1482 w 1501"/>
              <a:gd name="T27" fmla="*/ 491 h 520"/>
              <a:gd name="T28" fmla="*/ 1470 w 1501"/>
              <a:gd name="T29" fmla="*/ 502 h 520"/>
              <a:gd name="T30" fmla="*/ 1455 w 1501"/>
              <a:gd name="T31" fmla="*/ 511 h 520"/>
              <a:gd name="T32" fmla="*/ 1440 w 1501"/>
              <a:gd name="T33" fmla="*/ 517 h 520"/>
              <a:gd name="T34" fmla="*/ 1422 w 1501"/>
              <a:gd name="T35" fmla="*/ 520 h 520"/>
              <a:gd name="T36" fmla="*/ 88 w 1501"/>
              <a:gd name="T37" fmla="*/ 520 h 520"/>
              <a:gd name="T38" fmla="*/ 79 w 1501"/>
              <a:gd name="T39" fmla="*/ 520 h 520"/>
              <a:gd name="T40" fmla="*/ 61 w 1501"/>
              <a:gd name="T41" fmla="*/ 517 h 520"/>
              <a:gd name="T42" fmla="*/ 46 w 1501"/>
              <a:gd name="T43" fmla="*/ 511 h 520"/>
              <a:gd name="T44" fmla="*/ 32 w 1501"/>
              <a:gd name="T45" fmla="*/ 502 h 520"/>
              <a:gd name="T46" fmla="*/ 19 w 1501"/>
              <a:gd name="T47" fmla="*/ 491 h 520"/>
              <a:gd name="T48" fmla="*/ 11 w 1501"/>
              <a:gd name="T49" fmla="*/ 478 h 520"/>
              <a:gd name="T50" fmla="*/ 4 w 1501"/>
              <a:gd name="T51" fmla="*/ 464 h 520"/>
              <a:gd name="T52" fmla="*/ 0 w 1501"/>
              <a:gd name="T53" fmla="*/ 448 h 520"/>
              <a:gd name="T54" fmla="*/ 0 w 1501"/>
              <a:gd name="T55" fmla="*/ 81 h 520"/>
              <a:gd name="T56" fmla="*/ 0 w 1501"/>
              <a:gd name="T57" fmla="*/ 73 h 520"/>
              <a:gd name="T58" fmla="*/ 4 w 1501"/>
              <a:gd name="T59" fmla="*/ 57 h 520"/>
              <a:gd name="T60" fmla="*/ 11 w 1501"/>
              <a:gd name="T61" fmla="*/ 43 h 520"/>
              <a:gd name="T62" fmla="*/ 19 w 1501"/>
              <a:gd name="T63" fmla="*/ 29 h 520"/>
              <a:gd name="T64" fmla="*/ 32 w 1501"/>
              <a:gd name="T65" fmla="*/ 18 h 520"/>
              <a:gd name="T66" fmla="*/ 46 w 1501"/>
              <a:gd name="T67" fmla="*/ 10 h 520"/>
              <a:gd name="T68" fmla="*/ 61 w 1501"/>
              <a:gd name="T69" fmla="*/ 4 h 520"/>
              <a:gd name="T70" fmla="*/ 79 w 1501"/>
              <a:gd name="T71" fmla="*/ 0 h 520"/>
              <a:gd name="T72" fmla="*/ 88 w 1501"/>
              <a:gd name="T73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01" h="520">
                <a:moveTo>
                  <a:pt x="88" y="0"/>
                </a:moveTo>
                <a:lnTo>
                  <a:pt x="1414" y="0"/>
                </a:lnTo>
                <a:lnTo>
                  <a:pt x="1414" y="0"/>
                </a:lnTo>
                <a:lnTo>
                  <a:pt x="1422" y="0"/>
                </a:lnTo>
                <a:lnTo>
                  <a:pt x="1431" y="2"/>
                </a:lnTo>
                <a:lnTo>
                  <a:pt x="1440" y="4"/>
                </a:lnTo>
                <a:lnTo>
                  <a:pt x="1448" y="6"/>
                </a:lnTo>
                <a:lnTo>
                  <a:pt x="1455" y="10"/>
                </a:lnTo>
                <a:lnTo>
                  <a:pt x="1463" y="14"/>
                </a:lnTo>
                <a:lnTo>
                  <a:pt x="1470" y="18"/>
                </a:lnTo>
                <a:lnTo>
                  <a:pt x="1476" y="23"/>
                </a:lnTo>
                <a:lnTo>
                  <a:pt x="1482" y="29"/>
                </a:lnTo>
                <a:lnTo>
                  <a:pt x="1486" y="36"/>
                </a:lnTo>
                <a:lnTo>
                  <a:pt x="1490" y="43"/>
                </a:lnTo>
                <a:lnTo>
                  <a:pt x="1495" y="50"/>
                </a:lnTo>
                <a:lnTo>
                  <a:pt x="1497" y="57"/>
                </a:lnTo>
                <a:lnTo>
                  <a:pt x="1499" y="65"/>
                </a:lnTo>
                <a:lnTo>
                  <a:pt x="1501" y="73"/>
                </a:lnTo>
                <a:lnTo>
                  <a:pt x="1501" y="81"/>
                </a:lnTo>
                <a:lnTo>
                  <a:pt x="1501" y="440"/>
                </a:lnTo>
                <a:lnTo>
                  <a:pt x="1501" y="440"/>
                </a:lnTo>
                <a:lnTo>
                  <a:pt x="1501" y="448"/>
                </a:lnTo>
                <a:lnTo>
                  <a:pt x="1499" y="456"/>
                </a:lnTo>
                <a:lnTo>
                  <a:pt x="1497" y="464"/>
                </a:lnTo>
                <a:lnTo>
                  <a:pt x="1495" y="471"/>
                </a:lnTo>
                <a:lnTo>
                  <a:pt x="1490" y="478"/>
                </a:lnTo>
                <a:lnTo>
                  <a:pt x="1486" y="485"/>
                </a:lnTo>
                <a:lnTo>
                  <a:pt x="1482" y="491"/>
                </a:lnTo>
                <a:lnTo>
                  <a:pt x="1476" y="497"/>
                </a:lnTo>
                <a:lnTo>
                  <a:pt x="1470" y="502"/>
                </a:lnTo>
                <a:lnTo>
                  <a:pt x="1463" y="507"/>
                </a:lnTo>
                <a:lnTo>
                  <a:pt x="1455" y="511"/>
                </a:lnTo>
                <a:lnTo>
                  <a:pt x="1448" y="514"/>
                </a:lnTo>
                <a:lnTo>
                  <a:pt x="1440" y="517"/>
                </a:lnTo>
                <a:lnTo>
                  <a:pt x="1431" y="519"/>
                </a:lnTo>
                <a:lnTo>
                  <a:pt x="1422" y="520"/>
                </a:lnTo>
                <a:lnTo>
                  <a:pt x="1414" y="520"/>
                </a:lnTo>
                <a:lnTo>
                  <a:pt x="88" y="520"/>
                </a:lnTo>
                <a:lnTo>
                  <a:pt x="88" y="520"/>
                </a:lnTo>
                <a:lnTo>
                  <a:pt x="79" y="520"/>
                </a:lnTo>
                <a:lnTo>
                  <a:pt x="70" y="519"/>
                </a:lnTo>
                <a:lnTo>
                  <a:pt x="61" y="517"/>
                </a:lnTo>
                <a:lnTo>
                  <a:pt x="53" y="514"/>
                </a:lnTo>
                <a:lnTo>
                  <a:pt x="46" y="511"/>
                </a:lnTo>
                <a:lnTo>
                  <a:pt x="38" y="507"/>
                </a:lnTo>
                <a:lnTo>
                  <a:pt x="32" y="502"/>
                </a:lnTo>
                <a:lnTo>
                  <a:pt x="26" y="497"/>
                </a:lnTo>
                <a:lnTo>
                  <a:pt x="19" y="491"/>
                </a:lnTo>
                <a:lnTo>
                  <a:pt x="15" y="485"/>
                </a:lnTo>
                <a:lnTo>
                  <a:pt x="11" y="478"/>
                </a:lnTo>
                <a:lnTo>
                  <a:pt x="6" y="471"/>
                </a:lnTo>
                <a:lnTo>
                  <a:pt x="4" y="464"/>
                </a:lnTo>
                <a:lnTo>
                  <a:pt x="2" y="456"/>
                </a:lnTo>
                <a:lnTo>
                  <a:pt x="0" y="448"/>
                </a:lnTo>
                <a:lnTo>
                  <a:pt x="0" y="440"/>
                </a:lnTo>
                <a:lnTo>
                  <a:pt x="0" y="81"/>
                </a:lnTo>
                <a:lnTo>
                  <a:pt x="0" y="81"/>
                </a:lnTo>
                <a:lnTo>
                  <a:pt x="0" y="73"/>
                </a:lnTo>
                <a:lnTo>
                  <a:pt x="2" y="65"/>
                </a:lnTo>
                <a:lnTo>
                  <a:pt x="4" y="57"/>
                </a:lnTo>
                <a:lnTo>
                  <a:pt x="6" y="50"/>
                </a:lnTo>
                <a:lnTo>
                  <a:pt x="11" y="43"/>
                </a:lnTo>
                <a:lnTo>
                  <a:pt x="15" y="36"/>
                </a:lnTo>
                <a:lnTo>
                  <a:pt x="19" y="29"/>
                </a:lnTo>
                <a:lnTo>
                  <a:pt x="26" y="23"/>
                </a:lnTo>
                <a:lnTo>
                  <a:pt x="32" y="18"/>
                </a:lnTo>
                <a:lnTo>
                  <a:pt x="38" y="14"/>
                </a:lnTo>
                <a:lnTo>
                  <a:pt x="46" y="10"/>
                </a:lnTo>
                <a:lnTo>
                  <a:pt x="53" y="6"/>
                </a:lnTo>
                <a:lnTo>
                  <a:pt x="61" y="4"/>
                </a:lnTo>
                <a:lnTo>
                  <a:pt x="70" y="2"/>
                </a:lnTo>
                <a:lnTo>
                  <a:pt x="79" y="0"/>
                </a:lnTo>
                <a:lnTo>
                  <a:pt x="88" y="0"/>
                </a:lnTo>
                <a:lnTo>
                  <a:pt x="8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200" b="1" noProof="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Ε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47" name="Freeform 1251"/>
          <p:cNvSpPr>
            <a:spLocks/>
          </p:cNvSpPr>
          <p:nvPr/>
        </p:nvSpPr>
        <p:spPr bwMode="auto">
          <a:xfrm flipH="1">
            <a:off x="6147301" y="1089043"/>
            <a:ext cx="863100" cy="751128"/>
          </a:xfrm>
          <a:custGeom>
            <a:avLst/>
            <a:gdLst>
              <a:gd name="T0" fmla="*/ 1414 w 1501"/>
              <a:gd name="T1" fmla="*/ 0 h 521"/>
              <a:gd name="T2" fmla="*/ 1422 w 1501"/>
              <a:gd name="T3" fmla="*/ 1 h 521"/>
              <a:gd name="T4" fmla="*/ 1440 w 1501"/>
              <a:gd name="T5" fmla="*/ 4 h 521"/>
              <a:gd name="T6" fmla="*/ 1455 w 1501"/>
              <a:gd name="T7" fmla="*/ 11 h 521"/>
              <a:gd name="T8" fmla="*/ 1470 w 1501"/>
              <a:gd name="T9" fmla="*/ 20 h 521"/>
              <a:gd name="T10" fmla="*/ 1482 w 1501"/>
              <a:gd name="T11" fmla="*/ 30 h 521"/>
              <a:gd name="T12" fmla="*/ 1490 w 1501"/>
              <a:gd name="T13" fmla="*/ 43 h 521"/>
              <a:gd name="T14" fmla="*/ 1497 w 1501"/>
              <a:gd name="T15" fmla="*/ 57 h 521"/>
              <a:gd name="T16" fmla="*/ 1501 w 1501"/>
              <a:gd name="T17" fmla="*/ 73 h 521"/>
              <a:gd name="T18" fmla="*/ 1501 w 1501"/>
              <a:gd name="T19" fmla="*/ 441 h 521"/>
              <a:gd name="T20" fmla="*/ 1501 w 1501"/>
              <a:gd name="T21" fmla="*/ 449 h 521"/>
              <a:gd name="T22" fmla="*/ 1497 w 1501"/>
              <a:gd name="T23" fmla="*/ 464 h 521"/>
              <a:gd name="T24" fmla="*/ 1490 w 1501"/>
              <a:gd name="T25" fmla="*/ 479 h 521"/>
              <a:gd name="T26" fmla="*/ 1482 w 1501"/>
              <a:gd name="T27" fmla="*/ 491 h 521"/>
              <a:gd name="T28" fmla="*/ 1470 w 1501"/>
              <a:gd name="T29" fmla="*/ 502 h 521"/>
              <a:gd name="T30" fmla="*/ 1455 w 1501"/>
              <a:gd name="T31" fmla="*/ 511 h 521"/>
              <a:gd name="T32" fmla="*/ 1440 w 1501"/>
              <a:gd name="T33" fmla="*/ 517 h 521"/>
              <a:gd name="T34" fmla="*/ 1422 w 1501"/>
              <a:gd name="T35" fmla="*/ 520 h 521"/>
              <a:gd name="T36" fmla="*/ 88 w 1501"/>
              <a:gd name="T37" fmla="*/ 521 h 521"/>
              <a:gd name="T38" fmla="*/ 79 w 1501"/>
              <a:gd name="T39" fmla="*/ 520 h 521"/>
              <a:gd name="T40" fmla="*/ 61 w 1501"/>
              <a:gd name="T41" fmla="*/ 517 h 521"/>
              <a:gd name="T42" fmla="*/ 46 w 1501"/>
              <a:gd name="T43" fmla="*/ 511 h 521"/>
              <a:gd name="T44" fmla="*/ 32 w 1501"/>
              <a:gd name="T45" fmla="*/ 502 h 521"/>
              <a:gd name="T46" fmla="*/ 19 w 1501"/>
              <a:gd name="T47" fmla="*/ 491 h 521"/>
              <a:gd name="T48" fmla="*/ 11 w 1501"/>
              <a:gd name="T49" fmla="*/ 479 h 521"/>
              <a:gd name="T50" fmla="*/ 4 w 1501"/>
              <a:gd name="T51" fmla="*/ 464 h 521"/>
              <a:gd name="T52" fmla="*/ 0 w 1501"/>
              <a:gd name="T53" fmla="*/ 449 h 521"/>
              <a:gd name="T54" fmla="*/ 0 w 1501"/>
              <a:gd name="T55" fmla="*/ 81 h 521"/>
              <a:gd name="T56" fmla="*/ 0 w 1501"/>
              <a:gd name="T57" fmla="*/ 73 h 521"/>
              <a:gd name="T58" fmla="*/ 4 w 1501"/>
              <a:gd name="T59" fmla="*/ 57 h 521"/>
              <a:gd name="T60" fmla="*/ 11 w 1501"/>
              <a:gd name="T61" fmla="*/ 43 h 521"/>
              <a:gd name="T62" fmla="*/ 19 w 1501"/>
              <a:gd name="T63" fmla="*/ 30 h 521"/>
              <a:gd name="T64" fmla="*/ 32 w 1501"/>
              <a:gd name="T65" fmla="*/ 20 h 521"/>
              <a:gd name="T66" fmla="*/ 46 w 1501"/>
              <a:gd name="T67" fmla="*/ 11 h 521"/>
              <a:gd name="T68" fmla="*/ 61 w 1501"/>
              <a:gd name="T69" fmla="*/ 4 h 521"/>
              <a:gd name="T70" fmla="*/ 79 w 1501"/>
              <a:gd name="T71" fmla="*/ 1 h 521"/>
              <a:gd name="T72" fmla="*/ 88 w 1501"/>
              <a:gd name="T7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01" h="521">
                <a:moveTo>
                  <a:pt x="88" y="0"/>
                </a:moveTo>
                <a:lnTo>
                  <a:pt x="1414" y="0"/>
                </a:lnTo>
                <a:lnTo>
                  <a:pt x="1414" y="0"/>
                </a:lnTo>
                <a:lnTo>
                  <a:pt x="1422" y="1"/>
                </a:lnTo>
                <a:lnTo>
                  <a:pt x="1431" y="2"/>
                </a:lnTo>
                <a:lnTo>
                  <a:pt x="1440" y="4"/>
                </a:lnTo>
                <a:lnTo>
                  <a:pt x="1448" y="8"/>
                </a:lnTo>
                <a:lnTo>
                  <a:pt x="1455" y="11"/>
                </a:lnTo>
                <a:lnTo>
                  <a:pt x="1463" y="15"/>
                </a:lnTo>
                <a:lnTo>
                  <a:pt x="1470" y="20"/>
                </a:lnTo>
                <a:lnTo>
                  <a:pt x="1476" y="25"/>
                </a:lnTo>
                <a:lnTo>
                  <a:pt x="1482" y="30"/>
                </a:lnTo>
                <a:lnTo>
                  <a:pt x="1486" y="37"/>
                </a:lnTo>
                <a:lnTo>
                  <a:pt x="1490" y="43"/>
                </a:lnTo>
                <a:lnTo>
                  <a:pt x="1495" y="50"/>
                </a:lnTo>
                <a:lnTo>
                  <a:pt x="1497" y="57"/>
                </a:lnTo>
                <a:lnTo>
                  <a:pt x="1499" y="65"/>
                </a:lnTo>
                <a:lnTo>
                  <a:pt x="1501" y="73"/>
                </a:lnTo>
                <a:lnTo>
                  <a:pt x="1501" y="81"/>
                </a:lnTo>
                <a:lnTo>
                  <a:pt x="1501" y="441"/>
                </a:lnTo>
                <a:lnTo>
                  <a:pt x="1501" y="441"/>
                </a:lnTo>
                <a:lnTo>
                  <a:pt x="1501" y="449"/>
                </a:lnTo>
                <a:lnTo>
                  <a:pt x="1499" y="457"/>
                </a:lnTo>
                <a:lnTo>
                  <a:pt x="1497" y="464"/>
                </a:lnTo>
                <a:lnTo>
                  <a:pt x="1495" y="472"/>
                </a:lnTo>
                <a:lnTo>
                  <a:pt x="1490" y="479"/>
                </a:lnTo>
                <a:lnTo>
                  <a:pt x="1486" y="485"/>
                </a:lnTo>
                <a:lnTo>
                  <a:pt x="1482" y="491"/>
                </a:lnTo>
                <a:lnTo>
                  <a:pt x="1476" y="497"/>
                </a:lnTo>
                <a:lnTo>
                  <a:pt x="1470" y="502"/>
                </a:lnTo>
                <a:lnTo>
                  <a:pt x="1463" y="507"/>
                </a:lnTo>
                <a:lnTo>
                  <a:pt x="1455" y="511"/>
                </a:lnTo>
                <a:lnTo>
                  <a:pt x="1448" y="514"/>
                </a:lnTo>
                <a:lnTo>
                  <a:pt x="1440" y="517"/>
                </a:lnTo>
                <a:lnTo>
                  <a:pt x="1431" y="519"/>
                </a:lnTo>
                <a:lnTo>
                  <a:pt x="1422" y="520"/>
                </a:lnTo>
                <a:lnTo>
                  <a:pt x="1414" y="521"/>
                </a:lnTo>
                <a:lnTo>
                  <a:pt x="88" y="521"/>
                </a:lnTo>
                <a:lnTo>
                  <a:pt x="88" y="521"/>
                </a:lnTo>
                <a:lnTo>
                  <a:pt x="79" y="520"/>
                </a:lnTo>
                <a:lnTo>
                  <a:pt x="70" y="519"/>
                </a:lnTo>
                <a:lnTo>
                  <a:pt x="61" y="517"/>
                </a:lnTo>
                <a:lnTo>
                  <a:pt x="53" y="514"/>
                </a:lnTo>
                <a:lnTo>
                  <a:pt x="46" y="511"/>
                </a:lnTo>
                <a:lnTo>
                  <a:pt x="38" y="507"/>
                </a:lnTo>
                <a:lnTo>
                  <a:pt x="32" y="502"/>
                </a:lnTo>
                <a:lnTo>
                  <a:pt x="26" y="497"/>
                </a:lnTo>
                <a:lnTo>
                  <a:pt x="19" y="491"/>
                </a:lnTo>
                <a:lnTo>
                  <a:pt x="15" y="485"/>
                </a:lnTo>
                <a:lnTo>
                  <a:pt x="11" y="479"/>
                </a:lnTo>
                <a:lnTo>
                  <a:pt x="6" y="472"/>
                </a:lnTo>
                <a:lnTo>
                  <a:pt x="4" y="464"/>
                </a:lnTo>
                <a:lnTo>
                  <a:pt x="2" y="457"/>
                </a:lnTo>
                <a:lnTo>
                  <a:pt x="0" y="449"/>
                </a:lnTo>
                <a:lnTo>
                  <a:pt x="0" y="441"/>
                </a:lnTo>
                <a:lnTo>
                  <a:pt x="0" y="81"/>
                </a:lnTo>
                <a:lnTo>
                  <a:pt x="0" y="81"/>
                </a:lnTo>
                <a:lnTo>
                  <a:pt x="0" y="73"/>
                </a:lnTo>
                <a:lnTo>
                  <a:pt x="2" y="65"/>
                </a:lnTo>
                <a:lnTo>
                  <a:pt x="4" y="57"/>
                </a:lnTo>
                <a:lnTo>
                  <a:pt x="6" y="50"/>
                </a:lnTo>
                <a:lnTo>
                  <a:pt x="11" y="43"/>
                </a:lnTo>
                <a:lnTo>
                  <a:pt x="15" y="37"/>
                </a:lnTo>
                <a:lnTo>
                  <a:pt x="19" y="30"/>
                </a:lnTo>
                <a:lnTo>
                  <a:pt x="26" y="25"/>
                </a:lnTo>
                <a:lnTo>
                  <a:pt x="32" y="20"/>
                </a:lnTo>
                <a:lnTo>
                  <a:pt x="38" y="15"/>
                </a:lnTo>
                <a:lnTo>
                  <a:pt x="46" y="11"/>
                </a:lnTo>
                <a:lnTo>
                  <a:pt x="53" y="8"/>
                </a:lnTo>
                <a:lnTo>
                  <a:pt x="61" y="4"/>
                </a:lnTo>
                <a:lnTo>
                  <a:pt x="70" y="2"/>
                </a:lnTo>
                <a:lnTo>
                  <a:pt x="79" y="1"/>
                </a:lnTo>
                <a:lnTo>
                  <a:pt x="88" y="0"/>
                </a:lnTo>
                <a:lnTo>
                  <a:pt x="8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Γ</a:t>
            </a:r>
            <a:endParaRPr lang="en-US" sz="2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8" name="Freeform 1252"/>
          <p:cNvSpPr>
            <a:spLocks/>
          </p:cNvSpPr>
          <p:nvPr/>
        </p:nvSpPr>
        <p:spPr bwMode="auto">
          <a:xfrm flipH="1">
            <a:off x="7094359" y="1089042"/>
            <a:ext cx="863100" cy="751128"/>
          </a:xfrm>
          <a:custGeom>
            <a:avLst/>
            <a:gdLst>
              <a:gd name="T0" fmla="*/ 1414 w 1501"/>
              <a:gd name="T1" fmla="*/ 0 h 520"/>
              <a:gd name="T2" fmla="*/ 1422 w 1501"/>
              <a:gd name="T3" fmla="*/ 1 h 520"/>
              <a:gd name="T4" fmla="*/ 1440 w 1501"/>
              <a:gd name="T5" fmla="*/ 4 h 520"/>
              <a:gd name="T6" fmla="*/ 1455 w 1501"/>
              <a:gd name="T7" fmla="*/ 10 h 520"/>
              <a:gd name="T8" fmla="*/ 1470 w 1501"/>
              <a:gd name="T9" fmla="*/ 19 h 520"/>
              <a:gd name="T10" fmla="*/ 1482 w 1501"/>
              <a:gd name="T11" fmla="*/ 30 h 520"/>
              <a:gd name="T12" fmla="*/ 1490 w 1501"/>
              <a:gd name="T13" fmla="*/ 42 h 520"/>
              <a:gd name="T14" fmla="*/ 1497 w 1501"/>
              <a:gd name="T15" fmla="*/ 57 h 520"/>
              <a:gd name="T16" fmla="*/ 1501 w 1501"/>
              <a:gd name="T17" fmla="*/ 72 h 520"/>
              <a:gd name="T18" fmla="*/ 1501 w 1501"/>
              <a:gd name="T19" fmla="*/ 440 h 520"/>
              <a:gd name="T20" fmla="*/ 1501 w 1501"/>
              <a:gd name="T21" fmla="*/ 448 h 520"/>
              <a:gd name="T22" fmla="*/ 1497 w 1501"/>
              <a:gd name="T23" fmla="*/ 463 h 520"/>
              <a:gd name="T24" fmla="*/ 1490 w 1501"/>
              <a:gd name="T25" fmla="*/ 478 h 520"/>
              <a:gd name="T26" fmla="*/ 1482 w 1501"/>
              <a:gd name="T27" fmla="*/ 491 h 520"/>
              <a:gd name="T28" fmla="*/ 1470 w 1501"/>
              <a:gd name="T29" fmla="*/ 501 h 520"/>
              <a:gd name="T30" fmla="*/ 1455 w 1501"/>
              <a:gd name="T31" fmla="*/ 510 h 520"/>
              <a:gd name="T32" fmla="*/ 1440 w 1501"/>
              <a:gd name="T33" fmla="*/ 516 h 520"/>
              <a:gd name="T34" fmla="*/ 1422 w 1501"/>
              <a:gd name="T35" fmla="*/ 519 h 520"/>
              <a:gd name="T36" fmla="*/ 88 w 1501"/>
              <a:gd name="T37" fmla="*/ 520 h 520"/>
              <a:gd name="T38" fmla="*/ 79 w 1501"/>
              <a:gd name="T39" fmla="*/ 519 h 520"/>
              <a:gd name="T40" fmla="*/ 61 w 1501"/>
              <a:gd name="T41" fmla="*/ 516 h 520"/>
              <a:gd name="T42" fmla="*/ 46 w 1501"/>
              <a:gd name="T43" fmla="*/ 510 h 520"/>
              <a:gd name="T44" fmla="*/ 32 w 1501"/>
              <a:gd name="T45" fmla="*/ 501 h 520"/>
              <a:gd name="T46" fmla="*/ 19 w 1501"/>
              <a:gd name="T47" fmla="*/ 491 h 520"/>
              <a:gd name="T48" fmla="*/ 11 w 1501"/>
              <a:gd name="T49" fmla="*/ 478 h 520"/>
              <a:gd name="T50" fmla="*/ 4 w 1501"/>
              <a:gd name="T51" fmla="*/ 463 h 520"/>
              <a:gd name="T52" fmla="*/ 0 w 1501"/>
              <a:gd name="T53" fmla="*/ 448 h 520"/>
              <a:gd name="T54" fmla="*/ 0 w 1501"/>
              <a:gd name="T55" fmla="*/ 80 h 520"/>
              <a:gd name="T56" fmla="*/ 0 w 1501"/>
              <a:gd name="T57" fmla="*/ 72 h 520"/>
              <a:gd name="T58" fmla="*/ 4 w 1501"/>
              <a:gd name="T59" fmla="*/ 57 h 520"/>
              <a:gd name="T60" fmla="*/ 11 w 1501"/>
              <a:gd name="T61" fmla="*/ 42 h 520"/>
              <a:gd name="T62" fmla="*/ 19 w 1501"/>
              <a:gd name="T63" fmla="*/ 30 h 520"/>
              <a:gd name="T64" fmla="*/ 32 w 1501"/>
              <a:gd name="T65" fmla="*/ 19 h 520"/>
              <a:gd name="T66" fmla="*/ 46 w 1501"/>
              <a:gd name="T67" fmla="*/ 10 h 520"/>
              <a:gd name="T68" fmla="*/ 61 w 1501"/>
              <a:gd name="T69" fmla="*/ 4 h 520"/>
              <a:gd name="T70" fmla="*/ 79 w 1501"/>
              <a:gd name="T71" fmla="*/ 1 h 520"/>
              <a:gd name="T72" fmla="*/ 88 w 1501"/>
              <a:gd name="T73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01" h="520">
                <a:moveTo>
                  <a:pt x="88" y="0"/>
                </a:moveTo>
                <a:lnTo>
                  <a:pt x="1414" y="0"/>
                </a:lnTo>
                <a:lnTo>
                  <a:pt x="1414" y="0"/>
                </a:lnTo>
                <a:lnTo>
                  <a:pt x="1422" y="1"/>
                </a:lnTo>
                <a:lnTo>
                  <a:pt x="1431" y="2"/>
                </a:lnTo>
                <a:lnTo>
                  <a:pt x="1440" y="4"/>
                </a:lnTo>
                <a:lnTo>
                  <a:pt x="1448" y="7"/>
                </a:lnTo>
                <a:lnTo>
                  <a:pt x="1455" y="10"/>
                </a:lnTo>
                <a:lnTo>
                  <a:pt x="1463" y="14"/>
                </a:lnTo>
                <a:lnTo>
                  <a:pt x="1470" y="19"/>
                </a:lnTo>
                <a:lnTo>
                  <a:pt x="1476" y="24"/>
                </a:lnTo>
                <a:lnTo>
                  <a:pt x="1482" y="30"/>
                </a:lnTo>
                <a:lnTo>
                  <a:pt x="1486" y="36"/>
                </a:lnTo>
                <a:lnTo>
                  <a:pt x="1490" y="42"/>
                </a:lnTo>
                <a:lnTo>
                  <a:pt x="1495" y="49"/>
                </a:lnTo>
                <a:lnTo>
                  <a:pt x="1497" y="57"/>
                </a:lnTo>
                <a:lnTo>
                  <a:pt x="1499" y="64"/>
                </a:lnTo>
                <a:lnTo>
                  <a:pt x="1501" y="72"/>
                </a:lnTo>
                <a:lnTo>
                  <a:pt x="1501" y="80"/>
                </a:lnTo>
                <a:lnTo>
                  <a:pt x="1501" y="440"/>
                </a:lnTo>
                <a:lnTo>
                  <a:pt x="1501" y="440"/>
                </a:lnTo>
                <a:lnTo>
                  <a:pt x="1501" y="448"/>
                </a:lnTo>
                <a:lnTo>
                  <a:pt x="1499" y="456"/>
                </a:lnTo>
                <a:lnTo>
                  <a:pt x="1497" y="463"/>
                </a:lnTo>
                <a:lnTo>
                  <a:pt x="1495" y="471"/>
                </a:lnTo>
                <a:lnTo>
                  <a:pt x="1490" y="478"/>
                </a:lnTo>
                <a:lnTo>
                  <a:pt x="1486" y="484"/>
                </a:lnTo>
                <a:lnTo>
                  <a:pt x="1482" y="491"/>
                </a:lnTo>
                <a:lnTo>
                  <a:pt x="1476" y="496"/>
                </a:lnTo>
                <a:lnTo>
                  <a:pt x="1470" y="501"/>
                </a:lnTo>
                <a:lnTo>
                  <a:pt x="1463" y="506"/>
                </a:lnTo>
                <a:lnTo>
                  <a:pt x="1455" y="510"/>
                </a:lnTo>
                <a:lnTo>
                  <a:pt x="1448" y="513"/>
                </a:lnTo>
                <a:lnTo>
                  <a:pt x="1440" y="516"/>
                </a:lnTo>
                <a:lnTo>
                  <a:pt x="1431" y="518"/>
                </a:lnTo>
                <a:lnTo>
                  <a:pt x="1422" y="519"/>
                </a:lnTo>
                <a:lnTo>
                  <a:pt x="1414" y="520"/>
                </a:lnTo>
                <a:lnTo>
                  <a:pt x="88" y="520"/>
                </a:lnTo>
                <a:lnTo>
                  <a:pt x="88" y="520"/>
                </a:lnTo>
                <a:lnTo>
                  <a:pt x="79" y="519"/>
                </a:lnTo>
                <a:lnTo>
                  <a:pt x="70" y="518"/>
                </a:lnTo>
                <a:lnTo>
                  <a:pt x="61" y="516"/>
                </a:lnTo>
                <a:lnTo>
                  <a:pt x="53" y="513"/>
                </a:lnTo>
                <a:lnTo>
                  <a:pt x="46" y="510"/>
                </a:lnTo>
                <a:lnTo>
                  <a:pt x="38" y="506"/>
                </a:lnTo>
                <a:lnTo>
                  <a:pt x="32" y="501"/>
                </a:lnTo>
                <a:lnTo>
                  <a:pt x="26" y="496"/>
                </a:lnTo>
                <a:lnTo>
                  <a:pt x="19" y="491"/>
                </a:lnTo>
                <a:lnTo>
                  <a:pt x="15" y="484"/>
                </a:lnTo>
                <a:lnTo>
                  <a:pt x="11" y="478"/>
                </a:lnTo>
                <a:lnTo>
                  <a:pt x="6" y="471"/>
                </a:lnTo>
                <a:lnTo>
                  <a:pt x="4" y="463"/>
                </a:lnTo>
                <a:lnTo>
                  <a:pt x="2" y="456"/>
                </a:lnTo>
                <a:lnTo>
                  <a:pt x="0" y="448"/>
                </a:lnTo>
                <a:lnTo>
                  <a:pt x="0" y="440"/>
                </a:lnTo>
                <a:lnTo>
                  <a:pt x="0" y="80"/>
                </a:lnTo>
                <a:lnTo>
                  <a:pt x="0" y="80"/>
                </a:lnTo>
                <a:lnTo>
                  <a:pt x="0" y="72"/>
                </a:lnTo>
                <a:lnTo>
                  <a:pt x="2" y="64"/>
                </a:lnTo>
                <a:lnTo>
                  <a:pt x="4" y="57"/>
                </a:lnTo>
                <a:lnTo>
                  <a:pt x="6" y="49"/>
                </a:lnTo>
                <a:lnTo>
                  <a:pt x="11" y="42"/>
                </a:lnTo>
                <a:lnTo>
                  <a:pt x="15" y="36"/>
                </a:lnTo>
                <a:lnTo>
                  <a:pt x="19" y="30"/>
                </a:lnTo>
                <a:lnTo>
                  <a:pt x="26" y="24"/>
                </a:lnTo>
                <a:lnTo>
                  <a:pt x="32" y="19"/>
                </a:lnTo>
                <a:lnTo>
                  <a:pt x="38" y="14"/>
                </a:lnTo>
                <a:lnTo>
                  <a:pt x="46" y="10"/>
                </a:lnTo>
                <a:lnTo>
                  <a:pt x="53" y="7"/>
                </a:lnTo>
                <a:lnTo>
                  <a:pt x="61" y="4"/>
                </a:lnTo>
                <a:lnTo>
                  <a:pt x="70" y="2"/>
                </a:lnTo>
                <a:lnTo>
                  <a:pt x="79" y="1"/>
                </a:lnTo>
                <a:lnTo>
                  <a:pt x="88" y="0"/>
                </a:lnTo>
                <a:lnTo>
                  <a:pt x="8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317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l-GR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Υ</a:t>
            </a:r>
          </a:p>
        </p:txBody>
      </p:sp>
      <p:sp>
        <p:nvSpPr>
          <p:cNvPr id="53" name="Freeform 1249"/>
          <p:cNvSpPr>
            <a:spLocks/>
          </p:cNvSpPr>
          <p:nvPr/>
        </p:nvSpPr>
        <p:spPr bwMode="auto">
          <a:xfrm flipH="1">
            <a:off x="4263117" y="2047009"/>
            <a:ext cx="863100" cy="751128"/>
          </a:xfrm>
          <a:custGeom>
            <a:avLst/>
            <a:gdLst>
              <a:gd name="T0" fmla="*/ 1414 w 1501"/>
              <a:gd name="T1" fmla="*/ 0 h 520"/>
              <a:gd name="T2" fmla="*/ 1422 w 1501"/>
              <a:gd name="T3" fmla="*/ 0 h 520"/>
              <a:gd name="T4" fmla="*/ 1440 w 1501"/>
              <a:gd name="T5" fmla="*/ 3 h 520"/>
              <a:gd name="T6" fmla="*/ 1455 w 1501"/>
              <a:gd name="T7" fmla="*/ 9 h 520"/>
              <a:gd name="T8" fmla="*/ 1470 w 1501"/>
              <a:gd name="T9" fmla="*/ 18 h 520"/>
              <a:gd name="T10" fmla="*/ 1482 w 1501"/>
              <a:gd name="T11" fmla="*/ 29 h 520"/>
              <a:gd name="T12" fmla="*/ 1490 w 1501"/>
              <a:gd name="T13" fmla="*/ 42 h 520"/>
              <a:gd name="T14" fmla="*/ 1497 w 1501"/>
              <a:gd name="T15" fmla="*/ 57 h 520"/>
              <a:gd name="T16" fmla="*/ 1501 w 1501"/>
              <a:gd name="T17" fmla="*/ 73 h 520"/>
              <a:gd name="T18" fmla="*/ 1501 w 1501"/>
              <a:gd name="T19" fmla="*/ 440 h 520"/>
              <a:gd name="T20" fmla="*/ 1501 w 1501"/>
              <a:gd name="T21" fmla="*/ 448 h 520"/>
              <a:gd name="T22" fmla="*/ 1497 w 1501"/>
              <a:gd name="T23" fmla="*/ 464 h 520"/>
              <a:gd name="T24" fmla="*/ 1490 w 1501"/>
              <a:gd name="T25" fmla="*/ 478 h 520"/>
              <a:gd name="T26" fmla="*/ 1482 w 1501"/>
              <a:gd name="T27" fmla="*/ 491 h 520"/>
              <a:gd name="T28" fmla="*/ 1470 w 1501"/>
              <a:gd name="T29" fmla="*/ 502 h 520"/>
              <a:gd name="T30" fmla="*/ 1455 w 1501"/>
              <a:gd name="T31" fmla="*/ 510 h 520"/>
              <a:gd name="T32" fmla="*/ 1440 w 1501"/>
              <a:gd name="T33" fmla="*/ 516 h 520"/>
              <a:gd name="T34" fmla="*/ 1422 w 1501"/>
              <a:gd name="T35" fmla="*/ 520 h 520"/>
              <a:gd name="T36" fmla="*/ 88 w 1501"/>
              <a:gd name="T37" fmla="*/ 520 h 520"/>
              <a:gd name="T38" fmla="*/ 79 w 1501"/>
              <a:gd name="T39" fmla="*/ 520 h 520"/>
              <a:gd name="T40" fmla="*/ 61 w 1501"/>
              <a:gd name="T41" fmla="*/ 516 h 520"/>
              <a:gd name="T42" fmla="*/ 46 w 1501"/>
              <a:gd name="T43" fmla="*/ 510 h 520"/>
              <a:gd name="T44" fmla="*/ 32 w 1501"/>
              <a:gd name="T45" fmla="*/ 502 h 520"/>
              <a:gd name="T46" fmla="*/ 19 w 1501"/>
              <a:gd name="T47" fmla="*/ 491 h 520"/>
              <a:gd name="T48" fmla="*/ 11 w 1501"/>
              <a:gd name="T49" fmla="*/ 478 h 520"/>
              <a:gd name="T50" fmla="*/ 4 w 1501"/>
              <a:gd name="T51" fmla="*/ 464 h 520"/>
              <a:gd name="T52" fmla="*/ 0 w 1501"/>
              <a:gd name="T53" fmla="*/ 448 h 520"/>
              <a:gd name="T54" fmla="*/ 0 w 1501"/>
              <a:gd name="T55" fmla="*/ 81 h 520"/>
              <a:gd name="T56" fmla="*/ 0 w 1501"/>
              <a:gd name="T57" fmla="*/ 73 h 520"/>
              <a:gd name="T58" fmla="*/ 4 w 1501"/>
              <a:gd name="T59" fmla="*/ 57 h 520"/>
              <a:gd name="T60" fmla="*/ 11 w 1501"/>
              <a:gd name="T61" fmla="*/ 42 h 520"/>
              <a:gd name="T62" fmla="*/ 19 w 1501"/>
              <a:gd name="T63" fmla="*/ 29 h 520"/>
              <a:gd name="T64" fmla="*/ 32 w 1501"/>
              <a:gd name="T65" fmla="*/ 18 h 520"/>
              <a:gd name="T66" fmla="*/ 46 w 1501"/>
              <a:gd name="T67" fmla="*/ 9 h 520"/>
              <a:gd name="T68" fmla="*/ 61 w 1501"/>
              <a:gd name="T69" fmla="*/ 3 h 520"/>
              <a:gd name="T70" fmla="*/ 79 w 1501"/>
              <a:gd name="T71" fmla="*/ 0 h 520"/>
              <a:gd name="T72" fmla="*/ 88 w 1501"/>
              <a:gd name="T73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01" h="520">
                <a:moveTo>
                  <a:pt x="88" y="0"/>
                </a:moveTo>
                <a:lnTo>
                  <a:pt x="1414" y="0"/>
                </a:lnTo>
                <a:lnTo>
                  <a:pt x="1414" y="0"/>
                </a:lnTo>
                <a:lnTo>
                  <a:pt x="1422" y="0"/>
                </a:lnTo>
                <a:lnTo>
                  <a:pt x="1431" y="1"/>
                </a:lnTo>
                <a:lnTo>
                  <a:pt x="1440" y="3"/>
                </a:lnTo>
                <a:lnTo>
                  <a:pt x="1448" y="6"/>
                </a:lnTo>
                <a:lnTo>
                  <a:pt x="1455" y="9"/>
                </a:lnTo>
                <a:lnTo>
                  <a:pt x="1463" y="13"/>
                </a:lnTo>
                <a:lnTo>
                  <a:pt x="1470" y="18"/>
                </a:lnTo>
                <a:lnTo>
                  <a:pt x="1476" y="23"/>
                </a:lnTo>
                <a:lnTo>
                  <a:pt x="1482" y="29"/>
                </a:lnTo>
                <a:lnTo>
                  <a:pt x="1486" y="35"/>
                </a:lnTo>
                <a:lnTo>
                  <a:pt x="1490" y="42"/>
                </a:lnTo>
                <a:lnTo>
                  <a:pt x="1495" y="49"/>
                </a:lnTo>
                <a:lnTo>
                  <a:pt x="1497" y="57"/>
                </a:lnTo>
                <a:lnTo>
                  <a:pt x="1499" y="65"/>
                </a:lnTo>
                <a:lnTo>
                  <a:pt x="1501" y="73"/>
                </a:lnTo>
                <a:lnTo>
                  <a:pt x="1501" y="81"/>
                </a:lnTo>
                <a:lnTo>
                  <a:pt x="1501" y="440"/>
                </a:lnTo>
                <a:lnTo>
                  <a:pt x="1501" y="440"/>
                </a:lnTo>
                <a:lnTo>
                  <a:pt x="1501" y="448"/>
                </a:lnTo>
                <a:lnTo>
                  <a:pt x="1499" y="456"/>
                </a:lnTo>
                <a:lnTo>
                  <a:pt x="1497" y="464"/>
                </a:lnTo>
                <a:lnTo>
                  <a:pt x="1495" y="471"/>
                </a:lnTo>
                <a:lnTo>
                  <a:pt x="1490" y="478"/>
                </a:lnTo>
                <a:lnTo>
                  <a:pt x="1486" y="485"/>
                </a:lnTo>
                <a:lnTo>
                  <a:pt x="1482" y="491"/>
                </a:lnTo>
                <a:lnTo>
                  <a:pt x="1476" y="496"/>
                </a:lnTo>
                <a:lnTo>
                  <a:pt x="1470" y="502"/>
                </a:lnTo>
                <a:lnTo>
                  <a:pt x="1463" y="506"/>
                </a:lnTo>
                <a:lnTo>
                  <a:pt x="1455" y="510"/>
                </a:lnTo>
                <a:lnTo>
                  <a:pt x="1448" y="514"/>
                </a:lnTo>
                <a:lnTo>
                  <a:pt x="1440" y="516"/>
                </a:lnTo>
                <a:lnTo>
                  <a:pt x="1431" y="518"/>
                </a:lnTo>
                <a:lnTo>
                  <a:pt x="1422" y="520"/>
                </a:lnTo>
                <a:lnTo>
                  <a:pt x="1414" y="520"/>
                </a:lnTo>
                <a:lnTo>
                  <a:pt x="88" y="520"/>
                </a:lnTo>
                <a:lnTo>
                  <a:pt x="88" y="520"/>
                </a:lnTo>
                <a:lnTo>
                  <a:pt x="79" y="520"/>
                </a:lnTo>
                <a:lnTo>
                  <a:pt x="70" y="518"/>
                </a:lnTo>
                <a:lnTo>
                  <a:pt x="61" y="516"/>
                </a:lnTo>
                <a:lnTo>
                  <a:pt x="53" y="514"/>
                </a:lnTo>
                <a:lnTo>
                  <a:pt x="46" y="510"/>
                </a:lnTo>
                <a:lnTo>
                  <a:pt x="38" y="506"/>
                </a:lnTo>
                <a:lnTo>
                  <a:pt x="32" y="502"/>
                </a:lnTo>
                <a:lnTo>
                  <a:pt x="26" y="496"/>
                </a:lnTo>
                <a:lnTo>
                  <a:pt x="19" y="491"/>
                </a:lnTo>
                <a:lnTo>
                  <a:pt x="15" y="485"/>
                </a:lnTo>
                <a:lnTo>
                  <a:pt x="11" y="478"/>
                </a:lnTo>
                <a:lnTo>
                  <a:pt x="6" y="471"/>
                </a:lnTo>
                <a:lnTo>
                  <a:pt x="4" y="464"/>
                </a:lnTo>
                <a:lnTo>
                  <a:pt x="2" y="456"/>
                </a:lnTo>
                <a:lnTo>
                  <a:pt x="0" y="448"/>
                </a:lnTo>
                <a:lnTo>
                  <a:pt x="0" y="440"/>
                </a:lnTo>
                <a:lnTo>
                  <a:pt x="0" y="81"/>
                </a:lnTo>
                <a:lnTo>
                  <a:pt x="0" y="81"/>
                </a:lnTo>
                <a:lnTo>
                  <a:pt x="0" y="73"/>
                </a:lnTo>
                <a:lnTo>
                  <a:pt x="2" y="65"/>
                </a:lnTo>
                <a:lnTo>
                  <a:pt x="4" y="57"/>
                </a:lnTo>
                <a:lnTo>
                  <a:pt x="6" y="49"/>
                </a:lnTo>
                <a:lnTo>
                  <a:pt x="11" y="42"/>
                </a:lnTo>
                <a:lnTo>
                  <a:pt x="15" y="35"/>
                </a:lnTo>
                <a:lnTo>
                  <a:pt x="19" y="29"/>
                </a:lnTo>
                <a:lnTo>
                  <a:pt x="26" y="23"/>
                </a:lnTo>
                <a:lnTo>
                  <a:pt x="32" y="18"/>
                </a:lnTo>
                <a:lnTo>
                  <a:pt x="38" y="13"/>
                </a:lnTo>
                <a:lnTo>
                  <a:pt x="46" y="9"/>
                </a:lnTo>
                <a:lnTo>
                  <a:pt x="53" y="6"/>
                </a:lnTo>
                <a:lnTo>
                  <a:pt x="61" y="3"/>
                </a:lnTo>
                <a:lnTo>
                  <a:pt x="70" y="1"/>
                </a:lnTo>
                <a:lnTo>
                  <a:pt x="79" y="0"/>
                </a:lnTo>
                <a:lnTo>
                  <a:pt x="88" y="0"/>
                </a:lnTo>
                <a:lnTo>
                  <a:pt x="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17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l-GR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Μ</a:t>
            </a:r>
          </a:p>
        </p:txBody>
      </p:sp>
      <p:sp>
        <p:nvSpPr>
          <p:cNvPr id="54" name="Freeform 1250"/>
          <p:cNvSpPr>
            <a:spLocks/>
          </p:cNvSpPr>
          <p:nvPr/>
        </p:nvSpPr>
        <p:spPr bwMode="auto">
          <a:xfrm flipH="1">
            <a:off x="5210174" y="2047010"/>
            <a:ext cx="863100" cy="761281"/>
          </a:xfrm>
          <a:custGeom>
            <a:avLst/>
            <a:gdLst>
              <a:gd name="T0" fmla="*/ 1414 w 1501"/>
              <a:gd name="T1" fmla="*/ 0 h 520"/>
              <a:gd name="T2" fmla="*/ 1422 w 1501"/>
              <a:gd name="T3" fmla="*/ 0 h 520"/>
              <a:gd name="T4" fmla="*/ 1440 w 1501"/>
              <a:gd name="T5" fmla="*/ 4 h 520"/>
              <a:gd name="T6" fmla="*/ 1455 w 1501"/>
              <a:gd name="T7" fmla="*/ 10 h 520"/>
              <a:gd name="T8" fmla="*/ 1470 w 1501"/>
              <a:gd name="T9" fmla="*/ 18 h 520"/>
              <a:gd name="T10" fmla="*/ 1482 w 1501"/>
              <a:gd name="T11" fmla="*/ 29 h 520"/>
              <a:gd name="T12" fmla="*/ 1490 w 1501"/>
              <a:gd name="T13" fmla="*/ 43 h 520"/>
              <a:gd name="T14" fmla="*/ 1497 w 1501"/>
              <a:gd name="T15" fmla="*/ 57 h 520"/>
              <a:gd name="T16" fmla="*/ 1501 w 1501"/>
              <a:gd name="T17" fmla="*/ 73 h 520"/>
              <a:gd name="T18" fmla="*/ 1501 w 1501"/>
              <a:gd name="T19" fmla="*/ 440 h 520"/>
              <a:gd name="T20" fmla="*/ 1501 w 1501"/>
              <a:gd name="T21" fmla="*/ 448 h 520"/>
              <a:gd name="T22" fmla="*/ 1497 w 1501"/>
              <a:gd name="T23" fmla="*/ 464 h 520"/>
              <a:gd name="T24" fmla="*/ 1490 w 1501"/>
              <a:gd name="T25" fmla="*/ 478 h 520"/>
              <a:gd name="T26" fmla="*/ 1482 w 1501"/>
              <a:gd name="T27" fmla="*/ 491 h 520"/>
              <a:gd name="T28" fmla="*/ 1470 w 1501"/>
              <a:gd name="T29" fmla="*/ 502 h 520"/>
              <a:gd name="T30" fmla="*/ 1455 w 1501"/>
              <a:gd name="T31" fmla="*/ 511 h 520"/>
              <a:gd name="T32" fmla="*/ 1440 w 1501"/>
              <a:gd name="T33" fmla="*/ 517 h 520"/>
              <a:gd name="T34" fmla="*/ 1422 w 1501"/>
              <a:gd name="T35" fmla="*/ 520 h 520"/>
              <a:gd name="T36" fmla="*/ 88 w 1501"/>
              <a:gd name="T37" fmla="*/ 520 h 520"/>
              <a:gd name="T38" fmla="*/ 79 w 1501"/>
              <a:gd name="T39" fmla="*/ 520 h 520"/>
              <a:gd name="T40" fmla="*/ 61 w 1501"/>
              <a:gd name="T41" fmla="*/ 517 h 520"/>
              <a:gd name="T42" fmla="*/ 46 w 1501"/>
              <a:gd name="T43" fmla="*/ 511 h 520"/>
              <a:gd name="T44" fmla="*/ 32 w 1501"/>
              <a:gd name="T45" fmla="*/ 502 h 520"/>
              <a:gd name="T46" fmla="*/ 19 w 1501"/>
              <a:gd name="T47" fmla="*/ 491 h 520"/>
              <a:gd name="T48" fmla="*/ 11 w 1501"/>
              <a:gd name="T49" fmla="*/ 478 h 520"/>
              <a:gd name="T50" fmla="*/ 4 w 1501"/>
              <a:gd name="T51" fmla="*/ 464 h 520"/>
              <a:gd name="T52" fmla="*/ 0 w 1501"/>
              <a:gd name="T53" fmla="*/ 448 h 520"/>
              <a:gd name="T54" fmla="*/ 0 w 1501"/>
              <a:gd name="T55" fmla="*/ 81 h 520"/>
              <a:gd name="T56" fmla="*/ 0 w 1501"/>
              <a:gd name="T57" fmla="*/ 73 h 520"/>
              <a:gd name="T58" fmla="*/ 4 w 1501"/>
              <a:gd name="T59" fmla="*/ 57 h 520"/>
              <a:gd name="T60" fmla="*/ 11 w 1501"/>
              <a:gd name="T61" fmla="*/ 43 h 520"/>
              <a:gd name="T62" fmla="*/ 19 w 1501"/>
              <a:gd name="T63" fmla="*/ 29 h 520"/>
              <a:gd name="T64" fmla="*/ 32 w 1501"/>
              <a:gd name="T65" fmla="*/ 18 h 520"/>
              <a:gd name="T66" fmla="*/ 46 w 1501"/>
              <a:gd name="T67" fmla="*/ 10 h 520"/>
              <a:gd name="T68" fmla="*/ 61 w 1501"/>
              <a:gd name="T69" fmla="*/ 4 h 520"/>
              <a:gd name="T70" fmla="*/ 79 w 1501"/>
              <a:gd name="T71" fmla="*/ 0 h 520"/>
              <a:gd name="T72" fmla="*/ 88 w 1501"/>
              <a:gd name="T73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01" h="520">
                <a:moveTo>
                  <a:pt x="88" y="0"/>
                </a:moveTo>
                <a:lnTo>
                  <a:pt x="1414" y="0"/>
                </a:lnTo>
                <a:lnTo>
                  <a:pt x="1414" y="0"/>
                </a:lnTo>
                <a:lnTo>
                  <a:pt x="1422" y="0"/>
                </a:lnTo>
                <a:lnTo>
                  <a:pt x="1431" y="2"/>
                </a:lnTo>
                <a:lnTo>
                  <a:pt x="1440" y="4"/>
                </a:lnTo>
                <a:lnTo>
                  <a:pt x="1448" y="6"/>
                </a:lnTo>
                <a:lnTo>
                  <a:pt x="1455" y="10"/>
                </a:lnTo>
                <a:lnTo>
                  <a:pt x="1463" y="14"/>
                </a:lnTo>
                <a:lnTo>
                  <a:pt x="1470" y="18"/>
                </a:lnTo>
                <a:lnTo>
                  <a:pt x="1476" y="23"/>
                </a:lnTo>
                <a:lnTo>
                  <a:pt x="1482" y="29"/>
                </a:lnTo>
                <a:lnTo>
                  <a:pt x="1486" y="36"/>
                </a:lnTo>
                <a:lnTo>
                  <a:pt x="1490" y="43"/>
                </a:lnTo>
                <a:lnTo>
                  <a:pt x="1495" y="50"/>
                </a:lnTo>
                <a:lnTo>
                  <a:pt x="1497" y="57"/>
                </a:lnTo>
                <a:lnTo>
                  <a:pt x="1499" y="65"/>
                </a:lnTo>
                <a:lnTo>
                  <a:pt x="1501" y="73"/>
                </a:lnTo>
                <a:lnTo>
                  <a:pt x="1501" y="81"/>
                </a:lnTo>
                <a:lnTo>
                  <a:pt x="1501" y="440"/>
                </a:lnTo>
                <a:lnTo>
                  <a:pt x="1501" y="440"/>
                </a:lnTo>
                <a:lnTo>
                  <a:pt x="1501" y="448"/>
                </a:lnTo>
                <a:lnTo>
                  <a:pt x="1499" y="456"/>
                </a:lnTo>
                <a:lnTo>
                  <a:pt x="1497" y="464"/>
                </a:lnTo>
                <a:lnTo>
                  <a:pt x="1495" y="471"/>
                </a:lnTo>
                <a:lnTo>
                  <a:pt x="1490" y="478"/>
                </a:lnTo>
                <a:lnTo>
                  <a:pt x="1486" y="485"/>
                </a:lnTo>
                <a:lnTo>
                  <a:pt x="1482" y="491"/>
                </a:lnTo>
                <a:lnTo>
                  <a:pt x="1476" y="497"/>
                </a:lnTo>
                <a:lnTo>
                  <a:pt x="1470" y="502"/>
                </a:lnTo>
                <a:lnTo>
                  <a:pt x="1463" y="507"/>
                </a:lnTo>
                <a:lnTo>
                  <a:pt x="1455" y="511"/>
                </a:lnTo>
                <a:lnTo>
                  <a:pt x="1448" y="514"/>
                </a:lnTo>
                <a:lnTo>
                  <a:pt x="1440" y="517"/>
                </a:lnTo>
                <a:lnTo>
                  <a:pt x="1431" y="519"/>
                </a:lnTo>
                <a:lnTo>
                  <a:pt x="1422" y="520"/>
                </a:lnTo>
                <a:lnTo>
                  <a:pt x="1414" y="520"/>
                </a:lnTo>
                <a:lnTo>
                  <a:pt x="88" y="520"/>
                </a:lnTo>
                <a:lnTo>
                  <a:pt x="88" y="520"/>
                </a:lnTo>
                <a:lnTo>
                  <a:pt x="79" y="520"/>
                </a:lnTo>
                <a:lnTo>
                  <a:pt x="70" y="519"/>
                </a:lnTo>
                <a:lnTo>
                  <a:pt x="61" y="517"/>
                </a:lnTo>
                <a:lnTo>
                  <a:pt x="53" y="514"/>
                </a:lnTo>
                <a:lnTo>
                  <a:pt x="46" y="511"/>
                </a:lnTo>
                <a:lnTo>
                  <a:pt x="38" y="507"/>
                </a:lnTo>
                <a:lnTo>
                  <a:pt x="32" y="502"/>
                </a:lnTo>
                <a:lnTo>
                  <a:pt x="26" y="497"/>
                </a:lnTo>
                <a:lnTo>
                  <a:pt x="19" y="491"/>
                </a:lnTo>
                <a:lnTo>
                  <a:pt x="15" y="485"/>
                </a:lnTo>
                <a:lnTo>
                  <a:pt x="11" y="478"/>
                </a:lnTo>
                <a:lnTo>
                  <a:pt x="6" y="471"/>
                </a:lnTo>
                <a:lnTo>
                  <a:pt x="4" y="464"/>
                </a:lnTo>
                <a:lnTo>
                  <a:pt x="2" y="456"/>
                </a:lnTo>
                <a:lnTo>
                  <a:pt x="0" y="448"/>
                </a:lnTo>
                <a:lnTo>
                  <a:pt x="0" y="440"/>
                </a:lnTo>
                <a:lnTo>
                  <a:pt x="0" y="81"/>
                </a:lnTo>
                <a:lnTo>
                  <a:pt x="0" y="81"/>
                </a:lnTo>
                <a:lnTo>
                  <a:pt x="0" y="73"/>
                </a:lnTo>
                <a:lnTo>
                  <a:pt x="2" y="65"/>
                </a:lnTo>
                <a:lnTo>
                  <a:pt x="4" y="57"/>
                </a:lnTo>
                <a:lnTo>
                  <a:pt x="6" y="50"/>
                </a:lnTo>
                <a:lnTo>
                  <a:pt x="11" y="43"/>
                </a:lnTo>
                <a:lnTo>
                  <a:pt x="15" y="36"/>
                </a:lnTo>
                <a:lnTo>
                  <a:pt x="19" y="29"/>
                </a:lnTo>
                <a:lnTo>
                  <a:pt x="26" y="23"/>
                </a:lnTo>
                <a:lnTo>
                  <a:pt x="32" y="18"/>
                </a:lnTo>
                <a:lnTo>
                  <a:pt x="38" y="14"/>
                </a:lnTo>
                <a:lnTo>
                  <a:pt x="46" y="10"/>
                </a:lnTo>
                <a:lnTo>
                  <a:pt x="53" y="6"/>
                </a:lnTo>
                <a:lnTo>
                  <a:pt x="61" y="4"/>
                </a:lnTo>
                <a:lnTo>
                  <a:pt x="70" y="2"/>
                </a:lnTo>
                <a:lnTo>
                  <a:pt x="79" y="0"/>
                </a:lnTo>
                <a:lnTo>
                  <a:pt x="88" y="0"/>
                </a:lnTo>
                <a:lnTo>
                  <a:pt x="88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317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l-GR" sz="2200" b="1" dirty="0" smtClean="0">
                <a:solidFill>
                  <a:srgbClr val="77C16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endParaRPr lang="el-GR" sz="2200" b="1" dirty="0">
              <a:solidFill>
                <a:srgbClr val="77C163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Freeform 1251"/>
          <p:cNvSpPr>
            <a:spLocks/>
          </p:cNvSpPr>
          <p:nvPr/>
        </p:nvSpPr>
        <p:spPr bwMode="auto">
          <a:xfrm flipH="1">
            <a:off x="6157231" y="2047010"/>
            <a:ext cx="863100" cy="751128"/>
          </a:xfrm>
          <a:custGeom>
            <a:avLst/>
            <a:gdLst>
              <a:gd name="T0" fmla="*/ 1414 w 1501"/>
              <a:gd name="T1" fmla="*/ 0 h 521"/>
              <a:gd name="T2" fmla="*/ 1422 w 1501"/>
              <a:gd name="T3" fmla="*/ 1 h 521"/>
              <a:gd name="T4" fmla="*/ 1440 w 1501"/>
              <a:gd name="T5" fmla="*/ 4 h 521"/>
              <a:gd name="T6" fmla="*/ 1455 w 1501"/>
              <a:gd name="T7" fmla="*/ 11 h 521"/>
              <a:gd name="T8" fmla="*/ 1470 w 1501"/>
              <a:gd name="T9" fmla="*/ 20 h 521"/>
              <a:gd name="T10" fmla="*/ 1482 w 1501"/>
              <a:gd name="T11" fmla="*/ 30 h 521"/>
              <a:gd name="T12" fmla="*/ 1490 w 1501"/>
              <a:gd name="T13" fmla="*/ 43 h 521"/>
              <a:gd name="T14" fmla="*/ 1497 w 1501"/>
              <a:gd name="T15" fmla="*/ 57 h 521"/>
              <a:gd name="T16" fmla="*/ 1501 w 1501"/>
              <a:gd name="T17" fmla="*/ 73 h 521"/>
              <a:gd name="T18" fmla="*/ 1501 w 1501"/>
              <a:gd name="T19" fmla="*/ 441 h 521"/>
              <a:gd name="T20" fmla="*/ 1501 w 1501"/>
              <a:gd name="T21" fmla="*/ 449 h 521"/>
              <a:gd name="T22" fmla="*/ 1497 w 1501"/>
              <a:gd name="T23" fmla="*/ 464 h 521"/>
              <a:gd name="T24" fmla="*/ 1490 w 1501"/>
              <a:gd name="T25" fmla="*/ 479 h 521"/>
              <a:gd name="T26" fmla="*/ 1482 w 1501"/>
              <a:gd name="T27" fmla="*/ 491 h 521"/>
              <a:gd name="T28" fmla="*/ 1470 w 1501"/>
              <a:gd name="T29" fmla="*/ 502 h 521"/>
              <a:gd name="T30" fmla="*/ 1455 w 1501"/>
              <a:gd name="T31" fmla="*/ 511 h 521"/>
              <a:gd name="T32" fmla="*/ 1440 w 1501"/>
              <a:gd name="T33" fmla="*/ 517 h 521"/>
              <a:gd name="T34" fmla="*/ 1422 w 1501"/>
              <a:gd name="T35" fmla="*/ 520 h 521"/>
              <a:gd name="T36" fmla="*/ 88 w 1501"/>
              <a:gd name="T37" fmla="*/ 521 h 521"/>
              <a:gd name="T38" fmla="*/ 79 w 1501"/>
              <a:gd name="T39" fmla="*/ 520 h 521"/>
              <a:gd name="T40" fmla="*/ 61 w 1501"/>
              <a:gd name="T41" fmla="*/ 517 h 521"/>
              <a:gd name="T42" fmla="*/ 46 w 1501"/>
              <a:gd name="T43" fmla="*/ 511 h 521"/>
              <a:gd name="T44" fmla="*/ 32 w 1501"/>
              <a:gd name="T45" fmla="*/ 502 h 521"/>
              <a:gd name="T46" fmla="*/ 19 w 1501"/>
              <a:gd name="T47" fmla="*/ 491 h 521"/>
              <a:gd name="T48" fmla="*/ 11 w 1501"/>
              <a:gd name="T49" fmla="*/ 479 h 521"/>
              <a:gd name="T50" fmla="*/ 4 w 1501"/>
              <a:gd name="T51" fmla="*/ 464 h 521"/>
              <a:gd name="T52" fmla="*/ 0 w 1501"/>
              <a:gd name="T53" fmla="*/ 449 h 521"/>
              <a:gd name="T54" fmla="*/ 0 w 1501"/>
              <a:gd name="T55" fmla="*/ 81 h 521"/>
              <a:gd name="T56" fmla="*/ 0 w 1501"/>
              <a:gd name="T57" fmla="*/ 73 h 521"/>
              <a:gd name="T58" fmla="*/ 4 w 1501"/>
              <a:gd name="T59" fmla="*/ 57 h 521"/>
              <a:gd name="T60" fmla="*/ 11 w 1501"/>
              <a:gd name="T61" fmla="*/ 43 h 521"/>
              <a:gd name="T62" fmla="*/ 19 w 1501"/>
              <a:gd name="T63" fmla="*/ 30 h 521"/>
              <a:gd name="T64" fmla="*/ 32 w 1501"/>
              <a:gd name="T65" fmla="*/ 20 h 521"/>
              <a:gd name="T66" fmla="*/ 46 w 1501"/>
              <a:gd name="T67" fmla="*/ 11 h 521"/>
              <a:gd name="T68" fmla="*/ 61 w 1501"/>
              <a:gd name="T69" fmla="*/ 4 h 521"/>
              <a:gd name="T70" fmla="*/ 79 w 1501"/>
              <a:gd name="T71" fmla="*/ 1 h 521"/>
              <a:gd name="T72" fmla="*/ 88 w 1501"/>
              <a:gd name="T7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01" h="521">
                <a:moveTo>
                  <a:pt x="88" y="0"/>
                </a:moveTo>
                <a:lnTo>
                  <a:pt x="1414" y="0"/>
                </a:lnTo>
                <a:lnTo>
                  <a:pt x="1414" y="0"/>
                </a:lnTo>
                <a:lnTo>
                  <a:pt x="1422" y="1"/>
                </a:lnTo>
                <a:lnTo>
                  <a:pt x="1431" y="2"/>
                </a:lnTo>
                <a:lnTo>
                  <a:pt x="1440" y="4"/>
                </a:lnTo>
                <a:lnTo>
                  <a:pt x="1448" y="8"/>
                </a:lnTo>
                <a:lnTo>
                  <a:pt x="1455" y="11"/>
                </a:lnTo>
                <a:lnTo>
                  <a:pt x="1463" y="15"/>
                </a:lnTo>
                <a:lnTo>
                  <a:pt x="1470" y="20"/>
                </a:lnTo>
                <a:lnTo>
                  <a:pt x="1476" y="25"/>
                </a:lnTo>
                <a:lnTo>
                  <a:pt x="1482" y="30"/>
                </a:lnTo>
                <a:lnTo>
                  <a:pt x="1486" y="37"/>
                </a:lnTo>
                <a:lnTo>
                  <a:pt x="1490" y="43"/>
                </a:lnTo>
                <a:lnTo>
                  <a:pt x="1495" y="50"/>
                </a:lnTo>
                <a:lnTo>
                  <a:pt x="1497" y="57"/>
                </a:lnTo>
                <a:lnTo>
                  <a:pt x="1499" y="65"/>
                </a:lnTo>
                <a:lnTo>
                  <a:pt x="1501" y="73"/>
                </a:lnTo>
                <a:lnTo>
                  <a:pt x="1501" y="81"/>
                </a:lnTo>
                <a:lnTo>
                  <a:pt x="1501" y="441"/>
                </a:lnTo>
                <a:lnTo>
                  <a:pt x="1501" y="441"/>
                </a:lnTo>
                <a:lnTo>
                  <a:pt x="1501" y="449"/>
                </a:lnTo>
                <a:lnTo>
                  <a:pt x="1499" y="457"/>
                </a:lnTo>
                <a:lnTo>
                  <a:pt x="1497" y="464"/>
                </a:lnTo>
                <a:lnTo>
                  <a:pt x="1495" y="472"/>
                </a:lnTo>
                <a:lnTo>
                  <a:pt x="1490" y="479"/>
                </a:lnTo>
                <a:lnTo>
                  <a:pt x="1486" y="485"/>
                </a:lnTo>
                <a:lnTo>
                  <a:pt x="1482" y="491"/>
                </a:lnTo>
                <a:lnTo>
                  <a:pt x="1476" y="497"/>
                </a:lnTo>
                <a:lnTo>
                  <a:pt x="1470" y="502"/>
                </a:lnTo>
                <a:lnTo>
                  <a:pt x="1463" y="507"/>
                </a:lnTo>
                <a:lnTo>
                  <a:pt x="1455" y="511"/>
                </a:lnTo>
                <a:lnTo>
                  <a:pt x="1448" y="514"/>
                </a:lnTo>
                <a:lnTo>
                  <a:pt x="1440" y="517"/>
                </a:lnTo>
                <a:lnTo>
                  <a:pt x="1431" y="519"/>
                </a:lnTo>
                <a:lnTo>
                  <a:pt x="1422" y="520"/>
                </a:lnTo>
                <a:lnTo>
                  <a:pt x="1414" y="521"/>
                </a:lnTo>
                <a:lnTo>
                  <a:pt x="88" y="521"/>
                </a:lnTo>
                <a:lnTo>
                  <a:pt x="88" y="521"/>
                </a:lnTo>
                <a:lnTo>
                  <a:pt x="79" y="520"/>
                </a:lnTo>
                <a:lnTo>
                  <a:pt x="70" y="519"/>
                </a:lnTo>
                <a:lnTo>
                  <a:pt x="61" y="517"/>
                </a:lnTo>
                <a:lnTo>
                  <a:pt x="53" y="514"/>
                </a:lnTo>
                <a:lnTo>
                  <a:pt x="46" y="511"/>
                </a:lnTo>
                <a:lnTo>
                  <a:pt x="38" y="507"/>
                </a:lnTo>
                <a:lnTo>
                  <a:pt x="32" y="502"/>
                </a:lnTo>
                <a:lnTo>
                  <a:pt x="26" y="497"/>
                </a:lnTo>
                <a:lnTo>
                  <a:pt x="19" y="491"/>
                </a:lnTo>
                <a:lnTo>
                  <a:pt x="15" y="485"/>
                </a:lnTo>
                <a:lnTo>
                  <a:pt x="11" y="479"/>
                </a:lnTo>
                <a:lnTo>
                  <a:pt x="6" y="472"/>
                </a:lnTo>
                <a:lnTo>
                  <a:pt x="4" y="464"/>
                </a:lnTo>
                <a:lnTo>
                  <a:pt x="2" y="457"/>
                </a:lnTo>
                <a:lnTo>
                  <a:pt x="0" y="449"/>
                </a:lnTo>
                <a:lnTo>
                  <a:pt x="0" y="441"/>
                </a:lnTo>
                <a:lnTo>
                  <a:pt x="0" y="81"/>
                </a:lnTo>
                <a:lnTo>
                  <a:pt x="0" y="81"/>
                </a:lnTo>
                <a:lnTo>
                  <a:pt x="0" y="73"/>
                </a:lnTo>
                <a:lnTo>
                  <a:pt x="2" y="65"/>
                </a:lnTo>
                <a:lnTo>
                  <a:pt x="4" y="57"/>
                </a:lnTo>
                <a:lnTo>
                  <a:pt x="6" y="50"/>
                </a:lnTo>
                <a:lnTo>
                  <a:pt x="11" y="43"/>
                </a:lnTo>
                <a:lnTo>
                  <a:pt x="15" y="37"/>
                </a:lnTo>
                <a:lnTo>
                  <a:pt x="19" y="30"/>
                </a:lnTo>
                <a:lnTo>
                  <a:pt x="26" y="25"/>
                </a:lnTo>
                <a:lnTo>
                  <a:pt x="32" y="20"/>
                </a:lnTo>
                <a:lnTo>
                  <a:pt x="38" y="15"/>
                </a:lnTo>
                <a:lnTo>
                  <a:pt x="46" y="11"/>
                </a:lnTo>
                <a:lnTo>
                  <a:pt x="53" y="8"/>
                </a:lnTo>
                <a:lnTo>
                  <a:pt x="61" y="4"/>
                </a:lnTo>
                <a:lnTo>
                  <a:pt x="70" y="2"/>
                </a:lnTo>
                <a:lnTo>
                  <a:pt x="79" y="1"/>
                </a:lnTo>
                <a:lnTo>
                  <a:pt x="88" y="0"/>
                </a:lnTo>
                <a:lnTo>
                  <a:pt x="88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17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l-G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endParaRPr lang="el-GR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Freeform 1252"/>
          <p:cNvSpPr>
            <a:spLocks/>
          </p:cNvSpPr>
          <p:nvPr/>
        </p:nvSpPr>
        <p:spPr bwMode="auto">
          <a:xfrm flipH="1">
            <a:off x="7104289" y="2047009"/>
            <a:ext cx="863100" cy="751128"/>
          </a:xfrm>
          <a:custGeom>
            <a:avLst/>
            <a:gdLst>
              <a:gd name="T0" fmla="*/ 1414 w 1501"/>
              <a:gd name="T1" fmla="*/ 0 h 520"/>
              <a:gd name="T2" fmla="*/ 1422 w 1501"/>
              <a:gd name="T3" fmla="*/ 1 h 520"/>
              <a:gd name="T4" fmla="*/ 1440 w 1501"/>
              <a:gd name="T5" fmla="*/ 4 h 520"/>
              <a:gd name="T6" fmla="*/ 1455 w 1501"/>
              <a:gd name="T7" fmla="*/ 10 h 520"/>
              <a:gd name="T8" fmla="*/ 1470 w 1501"/>
              <a:gd name="T9" fmla="*/ 19 h 520"/>
              <a:gd name="T10" fmla="*/ 1482 w 1501"/>
              <a:gd name="T11" fmla="*/ 30 h 520"/>
              <a:gd name="T12" fmla="*/ 1490 w 1501"/>
              <a:gd name="T13" fmla="*/ 42 h 520"/>
              <a:gd name="T14" fmla="*/ 1497 w 1501"/>
              <a:gd name="T15" fmla="*/ 57 h 520"/>
              <a:gd name="T16" fmla="*/ 1501 w 1501"/>
              <a:gd name="T17" fmla="*/ 72 h 520"/>
              <a:gd name="T18" fmla="*/ 1501 w 1501"/>
              <a:gd name="T19" fmla="*/ 440 h 520"/>
              <a:gd name="T20" fmla="*/ 1501 w 1501"/>
              <a:gd name="T21" fmla="*/ 448 h 520"/>
              <a:gd name="T22" fmla="*/ 1497 w 1501"/>
              <a:gd name="T23" fmla="*/ 463 h 520"/>
              <a:gd name="T24" fmla="*/ 1490 w 1501"/>
              <a:gd name="T25" fmla="*/ 478 h 520"/>
              <a:gd name="T26" fmla="*/ 1482 w 1501"/>
              <a:gd name="T27" fmla="*/ 491 h 520"/>
              <a:gd name="T28" fmla="*/ 1470 w 1501"/>
              <a:gd name="T29" fmla="*/ 501 h 520"/>
              <a:gd name="T30" fmla="*/ 1455 w 1501"/>
              <a:gd name="T31" fmla="*/ 510 h 520"/>
              <a:gd name="T32" fmla="*/ 1440 w 1501"/>
              <a:gd name="T33" fmla="*/ 516 h 520"/>
              <a:gd name="T34" fmla="*/ 1422 w 1501"/>
              <a:gd name="T35" fmla="*/ 519 h 520"/>
              <a:gd name="T36" fmla="*/ 88 w 1501"/>
              <a:gd name="T37" fmla="*/ 520 h 520"/>
              <a:gd name="T38" fmla="*/ 79 w 1501"/>
              <a:gd name="T39" fmla="*/ 519 h 520"/>
              <a:gd name="T40" fmla="*/ 61 w 1501"/>
              <a:gd name="T41" fmla="*/ 516 h 520"/>
              <a:gd name="T42" fmla="*/ 46 w 1501"/>
              <a:gd name="T43" fmla="*/ 510 h 520"/>
              <a:gd name="T44" fmla="*/ 32 w 1501"/>
              <a:gd name="T45" fmla="*/ 501 h 520"/>
              <a:gd name="T46" fmla="*/ 19 w 1501"/>
              <a:gd name="T47" fmla="*/ 491 h 520"/>
              <a:gd name="T48" fmla="*/ 11 w 1501"/>
              <a:gd name="T49" fmla="*/ 478 h 520"/>
              <a:gd name="T50" fmla="*/ 4 w 1501"/>
              <a:gd name="T51" fmla="*/ 463 h 520"/>
              <a:gd name="T52" fmla="*/ 0 w 1501"/>
              <a:gd name="T53" fmla="*/ 448 h 520"/>
              <a:gd name="T54" fmla="*/ 0 w 1501"/>
              <a:gd name="T55" fmla="*/ 80 h 520"/>
              <a:gd name="T56" fmla="*/ 0 w 1501"/>
              <a:gd name="T57" fmla="*/ 72 h 520"/>
              <a:gd name="T58" fmla="*/ 4 w 1501"/>
              <a:gd name="T59" fmla="*/ 57 h 520"/>
              <a:gd name="T60" fmla="*/ 11 w 1501"/>
              <a:gd name="T61" fmla="*/ 42 h 520"/>
              <a:gd name="T62" fmla="*/ 19 w 1501"/>
              <a:gd name="T63" fmla="*/ 30 h 520"/>
              <a:gd name="T64" fmla="*/ 32 w 1501"/>
              <a:gd name="T65" fmla="*/ 19 h 520"/>
              <a:gd name="T66" fmla="*/ 46 w 1501"/>
              <a:gd name="T67" fmla="*/ 10 h 520"/>
              <a:gd name="T68" fmla="*/ 61 w 1501"/>
              <a:gd name="T69" fmla="*/ 4 h 520"/>
              <a:gd name="T70" fmla="*/ 79 w 1501"/>
              <a:gd name="T71" fmla="*/ 1 h 520"/>
              <a:gd name="T72" fmla="*/ 88 w 1501"/>
              <a:gd name="T73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01" h="520">
                <a:moveTo>
                  <a:pt x="88" y="0"/>
                </a:moveTo>
                <a:lnTo>
                  <a:pt x="1414" y="0"/>
                </a:lnTo>
                <a:lnTo>
                  <a:pt x="1414" y="0"/>
                </a:lnTo>
                <a:lnTo>
                  <a:pt x="1422" y="1"/>
                </a:lnTo>
                <a:lnTo>
                  <a:pt x="1431" y="2"/>
                </a:lnTo>
                <a:lnTo>
                  <a:pt x="1440" y="4"/>
                </a:lnTo>
                <a:lnTo>
                  <a:pt x="1448" y="7"/>
                </a:lnTo>
                <a:lnTo>
                  <a:pt x="1455" y="10"/>
                </a:lnTo>
                <a:lnTo>
                  <a:pt x="1463" y="14"/>
                </a:lnTo>
                <a:lnTo>
                  <a:pt x="1470" y="19"/>
                </a:lnTo>
                <a:lnTo>
                  <a:pt x="1476" y="24"/>
                </a:lnTo>
                <a:lnTo>
                  <a:pt x="1482" y="30"/>
                </a:lnTo>
                <a:lnTo>
                  <a:pt x="1486" y="36"/>
                </a:lnTo>
                <a:lnTo>
                  <a:pt x="1490" y="42"/>
                </a:lnTo>
                <a:lnTo>
                  <a:pt x="1495" y="49"/>
                </a:lnTo>
                <a:lnTo>
                  <a:pt x="1497" y="57"/>
                </a:lnTo>
                <a:lnTo>
                  <a:pt x="1499" y="64"/>
                </a:lnTo>
                <a:lnTo>
                  <a:pt x="1501" y="72"/>
                </a:lnTo>
                <a:lnTo>
                  <a:pt x="1501" y="80"/>
                </a:lnTo>
                <a:lnTo>
                  <a:pt x="1501" y="440"/>
                </a:lnTo>
                <a:lnTo>
                  <a:pt x="1501" y="440"/>
                </a:lnTo>
                <a:lnTo>
                  <a:pt x="1501" y="448"/>
                </a:lnTo>
                <a:lnTo>
                  <a:pt x="1499" y="456"/>
                </a:lnTo>
                <a:lnTo>
                  <a:pt x="1497" y="463"/>
                </a:lnTo>
                <a:lnTo>
                  <a:pt x="1495" y="471"/>
                </a:lnTo>
                <a:lnTo>
                  <a:pt x="1490" y="478"/>
                </a:lnTo>
                <a:lnTo>
                  <a:pt x="1486" y="484"/>
                </a:lnTo>
                <a:lnTo>
                  <a:pt x="1482" y="491"/>
                </a:lnTo>
                <a:lnTo>
                  <a:pt x="1476" y="496"/>
                </a:lnTo>
                <a:lnTo>
                  <a:pt x="1470" y="501"/>
                </a:lnTo>
                <a:lnTo>
                  <a:pt x="1463" y="506"/>
                </a:lnTo>
                <a:lnTo>
                  <a:pt x="1455" y="510"/>
                </a:lnTo>
                <a:lnTo>
                  <a:pt x="1448" y="513"/>
                </a:lnTo>
                <a:lnTo>
                  <a:pt x="1440" y="516"/>
                </a:lnTo>
                <a:lnTo>
                  <a:pt x="1431" y="518"/>
                </a:lnTo>
                <a:lnTo>
                  <a:pt x="1422" y="519"/>
                </a:lnTo>
                <a:lnTo>
                  <a:pt x="1414" y="520"/>
                </a:lnTo>
                <a:lnTo>
                  <a:pt x="88" y="520"/>
                </a:lnTo>
                <a:lnTo>
                  <a:pt x="88" y="520"/>
                </a:lnTo>
                <a:lnTo>
                  <a:pt x="79" y="519"/>
                </a:lnTo>
                <a:lnTo>
                  <a:pt x="70" y="518"/>
                </a:lnTo>
                <a:lnTo>
                  <a:pt x="61" y="516"/>
                </a:lnTo>
                <a:lnTo>
                  <a:pt x="53" y="513"/>
                </a:lnTo>
                <a:lnTo>
                  <a:pt x="46" y="510"/>
                </a:lnTo>
                <a:lnTo>
                  <a:pt x="38" y="506"/>
                </a:lnTo>
                <a:lnTo>
                  <a:pt x="32" y="501"/>
                </a:lnTo>
                <a:lnTo>
                  <a:pt x="26" y="496"/>
                </a:lnTo>
                <a:lnTo>
                  <a:pt x="19" y="491"/>
                </a:lnTo>
                <a:lnTo>
                  <a:pt x="15" y="484"/>
                </a:lnTo>
                <a:lnTo>
                  <a:pt x="11" y="478"/>
                </a:lnTo>
                <a:lnTo>
                  <a:pt x="6" y="471"/>
                </a:lnTo>
                <a:lnTo>
                  <a:pt x="4" y="463"/>
                </a:lnTo>
                <a:lnTo>
                  <a:pt x="2" y="456"/>
                </a:lnTo>
                <a:lnTo>
                  <a:pt x="0" y="448"/>
                </a:lnTo>
                <a:lnTo>
                  <a:pt x="0" y="440"/>
                </a:lnTo>
                <a:lnTo>
                  <a:pt x="0" y="80"/>
                </a:lnTo>
                <a:lnTo>
                  <a:pt x="0" y="80"/>
                </a:lnTo>
                <a:lnTo>
                  <a:pt x="0" y="72"/>
                </a:lnTo>
                <a:lnTo>
                  <a:pt x="2" y="64"/>
                </a:lnTo>
                <a:lnTo>
                  <a:pt x="4" y="57"/>
                </a:lnTo>
                <a:lnTo>
                  <a:pt x="6" y="49"/>
                </a:lnTo>
                <a:lnTo>
                  <a:pt x="11" y="42"/>
                </a:lnTo>
                <a:lnTo>
                  <a:pt x="15" y="36"/>
                </a:lnTo>
                <a:lnTo>
                  <a:pt x="19" y="30"/>
                </a:lnTo>
                <a:lnTo>
                  <a:pt x="26" y="24"/>
                </a:lnTo>
                <a:lnTo>
                  <a:pt x="32" y="19"/>
                </a:lnTo>
                <a:lnTo>
                  <a:pt x="38" y="14"/>
                </a:lnTo>
                <a:lnTo>
                  <a:pt x="46" y="10"/>
                </a:lnTo>
                <a:lnTo>
                  <a:pt x="53" y="7"/>
                </a:lnTo>
                <a:lnTo>
                  <a:pt x="61" y="4"/>
                </a:lnTo>
                <a:lnTo>
                  <a:pt x="70" y="2"/>
                </a:lnTo>
                <a:lnTo>
                  <a:pt x="79" y="1"/>
                </a:lnTo>
                <a:lnTo>
                  <a:pt x="88" y="0"/>
                </a:lnTo>
                <a:lnTo>
                  <a:pt x="88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l-G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9" name="Εικόνα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67424"/>
            <a:ext cx="11912957" cy="6564463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4038602" y="5064176"/>
            <a:ext cx="1466629" cy="2978047"/>
            <a:chOff x="4798774" y="5184908"/>
            <a:chExt cx="897331" cy="1822066"/>
          </a:xfrm>
        </p:grpSpPr>
        <p:sp>
          <p:nvSpPr>
            <p:cNvPr id="65" name="Freeform 928"/>
            <p:cNvSpPr>
              <a:spLocks/>
            </p:cNvSpPr>
            <p:nvPr/>
          </p:nvSpPr>
          <p:spPr bwMode="auto">
            <a:xfrm rot="10800000" flipH="1">
              <a:off x="4837788" y="5184908"/>
              <a:ext cx="858317" cy="1242397"/>
            </a:xfrm>
            <a:custGeom>
              <a:avLst/>
              <a:gdLst>
                <a:gd name="T0" fmla="*/ 202 w 390"/>
                <a:gd name="T1" fmla="*/ 0 h 527"/>
                <a:gd name="T2" fmla="*/ 209 w 390"/>
                <a:gd name="T3" fmla="*/ 85 h 527"/>
                <a:gd name="T4" fmla="*/ 221 w 390"/>
                <a:gd name="T5" fmla="*/ 90 h 527"/>
                <a:gd name="T6" fmla="*/ 230 w 390"/>
                <a:gd name="T7" fmla="*/ 100 h 527"/>
                <a:gd name="T8" fmla="*/ 232 w 390"/>
                <a:gd name="T9" fmla="*/ 110 h 527"/>
                <a:gd name="T10" fmla="*/ 388 w 390"/>
                <a:gd name="T11" fmla="*/ 317 h 527"/>
                <a:gd name="T12" fmla="*/ 390 w 390"/>
                <a:gd name="T13" fmla="*/ 334 h 527"/>
                <a:gd name="T14" fmla="*/ 381 w 390"/>
                <a:gd name="T15" fmla="*/ 350 h 527"/>
                <a:gd name="T16" fmla="*/ 370 w 390"/>
                <a:gd name="T17" fmla="*/ 357 h 527"/>
                <a:gd name="T18" fmla="*/ 350 w 390"/>
                <a:gd name="T19" fmla="*/ 359 h 527"/>
                <a:gd name="T20" fmla="*/ 334 w 390"/>
                <a:gd name="T21" fmla="*/ 351 h 527"/>
                <a:gd name="T22" fmla="*/ 264 w 390"/>
                <a:gd name="T23" fmla="*/ 505 h 527"/>
                <a:gd name="T24" fmla="*/ 261 w 390"/>
                <a:gd name="T25" fmla="*/ 514 h 527"/>
                <a:gd name="T26" fmla="*/ 252 w 390"/>
                <a:gd name="T27" fmla="*/ 524 h 527"/>
                <a:gd name="T28" fmla="*/ 238 w 390"/>
                <a:gd name="T29" fmla="*/ 527 h 527"/>
                <a:gd name="T30" fmla="*/ 226 w 390"/>
                <a:gd name="T31" fmla="*/ 527 h 527"/>
                <a:gd name="T32" fmla="*/ 214 w 390"/>
                <a:gd name="T33" fmla="*/ 521 h 527"/>
                <a:gd name="T34" fmla="*/ 207 w 390"/>
                <a:gd name="T35" fmla="*/ 510 h 527"/>
                <a:gd name="T36" fmla="*/ 193 w 390"/>
                <a:gd name="T37" fmla="*/ 294 h 527"/>
                <a:gd name="T38" fmla="*/ 192 w 390"/>
                <a:gd name="T39" fmla="*/ 510 h 527"/>
                <a:gd name="T40" fmla="*/ 186 w 390"/>
                <a:gd name="T41" fmla="*/ 521 h 527"/>
                <a:gd name="T42" fmla="*/ 173 w 390"/>
                <a:gd name="T43" fmla="*/ 527 h 527"/>
                <a:gd name="T44" fmla="*/ 160 w 390"/>
                <a:gd name="T45" fmla="*/ 527 h 527"/>
                <a:gd name="T46" fmla="*/ 147 w 390"/>
                <a:gd name="T47" fmla="*/ 524 h 527"/>
                <a:gd name="T48" fmla="*/ 138 w 390"/>
                <a:gd name="T49" fmla="*/ 514 h 527"/>
                <a:gd name="T50" fmla="*/ 136 w 390"/>
                <a:gd name="T51" fmla="*/ 294 h 527"/>
                <a:gd name="T52" fmla="*/ 128 w 390"/>
                <a:gd name="T53" fmla="*/ 505 h 527"/>
                <a:gd name="T54" fmla="*/ 123 w 390"/>
                <a:gd name="T55" fmla="*/ 518 h 527"/>
                <a:gd name="T56" fmla="*/ 112 w 390"/>
                <a:gd name="T57" fmla="*/ 525 h 527"/>
                <a:gd name="T58" fmla="*/ 96 w 390"/>
                <a:gd name="T59" fmla="*/ 527 h 527"/>
                <a:gd name="T60" fmla="*/ 86 w 390"/>
                <a:gd name="T61" fmla="*/ 525 h 527"/>
                <a:gd name="T62" fmla="*/ 75 w 390"/>
                <a:gd name="T63" fmla="*/ 518 h 527"/>
                <a:gd name="T64" fmla="*/ 70 w 390"/>
                <a:gd name="T65" fmla="*/ 505 h 527"/>
                <a:gd name="T66" fmla="*/ 57 w 390"/>
                <a:gd name="T67" fmla="*/ 505 h 527"/>
                <a:gd name="T68" fmla="*/ 55 w 390"/>
                <a:gd name="T69" fmla="*/ 514 h 527"/>
                <a:gd name="T70" fmla="*/ 45 w 390"/>
                <a:gd name="T71" fmla="*/ 524 h 527"/>
                <a:gd name="T72" fmla="*/ 32 w 390"/>
                <a:gd name="T73" fmla="*/ 527 h 527"/>
                <a:gd name="T74" fmla="*/ 20 w 390"/>
                <a:gd name="T75" fmla="*/ 527 h 527"/>
                <a:gd name="T76" fmla="*/ 8 w 390"/>
                <a:gd name="T77" fmla="*/ 521 h 527"/>
                <a:gd name="T78" fmla="*/ 0 w 390"/>
                <a:gd name="T79" fmla="*/ 510 h 527"/>
                <a:gd name="T80" fmla="*/ 0 w 390"/>
                <a:gd name="T81" fmla="*/ 130 h 527"/>
                <a:gd name="T82" fmla="*/ 7 w 390"/>
                <a:gd name="T83" fmla="*/ 112 h 527"/>
                <a:gd name="T84" fmla="*/ 21 w 390"/>
                <a:gd name="T85" fmla="*/ 98 h 527"/>
                <a:gd name="T86" fmla="*/ 31 w 390"/>
                <a:gd name="T87" fmla="*/ 92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0" h="527">
                  <a:moveTo>
                    <a:pt x="31" y="92"/>
                  </a:moveTo>
                  <a:lnTo>
                    <a:pt x="31" y="0"/>
                  </a:lnTo>
                  <a:lnTo>
                    <a:pt x="202" y="0"/>
                  </a:lnTo>
                  <a:lnTo>
                    <a:pt x="202" y="85"/>
                  </a:lnTo>
                  <a:lnTo>
                    <a:pt x="209" y="85"/>
                  </a:lnTo>
                  <a:lnTo>
                    <a:pt x="209" y="85"/>
                  </a:lnTo>
                  <a:lnTo>
                    <a:pt x="213" y="86"/>
                  </a:lnTo>
                  <a:lnTo>
                    <a:pt x="218" y="87"/>
                  </a:lnTo>
                  <a:lnTo>
                    <a:pt x="221" y="90"/>
                  </a:lnTo>
                  <a:lnTo>
                    <a:pt x="224" y="93"/>
                  </a:lnTo>
                  <a:lnTo>
                    <a:pt x="227" y="96"/>
                  </a:lnTo>
                  <a:lnTo>
                    <a:pt x="230" y="100"/>
                  </a:lnTo>
                  <a:lnTo>
                    <a:pt x="232" y="104"/>
                  </a:lnTo>
                  <a:lnTo>
                    <a:pt x="232" y="108"/>
                  </a:lnTo>
                  <a:lnTo>
                    <a:pt x="232" y="110"/>
                  </a:lnTo>
                  <a:lnTo>
                    <a:pt x="384" y="312"/>
                  </a:lnTo>
                  <a:lnTo>
                    <a:pt x="384" y="312"/>
                  </a:lnTo>
                  <a:lnTo>
                    <a:pt x="388" y="317"/>
                  </a:lnTo>
                  <a:lnTo>
                    <a:pt x="390" y="323"/>
                  </a:lnTo>
                  <a:lnTo>
                    <a:pt x="390" y="328"/>
                  </a:lnTo>
                  <a:lnTo>
                    <a:pt x="390" y="334"/>
                  </a:lnTo>
                  <a:lnTo>
                    <a:pt x="388" y="340"/>
                  </a:lnTo>
                  <a:lnTo>
                    <a:pt x="384" y="345"/>
                  </a:lnTo>
                  <a:lnTo>
                    <a:pt x="381" y="350"/>
                  </a:lnTo>
                  <a:lnTo>
                    <a:pt x="376" y="354"/>
                  </a:lnTo>
                  <a:lnTo>
                    <a:pt x="376" y="354"/>
                  </a:lnTo>
                  <a:lnTo>
                    <a:pt x="370" y="357"/>
                  </a:lnTo>
                  <a:lnTo>
                    <a:pt x="364" y="359"/>
                  </a:lnTo>
                  <a:lnTo>
                    <a:pt x="357" y="359"/>
                  </a:lnTo>
                  <a:lnTo>
                    <a:pt x="350" y="359"/>
                  </a:lnTo>
                  <a:lnTo>
                    <a:pt x="345" y="357"/>
                  </a:lnTo>
                  <a:lnTo>
                    <a:pt x="338" y="355"/>
                  </a:lnTo>
                  <a:lnTo>
                    <a:pt x="334" y="351"/>
                  </a:lnTo>
                  <a:lnTo>
                    <a:pt x="330" y="346"/>
                  </a:lnTo>
                  <a:lnTo>
                    <a:pt x="264" y="261"/>
                  </a:lnTo>
                  <a:lnTo>
                    <a:pt x="264" y="505"/>
                  </a:lnTo>
                  <a:lnTo>
                    <a:pt x="264" y="505"/>
                  </a:lnTo>
                  <a:lnTo>
                    <a:pt x="263" y="510"/>
                  </a:lnTo>
                  <a:lnTo>
                    <a:pt x="261" y="514"/>
                  </a:lnTo>
                  <a:lnTo>
                    <a:pt x="259" y="518"/>
                  </a:lnTo>
                  <a:lnTo>
                    <a:pt x="256" y="521"/>
                  </a:lnTo>
                  <a:lnTo>
                    <a:pt x="252" y="524"/>
                  </a:lnTo>
                  <a:lnTo>
                    <a:pt x="247" y="525"/>
                  </a:lnTo>
                  <a:lnTo>
                    <a:pt x="243" y="527"/>
                  </a:lnTo>
                  <a:lnTo>
                    <a:pt x="238" y="527"/>
                  </a:lnTo>
                  <a:lnTo>
                    <a:pt x="231" y="527"/>
                  </a:lnTo>
                  <a:lnTo>
                    <a:pt x="231" y="527"/>
                  </a:lnTo>
                  <a:lnTo>
                    <a:pt x="226" y="527"/>
                  </a:lnTo>
                  <a:lnTo>
                    <a:pt x="222" y="525"/>
                  </a:lnTo>
                  <a:lnTo>
                    <a:pt x="218" y="524"/>
                  </a:lnTo>
                  <a:lnTo>
                    <a:pt x="214" y="521"/>
                  </a:lnTo>
                  <a:lnTo>
                    <a:pt x="211" y="518"/>
                  </a:lnTo>
                  <a:lnTo>
                    <a:pt x="209" y="514"/>
                  </a:lnTo>
                  <a:lnTo>
                    <a:pt x="207" y="510"/>
                  </a:lnTo>
                  <a:lnTo>
                    <a:pt x="207" y="505"/>
                  </a:lnTo>
                  <a:lnTo>
                    <a:pt x="207" y="294"/>
                  </a:lnTo>
                  <a:lnTo>
                    <a:pt x="193" y="294"/>
                  </a:lnTo>
                  <a:lnTo>
                    <a:pt x="193" y="505"/>
                  </a:lnTo>
                  <a:lnTo>
                    <a:pt x="193" y="505"/>
                  </a:lnTo>
                  <a:lnTo>
                    <a:pt x="192" y="510"/>
                  </a:lnTo>
                  <a:lnTo>
                    <a:pt x="191" y="514"/>
                  </a:lnTo>
                  <a:lnTo>
                    <a:pt x="189" y="518"/>
                  </a:lnTo>
                  <a:lnTo>
                    <a:pt x="186" y="521"/>
                  </a:lnTo>
                  <a:lnTo>
                    <a:pt x="181" y="524"/>
                  </a:lnTo>
                  <a:lnTo>
                    <a:pt x="177" y="525"/>
                  </a:lnTo>
                  <a:lnTo>
                    <a:pt x="173" y="527"/>
                  </a:lnTo>
                  <a:lnTo>
                    <a:pt x="167" y="527"/>
                  </a:lnTo>
                  <a:lnTo>
                    <a:pt x="160" y="527"/>
                  </a:lnTo>
                  <a:lnTo>
                    <a:pt x="160" y="527"/>
                  </a:lnTo>
                  <a:lnTo>
                    <a:pt x="156" y="527"/>
                  </a:lnTo>
                  <a:lnTo>
                    <a:pt x="152" y="525"/>
                  </a:lnTo>
                  <a:lnTo>
                    <a:pt x="147" y="524"/>
                  </a:lnTo>
                  <a:lnTo>
                    <a:pt x="144" y="521"/>
                  </a:lnTo>
                  <a:lnTo>
                    <a:pt x="141" y="518"/>
                  </a:lnTo>
                  <a:lnTo>
                    <a:pt x="138" y="514"/>
                  </a:lnTo>
                  <a:lnTo>
                    <a:pt x="136" y="510"/>
                  </a:lnTo>
                  <a:lnTo>
                    <a:pt x="136" y="505"/>
                  </a:lnTo>
                  <a:lnTo>
                    <a:pt x="136" y="294"/>
                  </a:lnTo>
                  <a:lnTo>
                    <a:pt x="128" y="294"/>
                  </a:lnTo>
                  <a:lnTo>
                    <a:pt x="128" y="505"/>
                  </a:lnTo>
                  <a:lnTo>
                    <a:pt x="128" y="505"/>
                  </a:lnTo>
                  <a:lnTo>
                    <a:pt x="128" y="510"/>
                  </a:lnTo>
                  <a:lnTo>
                    <a:pt x="125" y="514"/>
                  </a:lnTo>
                  <a:lnTo>
                    <a:pt x="123" y="518"/>
                  </a:lnTo>
                  <a:lnTo>
                    <a:pt x="120" y="521"/>
                  </a:lnTo>
                  <a:lnTo>
                    <a:pt x="117" y="524"/>
                  </a:lnTo>
                  <a:lnTo>
                    <a:pt x="112" y="525"/>
                  </a:lnTo>
                  <a:lnTo>
                    <a:pt x="107" y="527"/>
                  </a:lnTo>
                  <a:lnTo>
                    <a:pt x="102" y="527"/>
                  </a:lnTo>
                  <a:lnTo>
                    <a:pt x="96" y="527"/>
                  </a:lnTo>
                  <a:lnTo>
                    <a:pt x="96" y="527"/>
                  </a:lnTo>
                  <a:lnTo>
                    <a:pt x="91" y="527"/>
                  </a:lnTo>
                  <a:lnTo>
                    <a:pt x="86" y="525"/>
                  </a:lnTo>
                  <a:lnTo>
                    <a:pt x="81" y="524"/>
                  </a:lnTo>
                  <a:lnTo>
                    <a:pt x="78" y="521"/>
                  </a:lnTo>
                  <a:lnTo>
                    <a:pt x="75" y="518"/>
                  </a:lnTo>
                  <a:lnTo>
                    <a:pt x="73" y="514"/>
                  </a:lnTo>
                  <a:lnTo>
                    <a:pt x="70" y="510"/>
                  </a:lnTo>
                  <a:lnTo>
                    <a:pt x="70" y="505"/>
                  </a:lnTo>
                  <a:lnTo>
                    <a:pt x="70" y="294"/>
                  </a:lnTo>
                  <a:lnTo>
                    <a:pt x="57" y="294"/>
                  </a:lnTo>
                  <a:lnTo>
                    <a:pt x="57" y="505"/>
                  </a:lnTo>
                  <a:lnTo>
                    <a:pt x="57" y="505"/>
                  </a:lnTo>
                  <a:lnTo>
                    <a:pt x="56" y="510"/>
                  </a:lnTo>
                  <a:lnTo>
                    <a:pt x="55" y="514"/>
                  </a:lnTo>
                  <a:lnTo>
                    <a:pt x="53" y="518"/>
                  </a:lnTo>
                  <a:lnTo>
                    <a:pt x="50" y="521"/>
                  </a:lnTo>
                  <a:lnTo>
                    <a:pt x="45" y="524"/>
                  </a:lnTo>
                  <a:lnTo>
                    <a:pt x="42" y="525"/>
                  </a:lnTo>
                  <a:lnTo>
                    <a:pt x="36" y="527"/>
                  </a:lnTo>
                  <a:lnTo>
                    <a:pt x="32" y="527"/>
                  </a:lnTo>
                  <a:lnTo>
                    <a:pt x="25" y="527"/>
                  </a:lnTo>
                  <a:lnTo>
                    <a:pt x="25" y="527"/>
                  </a:lnTo>
                  <a:lnTo>
                    <a:pt x="20" y="527"/>
                  </a:lnTo>
                  <a:lnTo>
                    <a:pt x="16" y="525"/>
                  </a:lnTo>
                  <a:lnTo>
                    <a:pt x="11" y="524"/>
                  </a:lnTo>
                  <a:lnTo>
                    <a:pt x="8" y="521"/>
                  </a:lnTo>
                  <a:lnTo>
                    <a:pt x="5" y="518"/>
                  </a:lnTo>
                  <a:lnTo>
                    <a:pt x="2" y="514"/>
                  </a:lnTo>
                  <a:lnTo>
                    <a:pt x="0" y="510"/>
                  </a:lnTo>
                  <a:lnTo>
                    <a:pt x="0" y="505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1" y="124"/>
                  </a:lnTo>
                  <a:lnTo>
                    <a:pt x="3" y="118"/>
                  </a:lnTo>
                  <a:lnTo>
                    <a:pt x="7" y="112"/>
                  </a:lnTo>
                  <a:lnTo>
                    <a:pt x="11" y="107"/>
                  </a:lnTo>
                  <a:lnTo>
                    <a:pt x="16" y="102"/>
                  </a:lnTo>
                  <a:lnTo>
                    <a:pt x="21" y="98"/>
                  </a:lnTo>
                  <a:lnTo>
                    <a:pt x="25" y="95"/>
                  </a:lnTo>
                  <a:lnTo>
                    <a:pt x="31" y="92"/>
                  </a:lnTo>
                  <a:lnTo>
                    <a:pt x="31" y="9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929"/>
            <p:cNvSpPr>
              <a:spLocks/>
            </p:cNvSpPr>
            <p:nvPr/>
          </p:nvSpPr>
          <p:spPr bwMode="auto">
            <a:xfrm rot="10800000" flipH="1">
              <a:off x="5552788" y="5625401"/>
              <a:ext cx="136544" cy="115962"/>
            </a:xfrm>
            <a:custGeom>
              <a:avLst/>
              <a:gdLst>
                <a:gd name="T0" fmla="*/ 0 w 59"/>
                <a:gd name="T1" fmla="*/ 23 h 50"/>
                <a:gd name="T2" fmla="*/ 0 w 59"/>
                <a:gd name="T3" fmla="*/ 23 h 50"/>
                <a:gd name="T4" fmla="*/ 7 w 59"/>
                <a:gd name="T5" fmla="*/ 34 h 50"/>
                <a:gd name="T6" fmla="*/ 13 w 59"/>
                <a:gd name="T7" fmla="*/ 40 h 50"/>
                <a:gd name="T8" fmla="*/ 21 w 59"/>
                <a:gd name="T9" fmla="*/ 46 h 50"/>
                <a:gd name="T10" fmla="*/ 24 w 59"/>
                <a:gd name="T11" fmla="*/ 48 h 50"/>
                <a:gd name="T12" fmla="*/ 28 w 59"/>
                <a:gd name="T13" fmla="*/ 49 h 50"/>
                <a:gd name="T14" fmla="*/ 33 w 59"/>
                <a:gd name="T15" fmla="*/ 50 h 50"/>
                <a:gd name="T16" fmla="*/ 37 w 59"/>
                <a:gd name="T17" fmla="*/ 50 h 50"/>
                <a:gd name="T18" fmla="*/ 42 w 59"/>
                <a:gd name="T19" fmla="*/ 49 h 50"/>
                <a:gd name="T20" fmla="*/ 47 w 59"/>
                <a:gd name="T21" fmla="*/ 47 h 50"/>
                <a:gd name="T22" fmla="*/ 52 w 59"/>
                <a:gd name="T23" fmla="*/ 44 h 50"/>
                <a:gd name="T24" fmla="*/ 58 w 59"/>
                <a:gd name="T25" fmla="*/ 39 h 50"/>
                <a:gd name="T26" fmla="*/ 58 w 59"/>
                <a:gd name="T27" fmla="*/ 39 h 50"/>
                <a:gd name="T28" fmla="*/ 59 w 59"/>
                <a:gd name="T29" fmla="*/ 37 h 50"/>
                <a:gd name="T30" fmla="*/ 58 w 59"/>
                <a:gd name="T31" fmla="*/ 35 h 50"/>
                <a:gd name="T32" fmla="*/ 56 w 59"/>
                <a:gd name="T33" fmla="*/ 30 h 50"/>
                <a:gd name="T34" fmla="*/ 52 w 59"/>
                <a:gd name="T35" fmla="*/ 23 h 50"/>
                <a:gd name="T36" fmla="*/ 47 w 59"/>
                <a:gd name="T37" fmla="*/ 17 h 50"/>
                <a:gd name="T38" fmla="*/ 37 w 59"/>
                <a:gd name="T39" fmla="*/ 5 h 50"/>
                <a:gd name="T40" fmla="*/ 33 w 59"/>
                <a:gd name="T41" fmla="*/ 0 h 50"/>
                <a:gd name="T42" fmla="*/ 0 w 59"/>
                <a:gd name="T43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50">
                  <a:moveTo>
                    <a:pt x="0" y="23"/>
                  </a:moveTo>
                  <a:lnTo>
                    <a:pt x="0" y="23"/>
                  </a:lnTo>
                  <a:lnTo>
                    <a:pt x="7" y="34"/>
                  </a:lnTo>
                  <a:lnTo>
                    <a:pt x="13" y="40"/>
                  </a:lnTo>
                  <a:lnTo>
                    <a:pt x="21" y="46"/>
                  </a:lnTo>
                  <a:lnTo>
                    <a:pt x="24" y="48"/>
                  </a:lnTo>
                  <a:lnTo>
                    <a:pt x="28" y="49"/>
                  </a:lnTo>
                  <a:lnTo>
                    <a:pt x="33" y="50"/>
                  </a:lnTo>
                  <a:lnTo>
                    <a:pt x="37" y="50"/>
                  </a:lnTo>
                  <a:lnTo>
                    <a:pt x="42" y="49"/>
                  </a:lnTo>
                  <a:lnTo>
                    <a:pt x="47" y="47"/>
                  </a:lnTo>
                  <a:lnTo>
                    <a:pt x="52" y="44"/>
                  </a:lnTo>
                  <a:lnTo>
                    <a:pt x="58" y="39"/>
                  </a:lnTo>
                  <a:lnTo>
                    <a:pt x="58" y="39"/>
                  </a:lnTo>
                  <a:lnTo>
                    <a:pt x="59" y="37"/>
                  </a:lnTo>
                  <a:lnTo>
                    <a:pt x="58" y="35"/>
                  </a:lnTo>
                  <a:lnTo>
                    <a:pt x="56" y="30"/>
                  </a:lnTo>
                  <a:lnTo>
                    <a:pt x="52" y="23"/>
                  </a:lnTo>
                  <a:lnTo>
                    <a:pt x="47" y="17"/>
                  </a:lnTo>
                  <a:lnTo>
                    <a:pt x="37" y="5"/>
                  </a:lnTo>
                  <a:lnTo>
                    <a:pt x="33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930"/>
            <p:cNvSpPr>
              <a:spLocks noChangeArrowheads="1"/>
            </p:cNvSpPr>
            <p:nvPr/>
          </p:nvSpPr>
          <p:spPr bwMode="auto">
            <a:xfrm rot="10800000" flipH="1">
              <a:off x="4876802" y="6361043"/>
              <a:ext cx="429159" cy="149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angle 931"/>
            <p:cNvSpPr>
              <a:spLocks noChangeArrowheads="1"/>
            </p:cNvSpPr>
            <p:nvPr/>
          </p:nvSpPr>
          <p:spPr bwMode="auto">
            <a:xfrm rot="10800000" flipH="1">
              <a:off x="4798774" y="6493563"/>
              <a:ext cx="507187" cy="51341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932"/>
            <p:cNvSpPr>
              <a:spLocks/>
            </p:cNvSpPr>
            <p:nvPr/>
          </p:nvSpPr>
          <p:spPr bwMode="auto">
            <a:xfrm rot="10800000" flipH="1">
              <a:off x="5305961" y="5191681"/>
              <a:ext cx="97530" cy="99391"/>
            </a:xfrm>
            <a:custGeom>
              <a:avLst/>
              <a:gdLst>
                <a:gd name="T0" fmla="*/ 48 w 48"/>
                <a:gd name="T1" fmla="*/ 0 h 44"/>
                <a:gd name="T2" fmla="*/ 48 w 48"/>
                <a:gd name="T3" fmla="*/ 21 h 44"/>
                <a:gd name="T4" fmla="*/ 48 w 48"/>
                <a:gd name="T5" fmla="*/ 21 h 44"/>
                <a:gd name="T6" fmla="*/ 48 w 48"/>
                <a:gd name="T7" fmla="*/ 26 h 44"/>
                <a:gd name="T8" fmla="*/ 46 w 48"/>
                <a:gd name="T9" fmla="*/ 30 h 44"/>
                <a:gd name="T10" fmla="*/ 44 w 48"/>
                <a:gd name="T11" fmla="*/ 34 h 44"/>
                <a:gd name="T12" fmla="*/ 42 w 48"/>
                <a:gd name="T13" fmla="*/ 38 h 44"/>
                <a:gd name="T14" fmla="*/ 38 w 48"/>
                <a:gd name="T15" fmla="*/ 40 h 44"/>
                <a:gd name="T16" fmla="*/ 34 w 48"/>
                <a:gd name="T17" fmla="*/ 42 h 44"/>
                <a:gd name="T18" fmla="*/ 31 w 48"/>
                <a:gd name="T19" fmla="*/ 44 h 44"/>
                <a:gd name="T20" fmla="*/ 26 w 48"/>
                <a:gd name="T21" fmla="*/ 44 h 44"/>
                <a:gd name="T22" fmla="*/ 21 w 48"/>
                <a:gd name="T23" fmla="*/ 44 h 44"/>
                <a:gd name="T24" fmla="*/ 21 w 48"/>
                <a:gd name="T25" fmla="*/ 44 h 44"/>
                <a:gd name="T26" fmla="*/ 16 w 48"/>
                <a:gd name="T27" fmla="*/ 44 h 44"/>
                <a:gd name="T28" fmla="*/ 13 w 48"/>
                <a:gd name="T29" fmla="*/ 42 h 44"/>
                <a:gd name="T30" fmla="*/ 9 w 48"/>
                <a:gd name="T31" fmla="*/ 40 h 44"/>
                <a:gd name="T32" fmla="*/ 7 w 48"/>
                <a:gd name="T33" fmla="*/ 38 h 44"/>
                <a:gd name="T34" fmla="*/ 3 w 48"/>
                <a:gd name="T35" fmla="*/ 34 h 44"/>
                <a:gd name="T36" fmla="*/ 2 w 48"/>
                <a:gd name="T37" fmla="*/ 30 h 44"/>
                <a:gd name="T38" fmla="*/ 0 w 48"/>
                <a:gd name="T39" fmla="*/ 26 h 44"/>
                <a:gd name="T40" fmla="*/ 0 w 48"/>
                <a:gd name="T41" fmla="*/ 21 h 44"/>
                <a:gd name="T42" fmla="*/ 0 w 48"/>
                <a:gd name="T43" fmla="*/ 0 h 44"/>
                <a:gd name="T44" fmla="*/ 48 w 48"/>
                <a:gd name="T4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44">
                  <a:moveTo>
                    <a:pt x="48" y="0"/>
                  </a:moveTo>
                  <a:lnTo>
                    <a:pt x="48" y="21"/>
                  </a:lnTo>
                  <a:lnTo>
                    <a:pt x="48" y="21"/>
                  </a:lnTo>
                  <a:lnTo>
                    <a:pt x="48" y="26"/>
                  </a:lnTo>
                  <a:lnTo>
                    <a:pt x="46" y="30"/>
                  </a:lnTo>
                  <a:lnTo>
                    <a:pt x="44" y="34"/>
                  </a:lnTo>
                  <a:lnTo>
                    <a:pt x="42" y="38"/>
                  </a:lnTo>
                  <a:lnTo>
                    <a:pt x="38" y="40"/>
                  </a:lnTo>
                  <a:lnTo>
                    <a:pt x="34" y="42"/>
                  </a:lnTo>
                  <a:lnTo>
                    <a:pt x="31" y="44"/>
                  </a:lnTo>
                  <a:lnTo>
                    <a:pt x="26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16" y="44"/>
                  </a:lnTo>
                  <a:lnTo>
                    <a:pt x="13" y="42"/>
                  </a:lnTo>
                  <a:lnTo>
                    <a:pt x="9" y="40"/>
                  </a:lnTo>
                  <a:lnTo>
                    <a:pt x="7" y="38"/>
                  </a:lnTo>
                  <a:lnTo>
                    <a:pt x="3" y="34"/>
                  </a:lnTo>
                  <a:lnTo>
                    <a:pt x="2" y="30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933"/>
            <p:cNvSpPr>
              <a:spLocks/>
            </p:cNvSpPr>
            <p:nvPr/>
          </p:nvSpPr>
          <p:spPr bwMode="auto">
            <a:xfrm rot="10800000" flipH="1">
              <a:off x="5149903" y="5191681"/>
              <a:ext cx="97530" cy="99391"/>
            </a:xfrm>
            <a:custGeom>
              <a:avLst/>
              <a:gdLst>
                <a:gd name="T0" fmla="*/ 48 w 48"/>
                <a:gd name="T1" fmla="*/ 0 h 44"/>
                <a:gd name="T2" fmla="*/ 48 w 48"/>
                <a:gd name="T3" fmla="*/ 21 h 44"/>
                <a:gd name="T4" fmla="*/ 48 w 48"/>
                <a:gd name="T5" fmla="*/ 21 h 44"/>
                <a:gd name="T6" fmla="*/ 48 w 48"/>
                <a:gd name="T7" fmla="*/ 26 h 44"/>
                <a:gd name="T8" fmla="*/ 46 w 48"/>
                <a:gd name="T9" fmla="*/ 30 h 44"/>
                <a:gd name="T10" fmla="*/ 44 w 48"/>
                <a:gd name="T11" fmla="*/ 34 h 44"/>
                <a:gd name="T12" fmla="*/ 41 w 48"/>
                <a:gd name="T13" fmla="*/ 38 h 44"/>
                <a:gd name="T14" fmla="*/ 38 w 48"/>
                <a:gd name="T15" fmla="*/ 40 h 44"/>
                <a:gd name="T16" fmla="*/ 34 w 48"/>
                <a:gd name="T17" fmla="*/ 42 h 44"/>
                <a:gd name="T18" fmla="*/ 30 w 48"/>
                <a:gd name="T19" fmla="*/ 44 h 44"/>
                <a:gd name="T20" fmla="*/ 26 w 48"/>
                <a:gd name="T21" fmla="*/ 44 h 44"/>
                <a:gd name="T22" fmla="*/ 21 w 48"/>
                <a:gd name="T23" fmla="*/ 44 h 44"/>
                <a:gd name="T24" fmla="*/ 21 w 48"/>
                <a:gd name="T25" fmla="*/ 44 h 44"/>
                <a:gd name="T26" fmla="*/ 16 w 48"/>
                <a:gd name="T27" fmla="*/ 44 h 44"/>
                <a:gd name="T28" fmla="*/ 12 w 48"/>
                <a:gd name="T29" fmla="*/ 42 h 44"/>
                <a:gd name="T30" fmla="*/ 8 w 48"/>
                <a:gd name="T31" fmla="*/ 40 h 44"/>
                <a:gd name="T32" fmla="*/ 5 w 48"/>
                <a:gd name="T33" fmla="*/ 38 h 44"/>
                <a:gd name="T34" fmla="*/ 3 w 48"/>
                <a:gd name="T35" fmla="*/ 34 h 44"/>
                <a:gd name="T36" fmla="*/ 1 w 48"/>
                <a:gd name="T37" fmla="*/ 30 h 44"/>
                <a:gd name="T38" fmla="*/ 0 w 48"/>
                <a:gd name="T39" fmla="*/ 26 h 44"/>
                <a:gd name="T40" fmla="*/ 0 w 48"/>
                <a:gd name="T41" fmla="*/ 21 h 44"/>
                <a:gd name="T42" fmla="*/ 0 w 48"/>
                <a:gd name="T43" fmla="*/ 0 h 44"/>
                <a:gd name="T44" fmla="*/ 48 w 48"/>
                <a:gd name="T4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44">
                  <a:moveTo>
                    <a:pt x="48" y="0"/>
                  </a:moveTo>
                  <a:lnTo>
                    <a:pt x="48" y="21"/>
                  </a:lnTo>
                  <a:lnTo>
                    <a:pt x="48" y="21"/>
                  </a:lnTo>
                  <a:lnTo>
                    <a:pt x="48" y="26"/>
                  </a:lnTo>
                  <a:lnTo>
                    <a:pt x="46" y="30"/>
                  </a:lnTo>
                  <a:lnTo>
                    <a:pt x="44" y="34"/>
                  </a:lnTo>
                  <a:lnTo>
                    <a:pt x="41" y="38"/>
                  </a:lnTo>
                  <a:lnTo>
                    <a:pt x="38" y="40"/>
                  </a:lnTo>
                  <a:lnTo>
                    <a:pt x="34" y="42"/>
                  </a:lnTo>
                  <a:lnTo>
                    <a:pt x="30" y="44"/>
                  </a:lnTo>
                  <a:lnTo>
                    <a:pt x="26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16" y="44"/>
                  </a:lnTo>
                  <a:lnTo>
                    <a:pt x="12" y="42"/>
                  </a:lnTo>
                  <a:lnTo>
                    <a:pt x="8" y="40"/>
                  </a:lnTo>
                  <a:lnTo>
                    <a:pt x="5" y="38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934"/>
            <p:cNvSpPr>
              <a:spLocks/>
            </p:cNvSpPr>
            <p:nvPr/>
          </p:nvSpPr>
          <p:spPr bwMode="auto">
            <a:xfrm rot="10800000" flipH="1">
              <a:off x="5006586" y="5191681"/>
              <a:ext cx="97530" cy="99391"/>
            </a:xfrm>
            <a:custGeom>
              <a:avLst/>
              <a:gdLst>
                <a:gd name="T0" fmla="*/ 48 w 48"/>
                <a:gd name="T1" fmla="*/ 0 h 44"/>
                <a:gd name="T2" fmla="*/ 48 w 48"/>
                <a:gd name="T3" fmla="*/ 21 h 44"/>
                <a:gd name="T4" fmla="*/ 48 w 48"/>
                <a:gd name="T5" fmla="*/ 21 h 44"/>
                <a:gd name="T6" fmla="*/ 48 w 48"/>
                <a:gd name="T7" fmla="*/ 26 h 44"/>
                <a:gd name="T8" fmla="*/ 46 w 48"/>
                <a:gd name="T9" fmla="*/ 30 h 44"/>
                <a:gd name="T10" fmla="*/ 45 w 48"/>
                <a:gd name="T11" fmla="*/ 34 h 44"/>
                <a:gd name="T12" fmla="*/ 42 w 48"/>
                <a:gd name="T13" fmla="*/ 38 h 44"/>
                <a:gd name="T14" fmla="*/ 38 w 48"/>
                <a:gd name="T15" fmla="*/ 40 h 44"/>
                <a:gd name="T16" fmla="*/ 35 w 48"/>
                <a:gd name="T17" fmla="*/ 42 h 44"/>
                <a:gd name="T18" fmla="*/ 31 w 48"/>
                <a:gd name="T19" fmla="*/ 44 h 44"/>
                <a:gd name="T20" fmla="*/ 26 w 48"/>
                <a:gd name="T21" fmla="*/ 44 h 44"/>
                <a:gd name="T22" fmla="*/ 21 w 48"/>
                <a:gd name="T23" fmla="*/ 44 h 44"/>
                <a:gd name="T24" fmla="*/ 21 w 48"/>
                <a:gd name="T25" fmla="*/ 44 h 44"/>
                <a:gd name="T26" fmla="*/ 17 w 48"/>
                <a:gd name="T27" fmla="*/ 44 h 44"/>
                <a:gd name="T28" fmla="*/ 13 w 48"/>
                <a:gd name="T29" fmla="*/ 42 h 44"/>
                <a:gd name="T30" fmla="*/ 10 w 48"/>
                <a:gd name="T31" fmla="*/ 40 h 44"/>
                <a:gd name="T32" fmla="*/ 6 w 48"/>
                <a:gd name="T33" fmla="*/ 38 h 44"/>
                <a:gd name="T34" fmla="*/ 3 w 48"/>
                <a:gd name="T35" fmla="*/ 34 h 44"/>
                <a:gd name="T36" fmla="*/ 2 w 48"/>
                <a:gd name="T37" fmla="*/ 30 h 44"/>
                <a:gd name="T38" fmla="*/ 0 w 48"/>
                <a:gd name="T39" fmla="*/ 26 h 44"/>
                <a:gd name="T40" fmla="*/ 0 w 48"/>
                <a:gd name="T41" fmla="*/ 21 h 44"/>
                <a:gd name="T42" fmla="*/ 0 w 48"/>
                <a:gd name="T43" fmla="*/ 0 h 44"/>
                <a:gd name="T44" fmla="*/ 48 w 48"/>
                <a:gd name="T4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44">
                  <a:moveTo>
                    <a:pt x="48" y="0"/>
                  </a:moveTo>
                  <a:lnTo>
                    <a:pt x="48" y="21"/>
                  </a:lnTo>
                  <a:lnTo>
                    <a:pt x="48" y="21"/>
                  </a:lnTo>
                  <a:lnTo>
                    <a:pt x="48" y="26"/>
                  </a:lnTo>
                  <a:lnTo>
                    <a:pt x="46" y="30"/>
                  </a:lnTo>
                  <a:lnTo>
                    <a:pt x="45" y="34"/>
                  </a:lnTo>
                  <a:lnTo>
                    <a:pt x="42" y="38"/>
                  </a:lnTo>
                  <a:lnTo>
                    <a:pt x="38" y="40"/>
                  </a:lnTo>
                  <a:lnTo>
                    <a:pt x="35" y="42"/>
                  </a:lnTo>
                  <a:lnTo>
                    <a:pt x="31" y="44"/>
                  </a:lnTo>
                  <a:lnTo>
                    <a:pt x="26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17" y="44"/>
                  </a:lnTo>
                  <a:lnTo>
                    <a:pt x="13" y="42"/>
                  </a:lnTo>
                  <a:lnTo>
                    <a:pt x="10" y="40"/>
                  </a:lnTo>
                  <a:lnTo>
                    <a:pt x="6" y="38"/>
                  </a:lnTo>
                  <a:lnTo>
                    <a:pt x="3" y="34"/>
                  </a:lnTo>
                  <a:lnTo>
                    <a:pt x="2" y="30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935"/>
            <p:cNvSpPr>
              <a:spLocks/>
            </p:cNvSpPr>
            <p:nvPr/>
          </p:nvSpPr>
          <p:spPr bwMode="auto">
            <a:xfrm rot="10800000" flipH="1">
              <a:off x="4850528" y="5191681"/>
              <a:ext cx="97530" cy="99391"/>
            </a:xfrm>
            <a:custGeom>
              <a:avLst/>
              <a:gdLst>
                <a:gd name="T0" fmla="*/ 48 w 48"/>
                <a:gd name="T1" fmla="*/ 0 h 44"/>
                <a:gd name="T2" fmla="*/ 48 w 48"/>
                <a:gd name="T3" fmla="*/ 21 h 44"/>
                <a:gd name="T4" fmla="*/ 48 w 48"/>
                <a:gd name="T5" fmla="*/ 21 h 44"/>
                <a:gd name="T6" fmla="*/ 48 w 48"/>
                <a:gd name="T7" fmla="*/ 26 h 44"/>
                <a:gd name="T8" fmla="*/ 46 w 48"/>
                <a:gd name="T9" fmla="*/ 30 h 44"/>
                <a:gd name="T10" fmla="*/ 43 w 48"/>
                <a:gd name="T11" fmla="*/ 34 h 44"/>
                <a:gd name="T12" fmla="*/ 41 w 48"/>
                <a:gd name="T13" fmla="*/ 38 h 44"/>
                <a:gd name="T14" fmla="*/ 38 w 48"/>
                <a:gd name="T15" fmla="*/ 40 h 44"/>
                <a:gd name="T16" fmla="*/ 35 w 48"/>
                <a:gd name="T17" fmla="*/ 42 h 44"/>
                <a:gd name="T18" fmla="*/ 30 w 48"/>
                <a:gd name="T19" fmla="*/ 44 h 44"/>
                <a:gd name="T20" fmla="*/ 26 w 48"/>
                <a:gd name="T21" fmla="*/ 44 h 44"/>
                <a:gd name="T22" fmla="*/ 20 w 48"/>
                <a:gd name="T23" fmla="*/ 44 h 44"/>
                <a:gd name="T24" fmla="*/ 20 w 48"/>
                <a:gd name="T25" fmla="*/ 44 h 44"/>
                <a:gd name="T26" fmla="*/ 16 w 48"/>
                <a:gd name="T27" fmla="*/ 44 h 44"/>
                <a:gd name="T28" fmla="*/ 13 w 48"/>
                <a:gd name="T29" fmla="*/ 42 h 44"/>
                <a:gd name="T30" fmla="*/ 9 w 48"/>
                <a:gd name="T31" fmla="*/ 40 h 44"/>
                <a:gd name="T32" fmla="*/ 6 w 48"/>
                <a:gd name="T33" fmla="*/ 38 h 44"/>
                <a:gd name="T34" fmla="*/ 3 w 48"/>
                <a:gd name="T35" fmla="*/ 34 h 44"/>
                <a:gd name="T36" fmla="*/ 2 w 48"/>
                <a:gd name="T37" fmla="*/ 30 h 44"/>
                <a:gd name="T38" fmla="*/ 0 w 48"/>
                <a:gd name="T39" fmla="*/ 26 h 44"/>
                <a:gd name="T40" fmla="*/ 0 w 48"/>
                <a:gd name="T41" fmla="*/ 21 h 44"/>
                <a:gd name="T42" fmla="*/ 0 w 48"/>
                <a:gd name="T43" fmla="*/ 0 h 44"/>
                <a:gd name="T44" fmla="*/ 48 w 48"/>
                <a:gd name="T4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44">
                  <a:moveTo>
                    <a:pt x="48" y="0"/>
                  </a:moveTo>
                  <a:lnTo>
                    <a:pt x="48" y="21"/>
                  </a:lnTo>
                  <a:lnTo>
                    <a:pt x="48" y="21"/>
                  </a:lnTo>
                  <a:lnTo>
                    <a:pt x="48" y="26"/>
                  </a:lnTo>
                  <a:lnTo>
                    <a:pt x="46" y="30"/>
                  </a:lnTo>
                  <a:lnTo>
                    <a:pt x="43" y="34"/>
                  </a:lnTo>
                  <a:lnTo>
                    <a:pt x="41" y="38"/>
                  </a:lnTo>
                  <a:lnTo>
                    <a:pt x="38" y="40"/>
                  </a:lnTo>
                  <a:lnTo>
                    <a:pt x="35" y="42"/>
                  </a:lnTo>
                  <a:lnTo>
                    <a:pt x="30" y="44"/>
                  </a:lnTo>
                  <a:lnTo>
                    <a:pt x="26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6" y="44"/>
                  </a:lnTo>
                  <a:lnTo>
                    <a:pt x="13" y="42"/>
                  </a:lnTo>
                  <a:lnTo>
                    <a:pt x="9" y="40"/>
                  </a:lnTo>
                  <a:lnTo>
                    <a:pt x="6" y="38"/>
                  </a:lnTo>
                  <a:lnTo>
                    <a:pt x="3" y="34"/>
                  </a:lnTo>
                  <a:lnTo>
                    <a:pt x="2" y="30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936"/>
            <p:cNvSpPr>
              <a:spLocks/>
            </p:cNvSpPr>
            <p:nvPr/>
          </p:nvSpPr>
          <p:spPr bwMode="auto">
            <a:xfrm rot="10800000" flipH="1">
              <a:off x="4837788" y="6559826"/>
              <a:ext cx="58515" cy="66261"/>
            </a:xfrm>
            <a:custGeom>
              <a:avLst/>
              <a:gdLst>
                <a:gd name="T0" fmla="*/ 0 w 32"/>
                <a:gd name="T1" fmla="*/ 15 h 30"/>
                <a:gd name="T2" fmla="*/ 0 w 32"/>
                <a:gd name="T3" fmla="*/ 15 h 30"/>
                <a:gd name="T4" fmla="*/ 0 w 32"/>
                <a:gd name="T5" fmla="*/ 12 h 30"/>
                <a:gd name="T6" fmla="*/ 1 w 32"/>
                <a:gd name="T7" fmla="*/ 9 h 30"/>
                <a:gd name="T8" fmla="*/ 4 w 32"/>
                <a:gd name="T9" fmla="*/ 4 h 30"/>
                <a:gd name="T10" fmla="*/ 10 w 32"/>
                <a:gd name="T11" fmla="*/ 1 h 30"/>
                <a:gd name="T12" fmla="*/ 13 w 32"/>
                <a:gd name="T13" fmla="*/ 0 h 30"/>
                <a:gd name="T14" fmla="*/ 16 w 32"/>
                <a:gd name="T15" fmla="*/ 0 h 30"/>
                <a:gd name="T16" fmla="*/ 16 w 32"/>
                <a:gd name="T17" fmla="*/ 0 h 30"/>
                <a:gd name="T18" fmla="*/ 19 w 32"/>
                <a:gd name="T19" fmla="*/ 0 h 30"/>
                <a:gd name="T20" fmla="*/ 22 w 32"/>
                <a:gd name="T21" fmla="*/ 1 h 30"/>
                <a:gd name="T22" fmla="*/ 27 w 32"/>
                <a:gd name="T23" fmla="*/ 4 h 30"/>
                <a:gd name="T24" fmla="*/ 30 w 32"/>
                <a:gd name="T25" fmla="*/ 9 h 30"/>
                <a:gd name="T26" fmla="*/ 32 w 32"/>
                <a:gd name="T27" fmla="*/ 12 h 30"/>
                <a:gd name="T28" fmla="*/ 32 w 32"/>
                <a:gd name="T29" fmla="*/ 15 h 30"/>
                <a:gd name="T30" fmla="*/ 32 w 32"/>
                <a:gd name="T31" fmla="*/ 15 h 30"/>
                <a:gd name="T32" fmla="*/ 32 w 32"/>
                <a:gd name="T33" fmla="*/ 18 h 30"/>
                <a:gd name="T34" fmla="*/ 30 w 32"/>
                <a:gd name="T35" fmla="*/ 21 h 30"/>
                <a:gd name="T36" fmla="*/ 27 w 32"/>
                <a:gd name="T37" fmla="*/ 25 h 30"/>
                <a:gd name="T38" fmla="*/ 22 w 32"/>
                <a:gd name="T39" fmla="*/ 28 h 30"/>
                <a:gd name="T40" fmla="*/ 19 w 32"/>
                <a:gd name="T41" fmla="*/ 29 h 30"/>
                <a:gd name="T42" fmla="*/ 16 w 32"/>
                <a:gd name="T43" fmla="*/ 30 h 30"/>
                <a:gd name="T44" fmla="*/ 16 w 32"/>
                <a:gd name="T45" fmla="*/ 30 h 30"/>
                <a:gd name="T46" fmla="*/ 13 w 32"/>
                <a:gd name="T47" fmla="*/ 29 h 30"/>
                <a:gd name="T48" fmla="*/ 10 w 32"/>
                <a:gd name="T49" fmla="*/ 28 h 30"/>
                <a:gd name="T50" fmla="*/ 4 w 32"/>
                <a:gd name="T51" fmla="*/ 25 h 30"/>
                <a:gd name="T52" fmla="*/ 1 w 32"/>
                <a:gd name="T53" fmla="*/ 21 h 30"/>
                <a:gd name="T54" fmla="*/ 0 w 32"/>
                <a:gd name="T55" fmla="*/ 18 h 30"/>
                <a:gd name="T56" fmla="*/ 0 w 32"/>
                <a:gd name="T57" fmla="*/ 15 h 30"/>
                <a:gd name="T58" fmla="*/ 0 w 32"/>
                <a:gd name="T59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30">
                  <a:moveTo>
                    <a:pt x="0" y="15"/>
                  </a:move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4"/>
                  </a:lnTo>
                  <a:lnTo>
                    <a:pt x="10" y="1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7" y="4"/>
                  </a:lnTo>
                  <a:lnTo>
                    <a:pt x="30" y="9"/>
                  </a:lnTo>
                  <a:lnTo>
                    <a:pt x="32" y="12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0" y="21"/>
                  </a:lnTo>
                  <a:lnTo>
                    <a:pt x="27" y="25"/>
                  </a:lnTo>
                  <a:lnTo>
                    <a:pt x="22" y="28"/>
                  </a:lnTo>
                  <a:lnTo>
                    <a:pt x="19" y="29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3" y="29"/>
                  </a:lnTo>
                  <a:lnTo>
                    <a:pt x="10" y="28"/>
                  </a:lnTo>
                  <a:lnTo>
                    <a:pt x="4" y="25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455228" y="5061914"/>
            <a:ext cx="1436915" cy="2982571"/>
            <a:chOff x="6398365" y="5184908"/>
            <a:chExt cx="877818" cy="1822066"/>
          </a:xfrm>
        </p:grpSpPr>
        <p:sp>
          <p:nvSpPr>
            <p:cNvPr id="58" name="Freeform 922"/>
            <p:cNvSpPr>
              <a:spLocks/>
            </p:cNvSpPr>
            <p:nvPr/>
          </p:nvSpPr>
          <p:spPr bwMode="auto">
            <a:xfrm rot="10800000" flipH="1">
              <a:off x="6398365" y="5184908"/>
              <a:ext cx="858317" cy="1242397"/>
            </a:xfrm>
            <a:custGeom>
              <a:avLst/>
              <a:gdLst>
                <a:gd name="T0" fmla="*/ 158 w 392"/>
                <a:gd name="T1" fmla="*/ 110 h 527"/>
                <a:gd name="T2" fmla="*/ 159 w 392"/>
                <a:gd name="T3" fmla="*/ 104 h 527"/>
                <a:gd name="T4" fmla="*/ 166 w 392"/>
                <a:gd name="T5" fmla="*/ 92 h 527"/>
                <a:gd name="T6" fmla="*/ 178 w 392"/>
                <a:gd name="T7" fmla="*/ 86 h 527"/>
                <a:gd name="T8" fmla="*/ 195 w 392"/>
                <a:gd name="T9" fmla="*/ 0 h 527"/>
                <a:gd name="T10" fmla="*/ 361 w 392"/>
                <a:gd name="T11" fmla="*/ 91 h 527"/>
                <a:gd name="T12" fmla="*/ 377 w 392"/>
                <a:gd name="T13" fmla="*/ 101 h 527"/>
                <a:gd name="T14" fmla="*/ 389 w 392"/>
                <a:gd name="T15" fmla="*/ 116 h 527"/>
                <a:gd name="T16" fmla="*/ 392 w 392"/>
                <a:gd name="T17" fmla="*/ 129 h 527"/>
                <a:gd name="T18" fmla="*/ 391 w 392"/>
                <a:gd name="T19" fmla="*/ 337 h 527"/>
                <a:gd name="T20" fmla="*/ 381 w 392"/>
                <a:gd name="T21" fmla="*/ 353 h 527"/>
                <a:gd name="T22" fmla="*/ 364 w 392"/>
                <a:gd name="T23" fmla="*/ 362 h 527"/>
                <a:gd name="T24" fmla="*/ 350 w 392"/>
                <a:gd name="T25" fmla="*/ 362 h 527"/>
                <a:gd name="T26" fmla="*/ 334 w 392"/>
                <a:gd name="T27" fmla="*/ 354 h 527"/>
                <a:gd name="T28" fmla="*/ 325 w 392"/>
                <a:gd name="T29" fmla="*/ 339 h 527"/>
                <a:gd name="T30" fmla="*/ 324 w 392"/>
                <a:gd name="T31" fmla="*/ 330 h 527"/>
                <a:gd name="T32" fmla="*/ 322 w 392"/>
                <a:gd name="T33" fmla="*/ 332 h 527"/>
                <a:gd name="T34" fmla="*/ 319 w 392"/>
                <a:gd name="T35" fmla="*/ 344 h 527"/>
                <a:gd name="T36" fmla="*/ 306 w 392"/>
                <a:gd name="T37" fmla="*/ 358 h 527"/>
                <a:gd name="T38" fmla="*/ 289 w 392"/>
                <a:gd name="T39" fmla="*/ 363 h 527"/>
                <a:gd name="T40" fmla="*/ 276 w 392"/>
                <a:gd name="T41" fmla="*/ 360 h 527"/>
                <a:gd name="T42" fmla="*/ 261 w 392"/>
                <a:gd name="T43" fmla="*/ 349 h 527"/>
                <a:gd name="T44" fmla="*/ 256 w 392"/>
                <a:gd name="T45" fmla="*/ 332 h 527"/>
                <a:gd name="T46" fmla="*/ 254 w 392"/>
                <a:gd name="T47" fmla="*/ 330 h 527"/>
                <a:gd name="T48" fmla="*/ 254 w 392"/>
                <a:gd name="T49" fmla="*/ 332 h 527"/>
                <a:gd name="T50" fmla="*/ 249 w 392"/>
                <a:gd name="T51" fmla="*/ 349 h 527"/>
                <a:gd name="T52" fmla="*/ 235 w 392"/>
                <a:gd name="T53" fmla="*/ 360 h 527"/>
                <a:gd name="T54" fmla="*/ 223 w 392"/>
                <a:gd name="T55" fmla="*/ 363 h 527"/>
                <a:gd name="T56" fmla="*/ 208 w 392"/>
                <a:gd name="T57" fmla="*/ 360 h 527"/>
                <a:gd name="T58" fmla="*/ 197 w 392"/>
                <a:gd name="T59" fmla="*/ 352 h 527"/>
                <a:gd name="T60" fmla="*/ 195 w 392"/>
                <a:gd name="T61" fmla="*/ 504 h 527"/>
                <a:gd name="T62" fmla="*/ 191 w 392"/>
                <a:gd name="T63" fmla="*/ 513 h 527"/>
                <a:gd name="T64" fmla="*/ 179 w 392"/>
                <a:gd name="T65" fmla="*/ 523 h 527"/>
                <a:gd name="T66" fmla="*/ 162 w 392"/>
                <a:gd name="T67" fmla="*/ 527 h 527"/>
                <a:gd name="T68" fmla="*/ 150 w 392"/>
                <a:gd name="T69" fmla="*/ 527 h 527"/>
                <a:gd name="T70" fmla="*/ 134 w 392"/>
                <a:gd name="T71" fmla="*/ 520 h 527"/>
                <a:gd name="T72" fmla="*/ 125 w 392"/>
                <a:gd name="T73" fmla="*/ 509 h 527"/>
                <a:gd name="T74" fmla="*/ 59 w 392"/>
                <a:gd name="T75" fmla="*/ 345 h 527"/>
                <a:gd name="T76" fmla="*/ 51 w 392"/>
                <a:gd name="T77" fmla="*/ 354 h 527"/>
                <a:gd name="T78" fmla="*/ 32 w 392"/>
                <a:gd name="T79" fmla="*/ 358 h 527"/>
                <a:gd name="T80" fmla="*/ 14 w 392"/>
                <a:gd name="T81" fmla="*/ 353 h 527"/>
                <a:gd name="T82" fmla="*/ 5 w 392"/>
                <a:gd name="T83" fmla="*/ 344 h 527"/>
                <a:gd name="T84" fmla="*/ 0 w 392"/>
                <a:gd name="T85" fmla="*/ 328 h 527"/>
                <a:gd name="T86" fmla="*/ 6 w 392"/>
                <a:gd name="T87" fmla="*/ 31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2" h="527">
                  <a:moveTo>
                    <a:pt x="6" y="311"/>
                  </a:moveTo>
                  <a:lnTo>
                    <a:pt x="31" y="279"/>
                  </a:lnTo>
                  <a:lnTo>
                    <a:pt x="158" y="110"/>
                  </a:lnTo>
                  <a:lnTo>
                    <a:pt x="158" y="108"/>
                  </a:lnTo>
                  <a:lnTo>
                    <a:pt x="158" y="108"/>
                  </a:lnTo>
                  <a:lnTo>
                    <a:pt x="159" y="104"/>
                  </a:lnTo>
                  <a:lnTo>
                    <a:pt x="160" y="100"/>
                  </a:lnTo>
                  <a:lnTo>
                    <a:pt x="163" y="96"/>
                  </a:lnTo>
                  <a:lnTo>
                    <a:pt x="166" y="92"/>
                  </a:lnTo>
                  <a:lnTo>
                    <a:pt x="169" y="89"/>
                  </a:lnTo>
                  <a:lnTo>
                    <a:pt x="174" y="87"/>
                  </a:lnTo>
                  <a:lnTo>
                    <a:pt x="178" y="86"/>
                  </a:lnTo>
                  <a:lnTo>
                    <a:pt x="182" y="85"/>
                  </a:lnTo>
                  <a:lnTo>
                    <a:pt x="195" y="85"/>
                  </a:lnTo>
                  <a:lnTo>
                    <a:pt x="195" y="0"/>
                  </a:lnTo>
                  <a:lnTo>
                    <a:pt x="361" y="0"/>
                  </a:lnTo>
                  <a:lnTo>
                    <a:pt x="361" y="91"/>
                  </a:lnTo>
                  <a:lnTo>
                    <a:pt x="361" y="91"/>
                  </a:lnTo>
                  <a:lnTo>
                    <a:pt x="367" y="93"/>
                  </a:lnTo>
                  <a:lnTo>
                    <a:pt x="371" y="97"/>
                  </a:lnTo>
                  <a:lnTo>
                    <a:pt x="377" y="101"/>
                  </a:lnTo>
                  <a:lnTo>
                    <a:pt x="382" y="105"/>
                  </a:lnTo>
                  <a:lnTo>
                    <a:pt x="386" y="110"/>
                  </a:lnTo>
                  <a:lnTo>
                    <a:pt x="389" y="116"/>
                  </a:lnTo>
                  <a:lnTo>
                    <a:pt x="391" y="122"/>
                  </a:lnTo>
                  <a:lnTo>
                    <a:pt x="392" y="129"/>
                  </a:lnTo>
                  <a:lnTo>
                    <a:pt x="392" y="129"/>
                  </a:lnTo>
                  <a:lnTo>
                    <a:pt x="392" y="331"/>
                  </a:lnTo>
                  <a:lnTo>
                    <a:pt x="392" y="331"/>
                  </a:lnTo>
                  <a:lnTo>
                    <a:pt x="391" y="337"/>
                  </a:lnTo>
                  <a:lnTo>
                    <a:pt x="389" y="343"/>
                  </a:lnTo>
                  <a:lnTo>
                    <a:pt x="386" y="348"/>
                  </a:lnTo>
                  <a:lnTo>
                    <a:pt x="381" y="353"/>
                  </a:lnTo>
                  <a:lnTo>
                    <a:pt x="376" y="357"/>
                  </a:lnTo>
                  <a:lnTo>
                    <a:pt x="370" y="360"/>
                  </a:lnTo>
                  <a:lnTo>
                    <a:pt x="364" y="362"/>
                  </a:lnTo>
                  <a:lnTo>
                    <a:pt x="357" y="363"/>
                  </a:lnTo>
                  <a:lnTo>
                    <a:pt x="357" y="363"/>
                  </a:lnTo>
                  <a:lnTo>
                    <a:pt x="350" y="362"/>
                  </a:lnTo>
                  <a:lnTo>
                    <a:pt x="344" y="360"/>
                  </a:lnTo>
                  <a:lnTo>
                    <a:pt x="338" y="358"/>
                  </a:lnTo>
                  <a:lnTo>
                    <a:pt x="334" y="354"/>
                  </a:lnTo>
                  <a:lnTo>
                    <a:pt x="330" y="349"/>
                  </a:lnTo>
                  <a:lnTo>
                    <a:pt x="326" y="344"/>
                  </a:lnTo>
                  <a:lnTo>
                    <a:pt x="325" y="339"/>
                  </a:lnTo>
                  <a:lnTo>
                    <a:pt x="324" y="332"/>
                  </a:lnTo>
                  <a:lnTo>
                    <a:pt x="324" y="332"/>
                  </a:lnTo>
                  <a:lnTo>
                    <a:pt x="324" y="330"/>
                  </a:lnTo>
                  <a:lnTo>
                    <a:pt x="322" y="330"/>
                  </a:lnTo>
                  <a:lnTo>
                    <a:pt x="322" y="330"/>
                  </a:lnTo>
                  <a:lnTo>
                    <a:pt x="322" y="332"/>
                  </a:lnTo>
                  <a:lnTo>
                    <a:pt x="322" y="332"/>
                  </a:lnTo>
                  <a:lnTo>
                    <a:pt x="321" y="339"/>
                  </a:lnTo>
                  <a:lnTo>
                    <a:pt x="319" y="344"/>
                  </a:lnTo>
                  <a:lnTo>
                    <a:pt x="316" y="349"/>
                  </a:lnTo>
                  <a:lnTo>
                    <a:pt x="312" y="354"/>
                  </a:lnTo>
                  <a:lnTo>
                    <a:pt x="306" y="358"/>
                  </a:lnTo>
                  <a:lnTo>
                    <a:pt x="301" y="360"/>
                  </a:lnTo>
                  <a:lnTo>
                    <a:pt x="296" y="362"/>
                  </a:lnTo>
                  <a:lnTo>
                    <a:pt x="289" y="363"/>
                  </a:lnTo>
                  <a:lnTo>
                    <a:pt x="289" y="363"/>
                  </a:lnTo>
                  <a:lnTo>
                    <a:pt x="282" y="362"/>
                  </a:lnTo>
                  <a:lnTo>
                    <a:pt x="276" y="360"/>
                  </a:lnTo>
                  <a:lnTo>
                    <a:pt x="270" y="357"/>
                  </a:lnTo>
                  <a:lnTo>
                    <a:pt x="265" y="354"/>
                  </a:lnTo>
                  <a:lnTo>
                    <a:pt x="261" y="349"/>
                  </a:lnTo>
                  <a:lnTo>
                    <a:pt x="258" y="344"/>
                  </a:lnTo>
                  <a:lnTo>
                    <a:pt x="256" y="338"/>
                  </a:lnTo>
                  <a:lnTo>
                    <a:pt x="256" y="332"/>
                  </a:lnTo>
                  <a:lnTo>
                    <a:pt x="256" y="332"/>
                  </a:lnTo>
                  <a:lnTo>
                    <a:pt x="256" y="330"/>
                  </a:lnTo>
                  <a:lnTo>
                    <a:pt x="254" y="330"/>
                  </a:lnTo>
                  <a:lnTo>
                    <a:pt x="254" y="330"/>
                  </a:lnTo>
                  <a:lnTo>
                    <a:pt x="254" y="332"/>
                  </a:lnTo>
                  <a:lnTo>
                    <a:pt x="254" y="332"/>
                  </a:lnTo>
                  <a:lnTo>
                    <a:pt x="254" y="339"/>
                  </a:lnTo>
                  <a:lnTo>
                    <a:pt x="252" y="344"/>
                  </a:lnTo>
                  <a:lnTo>
                    <a:pt x="249" y="349"/>
                  </a:lnTo>
                  <a:lnTo>
                    <a:pt x="245" y="354"/>
                  </a:lnTo>
                  <a:lnTo>
                    <a:pt x="241" y="358"/>
                  </a:lnTo>
                  <a:lnTo>
                    <a:pt x="235" y="360"/>
                  </a:lnTo>
                  <a:lnTo>
                    <a:pt x="230" y="362"/>
                  </a:lnTo>
                  <a:lnTo>
                    <a:pt x="223" y="363"/>
                  </a:lnTo>
                  <a:lnTo>
                    <a:pt x="223" y="363"/>
                  </a:lnTo>
                  <a:lnTo>
                    <a:pt x="218" y="362"/>
                  </a:lnTo>
                  <a:lnTo>
                    <a:pt x="213" y="361"/>
                  </a:lnTo>
                  <a:lnTo>
                    <a:pt x="208" y="360"/>
                  </a:lnTo>
                  <a:lnTo>
                    <a:pt x="203" y="358"/>
                  </a:lnTo>
                  <a:lnTo>
                    <a:pt x="200" y="355"/>
                  </a:lnTo>
                  <a:lnTo>
                    <a:pt x="197" y="352"/>
                  </a:lnTo>
                  <a:lnTo>
                    <a:pt x="196" y="349"/>
                  </a:lnTo>
                  <a:lnTo>
                    <a:pt x="195" y="345"/>
                  </a:lnTo>
                  <a:lnTo>
                    <a:pt x="195" y="504"/>
                  </a:lnTo>
                  <a:lnTo>
                    <a:pt x="195" y="504"/>
                  </a:lnTo>
                  <a:lnTo>
                    <a:pt x="193" y="509"/>
                  </a:lnTo>
                  <a:lnTo>
                    <a:pt x="191" y="513"/>
                  </a:lnTo>
                  <a:lnTo>
                    <a:pt x="188" y="517"/>
                  </a:lnTo>
                  <a:lnTo>
                    <a:pt x="184" y="520"/>
                  </a:lnTo>
                  <a:lnTo>
                    <a:pt x="179" y="523"/>
                  </a:lnTo>
                  <a:lnTo>
                    <a:pt x="174" y="525"/>
                  </a:lnTo>
                  <a:lnTo>
                    <a:pt x="167" y="527"/>
                  </a:lnTo>
                  <a:lnTo>
                    <a:pt x="162" y="527"/>
                  </a:lnTo>
                  <a:lnTo>
                    <a:pt x="155" y="527"/>
                  </a:lnTo>
                  <a:lnTo>
                    <a:pt x="155" y="527"/>
                  </a:lnTo>
                  <a:lnTo>
                    <a:pt x="150" y="527"/>
                  </a:lnTo>
                  <a:lnTo>
                    <a:pt x="144" y="525"/>
                  </a:lnTo>
                  <a:lnTo>
                    <a:pt x="139" y="523"/>
                  </a:lnTo>
                  <a:lnTo>
                    <a:pt x="134" y="520"/>
                  </a:lnTo>
                  <a:lnTo>
                    <a:pt x="130" y="517"/>
                  </a:lnTo>
                  <a:lnTo>
                    <a:pt x="128" y="513"/>
                  </a:lnTo>
                  <a:lnTo>
                    <a:pt x="125" y="509"/>
                  </a:lnTo>
                  <a:lnTo>
                    <a:pt x="124" y="504"/>
                  </a:lnTo>
                  <a:lnTo>
                    <a:pt x="124" y="260"/>
                  </a:lnTo>
                  <a:lnTo>
                    <a:pt x="59" y="345"/>
                  </a:lnTo>
                  <a:lnTo>
                    <a:pt x="59" y="345"/>
                  </a:lnTo>
                  <a:lnTo>
                    <a:pt x="55" y="350"/>
                  </a:lnTo>
                  <a:lnTo>
                    <a:pt x="51" y="354"/>
                  </a:lnTo>
                  <a:lnTo>
                    <a:pt x="45" y="356"/>
                  </a:lnTo>
                  <a:lnTo>
                    <a:pt x="39" y="358"/>
                  </a:lnTo>
                  <a:lnTo>
                    <a:pt x="32" y="358"/>
                  </a:lnTo>
                  <a:lnTo>
                    <a:pt x="27" y="358"/>
                  </a:lnTo>
                  <a:lnTo>
                    <a:pt x="20" y="356"/>
                  </a:lnTo>
                  <a:lnTo>
                    <a:pt x="14" y="353"/>
                  </a:lnTo>
                  <a:lnTo>
                    <a:pt x="14" y="353"/>
                  </a:lnTo>
                  <a:lnTo>
                    <a:pt x="9" y="349"/>
                  </a:lnTo>
                  <a:lnTo>
                    <a:pt x="5" y="344"/>
                  </a:lnTo>
                  <a:lnTo>
                    <a:pt x="2" y="339"/>
                  </a:lnTo>
                  <a:lnTo>
                    <a:pt x="0" y="333"/>
                  </a:lnTo>
                  <a:lnTo>
                    <a:pt x="0" y="328"/>
                  </a:lnTo>
                  <a:lnTo>
                    <a:pt x="1" y="322"/>
                  </a:lnTo>
                  <a:lnTo>
                    <a:pt x="2" y="316"/>
                  </a:lnTo>
                  <a:lnTo>
                    <a:pt x="6" y="311"/>
                  </a:lnTo>
                  <a:lnTo>
                    <a:pt x="6" y="3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923"/>
            <p:cNvSpPr>
              <a:spLocks/>
            </p:cNvSpPr>
            <p:nvPr/>
          </p:nvSpPr>
          <p:spPr bwMode="auto">
            <a:xfrm rot="10800000" flipH="1">
              <a:off x="6411911" y="5625401"/>
              <a:ext cx="136544" cy="132522"/>
            </a:xfrm>
            <a:custGeom>
              <a:avLst/>
              <a:gdLst>
                <a:gd name="T0" fmla="*/ 59 w 59"/>
                <a:gd name="T1" fmla="*/ 24 h 51"/>
                <a:gd name="T2" fmla="*/ 59 w 59"/>
                <a:gd name="T3" fmla="*/ 24 h 51"/>
                <a:gd name="T4" fmla="*/ 52 w 59"/>
                <a:gd name="T5" fmla="*/ 35 h 51"/>
                <a:gd name="T6" fmla="*/ 45 w 59"/>
                <a:gd name="T7" fmla="*/ 41 h 51"/>
                <a:gd name="T8" fmla="*/ 39 w 59"/>
                <a:gd name="T9" fmla="*/ 47 h 51"/>
                <a:gd name="T10" fmla="*/ 35 w 59"/>
                <a:gd name="T11" fmla="*/ 49 h 51"/>
                <a:gd name="T12" fmla="*/ 31 w 59"/>
                <a:gd name="T13" fmla="*/ 50 h 51"/>
                <a:gd name="T14" fmla="*/ 27 w 59"/>
                <a:gd name="T15" fmla="*/ 51 h 51"/>
                <a:gd name="T16" fmla="*/ 22 w 59"/>
                <a:gd name="T17" fmla="*/ 51 h 51"/>
                <a:gd name="T18" fmla="*/ 17 w 59"/>
                <a:gd name="T19" fmla="*/ 50 h 51"/>
                <a:gd name="T20" fmla="*/ 11 w 59"/>
                <a:gd name="T21" fmla="*/ 48 h 51"/>
                <a:gd name="T22" fmla="*/ 6 w 59"/>
                <a:gd name="T23" fmla="*/ 44 h 51"/>
                <a:gd name="T24" fmla="*/ 0 w 59"/>
                <a:gd name="T25" fmla="*/ 40 h 51"/>
                <a:gd name="T26" fmla="*/ 0 w 59"/>
                <a:gd name="T27" fmla="*/ 40 h 51"/>
                <a:gd name="T28" fmla="*/ 0 w 59"/>
                <a:gd name="T29" fmla="*/ 38 h 51"/>
                <a:gd name="T30" fmla="*/ 0 w 59"/>
                <a:gd name="T31" fmla="*/ 36 h 51"/>
                <a:gd name="T32" fmla="*/ 2 w 59"/>
                <a:gd name="T33" fmla="*/ 30 h 51"/>
                <a:gd name="T34" fmla="*/ 6 w 59"/>
                <a:gd name="T35" fmla="*/ 24 h 51"/>
                <a:gd name="T36" fmla="*/ 11 w 59"/>
                <a:gd name="T37" fmla="*/ 17 h 51"/>
                <a:gd name="T38" fmla="*/ 20 w 59"/>
                <a:gd name="T39" fmla="*/ 5 h 51"/>
                <a:gd name="T40" fmla="*/ 24 w 59"/>
                <a:gd name="T41" fmla="*/ 0 h 51"/>
                <a:gd name="T42" fmla="*/ 59 w 59"/>
                <a:gd name="T43" fmla="*/ 2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51">
                  <a:moveTo>
                    <a:pt x="59" y="24"/>
                  </a:moveTo>
                  <a:lnTo>
                    <a:pt x="59" y="24"/>
                  </a:lnTo>
                  <a:lnTo>
                    <a:pt x="52" y="35"/>
                  </a:lnTo>
                  <a:lnTo>
                    <a:pt x="45" y="41"/>
                  </a:lnTo>
                  <a:lnTo>
                    <a:pt x="39" y="47"/>
                  </a:lnTo>
                  <a:lnTo>
                    <a:pt x="35" y="49"/>
                  </a:lnTo>
                  <a:lnTo>
                    <a:pt x="31" y="50"/>
                  </a:lnTo>
                  <a:lnTo>
                    <a:pt x="27" y="51"/>
                  </a:lnTo>
                  <a:lnTo>
                    <a:pt x="22" y="51"/>
                  </a:lnTo>
                  <a:lnTo>
                    <a:pt x="17" y="50"/>
                  </a:lnTo>
                  <a:lnTo>
                    <a:pt x="11" y="48"/>
                  </a:lnTo>
                  <a:lnTo>
                    <a:pt x="6" y="4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6" y="24"/>
                  </a:lnTo>
                  <a:lnTo>
                    <a:pt x="11" y="17"/>
                  </a:lnTo>
                  <a:lnTo>
                    <a:pt x="20" y="5"/>
                  </a:lnTo>
                  <a:lnTo>
                    <a:pt x="24" y="0"/>
                  </a:lnTo>
                  <a:lnTo>
                    <a:pt x="59" y="2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924"/>
            <p:cNvSpPr>
              <a:spLocks noChangeArrowheads="1"/>
            </p:cNvSpPr>
            <p:nvPr/>
          </p:nvSpPr>
          <p:spPr bwMode="auto">
            <a:xfrm rot="10800000" flipH="1">
              <a:off x="6788509" y="6377603"/>
              <a:ext cx="448660" cy="149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925"/>
            <p:cNvSpPr>
              <a:spLocks noChangeArrowheads="1"/>
            </p:cNvSpPr>
            <p:nvPr/>
          </p:nvSpPr>
          <p:spPr bwMode="auto">
            <a:xfrm rot="10800000" flipH="1">
              <a:off x="6768996" y="6493563"/>
              <a:ext cx="507187" cy="51341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926"/>
            <p:cNvSpPr>
              <a:spLocks/>
            </p:cNvSpPr>
            <p:nvPr/>
          </p:nvSpPr>
          <p:spPr bwMode="auto">
            <a:xfrm rot="10800000" flipH="1">
              <a:off x="7178653" y="6576386"/>
              <a:ext cx="58515" cy="66261"/>
            </a:xfrm>
            <a:custGeom>
              <a:avLst/>
              <a:gdLst>
                <a:gd name="T0" fmla="*/ 0 w 32"/>
                <a:gd name="T1" fmla="*/ 14 h 29"/>
                <a:gd name="T2" fmla="*/ 0 w 32"/>
                <a:gd name="T3" fmla="*/ 14 h 29"/>
                <a:gd name="T4" fmla="*/ 0 w 32"/>
                <a:gd name="T5" fmla="*/ 11 h 29"/>
                <a:gd name="T6" fmla="*/ 1 w 32"/>
                <a:gd name="T7" fmla="*/ 9 h 29"/>
                <a:gd name="T8" fmla="*/ 4 w 32"/>
                <a:gd name="T9" fmla="*/ 4 h 29"/>
                <a:gd name="T10" fmla="*/ 10 w 32"/>
                <a:gd name="T11" fmla="*/ 1 h 29"/>
                <a:gd name="T12" fmla="*/ 12 w 32"/>
                <a:gd name="T13" fmla="*/ 0 h 29"/>
                <a:gd name="T14" fmla="*/ 15 w 32"/>
                <a:gd name="T15" fmla="*/ 0 h 29"/>
                <a:gd name="T16" fmla="*/ 15 w 32"/>
                <a:gd name="T17" fmla="*/ 0 h 29"/>
                <a:gd name="T18" fmla="*/ 19 w 32"/>
                <a:gd name="T19" fmla="*/ 0 h 29"/>
                <a:gd name="T20" fmla="*/ 22 w 32"/>
                <a:gd name="T21" fmla="*/ 1 h 29"/>
                <a:gd name="T22" fmla="*/ 27 w 32"/>
                <a:gd name="T23" fmla="*/ 4 h 29"/>
                <a:gd name="T24" fmla="*/ 31 w 32"/>
                <a:gd name="T25" fmla="*/ 9 h 29"/>
                <a:gd name="T26" fmla="*/ 32 w 32"/>
                <a:gd name="T27" fmla="*/ 11 h 29"/>
                <a:gd name="T28" fmla="*/ 32 w 32"/>
                <a:gd name="T29" fmla="*/ 14 h 29"/>
                <a:gd name="T30" fmla="*/ 32 w 32"/>
                <a:gd name="T31" fmla="*/ 14 h 29"/>
                <a:gd name="T32" fmla="*/ 32 w 32"/>
                <a:gd name="T33" fmla="*/ 17 h 29"/>
                <a:gd name="T34" fmla="*/ 31 w 32"/>
                <a:gd name="T35" fmla="*/ 20 h 29"/>
                <a:gd name="T36" fmla="*/ 27 w 32"/>
                <a:gd name="T37" fmla="*/ 25 h 29"/>
                <a:gd name="T38" fmla="*/ 22 w 32"/>
                <a:gd name="T39" fmla="*/ 28 h 29"/>
                <a:gd name="T40" fmla="*/ 19 w 32"/>
                <a:gd name="T41" fmla="*/ 29 h 29"/>
                <a:gd name="T42" fmla="*/ 15 w 32"/>
                <a:gd name="T43" fmla="*/ 29 h 29"/>
                <a:gd name="T44" fmla="*/ 15 w 32"/>
                <a:gd name="T45" fmla="*/ 29 h 29"/>
                <a:gd name="T46" fmla="*/ 12 w 32"/>
                <a:gd name="T47" fmla="*/ 29 h 29"/>
                <a:gd name="T48" fmla="*/ 10 w 32"/>
                <a:gd name="T49" fmla="*/ 28 h 29"/>
                <a:gd name="T50" fmla="*/ 4 w 32"/>
                <a:gd name="T51" fmla="*/ 25 h 29"/>
                <a:gd name="T52" fmla="*/ 1 w 32"/>
                <a:gd name="T53" fmla="*/ 20 h 29"/>
                <a:gd name="T54" fmla="*/ 0 w 32"/>
                <a:gd name="T55" fmla="*/ 17 h 29"/>
                <a:gd name="T56" fmla="*/ 0 w 32"/>
                <a:gd name="T57" fmla="*/ 14 h 29"/>
                <a:gd name="T58" fmla="*/ 0 w 32"/>
                <a:gd name="T59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29">
                  <a:moveTo>
                    <a:pt x="0" y="14"/>
                  </a:moveTo>
                  <a:lnTo>
                    <a:pt x="0" y="14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4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7" y="4"/>
                  </a:lnTo>
                  <a:lnTo>
                    <a:pt x="31" y="9"/>
                  </a:lnTo>
                  <a:lnTo>
                    <a:pt x="32" y="11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7"/>
                  </a:lnTo>
                  <a:lnTo>
                    <a:pt x="31" y="20"/>
                  </a:lnTo>
                  <a:lnTo>
                    <a:pt x="27" y="25"/>
                  </a:lnTo>
                  <a:lnTo>
                    <a:pt x="22" y="28"/>
                  </a:lnTo>
                  <a:lnTo>
                    <a:pt x="19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2" y="29"/>
                  </a:lnTo>
                  <a:lnTo>
                    <a:pt x="10" y="28"/>
                  </a:lnTo>
                  <a:lnTo>
                    <a:pt x="4" y="25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927"/>
            <p:cNvSpPr>
              <a:spLocks/>
            </p:cNvSpPr>
            <p:nvPr/>
          </p:nvSpPr>
          <p:spPr bwMode="auto">
            <a:xfrm rot="10800000" flipH="1">
              <a:off x="6690967" y="5201478"/>
              <a:ext cx="117043" cy="99391"/>
            </a:xfrm>
            <a:custGeom>
              <a:avLst/>
              <a:gdLst>
                <a:gd name="T0" fmla="*/ 53 w 53"/>
                <a:gd name="T1" fmla="*/ 0 h 44"/>
                <a:gd name="T2" fmla="*/ 53 w 53"/>
                <a:gd name="T3" fmla="*/ 20 h 44"/>
                <a:gd name="T4" fmla="*/ 53 w 53"/>
                <a:gd name="T5" fmla="*/ 20 h 44"/>
                <a:gd name="T6" fmla="*/ 53 w 53"/>
                <a:gd name="T7" fmla="*/ 25 h 44"/>
                <a:gd name="T8" fmla="*/ 51 w 53"/>
                <a:gd name="T9" fmla="*/ 29 h 44"/>
                <a:gd name="T10" fmla="*/ 48 w 53"/>
                <a:gd name="T11" fmla="*/ 33 h 44"/>
                <a:gd name="T12" fmla="*/ 45 w 53"/>
                <a:gd name="T13" fmla="*/ 37 h 44"/>
                <a:gd name="T14" fmla="*/ 42 w 53"/>
                <a:gd name="T15" fmla="*/ 40 h 44"/>
                <a:gd name="T16" fmla="*/ 37 w 53"/>
                <a:gd name="T17" fmla="*/ 42 h 44"/>
                <a:gd name="T18" fmla="*/ 33 w 53"/>
                <a:gd name="T19" fmla="*/ 44 h 44"/>
                <a:gd name="T20" fmla="*/ 29 w 53"/>
                <a:gd name="T21" fmla="*/ 44 h 44"/>
                <a:gd name="T22" fmla="*/ 23 w 53"/>
                <a:gd name="T23" fmla="*/ 44 h 44"/>
                <a:gd name="T24" fmla="*/ 23 w 53"/>
                <a:gd name="T25" fmla="*/ 44 h 44"/>
                <a:gd name="T26" fmla="*/ 19 w 53"/>
                <a:gd name="T27" fmla="*/ 44 h 44"/>
                <a:gd name="T28" fmla="*/ 14 w 53"/>
                <a:gd name="T29" fmla="*/ 42 h 44"/>
                <a:gd name="T30" fmla="*/ 10 w 53"/>
                <a:gd name="T31" fmla="*/ 40 h 44"/>
                <a:gd name="T32" fmla="*/ 7 w 53"/>
                <a:gd name="T33" fmla="*/ 37 h 44"/>
                <a:gd name="T34" fmla="*/ 4 w 53"/>
                <a:gd name="T35" fmla="*/ 33 h 44"/>
                <a:gd name="T36" fmla="*/ 2 w 53"/>
                <a:gd name="T37" fmla="*/ 29 h 44"/>
                <a:gd name="T38" fmla="*/ 0 w 53"/>
                <a:gd name="T39" fmla="*/ 25 h 44"/>
                <a:gd name="T40" fmla="*/ 0 w 53"/>
                <a:gd name="T41" fmla="*/ 20 h 44"/>
                <a:gd name="T42" fmla="*/ 0 w 53"/>
                <a:gd name="T43" fmla="*/ 0 h 44"/>
                <a:gd name="T44" fmla="*/ 53 w 53"/>
                <a:gd name="T4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" h="44">
                  <a:moveTo>
                    <a:pt x="53" y="0"/>
                  </a:moveTo>
                  <a:lnTo>
                    <a:pt x="53" y="20"/>
                  </a:lnTo>
                  <a:lnTo>
                    <a:pt x="53" y="20"/>
                  </a:lnTo>
                  <a:lnTo>
                    <a:pt x="53" y="25"/>
                  </a:lnTo>
                  <a:lnTo>
                    <a:pt x="51" y="29"/>
                  </a:lnTo>
                  <a:lnTo>
                    <a:pt x="48" y="33"/>
                  </a:lnTo>
                  <a:lnTo>
                    <a:pt x="45" y="37"/>
                  </a:lnTo>
                  <a:lnTo>
                    <a:pt x="42" y="40"/>
                  </a:lnTo>
                  <a:lnTo>
                    <a:pt x="37" y="42"/>
                  </a:lnTo>
                  <a:lnTo>
                    <a:pt x="33" y="44"/>
                  </a:lnTo>
                  <a:lnTo>
                    <a:pt x="29" y="44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19" y="44"/>
                  </a:lnTo>
                  <a:lnTo>
                    <a:pt x="14" y="42"/>
                  </a:lnTo>
                  <a:lnTo>
                    <a:pt x="10" y="40"/>
                  </a:lnTo>
                  <a:lnTo>
                    <a:pt x="7" y="37"/>
                  </a:lnTo>
                  <a:lnTo>
                    <a:pt x="4" y="33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7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116E-6 -1.1381E-6 L 1.16116E-6 -0.01804 L 1.16116E-6 -1.1381E-6 Z " pathEditMode="relative" ptsTypes="AAA">
                                      <p:cBhvr>
                                        <p:cTn id="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116E-6 3.7659E-6 L 1.16116E-6 -0.02383 L 1.16116E-6 3.7659E-6 Z " pathEditMode="relative" ptsTypes="AAA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0" presetClass="path" presetSubtype="0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116E-6 -3.83993E-7 L 1.16116E-6 -0.01966 L 1.16116E-6 -3.83993E-7 Z " pathEditMode="relative" ptsTypes="AAA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0" presetClass="path" presetSubtype="0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116E-6 -3.83993E-7 L -0.00091 -0.02267 L 1.16116E-6 -3.83993E-7 Z " pathEditMode="relative" ptsTypes="AAA"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0" presetClass="path" presetSubtype="0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116E-6 -1.1381E-6 L 1.16116E-6 -0.02105 L 1.16116E-6 -1.1381E-6 Z " pathEditMode="relative" ptsTypes="AAA">
                                      <p:cBhvr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0" presetClass="path" presetSubtype="0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1.66667E-6 -0.04283 L -1.66667E-6 -2.59259E-6 Z " pathEditMode="relative" ptsTypes="AAA">
                                      <p:cBhvr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0" presetClass="path" presetSubtype="0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1.66667E-6 -0.04121 L -1.66667E-6 -2.59259E-6 Z " pathEditMode="relative" ptsTypes="AAA"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0" presetClass="path" presetSubtype="0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3.125E-6 -0.04445 L -3.125E-6 -2.59259E-6 Z " pathEditMode="relative" ptsTypes="AAA">
                                      <p:cBhvr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53" grpId="0" animBg="1"/>
      <p:bldP spid="54" grpId="0" animBg="1"/>
      <p:bldP spid="55" grpId="0" animBg="1"/>
      <p:bldP spid="5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pyrami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4044"/>
      </a:accent1>
      <a:accent2>
        <a:srgbClr val="FC7F18"/>
      </a:accent2>
      <a:accent3>
        <a:srgbClr val="CEC18C"/>
      </a:accent3>
      <a:accent4>
        <a:srgbClr val="4A2739"/>
      </a:accent4>
      <a:accent5>
        <a:srgbClr val="001848"/>
      </a:accent5>
      <a:accent6>
        <a:srgbClr val="77901C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puzzle">
      <a:dk1>
        <a:sysClr val="windowText" lastClr="000000"/>
      </a:dk1>
      <a:lt1>
        <a:sysClr val="window" lastClr="FFFFFF"/>
      </a:lt1>
      <a:dk2>
        <a:srgbClr val="0D1081"/>
      </a:dk2>
      <a:lt2>
        <a:srgbClr val="A8DA2A"/>
      </a:lt2>
      <a:accent1>
        <a:srgbClr val="FFC111"/>
      </a:accent1>
      <a:accent2>
        <a:srgbClr val="BC0000"/>
      </a:accent2>
      <a:accent3>
        <a:srgbClr val="D7CA95"/>
      </a:accent3>
      <a:accent4>
        <a:srgbClr val="FF5C01"/>
      </a:accent4>
      <a:accent5>
        <a:srgbClr val="078697"/>
      </a:accent5>
      <a:accent6>
        <a:srgbClr val="003399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tic Layouts">
  <a:themeElements>
    <a:clrScheme name="IT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53F32D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esenterMedia.com Alternative Static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Mind Map 1">
      <a:dk1>
        <a:sysClr val="windowText" lastClr="000000"/>
      </a:dk1>
      <a:lt1>
        <a:sysClr val="window" lastClr="FFFFFF"/>
      </a:lt1>
      <a:dk2>
        <a:srgbClr val="24468B"/>
      </a:dk2>
      <a:lt2>
        <a:srgbClr val="EEE1CC"/>
      </a:lt2>
      <a:accent1>
        <a:srgbClr val="1C3046"/>
      </a:accent1>
      <a:accent2>
        <a:srgbClr val="F9B30B"/>
      </a:accent2>
      <a:accent3>
        <a:srgbClr val="3D4A23"/>
      </a:accent3>
      <a:accent4>
        <a:srgbClr val="3E3A5C"/>
      </a:accent4>
      <a:accent5>
        <a:srgbClr val="8AA4C6"/>
      </a:accent5>
      <a:accent6>
        <a:srgbClr val="FF8628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ack to School Layout">
  <a:themeElements>
    <a:clrScheme name="book_organize_it">
      <a:dk1>
        <a:sysClr val="windowText" lastClr="000000"/>
      </a:dk1>
      <a:lt1>
        <a:sysClr val="window" lastClr="FFFFFF"/>
      </a:lt1>
      <a:dk2>
        <a:srgbClr val="505050"/>
      </a:dk2>
      <a:lt2>
        <a:srgbClr val="579E26"/>
      </a:lt2>
      <a:accent1>
        <a:srgbClr val="394D55"/>
      </a:accent1>
      <a:accent2>
        <a:srgbClr val="D38D5E"/>
      </a:accent2>
      <a:accent3>
        <a:srgbClr val="BD0000"/>
      </a:accent3>
      <a:accent4>
        <a:srgbClr val="3863AA"/>
      </a:accent4>
      <a:accent5>
        <a:srgbClr val="FCEB64"/>
      </a:accent5>
      <a:accent6>
        <a:srgbClr val="22AFD0"/>
      </a:accent6>
      <a:hlink>
        <a:srgbClr val="BFBFBF"/>
      </a:hlink>
      <a:folHlink>
        <a:srgbClr val="595959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Searching the We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37D"/>
      </a:accent1>
      <a:accent2>
        <a:srgbClr val="D8A46A"/>
      </a:accent2>
      <a:accent3>
        <a:srgbClr val="77C163"/>
      </a:accent3>
      <a:accent4>
        <a:srgbClr val="AF452C"/>
      </a:accent4>
      <a:accent5>
        <a:srgbClr val="4A8EBC"/>
      </a:accent5>
      <a:accent6>
        <a:srgbClr val="F1633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5547</TotalTime>
  <Words>2189</Words>
  <Application>Microsoft Office PowerPoint</Application>
  <PresentationFormat>Ευρεία οθόνη</PresentationFormat>
  <Paragraphs>301</Paragraphs>
  <Slides>44</Slides>
  <Notes>3</Notes>
  <HiddenSlides>0</HiddenSlides>
  <MMClips>1</MMClips>
  <ScaleCrop>false</ScaleCrop>
  <HeadingPairs>
    <vt:vector size="8" baseType="variant">
      <vt:variant>
        <vt:lpstr>Γραμματοσειρές που χρησιμοποιούνται</vt:lpstr>
      </vt:variant>
      <vt:variant>
        <vt:i4>16</vt:i4>
      </vt:variant>
      <vt:variant>
        <vt:lpstr>Θέμα</vt:lpstr>
      </vt:variant>
      <vt:variant>
        <vt:i4>10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44</vt:i4>
      </vt:variant>
    </vt:vector>
  </HeadingPairs>
  <TitlesOfParts>
    <vt:vector size="71" baseType="lpstr">
      <vt:lpstr>Arial</vt:lpstr>
      <vt:lpstr>Arial Black</vt:lpstr>
      <vt:lpstr>Batang</vt:lpstr>
      <vt:lpstr>Blackadder ITC</vt:lpstr>
      <vt:lpstr>Book Antiqua</vt:lpstr>
      <vt:lpstr>Calibri</vt:lpstr>
      <vt:lpstr>Calibri Light</vt:lpstr>
      <vt:lpstr>Franklin Gothic Book</vt:lpstr>
      <vt:lpstr>Franklin Gothic Heavy</vt:lpstr>
      <vt:lpstr>Franklin Gothic Medium</vt:lpstr>
      <vt:lpstr>Impact</vt:lpstr>
      <vt:lpstr>Symbol</vt:lpstr>
      <vt:lpstr>Tahoma</vt:lpstr>
      <vt:lpstr>Times New Roman</vt:lpstr>
      <vt:lpstr>Tw Cen MT</vt:lpstr>
      <vt:lpstr>Wingdings</vt:lpstr>
      <vt:lpstr>1_Office Theme</vt:lpstr>
      <vt:lpstr>Static Layouts</vt:lpstr>
      <vt:lpstr>1_PresenterMedia.com Alternative Static Theme</vt:lpstr>
      <vt:lpstr>8_Office Theme</vt:lpstr>
      <vt:lpstr>Θέμα του Office</vt:lpstr>
      <vt:lpstr>2_Θέμα του Office</vt:lpstr>
      <vt:lpstr>7_Office Theme</vt:lpstr>
      <vt:lpstr>Back to School Layout</vt:lpstr>
      <vt:lpstr>Office Theme</vt:lpstr>
      <vt:lpstr>9_Office Theme</vt:lpstr>
      <vt:lpstr>Έγγραφο</vt:lpstr>
      <vt:lpstr>Παρουσίαση του PowerPoint</vt:lpstr>
      <vt:lpstr>Παρουσίαση του PowerPoint</vt:lpstr>
      <vt:lpstr>Παρουσίαση του PowerPoint</vt:lpstr>
      <vt:lpstr>Συνεισφορά της παρούσας εργασίας</vt:lpstr>
      <vt:lpstr>Παρουσίαση του PowerPoint</vt:lpstr>
      <vt:lpstr>Ερευνητικά Ερωτήματα</vt:lpstr>
      <vt:lpstr>Παρουσίαση του PowerPoint</vt:lpstr>
      <vt:lpstr>Δομή της παρουσίασης</vt:lpstr>
      <vt:lpstr>Παρουσίαση του PowerPoint</vt:lpstr>
      <vt:lpstr>Παρουσίαση του PowerPoint</vt:lpstr>
      <vt:lpstr>Η τετραδική σχέση των συντελεστών της εξ αποστάσεως εκπαίδευσης (Σοφός &amp; Kron, 2010)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ΑΠΟΤΕΛΕΣΜΑΤΑ</vt:lpstr>
      <vt:lpstr>Ερωτηματολόγιο Ματζάκου-Καλογιαννάκη(2014)</vt:lpstr>
      <vt:lpstr>Ερωτηματολόγιο Ματζάκου-Καλογιαννάκη(2014)</vt:lpstr>
      <vt:lpstr>Παρουσίαση του PowerPoint</vt:lpstr>
      <vt:lpstr>Ομάδα             Ν          Μean              Std. Dev.                    Std. Error </vt:lpstr>
      <vt:lpstr>Ομάδα             Ν          Μean              Std. Dev.                    Std. Error </vt:lpstr>
      <vt:lpstr>Ομάδα             Ν          Μean              Std. Dev.                    Std. Error </vt:lpstr>
      <vt:lpstr>Ομάδα             Ν          Μean              Std. Dev.                    Std. Error </vt:lpstr>
      <vt:lpstr>Ομάδα             Ν          Μean              Std. Dev.                    Std. Error </vt:lpstr>
      <vt:lpstr>Ομάδα             Ν          Μean              Std. Dev.                    Std. Error </vt:lpstr>
      <vt:lpstr>Ομάδα             Ν          Μean              Std. Dev.                    Std. Error </vt:lpstr>
      <vt:lpstr>Ομάδα             Ν          Μean              Std. Dev.                    Std. Error </vt:lpstr>
      <vt:lpstr>Ομάδα             Ν          Μean              Std. Dev.                    Std. Error </vt:lpstr>
      <vt:lpstr>Ομάδα             Ν          Μean              Std. Dev.                    Std. Error </vt:lpstr>
      <vt:lpstr>Ομάδα             Ν          Μean              Std. Dev.                    Std. Error </vt:lpstr>
      <vt:lpstr>ΠΡΟΤΑΣΕΙΣ ΓΙΑ ΜΕΛΛΟΝΤΙΚΗ ΕΡΕΥΝΑ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Giorgos Kassotakis</dc:creator>
  <cp:lastModifiedBy>Giorgos Kassotakis</cp:lastModifiedBy>
  <cp:revision>367</cp:revision>
  <dcterms:created xsi:type="dcterms:W3CDTF">2018-03-18T19:02:38Z</dcterms:created>
  <dcterms:modified xsi:type="dcterms:W3CDTF">2019-11-07T19:46:35Z</dcterms:modified>
</cp:coreProperties>
</file>