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855" r:id="rId1"/>
  </p:sldMasterIdLst>
  <p:notesMasterIdLst>
    <p:notesMasterId r:id="rId26"/>
  </p:notesMasterIdLst>
  <p:sldIdLst>
    <p:sldId id="1482" r:id="rId2"/>
    <p:sldId id="2013" r:id="rId3"/>
    <p:sldId id="2021" r:id="rId4"/>
    <p:sldId id="2014" r:id="rId5"/>
    <p:sldId id="2020" r:id="rId6"/>
    <p:sldId id="2012" r:id="rId7"/>
    <p:sldId id="2023" r:id="rId8"/>
    <p:sldId id="2024" r:id="rId9"/>
    <p:sldId id="2025" r:id="rId10"/>
    <p:sldId id="2026" r:id="rId11"/>
    <p:sldId id="2016" r:id="rId12"/>
    <p:sldId id="2022" r:id="rId13"/>
    <p:sldId id="2027" r:id="rId14"/>
    <p:sldId id="2028" r:id="rId15"/>
    <p:sldId id="2029" r:id="rId16"/>
    <p:sldId id="2015" r:id="rId17"/>
    <p:sldId id="2030" r:id="rId18"/>
    <p:sldId id="2031" r:id="rId19"/>
    <p:sldId id="2017" r:id="rId20"/>
    <p:sldId id="2032" r:id="rId21"/>
    <p:sldId id="2033" r:id="rId22"/>
    <p:sldId id="2018" r:id="rId23"/>
    <p:sldId id="2034" r:id="rId24"/>
    <p:sldId id="2019" r:id="rId25"/>
  </p:sldIdLst>
  <p:sldSz cx="9144000" cy="6858000" type="screen4x3"/>
  <p:notesSz cx="6858000" cy="97345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BE9B"/>
    <a:srgbClr val="931B1B"/>
    <a:srgbClr val="90CCAF"/>
    <a:srgbClr val="FFA54B"/>
    <a:srgbClr val="FFFFCC"/>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68654" autoAdjust="0"/>
  </p:normalViewPr>
  <p:slideViewPr>
    <p:cSldViewPr>
      <p:cViewPr varScale="1">
        <p:scale>
          <a:sx n="54" d="100"/>
          <a:sy n="54" d="100"/>
        </p:scale>
        <p:origin x="1812" y="60"/>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2AAFD8-0ACF-4EB9-BDE2-688146CA4AB8}"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l-GR"/>
        </a:p>
      </dgm:t>
    </dgm:pt>
    <dgm:pt modelId="{2C85A4AA-21A5-463F-8254-2CF5CBC8EBFB}">
      <dgm:prSet custT="1"/>
      <dgm:spPr>
        <a:solidFill>
          <a:schemeClr val="accent4">
            <a:lumMod val="75000"/>
          </a:schemeClr>
        </a:solidFill>
      </dgm:spPr>
      <dgm:t>
        <a:bodyPr/>
        <a:lstStyle/>
        <a:p>
          <a:pPr algn="l"/>
          <a:r>
            <a:rPr lang="el-GR" sz="2400" b="1" u="none" dirty="0" smtClean="0">
              <a:latin typeface="Calibri" panose="020F0502020204030204" pitchFamily="34" charset="0"/>
              <a:cs typeface="Calibri" panose="020F0502020204030204" pitchFamily="34" charset="0"/>
            </a:rPr>
            <a:t>Μέρος Α: Θεωρητικό πλαίσιο</a:t>
          </a:r>
        </a:p>
      </dgm:t>
    </dgm:pt>
    <dgm:pt modelId="{F3999DC2-0AA3-493B-A07B-A8536EEA98C1}" type="parTrans" cxnId="{B48D006A-B189-4454-8437-1441E89D9E0D}">
      <dgm:prSet/>
      <dgm:spPr/>
      <dgm:t>
        <a:bodyPr/>
        <a:lstStyle/>
        <a:p>
          <a:endParaRPr lang="el-GR"/>
        </a:p>
      </dgm:t>
    </dgm:pt>
    <dgm:pt modelId="{33261120-8DA1-471E-B2AC-7B6CB6C17EC0}" type="sibTrans" cxnId="{B48D006A-B189-4454-8437-1441E89D9E0D}">
      <dgm:prSet/>
      <dgm:spPr/>
      <dgm:t>
        <a:bodyPr/>
        <a:lstStyle/>
        <a:p>
          <a:endParaRPr lang="el-GR"/>
        </a:p>
      </dgm:t>
    </dgm:pt>
    <dgm:pt modelId="{07CE12C6-4E32-4BFF-AC89-1A765732DB94}">
      <dgm:prSet custT="1"/>
      <dgm:spPr>
        <a:solidFill>
          <a:schemeClr val="accent4">
            <a:lumMod val="50000"/>
          </a:schemeClr>
        </a:solidFill>
      </dgm:spPr>
      <dgm:t>
        <a:bodyPr/>
        <a:lstStyle/>
        <a:p>
          <a:pPr algn="l"/>
          <a:r>
            <a:rPr lang="el-GR" sz="2400" b="1" u="none" dirty="0" smtClean="0">
              <a:latin typeface="Calibri" panose="020F0502020204030204" pitchFamily="34" charset="0"/>
              <a:cs typeface="Calibri" panose="020F0502020204030204" pitchFamily="34" charset="0"/>
            </a:rPr>
            <a:t>Μέρος Β: Σχεδιασμός και παρουσίαση του εκπαιδευτικού υλικού</a:t>
          </a:r>
        </a:p>
      </dgm:t>
    </dgm:pt>
    <dgm:pt modelId="{4388ACE9-100A-46DF-85D1-E8799115AB7C}" type="parTrans" cxnId="{F2CBE8C6-B789-4B5A-B46A-8EBB2F6F3B22}">
      <dgm:prSet/>
      <dgm:spPr/>
      <dgm:t>
        <a:bodyPr/>
        <a:lstStyle/>
        <a:p>
          <a:endParaRPr lang="el-GR"/>
        </a:p>
      </dgm:t>
    </dgm:pt>
    <dgm:pt modelId="{0D7F8E0C-CB37-4C23-8C64-A48BAEE8CA16}" type="sibTrans" cxnId="{F2CBE8C6-B789-4B5A-B46A-8EBB2F6F3B22}">
      <dgm:prSet/>
      <dgm:spPr/>
      <dgm:t>
        <a:bodyPr/>
        <a:lstStyle/>
        <a:p>
          <a:endParaRPr lang="el-GR"/>
        </a:p>
      </dgm:t>
    </dgm:pt>
    <dgm:pt modelId="{6A8D042A-B8C4-4B5A-93DD-F689C3A2DD18}">
      <dgm:prSet custT="1"/>
      <dgm:spPr>
        <a:solidFill>
          <a:srgbClr val="931B1B"/>
        </a:solidFill>
      </dgm:spPr>
      <dgm:t>
        <a:bodyPr/>
        <a:lstStyle/>
        <a:p>
          <a:pPr algn="l"/>
          <a:r>
            <a:rPr lang="el-GR" sz="2400" b="1" u="none" dirty="0" smtClean="0">
              <a:latin typeface="Calibri" panose="020F0502020204030204" pitchFamily="34" charset="0"/>
              <a:cs typeface="Calibri" panose="020F0502020204030204" pitchFamily="34" charset="0"/>
            </a:rPr>
            <a:t>Μέρος Γ. Ερευνητικό πλαίσιο</a:t>
          </a:r>
          <a:endParaRPr lang="el-GR" sz="2400" b="1" u="none" dirty="0">
            <a:latin typeface="Calibri" panose="020F0502020204030204" pitchFamily="34" charset="0"/>
            <a:cs typeface="Calibri" panose="020F0502020204030204" pitchFamily="34" charset="0"/>
          </a:endParaRPr>
        </a:p>
      </dgm:t>
    </dgm:pt>
    <dgm:pt modelId="{51EFD682-C621-4940-872B-B2AA1EC4BD4B}" type="parTrans" cxnId="{525F1CFE-E0F6-4AF8-AB06-E2380BB45023}">
      <dgm:prSet/>
      <dgm:spPr/>
      <dgm:t>
        <a:bodyPr/>
        <a:lstStyle/>
        <a:p>
          <a:endParaRPr lang="el-GR"/>
        </a:p>
      </dgm:t>
    </dgm:pt>
    <dgm:pt modelId="{015B53D5-D95A-4972-BDD5-389D21F21C64}" type="sibTrans" cxnId="{525F1CFE-E0F6-4AF8-AB06-E2380BB45023}">
      <dgm:prSet/>
      <dgm:spPr/>
      <dgm:t>
        <a:bodyPr/>
        <a:lstStyle/>
        <a:p>
          <a:endParaRPr lang="el-GR"/>
        </a:p>
      </dgm:t>
    </dgm:pt>
    <dgm:pt modelId="{FA538DBA-4BB5-4DE1-BB67-7D3B468E5F65}" type="pres">
      <dgm:prSet presAssocID="{992AAFD8-0ACF-4EB9-BDE2-688146CA4AB8}" presName="linear" presStyleCnt="0">
        <dgm:presLayoutVars>
          <dgm:dir/>
          <dgm:animLvl val="lvl"/>
          <dgm:resizeHandles val="exact"/>
        </dgm:presLayoutVars>
      </dgm:prSet>
      <dgm:spPr/>
      <dgm:t>
        <a:bodyPr/>
        <a:lstStyle/>
        <a:p>
          <a:endParaRPr lang="el-GR"/>
        </a:p>
      </dgm:t>
    </dgm:pt>
    <dgm:pt modelId="{0BE7F9F6-A181-41DD-8A70-1F0381416094}" type="pres">
      <dgm:prSet presAssocID="{2C85A4AA-21A5-463F-8254-2CF5CBC8EBFB}" presName="parentLin" presStyleCnt="0"/>
      <dgm:spPr/>
    </dgm:pt>
    <dgm:pt modelId="{2350AA71-A6EF-46B7-9EBC-347175A6D1D3}" type="pres">
      <dgm:prSet presAssocID="{2C85A4AA-21A5-463F-8254-2CF5CBC8EBFB}" presName="parentLeftMargin" presStyleLbl="node1" presStyleIdx="0" presStyleCnt="3"/>
      <dgm:spPr/>
      <dgm:t>
        <a:bodyPr/>
        <a:lstStyle/>
        <a:p>
          <a:endParaRPr lang="el-GR"/>
        </a:p>
      </dgm:t>
    </dgm:pt>
    <dgm:pt modelId="{6B78A6B8-FB28-422D-8D77-2578CCD9F833}" type="pres">
      <dgm:prSet presAssocID="{2C85A4AA-21A5-463F-8254-2CF5CBC8EBFB}" presName="parentText" presStyleLbl="node1" presStyleIdx="0" presStyleCnt="3" custScaleX="106280" custScaleY="136955">
        <dgm:presLayoutVars>
          <dgm:chMax val="0"/>
          <dgm:bulletEnabled val="1"/>
        </dgm:presLayoutVars>
      </dgm:prSet>
      <dgm:spPr/>
      <dgm:t>
        <a:bodyPr/>
        <a:lstStyle/>
        <a:p>
          <a:endParaRPr lang="el-GR"/>
        </a:p>
      </dgm:t>
    </dgm:pt>
    <dgm:pt modelId="{FF9E62A1-311F-44D3-AAA3-8276383DDF5C}" type="pres">
      <dgm:prSet presAssocID="{2C85A4AA-21A5-463F-8254-2CF5CBC8EBFB}" presName="negativeSpace" presStyleCnt="0"/>
      <dgm:spPr/>
    </dgm:pt>
    <dgm:pt modelId="{468C5DB6-BA54-49FD-BBC0-0C0D15407139}" type="pres">
      <dgm:prSet presAssocID="{2C85A4AA-21A5-463F-8254-2CF5CBC8EBFB}" presName="childText" presStyleLbl="conFgAcc1" presStyleIdx="0" presStyleCnt="3" custLinFactNeighborY="19899">
        <dgm:presLayoutVars>
          <dgm:bulletEnabled val="1"/>
        </dgm:presLayoutVars>
      </dgm:prSet>
      <dgm:spPr/>
    </dgm:pt>
    <dgm:pt modelId="{646DD30F-44E9-4238-BD54-CC81F5F2E11D}" type="pres">
      <dgm:prSet presAssocID="{33261120-8DA1-471E-B2AC-7B6CB6C17EC0}" presName="spaceBetweenRectangles" presStyleCnt="0"/>
      <dgm:spPr/>
    </dgm:pt>
    <dgm:pt modelId="{7F844BD0-A123-41CC-B405-D754D54CA73C}" type="pres">
      <dgm:prSet presAssocID="{07CE12C6-4E32-4BFF-AC89-1A765732DB94}" presName="parentLin" presStyleCnt="0"/>
      <dgm:spPr/>
    </dgm:pt>
    <dgm:pt modelId="{799C7403-848C-40F2-8286-44B38510BB1A}" type="pres">
      <dgm:prSet presAssocID="{07CE12C6-4E32-4BFF-AC89-1A765732DB94}" presName="parentLeftMargin" presStyleLbl="node1" presStyleIdx="0" presStyleCnt="3"/>
      <dgm:spPr/>
      <dgm:t>
        <a:bodyPr/>
        <a:lstStyle/>
        <a:p>
          <a:endParaRPr lang="el-GR"/>
        </a:p>
      </dgm:t>
    </dgm:pt>
    <dgm:pt modelId="{595378B0-90A6-40CC-A559-6816B80EBB86}" type="pres">
      <dgm:prSet presAssocID="{07CE12C6-4E32-4BFF-AC89-1A765732DB94}" presName="parentText" presStyleLbl="node1" presStyleIdx="1" presStyleCnt="3" custScaleX="106280" custScaleY="129790">
        <dgm:presLayoutVars>
          <dgm:chMax val="0"/>
          <dgm:bulletEnabled val="1"/>
        </dgm:presLayoutVars>
      </dgm:prSet>
      <dgm:spPr/>
      <dgm:t>
        <a:bodyPr/>
        <a:lstStyle/>
        <a:p>
          <a:endParaRPr lang="el-GR"/>
        </a:p>
      </dgm:t>
    </dgm:pt>
    <dgm:pt modelId="{8F2F0EBC-2A2A-4D58-B177-A24AD60B3AF5}" type="pres">
      <dgm:prSet presAssocID="{07CE12C6-4E32-4BFF-AC89-1A765732DB94}" presName="negativeSpace" presStyleCnt="0"/>
      <dgm:spPr/>
    </dgm:pt>
    <dgm:pt modelId="{6CEA0099-881B-4057-ACCA-EF364AAA8835}" type="pres">
      <dgm:prSet presAssocID="{07CE12C6-4E32-4BFF-AC89-1A765732DB94}" presName="childText" presStyleLbl="conFgAcc1" presStyleIdx="1" presStyleCnt="3">
        <dgm:presLayoutVars>
          <dgm:bulletEnabled val="1"/>
        </dgm:presLayoutVars>
      </dgm:prSet>
      <dgm:spPr/>
    </dgm:pt>
    <dgm:pt modelId="{8B0FDC77-2881-4B61-9C90-A878C336DD91}" type="pres">
      <dgm:prSet presAssocID="{0D7F8E0C-CB37-4C23-8C64-A48BAEE8CA16}" presName="spaceBetweenRectangles" presStyleCnt="0"/>
      <dgm:spPr/>
    </dgm:pt>
    <dgm:pt modelId="{25FBDC3D-6144-451F-B00C-E3B70E3E5DCD}" type="pres">
      <dgm:prSet presAssocID="{6A8D042A-B8C4-4B5A-93DD-F689C3A2DD18}" presName="parentLin" presStyleCnt="0"/>
      <dgm:spPr/>
    </dgm:pt>
    <dgm:pt modelId="{FC8FE4FB-A538-47CD-85A6-F62C87E01CC9}" type="pres">
      <dgm:prSet presAssocID="{6A8D042A-B8C4-4B5A-93DD-F689C3A2DD18}" presName="parentLeftMargin" presStyleLbl="node1" presStyleIdx="1" presStyleCnt="3"/>
      <dgm:spPr/>
      <dgm:t>
        <a:bodyPr/>
        <a:lstStyle/>
        <a:p>
          <a:endParaRPr lang="el-GR"/>
        </a:p>
      </dgm:t>
    </dgm:pt>
    <dgm:pt modelId="{05EB4546-7A31-4CCC-BEEB-DF2EA3B425DA}" type="pres">
      <dgm:prSet presAssocID="{6A8D042A-B8C4-4B5A-93DD-F689C3A2DD18}" presName="parentText" presStyleLbl="node1" presStyleIdx="2" presStyleCnt="3" custScaleX="106341" custScaleY="149163">
        <dgm:presLayoutVars>
          <dgm:chMax val="0"/>
          <dgm:bulletEnabled val="1"/>
        </dgm:presLayoutVars>
      </dgm:prSet>
      <dgm:spPr/>
      <dgm:t>
        <a:bodyPr/>
        <a:lstStyle/>
        <a:p>
          <a:endParaRPr lang="el-GR"/>
        </a:p>
      </dgm:t>
    </dgm:pt>
    <dgm:pt modelId="{2CE6F8A4-26C5-4A77-91E0-4132D7833878}" type="pres">
      <dgm:prSet presAssocID="{6A8D042A-B8C4-4B5A-93DD-F689C3A2DD18}" presName="negativeSpace" presStyleCnt="0"/>
      <dgm:spPr/>
    </dgm:pt>
    <dgm:pt modelId="{2C0DA5CA-BEA3-4E26-B8EC-8177A9308A2A}" type="pres">
      <dgm:prSet presAssocID="{6A8D042A-B8C4-4B5A-93DD-F689C3A2DD18}" presName="childText" presStyleLbl="conFgAcc1" presStyleIdx="2" presStyleCnt="3">
        <dgm:presLayoutVars>
          <dgm:bulletEnabled val="1"/>
        </dgm:presLayoutVars>
      </dgm:prSet>
      <dgm:spPr/>
    </dgm:pt>
  </dgm:ptLst>
  <dgm:cxnLst>
    <dgm:cxn modelId="{B48D006A-B189-4454-8437-1441E89D9E0D}" srcId="{992AAFD8-0ACF-4EB9-BDE2-688146CA4AB8}" destId="{2C85A4AA-21A5-463F-8254-2CF5CBC8EBFB}" srcOrd="0" destOrd="0" parTransId="{F3999DC2-0AA3-493B-A07B-A8536EEA98C1}" sibTransId="{33261120-8DA1-471E-B2AC-7B6CB6C17EC0}"/>
    <dgm:cxn modelId="{525F1CFE-E0F6-4AF8-AB06-E2380BB45023}" srcId="{992AAFD8-0ACF-4EB9-BDE2-688146CA4AB8}" destId="{6A8D042A-B8C4-4B5A-93DD-F689C3A2DD18}" srcOrd="2" destOrd="0" parTransId="{51EFD682-C621-4940-872B-B2AA1EC4BD4B}" sibTransId="{015B53D5-D95A-4972-BDD5-389D21F21C64}"/>
    <dgm:cxn modelId="{D8EB7A66-BAFA-40B9-A54E-9125D7B6B1BB}" type="presOf" srcId="{6A8D042A-B8C4-4B5A-93DD-F689C3A2DD18}" destId="{05EB4546-7A31-4CCC-BEEB-DF2EA3B425DA}" srcOrd="1" destOrd="0" presId="urn:microsoft.com/office/officeart/2005/8/layout/list1"/>
    <dgm:cxn modelId="{609775F5-C299-48B7-A212-8A3AD6AA1237}" type="presOf" srcId="{2C85A4AA-21A5-463F-8254-2CF5CBC8EBFB}" destId="{2350AA71-A6EF-46B7-9EBC-347175A6D1D3}" srcOrd="0" destOrd="0" presId="urn:microsoft.com/office/officeart/2005/8/layout/list1"/>
    <dgm:cxn modelId="{11051D1D-1FE4-4E1C-A1E7-9A3CC63A4C6A}" type="presOf" srcId="{2C85A4AA-21A5-463F-8254-2CF5CBC8EBFB}" destId="{6B78A6B8-FB28-422D-8D77-2578CCD9F833}" srcOrd="1" destOrd="0" presId="urn:microsoft.com/office/officeart/2005/8/layout/list1"/>
    <dgm:cxn modelId="{F2CBE8C6-B789-4B5A-B46A-8EBB2F6F3B22}" srcId="{992AAFD8-0ACF-4EB9-BDE2-688146CA4AB8}" destId="{07CE12C6-4E32-4BFF-AC89-1A765732DB94}" srcOrd="1" destOrd="0" parTransId="{4388ACE9-100A-46DF-85D1-E8799115AB7C}" sibTransId="{0D7F8E0C-CB37-4C23-8C64-A48BAEE8CA16}"/>
    <dgm:cxn modelId="{9037C6C7-30B7-4074-BA69-428894DC3BCC}" type="presOf" srcId="{07CE12C6-4E32-4BFF-AC89-1A765732DB94}" destId="{799C7403-848C-40F2-8286-44B38510BB1A}" srcOrd="0" destOrd="0" presId="urn:microsoft.com/office/officeart/2005/8/layout/list1"/>
    <dgm:cxn modelId="{E446735B-46D5-40CA-A752-8A4E7E8B417B}" type="presOf" srcId="{07CE12C6-4E32-4BFF-AC89-1A765732DB94}" destId="{595378B0-90A6-40CC-A559-6816B80EBB86}" srcOrd="1" destOrd="0" presId="urn:microsoft.com/office/officeart/2005/8/layout/list1"/>
    <dgm:cxn modelId="{B45B26F5-1ADB-460C-BC34-54F15183112C}" type="presOf" srcId="{992AAFD8-0ACF-4EB9-BDE2-688146CA4AB8}" destId="{FA538DBA-4BB5-4DE1-BB67-7D3B468E5F65}" srcOrd="0" destOrd="0" presId="urn:microsoft.com/office/officeart/2005/8/layout/list1"/>
    <dgm:cxn modelId="{341C0305-A0BA-4266-9B7A-C045BE26CA77}" type="presOf" srcId="{6A8D042A-B8C4-4B5A-93DD-F689C3A2DD18}" destId="{FC8FE4FB-A538-47CD-85A6-F62C87E01CC9}" srcOrd="0" destOrd="0" presId="urn:microsoft.com/office/officeart/2005/8/layout/list1"/>
    <dgm:cxn modelId="{A997846A-002E-48CA-B1AC-3373FD8ED8B9}" type="presParOf" srcId="{FA538DBA-4BB5-4DE1-BB67-7D3B468E5F65}" destId="{0BE7F9F6-A181-41DD-8A70-1F0381416094}" srcOrd="0" destOrd="0" presId="urn:microsoft.com/office/officeart/2005/8/layout/list1"/>
    <dgm:cxn modelId="{2BD2C941-9576-4623-ADF6-E9FED9DA60AE}" type="presParOf" srcId="{0BE7F9F6-A181-41DD-8A70-1F0381416094}" destId="{2350AA71-A6EF-46B7-9EBC-347175A6D1D3}" srcOrd="0" destOrd="0" presId="urn:microsoft.com/office/officeart/2005/8/layout/list1"/>
    <dgm:cxn modelId="{6EEB666B-A296-4B70-95D2-2F6E68DD91A9}" type="presParOf" srcId="{0BE7F9F6-A181-41DD-8A70-1F0381416094}" destId="{6B78A6B8-FB28-422D-8D77-2578CCD9F833}" srcOrd="1" destOrd="0" presId="urn:microsoft.com/office/officeart/2005/8/layout/list1"/>
    <dgm:cxn modelId="{95B4962E-3FC8-49CA-8708-1123ECD915A6}" type="presParOf" srcId="{FA538DBA-4BB5-4DE1-BB67-7D3B468E5F65}" destId="{FF9E62A1-311F-44D3-AAA3-8276383DDF5C}" srcOrd="1" destOrd="0" presId="urn:microsoft.com/office/officeart/2005/8/layout/list1"/>
    <dgm:cxn modelId="{94FADA77-DB4F-4936-8540-9B22548505B6}" type="presParOf" srcId="{FA538DBA-4BB5-4DE1-BB67-7D3B468E5F65}" destId="{468C5DB6-BA54-49FD-BBC0-0C0D15407139}" srcOrd="2" destOrd="0" presId="urn:microsoft.com/office/officeart/2005/8/layout/list1"/>
    <dgm:cxn modelId="{4D4C4D6F-DD41-4E19-8E9C-BD0A024402FA}" type="presParOf" srcId="{FA538DBA-4BB5-4DE1-BB67-7D3B468E5F65}" destId="{646DD30F-44E9-4238-BD54-CC81F5F2E11D}" srcOrd="3" destOrd="0" presId="urn:microsoft.com/office/officeart/2005/8/layout/list1"/>
    <dgm:cxn modelId="{B02E4C01-DAB6-412E-857F-0E50C5D1FF8C}" type="presParOf" srcId="{FA538DBA-4BB5-4DE1-BB67-7D3B468E5F65}" destId="{7F844BD0-A123-41CC-B405-D754D54CA73C}" srcOrd="4" destOrd="0" presId="urn:microsoft.com/office/officeart/2005/8/layout/list1"/>
    <dgm:cxn modelId="{A96706D0-3E4E-4D75-B5A5-9536924E63F2}" type="presParOf" srcId="{7F844BD0-A123-41CC-B405-D754D54CA73C}" destId="{799C7403-848C-40F2-8286-44B38510BB1A}" srcOrd="0" destOrd="0" presId="urn:microsoft.com/office/officeart/2005/8/layout/list1"/>
    <dgm:cxn modelId="{0437BFB0-6FBE-4F19-917F-2C5813BDE82A}" type="presParOf" srcId="{7F844BD0-A123-41CC-B405-D754D54CA73C}" destId="{595378B0-90A6-40CC-A559-6816B80EBB86}" srcOrd="1" destOrd="0" presId="urn:microsoft.com/office/officeart/2005/8/layout/list1"/>
    <dgm:cxn modelId="{5EB13F47-3484-4F4A-A8F7-B2D1131DCCF7}" type="presParOf" srcId="{FA538DBA-4BB5-4DE1-BB67-7D3B468E5F65}" destId="{8F2F0EBC-2A2A-4D58-B177-A24AD60B3AF5}" srcOrd="5" destOrd="0" presId="urn:microsoft.com/office/officeart/2005/8/layout/list1"/>
    <dgm:cxn modelId="{E0B14080-FF57-4ECC-8647-4A2B9DCD1412}" type="presParOf" srcId="{FA538DBA-4BB5-4DE1-BB67-7D3B468E5F65}" destId="{6CEA0099-881B-4057-ACCA-EF364AAA8835}" srcOrd="6" destOrd="0" presId="urn:microsoft.com/office/officeart/2005/8/layout/list1"/>
    <dgm:cxn modelId="{7672CBA1-107D-4F84-A7B1-799F6C5C2A45}" type="presParOf" srcId="{FA538DBA-4BB5-4DE1-BB67-7D3B468E5F65}" destId="{8B0FDC77-2881-4B61-9C90-A878C336DD91}" srcOrd="7" destOrd="0" presId="urn:microsoft.com/office/officeart/2005/8/layout/list1"/>
    <dgm:cxn modelId="{FCDDBA5C-B964-414A-BBF7-67348CD8D5EE}" type="presParOf" srcId="{FA538DBA-4BB5-4DE1-BB67-7D3B468E5F65}" destId="{25FBDC3D-6144-451F-B00C-E3B70E3E5DCD}" srcOrd="8" destOrd="0" presId="urn:microsoft.com/office/officeart/2005/8/layout/list1"/>
    <dgm:cxn modelId="{D2B31B0A-A83B-4D27-82A3-BCDEDF13A4FE}" type="presParOf" srcId="{25FBDC3D-6144-451F-B00C-E3B70E3E5DCD}" destId="{FC8FE4FB-A538-47CD-85A6-F62C87E01CC9}" srcOrd="0" destOrd="0" presId="urn:microsoft.com/office/officeart/2005/8/layout/list1"/>
    <dgm:cxn modelId="{D0BA2A40-BF62-4D87-A575-C1B1B9991A20}" type="presParOf" srcId="{25FBDC3D-6144-451F-B00C-E3B70E3E5DCD}" destId="{05EB4546-7A31-4CCC-BEEB-DF2EA3B425DA}" srcOrd="1" destOrd="0" presId="urn:microsoft.com/office/officeart/2005/8/layout/list1"/>
    <dgm:cxn modelId="{19FE8DFF-CE18-4E8C-BDEB-085940AC69E8}" type="presParOf" srcId="{FA538DBA-4BB5-4DE1-BB67-7D3B468E5F65}" destId="{2CE6F8A4-26C5-4A77-91E0-4132D7833878}" srcOrd="9" destOrd="0" presId="urn:microsoft.com/office/officeart/2005/8/layout/list1"/>
    <dgm:cxn modelId="{9391AA6F-60C9-4CA9-91E6-0E2D2A635545}" type="presParOf" srcId="{FA538DBA-4BB5-4DE1-BB67-7D3B468E5F65}" destId="{2C0DA5CA-BEA3-4E26-B8EC-8177A9308A2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197BCFBF-64AA-4C68-BCFD-9D4343EE852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8CBD17F5-6CC6-4842-82B9-6ED5C21DD86E}">
      <dgm:prSet phldrT="[Κείμενο]"/>
      <dgm:spPr/>
      <dgm:t>
        <a:bodyPr/>
        <a:lstStyle/>
        <a:p>
          <a:r>
            <a:rPr lang="el-GR" dirty="0" smtClean="0">
              <a:latin typeface="Calibri" panose="020F0502020204030204" pitchFamily="34" charset="0"/>
              <a:cs typeface="Calibri" panose="020F0502020204030204" pitchFamily="34" charset="0"/>
            </a:rPr>
            <a:t>Εξ αποστάσεως εκπαίδευση</a:t>
          </a:r>
          <a:endParaRPr lang="el-GR" dirty="0">
            <a:latin typeface="Calibri" panose="020F0502020204030204" pitchFamily="34" charset="0"/>
            <a:cs typeface="Calibri" panose="020F0502020204030204" pitchFamily="34" charset="0"/>
          </a:endParaRPr>
        </a:p>
      </dgm:t>
    </dgm:pt>
    <dgm:pt modelId="{30FCCA12-7B33-4B76-AE47-475AB36B86BB}" type="parTrans" cxnId="{C635E737-112D-4221-BAD3-6A65B025F4D5}">
      <dgm:prSet/>
      <dgm:spPr/>
      <dgm:t>
        <a:bodyPr/>
        <a:lstStyle/>
        <a:p>
          <a:endParaRPr lang="el-GR"/>
        </a:p>
      </dgm:t>
    </dgm:pt>
    <dgm:pt modelId="{DF0BD3D4-C02D-47BB-BFB1-B622E45E0553}" type="sibTrans" cxnId="{C635E737-112D-4221-BAD3-6A65B025F4D5}">
      <dgm:prSet/>
      <dgm:spPr/>
      <dgm:t>
        <a:bodyPr/>
        <a:lstStyle/>
        <a:p>
          <a:endParaRPr lang="el-GR"/>
        </a:p>
      </dgm:t>
    </dgm:pt>
    <dgm:pt modelId="{B9F62E83-0F75-4144-BE5F-29CD0BED640C}">
      <dgm:prSet phldrT="[Κείμενο]"/>
      <dgm:spPr/>
      <dgm:t>
        <a:bodyPr/>
        <a:lstStyle/>
        <a:p>
          <a:r>
            <a:rPr lang="el-GR" dirty="0" smtClean="0">
              <a:latin typeface="Calibri" panose="020F0502020204030204" pitchFamily="34" charset="0"/>
              <a:cs typeface="Calibri" panose="020F0502020204030204" pitchFamily="34" charset="0"/>
            </a:rPr>
            <a:t>Τεχνολογίες Πληροφοριών και Επικοινωνίας</a:t>
          </a:r>
          <a:endParaRPr lang="el-GR" dirty="0">
            <a:latin typeface="Calibri" panose="020F0502020204030204" pitchFamily="34" charset="0"/>
            <a:cs typeface="Calibri" panose="020F0502020204030204" pitchFamily="34" charset="0"/>
          </a:endParaRPr>
        </a:p>
      </dgm:t>
    </dgm:pt>
    <dgm:pt modelId="{622ADF7E-2BE3-4644-B7A3-2FF1A62D6B94}" type="parTrans" cxnId="{224A48F1-EB1E-4A7F-97F3-63BD483CC8B6}">
      <dgm:prSet/>
      <dgm:spPr/>
      <dgm:t>
        <a:bodyPr/>
        <a:lstStyle/>
        <a:p>
          <a:endParaRPr lang="el-GR"/>
        </a:p>
      </dgm:t>
    </dgm:pt>
    <dgm:pt modelId="{538A145C-6D8C-4CDC-A792-29C62DDC3C89}" type="sibTrans" cxnId="{224A48F1-EB1E-4A7F-97F3-63BD483CC8B6}">
      <dgm:prSet/>
      <dgm:spPr/>
      <dgm:t>
        <a:bodyPr/>
        <a:lstStyle/>
        <a:p>
          <a:endParaRPr lang="el-GR"/>
        </a:p>
      </dgm:t>
    </dgm:pt>
    <dgm:pt modelId="{BB5DEC02-68F9-457F-A4CF-C13AFC30CB36}">
      <dgm:prSet phldrT="[Κείμενο]"/>
      <dgm:spPr/>
      <dgm:t>
        <a:bodyPr/>
        <a:lstStyle/>
        <a:p>
          <a:r>
            <a:rPr lang="el-GR" dirty="0" smtClean="0">
              <a:latin typeface="Calibri" panose="020F0502020204030204" pitchFamily="34" charset="0"/>
              <a:cs typeface="Calibri" panose="020F0502020204030204" pitchFamily="34" charset="0"/>
            </a:rPr>
            <a:t>Ψηφιακή αφήγηση</a:t>
          </a:r>
          <a:endParaRPr lang="el-GR" dirty="0">
            <a:latin typeface="Calibri" panose="020F0502020204030204" pitchFamily="34" charset="0"/>
            <a:cs typeface="Calibri" panose="020F0502020204030204" pitchFamily="34" charset="0"/>
          </a:endParaRPr>
        </a:p>
      </dgm:t>
    </dgm:pt>
    <dgm:pt modelId="{3D419B44-2C64-4B8B-B7C6-53E1E5A49177}" type="parTrans" cxnId="{38EB14F5-B0F0-4677-A3E2-9FC5A22EC864}">
      <dgm:prSet/>
      <dgm:spPr/>
      <dgm:t>
        <a:bodyPr/>
        <a:lstStyle/>
        <a:p>
          <a:endParaRPr lang="el-GR"/>
        </a:p>
      </dgm:t>
    </dgm:pt>
    <dgm:pt modelId="{F977139E-8853-4268-A7D4-6ED973BB05F4}" type="sibTrans" cxnId="{38EB14F5-B0F0-4677-A3E2-9FC5A22EC864}">
      <dgm:prSet/>
      <dgm:spPr/>
      <dgm:t>
        <a:bodyPr/>
        <a:lstStyle/>
        <a:p>
          <a:endParaRPr lang="el-GR"/>
        </a:p>
      </dgm:t>
    </dgm:pt>
    <dgm:pt modelId="{72FB5AB5-E906-4D54-AB01-74484FDC68D5}" type="pres">
      <dgm:prSet presAssocID="{197BCFBF-64AA-4C68-BCFD-9D4343EE8520}" presName="Name0" presStyleCnt="0">
        <dgm:presLayoutVars>
          <dgm:chMax val="7"/>
          <dgm:chPref val="7"/>
          <dgm:dir/>
        </dgm:presLayoutVars>
      </dgm:prSet>
      <dgm:spPr/>
      <dgm:t>
        <a:bodyPr/>
        <a:lstStyle/>
        <a:p>
          <a:endParaRPr lang="el-GR"/>
        </a:p>
      </dgm:t>
    </dgm:pt>
    <dgm:pt modelId="{ADCAAA5B-C7F9-471E-9251-2EADED079C62}" type="pres">
      <dgm:prSet presAssocID="{197BCFBF-64AA-4C68-BCFD-9D4343EE8520}" presName="Name1" presStyleCnt="0"/>
      <dgm:spPr/>
    </dgm:pt>
    <dgm:pt modelId="{77D5A791-1B44-460D-9525-3BC12BFDFE85}" type="pres">
      <dgm:prSet presAssocID="{197BCFBF-64AA-4C68-BCFD-9D4343EE8520}" presName="cycle" presStyleCnt="0"/>
      <dgm:spPr/>
    </dgm:pt>
    <dgm:pt modelId="{E6FFB153-CAE8-4F92-94E7-F67B40EF5E66}" type="pres">
      <dgm:prSet presAssocID="{197BCFBF-64AA-4C68-BCFD-9D4343EE8520}" presName="srcNode" presStyleLbl="node1" presStyleIdx="0" presStyleCnt="3"/>
      <dgm:spPr/>
    </dgm:pt>
    <dgm:pt modelId="{F43746D2-5555-45AD-897A-61DEE3F35BAF}" type="pres">
      <dgm:prSet presAssocID="{197BCFBF-64AA-4C68-BCFD-9D4343EE8520}" presName="conn" presStyleLbl="parChTrans1D2" presStyleIdx="0" presStyleCnt="1"/>
      <dgm:spPr/>
      <dgm:t>
        <a:bodyPr/>
        <a:lstStyle/>
        <a:p>
          <a:endParaRPr lang="el-GR"/>
        </a:p>
      </dgm:t>
    </dgm:pt>
    <dgm:pt modelId="{52BF6476-CDEF-46D1-90E1-1B8F91572552}" type="pres">
      <dgm:prSet presAssocID="{197BCFBF-64AA-4C68-BCFD-9D4343EE8520}" presName="extraNode" presStyleLbl="node1" presStyleIdx="0" presStyleCnt="3"/>
      <dgm:spPr/>
    </dgm:pt>
    <dgm:pt modelId="{81A5922B-7B57-4D08-A2E7-5BFE053ACA73}" type="pres">
      <dgm:prSet presAssocID="{197BCFBF-64AA-4C68-BCFD-9D4343EE8520}" presName="dstNode" presStyleLbl="node1" presStyleIdx="0" presStyleCnt="3"/>
      <dgm:spPr/>
    </dgm:pt>
    <dgm:pt modelId="{2233F3D2-C5AB-4E45-B37E-0B37D1E61926}" type="pres">
      <dgm:prSet presAssocID="{8CBD17F5-6CC6-4842-82B9-6ED5C21DD86E}" presName="text_1" presStyleLbl="node1" presStyleIdx="0" presStyleCnt="3">
        <dgm:presLayoutVars>
          <dgm:bulletEnabled val="1"/>
        </dgm:presLayoutVars>
      </dgm:prSet>
      <dgm:spPr/>
      <dgm:t>
        <a:bodyPr/>
        <a:lstStyle/>
        <a:p>
          <a:endParaRPr lang="el-GR"/>
        </a:p>
      </dgm:t>
    </dgm:pt>
    <dgm:pt modelId="{DD07ECF4-CE3A-43DC-B736-6F3B1013208B}" type="pres">
      <dgm:prSet presAssocID="{8CBD17F5-6CC6-4842-82B9-6ED5C21DD86E}" presName="accent_1" presStyleCnt="0"/>
      <dgm:spPr/>
    </dgm:pt>
    <dgm:pt modelId="{CC02B453-54A4-447D-9136-8A179E308586}" type="pres">
      <dgm:prSet presAssocID="{8CBD17F5-6CC6-4842-82B9-6ED5C21DD86E}" presName="accentRepeatNode" presStyleLbl="solidFgAcc1" presStyleIdx="0" presStyleCnt="3"/>
      <dgm:spPr/>
    </dgm:pt>
    <dgm:pt modelId="{5CB12EAC-C99D-423D-97E9-B6F47F518E36}" type="pres">
      <dgm:prSet presAssocID="{B9F62E83-0F75-4144-BE5F-29CD0BED640C}" presName="text_2" presStyleLbl="node1" presStyleIdx="1" presStyleCnt="3">
        <dgm:presLayoutVars>
          <dgm:bulletEnabled val="1"/>
        </dgm:presLayoutVars>
      </dgm:prSet>
      <dgm:spPr/>
      <dgm:t>
        <a:bodyPr/>
        <a:lstStyle/>
        <a:p>
          <a:endParaRPr lang="el-GR"/>
        </a:p>
      </dgm:t>
    </dgm:pt>
    <dgm:pt modelId="{7415C7DA-66C5-4BE8-9EBF-FFF468B45D9B}" type="pres">
      <dgm:prSet presAssocID="{B9F62E83-0F75-4144-BE5F-29CD0BED640C}" presName="accent_2" presStyleCnt="0"/>
      <dgm:spPr/>
    </dgm:pt>
    <dgm:pt modelId="{0988FC46-B578-4F36-9073-3FE57DF05F80}" type="pres">
      <dgm:prSet presAssocID="{B9F62E83-0F75-4144-BE5F-29CD0BED640C}" presName="accentRepeatNode" presStyleLbl="solidFgAcc1" presStyleIdx="1" presStyleCnt="3"/>
      <dgm:spPr/>
    </dgm:pt>
    <dgm:pt modelId="{01EBADB3-7E7C-42B7-A3CA-B49E0B0F492B}" type="pres">
      <dgm:prSet presAssocID="{BB5DEC02-68F9-457F-A4CF-C13AFC30CB36}" presName="text_3" presStyleLbl="node1" presStyleIdx="2" presStyleCnt="3">
        <dgm:presLayoutVars>
          <dgm:bulletEnabled val="1"/>
        </dgm:presLayoutVars>
      </dgm:prSet>
      <dgm:spPr/>
      <dgm:t>
        <a:bodyPr/>
        <a:lstStyle/>
        <a:p>
          <a:endParaRPr lang="el-GR"/>
        </a:p>
      </dgm:t>
    </dgm:pt>
    <dgm:pt modelId="{1E6C3746-BA3E-4B70-ADFB-AD011617F969}" type="pres">
      <dgm:prSet presAssocID="{BB5DEC02-68F9-457F-A4CF-C13AFC30CB36}" presName="accent_3" presStyleCnt="0"/>
      <dgm:spPr/>
    </dgm:pt>
    <dgm:pt modelId="{45431D5C-6705-4F7B-AE3B-5798C8B53164}" type="pres">
      <dgm:prSet presAssocID="{BB5DEC02-68F9-457F-A4CF-C13AFC30CB36}" presName="accentRepeatNode" presStyleLbl="solidFgAcc1" presStyleIdx="2" presStyleCnt="3"/>
      <dgm:spPr/>
    </dgm:pt>
  </dgm:ptLst>
  <dgm:cxnLst>
    <dgm:cxn modelId="{427EB8B5-798D-4B2A-894C-120600461272}" type="presOf" srcId="{DF0BD3D4-C02D-47BB-BFB1-B622E45E0553}" destId="{F43746D2-5555-45AD-897A-61DEE3F35BAF}" srcOrd="0" destOrd="0" presId="urn:microsoft.com/office/officeart/2008/layout/VerticalCurvedList"/>
    <dgm:cxn modelId="{38EB14F5-B0F0-4677-A3E2-9FC5A22EC864}" srcId="{197BCFBF-64AA-4C68-BCFD-9D4343EE8520}" destId="{BB5DEC02-68F9-457F-A4CF-C13AFC30CB36}" srcOrd="2" destOrd="0" parTransId="{3D419B44-2C64-4B8B-B7C6-53E1E5A49177}" sibTransId="{F977139E-8853-4268-A7D4-6ED973BB05F4}"/>
    <dgm:cxn modelId="{9134E4AC-1758-4935-825F-B8B3AAD144F4}" type="presOf" srcId="{8CBD17F5-6CC6-4842-82B9-6ED5C21DD86E}" destId="{2233F3D2-C5AB-4E45-B37E-0B37D1E61926}" srcOrd="0" destOrd="0" presId="urn:microsoft.com/office/officeart/2008/layout/VerticalCurvedList"/>
    <dgm:cxn modelId="{9A9231CF-70EE-4E45-8E33-2E73147CC92F}" type="presOf" srcId="{197BCFBF-64AA-4C68-BCFD-9D4343EE8520}" destId="{72FB5AB5-E906-4D54-AB01-74484FDC68D5}" srcOrd="0" destOrd="0" presId="urn:microsoft.com/office/officeart/2008/layout/VerticalCurvedList"/>
    <dgm:cxn modelId="{C635E737-112D-4221-BAD3-6A65B025F4D5}" srcId="{197BCFBF-64AA-4C68-BCFD-9D4343EE8520}" destId="{8CBD17F5-6CC6-4842-82B9-6ED5C21DD86E}" srcOrd="0" destOrd="0" parTransId="{30FCCA12-7B33-4B76-AE47-475AB36B86BB}" sibTransId="{DF0BD3D4-C02D-47BB-BFB1-B622E45E0553}"/>
    <dgm:cxn modelId="{224A48F1-EB1E-4A7F-97F3-63BD483CC8B6}" srcId="{197BCFBF-64AA-4C68-BCFD-9D4343EE8520}" destId="{B9F62E83-0F75-4144-BE5F-29CD0BED640C}" srcOrd="1" destOrd="0" parTransId="{622ADF7E-2BE3-4644-B7A3-2FF1A62D6B94}" sibTransId="{538A145C-6D8C-4CDC-A792-29C62DDC3C89}"/>
    <dgm:cxn modelId="{F7144B95-5592-4BB6-A5A5-988D45D80A3F}" type="presOf" srcId="{BB5DEC02-68F9-457F-A4CF-C13AFC30CB36}" destId="{01EBADB3-7E7C-42B7-A3CA-B49E0B0F492B}" srcOrd="0" destOrd="0" presId="urn:microsoft.com/office/officeart/2008/layout/VerticalCurvedList"/>
    <dgm:cxn modelId="{BA799CF0-BD11-4EBD-81B8-B248CACF01D3}" type="presOf" srcId="{B9F62E83-0F75-4144-BE5F-29CD0BED640C}" destId="{5CB12EAC-C99D-423D-97E9-B6F47F518E36}" srcOrd="0" destOrd="0" presId="urn:microsoft.com/office/officeart/2008/layout/VerticalCurvedList"/>
    <dgm:cxn modelId="{ADE89BB3-F079-4178-AEA1-08CECEBC88DC}" type="presParOf" srcId="{72FB5AB5-E906-4D54-AB01-74484FDC68D5}" destId="{ADCAAA5B-C7F9-471E-9251-2EADED079C62}" srcOrd="0" destOrd="0" presId="urn:microsoft.com/office/officeart/2008/layout/VerticalCurvedList"/>
    <dgm:cxn modelId="{4EF84379-7D65-4E5A-BCC3-8816E1490FB5}" type="presParOf" srcId="{ADCAAA5B-C7F9-471E-9251-2EADED079C62}" destId="{77D5A791-1B44-460D-9525-3BC12BFDFE85}" srcOrd="0" destOrd="0" presId="urn:microsoft.com/office/officeart/2008/layout/VerticalCurvedList"/>
    <dgm:cxn modelId="{F5DBBFEE-BF24-4D78-8597-81C4E58D1F03}" type="presParOf" srcId="{77D5A791-1B44-460D-9525-3BC12BFDFE85}" destId="{E6FFB153-CAE8-4F92-94E7-F67B40EF5E66}" srcOrd="0" destOrd="0" presId="urn:microsoft.com/office/officeart/2008/layout/VerticalCurvedList"/>
    <dgm:cxn modelId="{D1789150-38C3-44E7-9CE6-F8AD6A648818}" type="presParOf" srcId="{77D5A791-1B44-460D-9525-3BC12BFDFE85}" destId="{F43746D2-5555-45AD-897A-61DEE3F35BAF}" srcOrd="1" destOrd="0" presId="urn:microsoft.com/office/officeart/2008/layout/VerticalCurvedList"/>
    <dgm:cxn modelId="{98FD14C2-029F-4757-807A-F7AF4773AEDB}" type="presParOf" srcId="{77D5A791-1B44-460D-9525-3BC12BFDFE85}" destId="{52BF6476-CDEF-46D1-90E1-1B8F91572552}" srcOrd="2" destOrd="0" presId="urn:microsoft.com/office/officeart/2008/layout/VerticalCurvedList"/>
    <dgm:cxn modelId="{9C69A385-07DA-43B0-A517-B2E5A8AB1FCE}" type="presParOf" srcId="{77D5A791-1B44-460D-9525-3BC12BFDFE85}" destId="{81A5922B-7B57-4D08-A2E7-5BFE053ACA73}" srcOrd="3" destOrd="0" presId="urn:microsoft.com/office/officeart/2008/layout/VerticalCurvedList"/>
    <dgm:cxn modelId="{2647B464-AEA9-4759-A338-DA1DE66E2349}" type="presParOf" srcId="{ADCAAA5B-C7F9-471E-9251-2EADED079C62}" destId="{2233F3D2-C5AB-4E45-B37E-0B37D1E61926}" srcOrd="1" destOrd="0" presId="urn:microsoft.com/office/officeart/2008/layout/VerticalCurvedList"/>
    <dgm:cxn modelId="{7B98E7C0-F33F-4414-A1C6-DB24B710D4AE}" type="presParOf" srcId="{ADCAAA5B-C7F9-471E-9251-2EADED079C62}" destId="{DD07ECF4-CE3A-43DC-B736-6F3B1013208B}" srcOrd="2" destOrd="0" presId="urn:microsoft.com/office/officeart/2008/layout/VerticalCurvedList"/>
    <dgm:cxn modelId="{5E37C052-E39F-419C-B564-59A7641434B6}" type="presParOf" srcId="{DD07ECF4-CE3A-43DC-B736-6F3B1013208B}" destId="{CC02B453-54A4-447D-9136-8A179E308586}" srcOrd="0" destOrd="0" presId="urn:microsoft.com/office/officeart/2008/layout/VerticalCurvedList"/>
    <dgm:cxn modelId="{09278B30-CBBB-4332-9AE4-1FDA0DCF0DDA}" type="presParOf" srcId="{ADCAAA5B-C7F9-471E-9251-2EADED079C62}" destId="{5CB12EAC-C99D-423D-97E9-B6F47F518E36}" srcOrd="3" destOrd="0" presId="urn:microsoft.com/office/officeart/2008/layout/VerticalCurvedList"/>
    <dgm:cxn modelId="{3CA03734-23FD-49FF-AA0C-174DB9A8F4FD}" type="presParOf" srcId="{ADCAAA5B-C7F9-471E-9251-2EADED079C62}" destId="{7415C7DA-66C5-4BE8-9EBF-FFF468B45D9B}" srcOrd="4" destOrd="0" presId="urn:microsoft.com/office/officeart/2008/layout/VerticalCurvedList"/>
    <dgm:cxn modelId="{8BB812E9-A885-451C-B8B0-109C3ECB82C8}" type="presParOf" srcId="{7415C7DA-66C5-4BE8-9EBF-FFF468B45D9B}" destId="{0988FC46-B578-4F36-9073-3FE57DF05F80}" srcOrd="0" destOrd="0" presId="urn:microsoft.com/office/officeart/2008/layout/VerticalCurvedList"/>
    <dgm:cxn modelId="{411D3EAF-3C33-464D-877A-324BA5CDAC75}" type="presParOf" srcId="{ADCAAA5B-C7F9-471E-9251-2EADED079C62}" destId="{01EBADB3-7E7C-42B7-A3CA-B49E0B0F492B}" srcOrd="5" destOrd="0" presId="urn:microsoft.com/office/officeart/2008/layout/VerticalCurvedList"/>
    <dgm:cxn modelId="{2297CC60-A811-4EEF-880B-21696A416E0E}" type="presParOf" srcId="{ADCAAA5B-C7F9-471E-9251-2EADED079C62}" destId="{1E6C3746-BA3E-4B70-ADFB-AD011617F969}" srcOrd="6" destOrd="0" presId="urn:microsoft.com/office/officeart/2008/layout/VerticalCurvedList"/>
    <dgm:cxn modelId="{59DF3B1F-39D0-4B03-9C72-E05E25560D7C}" type="presParOf" srcId="{1E6C3746-BA3E-4B70-ADFB-AD011617F969}" destId="{45431D5C-6705-4F7B-AE3B-5798C8B5316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7BCFBF-64AA-4C68-BCFD-9D4343EE852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8CBD17F5-6CC6-4842-82B9-6ED5C21DD86E}">
      <dgm:prSet phldrT="[Κείμενο]" custT="1"/>
      <dgm:spPr/>
      <dgm:t>
        <a:bodyPr/>
        <a:lstStyle/>
        <a:p>
          <a:r>
            <a:rPr lang="el-GR" sz="2400" b="1" dirty="0" smtClean="0">
              <a:latin typeface="Calibri" panose="020F0502020204030204" pitchFamily="34" charset="0"/>
              <a:cs typeface="Calibri" panose="020F0502020204030204" pitchFamily="34" charset="0"/>
            </a:rPr>
            <a:t>Βασικές αρχές δημιουργίας εκπαιδευτικού υλικού </a:t>
          </a:r>
          <a:endParaRPr lang="el-GR" sz="2400" dirty="0">
            <a:latin typeface="Calibri" panose="020F0502020204030204" pitchFamily="34" charset="0"/>
            <a:cs typeface="Calibri" panose="020F0502020204030204" pitchFamily="34" charset="0"/>
          </a:endParaRPr>
        </a:p>
      </dgm:t>
    </dgm:pt>
    <dgm:pt modelId="{30FCCA12-7B33-4B76-AE47-475AB36B86BB}" type="parTrans" cxnId="{C635E737-112D-4221-BAD3-6A65B025F4D5}">
      <dgm:prSet/>
      <dgm:spPr/>
      <dgm:t>
        <a:bodyPr/>
        <a:lstStyle/>
        <a:p>
          <a:endParaRPr lang="el-GR"/>
        </a:p>
      </dgm:t>
    </dgm:pt>
    <dgm:pt modelId="{DF0BD3D4-C02D-47BB-BFB1-B622E45E0553}" type="sibTrans" cxnId="{C635E737-112D-4221-BAD3-6A65B025F4D5}">
      <dgm:prSet/>
      <dgm:spPr/>
      <dgm:t>
        <a:bodyPr/>
        <a:lstStyle/>
        <a:p>
          <a:endParaRPr lang="el-GR"/>
        </a:p>
      </dgm:t>
    </dgm:pt>
    <dgm:pt modelId="{B9F62E83-0F75-4144-BE5F-29CD0BED640C}">
      <dgm:prSet phldrT="[Κείμενο]" custT="1"/>
      <dgm:spPr/>
      <dgm:t>
        <a:bodyPr/>
        <a:lstStyle/>
        <a:p>
          <a:r>
            <a:rPr lang="el-GR" sz="2400" b="1" dirty="0" smtClean="0">
              <a:latin typeface="Calibri" panose="020F0502020204030204" pitchFamily="34" charset="0"/>
              <a:cs typeface="Calibri" panose="020F0502020204030204" pitchFamily="34" charset="0"/>
            </a:rPr>
            <a:t>Βασικές παιδαγωγικές αρχές σχεδιασμού ηλεκτρονικών περιβαλλόντων</a:t>
          </a:r>
          <a:endParaRPr lang="el-GR" sz="2400" dirty="0">
            <a:latin typeface="Calibri" panose="020F0502020204030204" pitchFamily="34" charset="0"/>
            <a:cs typeface="Calibri" panose="020F0502020204030204" pitchFamily="34" charset="0"/>
          </a:endParaRPr>
        </a:p>
      </dgm:t>
    </dgm:pt>
    <dgm:pt modelId="{622ADF7E-2BE3-4644-B7A3-2FF1A62D6B94}" type="parTrans" cxnId="{224A48F1-EB1E-4A7F-97F3-63BD483CC8B6}">
      <dgm:prSet/>
      <dgm:spPr/>
      <dgm:t>
        <a:bodyPr/>
        <a:lstStyle/>
        <a:p>
          <a:endParaRPr lang="el-GR"/>
        </a:p>
      </dgm:t>
    </dgm:pt>
    <dgm:pt modelId="{538A145C-6D8C-4CDC-A792-29C62DDC3C89}" type="sibTrans" cxnId="{224A48F1-EB1E-4A7F-97F3-63BD483CC8B6}">
      <dgm:prSet/>
      <dgm:spPr/>
      <dgm:t>
        <a:bodyPr/>
        <a:lstStyle/>
        <a:p>
          <a:endParaRPr lang="el-GR"/>
        </a:p>
      </dgm:t>
    </dgm:pt>
    <dgm:pt modelId="{BB5DEC02-68F9-457F-A4CF-C13AFC30CB36}">
      <dgm:prSet phldrT="[Κείμενο]" custT="1"/>
      <dgm:spPr/>
      <dgm:t>
        <a:bodyPr/>
        <a:lstStyle/>
        <a:p>
          <a:r>
            <a:rPr lang="el-GR" sz="2400" b="1" dirty="0" smtClean="0">
              <a:latin typeface="Calibri" panose="020F0502020204030204" pitchFamily="34" charset="0"/>
              <a:cs typeface="Calibri" panose="020F0502020204030204" pitchFamily="34" charset="0"/>
            </a:rPr>
            <a:t>Δημιουργία του Εκπαιδευτικού Υλικού</a:t>
          </a:r>
          <a:endParaRPr lang="el-GR" sz="2400" dirty="0">
            <a:latin typeface="Calibri" panose="020F0502020204030204" pitchFamily="34" charset="0"/>
            <a:cs typeface="Calibri" panose="020F0502020204030204" pitchFamily="34" charset="0"/>
          </a:endParaRPr>
        </a:p>
      </dgm:t>
    </dgm:pt>
    <dgm:pt modelId="{3D419B44-2C64-4B8B-B7C6-53E1E5A49177}" type="parTrans" cxnId="{38EB14F5-B0F0-4677-A3E2-9FC5A22EC864}">
      <dgm:prSet/>
      <dgm:spPr/>
      <dgm:t>
        <a:bodyPr/>
        <a:lstStyle/>
        <a:p>
          <a:endParaRPr lang="el-GR"/>
        </a:p>
      </dgm:t>
    </dgm:pt>
    <dgm:pt modelId="{F977139E-8853-4268-A7D4-6ED973BB05F4}" type="sibTrans" cxnId="{38EB14F5-B0F0-4677-A3E2-9FC5A22EC864}">
      <dgm:prSet/>
      <dgm:spPr/>
      <dgm:t>
        <a:bodyPr/>
        <a:lstStyle/>
        <a:p>
          <a:endParaRPr lang="el-GR"/>
        </a:p>
      </dgm:t>
    </dgm:pt>
    <dgm:pt modelId="{72FB5AB5-E906-4D54-AB01-74484FDC68D5}" type="pres">
      <dgm:prSet presAssocID="{197BCFBF-64AA-4C68-BCFD-9D4343EE8520}" presName="Name0" presStyleCnt="0">
        <dgm:presLayoutVars>
          <dgm:chMax val="7"/>
          <dgm:chPref val="7"/>
          <dgm:dir/>
        </dgm:presLayoutVars>
      </dgm:prSet>
      <dgm:spPr/>
      <dgm:t>
        <a:bodyPr/>
        <a:lstStyle/>
        <a:p>
          <a:endParaRPr lang="el-GR"/>
        </a:p>
      </dgm:t>
    </dgm:pt>
    <dgm:pt modelId="{ADCAAA5B-C7F9-471E-9251-2EADED079C62}" type="pres">
      <dgm:prSet presAssocID="{197BCFBF-64AA-4C68-BCFD-9D4343EE8520}" presName="Name1" presStyleCnt="0"/>
      <dgm:spPr/>
    </dgm:pt>
    <dgm:pt modelId="{77D5A791-1B44-460D-9525-3BC12BFDFE85}" type="pres">
      <dgm:prSet presAssocID="{197BCFBF-64AA-4C68-BCFD-9D4343EE8520}" presName="cycle" presStyleCnt="0"/>
      <dgm:spPr/>
    </dgm:pt>
    <dgm:pt modelId="{E6FFB153-CAE8-4F92-94E7-F67B40EF5E66}" type="pres">
      <dgm:prSet presAssocID="{197BCFBF-64AA-4C68-BCFD-9D4343EE8520}" presName="srcNode" presStyleLbl="node1" presStyleIdx="0" presStyleCnt="3"/>
      <dgm:spPr/>
    </dgm:pt>
    <dgm:pt modelId="{F43746D2-5555-45AD-897A-61DEE3F35BAF}" type="pres">
      <dgm:prSet presAssocID="{197BCFBF-64AA-4C68-BCFD-9D4343EE8520}" presName="conn" presStyleLbl="parChTrans1D2" presStyleIdx="0" presStyleCnt="1"/>
      <dgm:spPr/>
      <dgm:t>
        <a:bodyPr/>
        <a:lstStyle/>
        <a:p>
          <a:endParaRPr lang="el-GR"/>
        </a:p>
      </dgm:t>
    </dgm:pt>
    <dgm:pt modelId="{52BF6476-CDEF-46D1-90E1-1B8F91572552}" type="pres">
      <dgm:prSet presAssocID="{197BCFBF-64AA-4C68-BCFD-9D4343EE8520}" presName="extraNode" presStyleLbl="node1" presStyleIdx="0" presStyleCnt="3"/>
      <dgm:spPr/>
    </dgm:pt>
    <dgm:pt modelId="{81A5922B-7B57-4D08-A2E7-5BFE053ACA73}" type="pres">
      <dgm:prSet presAssocID="{197BCFBF-64AA-4C68-BCFD-9D4343EE8520}" presName="dstNode" presStyleLbl="node1" presStyleIdx="0" presStyleCnt="3"/>
      <dgm:spPr/>
    </dgm:pt>
    <dgm:pt modelId="{2233F3D2-C5AB-4E45-B37E-0B37D1E61926}" type="pres">
      <dgm:prSet presAssocID="{8CBD17F5-6CC6-4842-82B9-6ED5C21DD86E}" presName="text_1" presStyleLbl="node1" presStyleIdx="0" presStyleCnt="3">
        <dgm:presLayoutVars>
          <dgm:bulletEnabled val="1"/>
        </dgm:presLayoutVars>
      </dgm:prSet>
      <dgm:spPr/>
      <dgm:t>
        <a:bodyPr/>
        <a:lstStyle/>
        <a:p>
          <a:endParaRPr lang="el-GR"/>
        </a:p>
      </dgm:t>
    </dgm:pt>
    <dgm:pt modelId="{DD07ECF4-CE3A-43DC-B736-6F3B1013208B}" type="pres">
      <dgm:prSet presAssocID="{8CBD17F5-6CC6-4842-82B9-6ED5C21DD86E}" presName="accent_1" presStyleCnt="0"/>
      <dgm:spPr/>
    </dgm:pt>
    <dgm:pt modelId="{CC02B453-54A4-447D-9136-8A179E308586}" type="pres">
      <dgm:prSet presAssocID="{8CBD17F5-6CC6-4842-82B9-6ED5C21DD86E}" presName="accentRepeatNode" presStyleLbl="solidFgAcc1" presStyleIdx="0" presStyleCnt="3"/>
      <dgm:spPr/>
    </dgm:pt>
    <dgm:pt modelId="{5CB12EAC-C99D-423D-97E9-B6F47F518E36}" type="pres">
      <dgm:prSet presAssocID="{B9F62E83-0F75-4144-BE5F-29CD0BED640C}" presName="text_2" presStyleLbl="node1" presStyleIdx="1" presStyleCnt="3" custScaleY="148192">
        <dgm:presLayoutVars>
          <dgm:bulletEnabled val="1"/>
        </dgm:presLayoutVars>
      </dgm:prSet>
      <dgm:spPr/>
      <dgm:t>
        <a:bodyPr/>
        <a:lstStyle/>
        <a:p>
          <a:endParaRPr lang="el-GR"/>
        </a:p>
      </dgm:t>
    </dgm:pt>
    <dgm:pt modelId="{7415C7DA-66C5-4BE8-9EBF-FFF468B45D9B}" type="pres">
      <dgm:prSet presAssocID="{B9F62E83-0F75-4144-BE5F-29CD0BED640C}" presName="accent_2" presStyleCnt="0"/>
      <dgm:spPr/>
    </dgm:pt>
    <dgm:pt modelId="{0988FC46-B578-4F36-9073-3FE57DF05F80}" type="pres">
      <dgm:prSet presAssocID="{B9F62E83-0F75-4144-BE5F-29CD0BED640C}" presName="accentRepeatNode" presStyleLbl="solidFgAcc1" presStyleIdx="1" presStyleCnt="3" custScaleX="118438" custScaleY="115985"/>
      <dgm:spPr/>
    </dgm:pt>
    <dgm:pt modelId="{01EBADB3-7E7C-42B7-A3CA-B49E0B0F492B}" type="pres">
      <dgm:prSet presAssocID="{BB5DEC02-68F9-457F-A4CF-C13AFC30CB36}" presName="text_3" presStyleLbl="node1" presStyleIdx="2" presStyleCnt="3">
        <dgm:presLayoutVars>
          <dgm:bulletEnabled val="1"/>
        </dgm:presLayoutVars>
      </dgm:prSet>
      <dgm:spPr/>
      <dgm:t>
        <a:bodyPr/>
        <a:lstStyle/>
        <a:p>
          <a:endParaRPr lang="el-GR"/>
        </a:p>
      </dgm:t>
    </dgm:pt>
    <dgm:pt modelId="{1E6C3746-BA3E-4B70-ADFB-AD011617F969}" type="pres">
      <dgm:prSet presAssocID="{BB5DEC02-68F9-457F-A4CF-C13AFC30CB36}" presName="accent_3" presStyleCnt="0"/>
      <dgm:spPr/>
    </dgm:pt>
    <dgm:pt modelId="{45431D5C-6705-4F7B-AE3B-5798C8B53164}" type="pres">
      <dgm:prSet presAssocID="{BB5DEC02-68F9-457F-A4CF-C13AFC30CB36}" presName="accentRepeatNode" presStyleLbl="solidFgAcc1" presStyleIdx="2" presStyleCnt="3"/>
      <dgm:spPr/>
    </dgm:pt>
  </dgm:ptLst>
  <dgm:cxnLst>
    <dgm:cxn modelId="{427EB8B5-798D-4B2A-894C-120600461272}" type="presOf" srcId="{DF0BD3D4-C02D-47BB-BFB1-B622E45E0553}" destId="{F43746D2-5555-45AD-897A-61DEE3F35BAF}" srcOrd="0" destOrd="0" presId="urn:microsoft.com/office/officeart/2008/layout/VerticalCurvedList"/>
    <dgm:cxn modelId="{38EB14F5-B0F0-4677-A3E2-9FC5A22EC864}" srcId="{197BCFBF-64AA-4C68-BCFD-9D4343EE8520}" destId="{BB5DEC02-68F9-457F-A4CF-C13AFC30CB36}" srcOrd="2" destOrd="0" parTransId="{3D419B44-2C64-4B8B-B7C6-53E1E5A49177}" sibTransId="{F977139E-8853-4268-A7D4-6ED973BB05F4}"/>
    <dgm:cxn modelId="{9134E4AC-1758-4935-825F-B8B3AAD144F4}" type="presOf" srcId="{8CBD17F5-6CC6-4842-82B9-6ED5C21DD86E}" destId="{2233F3D2-C5AB-4E45-B37E-0B37D1E61926}" srcOrd="0" destOrd="0" presId="urn:microsoft.com/office/officeart/2008/layout/VerticalCurvedList"/>
    <dgm:cxn modelId="{9A9231CF-70EE-4E45-8E33-2E73147CC92F}" type="presOf" srcId="{197BCFBF-64AA-4C68-BCFD-9D4343EE8520}" destId="{72FB5AB5-E906-4D54-AB01-74484FDC68D5}" srcOrd="0" destOrd="0" presId="urn:microsoft.com/office/officeart/2008/layout/VerticalCurvedList"/>
    <dgm:cxn modelId="{C635E737-112D-4221-BAD3-6A65B025F4D5}" srcId="{197BCFBF-64AA-4C68-BCFD-9D4343EE8520}" destId="{8CBD17F5-6CC6-4842-82B9-6ED5C21DD86E}" srcOrd="0" destOrd="0" parTransId="{30FCCA12-7B33-4B76-AE47-475AB36B86BB}" sibTransId="{DF0BD3D4-C02D-47BB-BFB1-B622E45E0553}"/>
    <dgm:cxn modelId="{224A48F1-EB1E-4A7F-97F3-63BD483CC8B6}" srcId="{197BCFBF-64AA-4C68-BCFD-9D4343EE8520}" destId="{B9F62E83-0F75-4144-BE5F-29CD0BED640C}" srcOrd="1" destOrd="0" parTransId="{622ADF7E-2BE3-4644-B7A3-2FF1A62D6B94}" sibTransId="{538A145C-6D8C-4CDC-A792-29C62DDC3C89}"/>
    <dgm:cxn modelId="{F7144B95-5592-4BB6-A5A5-988D45D80A3F}" type="presOf" srcId="{BB5DEC02-68F9-457F-A4CF-C13AFC30CB36}" destId="{01EBADB3-7E7C-42B7-A3CA-B49E0B0F492B}" srcOrd="0" destOrd="0" presId="urn:microsoft.com/office/officeart/2008/layout/VerticalCurvedList"/>
    <dgm:cxn modelId="{BA799CF0-BD11-4EBD-81B8-B248CACF01D3}" type="presOf" srcId="{B9F62E83-0F75-4144-BE5F-29CD0BED640C}" destId="{5CB12EAC-C99D-423D-97E9-B6F47F518E36}" srcOrd="0" destOrd="0" presId="urn:microsoft.com/office/officeart/2008/layout/VerticalCurvedList"/>
    <dgm:cxn modelId="{ADE89BB3-F079-4178-AEA1-08CECEBC88DC}" type="presParOf" srcId="{72FB5AB5-E906-4D54-AB01-74484FDC68D5}" destId="{ADCAAA5B-C7F9-471E-9251-2EADED079C62}" srcOrd="0" destOrd="0" presId="urn:microsoft.com/office/officeart/2008/layout/VerticalCurvedList"/>
    <dgm:cxn modelId="{4EF84379-7D65-4E5A-BCC3-8816E1490FB5}" type="presParOf" srcId="{ADCAAA5B-C7F9-471E-9251-2EADED079C62}" destId="{77D5A791-1B44-460D-9525-3BC12BFDFE85}" srcOrd="0" destOrd="0" presId="urn:microsoft.com/office/officeart/2008/layout/VerticalCurvedList"/>
    <dgm:cxn modelId="{F5DBBFEE-BF24-4D78-8597-81C4E58D1F03}" type="presParOf" srcId="{77D5A791-1B44-460D-9525-3BC12BFDFE85}" destId="{E6FFB153-CAE8-4F92-94E7-F67B40EF5E66}" srcOrd="0" destOrd="0" presId="urn:microsoft.com/office/officeart/2008/layout/VerticalCurvedList"/>
    <dgm:cxn modelId="{D1789150-38C3-44E7-9CE6-F8AD6A648818}" type="presParOf" srcId="{77D5A791-1B44-460D-9525-3BC12BFDFE85}" destId="{F43746D2-5555-45AD-897A-61DEE3F35BAF}" srcOrd="1" destOrd="0" presId="urn:microsoft.com/office/officeart/2008/layout/VerticalCurvedList"/>
    <dgm:cxn modelId="{98FD14C2-029F-4757-807A-F7AF4773AEDB}" type="presParOf" srcId="{77D5A791-1B44-460D-9525-3BC12BFDFE85}" destId="{52BF6476-CDEF-46D1-90E1-1B8F91572552}" srcOrd="2" destOrd="0" presId="urn:microsoft.com/office/officeart/2008/layout/VerticalCurvedList"/>
    <dgm:cxn modelId="{9C69A385-07DA-43B0-A517-B2E5A8AB1FCE}" type="presParOf" srcId="{77D5A791-1B44-460D-9525-3BC12BFDFE85}" destId="{81A5922B-7B57-4D08-A2E7-5BFE053ACA73}" srcOrd="3" destOrd="0" presId="urn:microsoft.com/office/officeart/2008/layout/VerticalCurvedList"/>
    <dgm:cxn modelId="{2647B464-AEA9-4759-A338-DA1DE66E2349}" type="presParOf" srcId="{ADCAAA5B-C7F9-471E-9251-2EADED079C62}" destId="{2233F3D2-C5AB-4E45-B37E-0B37D1E61926}" srcOrd="1" destOrd="0" presId="urn:microsoft.com/office/officeart/2008/layout/VerticalCurvedList"/>
    <dgm:cxn modelId="{7B98E7C0-F33F-4414-A1C6-DB24B710D4AE}" type="presParOf" srcId="{ADCAAA5B-C7F9-471E-9251-2EADED079C62}" destId="{DD07ECF4-CE3A-43DC-B736-6F3B1013208B}" srcOrd="2" destOrd="0" presId="urn:microsoft.com/office/officeart/2008/layout/VerticalCurvedList"/>
    <dgm:cxn modelId="{5E37C052-E39F-419C-B564-59A7641434B6}" type="presParOf" srcId="{DD07ECF4-CE3A-43DC-B736-6F3B1013208B}" destId="{CC02B453-54A4-447D-9136-8A179E308586}" srcOrd="0" destOrd="0" presId="urn:microsoft.com/office/officeart/2008/layout/VerticalCurvedList"/>
    <dgm:cxn modelId="{09278B30-CBBB-4332-9AE4-1FDA0DCF0DDA}" type="presParOf" srcId="{ADCAAA5B-C7F9-471E-9251-2EADED079C62}" destId="{5CB12EAC-C99D-423D-97E9-B6F47F518E36}" srcOrd="3" destOrd="0" presId="urn:microsoft.com/office/officeart/2008/layout/VerticalCurvedList"/>
    <dgm:cxn modelId="{3CA03734-23FD-49FF-AA0C-174DB9A8F4FD}" type="presParOf" srcId="{ADCAAA5B-C7F9-471E-9251-2EADED079C62}" destId="{7415C7DA-66C5-4BE8-9EBF-FFF468B45D9B}" srcOrd="4" destOrd="0" presId="urn:microsoft.com/office/officeart/2008/layout/VerticalCurvedList"/>
    <dgm:cxn modelId="{8BB812E9-A885-451C-B8B0-109C3ECB82C8}" type="presParOf" srcId="{7415C7DA-66C5-4BE8-9EBF-FFF468B45D9B}" destId="{0988FC46-B578-4F36-9073-3FE57DF05F80}" srcOrd="0" destOrd="0" presId="urn:microsoft.com/office/officeart/2008/layout/VerticalCurvedList"/>
    <dgm:cxn modelId="{411D3EAF-3C33-464D-877A-324BA5CDAC75}" type="presParOf" srcId="{ADCAAA5B-C7F9-471E-9251-2EADED079C62}" destId="{01EBADB3-7E7C-42B7-A3CA-B49E0B0F492B}" srcOrd="5" destOrd="0" presId="urn:microsoft.com/office/officeart/2008/layout/VerticalCurvedList"/>
    <dgm:cxn modelId="{2297CC60-A811-4EEF-880B-21696A416E0E}" type="presParOf" srcId="{ADCAAA5B-C7F9-471E-9251-2EADED079C62}" destId="{1E6C3746-BA3E-4B70-ADFB-AD011617F969}" srcOrd="6" destOrd="0" presId="urn:microsoft.com/office/officeart/2008/layout/VerticalCurvedList"/>
    <dgm:cxn modelId="{59DF3B1F-39D0-4B03-9C72-E05E25560D7C}" type="presParOf" srcId="{1E6C3746-BA3E-4B70-ADFB-AD011617F969}" destId="{45431D5C-6705-4F7B-AE3B-5798C8B5316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3748236-AAB0-4761-A38B-703C52CC3A65}" type="doc">
      <dgm:prSet loTypeId="urn:microsoft.com/office/officeart/2005/8/layout/cycle6" loCatId="cycle" qsTypeId="urn:microsoft.com/office/officeart/2005/8/quickstyle/simple3" qsCatId="simple" csTypeId="urn:microsoft.com/office/officeart/2005/8/colors/accent1_5" csCatId="accent1" phldr="1"/>
      <dgm:spPr/>
      <dgm:t>
        <a:bodyPr/>
        <a:lstStyle/>
        <a:p>
          <a:endParaRPr lang="el-GR"/>
        </a:p>
      </dgm:t>
    </dgm:pt>
    <dgm:pt modelId="{9E40AD14-92BC-454B-A1EB-EE1853C5B7A3}">
      <dgm:prSet custT="1"/>
      <dgm:spPr/>
      <dgm:t>
        <a:bodyPr/>
        <a:lstStyle/>
        <a:p>
          <a:r>
            <a:rPr lang="el-GR" sz="1800" b="1" dirty="0" smtClean="0">
              <a:latin typeface="Calibri" panose="020F0502020204030204" pitchFamily="34" charset="0"/>
              <a:cs typeface="Calibri" panose="020F0502020204030204" pitchFamily="34" charset="0"/>
            </a:rPr>
            <a:t>Αρχή της σηματοδότησης: </a:t>
          </a:r>
        </a:p>
        <a:p>
          <a:r>
            <a:rPr lang="el-GR" sz="1800" b="1" dirty="0" smtClean="0">
              <a:latin typeface="Calibri" panose="020F0502020204030204" pitchFamily="34" charset="0"/>
              <a:cs typeface="Calibri" panose="020F0502020204030204" pitchFamily="34" charset="0"/>
            </a:rPr>
            <a:t>Π</a:t>
          </a:r>
          <a:r>
            <a:rPr lang="el-GR" sz="1800" dirty="0" smtClean="0">
              <a:latin typeface="Calibri" panose="020F0502020204030204" pitchFamily="34" charset="0"/>
              <a:cs typeface="Calibri" panose="020F0502020204030204" pitchFamily="34" charset="0"/>
            </a:rPr>
            <a:t>αροχή κατάλληλων νύξεων/σύνοψη πληροφοριών </a:t>
          </a:r>
          <a:r>
            <a:rPr lang="el-GR" sz="1800" dirty="0" smtClean="0">
              <a:latin typeface="Calibri" panose="020F0502020204030204" pitchFamily="34" charset="0"/>
              <a:cs typeface="Calibri" panose="020F0502020204030204" pitchFamily="34" charset="0"/>
              <a:sym typeface="Wingdings" panose="05000000000000000000" pitchFamily="2" charset="2"/>
            </a:rPr>
            <a:t> </a:t>
          </a:r>
          <a:r>
            <a:rPr lang="el-GR" sz="1800" dirty="0" smtClean="0">
              <a:latin typeface="Calibri" panose="020F0502020204030204" pitchFamily="34" charset="0"/>
              <a:cs typeface="Calibri" panose="020F0502020204030204" pitchFamily="34" charset="0"/>
            </a:rPr>
            <a:t>ουσιαστικότερη επεξεργασία πληροφοριών/μαθησιακή αυτονομία.</a:t>
          </a:r>
          <a:endParaRPr lang="el-GR" sz="1800" dirty="0">
            <a:latin typeface="Calibri" panose="020F0502020204030204" pitchFamily="34" charset="0"/>
            <a:cs typeface="Calibri" panose="020F0502020204030204" pitchFamily="34" charset="0"/>
          </a:endParaRPr>
        </a:p>
      </dgm:t>
    </dgm:pt>
    <dgm:pt modelId="{C7B26CA4-5E53-4EF1-9220-1AB6921FC8BC}" type="parTrans" cxnId="{81668527-782F-42C0-BE07-213E79917E89}">
      <dgm:prSet/>
      <dgm:spPr/>
      <dgm:t>
        <a:bodyPr/>
        <a:lstStyle/>
        <a:p>
          <a:endParaRPr lang="el-GR"/>
        </a:p>
      </dgm:t>
    </dgm:pt>
    <dgm:pt modelId="{E1A4CD60-DC0A-4DCE-A67A-D420C87020A4}" type="sibTrans" cxnId="{81668527-782F-42C0-BE07-213E79917E89}">
      <dgm:prSet/>
      <dgm:spPr/>
      <dgm:t>
        <a:bodyPr/>
        <a:lstStyle/>
        <a:p>
          <a:endParaRPr lang="el-GR"/>
        </a:p>
      </dgm:t>
    </dgm:pt>
    <dgm:pt modelId="{C633A785-EC4E-4369-82D5-72D6A233F10C}">
      <dgm:prSet custT="1"/>
      <dgm:spPr/>
      <dgm:t>
        <a:bodyPr/>
        <a:lstStyle/>
        <a:p>
          <a:r>
            <a:rPr lang="el-GR" sz="1800" b="1" dirty="0" smtClean="0">
              <a:latin typeface="Calibri" panose="020F0502020204030204" pitchFamily="34" charset="0"/>
              <a:cs typeface="Calibri" panose="020F0502020204030204" pitchFamily="34" charset="0"/>
            </a:rPr>
            <a:t>Αρχή της προσαρμοστικότητας/αρχή του πλεονασμού: Π</a:t>
          </a:r>
          <a:r>
            <a:rPr lang="el-GR" sz="1800" dirty="0" smtClean="0">
              <a:latin typeface="Calibri" panose="020F0502020204030204" pitchFamily="34" charset="0"/>
              <a:cs typeface="Calibri" panose="020F0502020204030204" pitchFamily="34" charset="0"/>
            </a:rPr>
            <a:t>αρουσίαση πληροφοριών με γραφικά &amp; αφήγηση</a:t>
          </a:r>
          <a:endParaRPr lang="el-GR" sz="1800" dirty="0">
            <a:latin typeface="Calibri" panose="020F0502020204030204" pitchFamily="34" charset="0"/>
            <a:cs typeface="Calibri" panose="020F0502020204030204" pitchFamily="34" charset="0"/>
          </a:endParaRPr>
        </a:p>
      </dgm:t>
    </dgm:pt>
    <dgm:pt modelId="{4A081088-3951-4645-AA87-B64DBA918FAD}" type="parTrans" cxnId="{17D76603-CC33-46AF-9C44-88267B4E1689}">
      <dgm:prSet/>
      <dgm:spPr/>
      <dgm:t>
        <a:bodyPr/>
        <a:lstStyle/>
        <a:p>
          <a:endParaRPr lang="el-GR"/>
        </a:p>
      </dgm:t>
    </dgm:pt>
    <dgm:pt modelId="{DDBDA360-4F78-4D2A-BD04-E530F6E57D99}" type="sibTrans" cxnId="{17D76603-CC33-46AF-9C44-88267B4E1689}">
      <dgm:prSet/>
      <dgm:spPr/>
      <dgm:t>
        <a:bodyPr/>
        <a:lstStyle/>
        <a:p>
          <a:endParaRPr lang="el-GR"/>
        </a:p>
      </dgm:t>
    </dgm:pt>
    <dgm:pt modelId="{CACE7846-95F1-4AF0-BBEA-D9298EBFA963}">
      <dgm:prSet custT="1"/>
      <dgm:spPr/>
      <dgm:t>
        <a:bodyPr/>
        <a:lstStyle/>
        <a:p>
          <a:r>
            <a:rPr lang="el-GR" sz="1800" b="1" dirty="0" smtClean="0">
              <a:latin typeface="Calibri" panose="020F0502020204030204" pitchFamily="34" charset="0"/>
              <a:cs typeface="Calibri" panose="020F0502020204030204" pitchFamily="34" charset="0"/>
            </a:rPr>
            <a:t>Αρχή της συνοχής:</a:t>
          </a:r>
          <a:r>
            <a:rPr lang="el-GR" sz="1800" dirty="0" smtClean="0">
              <a:latin typeface="Calibri" panose="020F0502020204030204" pitchFamily="34" charset="0"/>
              <a:cs typeface="Calibri" panose="020F0502020204030204" pitchFamily="34" charset="0"/>
            </a:rPr>
            <a:t>  Παρουσίαση πληροφοριών χωρίς περιττά κείμενα, εικόνες, ήχους</a:t>
          </a:r>
          <a:endParaRPr lang="el-GR" sz="1800" dirty="0">
            <a:latin typeface="Calibri" panose="020F0502020204030204" pitchFamily="34" charset="0"/>
            <a:cs typeface="Calibri" panose="020F0502020204030204" pitchFamily="34" charset="0"/>
          </a:endParaRPr>
        </a:p>
      </dgm:t>
    </dgm:pt>
    <dgm:pt modelId="{95EC8966-2563-4B31-B1A0-AAAC7452791D}" type="parTrans" cxnId="{D8ADF960-5CC2-41E9-B127-8A669EC244B1}">
      <dgm:prSet/>
      <dgm:spPr/>
      <dgm:t>
        <a:bodyPr/>
        <a:lstStyle/>
        <a:p>
          <a:endParaRPr lang="el-GR"/>
        </a:p>
      </dgm:t>
    </dgm:pt>
    <dgm:pt modelId="{48B0BC76-FA8E-4F20-A2E6-4FC37AAA5E85}" type="sibTrans" cxnId="{D8ADF960-5CC2-41E9-B127-8A669EC244B1}">
      <dgm:prSet/>
      <dgm:spPr/>
      <dgm:t>
        <a:bodyPr/>
        <a:lstStyle/>
        <a:p>
          <a:endParaRPr lang="el-GR"/>
        </a:p>
      </dgm:t>
    </dgm:pt>
    <dgm:pt modelId="{E6FDD831-3E26-4C84-8F23-C94F5DFCAC6D}">
      <dgm:prSet custT="1"/>
      <dgm:spPr/>
      <dgm:t>
        <a:bodyPr/>
        <a:lstStyle/>
        <a:p>
          <a:r>
            <a:rPr lang="el-GR" sz="1800" b="1" dirty="0" smtClean="0">
              <a:latin typeface="Calibri" panose="020F0502020204030204" pitchFamily="34" charset="0"/>
              <a:cs typeface="Calibri" panose="020F0502020204030204" pitchFamily="34" charset="0"/>
            </a:rPr>
            <a:t>Αρχή της συνάφειας ή εγγύτητας:</a:t>
          </a:r>
          <a:r>
            <a:rPr lang="el-GR" sz="1800" dirty="0" smtClean="0">
              <a:latin typeface="Calibri" panose="020F0502020204030204" pitchFamily="34" charset="0"/>
              <a:cs typeface="Calibri" panose="020F0502020204030204" pitchFamily="34" charset="0"/>
            </a:rPr>
            <a:t> Παρουσίαση αφηγήσεων και εικόνων/κινουμένων σχεδίων ταυτόχρονα</a:t>
          </a:r>
          <a:endParaRPr lang="el-GR" sz="1800" dirty="0">
            <a:latin typeface="Calibri" panose="020F0502020204030204" pitchFamily="34" charset="0"/>
            <a:cs typeface="Calibri" panose="020F0502020204030204" pitchFamily="34" charset="0"/>
          </a:endParaRPr>
        </a:p>
      </dgm:t>
    </dgm:pt>
    <dgm:pt modelId="{44A902AE-0F97-4FEA-AFB8-DF5046E19E35}" type="parTrans" cxnId="{C5F55677-324D-4110-9DB2-42913D338A3F}">
      <dgm:prSet/>
      <dgm:spPr/>
      <dgm:t>
        <a:bodyPr/>
        <a:lstStyle/>
        <a:p>
          <a:endParaRPr lang="el-GR"/>
        </a:p>
      </dgm:t>
    </dgm:pt>
    <dgm:pt modelId="{3FB59D9B-2468-4A39-BC49-17EF47DC4E5F}" type="sibTrans" cxnId="{C5F55677-324D-4110-9DB2-42913D338A3F}">
      <dgm:prSet/>
      <dgm:spPr/>
      <dgm:t>
        <a:bodyPr/>
        <a:lstStyle/>
        <a:p>
          <a:endParaRPr lang="el-GR"/>
        </a:p>
      </dgm:t>
    </dgm:pt>
    <dgm:pt modelId="{FE746C9B-15E4-49DC-987E-E4DA398AD7B4}">
      <dgm:prSet custT="1"/>
      <dgm:spPr/>
      <dgm:t>
        <a:bodyPr/>
        <a:lstStyle/>
        <a:p>
          <a:r>
            <a:rPr lang="el-GR" sz="1800" b="1" dirty="0" smtClean="0">
              <a:latin typeface="Calibri" panose="020F0502020204030204" pitchFamily="34" charset="0"/>
              <a:cs typeface="Calibri" panose="020F0502020204030204" pitchFamily="34" charset="0"/>
            </a:rPr>
            <a:t>Αρχή της κατάτμησης:</a:t>
          </a:r>
          <a:r>
            <a:rPr lang="el-GR" sz="1800" dirty="0" smtClean="0">
              <a:latin typeface="Calibri" panose="020F0502020204030204" pitchFamily="34" charset="0"/>
              <a:cs typeface="Calibri" panose="020F0502020204030204" pitchFamily="34" charset="0"/>
            </a:rPr>
            <a:t> Παροχή πληροφοριών σύντομα και περιεκτικά</a:t>
          </a:r>
          <a:endParaRPr lang="el-GR" sz="1800" dirty="0">
            <a:latin typeface="Calibri" panose="020F0502020204030204" pitchFamily="34" charset="0"/>
            <a:cs typeface="Calibri" panose="020F0502020204030204" pitchFamily="34" charset="0"/>
          </a:endParaRPr>
        </a:p>
      </dgm:t>
    </dgm:pt>
    <dgm:pt modelId="{9D0BEE6B-DCFD-407A-AF7E-4C023CA2CDD7}" type="parTrans" cxnId="{8D062E81-02CC-4E40-A475-C53B5DE9159B}">
      <dgm:prSet/>
      <dgm:spPr/>
      <dgm:t>
        <a:bodyPr/>
        <a:lstStyle/>
        <a:p>
          <a:endParaRPr lang="el-GR"/>
        </a:p>
      </dgm:t>
    </dgm:pt>
    <dgm:pt modelId="{2712BC75-78F9-462A-9C95-D74BFF629C3A}" type="sibTrans" cxnId="{8D062E81-02CC-4E40-A475-C53B5DE9159B}">
      <dgm:prSet/>
      <dgm:spPr/>
      <dgm:t>
        <a:bodyPr/>
        <a:lstStyle/>
        <a:p>
          <a:endParaRPr lang="el-GR"/>
        </a:p>
      </dgm:t>
    </dgm:pt>
    <dgm:pt modelId="{E5BFDA37-209B-4579-8937-1417ED0D0926}">
      <dgm:prSet custT="1"/>
      <dgm:spPr/>
      <dgm:t>
        <a:bodyPr/>
        <a:lstStyle/>
        <a:p>
          <a:r>
            <a:rPr lang="el-GR" sz="1800" b="1" dirty="0" err="1" smtClean="0">
              <a:latin typeface="Calibri" panose="020F0502020204030204" pitchFamily="34" charset="0"/>
              <a:cs typeface="Calibri" panose="020F0502020204030204" pitchFamily="34" charset="0"/>
            </a:rPr>
            <a:t>Πολυμεσική</a:t>
          </a:r>
          <a:r>
            <a:rPr lang="el-GR" sz="1800" b="1" dirty="0" smtClean="0">
              <a:latin typeface="Calibri" panose="020F0502020204030204" pitchFamily="34" charset="0"/>
              <a:cs typeface="Calibri" panose="020F0502020204030204" pitchFamily="34" charset="0"/>
            </a:rPr>
            <a:t> αρχή: </a:t>
          </a:r>
          <a:r>
            <a:rPr lang="el-GR" sz="1800" b="0" dirty="0" smtClean="0">
              <a:latin typeface="Calibri" panose="020F0502020204030204" pitchFamily="34" charset="0"/>
              <a:cs typeface="Calibri" panose="020F0502020204030204" pitchFamily="34" charset="0"/>
            </a:rPr>
            <a:t>Διαφοροποίηση των ηρώων </a:t>
          </a:r>
          <a:r>
            <a:rPr lang="el-GR" sz="1800" dirty="0" smtClean="0">
              <a:latin typeface="Calibri" panose="020F0502020204030204" pitchFamily="34" charset="0"/>
              <a:cs typeface="Calibri" panose="020F0502020204030204" pitchFamily="34" charset="0"/>
              <a:sym typeface="Wingdings" panose="05000000000000000000" pitchFamily="2" charset="2"/>
            </a:rPr>
            <a:t> </a:t>
          </a:r>
          <a:r>
            <a:rPr lang="el-GR" sz="1800" dirty="0" smtClean="0">
              <a:latin typeface="Calibri" panose="020F0502020204030204" pitchFamily="34" charset="0"/>
              <a:cs typeface="Calibri" panose="020F0502020204030204" pitchFamily="34" charset="0"/>
            </a:rPr>
            <a:t>διέγερση περιέργειας, φαντασίας</a:t>
          </a:r>
          <a:endParaRPr lang="el-GR" sz="1800" dirty="0">
            <a:latin typeface="Calibri" panose="020F0502020204030204" pitchFamily="34" charset="0"/>
            <a:cs typeface="Calibri" panose="020F0502020204030204" pitchFamily="34" charset="0"/>
          </a:endParaRPr>
        </a:p>
      </dgm:t>
    </dgm:pt>
    <dgm:pt modelId="{2F2826EF-0817-4EC3-9D4F-75104A56B5D5}" type="parTrans" cxnId="{6B6857F0-A36B-4396-A268-181CB5A11F35}">
      <dgm:prSet/>
      <dgm:spPr/>
      <dgm:t>
        <a:bodyPr/>
        <a:lstStyle/>
        <a:p>
          <a:endParaRPr lang="el-GR"/>
        </a:p>
      </dgm:t>
    </dgm:pt>
    <dgm:pt modelId="{367ADF34-05B8-424A-BAD2-4972909BA9D0}" type="sibTrans" cxnId="{6B6857F0-A36B-4396-A268-181CB5A11F35}">
      <dgm:prSet/>
      <dgm:spPr/>
      <dgm:t>
        <a:bodyPr/>
        <a:lstStyle/>
        <a:p>
          <a:endParaRPr lang="el-GR"/>
        </a:p>
      </dgm:t>
    </dgm:pt>
    <dgm:pt modelId="{4233C407-45E7-4CEE-9D48-BB084E6FCBBC}" type="pres">
      <dgm:prSet presAssocID="{53748236-AAB0-4761-A38B-703C52CC3A65}" presName="cycle" presStyleCnt="0">
        <dgm:presLayoutVars>
          <dgm:dir/>
          <dgm:resizeHandles val="exact"/>
        </dgm:presLayoutVars>
      </dgm:prSet>
      <dgm:spPr/>
      <dgm:t>
        <a:bodyPr/>
        <a:lstStyle/>
        <a:p>
          <a:endParaRPr lang="el-GR"/>
        </a:p>
      </dgm:t>
    </dgm:pt>
    <dgm:pt modelId="{58DD69E7-1AAB-4158-A98B-D58B6E788056}" type="pres">
      <dgm:prSet presAssocID="{9E40AD14-92BC-454B-A1EB-EE1853C5B7A3}" presName="node" presStyleLbl="node1" presStyleIdx="0" presStyleCnt="6" custScaleX="256095" custScaleY="134952" custRadScaleRad="71999" custRadScaleInc="25910">
        <dgm:presLayoutVars>
          <dgm:bulletEnabled val="1"/>
        </dgm:presLayoutVars>
      </dgm:prSet>
      <dgm:spPr/>
      <dgm:t>
        <a:bodyPr/>
        <a:lstStyle/>
        <a:p>
          <a:endParaRPr lang="el-GR"/>
        </a:p>
      </dgm:t>
    </dgm:pt>
    <dgm:pt modelId="{BF051CBE-B69F-4DD4-B172-DC8BED4C84CE}" type="pres">
      <dgm:prSet presAssocID="{9E40AD14-92BC-454B-A1EB-EE1853C5B7A3}" presName="spNode" presStyleCnt="0"/>
      <dgm:spPr/>
    </dgm:pt>
    <dgm:pt modelId="{F1DE16D2-A35A-4706-A197-3766F245C705}" type="pres">
      <dgm:prSet presAssocID="{E1A4CD60-DC0A-4DCE-A67A-D420C87020A4}" presName="sibTrans" presStyleLbl="sibTrans1D1" presStyleIdx="0" presStyleCnt="6"/>
      <dgm:spPr/>
      <dgm:t>
        <a:bodyPr/>
        <a:lstStyle/>
        <a:p>
          <a:endParaRPr lang="el-GR"/>
        </a:p>
      </dgm:t>
    </dgm:pt>
    <dgm:pt modelId="{72C6CC27-7172-42F6-8362-79362840403F}" type="pres">
      <dgm:prSet presAssocID="{E5BFDA37-209B-4579-8937-1417ED0D0926}" presName="node" presStyleLbl="node1" presStyleIdx="1" presStyleCnt="6" custScaleX="214873" custScaleY="81112" custRadScaleRad="97282" custRadScaleInc="104217">
        <dgm:presLayoutVars>
          <dgm:bulletEnabled val="1"/>
        </dgm:presLayoutVars>
      </dgm:prSet>
      <dgm:spPr/>
      <dgm:t>
        <a:bodyPr/>
        <a:lstStyle/>
        <a:p>
          <a:endParaRPr lang="el-GR"/>
        </a:p>
      </dgm:t>
    </dgm:pt>
    <dgm:pt modelId="{8EB51181-130E-4E04-A6F9-043E317FBC3B}" type="pres">
      <dgm:prSet presAssocID="{E5BFDA37-209B-4579-8937-1417ED0D0926}" presName="spNode" presStyleCnt="0"/>
      <dgm:spPr/>
    </dgm:pt>
    <dgm:pt modelId="{37352FC5-D8E2-4EB0-B4B9-26BB63652AFD}" type="pres">
      <dgm:prSet presAssocID="{367ADF34-05B8-424A-BAD2-4972909BA9D0}" presName="sibTrans" presStyleLbl="sibTrans1D1" presStyleIdx="1" presStyleCnt="6"/>
      <dgm:spPr/>
      <dgm:t>
        <a:bodyPr/>
        <a:lstStyle/>
        <a:p>
          <a:endParaRPr lang="el-GR"/>
        </a:p>
      </dgm:t>
    </dgm:pt>
    <dgm:pt modelId="{756E6156-D82C-47C7-8B68-B05363D7B85A}" type="pres">
      <dgm:prSet presAssocID="{C633A785-EC4E-4369-82D5-72D6A233F10C}" presName="node" presStyleLbl="node1" presStyleIdx="2" presStyleCnt="6" custScaleX="256236" custScaleY="82730" custRadScaleRad="74762" custRadScaleInc="626432">
        <dgm:presLayoutVars>
          <dgm:bulletEnabled val="1"/>
        </dgm:presLayoutVars>
      </dgm:prSet>
      <dgm:spPr/>
      <dgm:t>
        <a:bodyPr/>
        <a:lstStyle/>
        <a:p>
          <a:endParaRPr lang="el-GR"/>
        </a:p>
      </dgm:t>
    </dgm:pt>
    <dgm:pt modelId="{ADDFE907-A669-4CCA-8360-2CB7E8E34DBD}" type="pres">
      <dgm:prSet presAssocID="{C633A785-EC4E-4369-82D5-72D6A233F10C}" presName="spNode" presStyleCnt="0"/>
      <dgm:spPr/>
    </dgm:pt>
    <dgm:pt modelId="{98BDD7A2-467B-44D2-BBAF-1E587DD45B8E}" type="pres">
      <dgm:prSet presAssocID="{DDBDA360-4F78-4D2A-BD04-E530F6E57D99}" presName="sibTrans" presStyleLbl="sibTrans1D1" presStyleIdx="2" presStyleCnt="6"/>
      <dgm:spPr/>
      <dgm:t>
        <a:bodyPr/>
        <a:lstStyle/>
        <a:p>
          <a:endParaRPr lang="el-GR"/>
        </a:p>
      </dgm:t>
    </dgm:pt>
    <dgm:pt modelId="{6503FB67-79C0-4E0C-95A0-57AD9D715356}" type="pres">
      <dgm:prSet presAssocID="{CACE7846-95F1-4AF0-BBEA-D9298EBFA963}" presName="node" presStyleLbl="node1" presStyleIdx="3" presStyleCnt="6" custScaleX="174517" custScaleY="104678" custRadScaleRad="99758" custRadScaleInc="496959">
        <dgm:presLayoutVars>
          <dgm:bulletEnabled val="1"/>
        </dgm:presLayoutVars>
      </dgm:prSet>
      <dgm:spPr/>
      <dgm:t>
        <a:bodyPr/>
        <a:lstStyle/>
        <a:p>
          <a:endParaRPr lang="el-GR"/>
        </a:p>
      </dgm:t>
    </dgm:pt>
    <dgm:pt modelId="{DC686731-9C38-47C7-ABB9-5FC457B27B81}" type="pres">
      <dgm:prSet presAssocID="{CACE7846-95F1-4AF0-BBEA-D9298EBFA963}" presName="spNode" presStyleCnt="0"/>
      <dgm:spPr/>
    </dgm:pt>
    <dgm:pt modelId="{8CE7E6CE-8CEE-4897-87F5-DC19DFD4CE4B}" type="pres">
      <dgm:prSet presAssocID="{48B0BC76-FA8E-4F20-A2E6-4FC37AAA5E85}" presName="sibTrans" presStyleLbl="sibTrans1D1" presStyleIdx="3" presStyleCnt="6"/>
      <dgm:spPr/>
      <dgm:t>
        <a:bodyPr/>
        <a:lstStyle/>
        <a:p>
          <a:endParaRPr lang="el-GR"/>
        </a:p>
      </dgm:t>
    </dgm:pt>
    <dgm:pt modelId="{3D8D18B0-669E-4B14-A2B5-BF47422F5C88}" type="pres">
      <dgm:prSet presAssocID="{E6FDD831-3E26-4C84-8F23-C94F5DFCAC6D}" presName="node" presStyleLbl="node1" presStyleIdx="4" presStyleCnt="6" custScaleX="253122" custScaleY="126763" custRadScaleRad="84197" custRadScaleInc="-314103">
        <dgm:presLayoutVars>
          <dgm:bulletEnabled val="1"/>
        </dgm:presLayoutVars>
      </dgm:prSet>
      <dgm:spPr/>
      <dgm:t>
        <a:bodyPr/>
        <a:lstStyle/>
        <a:p>
          <a:endParaRPr lang="el-GR"/>
        </a:p>
      </dgm:t>
    </dgm:pt>
    <dgm:pt modelId="{B6639B6D-E6AF-40C4-8E54-FB6B68490EB6}" type="pres">
      <dgm:prSet presAssocID="{E6FDD831-3E26-4C84-8F23-C94F5DFCAC6D}" presName="spNode" presStyleCnt="0"/>
      <dgm:spPr/>
    </dgm:pt>
    <dgm:pt modelId="{C35D5B2C-74F7-4B57-920F-E25788E59ADC}" type="pres">
      <dgm:prSet presAssocID="{3FB59D9B-2468-4A39-BC49-17EF47DC4E5F}" presName="sibTrans" presStyleLbl="sibTrans1D1" presStyleIdx="4" presStyleCnt="6"/>
      <dgm:spPr/>
      <dgm:t>
        <a:bodyPr/>
        <a:lstStyle/>
        <a:p>
          <a:endParaRPr lang="el-GR"/>
        </a:p>
      </dgm:t>
    </dgm:pt>
    <dgm:pt modelId="{7194F92B-1AF2-4EAC-A8A3-A88FC76A9541}" type="pres">
      <dgm:prSet presAssocID="{FE746C9B-15E4-49DC-987E-E4DA398AD7B4}" presName="node" presStyleLbl="node1" presStyleIdx="5" presStyleCnt="6" custScaleX="181256" custScaleY="94251" custRadScaleRad="108370" custRadScaleInc="840594">
        <dgm:presLayoutVars>
          <dgm:bulletEnabled val="1"/>
        </dgm:presLayoutVars>
      </dgm:prSet>
      <dgm:spPr/>
      <dgm:t>
        <a:bodyPr/>
        <a:lstStyle/>
        <a:p>
          <a:endParaRPr lang="el-GR"/>
        </a:p>
      </dgm:t>
    </dgm:pt>
    <dgm:pt modelId="{1C42F9CC-7744-4A14-A039-4BA04659CA0C}" type="pres">
      <dgm:prSet presAssocID="{FE746C9B-15E4-49DC-987E-E4DA398AD7B4}" presName="spNode" presStyleCnt="0"/>
      <dgm:spPr/>
    </dgm:pt>
    <dgm:pt modelId="{28D36F74-90AD-41C6-94F6-707BD7066248}" type="pres">
      <dgm:prSet presAssocID="{2712BC75-78F9-462A-9C95-D74BFF629C3A}" presName="sibTrans" presStyleLbl="sibTrans1D1" presStyleIdx="5" presStyleCnt="6"/>
      <dgm:spPr/>
      <dgm:t>
        <a:bodyPr/>
        <a:lstStyle/>
        <a:p>
          <a:endParaRPr lang="el-GR"/>
        </a:p>
      </dgm:t>
    </dgm:pt>
  </dgm:ptLst>
  <dgm:cxnLst>
    <dgm:cxn modelId="{9497E633-6609-4FEA-8124-DF22E3CD6928}" type="presOf" srcId="{C633A785-EC4E-4369-82D5-72D6A233F10C}" destId="{756E6156-D82C-47C7-8B68-B05363D7B85A}" srcOrd="0" destOrd="0" presId="urn:microsoft.com/office/officeart/2005/8/layout/cycle6"/>
    <dgm:cxn modelId="{5CD0D5F5-0C74-44D2-A09E-7C7C004BFCAA}" type="presOf" srcId="{2712BC75-78F9-462A-9C95-D74BFF629C3A}" destId="{28D36F74-90AD-41C6-94F6-707BD7066248}" srcOrd="0" destOrd="0" presId="urn:microsoft.com/office/officeart/2005/8/layout/cycle6"/>
    <dgm:cxn modelId="{17D76603-CC33-46AF-9C44-88267B4E1689}" srcId="{53748236-AAB0-4761-A38B-703C52CC3A65}" destId="{C633A785-EC4E-4369-82D5-72D6A233F10C}" srcOrd="2" destOrd="0" parTransId="{4A081088-3951-4645-AA87-B64DBA918FAD}" sibTransId="{DDBDA360-4F78-4D2A-BD04-E530F6E57D99}"/>
    <dgm:cxn modelId="{AEFB7D2A-CCEB-44EB-B86E-2C8C4BD677B8}" type="presOf" srcId="{53748236-AAB0-4761-A38B-703C52CC3A65}" destId="{4233C407-45E7-4CEE-9D48-BB084E6FCBBC}" srcOrd="0" destOrd="0" presId="urn:microsoft.com/office/officeart/2005/8/layout/cycle6"/>
    <dgm:cxn modelId="{9BBDB01B-B2C5-494B-B2DD-7AE54850C6CA}" type="presOf" srcId="{DDBDA360-4F78-4D2A-BD04-E530F6E57D99}" destId="{98BDD7A2-467B-44D2-BBAF-1E587DD45B8E}" srcOrd="0" destOrd="0" presId="urn:microsoft.com/office/officeart/2005/8/layout/cycle6"/>
    <dgm:cxn modelId="{8D062E81-02CC-4E40-A475-C53B5DE9159B}" srcId="{53748236-AAB0-4761-A38B-703C52CC3A65}" destId="{FE746C9B-15E4-49DC-987E-E4DA398AD7B4}" srcOrd="5" destOrd="0" parTransId="{9D0BEE6B-DCFD-407A-AF7E-4C023CA2CDD7}" sibTransId="{2712BC75-78F9-462A-9C95-D74BFF629C3A}"/>
    <dgm:cxn modelId="{81668527-782F-42C0-BE07-213E79917E89}" srcId="{53748236-AAB0-4761-A38B-703C52CC3A65}" destId="{9E40AD14-92BC-454B-A1EB-EE1853C5B7A3}" srcOrd="0" destOrd="0" parTransId="{C7B26CA4-5E53-4EF1-9220-1AB6921FC8BC}" sibTransId="{E1A4CD60-DC0A-4DCE-A67A-D420C87020A4}"/>
    <dgm:cxn modelId="{6B6857F0-A36B-4396-A268-181CB5A11F35}" srcId="{53748236-AAB0-4761-A38B-703C52CC3A65}" destId="{E5BFDA37-209B-4579-8937-1417ED0D0926}" srcOrd="1" destOrd="0" parTransId="{2F2826EF-0817-4EC3-9D4F-75104A56B5D5}" sibTransId="{367ADF34-05B8-424A-BAD2-4972909BA9D0}"/>
    <dgm:cxn modelId="{65DE118F-F2FB-4A00-84BC-494FB2ABACE5}" type="presOf" srcId="{CACE7846-95F1-4AF0-BBEA-D9298EBFA963}" destId="{6503FB67-79C0-4E0C-95A0-57AD9D715356}" srcOrd="0" destOrd="0" presId="urn:microsoft.com/office/officeart/2005/8/layout/cycle6"/>
    <dgm:cxn modelId="{D8ADF960-5CC2-41E9-B127-8A669EC244B1}" srcId="{53748236-AAB0-4761-A38B-703C52CC3A65}" destId="{CACE7846-95F1-4AF0-BBEA-D9298EBFA963}" srcOrd="3" destOrd="0" parTransId="{95EC8966-2563-4B31-B1A0-AAAC7452791D}" sibTransId="{48B0BC76-FA8E-4F20-A2E6-4FC37AAA5E85}"/>
    <dgm:cxn modelId="{6BDC55AC-F8ED-4F85-9731-B321297D563F}" type="presOf" srcId="{9E40AD14-92BC-454B-A1EB-EE1853C5B7A3}" destId="{58DD69E7-1AAB-4158-A98B-D58B6E788056}" srcOrd="0" destOrd="0" presId="urn:microsoft.com/office/officeart/2005/8/layout/cycle6"/>
    <dgm:cxn modelId="{94A038FE-3A88-4B3E-88AA-0139E7D791D2}" type="presOf" srcId="{48B0BC76-FA8E-4F20-A2E6-4FC37AAA5E85}" destId="{8CE7E6CE-8CEE-4897-87F5-DC19DFD4CE4B}" srcOrd="0" destOrd="0" presId="urn:microsoft.com/office/officeart/2005/8/layout/cycle6"/>
    <dgm:cxn modelId="{897AFF1E-D50D-45CD-AC63-45FD65A6CF45}" type="presOf" srcId="{E6FDD831-3E26-4C84-8F23-C94F5DFCAC6D}" destId="{3D8D18B0-669E-4B14-A2B5-BF47422F5C88}" srcOrd="0" destOrd="0" presId="urn:microsoft.com/office/officeart/2005/8/layout/cycle6"/>
    <dgm:cxn modelId="{AC15E973-3C6F-495F-9CBF-4F1400E29678}" type="presOf" srcId="{FE746C9B-15E4-49DC-987E-E4DA398AD7B4}" destId="{7194F92B-1AF2-4EAC-A8A3-A88FC76A9541}" srcOrd="0" destOrd="0" presId="urn:microsoft.com/office/officeart/2005/8/layout/cycle6"/>
    <dgm:cxn modelId="{6894B627-9C7D-455A-9C55-678605F2B795}" type="presOf" srcId="{E1A4CD60-DC0A-4DCE-A67A-D420C87020A4}" destId="{F1DE16D2-A35A-4706-A197-3766F245C705}" srcOrd="0" destOrd="0" presId="urn:microsoft.com/office/officeart/2005/8/layout/cycle6"/>
    <dgm:cxn modelId="{64E87361-7A97-4ADB-8665-617DAA186A9E}" type="presOf" srcId="{3FB59D9B-2468-4A39-BC49-17EF47DC4E5F}" destId="{C35D5B2C-74F7-4B57-920F-E25788E59ADC}" srcOrd="0" destOrd="0" presId="urn:microsoft.com/office/officeart/2005/8/layout/cycle6"/>
    <dgm:cxn modelId="{C5F55677-324D-4110-9DB2-42913D338A3F}" srcId="{53748236-AAB0-4761-A38B-703C52CC3A65}" destId="{E6FDD831-3E26-4C84-8F23-C94F5DFCAC6D}" srcOrd="4" destOrd="0" parTransId="{44A902AE-0F97-4FEA-AFB8-DF5046E19E35}" sibTransId="{3FB59D9B-2468-4A39-BC49-17EF47DC4E5F}"/>
    <dgm:cxn modelId="{0EF8EE98-332B-4D77-B940-0060E0679467}" type="presOf" srcId="{367ADF34-05B8-424A-BAD2-4972909BA9D0}" destId="{37352FC5-D8E2-4EB0-B4B9-26BB63652AFD}" srcOrd="0" destOrd="0" presId="urn:microsoft.com/office/officeart/2005/8/layout/cycle6"/>
    <dgm:cxn modelId="{597753BA-A234-4D74-832F-F64F36CBC66A}" type="presOf" srcId="{E5BFDA37-209B-4579-8937-1417ED0D0926}" destId="{72C6CC27-7172-42F6-8362-79362840403F}" srcOrd="0" destOrd="0" presId="urn:microsoft.com/office/officeart/2005/8/layout/cycle6"/>
    <dgm:cxn modelId="{72C2159C-BAF8-460B-972A-47011376845E}" type="presParOf" srcId="{4233C407-45E7-4CEE-9D48-BB084E6FCBBC}" destId="{58DD69E7-1AAB-4158-A98B-D58B6E788056}" srcOrd="0" destOrd="0" presId="urn:microsoft.com/office/officeart/2005/8/layout/cycle6"/>
    <dgm:cxn modelId="{CFA03DF7-C9A5-4800-A35F-E7CBA4830430}" type="presParOf" srcId="{4233C407-45E7-4CEE-9D48-BB084E6FCBBC}" destId="{BF051CBE-B69F-4DD4-B172-DC8BED4C84CE}" srcOrd="1" destOrd="0" presId="urn:microsoft.com/office/officeart/2005/8/layout/cycle6"/>
    <dgm:cxn modelId="{62D8DBA3-9C14-4744-9F53-CE364BEE11B6}" type="presParOf" srcId="{4233C407-45E7-4CEE-9D48-BB084E6FCBBC}" destId="{F1DE16D2-A35A-4706-A197-3766F245C705}" srcOrd="2" destOrd="0" presId="urn:microsoft.com/office/officeart/2005/8/layout/cycle6"/>
    <dgm:cxn modelId="{0DCE8F81-BE7B-431F-A1D5-CAA933AA2F7E}" type="presParOf" srcId="{4233C407-45E7-4CEE-9D48-BB084E6FCBBC}" destId="{72C6CC27-7172-42F6-8362-79362840403F}" srcOrd="3" destOrd="0" presId="urn:microsoft.com/office/officeart/2005/8/layout/cycle6"/>
    <dgm:cxn modelId="{AD2A3D01-D2D2-489B-9ECD-D9B3730CE790}" type="presParOf" srcId="{4233C407-45E7-4CEE-9D48-BB084E6FCBBC}" destId="{8EB51181-130E-4E04-A6F9-043E317FBC3B}" srcOrd="4" destOrd="0" presId="urn:microsoft.com/office/officeart/2005/8/layout/cycle6"/>
    <dgm:cxn modelId="{1DD2FED3-4F29-42BC-9820-F4E33022FA1F}" type="presParOf" srcId="{4233C407-45E7-4CEE-9D48-BB084E6FCBBC}" destId="{37352FC5-D8E2-4EB0-B4B9-26BB63652AFD}" srcOrd="5" destOrd="0" presId="urn:microsoft.com/office/officeart/2005/8/layout/cycle6"/>
    <dgm:cxn modelId="{B763C09D-0DC6-4834-BE27-E0941FE1CE2A}" type="presParOf" srcId="{4233C407-45E7-4CEE-9D48-BB084E6FCBBC}" destId="{756E6156-D82C-47C7-8B68-B05363D7B85A}" srcOrd="6" destOrd="0" presId="urn:microsoft.com/office/officeart/2005/8/layout/cycle6"/>
    <dgm:cxn modelId="{82A79B12-72F0-45A4-A279-58EA381957E6}" type="presParOf" srcId="{4233C407-45E7-4CEE-9D48-BB084E6FCBBC}" destId="{ADDFE907-A669-4CCA-8360-2CB7E8E34DBD}" srcOrd="7" destOrd="0" presId="urn:microsoft.com/office/officeart/2005/8/layout/cycle6"/>
    <dgm:cxn modelId="{B90A9C1D-3CE8-4741-B42F-AF66EBB12D04}" type="presParOf" srcId="{4233C407-45E7-4CEE-9D48-BB084E6FCBBC}" destId="{98BDD7A2-467B-44D2-BBAF-1E587DD45B8E}" srcOrd="8" destOrd="0" presId="urn:microsoft.com/office/officeart/2005/8/layout/cycle6"/>
    <dgm:cxn modelId="{80A02A5D-53E0-4335-9F87-7C1CF9397CD3}" type="presParOf" srcId="{4233C407-45E7-4CEE-9D48-BB084E6FCBBC}" destId="{6503FB67-79C0-4E0C-95A0-57AD9D715356}" srcOrd="9" destOrd="0" presId="urn:microsoft.com/office/officeart/2005/8/layout/cycle6"/>
    <dgm:cxn modelId="{11750F0D-4136-4454-9FFC-8E4D81F65C42}" type="presParOf" srcId="{4233C407-45E7-4CEE-9D48-BB084E6FCBBC}" destId="{DC686731-9C38-47C7-ABB9-5FC457B27B81}" srcOrd="10" destOrd="0" presId="urn:microsoft.com/office/officeart/2005/8/layout/cycle6"/>
    <dgm:cxn modelId="{DDF1CF6D-3854-4EBE-AE02-FE451B43249B}" type="presParOf" srcId="{4233C407-45E7-4CEE-9D48-BB084E6FCBBC}" destId="{8CE7E6CE-8CEE-4897-87F5-DC19DFD4CE4B}" srcOrd="11" destOrd="0" presId="urn:microsoft.com/office/officeart/2005/8/layout/cycle6"/>
    <dgm:cxn modelId="{1A151DB2-733A-4F27-BBF0-5B0AFF9A0E19}" type="presParOf" srcId="{4233C407-45E7-4CEE-9D48-BB084E6FCBBC}" destId="{3D8D18B0-669E-4B14-A2B5-BF47422F5C88}" srcOrd="12" destOrd="0" presId="urn:microsoft.com/office/officeart/2005/8/layout/cycle6"/>
    <dgm:cxn modelId="{7D38BEB0-842C-4D14-90B4-903F2836A6D3}" type="presParOf" srcId="{4233C407-45E7-4CEE-9D48-BB084E6FCBBC}" destId="{B6639B6D-E6AF-40C4-8E54-FB6B68490EB6}" srcOrd="13" destOrd="0" presId="urn:microsoft.com/office/officeart/2005/8/layout/cycle6"/>
    <dgm:cxn modelId="{83632D9C-F7DB-41E5-9276-C32F387F48B5}" type="presParOf" srcId="{4233C407-45E7-4CEE-9D48-BB084E6FCBBC}" destId="{C35D5B2C-74F7-4B57-920F-E25788E59ADC}" srcOrd="14" destOrd="0" presId="urn:microsoft.com/office/officeart/2005/8/layout/cycle6"/>
    <dgm:cxn modelId="{414E1FB2-DB05-41B2-A9BC-F74459E01BEF}" type="presParOf" srcId="{4233C407-45E7-4CEE-9D48-BB084E6FCBBC}" destId="{7194F92B-1AF2-4EAC-A8A3-A88FC76A9541}" srcOrd="15" destOrd="0" presId="urn:microsoft.com/office/officeart/2005/8/layout/cycle6"/>
    <dgm:cxn modelId="{AA4C71DD-0A2E-428E-BBFC-7AB33FA29559}" type="presParOf" srcId="{4233C407-45E7-4CEE-9D48-BB084E6FCBBC}" destId="{1C42F9CC-7744-4A14-A039-4BA04659CA0C}" srcOrd="16" destOrd="0" presId="urn:microsoft.com/office/officeart/2005/8/layout/cycle6"/>
    <dgm:cxn modelId="{A2356EFC-C478-4CE2-A1F4-9C9AB9B778DC}" type="presParOf" srcId="{4233C407-45E7-4CEE-9D48-BB084E6FCBBC}" destId="{28D36F74-90AD-41C6-94F6-707BD7066248}" srcOrd="17"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109E66D-DBA6-4CC1-B458-3C36F277B2A7}" type="doc">
      <dgm:prSet loTypeId="urn:microsoft.com/office/officeart/2005/8/layout/arrow6" loCatId="process" qsTypeId="urn:microsoft.com/office/officeart/2005/8/quickstyle/simple2" qsCatId="simple" csTypeId="urn:microsoft.com/office/officeart/2005/8/colors/accent1_2" csCatId="accent1" phldr="1"/>
      <dgm:spPr/>
      <dgm:t>
        <a:bodyPr/>
        <a:lstStyle/>
        <a:p>
          <a:endParaRPr lang="el-GR"/>
        </a:p>
      </dgm:t>
    </dgm:pt>
    <dgm:pt modelId="{88B0A3C8-4A47-4372-A9CB-18EE2C30EAAE}">
      <dgm:prSet phldrT="[Κείμενο]" custT="1"/>
      <dgm:spPr/>
      <dgm:t>
        <a:bodyPr/>
        <a:lstStyle/>
        <a:p>
          <a:r>
            <a:rPr lang="el-GR" sz="1800" b="1" dirty="0" smtClean="0">
              <a:latin typeface="Calibri" panose="020F0502020204030204" pitchFamily="34" charset="0"/>
              <a:cs typeface="Calibri" panose="020F0502020204030204" pitchFamily="34" charset="0"/>
            </a:rPr>
            <a:t>Αρχές </a:t>
          </a:r>
          <a:r>
            <a:rPr lang="el-GR" sz="1800" b="1" dirty="0" err="1" smtClean="0">
              <a:latin typeface="Calibri" panose="020F0502020204030204" pitchFamily="34" charset="0"/>
              <a:cs typeface="Calibri" panose="020F0502020204030204" pitchFamily="34" charset="0"/>
            </a:rPr>
            <a:t>εξΑΕ</a:t>
          </a:r>
          <a:r>
            <a:rPr lang="el-GR" sz="1800" b="1" dirty="0" smtClean="0">
              <a:latin typeface="Calibri" panose="020F0502020204030204" pitchFamily="34" charset="0"/>
              <a:cs typeface="Calibri" panose="020F0502020204030204" pitchFamily="34" charset="0"/>
            </a:rPr>
            <a:t> &amp;  συμπληρωματικής σχολικής </a:t>
          </a:r>
          <a:r>
            <a:rPr lang="el-GR" sz="1800" b="1" dirty="0" err="1" smtClean="0">
              <a:latin typeface="Calibri" panose="020F0502020204030204" pitchFamily="34" charset="0"/>
              <a:cs typeface="Calibri" panose="020F0502020204030204" pitchFamily="34" charset="0"/>
            </a:rPr>
            <a:t>εξΑΕ</a:t>
          </a:r>
          <a:endParaRPr lang="el-GR" sz="1800" b="1" dirty="0">
            <a:latin typeface="Calibri" panose="020F0502020204030204" pitchFamily="34" charset="0"/>
            <a:cs typeface="Calibri" panose="020F0502020204030204" pitchFamily="34" charset="0"/>
          </a:endParaRPr>
        </a:p>
      </dgm:t>
    </dgm:pt>
    <dgm:pt modelId="{153A470E-457B-4042-B54C-8827607076B8}" type="parTrans" cxnId="{F237002F-F48D-43B7-8558-1E10273DAEC3}">
      <dgm:prSet/>
      <dgm:spPr/>
      <dgm:t>
        <a:bodyPr/>
        <a:lstStyle/>
        <a:p>
          <a:endParaRPr lang="el-GR"/>
        </a:p>
      </dgm:t>
    </dgm:pt>
    <dgm:pt modelId="{9EF0BEF8-D2A2-4621-AD61-FD60CE6ABC61}" type="sibTrans" cxnId="{F237002F-F48D-43B7-8558-1E10273DAEC3}">
      <dgm:prSet/>
      <dgm:spPr/>
      <dgm:t>
        <a:bodyPr/>
        <a:lstStyle/>
        <a:p>
          <a:endParaRPr lang="el-GR"/>
        </a:p>
      </dgm:t>
    </dgm:pt>
    <dgm:pt modelId="{922F1307-23A8-4EEF-804B-2A2006DE6D58}">
      <dgm:prSet phldrT="[Κείμενο]" custT="1"/>
      <dgm:spPr/>
      <dgm:t>
        <a:bodyPr/>
        <a:lstStyle/>
        <a:p>
          <a:r>
            <a:rPr lang="el-GR" sz="1800" b="1" dirty="0" smtClean="0">
              <a:latin typeface="Calibri" panose="020F0502020204030204" pitchFamily="34" charset="0"/>
              <a:cs typeface="Calibri" panose="020F0502020204030204" pitchFamily="34" charset="0"/>
            </a:rPr>
            <a:t>Αρχές σχεδιασμού </a:t>
          </a:r>
          <a:r>
            <a:rPr lang="el-GR" sz="1800" b="1" dirty="0" err="1" smtClean="0">
              <a:latin typeface="Calibri" panose="020F0502020204030204" pitchFamily="34" charset="0"/>
              <a:cs typeface="Calibri" panose="020F0502020204030204" pitchFamily="34" charset="0"/>
            </a:rPr>
            <a:t>υπερμεσικών</a:t>
          </a:r>
          <a:r>
            <a:rPr lang="el-GR" sz="1800" b="1" dirty="0" smtClean="0">
              <a:latin typeface="Calibri" panose="020F0502020204030204" pitchFamily="34" charset="0"/>
              <a:cs typeface="Calibri" panose="020F0502020204030204" pitchFamily="34" charset="0"/>
            </a:rPr>
            <a:t> περιβαλλόντων</a:t>
          </a:r>
          <a:endParaRPr lang="el-GR" sz="1800" b="1" dirty="0">
            <a:latin typeface="Calibri" panose="020F0502020204030204" pitchFamily="34" charset="0"/>
            <a:cs typeface="Calibri" panose="020F0502020204030204" pitchFamily="34" charset="0"/>
          </a:endParaRPr>
        </a:p>
      </dgm:t>
    </dgm:pt>
    <dgm:pt modelId="{598122E6-F768-468D-AA91-83211AED0AEC}" type="parTrans" cxnId="{F31B2B94-A6D2-42E3-9295-7B44766B1587}">
      <dgm:prSet/>
      <dgm:spPr/>
      <dgm:t>
        <a:bodyPr/>
        <a:lstStyle/>
        <a:p>
          <a:endParaRPr lang="el-GR"/>
        </a:p>
      </dgm:t>
    </dgm:pt>
    <dgm:pt modelId="{5A2AC23B-E103-47C7-92F4-BF5EBBC21780}" type="sibTrans" cxnId="{F31B2B94-A6D2-42E3-9295-7B44766B1587}">
      <dgm:prSet/>
      <dgm:spPr/>
      <dgm:t>
        <a:bodyPr/>
        <a:lstStyle/>
        <a:p>
          <a:endParaRPr lang="el-GR"/>
        </a:p>
      </dgm:t>
    </dgm:pt>
    <dgm:pt modelId="{6D1E8E0C-F382-48F9-AD9B-1FA65917427B}">
      <dgm:prSet phldrT="[Κείμενο]" custT="1"/>
      <dgm:spPr/>
      <dgm:t>
        <a:bodyPr/>
        <a:lstStyle/>
        <a:p>
          <a:endParaRPr lang="el-GR" sz="1800" b="1" dirty="0">
            <a:latin typeface="Calibri" panose="020F0502020204030204" pitchFamily="34" charset="0"/>
            <a:cs typeface="Calibri" panose="020F0502020204030204" pitchFamily="34" charset="0"/>
          </a:endParaRPr>
        </a:p>
      </dgm:t>
    </dgm:pt>
    <dgm:pt modelId="{AA10BB56-38A9-4E5C-A076-E525297A6E12}" type="parTrans" cxnId="{AF291A5E-65BA-4291-B232-8CB35676902E}">
      <dgm:prSet/>
      <dgm:spPr/>
      <dgm:t>
        <a:bodyPr/>
        <a:lstStyle/>
        <a:p>
          <a:endParaRPr lang="el-GR"/>
        </a:p>
      </dgm:t>
    </dgm:pt>
    <dgm:pt modelId="{2E6F5AC3-7D7E-4855-8F65-23CABD272224}" type="sibTrans" cxnId="{AF291A5E-65BA-4291-B232-8CB35676902E}">
      <dgm:prSet/>
      <dgm:spPr/>
      <dgm:t>
        <a:bodyPr/>
        <a:lstStyle/>
        <a:p>
          <a:endParaRPr lang="el-GR"/>
        </a:p>
      </dgm:t>
    </dgm:pt>
    <dgm:pt modelId="{4591C22D-65D5-4D8C-9405-DD3F7CAE49F4}" type="pres">
      <dgm:prSet presAssocID="{8109E66D-DBA6-4CC1-B458-3C36F277B2A7}" presName="compositeShape" presStyleCnt="0">
        <dgm:presLayoutVars>
          <dgm:chMax val="2"/>
          <dgm:dir/>
          <dgm:resizeHandles val="exact"/>
        </dgm:presLayoutVars>
      </dgm:prSet>
      <dgm:spPr/>
      <dgm:t>
        <a:bodyPr/>
        <a:lstStyle/>
        <a:p>
          <a:endParaRPr lang="el-GR"/>
        </a:p>
      </dgm:t>
    </dgm:pt>
    <dgm:pt modelId="{D2102585-540C-4982-9E8D-DBFA16FBC1E5}" type="pres">
      <dgm:prSet presAssocID="{8109E66D-DBA6-4CC1-B458-3C36F277B2A7}" presName="ribbon" presStyleLbl="node1" presStyleIdx="0" presStyleCnt="1" custLinFactNeighborY="-20879"/>
      <dgm:spPr/>
    </dgm:pt>
    <dgm:pt modelId="{F087D558-4C3D-4514-A2C8-B37B550137DE}" type="pres">
      <dgm:prSet presAssocID="{8109E66D-DBA6-4CC1-B458-3C36F277B2A7}" presName="leftArrowText" presStyleLbl="node1" presStyleIdx="0" presStyleCnt="1" custScaleX="124316" custScaleY="64303" custLinFactNeighborX="-9847" custLinFactNeighborY="-48128">
        <dgm:presLayoutVars>
          <dgm:chMax val="0"/>
          <dgm:bulletEnabled val="1"/>
        </dgm:presLayoutVars>
      </dgm:prSet>
      <dgm:spPr/>
      <dgm:t>
        <a:bodyPr/>
        <a:lstStyle/>
        <a:p>
          <a:endParaRPr lang="el-GR"/>
        </a:p>
      </dgm:t>
    </dgm:pt>
    <dgm:pt modelId="{25C66CEF-4C92-4980-A710-3A5C93056E99}" type="pres">
      <dgm:prSet presAssocID="{8109E66D-DBA6-4CC1-B458-3C36F277B2A7}" presName="rightArrowText" presStyleLbl="node1" presStyleIdx="0" presStyleCnt="1" custScaleY="38361" custLinFactNeighborX="-2216" custLinFactNeighborY="-41867">
        <dgm:presLayoutVars>
          <dgm:chMax val="0"/>
          <dgm:bulletEnabled val="1"/>
        </dgm:presLayoutVars>
      </dgm:prSet>
      <dgm:spPr/>
      <dgm:t>
        <a:bodyPr/>
        <a:lstStyle/>
        <a:p>
          <a:endParaRPr lang="el-GR"/>
        </a:p>
      </dgm:t>
    </dgm:pt>
  </dgm:ptLst>
  <dgm:cxnLst>
    <dgm:cxn modelId="{F237002F-F48D-43B7-8558-1E10273DAEC3}" srcId="{8109E66D-DBA6-4CC1-B458-3C36F277B2A7}" destId="{88B0A3C8-4A47-4372-A9CB-18EE2C30EAAE}" srcOrd="0" destOrd="0" parTransId="{153A470E-457B-4042-B54C-8827607076B8}" sibTransId="{9EF0BEF8-D2A2-4621-AD61-FD60CE6ABC61}"/>
    <dgm:cxn modelId="{AF291A5E-65BA-4291-B232-8CB35676902E}" srcId="{8109E66D-DBA6-4CC1-B458-3C36F277B2A7}" destId="{6D1E8E0C-F382-48F9-AD9B-1FA65917427B}" srcOrd="2" destOrd="0" parTransId="{AA10BB56-38A9-4E5C-A076-E525297A6E12}" sibTransId="{2E6F5AC3-7D7E-4855-8F65-23CABD272224}"/>
    <dgm:cxn modelId="{F31B2B94-A6D2-42E3-9295-7B44766B1587}" srcId="{8109E66D-DBA6-4CC1-B458-3C36F277B2A7}" destId="{922F1307-23A8-4EEF-804B-2A2006DE6D58}" srcOrd="1" destOrd="0" parTransId="{598122E6-F768-468D-AA91-83211AED0AEC}" sibTransId="{5A2AC23B-E103-47C7-92F4-BF5EBBC21780}"/>
    <dgm:cxn modelId="{D54DE291-317E-4D2E-A18D-9D78DA48AE7F}" type="presOf" srcId="{922F1307-23A8-4EEF-804B-2A2006DE6D58}" destId="{25C66CEF-4C92-4980-A710-3A5C93056E99}" srcOrd="0" destOrd="0" presId="urn:microsoft.com/office/officeart/2005/8/layout/arrow6"/>
    <dgm:cxn modelId="{4CD8A84C-8EEC-4C8B-9540-E31E7AC21536}" type="presOf" srcId="{88B0A3C8-4A47-4372-A9CB-18EE2C30EAAE}" destId="{F087D558-4C3D-4514-A2C8-B37B550137DE}" srcOrd="0" destOrd="0" presId="urn:microsoft.com/office/officeart/2005/8/layout/arrow6"/>
    <dgm:cxn modelId="{7E03A249-695F-43F0-AF48-072C78D70FD0}" type="presOf" srcId="{8109E66D-DBA6-4CC1-B458-3C36F277B2A7}" destId="{4591C22D-65D5-4D8C-9405-DD3F7CAE49F4}" srcOrd="0" destOrd="0" presId="urn:microsoft.com/office/officeart/2005/8/layout/arrow6"/>
    <dgm:cxn modelId="{364F2DCB-F4D0-4ED1-B542-209C472D1E5B}" type="presParOf" srcId="{4591C22D-65D5-4D8C-9405-DD3F7CAE49F4}" destId="{D2102585-540C-4982-9E8D-DBFA16FBC1E5}" srcOrd="0" destOrd="0" presId="urn:microsoft.com/office/officeart/2005/8/layout/arrow6"/>
    <dgm:cxn modelId="{1D435506-55C4-448A-B2C7-48C9B5B4D8C4}" type="presParOf" srcId="{4591C22D-65D5-4D8C-9405-DD3F7CAE49F4}" destId="{F087D558-4C3D-4514-A2C8-B37B550137DE}" srcOrd="1" destOrd="0" presId="urn:microsoft.com/office/officeart/2005/8/layout/arrow6"/>
    <dgm:cxn modelId="{FF9D7DD8-9350-4AD4-820B-9C92C5A5BC5E}" type="presParOf" srcId="{4591C22D-65D5-4D8C-9405-DD3F7CAE49F4}" destId="{25C66CEF-4C92-4980-A710-3A5C93056E99}"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FBB78CC-753A-4971-9121-F83AE32966BA}"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l-GR"/>
        </a:p>
      </dgm:t>
    </dgm:pt>
    <dgm:pt modelId="{510601D7-C248-4E7B-BB79-DEC19BAE3829}">
      <dgm:prSet phldrT="[Κείμενο]" custT="1"/>
      <dgm:spPr/>
      <dgm:t>
        <a:bodyPr/>
        <a:lstStyle/>
        <a:p>
          <a:r>
            <a:rPr lang="el-GR" sz="2400" dirty="0" smtClean="0">
              <a:latin typeface="Calibri" panose="020F0502020204030204" pitchFamily="34" charset="0"/>
              <a:cs typeface="Calibri" panose="020F0502020204030204" pitchFamily="34" charset="0"/>
            </a:rPr>
            <a:t>ΕΞΑΕ</a:t>
          </a:r>
          <a:endParaRPr lang="el-GR" sz="2400" dirty="0">
            <a:latin typeface="Calibri" panose="020F0502020204030204" pitchFamily="34" charset="0"/>
            <a:cs typeface="Calibri" panose="020F0502020204030204" pitchFamily="34" charset="0"/>
          </a:endParaRPr>
        </a:p>
      </dgm:t>
    </dgm:pt>
    <dgm:pt modelId="{A1E67651-1476-464D-8594-AFD8591666A4}" type="parTrans" cxnId="{3F99265D-F76F-4BD0-BD89-AA274903C319}">
      <dgm:prSet/>
      <dgm:spPr/>
      <dgm:t>
        <a:bodyPr/>
        <a:lstStyle/>
        <a:p>
          <a:endParaRPr lang="el-GR"/>
        </a:p>
      </dgm:t>
    </dgm:pt>
    <dgm:pt modelId="{DE5CF551-E3EC-4B7E-9F13-FC20852E10E6}" type="sibTrans" cxnId="{3F99265D-F76F-4BD0-BD89-AA274903C319}">
      <dgm:prSet/>
      <dgm:spPr/>
      <dgm:t>
        <a:bodyPr/>
        <a:lstStyle/>
        <a:p>
          <a:endParaRPr lang="el-GR"/>
        </a:p>
      </dgm:t>
    </dgm:pt>
    <dgm:pt modelId="{1CF3A713-C2DB-4BBE-9B8A-01AD7AE13F44}">
      <dgm:prSet phldrT="[Κείμενο]" custT="1"/>
      <dgm:spPr/>
      <dgm:t>
        <a:bodyPr/>
        <a:lstStyle/>
        <a:p>
          <a:r>
            <a:rPr lang="el-GR" sz="2000" dirty="0" smtClean="0">
              <a:latin typeface="Calibri" panose="020F0502020204030204" pitchFamily="34" charset="0"/>
              <a:cs typeface="Calibri" panose="020F0502020204030204" pitchFamily="34" charset="0"/>
            </a:rPr>
            <a:t>Αλληλεπίδραση με υπολογιστικά περιβάλλοντα </a:t>
          </a:r>
          <a:r>
            <a:rPr lang="el-GR" sz="2000" dirty="0" smtClean="0">
              <a:latin typeface="Calibri" panose="020F0502020204030204" pitchFamily="34" charset="0"/>
              <a:cs typeface="Calibri" panose="020F0502020204030204" pitchFamily="34" charset="0"/>
              <a:sym typeface="Wingdings" panose="05000000000000000000" pitchFamily="2" charset="2"/>
            </a:rPr>
            <a:t> </a:t>
          </a:r>
          <a:r>
            <a:rPr lang="el-GR" sz="2000" dirty="0" smtClean="0">
              <a:latin typeface="Calibri" panose="020F0502020204030204" pitchFamily="34" charset="0"/>
              <a:cs typeface="Calibri" panose="020F0502020204030204" pitchFamily="34" charset="0"/>
            </a:rPr>
            <a:t>Διέγερση ενδιαφέροντος/Ενίσχυση κινήτρων</a:t>
          </a:r>
          <a:endParaRPr lang="el-GR" sz="2000" dirty="0">
            <a:latin typeface="Calibri" panose="020F0502020204030204" pitchFamily="34" charset="0"/>
            <a:cs typeface="Calibri" panose="020F0502020204030204" pitchFamily="34" charset="0"/>
          </a:endParaRPr>
        </a:p>
      </dgm:t>
    </dgm:pt>
    <dgm:pt modelId="{09913091-16E7-4280-926B-FA744B4EE941}" type="parTrans" cxnId="{19302737-A5FB-4290-B945-01E31DBB92F1}">
      <dgm:prSet/>
      <dgm:spPr/>
      <dgm:t>
        <a:bodyPr/>
        <a:lstStyle/>
        <a:p>
          <a:endParaRPr lang="el-GR"/>
        </a:p>
      </dgm:t>
    </dgm:pt>
    <dgm:pt modelId="{F8BA8EBB-8421-4769-B523-F1E57417F8C9}" type="sibTrans" cxnId="{19302737-A5FB-4290-B945-01E31DBB92F1}">
      <dgm:prSet/>
      <dgm:spPr/>
      <dgm:t>
        <a:bodyPr/>
        <a:lstStyle/>
        <a:p>
          <a:endParaRPr lang="el-GR"/>
        </a:p>
      </dgm:t>
    </dgm:pt>
    <dgm:pt modelId="{9DD31F0E-5D5F-4E74-A00C-196062FBC28B}">
      <dgm:prSet phldrT="[Κείμενο]" custT="1"/>
      <dgm:spPr/>
      <dgm:t>
        <a:bodyPr/>
        <a:lstStyle/>
        <a:p>
          <a:r>
            <a:rPr lang="el-GR" sz="2000" dirty="0" smtClean="0">
              <a:latin typeface="Calibri" panose="020F0502020204030204" pitchFamily="34" charset="0"/>
              <a:cs typeface="Calibri" panose="020F0502020204030204" pitchFamily="34" charset="0"/>
            </a:rPr>
            <a:t>Καθοδήγηση/</a:t>
          </a:r>
        </a:p>
        <a:p>
          <a:r>
            <a:rPr lang="el-GR" sz="2000" dirty="0" smtClean="0">
              <a:latin typeface="Calibri" panose="020F0502020204030204" pitchFamily="34" charset="0"/>
              <a:cs typeface="Calibri" panose="020F0502020204030204" pitchFamily="34" charset="0"/>
            </a:rPr>
            <a:t>Ενθάρρυνση </a:t>
          </a:r>
          <a:r>
            <a:rPr lang="el-GR" sz="2000" dirty="0" smtClean="0">
              <a:latin typeface="Calibri" panose="020F0502020204030204" pitchFamily="34" charset="0"/>
              <a:cs typeface="Calibri" panose="020F0502020204030204" pitchFamily="34" charset="0"/>
              <a:sym typeface="Wingdings" panose="05000000000000000000" pitchFamily="2" charset="2"/>
            </a:rPr>
            <a:t> </a:t>
          </a:r>
          <a:r>
            <a:rPr lang="el-GR" sz="2000" dirty="0" smtClean="0">
              <a:latin typeface="Calibri" panose="020F0502020204030204" pitchFamily="34" charset="0"/>
              <a:cs typeface="Calibri" panose="020F0502020204030204" pitchFamily="34" charset="0"/>
            </a:rPr>
            <a:t>Διαμόρφωση νέων στρατηγικών μάθησης</a:t>
          </a:r>
          <a:endParaRPr lang="el-GR" sz="2000" dirty="0">
            <a:latin typeface="Calibri" panose="020F0502020204030204" pitchFamily="34" charset="0"/>
            <a:cs typeface="Calibri" panose="020F0502020204030204" pitchFamily="34" charset="0"/>
          </a:endParaRPr>
        </a:p>
      </dgm:t>
    </dgm:pt>
    <dgm:pt modelId="{36D188FF-74CB-4617-AB38-50A96E32BFCC}" type="parTrans" cxnId="{6D698AB9-8A41-4468-967B-14C279FE4101}">
      <dgm:prSet/>
      <dgm:spPr/>
      <dgm:t>
        <a:bodyPr/>
        <a:lstStyle/>
        <a:p>
          <a:endParaRPr lang="el-GR"/>
        </a:p>
      </dgm:t>
    </dgm:pt>
    <dgm:pt modelId="{ECB54CE0-81D2-4FBA-A173-B632DF655174}" type="sibTrans" cxnId="{6D698AB9-8A41-4468-967B-14C279FE4101}">
      <dgm:prSet/>
      <dgm:spPr/>
      <dgm:t>
        <a:bodyPr/>
        <a:lstStyle/>
        <a:p>
          <a:endParaRPr lang="el-GR"/>
        </a:p>
      </dgm:t>
    </dgm:pt>
    <dgm:pt modelId="{45CFEDB2-4275-4723-9546-033081E66B68}">
      <dgm:prSet phldrT="[Κείμενο]" custT="1"/>
      <dgm:spPr/>
      <dgm:t>
        <a:bodyPr/>
        <a:lstStyle/>
        <a:p>
          <a:r>
            <a:rPr lang="el-GR" sz="2000" dirty="0" smtClean="0">
              <a:latin typeface="Calibri" panose="020F0502020204030204" pitchFamily="34" charset="0"/>
              <a:cs typeface="Calibri" panose="020F0502020204030204" pitchFamily="34" charset="0"/>
            </a:rPr>
            <a:t>Ανάπτυξη αυτοπεποίθησης/Αυτενεργός δράση </a:t>
          </a:r>
          <a:r>
            <a:rPr lang="el-GR" sz="2000" dirty="0" smtClean="0">
              <a:latin typeface="Calibri" panose="020F0502020204030204" pitchFamily="34" charset="0"/>
              <a:cs typeface="Calibri" panose="020F0502020204030204" pitchFamily="34" charset="0"/>
              <a:sym typeface="Wingdings" panose="05000000000000000000" pitchFamily="2" charset="2"/>
            </a:rPr>
            <a:t> Αποτελεσματικότερη μάθηση</a:t>
          </a:r>
          <a:endParaRPr lang="el-GR" sz="2000" dirty="0">
            <a:latin typeface="Calibri" panose="020F0502020204030204" pitchFamily="34" charset="0"/>
            <a:cs typeface="Calibri" panose="020F0502020204030204" pitchFamily="34" charset="0"/>
          </a:endParaRPr>
        </a:p>
      </dgm:t>
    </dgm:pt>
    <dgm:pt modelId="{0E5B9411-8BA0-4F68-895D-4C97443BDFEC}" type="parTrans" cxnId="{9BDE227F-C40A-479C-A732-89C6F3EE9B4C}">
      <dgm:prSet/>
      <dgm:spPr/>
      <dgm:t>
        <a:bodyPr/>
        <a:lstStyle/>
        <a:p>
          <a:endParaRPr lang="el-GR"/>
        </a:p>
      </dgm:t>
    </dgm:pt>
    <dgm:pt modelId="{F63BC16F-395F-4006-A7BB-4B3FDF3A9D2E}" type="sibTrans" cxnId="{9BDE227F-C40A-479C-A732-89C6F3EE9B4C}">
      <dgm:prSet/>
      <dgm:spPr/>
      <dgm:t>
        <a:bodyPr/>
        <a:lstStyle/>
        <a:p>
          <a:endParaRPr lang="el-GR"/>
        </a:p>
      </dgm:t>
    </dgm:pt>
    <dgm:pt modelId="{72DDC3FF-4EF7-4352-90CF-37E3252034EE}" type="pres">
      <dgm:prSet presAssocID="{FFBB78CC-753A-4971-9121-F83AE32966BA}" presName="Name0" presStyleCnt="0">
        <dgm:presLayoutVars>
          <dgm:chPref val="1"/>
          <dgm:dir/>
          <dgm:animOne val="branch"/>
          <dgm:animLvl val="lvl"/>
          <dgm:resizeHandles val="exact"/>
        </dgm:presLayoutVars>
      </dgm:prSet>
      <dgm:spPr/>
      <dgm:t>
        <a:bodyPr/>
        <a:lstStyle/>
        <a:p>
          <a:endParaRPr lang="el-GR"/>
        </a:p>
      </dgm:t>
    </dgm:pt>
    <dgm:pt modelId="{11A76D45-E8E5-4024-97A2-F857759B0414}" type="pres">
      <dgm:prSet presAssocID="{510601D7-C248-4E7B-BB79-DEC19BAE3829}" presName="root1" presStyleCnt="0"/>
      <dgm:spPr/>
    </dgm:pt>
    <dgm:pt modelId="{7AD8EFA3-E3F1-4DBA-9B68-A9259E5E95C2}" type="pres">
      <dgm:prSet presAssocID="{510601D7-C248-4E7B-BB79-DEC19BAE3829}" presName="LevelOneTextNode" presStyleLbl="node0" presStyleIdx="0" presStyleCnt="1" custAng="0" custScaleY="103015" custLinFactNeighborX="1699" custLinFactNeighborY="1478">
        <dgm:presLayoutVars>
          <dgm:chPref val="3"/>
        </dgm:presLayoutVars>
      </dgm:prSet>
      <dgm:spPr/>
      <dgm:t>
        <a:bodyPr/>
        <a:lstStyle/>
        <a:p>
          <a:endParaRPr lang="el-GR"/>
        </a:p>
      </dgm:t>
    </dgm:pt>
    <dgm:pt modelId="{1294107F-808A-4C53-92B9-65ED1EA9D849}" type="pres">
      <dgm:prSet presAssocID="{510601D7-C248-4E7B-BB79-DEC19BAE3829}" presName="level2hierChild" presStyleCnt="0"/>
      <dgm:spPr/>
    </dgm:pt>
    <dgm:pt modelId="{1A2EBFB9-3B6E-4D73-8E60-4295B346540F}" type="pres">
      <dgm:prSet presAssocID="{09913091-16E7-4280-926B-FA744B4EE941}" presName="conn2-1" presStyleLbl="parChTrans1D2" presStyleIdx="0" presStyleCnt="3"/>
      <dgm:spPr/>
      <dgm:t>
        <a:bodyPr/>
        <a:lstStyle/>
        <a:p>
          <a:endParaRPr lang="el-GR"/>
        </a:p>
      </dgm:t>
    </dgm:pt>
    <dgm:pt modelId="{1599B1D5-77B3-40F5-853F-819AE096174F}" type="pres">
      <dgm:prSet presAssocID="{09913091-16E7-4280-926B-FA744B4EE941}" presName="connTx" presStyleLbl="parChTrans1D2" presStyleIdx="0" presStyleCnt="3"/>
      <dgm:spPr/>
      <dgm:t>
        <a:bodyPr/>
        <a:lstStyle/>
        <a:p>
          <a:endParaRPr lang="el-GR"/>
        </a:p>
      </dgm:t>
    </dgm:pt>
    <dgm:pt modelId="{A53B5B9D-A8D1-4F20-AD76-DA1023E72090}" type="pres">
      <dgm:prSet presAssocID="{1CF3A713-C2DB-4BBE-9B8A-01AD7AE13F44}" presName="root2" presStyleCnt="0"/>
      <dgm:spPr/>
    </dgm:pt>
    <dgm:pt modelId="{4D7C5863-26BE-4329-B506-B768CA0762F2}" type="pres">
      <dgm:prSet presAssocID="{1CF3A713-C2DB-4BBE-9B8A-01AD7AE13F44}" presName="LevelTwoTextNode" presStyleLbl="node2" presStyleIdx="0" presStyleCnt="3" custScaleX="118232" custScaleY="201711">
        <dgm:presLayoutVars>
          <dgm:chPref val="3"/>
        </dgm:presLayoutVars>
      </dgm:prSet>
      <dgm:spPr/>
      <dgm:t>
        <a:bodyPr/>
        <a:lstStyle/>
        <a:p>
          <a:endParaRPr lang="el-GR"/>
        </a:p>
      </dgm:t>
    </dgm:pt>
    <dgm:pt modelId="{F7532D3C-6EE2-4B4C-AC81-0B2B22FB9779}" type="pres">
      <dgm:prSet presAssocID="{1CF3A713-C2DB-4BBE-9B8A-01AD7AE13F44}" presName="level3hierChild" presStyleCnt="0"/>
      <dgm:spPr/>
    </dgm:pt>
    <dgm:pt modelId="{95C9E8A9-517E-40B6-8E5A-712BDB2A12F3}" type="pres">
      <dgm:prSet presAssocID="{36D188FF-74CB-4617-AB38-50A96E32BFCC}" presName="conn2-1" presStyleLbl="parChTrans1D2" presStyleIdx="1" presStyleCnt="3"/>
      <dgm:spPr/>
      <dgm:t>
        <a:bodyPr/>
        <a:lstStyle/>
        <a:p>
          <a:endParaRPr lang="el-GR"/>
        </a:p>
      </dgm:t>
    </dgm:pt>
    <dgm:pt modelId="{62F17A01-3A7F-4E64-BF22-DD3C03BD2663}" type="pres">
      <dgm:prSet presAssocID="{36D188FF-74CB-4617-AB38-50A96E32BFCC}" presName="connTx" presStyleLbl="parChTrans1D2" presStyleIdx="1" presStyleCnt="3"/>
      <dgm:spPr/>
      <dgm:t>
        <a:bodyPr/>
        <a:lstStyle/>
        <a:p>
          <a:endParaRPr lang="el-GR"/>
        </a:p>
      </dgm:t>
    </dgm:pt>
    <dgm:pt modelId="{054AAA29-BCF6-443D-926D-CD2DA444F8A8}" type="pres">
      <dgm:prSet presAssocID="{9DD31F0E-5D5F-4E74-A00C-196062FBC28B}" presName="root2" presStyleCnt="0"/>
      <dgm:spPr/>
    </dgm:pt>
    <dgm:pt modelId="{3D9334F0-7E49-42A1-9B11-BE5ABE673220}" type="pres">
      <dgm:prSet presAssocID="{9DD31F0E-5D5F-4E74-A00C-196062FBC28B}" presName="LevelTwoTextNode" presStyleLbl="node2" presStyleIdx="1" presStyleCnt="3" custScaleX="118562" custScaleY="155821">
        <dgm:presLayoutVars>
          <dgm:chPref val="3"/>
        </dgm:presLayoutVars>
      </dgm:prSet>
      <dgm:spPr/>
      <dgm:t>
        <a:bodyPr/>
        <a:lstStyle/>
        <a:p>
          <a:endParaRPr lang="el-GR"/>
        </a:p>
      </dgm:t>
    </dgm:pt>
    <dgm:pt modelId="{11BBDB1F-E6C4-49CD-A37B-20A1D987557B}" type="pres">
      <dgm:prSet presAssocID="{9DD31F0E-5D5F-4E74-A00C-196062FBC28B}" presName="level3hierChild" presStyleCnt="0"/>
      <dgm:spPr/>
    </dgm:pt>
    <dgm:pt modelId="{9A12ECED-2A09-4586-9B0F-89C6EFB75CEB}" type="pres">
      <dgm:prSet presAssocID="{0E5B9411-8BA0-4F68-895D-4C97443BDFEC}" presName="conn2-1" presStyleLbl="parChTrans1D2" presStyleIdx="2" presStyleCnt="3"/>
      <dgm:spPr/>
      <dgm:t>
        <a:bodyPr/>
        <a:lstStyle/>
        <a:p>
          <a:endParaRPr lang="el-GR"/>
        </a:p>
      </dgm:t>
    </dgm:pt>
    <dgm:pt modelId="{E72B56AA-55B6-411D-8EF3-F10058A009B0}" type="pres">
      <dgm:prSet presAssocID="{0E5B9411-8BA0-4F68-895D-4C97443BDFEC}" presName="connTx" presStyleLbl="parChTrans1D2" presStyleIdx="2" presStyleCnt="3"/>
      <dgm:spPr/>
      <dgm:t>
        <a:bodyPr/>
        <a:lstStyle/>
        <a:p>
          <a:endParaRPr lang="el-GR"/>
        </a:p>
      </dgm:t>
    </dgm:pt>
    <dgm:pt modelId="{4AB850CC-C8D2-4375-869A-4113F13EAB3F}" type="pres">
      <dgm:prSet presAssocID="{45CFEDB2-4275-4723-9546-033081E66B68}" presName="root2" presStyleCnt="0"/>
      <dgm:spPr/>
    </dgm:pt>
    <dgm:pt modelId="{0062DED4-4949-409F-B4B3-A53F9EE2F555}" type="pres">
      <dgm:prSet presAssocID="{45CFEDB2-4275-4723-9546-033081E66B68}" presName="LevelTwoTextNode" presStyleLbl="node2" presStyleIdx="2" presStyleCnt="3" custScaleX="120122" custScaleY="133980">
        <dgm:presLayoutVars>
          <dgm:chPref val="3"/>
        </dgm:presLayoutVars>
      </dgm:prSet>
      <dgm:spPr/>
      <dgm:t>
        <a:bodyPr/>
        <a:lstStyle/>
        <a:p>
          <a:endParaRPr lang="el-GR"/>
        </a:p>
      </dgm:t>
    </dgm:pt>
    <dgm:pt modelId="{FBFE28D7-EA7F-4CF5-81E3-FAC14B43B925}" type="pres">
      <dgm:prSet presAssocID="{45CFEDB2-4275-4723-9546-033081E66B68}" presName="level3hierChild" presStyleCnt="0"/>
      <dgm:spPr/>
    </dgm:pt>
  </dgm:ptLst>
  <dgm:cxnLst>
    <dgm:cxn modelId="{8C8AB8FA-7D91-4E45-857A-7A620D71E346}" type="presOf" srcId="{45CFEDB2-4275-4723-9546-033081E66B68}" destId="{0062DED4-4949-409F-B4B3-A53F9EE2F555}" srcOrd="0" destOrd="0" presId="urn:microsoft.com/office/officeart/2008/layout/HorizontalMultiLevelHierarchy"/>
    <dgm:cxn modelId="{51879295-B463-46D6-910B-8264EE011D70}" type="presOf" srcId="{36D188FF-74CB-4617-AB38-50A96E32BFCC}" destId="{95C9E8A9-517E-40B6-8E5A-712BDB2A12F3}" srcOrd="0" destOrd="0" presId="urn:microsoft.com/office/officeart/2008/layout/HorizontalMultiLevelHierarchy"/>
    <dgm:cxn modelId="{E3394F78-04B4-4795-A2A5-B50300C22075}" type="presOf" srcId="{1CF3A713-C2DB-4BBE-9B8A-01AD7AE13F44}" destId="{4D7C5863-26BE-4329-B506-B768CA0762F2}" srcOrd="0" destOrd="0" presId="urn:microsoft.com/office/officeart/2008/layout/HorizontalMultiLevelHierarchy"/>
    <dgm:cxn modelId="{9BDE227F-C40A-479C-A732-89C6F3EE9B4C}" srcId="{510601D7-C248-4E7B-BB79-DEC19BAE3829}" destId="{45CFEDB2-4275-4723-9546-033081E66B68}" srcOrd="2" destOrd="0" parTransId="{0E5B9411-8BA0-4F68-895D-4C97443BDFEC}" sibTransId="{F63BC16F-395F-4006-A7BB-4B3FDF3A9D2E}"/>
    <dgm:cxn modelId="{9FD6101B-8EA9-48A4-86A3-759F5AC8202F}" type="presOf" srcId="{FFBB78CC-753A-4971-9121-F83AE32966BA}" destId="{72DDC3FF-4EF7-4352-90CF-37E3252034EE}" srcOrd="0" destOrd="0" presId="urn:microsoft.com/office/officeart/2008/layout/HorizontalMultiLevelHierarchy"/>
    <dgm:cxn modelId="{19302737-A5FB-4290-B945-01E31DBB92F1}" srcId="{510601D7-C248-4E7B-BB79-DEC19BAE3829}" destId="{1CF3A713-C2DB-4BBE-9B8A-01AD7AE13F44}" srcOrd="0" destOrd="0" parTransId="{09913091-16E7-4280-926B-FA744B4EE941}" sibTransId="{F8BA8EBB-8421-4769-B523-F1E57417F8C9}"/>
    <dgm:cxn modelId="{6D698AB9-8A41-4468-967B-14C279FE4101}" srcId="{510601D7-C248-4E7B-BB79-DEC19BAE3829}" destId="{9DD31F0E-5D5F-4E74-A00C-196062FBC28B}" srcOrd="1" destOrd="0" parTransId="{36D188FF-74CB-4617-AB38-50A96E32BFCC}" sibTransId="{ECB54CE0-81D2-4FBA-A173-B632DF655174}"/>
    <dgm:cxn modelId="{204EF162-4BEC-4CF3-BEF8-4CC42B2BB8D6}" type="presOf" srcId="{9DD31F0E-5D5F-4E74-A00C-196062FBC28B}" destId="{3D9334F0-7E49-42A1-9B11-BE5ABE673220}" srcOrd="0" destOrd="0" presId="urn:microsoft.com/office/officeart/2008/layout/HorizontalMultiLevelHierarchy"/>
    <dgm:cxn modelId="{4248DFE8-F446-4B1A-AAA8-35A17EE1BAE9}" type="presOf" srcId="{510601D7-C248-4E7B-BB79-DEC19BAE3829}" destId="{7AD8EFA3-E3F1-4DBA-9B68-A9259E5E95C2}" srcOrd="0" destOrd="0" presId="urn:microsoft.com/office/officeart/2008/layout/HorizontalMultiLevelHierarchy"/>
    <dgm:cxn modelId="{5537D65A-8E1E-4554-B480-7DC6BA654650}" type="presOf" srcId="{0E5B9411-8BA0-4F68-895D-4C97443BDFEC}" destId="{9A12ECED-2A09-4586-9B0F-89C6EFB75CEB}" srcOrd="0" destOrd="0" presId="urn:microsoft.com/office/officeart/2008/layout/HorizontalMultiLevelHierarchy"/>
    <dgm:cxn modelId="{85B8C2B4-319C-4213-B65B-75D7E6E337E1}" type="presOf" srcId="{09913091-16E7-4280-926B-FA744B4EE941}" destId="{1A2EBFB9-3B6E-4D73-8E60-4295B346540F}" srcOrd="0" destOrd="0" presId="urn:microsoft.com/office/officeart/2008/layout/HorizontalMultiLevelHierarchy"/>
    <dgm:cxn modelId="{DFE72A1B-1327-4B9E-AC04-577A36905E39}" type="presOf" srcId="{36D188FF-74CB-4617-AB38-50A96E32BFCC}" destId="{62F17A01-3A7F-4E64-BF22-DD3C03BD2663}" srcOrd="1" destOrd="0" presId="urn:microsoft.com/office/officeart/2008/layout/HorizontalMultiLevelHierarchy"/>
    <dgm:cxn modelId="{103D83DB-D5A1-4C94-94F3-2C4321FEC8C8}" type="presOf" srcId="{09913091-16E7-4280-926B-FA744B4EE941}" destId="{1599B1D5-77B3-40F5-853F-819AE096174F}" srcOrd="1" destOrd="0" presId="urn:microsoft.com/office/officeart/2008/layout/HorizontalMultiLevelHierarchy"/>
    <dgm:cxn modelId="{B7CD814A-783A-440A-9EEA-5FDDFDFE1800}" type="presOf" srcId="{0E5B9411-8BA0-4F68-895D-4C97443BDFEC}" destId="{E72B56AA-55B6-411D-8EF3-F10058A009B0}" srcOrd="1" destOrd="0" presId="urn:microsoft.com/office/officeart/2008/layout/HorizontalMultiLevelHierarchy"/>
    <dgm:cxn modelId="{3F99265D-F76F-4BD0-BD89-AA274903C319}" srcId="{FFBB78CC-753A-4971-9121-F83AE32966BA}" destId="{510601D7-C248-4E7B-BB79-DEC19BAE3829}" srcOrd="0" destOrd="0" parTransId="{A1E67651-1476-464D-8594-AFD8591666A4}" sibTransId="{DE5CF551-E3EC-4B7E-9F13-FC20852E10E6}"/>
    <dgm:cxn modelId="{F11025A1-EDA6-423C-8952-9EE02FAE3E4E}" type="presParOf" srcId="{72DDC3FF-4EF7-4352-90CF-37E3252034EE}" destId="{11A76D45-E8E5-4024-97A2-F857759B0414}" srcOrd="0" destOrd="0" presId="urn:microsoft.com/office/officeart/2008/layout/HorizontalMultiLevelHierarchy"/>
    <dgm:cxn modelId="{9E0192D0-90E2-4B66-BD45-6AF1D3042F9A}" type="presParOf" srcId="{11A76D45-E8E5-4024-97A2-F857759B0414}" destId="{7AD8EFA3-E3F1-4DBA-9B68-A9259E5E95C2}" srcOrd="0" destOrd="0" presId="urn:microsoft.com/office/officeart/2008/layout/HorizontalMultiLevelHierarchy"/>
    <dgm:cxn modelId="{CDD19765-6428-4810-A29E-19B09C3C7C60}" type="presParOf" srcId="{11A76D45-E8E5-4024-97A2-F857759B0414}" destId="{1294107F-808A-4C53-92B9-65ED1EA9D849}" srcOrd="1" destOrd="0" presId="urn:microsoft.com/office/officeart/2008/layout/HorizontalMultiLevelHierarchy"/>
    <dgm:cxn modelId="{E8DCF155-17BD-4AB6-AB50-B456D1CC3C2D}" type="presParOf" srcId="{1294107F-808A-4C53-92B9-65ED1EA9D849}" destId="{1A2EBFB9-3B6E-4D73-8E60-4295B346540F}" srcOrd="0" destOrd="0" presId="urn:microsoft.com/office/officeart/2008/layout/HorizontalMultiLevelHierarchy"/>
    <dgm:cxn modelId="{1DBAE062-2C86-467E-B95D-E48A2E53312C}" type="presParOf" srcId="{1A2EBFB9-3B6E-4D73-8E60-4295B346540F}" destId="{1599B1D5-77B3-40F5-853F-819AE096174F}" srcOrd="0" destOrd="0" presId="urn:microsoft.com/office/officeart/2008/layout/HorizontalMultiLevelHierarchy"/>
    <dgm:cxn modelId="{376EEDC5-5FA8-48C1-8E17-9E5867411BE4}" type="presParOf" srcId="{1294107F-808A-4C53-92B9-65ED1EA9D849}" destId="{A53B5B9D-A8D1-4F20-AD76-DA1023E72090}" srcOrd="1" destOrd="0" presId="urn:microsoft.com/office/officeart/2008/layout/HorizontalMultiLevelHierarchy"/>
    <dgm:cxn modelId="{837FC2EA-77BC-4B77-BCBA-11C26141C85A}" type="presParOf" srcId="{A53B5B9D-A8D1-4F20-AD76-DA1023E72090}" destId="{4D7C5863-26BE-4329-B506-B768CA0762F2}" srcOrd="0" destOrd="0" presId="urn:microsoft.com/office/officeart/2008/layout/HorizontalMultiLevelHierarchy"/>
    <dgm:cxn modelId="{8762FA74-8BE4-4E97-A177-89E0AE1F03E9}" type="presParOf" srcId="{A53B5B9D-A8D1-4F20-AD76-DA1023E72090}" destId="{F7532D3C-6EE2-4B4C-AC81-0B2B22FB9779}" srcOrd="1" destOrd="0" presId="urn:microsoft.com/office/officeart/2008/layout/HorizontalMultiLevelHierarchy"/>
    <dgm:cxn modelId="{953378E8-E194-491D-A92D-FFC7E75DC8E9}" type="presParOf" srcId="{1294107F-808A-4C53-92B9-65ED1EA9D849}" destId="{95C9E8A9-517E-40B6-8E5A-712BDB2A12F3}" srcOrd="2" destOrd="0" presId="urn:microsoft.com/office/officeart/2008/layout/HorizontalMultiLevelHierarchy"/>
    <dgm:cxn modelId="{F3F3FC50-DB49-45BA-B053-465A8F80FE39}" type="presParOf" srcId="{95C9E8A9-517E-40B6-8E5A-712BDB2A12F3}" destId="{62F17A01-3A7F-4E64-BF22-DD3C03BD2663}" srcOrd="0" destOrd="0" presId="urn:microsoft.com/office/officeart/2008/layout/HorizontalMultiLevelHierarchy"/>
    <dgm:cxn modelId="{7267A282-42FE-4FEC-84D6-0D075A190E93}" type="presParOf" srcId="{1294107F-808A-4C53-92B9-65ED1EA9D849}" destId="{054AAA29-BCF6-443D-926D-CD2DA444F8A8}" srcOrd="3" destOrd="0" presId="urn:microsoft.com/office/officeart/2008/layout/HorizontalMultiLevelHierarchy"/>
    <dgm:cxn modelId="{77A8329E-9386-4E5C-B80C-B902384CCC3C}" type="presParOf" srcId="{054AAA29-BCF6-443D-926D-CD2DA444F8A8}" destId="{3D9334F0-7E49-42A1-9B11-BE5ABE673220}" srcOrd="0" destOrd="0" presId="urn:microsoft.com/office/officeart/2008/layout/HorizontalMultiLevelHierarchy"/>
    <dgm:cxn modelId="{64E08B96-5AD5-4654-8E0C-3C5A98DB6B21}" type="presParOf" srcId="{054AAA29-BCF6-443D-926D-CD2DA444F8A8}" destId="{11BBDB1F-E6C4-49CD-A37B-20A1D987557B}" srcOrd="1" destOrd="0" presId="urn:microsoft.com/office/officeart/2008/layout/HorizontalMultiLevelHierarchy"/>
    <dgm:cxn modelId="{41B2910C-CDD0-47AA-90C0-7906BAE791AF}" type="presParOf" srcId="{1294107F-808A-4C53-92B9-65ED1EA9D849}" destId="{9A12ECED-2A09-4586-9B0F-89C6EFB75CEB}" srcOrd="4" destOrd="0" presId="urn:microsoft.com/office/officeart/2008/layout/HorizontalMultiLevelHierarchy"/>
    <dgm:cxn modelId="{CEF4BB39-48DC-4C17-8BDC-C202B46FB3D7}" type="presParOf" srcId="{9A12ECED-2A09-4586-9B0F-89C6EFB75CEB}" destId="{E72B56AA-55B6-411D-8EF3-F10058A009B0}" srcOrd="0" destOrd="0" presId="urn:microsoft.com/office/officeart/2008/layout/HorizontalMultiLevelHierarchy"/>
    <dgm:cxn modelId="{70E5B2C3-9281-42AB-9200-B7C2F13D4C74}" type="presParOf" srcId="{1294107F-808A-4C53-92B9-65ED1EA9D849}" destId="{4AB850CC-C8D2-4375-869A-4113F13EAB3F}" srcOrd="5" destOrd="0" presId="urn:microsoft.com/office/officeart/2008/layout/HorizontalMultiLevelHierarchy"/>
    <dgm:cxn modelId="{1DB373F3-60A6-4AAC-9159-F60B68CBF15B}" type="presParOf" srcId="{4AB850CC-C8D2-4375-869A-4113F13EAB3F}" destId="{0062DED4-4949-409F-B4B3-A53F9EE2F555}" srcOrd="0" destOrd="0" presId="urn:microsoft.com/office/officeart/2008/layout/HorizontalMultiLevelHierarchy"/>
    <dgm:cxn modelId="{A1507E84-C413-4632-BA2E-1790E0A55015}" type="presParOf" srcId="{4AB850CC-C8D2-4375-869A-4113F13EAB3F}" destId="{FBFE28D7-EA7F-4CF5-81E3-FAC14B43B925}"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FBB78CC-753A-4971-9121-F83AE32966BA}"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l-GR"/>
        </a:p>
      </dgm:t>
    </dgm:pt>
    <dgm:pt modelId="{510601D7-C248-4E7B-BB79-DEC19BAE3829}">
      <dgm:prSet phldrT="[Κείμενο]" custT="1"/>
      <dgm:spPr/>
      <dgm:t>
        <a:bodyPr/>
        <a:lstStyle/>
        <a:p>
          <a:r>
            <a:rPr lang="el-GR" sz="2400" dirty="0" smtClean="0">
              <a:latin typeface="Calibri" panose="020F0502020204030204" pitchFamily="34" charset="0"/>
              <a:cs typeface="Calibri" panose="020F0502020204030204" pitchFamily="34" charset="0"/>
            </a:rPr>
            <a:t>ΨΗΦΙΑΚΟ ΠΑΡΑΜΥΘΙ</a:t>
          </a:r>
          <a:endParaRPr lang="el-GR" sz="2400" dirty="0">
            <a:latin typeface="Calibri" panose="020F0502020204030204" pitchFamily="34" charset="0"/>
            <a:cs typeface="Calibri" panose="020F0502020204030204" pitchFamily="34" charset="0"/>
          </a:endParaRPr>
        </a:p>
      </dgm:t>
    </dgm:pt>
    <dgm:pt modelId="{A1E67651-1476-464D-8594-AFD8591666A4}" type="parTrans" cxnId="{3F99265D-F76F-4BD0-BD89-AA274903C319}">
      <dgm:prSet/>
      <dgm:spPr/>
      <dgm:t>
        <a:bodyPr/>
        <a:lstStyle/>
        <a:p>
          <a:endParaRPr lang="el-GR"/>
        </a:p>
      </dgm:t>
    </dgm:pt>
    <dgm:pt modelId="{DE5CF551-E3EC-4B7E-9F13-FC20852E10E6}" type="sibTrans" cxnId="{3F99265D-F76F-4BD0-BD89-AA274903C319}">
      <dgm:prSet/>
      <dgm:spPr/>
      <dgm:t>
        <a:bodyPr/>
        <a:lstStyle/>
        <a:p>
          <a:endParaRPr lang="el-GR"/>
        </a:p>
      </dgm:t>
    </dgm:pt>
    <dgm:pt modelId="{1CF3A713-C2DB-4BBE-9B8A-01AD7AE13F44}">
      <dgm:prSet phldrT="[Κείμενο]" custT="1"/>
      <dgm:spPr/>
      <dgm:t>
        <a:bodyPr/>
        <a:lstStyle/>
        <a:p>
          <a:r>
            <a:rPr lang="el-GR" sz="2000" dirty="0" smtClean="0">
              <a:latin typeface="Calibri" panose="020F0502020204030204" pitchFamily="34" charset="0"/>
              <a:cs typeface="Calibri" panose="020F0502020204030204" pitchFamily="34" charset="0"/>
            </a:rPr>
            <a:t>Ψηφιακά μέσα </a:t>
          </a:r>
          <a:r>
            <a:rPr lang="el-GR" sz="2000" dirty="0" smtClean="0">
              <a:latin typeface="Calibri" panose="020F0502020204030204" pitchFamily="34" charset="0"/>
              <a:cs typeface="Calibri" panose="020F0502020204030204" pitchFamily="34" charset="0"/>
              <a:sym typeface="Wingdings" panose="05000000000000000000" pitchFamily="2" charset="2"/>
            </a:rPr>
            <a:t> </a:t>
          </a:r>
          <a:r>
            <a:rPr lang="el-GR" sz="2000" dirty="0" smtClean="0">
              <a:latin typeface="Calibri" panose="020F0502020204030204" pitchFamily="34" charset="0"/>
              <a:cs typeface="Calibri" panose="020F0502020204030204" pitchFamily="34" charset="0"/>
            </a:rPr>
            <a:t>Ενδιαφέρον/ευχάριστο/ ελκυστικό περιβάλλον</a:t>
          </a:r>
          <a:endParaRPr lang="el-GR" sz="2000" dirty="0">
            <a:latin typeface="Calibri" panose="020F0502020204030204" pitchFamily="34" charset="0"/>
            <a:cs typeface="Calibri" panose="020F0502020204030204" pitchFamily="34" charset="0"/>
          </a:endParaRPr>
        </a:p>
      </dgm:t>
    </dgm:pt>
    <dgm:pt modelId="{09913091-16E7-4280-926B-FA744B4EE941}" type="parTrans" cxnId="{19302737-A5FB-4290-B945-01E31DBB92F1}">
      <dgm:prSet/>
      <dgm:spPr/>
      <dgm:t>
        <a:bodyPr/>
        <a:lstStyle/>
        <a:p>
          <a:endParaRPr lang="el-GR"/>
        </a:p>
      </dgm:t>
    </dgm:pt>
    <dgm:pt modelId="{F8BA8EBB-8421-4769-B523-F1E57417F8C9}" type="sibTrans" cxnId="{19302737-A5FB-4290-B945-01E31DBB92F1}">
      <dgm:prSet/>
      <dgm:spPr/>
      <dgm:t>
        <a:bodyPr/>
        <a:lstStyle/>
        <a:p>
          <a:endParaRPr lang="el-GR"/>
        </a:p>
      </dgm:t>
    </dgm:pt>
    <dgm:pt modelId="{9DD31F0E-5D5F-4E74-A00C-196062FBC28B}">
      <dgm:prSet phldrT="[Κείμενο]" custT="1"/>
      <dgm:spPr/>
      <dgm:t>
        <a:bodyPr/>
        <a:lstStyle/>
        <a:p>
          <a:r>
            <a:rPr lang="el-GR" sz="2000" dirty="0" smtClean="0">
              <a:latin typeface="Calibri" panose="020F0502020204030204" pitchFamily="34" charset="0"/>
              <a:cs typeface="Calibri" panose="020F0502020204030204" pitchFamily="34" charset="0"/>
            </a:rPr>
            <a:t>Ακουστικά, οπτικά και αισθητηριακά στοιχεία </a:t>
          </a:r>
          <a:r>
            <a:rPr lang="el-GR" sz="2000" dirty="0" smtClean="0">
              <a:latin typeface="Calibri" panose="020F0502020204030204" pitchFamily="34" charset="0"/>
              <a:cs typeface="Calibri" panose="020F0502020204030204" pitchFamily="34" charset="0"/>
              <a:sym typeface="Wingdings" panose="05000000000000000000" pitchFamily="2" charset="2"/>
            </a:rPr>
            <a:t> </a:t>
          </a:r>
          <a:r>
            <a:rPr lang="el-GR" sz="2000" dirty="0" smtClean="0">
              <a:latin typeface="Calibri" panose="020F0502020204030204" pitchFamily="34" charset="0"/>
              <a:cs typeface="Calibri" panose="020F0502020204030204" pitchFamily="34" charset="0"/>
            </a:rPr>
            <a:t>Ενεργοποίηση πλήθους γνωστικών διαδικασιών</a:t>
          </a:r>
          <a:endParaRPr lang="el-GR" sz="2000" dirty="0">
            <a:latin typeface="Calibri" panose="020F0502020204030204" pitchFamily="34" charset="0"/>
            <a:cs typeface="Calibri" panose="020F0502020204030204" pitchFamily="34" charset="0"/>
          </a:endParaRPr>
        </a:p>
      </dgm:t>
    </dgm:pt>
    <dgm:pt modelId="{36D188FF-74CB-4617-AB38-50A96E32BFCC}" type="parTrans" cxnId="{6D698AB9-8A41-4468-967B-14C279FE4101}">
      <dgm:prSet/>
      <dgm:spPr/>
      <dgm:t>
        <a:bodyPr/>
        <a:lstStyle/>
        <a:p>
          <a:endParaRPr lang="el-GR"/>
        </a:p>
      </dgm:t>
    </dgm:pt>
    <dgm:pt modelId="{ECB54CE0-81D2-4FBA-A173-B632DF655174}" type="sibTrans" cxnId="{6D698AB9-8A41-4468-967B-14C279FE4101}">
      <dgm:prSet/>
      <dgm:spPr/>
      <dgm:t>
        <a:bodyPr/>
        <a:lstStyle/>
        <a:p>
          <a:endParaRPr lang="el-GR"/>
        </a:p>
      </dgm:t>
    </dgm:pt>
    <dgm:pt modelId="{45CFEDB2-4275-4723-9546-033081E66B68}">
      <dgm:prSet phldrT="[Κείμενο]" custT="1"/>
      <dgm:spPr/>
      <dgm:t>
        <a:bodyPr/>
        <a:lstStyle/>
        <a:p>
          <a:r>
            <a:rPr lang="el-GR" sz="2000" dirty="0" smtClean="0">
              <a:latin typeface="Calibri" panose="020F0502020204030204" pitchFamily="34" charset="0"/>
              <a:cs typeface="Calibri" panose="020F0502020204030204" pitchFamily="34" charset="0"/>
            </a:rPr>
            <a:t>Ενεργοποίηση του ενδιαφέροντος, ακόμα και των πιο απρόθυμων μαθητών</a:t>
          </a:r>
          <a:endParaRPr lang="el-GR" sz="2000" dirty="0">
            <a:latin typeface="Calibri" panose="020F0502020204030204" pitchFamily="34" charset="0"/>
            <a:cs typeface="Calibri" panose="020F0502020204030204" pitchFamily="34" charset="0"/>
          </a:endParaRPr>
        </a:p>
      </dgm:t>
    </dgm:pt>
    <dgm:pt modelId="{0E5B9411-8BA0-4F68-895D-4C97443BDFEC}" type="parTrans" cxnId="{9BDE227F-C40A-479C-A732-89C6F3EE9B4C}">
      <dgm:prSet/>
      <dgm:spPr/>
      <dgm:t>
        <a:bodyPr/>
        <a:lstStyle/>
        <a:p>
          <a:endParaRPr lang="el-GR"/>
        </a:p>
      </dgm:t>
    </dgm:pt>
    <dgm:pt modelId="{F63BC16F-395F-4006-A7BB-4B3FDF3A9D2E}" type="sibTrans" cxnId="{9BDE227F-C40A-479C-A732-89C6F3EE9B4C}">
      <dgm:prSet/>
      <dgm:spPr/>
      <dgm:t>
        <a:bodyPr/>
        <a:lstStyle/>
        <a:p>
          <a:endParaRPr lang="el-GR"/>
        </a:p>
      </dgm:t>
    </dgm:pt>
    <dgm:pt modelId="{72DDC3FF-4EF7-4352-90CF-37E3252034EE}" type="pres">
      <dgm:prSet presAssocID="{FFBB78CC-753A-4971-9121-F83AE32966BA}" presName="Name0" presStyleCnt="0">
        <dgm:presLayoutVars>
          <dgm:chPref val="1"/>
          <dgm:dir/>
          <dgm:animOne val="branch"/>
          <dgm:animLvl val="lvl"/>
          <dgm:resizeHandles val="exact"/>
        </dgm:presLayoutVars>
      </dgm:prSet>
      <dgm:spPr/>
      <dgm:t>
        <a:bodyPr/>
        <a:lstStyle/>
        <a:p>
          <a:endParaRPr lang="el-GR"/>
        </a:p>
      </dgm:t>
    </dgm:pt>
    <dgm:pt modelId="{11A76D45-E8E5-4024-97A2-F857759B0414}" type="pres">
      <dgm:prSet presAssocID="{510601D7-C248-4E7B-BB79-DEC19BAE3829}" presName="root1" presStyleCnt="0"/>
      <dgm:spPr/>
    </dgm:pt>
    <dgm:pt modelId="{7AD8EFA3-E3F1-4DBA-9B68-A9259E5E95C2}" type="pres">
      <dgm:prSet presAssocID="{510601D7-C248-4E7B-BB79-DEC19BAE3829}" presName="LevelOneTextNode" presStyleLbl="node0" presStyleIdx="0" presStyleCnt="1" custAng="0" custScaleX="104210" custScaleY="103015">
        <dgm:presLayoutVars>
          <dgm:chPref val="3"/>
        </dgm:presLayoutVars>
      </dgm:prSet>
      <dgm:spPr/>
      <dgm:t>
        <a:bodyPr/>
        <a:lstStyle/>
        <a:p>
          <a:endParaRPr lang="el-GR"/>
        </a:p>
      </dgm:t>
    </dgm:pt>
    <dgm:pt modelId="{1294107F-808A-4C53-92B9-65ED1EA9D849}" type="pres">
      <dgm:prSet presAssocID="{510601D7-C248-4E7B-BB79-DEC19BAE3829}" presName="level2hierChild" presStyleCnt="0"/>
      <dgm:spPr/>
    </dgm:pt>
    <dgm:pt modelId="{1A2EBFB9-3B6E-4D73-8E60-4295B346540F}" type="pres">
      <dgm:prSet presAssocID="{09913091-16E7-4280-926B-FA744B4EE941}" presName="conn2-1" presStyleLbl="parChTrans1D2" presStyleIdx="0" presStyleCnt="3"/>
      <dgm:spPr/>
      <dgm:t>
        <a:bodyPr/>
        <a:lstStyle/>
        <a:p>
          <a:endParaRPr lang="el-GR"/>
        </a:p>
      </dgm:t>
    </dgm:pt>
    <dgm:pt modelId="{1599B1D5-77B3-40F5-853F-819AE096174F}" type="pres">
      <dgm:prSet presAssocID="{09913091-16E7-4280-926B-FA744B4EE941}" presName="connTx" presStyleLbl="parChTrans1D2" presStyleIdx="0" presStyleCnt="3"/>
      <dgm:spPr/>
      <dgm:t>
        <a:bodyPr/>
        <a:lstStyle/>
        <a:p>
          <a:endParaRPr lang="el-GR"/>
        </a:p>
      </dgm:t>
    </dgm:pt>
    <dgm:pt modelId="{A53B5B9D-A8D1-4F20-AD76-DA1023E72090}" type="pres">
      <dgm:prSet presAssocID="{1CF3A713-C2DB-4BBE-9B8A-01AD7AE13F44}" presName="root2" presStyleCnt="0"/>
      <dgm:spPr/>
    </dgm:pt>
    <dgm:pt modelId="{4D7C5863-26BE-4329-B506-B768CA0762F2}" type="pres">
      <dgm:prSet presAssocID="{1CF3A713-C2DB-4BBE-9B8A-01AD7AE13F44}" presName="LevelTwoTextNode" presStyleLbl="node2" presStyleIdx="0" presStyleCnt="3" custScaleX="118232" custScaleY="201711">
        <dgm:presLayoutVars>
          <dgm:chPref val="3"/>
        </dgm:presLayoutVars>
      </dgm:prSet>
      <dgm:spPr/>
      <dgm:t>
        <a:bodyPr/>
        <a:lstStyle/>
        <a:p>
          <a:endParaRPr lang="el-GR"/>
        </a:p>
      </dgm:t>
    </dgm:pt>
    <dgm:pt modelId="{F7532D3C-6EE2-4B4C-AC81-0B2B22FB9779}" type="pres">
      <dgm:prSet presAssocID="{1CF3A713-C2DB-4BBE-9B8A-01AD7AE13F44}" presName="level3hierChild" presStyleCnt="0"/>
      <dgm:spPr/>
    </dgm:pt>
    <dgm:pt modelId="{95C9E8A9-517E-40B6-8E5A-712BDB2A12F3}" type="pres">
      <dgm:prSet presAssocID="{36D188FF-74CB-4617-AB38-50A96E32BFCC}" presName="conn2-1" presStyleLbl="parChTrans1D2" presStyleIdx="1" presStyleCnt="3"/>
      <dgm:spPr/>
      <dgm:t>
        <a:bodyPr/>
        <a:lstStyle/>
        <a:p>
          <a:endParaRPr lang="el-GR"/>
        </a:p>
      </dgm:t>
    </dgm:pt>
    <dgm:pt modelId="{62F17A01-3A7F-4E64-BF22-DD3C03BD2663}" type="pres">
      <dgm:prSet presAssocID="{36D188FF-74CB-4617-AB38-50A96E32BFCC}" presName="connTx" presStyleLbl="parChTrans1D2" presStyleIdx="1" presStyleCnt="3"/>
      <dgm:spPr/>
      <dgm:t>
        <a:bodyPr/>
        <a:lstStyle/>
        <a:p>
          <a:endParaRPr lang="el-GR"/>
        </a:p>
      </dgm:t>
    </dgm:pt>
    <dgm:pt modelId="{054AAA29-BCF6-443D-926D-CD2DA444F8A8}" type="pres">
      <dgm:prSet presAssocID="{9DD31F0E-5D5F-4E74-A00C-196062FBC28B}" presName="root2" presStyleCnt="0"/>
      <dgm:spPr/>
    </dgm:pt>
    <dgm:pt modelId="{3D9334F0-7E49-42A1-9B11-BE5ABE673220}" type="pres">
      <dgm:prSet presAssocID="{9DD31F0E-5D5F-4E74-A00C-196062FBC28B}" presName="LevelTwoTextNode" presStyleLbl="node2" presStyleIdx="1" presStyleCnt="3" custScaleX="118562" custScaleY="155821">
        <dgm:presLayoutVars>
          <dgm:chPref val="3"/>
        </dgm:presLayoutVars>
      </dgm:prSet>
      <dgm:spPr/>
      <dgm:t>
        <a:bodyPr/>
        <a:lstStyle/>
        <a:p>
          <a:endParaRPr lang="el-GR"/>
        </a:p>
      </dgm:t>
    </dgm:pt>
    <dgm:pt modelId="{11BBDB1F-E6C4-49CD-A37B-20A1D987557B}" type="pres">
      <dgm:prSet presAssocID="{9DD31F0E-5D5F-4E74-A00C-196062FBC28B}" presName="level3hierChild" presStyleCnt="0"/>
      <dgm:spPr/>
    </dgm:pt>
    <dgm:pt modelId="{9A12ECED-2A09-4586-9B0F-89C6EFB75CEB}" type="pres">
      <dgm:prSet presAssocID="{0E5B9411-8BA0-4F68-895D-4C97443BDFEC}" presName="conn2-1" presStyleLbl="parChTrans1D2" presStyleIdx="2" presStyleCnt="3"/>
      <dgm:spPr/>
      <dgm:t>
        <a:bodyPr/>
        <a:lstStyle/>
        <a:p>
          <a:endParaRPr lang="el-GR"/>
        </a:p>
      </dgm:t>
    </dgm:pt>
    <dgm:pt modelId="{E72B56AA-55B6-411D-8EF3-F10058A009B0}" type="pres">
      <dgm:prSet presAssocID="{0E5B9411-8BA0-4F68-895D-4C97443BDFEC}" presName="connTx" presStyleLbl="parChTrans1D2" presStyleIdx="2" presStyleCnt="3"/>
      <dgm:spPr/>
      <dgm:t>
        <a:bodyPr/>
        <a:lstStyle/>
        <a:p>
          <a:endParaRPr lang="el-GR"/>
        </a:p>
      </dgm:t>
    </dgm:pt>
    <dgm:pt modelId="{4AB850CC-C8D2-4375-869A-4113F13EAB3F}" type="pres">
      <dgm:prSet presAssocID="{45CFEDB2-4275-4723-9546-033081E66B68}" presName="root2" presStyleCnt="0"/>
      <dgm:spPr/>
    </dgm:pt>
    <dgm:pt modelId="{0062DED4-4949-409F-B4B3-A53F9EE2F555}" type="pres">
      <dgm:prSet presAssocID="{45CFEDB2-4275-4723-9546-033081E66B68}" presName="LevelTwoTextNode" presStyleLbl="node2" presStyleIdx="2" presStyleCnt="3" custScaleX="116041" custScaleY="133980">
        <dgm:presLayoutVars>
          <dgm:chPref val="3"/>
        </dgm:presLayoutVars>
      </dgm:prSet>
      <dgm:spPr/>
      <dgm:t>
        <a:bodyPr/>
        <a:lstStyle/>
        <a:p>
          <a:endParaRPr lang="el-GR"/>
        </a:p>
      </dgm:t>
    </dgm:pt>
    <dgm:pt modelId="{FBFE28D7-EA7F-4CF5-81E3-FAC14B43B925}" type="pres">
      <dgm:prSet presAssocID="{45CFEDB2-4275-4723-9546-033081E66B68}" presName="level3hierChild" presStyleCnt="0"/>
      <dgm:spPr/>
    </dgm:pt>
  </dgm:ptLst>
  <dgm:cxnLst>
    <dgm:cxn modelId="{103D83DB-D5A1-4C94-94F3-2C4321FEC8C8}" type="presOf" srcId="{09913091-16E7-4280-926B-FA744B4EE941}" destId="{1599B1D5-77B3-40F5-853F-819AE096174F}" srcOrd="1" destOrd="0" presId="urn:microsoft.com/office/officeart/2008/layout/HorizontalMultiLevelHierarchy"/>
    <dgm:cxn modelId="{DFE72A1B-1327-4B9E-AC04-577A36905E39}" type="presOf" srcId="{36D188FF-74CB-4617-AB38-50A96E32BFCC}" destId="{62F17A01-3A7F-4E64-BF22-DD3C03BD2663}" srcOrd="1" destOrd="0" presId="urn:microsoft.com/office/officeart/2008/layout/HorizontalMultiLevelHierarchy"/>
    <dgm:cxn modelId="{51879295-B463-46D6-910B-8264EE011D70}" type="presOf" srcId="{36D188FF-74CB-4617-AB38-50A96E32BFCC}" destId="{95C9E8A9-517E-40B6-8E5A-712BDB2A12F3}" srcOrd="0" destOrd="0" presId="urn:microsoft.com/office/officeart/2008/layout/HorizontalMultiLevelHierarchy"/>
    <dgm:cxn modelId="{5537D65A-8E1E-4554-B480-7DC6BA654650}" type="presOf" srcId="{0E5B9411-8BA0-4F68-895D-4C97443BDFEC}" destId="{9A12ECED-2A09-4586-9B0F-89C6EFB75CEB}" srcOrd="0" destOrd="0" presId="urn:microsoft.com/office/officeart/2008/layout/HorizontalMultiLevelHierarchy"/>
    <dgm:cxn modelId="{6D698AB9-8A41-4468-967B-14C279FE4101}" srcId="{510601D7-C248-4E7B-BB79-DEC19BAE3829}" destId="{9DD31F0E-5D5F-4E74-A00C-196062FBC28B}" srcOrd="1" destOrd="0" parTransId="{36D188FF-74CB-4617-AB38-50A96E32BFCC}" sibTransId="{ECB54CE0-81D2-4FBA-A173-B632DF655174}"/>
    <dgm:cxn modelId="{85B8C2B4-319C-4213-B65B-75D7E6E337E1}" type="presOf" srcId="{09913091-16E7-4280-926B-FA744B4EE941}" destId="{1A2EBFB9-3B6E-4D73-8E60-4295B346540F}" srcOrd="0" destOrd="0" presId="urn:microsoft.com/office/officeart/2008/layout/HorizontalMultiLevelHierarchy"/>
    <dgm:cxn modelId="{3F99265D-F76F-4BD0-BD89-AA274903C319}" srcId="{FFBB78CC-753A-4971-9121-F83AE32966BA}" destId="{510601D7-C248-4E7B-BB79-DEC19BAE3829}" srcOrd="0" destOrd="0" parTransId="{A1E67651-1476-464D-8594-AFD8591666A4}" sibTransId="{DE5CF551-E3EC-4B7E-9F13-FC20852E10E6}"/>
    <dgm:cxn modelId="{E3394F78-04B4-4795-A2A5-B50300C22075}" type="presOf" srcId="{1CF3A713-C2DB-4BBE-9B8A-01AD7AE13F44}" destId="{4D7C5863-26BE-4329-B506-B768CA0762F2}" srcOrd="0" destOrd="0" presId="urn:microsoft.com/office/officeart/2008/layout/HorizontalMultiLevelHierarchy"/>
    <dgm:cxn modelId="{B7CD814A-783A-440A-9EEA-5FDDFDFE1800}" type="presOf" srcId="{0E5B9411-8BA0-4F68-895D-4C97443BDFEC}" destId="{E72B56AA-55B6-411D-8EF3-F10058A009B0}" srcOrd="1" destOrd="0" presId="urn:microsoft.com/office/officeart/2008/layout/HorizontalMultiLevelHierarchy"/>
    <dgm:cxn modelId="{8C8AB8FA-7D91-4E45-857A-7A620D71E346}" type="presOf" srcId="{45CFEDB2-4275-4723-9546-033081E66B68}" destId="{0062DED4-4949-409F-B4B3-A53F9EE2F555}" srcOrd="0" destOrd="0" presId="urn:microsoft.com/office/officeart/2008/layout/HorizontalMultiLevelHierarchy"/>
    <dgm:cxn modelId="{4248DFE8-F446-4B1A-AAA8-35A17EE1BAE9}" type="presOf" srcId="{510601D7-C248-4E7B-BB79-DEC19BAE3829}" destId="{7AD8EFA3-E3F1-4DBA-9B68-A9259E5E95C2}" srcOrd="0" destOrd="0" presId="urn:microsoft.com/office/officeart/2008/layout/HorizontalMultiLevelHierarchy"/>
    <dgm:cxn modelId="{9FD6101B-8EA9-48A4-86A3-759F5AC8202F}" type="presOf" srcId="{FFBB78CC-753A-4971-9121-F83AE32966BA}" destId="{72DDC3FF-4EF7-4352-90CF-37E3252034EE}" srcOrd="0" destOrd="0" presId="urn:microsoft.com/office/officeart/2008/layout/HorizontalMultiLevelHierarchy"/>
    <dgm:cxn modelId="{19302737-A5FB-4290-B945-01E31DBB92F1}" srcId="{510601D7-C248-4E7B-BB79-DEC19BAE3829}" destId="{1CF3A713-C2DB-4BBE-9B8A-01AD7AE13F44}" srcOrd="0" destOrd="0" parTransId="{09913091-16E7-4280-926B-FA744B4EE941}" sibTransId="{F8BA8EBB-8421-4769-B523-F1E57417F8C9}"/>
    <dgm:cxn modelId="{9BDE227F-C40A-479C-A732-89C6F3EE9B4C}" srcId="{510601D7-C248-4E7B-BB79-DEC19BAE3829}" destId="{45CFEDB2-4275-4723-9546-033081E66B68}" srcOrd="2" destOrd="0" parTransId="{0E5B9411-8BA0-4F68-895D-4C97443BDFEC}" sibTransId="{F63BC16F-395F-4006-A7BB-4B3FDF3A9D2E}"/>
    <dgm:cxn modelId="{204EF162-4BEC-4CF3-BEF8-4CC42B2BB8D6}" type="presOf" srcId="{9DD31F0E-5D5F-4E74-A00C-196062FBC28B}" destId="{3D9334F0-7E49-42A1-9B11-BE5ABE673220}" srcOrd="0" destOrd="0" presId="urn:microsoft.com/office/officeart/2008/layout/HorizontalMultiLevelHierarchy"/>
    <dgm:cxn modelId="{F11025A1-EDA6-423C-8952-9EE02FAE3E4E}" type="presParOf" srcId="{72DDC3FF-4EF7-4352-90CF-37E3252034EE}" destId="{11A76D45-E8E5-4024-97A2-F857759B0414}" srcOrd="0" destOrd="0" presId="urn:microsoft.com/office/officeart/2008/layout/HorizontalMultiLevelHierarchy"/>
    <dgm:cxn modelId="{9E0192D0-90E2-4B66-BD45-6AF1D3042F9A}" type="presParOf" srcId="{11A76D45-E8E5-4024-97A2-F857759B0414}" destId="{7AD8EFA3-E3F1-4DBA-9B68-A9259E5E95C2}" srcOrd="0" destOrd="0" presId="urn:microsoft.com/office/officeart/2008/layout/HorizontalMultiLevelHierarchy"/>
    <dgm:cxn modelId="{CDD19765-6428-4810-A29E-19B09C3C7C60}" type="presParOf" srcId="{11A76D45-E8E5-4024-97A2-F857759B0414}" destId="{1294107F-808A-4C53-92B9-65ED1EA9D849}" srcOrd="1" destOrd="0" presId="urn:microsoft.com/office/officeart/2008/layout/HorizontalMultiLevelHierarchy"/>
    <dgm:cxn modelId="{E8DCF155-17BD-4AB6-AB50-B456D1CC3C2D}" type="presParOf" srcId="{1294107F-808A-4C53-92B9-65ED1EA9D849}" destId="{1A2EBFB9-3B6E-4D73-8E60-4295B346540F}" srcOrd="0" destOrd="0" presId="urn:microsoft.com/office/officeart/2008/layout/HorizontalMultiLevelHierarchy"/>
    <dgm:cxn modelId="{1DBAE062-2C86-467E-B95D-E48A2E53312C}" type="presParOf" srcId="{1A2EBFB9-3B6E-4D73-8E60-4295B346540F}" destId="{1599B1D5-77B3-40F5-853F-819AE096174F}" srcOrd="0" destOrd="0" presId="urn:microsoft.com/office/officeart/2008/layout/HorizontalMultiLevelHierarchy"/>
    <dgm:cxn modelId="{376EEDC5-5FA8-48C1-8E17-9E5867411BE4}" type="presParOf" srcId="{1294107F-808A-4C53-92B9-65ED1EA9D849}" destId="{A53B5B9D-A8D1-4F20-AD76-DA1023E72090}" srcOrd="1" destOrd="0" presId="urn:microsoft.com/office/officeart/2008/layout/HorizontalMultiLevelHierarchy"/>
    <dgm:cxn modelId="{837FC2EA-77BC-4B77-BCBA-11C26141C85A}" type="presParOf" srcId="{A53B5B9D-A8D1-4F20-AD76-DA1023E72090}" destId="{4D7C5863-26BE-4329-B506-B768CA0762F2}" srcOrd="0" destOrd="0" presId="urn:microsoft.com/office/officeart/2008/layout/HorizontalMultiLevelHierarchy"/>
    <dgm:cxn modelId="{8762FA74-8BE4-4E97-A177-89E0AE1F03E9}" type="presParOf" srcId="{A53B5B9D-A8D1-4F20-AD76-DA1023E72090}" destId="{F7532D3C-6EE2-4B4C-AC81-0B2B22FB9779}" srcOrd="1" destOrd="0" presId="urn:microsoft.com/office/officeart/2008/layout/HorizontalMultiLevelHierarchy"/>
    <dgm:cxn modelId="{953378E8-E194-491D-A92D-FFC7E75DC8E9}" type="presParOf" srcId="{1294107F-808A-4C53-92B9-65ED1EA9D849}" destId="{95C9E8A9-517E-40B6-8E5A-712BDB2A12F3}" srcOrd="2" destOrd="0" presId="urn:microsoft.com/office/officeart/2008/layout/HorizontalMultiLevelHierarchy"/>
    <dgm:cxn modelId="{F3F3FC50-DB49-45BA-B053-465A8F80FE39}" type="presParOf" srcId="{95C9E8A9-517E-40B6-8E5A-712BDB2A12F3}" destId="{62F17A01-3A7F-4E64-BF22-DD3C03BD2663}" srcOrd="0" destOrd="0" presId="urn:microsoft.com/office/officeart/2008/layout/HorizontalMultiLevelHierarchy"/>
    <dgm:cxn modelId="{7267A282-42FE-4FEC-84D6-0D075A190E93}" type="presParOf" srcId="{1294107F-808A-4C53-92B9-65ED1EA9D849}" destId="{054AAA29-BCF6-443D-926D-CD2DA444F8A8}" srcOrd="3" destOrd="0" presId="urn:microsoft.com/office/officeart/2008/layout/HorizontalMultiLevelHierarchy"/>
    <dgm:cxn modelId="{77A8329E-9386-4E5C-B80C-B902384CCC3C}" type="presParOf" srcId="{054AAA29-BCF6-443D-926D-CD2DA444F8A8}" destId="{3D9334F0-7E49-42A1-9B11-BE5ABE673220}" srcOrd="0" destOrd="0" presId="urn:microsoft.com/office/officeart/2008/layout/HorizontalMultiLevelHierarchy"/>
    <dgm:cxn modelId="{64E08B96-5AD5-4654-8E0C-3C5A98DB6B21}" type="presParOf" srcId="{054AAA29-BCF6-443D-926D-CD2DA444F8A8}" destId="{11BBDB1F-E6C4-49CD-A37B-20A1D987557B}" srcOrd="1" destOrd="0" presId="urn:microsoft.com/office/officeart/2008/layout/HorizontalMultiLevelHierarchy"/>
    <dgm:cxn modelId="{41B2910C-CDD0-47AA-90C0-7906BAE791AF}" type="presParOf" srcId="{1294107F-808A-4C53-92B9-65ED1EA9D849}" destId="{9A12ECED-2A09-4586-9B0F-89C6EFB75CEB}" srcOrd="4" destOrd="0" presId="urn:microsoft.com/office/officeart/2008/layout/HorizontalMultiLevelHierarchy"/>
    <dgm:cxn modelId="{CEF4BB39-48DC-4C17-8BDC-C202B46FB3D7}" type="presParOf" srcId="{9A12ECED-2A09-4586-9B0F-89C6EFB75CEB}" destId="{E72B56AA-55B6-411D-8EF3-F10058A009B0}" srcOrd="0" destOrd="0" presId="urn:microsoft.com/office/officeart/2008/layout/HorizontalMultiLevelHierarchy"/>
    <dgm:cxn modelId="{70E5B2C3-9281-42AB-9200-B7C2F13D4C74}" type="presParOf" srcId="{1294107F-808A-4C53-92B9-65ED1EA9D849}" destId="{4AB850CC-C8D2-4375-869A-4113F13EAB3F}" srcOrd="5" destOrd="0" presId="urn:microsoft.com/office/officeart/2008/layout/HorizontalMultiLevelHierarchy"/>
    <dgm:cxn modelId="{1DB373F3-60A6-4AAC-9159-F60B68CBF15B}" type="presParOf" srcId="{4AB850CC-C8D2-4375-869A-4113F13EAB3F}" destId="{0062DED4-4949-409F-B4B3-A53F9EE2F555}" srcOrd="0" destOrd="0" presId="urn:microsoft.com/office/officeart/2008/layout/HorizontalMultiLevelHierarchy"/>
    <dgm:cxn modelId="{A1507E84-C413-4632-BA2E-1790E0A55015}" type="presParOf" srcId="{4AB850CC-C8D2-4375-869A-4113F13EAB3F}" destId="{FBFE28D7-EA7F-4CF5-81E3-FAC14B43B92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FBB78CC-753A-4971-9121-F83AE32966BA}"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l-GR"/>
        </a:p>
      </dgm:t>
    </dgm:pt>
    <dgm:pt modelId="{510601D7-C248-4E7B-BB79-DEC19BAE3829}">
      <dgm:prSet phldrT="[Κείμενο]" custT="1"/>
      <dgm:spPr/>
      <dgm:t>
        <a:bodyPr/>
        <a:lstStyle/>
        <a:p>
          <a:r>
            <a:rPr lang="el-GR" sz="2400" dirty="0" smtClean="0">
              <a:latin typeface="Calibri" panose="020F0502020204030204" pitchFamily="34" charset="0"/>
              <a:cs typeface="Calibri" panose="020F0502020204030204" pitchFamily="34" charset="0"/>
            </a:rPr>
            <a:t>ΛΕΙΤΟΥΡΓΙΚΟΤΗΤΑ ΕΥ</a:t>
          </a:r>
          <a:endParaRPr lang="el-GR" sz="2400" dirty="0">
            <a:latin typeface="Calibri" panose="020F0502020204030204" pitchFamily="34" charset="0"/>
            <a:cs typeface="Calibri" panose="020F0502020204030204" pitchFamily="34" charset="0"/>
          </a:endParaRPr>
        </a:p>
      </dgm:t>
    </dgm:pt>
    <dgm:pt modelId="{A1E67651-1476-464D-8594-AFD8591666A4}" type="parTrans" cxnId="{3F99265D-F76F-4BD0-BD89-AA274903C319}">
      <dgm:prSet/>
      <dgm:spPr/>
      <dgm:t>
        <a:bodyPr/>
        <a:lstStyle/>
        <a:p>
          <a:endParaRPr lang="el-GR"/>
        </a:p>
      </dgm:t>
    </dgm:pt>
    <dgm:pt modelId="{DE5CF551-E3EC-4B7E-9F13-FC20852E10E6}" type="sibTrans" cxnId="{3F99265D-F76F-4BD0-BD89-AA274903C319}">
      <dgm:prSet/>
      <dgm:spPr/>
      <dgm:t>
        <a:bodyPr/>
        <a:lstStyle/>
        <a:p>
          <a:endParaRPr lang="el-GR"/>
        </a:p>
      </dgm:t>
    </dgm:pt>
    <dgm:pt modelId="{1CF3A713-C2DB-4BBE-9B8A-01AD7AE13F44}">
      <dgm:prSet phldrT="[Κείμενο]" custT="1"/>
      <dgm:spPr/>
      <dgm:t>
        <a:bodyPr/>
        <a:lstStyle/>
        <a:p>
          <a:r>
            <a:rPr lang="el-GR" sz="2000" dirty="0" smtClean="0">
              <a:latin typeface="Calibri" panose="020F0502020204030204" pitchFamily="34" charset="0"/>
              <a:cs typeface="Calibri" panose="020F0502020204030204" pitchFamily="34" charset="0"/>
            </a:rPr>
            <a:t>Ευχάριστο/</a:t>
          </a:r>
          <a:r>
            <a:rPr lang="el-GR" sz="2000" dirty="0" smtClean="0">
              <a:latin typeface="Calibri" panose="020F0502020204030204" pitchFamily="34" charset="0"/>
              <a:cs typeface="Calibri" panose="020F0502020204030204" pitchFamily="34" charset="0"/>
              <a:sym typeface="Wingdings" panose="05000000000000000000" pitchFamily="2" charset="2"/>
            </a:rPr>
            <a:t>Εύχρηστο/ Κατανοητό</a:t>
          </a:r>
          <a:endParaRPr lang="el-GR" sz="2000" dirty="0">
            <a:latin typeface="Calibri" panose="020F0502020204030204" pitchFamily="34" charset="0"/>
            <a:cs typeface="Calibri" panose="020F0502020204030204" pitchFamily="34" charset="0"/>
          </a:endParaRPr>
        </a:p>
      </dgm:t>
    </dgm:pt>
    <dgm:pt modelId="{09913091-16E7-4280-926B-FA744B4EE941}" type="parTrans" cxnId="{19302737-A5FB-4290-B945-01E31DBB92F1}">
      <dgm:prSet/>
      <dgm:spPr/>
      <dgm:t>
        <a:bodyPr/>
        <a:lstStyle/>
        <a:p>
          <a:endParaRPr lang="el-GR"/>
        </a:p>
      </dgm:t>
    </dgm:pt>
    <dgm:pt modelId="{F8BA8EBB-8421-4769-B523-F1E57417F8C9}" type="sibTrans" cxnId="{19302737-A5FB-4290-B945-01E31DBB92F1}">
      <dgm:prSet/>
      <dgm:spPr/>
      <dgm:t>
        <a:bodyPr/>
        <a:lstStyle/>
        <a:p>
          <a:endParaRPr lang="el-GR"/>
        </a:p>
      </dgm:t>
    </dgm:pt>
    <dgm:pt modelId="{45CFEDB2-4275-4723-9546-033081E66B68}">
      <dgm:prSet phldrT="[Κείμενο]" custT="1"/>
      <dgm:spPr/>
      <dgm:t>
        <a:bodyPr/>
        <a:lstStyle/>
        <a:p>
          <a:r>
            <a:rPr lang="el-GR" sz="2000" dirty="0" smtClean="0">
              <a:latin typeface="Calibri" panose="020F0502020204030204" pitchFamily="34" charset="0"/>
              <a:cs typeface="Calibri" panose="020F0502020204030204" pitchFamily="34" charset="0"/>
            </a:rPr>
            <a:t>Αλληλεπίδραση εκπαιδευόμενου-περιεχομένου </a:t>
          </a:r>
          <a:r>
            <a:rPr lang="el-GR" sz="2000" dirty="0" smtClean="0">
              <a:latin typeface="Calibri" panose="020F0502020204030204" pitchFamily="34" charset="0"/>
              <a:cs typeface="Calibri" panose="020F0502020204030204" pitchFamily="34" charset="0"/>
              <a:sym typeface="Wingdings" panose="05000000000000000000" pitchFamily="2" charset="2"/>
            </a:rPr>
            <a:t> Α</a:t>
          </a:r>
          <a:r>
            <a:rPr lang="el-GR" sz="2000" dirty="0" smtClean="0">
              <a:latin typeface="Calibri" panose="020F0502020204030204" pitchFamily="34" charset="0"/>
              <a:cs typeface="Calibri" panose="020F0502020204030204" pitchFamily="34" charset="0"/>
            </a:rPr>
            <a:t>ποτελεσματικότερη μάθηση</a:t>
          </a:r>
          <a:endParaRPr lang="el-GR" sz="2000" dirty="0">
            <a:latin typeface="Calibri" panose="020F0502020204030204" pitchFamily="34" charset="0"/>
            <a:cs typeface="Calibri" panose="020F0502020204030204" pitchFamily="34" charset="0"/>
          </a:endParaRPr>
        </a:p>
      </dgm:t>
    </dgm:pt>
    <dgm:pt modelId="{0E5B9411-8BA0-4F68-895D-4C97443BDFEC}" type="parTrans" cxnId="{9BDE227F-C40A-479C-A732-89C6F3EE9B4C}">
      <dgm:prSet/>
      <dgm:spPr/>
      <dgm:t>
        <a:bodyPr/>
        <a:lstStyle/>
        <a:p>
          <a:endParaRPr lang="el-GR"/>
        </a:p>
      </dgm:t>
    </dgm:pt>
    <dgm:pt modelId="{F63BC16F-395F-4006-A7BB-4B3FDF3A9D2E}" type="sibTrans" cxnId="{9BDE227F-C40A-479C-A732-89C6F3EE9B4C}">
      <dgm:prSet/>
      <dgm:spPr/>
      <dgm:t>
        <a:bodyPr/>
        <a:lstStyle/>
        <a:p>
          <a:endParaRPr lang="el-GR"/>
        </a:p>
      </dgm:t>
    </dgm:pt>
    <dgm:pt modelId="{D2110FDB-A6AA-4B79-91BE-AC4CDEA36A9C}">
      <dgm:prSet custT="1"/>
      <dgm:spPr/>
      <dgm:t>
        <a:bodyPr/>
        <a:lstStyle/>
        <a:p>
          <a:r>
            <a:rPr lang="el-GR" sz="2000" dirty="0" smtClean="0">
              <a:latin typeface="Calibri" panose="020F0502020204030204" pitchFamily="34" charset="0"/>
              <a:cs typeface="Calibri" panose="020F0502020204030204" pitchFamily="34" charset="0"/>
            </a:rPr>
            <a:t>Πολυμέσα </a:t>
          </a:r>
          <a:r>
            <a:rPr lang="el-GR" sz="2000" dirty="0" smtClean="0">
              <a:latin typeface="Calibri" panose="020F0502020204030204" pitchFamily="34" charset="0"/>
              <a:cs typeface="Calibri" panose="020F0502020204030204" pitchFamily="34" charset="0"/>
              <a:sym typeface="Wingdings" panose="05000000000000000000" pitchFamily="2" charset="2"/>
            </a:rPr>
            <a:t></a:t>
          </a:r>
          <a:r>
            <a:rPr lang="el-GR" sz="2000" dirty="0" smtClean="0">
              <a:latin typeface="Calibri" panose="020F0502020204030204" pitchFamily="34" charset="0"/>
              <a:cs typeface="Calibri" panose="020F0502020204030204" pitchFamily="34" charset="0"/>
            </a:rPr>
            <a:t>Βελτίωση ποιότητας/Ποιοτικότερη μάθηση</a:t>
          </a:r>
          <a:endParaRPr lang="el-GR" sz="2000" dirty="0">
            <a:latin typeface="Calibri" panose="020F0502020204030204" pitchFamily="34" charset="0"/>
            <a:cs typeface="Calibri" panose="020F0502020204030204" pitchFamily="34" charset="0"/>
          </a:endParaRPr>
        </a:p>
      </dgm:t>
    </dgm:pt>
    <dgm:pt modelId="{9F74576C-25B9-4622-9E8E-89C8A2BBB93A}" type="parTrans" cxnId="{C070CBB5-D816-4B6F-A6AA-92B7D5F0BEE4}">
      <dgm:prSet/>
      <dgm:spPr/>
      <dgm:t>
        <a:bodyPr/>
        <a:lstStyle/>
        <a:p>
          <a:endParaRPr lang="el-GR"/>
        </a:p>
      </dgm:t>
    </dgm:pt>
    <dgm:pt modelId="{4AD10D1A-8CF9-41D7-B39F-7441FE7A77B7}" type="sibTrans" cxnId="{C070CBB5-D816-4B6F-A6AA-92B7D5F0BEE4}">
      <dgm:prSet/>
      <dgm:spPr/>
      <dgm:t>
        <a:bodyPr/>
        <a:lstStyle/>
        <a:p>
          <a:endParaRPr lang="el-GR"/>
        </a:p>
      </dgm:t>
    </dgm:pt>
    <dgm:pt modelId="{72DDC3FF-4EF7-4352-90CF-37E3252034EE}" type="pres">
      <dgm:prSet presAssocID="{FFBB78CC-753A-4971-9121-F83AE32966BA}" presName="Name0" presStyleCnt="0">
        <dgm:presLayoutVars>
          <dgm:chPref val="1"/>
          <dgm:dir/>
          <dgm:animOne val="branch"/>
          <dgm:animLvl val="lvl"/>
          <dgm:resizeHandles val="exact"/>
        </dgm:presLayoutVars>
      </dgm:prSet>
      <dgm:spPr/>
      <dgm:t>
        <a:bodyPr/>
        <a:lstStyle/>
        <a:p>
          <a:endParaRPr lang="el-GR"/>
        </a:p>
      </dgm:t>
    </dgm:pt>
    <dgm:pt modelId="{11A76D45-E8E5-4024-97A2-F857759B0414}" type="pres">
      <dgm:prSet presAssocID="{510601D7-C248-4E7B-BB79-DEC19BAE3829}" presName="root1" presStyleCnt="0"/>
      <dgm:spPr/>
    </dgm:pt>
    <dgm:pt modelId="{7AD8EFA3-E3F1-4DBA-9B68-A9259E5E95C2}" type="pres">
      <dgm:prSet presAssocID="{510601D7-C248-4E7B-BB79-DEC19BAE3829}" presName="LevelOneTextNode" presStyleLbl="node0" presStyleIdx="0" presStyleCnt="1" custAng="0" custScaleY="102398" custLinFactNeighborX="-1" custLinFactNeighborY="307">
        <dgm:presLayoutVars>
          <dgm:chPref val="3"/>
        </dgm:presLayoutVars>
      </dgm:prSet>
      <dgm:spPr/>
      <dgm:t>
        <a:bodyPr/>
        <a:lstStyle/>
        <a:p>
          <a:endParaRPr lang="el-GR"/>
        </a:p>
      </dgm:t>
    </dgm:pt>
    <dgm:pt modelId="{1294107F-808A-4C53-92B9-65ED1EA9D849}" type="pres">
      <dgm:prSet presAssocID="{510601D7-C248-4E7B-BB79-DEC19BAE3829}" presName="level2hierChild" presStyleCnt="0"/>
      <dgm:spPr/>
    </dgm:pt>
    <dgm:pt modelId="{1A2EBFB9-3B6E-4D73-8E60-4295B346540F}" type="pres">
      <dgm:prSet presAssocID="{09913091-16E7-4280-926B-FA744B4EE941}" presName="conn2-1" presStyleLbl="parChTrans1D2" presStyleIdx="0" presStyleCnt="3"/>
      <dgm:spPr/>
      <dgm:t>
        <a:bodyPr/>
        <a:lstStyle/>
        <a:p>
          <a:endParaRPr lang="el-GR"/>
        </a:p>
      </dgm:t>
    </dgm:pt>
    <dgm:pt modelId="{1599B1D5-77B3-40F5-853F-819AE096174F}" type="pres">
      <dgm:prSet presAssocID="{09913091-16E7-4280-926B-FA744B4EE941}" presName="connTx" presStyleLbl="parChTrans1D2" presStyleIdx="0" presStyleCnt="3"/>
      <dgm:spPr/>
      <dgm:t>
        <a:bodyPr/>
        <a:lstStyle/>
        <a:p>
          <a:endParaRPr lang="el-GR"/>
        </a:p>
      </dgm:t>
    </dgm:pt>
    <dgm:pt modelId="{A53B5B9D-A8D1-4F20-AD76-DA1023E72090}" type="pres">
      <dgm:prSet presAssocID="{1CF3A713-C2DB-4BBE-9B8A-01AD7AE13F44}" presName="root2" presStyleCnt="0"/>
      <dgm:spPr/>
    </dgm:pt>
    <dgm:pt modelId="{4D7C5863-26BE-4329-B506-B768CA0762F2}" type="pres">
      <dgm:prSet presAssocID="{1CF3A713-C2DB-4BBE-9B8A-01AD7AE13F44}" presName="LevelTwoTextNode" presStyleLbl="node2" presStyleIdx="0" presStyleCnt="3" custScaleX="118232" custScaleY="201711">
        <dgm:presLayoutVars>
          <dgm:chPref val="3"/>
        </dgm:presLayoutVars>
      </dgm:prSet>
      <dgm:spPr/>
      <dgm:t>
        <a:bodyPr/>
        <a:lstStyle/>
        <a:p>
          <a:endParaRPr lang="el-GR"/>
        </a:p>
      </dgm:t>
    </dgm:pt>
    <dgm:pt modelId="{F7532D3C-6EE2-4B4C-AC81-0B2B22FB9779}" type="pres">
      <dgm:prSet presAssocID="{1CF3A713-C2DB-4BBE-9B8A-01AD7AE13F44}" presName="level3hierChild" presStyleCnt="0"/>
      <dgm:spPr/>
    </dgm:pt>
    <dgm:pt modelId="{FB18A1FE-1D18-4292-A174-B0225D918E2C}" type="pres">
      <dgm:prSet presAssocID="{9F74576C-25B9-4622-9E8E-89C8A2BBB93A}" presName="conn2-1" presStyleLbl="parChTrans1D2" presStyleIdx="1" presStyleCnt="3"/>
      <dgm:spPr/>
      <dgm:t>
        <a:bodyPr/>
        <a:lstStyle/>
        <a:p>
          <a:endParaRPr lang="el-GR"/>
        </a:p>
      </dgm:t>
    </dgm:pt>
    <dgm:pt modelId="{1EFBBBB0-144D-4271-848D-64DC74CE2266}" type="pres">
      <dgm:prSet presAssocID="{9F74576C-25B9-4622-9E8E-89C8A2BBB93A}" presName="connTx" presStyleLbl="parChTrans1D2" presStyleIdx="1" presStyleCnt="3"/>
      <dgm:spPr/>
      <dgm:t>
        <a:bodyPr/>
        <a:lstStyle/>
        <a:p>
          <a:endParaRPr lang="el-GR"/>
        </a:p>
      </dgm:t>
    </dgm:pt>
    <dgm:pt modelId="{1F3E463B-9DBD-4A70-8225-BABC948734E4}" type="pres">
      <dgm:prSet presAssocID="{D2110FDB-A6AA-4B79-91BE-AC4CDEA36A9C}" presName="root2" presStyleCnt="0"/>
      <dgm:spPr/>
    </dgm:pt>
    <dgm:pt modelId="{32F50AC4-58ED-4111-9B31-3740FB6365E4}" type="pres">
      <dgm:prSet presAssocID="{D2110FDB-A6AA-4B79-91BE-AC4CDEA36A9C}" presName="LevelTwoTextNode" presStyleLbl="node2" presStyleIdx="1" presStyleCnt="3" custScaleX="118654" custScaleY="152695">
        <dgm:presLayoutVars>
          <dgm:chPref val="3"/>
        </dgm:presLayoutVars>
      </dgm:prSet>
      <dgm:spPr/>
      <dgm:t>
        <a:bodyPr/>
        <a:lstStyle/>
        <a:p>
          <a:endParaRPr lang="el-GR"/>
        </a:p>
      </dgm:t>
    </dgm:pt>
    <dgm:pt modelId="{87C259F3-26B6-4CF4-95D1-83AA54FA7A5A}" type="pres">
      <dgm:prSet presAssocID="{D2110FDB-A6AA-4B79-91BE-AC4CDEA36A9C}" presName="level3hierChild" presStyleCnt="0"/>
      <dgm:spPr/>
    </dgm:pt>
    <dgm:pt modelId="{9A12ECED-2A09-4586-9B0F-89C6EFB75CEB}" type="pres">
      <dgm:prSet presAssocID="{0E5B9411-8BA0-4F68-895D-4C97443BDFEC}" presName="conn2-1" presStyleLbl="parChTrans1D2" presStyleIdx="2" presStyleCnt="3"/>
      <dgm:spPr/>
      <dgm:t>
        <a:bodyPr/>
        <a:lstStyle/>
        <a:p>
          <a:endParaRPr lang="el-GR"/>
        </a:p>
      </dgm:t>
    </dgm:pt>
    <dgm:pt modelId="{E72B56AA-55B6-411D-8EF3-F10058A009B0}" type="pres">
      <dgm:prSet presAssocID="{0E5B9411-8BA0-4F68-895D-4C97443BDFEC}" presName="connTx" presStyleLbl="parChTrans1D2" presStyleIdx="2" presStyleCnt="3"/>
      <dgm:spPr/>
      <dgm:t>
        <a:bodyPr/>
        <a:lstStyle/>
        <a:p>
          <a:endParaRPr lang="el-GR"/>
        </a:p>
      </dgm:t>
    </dgm:pt>
    <dgm:pt modelId="{4AB850CC-C8D2-4375-869A-4113F13EAB3F}" type="pres">
      <dgm:prSet presAssocID="{45CFEDB2-4275-4723-9546-033081E66B68}" presName="root2" presStyleCnt="0"/>
      <dgm:spPr/>
    </dgm:pt>
    <dgm:pt modelId="{0062DED4-4949-409F-B4B3-A53F9EE2F555}" type="pres">
      <dgm:prSet presAssocID="{45CFEDB2-4275-4723-9546-033081E66B68}" presName="LevelTwoTextNode" presStyleLbl="node2" presStyleIdx="2" presStyleCnt="3" custScaleX="116041" custScaleY="133980">
        <dgm:presLayoutVars>
          <dgm:chPref val="3"/>
        </dgm:presLayoutVars>
      </dgm:prSet>
      <dgm:spPr/>
      <dgm:t>
        <a:bodyPr/>
        <a:lstStyle/>
        <a:p>
          <a:endParaRPr lang="el-GR"/>
        </a:p>
      </dgm:t>
    </dgm:pt>
    <dgm:pt modelId="{FBFE28D7-EA7F-4CF5-81E3-FAC14B43B925}" type="pres">
      <dgm:prSet presAssocID="{45CFEDB2-4275-4723-9546-033081E66B68}" presName="level3hierChild" presStyleCnt="0"/>
      <dgm:spPr/>
    </dgm:pt>
  </dgm:ptLst>
  <dgm:cxnLst>
    <dgm:cxn modelId="{8C8AB8FA-7D91-4E45-857A-7A620D71E346}" type="presOf" srcId="{45CFEDB2-4275-4723-9546-033081E66B68}" destId="{0062DED4-4949-409F-B4B3-A53F9EE2F555}" srcOrd="0" destOrd="0" presId="urn:microsoft.com/office/officeart/2008/layout/HorizontalMultiLevelHierarchy"/>
    <dgm:cxn modelId="{E3394F78-04B4-4795-A2A5-B50300C22075}" type="presOf" srcId="{1CF3A713-C2DB-4BBE-9B8A-01AD7AE13F44}" destId="{4D7C5863-26BE-4329-B506-B768CA0762F2}" srcOrd="0" destOrd="0" presId="urn:microsoft.com/office/officeart/2008/layout/HorizontalMultiLevelHierarchy"/>
    <dgm:cxn modelId="{9BDE227F-C40A-479C-A732-89C6F3EE9B4C}" srcId="{510601D7-C248-4E7B-BB79-DEC19BAE3829}" destId="{45CFEDB2-4275-4723-9546-033081E66B68}" srcOrd="2" destOrd="0" parTransId="{0E5B9411-8BA0-4F68-895D-4C97443BDFEC}" sibTransId="{F63BC16F-395F-4006-A7BB-4B3FDF3A9D2E}"/>
    <dgm:cxn modelId="{9FD6101B-8EA9-48A4-86A3-759F5AC8202F}" type="presOf" srcId="{FFBB78CC-753A-4971-9121-F83AE32966BA}" destId="{72DDC3FF-4EF7-4352-90CF-37E3252034EE}" srcOrd="0" destOrd="0" presId="urn:microsoft.com/office/officeart/2008/layout/HorizontalMultiLevelHierarchy"/>
    <dgm:cxn modelId="{19302737-A5FB-4290-B945-01E31DBB92F1}" srcId="{510601D7-C248-4E7B-BB79-DEC19BAE3829}" destId="{1CF3A713-C2DB-4BBE-9B8A-01AD7AE13F44}" srcOrd="0" destOrd="0" parTransId="{09913091-16E7-4280-926B-FA744B4EE941}" sibTransId="{F8BA8EBB-8421-4769-B523-F1E57417F8C9}"/>
    <dgm:cxn modelId="{8F7F733E-16F9-4FB9-8D4D-DCF1067EA5D4}" type="presOf" srcId="{9F74576C-25B9-4622-9E8E-89C8A2BBB93A}" destId="{FB18A1FE-1D18-4292-A174-B0225D918E2C}" srcOrd="0" destOrd="0" presId="urn:microsoft.com/office/officeart/2008/layout/HorizontalMultiLevelHierarchy"/>
    <dgm:cxn modelId="{4248DFE8-F446-4B1A-AAA8-35A17EE1BAE9}" type="presOf" srcId="{510601D7-C248-4E7B-BB79-DEC19BAE3829}" destId="{7AD8EFA3-E3F1-4DBA-9B68-A9259E5E95C2}" srcOrd="0" destOrd="0" presId="urn:microsoft.com/office/officeart/2008/layout/HorizontalMultiLevelHierarchy"/>
    <dgm:cxn modelId="{5537D65A-8E1E-4554-B480-7DC6BA654650}" type="presOf" srcId="{0E5B9411-8BA0-4F68-895D-4C97443BDFEC}" destId="{9A12ECED-2A09-4586-9B0F-89C6EFB75CEB}" srcOrd="0" destOrd="0" presId="urn:microsoft.com/office/officeart/2008/layout/HorizontalMultiLevelHierarchy"/>
    <dgm:cxn modelId="{C070CBB5-D816-4B6F-A6AA-92B7D5F0BEE4}" srcId="{510601D7-C248-4E7B-BB79-DEC19BAE3829}" destId="{D2110FDB-A6AA-4B79-91BE-AC4CDEA36A9C}" srcOrd="1" destOrd="0" parTransId="{9F74576C-25B9-4622-9E8E-89C8A2BBB93A}" sibTransId="{4AD10D1A-8CF9-41D7-B39F-7441FE7A77B7}"/>
    <dgm:cxn modelId="{5C9FB330-6A3E-4E45-AB8C-603D0732C149}" type="presOf" srcId="{D2110FDB-A6AA-4B79-91BE-AC4CDEA36A9C}" destId="{32F50AC4-58ED-4111-9B31-3740FB6365E4}" srcOrd="0" destOrd="0" presId="urn:microsoft.com/office/officeart/2008/layout/HorizontalMultiLevelHierarchy"/>
    <dgm:cxn modelId="{85B8C2B4-319C-4213-B65B-75D7E6E337E1}" type="presOf" srcId="{09913091-16E7-4280-926B-FA744B4EE941}" destId="{1A2EBFB9-3B6E-4D73-8E60-4295B346540F}" srcOrd="0" destOrd="0" presId="urn:microsoft.com/office/officeart/2008/layout/HorizontalMultiLevelHierarchy"/>
    <dgm:cxn modelId="{103D83DB-D5A1-4C94-94F3-2C4321FEC8C8}" type="presOf" srcId="{09913091-16E7-4280-926B-FA744B4EE941}" destId="{1599B1D5-77B3-40F5-853F-819AE096174F}" srcOrd="1" destOrd="0" presId="urn:microsoft.com/office/officeart/2008/layout/HorizontalMultiLevelHierarchy"/>
    <dgm:cxn modelId="{B7CD814A-783A-440A-9EEA-5FDDFDFE1800}" type="presOf" srcId="{0E5B9411-8BA0-4F68-895D-4C97443BDFEC}" destId="{E72B56AA-55B6-411D-8EF3-F10058A009B0}" srcOrd="1" destOrd="0" presId="urn:microsoft.com/office/officeart/2008/layout/HorizontalMultiLevelHierarchy"/>
    <dgm:cxn modelId="{3F99265D-F76F-4BD0-BD89-AA274903C319}" srcId="{FFBB78CC-753A-4971-9121-F83AE32966BA}" destId="{510601D7-C248-4E7B-BB79-DEC19BAE3829}" srcOrd="0" destOrd="0" parTransId="{A1E67651-1476-464D-8594-AFD8591666A4}" sibTransId="{DE5CF551-E3EC-4B7E-9F13-FC20852E10E6}"/>
    <dgm:cxn modelId="{25BEBA4D-3370-46AE-9C2E-DF81A579EDDD}" type="presOf" srcId="{9F74576C-25B9-4622-9E8E-89C8A2BBB93A}" destId="{1EFBBBB0-144D-4271-848D-64DC74CE2266}" srcOrd="1" destOrd="0" presId="urn:microsoft.com/office/officeart/2008/layout/HorizontalMultiLevelHierarchy"/>
    <dgm:cxn modelId="{F11025A1-EDA6-423C-8952-9EE02FAE3E4E}" type="presParOf" srcId="{72DDC3FF-4EF7-4352-90CF-37E3252034EE}" destId="{11A76D45-E8E5-4024-97A2-F857759B0414}" srcOrd="0" destOrd="0" presId="urn:microsoft.com/office/officeart/2008/layout/HorizontalMultiLevelHierarchy"/>
    <dgm:cxn modelId="{9E0192D0-90E2-4B66-BD45-6AF1D3042F9A}" type="presParOf" srcId="{11A76D45-E8E5-4024-97A2-F857759B0414}" destId="{7AD8EFA3-E3F1-4DBA-9B68-A9259E5E95C2}" srcOrd="0" destOrd="0" presId="urn:microsoft.com/office/officeart/2008/layout/HorizontalMultiLevelHierarchy"/>
    <dgm:cxn modelId="{CDD19765-6428-4810-A29E-19B09C3C7C60}" type="presParOf" srcId="{11A76D45-E8E5-4024-97A2-F857759B0414}" destId="{1294107F-808A-4C53-92B9-65ED1EA9D849}" srcOrd="1" destOrd="0" presId="urn:microsoft.com/office/officeart/2008/layout/HorizontalMultiLevelHierarchy"/>
    <dgm:cxn modelId="{E8DCF155-17BD-4AB6-AB50-B456D1CC3C2D}" type="presParOf" srcId="{1294107F-808A-4C53-92B9-65ED1EA9D849}" destId="{1A2EBFB9-3B6E-4D73-8E60-4295B346540F}" srcOrd="0" destOrd="0" presId="urn:microsoft.com/office/officeart/2008/layout/HorizontalMultiLevelHierarchy"/>
    <dgm:cxn modelId="{1DBAE062-2C86-467E-B95D-E48A2E53312C}" type="presParOf" srcId="{1A2EBFB9-3B6E-4D73-8E60-4295B346540F}" destId="{1599B1D5-77B3-40F5-853F-819AE096174F}" srcOrd="0" destOrd="0" presId="urn:microsoft.com/office/officeart/2008/layout/HorizontalMultiLevelHierarchy"/>
    <dgm:cxn modelId="{376EEDC5-5FA8-48C1-8E17-9E5867411BE4}" type="presParOf" srcId="{1294107F-808A-4C53-92B9-65ED1EA9D849}" destId="{A53B5B9D-A8D1-4F20-AD76-DA1023E72090}" srcOrd="1" destOrd="0" presId="urn:microsoft.com/office/officeart/2008/layout/HorizontalMultiLevelHierarchy"/>
    <dgm:cxn modelId="{837FC2EA-77BC-4B77-BCBA-11C26141C85A}" type="presParOf" srcId="{A53B5B9D-A8D1-4F20-AD76-DA1023E72090}" destId="{4D7C5863-26BE-4329-B506-B768CA0762F2}" srcOrd="0" destOrd="0" presId="urn:microsoft.com/office/officeart/2008/layout/HorizontalMultiLevelHierarchy"/>
    <dgm:cxn modelId="{8762FA74-8BE4-4E97-A177-89E0AE1F03E9}" type="presParOf" srcId="{A53B5B9D-A8D1-4F20-AD76-DA1023E72090}" destId="{F7532D3C-6EE2-4B4C-AC81-0B2B22FB9779}" srcOrd="1" destOrd="0" presId="urn:microsoft.com/office/officeart/2008/layout/HorizontalMultiLevelHierarchy"/>
    <dgm:cxn modelId="{27FB9A42-76D7-47FD-9AAD-115421EAAFA9}" type="presParOf" srcId="{1294107F-808A-4C53-92B9-65ED1EA9D849}" destId="{FB18A1FE-1D18-4292-A174-B0225D918E2C}" srcOrd="2" destOrd="0" presId="urn:microsoft.com/office/officeart/2008/layout/HorizontalMultiLevelHierarchy"/>
    <dgm:cxn modelId="{53CE03FB-6060-46C3-A568-EF07E1233B9F}" type="presParOf" srcId="{FB18A1FE-1D18-4292-A174-B0225D918E2C}" destId="{1EFBBBB0-144D-4271-848D-64DC74CE2266}" srcOrd="0" destOrd="0" presId="urn:microsoft.com/office/officeart/2008/layout/HorizontalMultiLevelHierarchy"/>
    <dgm:cxn modelId="{CCEF543D-6E8A-4FB7-997A-C6A306308285}" type="presParOf" srcId="{1294107F-808A-4C53-92B9-65ED1EA9D849}" destId="{1F3E463B-9DBD-4A70-8225-BABC948734E4}" srcOrd="3" destOrd="0" presId="urn:microsoft.com/office/officeart/2008/layout/HorizontalMultiLevelHierarchy"/>
    <dgm:cxn modelId="{E6F3F09B-B3D8-4E48-A716-6492AFD90AC5}" type="presParOf" srcId="{1F3E463B-9DBD-4A70-8225-BABC948734E4}" destId="{32F50AC4-58ED-4111-9B31-3740FB6365E4}" srcOrd="0" destOrd="0" presId="urn:microsoft.com/office/officeart/2008/layout/HorizontalMultiLevelHierarchy"/>
    <dgm:cxn modelId="{63464983-EAD6-4011-9F74-BEFF3528F488}" type="presParOf" srcId="{1F3E463B-9DBD-4A70-8225-BABC948734E4}" destId="{87C259F3-26B6-4CF4-95D1-83AA54FA7A5A}" srcOrd="1" destOrd="0" presId="urn:microsoft.com/office/officeart/2008/layout/HorizontalMultiLevelHierarchy"/>
    <dgm:cxn modelId="{41B2910C-CDD0-47AA-90C0-7906BAE791AF}" type="presParOf" srcId="{1294107F-808A-4C53-92B9-65ED1EA9D849}" destId="{9A12ECED-2A09-4586-9B0F-89C6EFB75CEB}" srcOrd="4" destOrd="0" presId="urn:microsoft.com/office/officeart/2008/layout/HorizontalMultiLevelHierarchy"/>
    <dgm:cxn modelId="{CEF4BB39-48DC-4C17-8BDC-C202B46FB3D7}" type="presParOf" srcId="{9A12ECED-2A09-4586-9B0F-89C6EFB75CEB}" destId="{E72B56AA-55B6-411D-8EF3-F10058A009B0}" srcOrd="0" destOrd="0" presId="urn:microsoft.com/office/officeart/2008/layout/HorizontalMultiLevelHierarchy"/>
    <dgm:cxn modelId="{70E5B2C3-9281-42AB-9200-B7C2F13D4C74}" type="presParOf" srcId="{1294107F-808A-4C53-92B9-65ED1EA9D849}" destId="{4AB850CC-C8D2-4375-869A-4113F13EAB3F}" srcOrd="5" destOrd="0" presId="urn:microsoft.com/office/officeart/2008/layout/HorizontalMultiLevelHierarchy"/>
    <dgm:cxn modelId="{1DB373F3-60A6-4AAC-9159-F60B68CBF15B}" type="presParOf" srcId="{4AB850CC-C8D2-4375-869A-4113F13EAB3F}" destId="{0062DED4-4949-409F-B4B3-A53F9EE2F555}" srcOrd="0" destOrd="0" presId="urn:microsoft.com/office/officeart/2008/layout/HorizontalMultiLevelHierarchy"/>
    <dgm:cxn modelId="{A1507E84-C413-4632-BA2E-1790E0A55015}" type="presParOf" srcId="{4AB850CC-C8D2-4375-869A-4113F13EAB3F}" destId="{FBFE28D7-EA7F-4CF5-81E3-FAC14B43B92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D79151E-F415-4D7F-B9DC-CC550345BEFC}"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el-GR"/>
        </a:p>
      </dgm:t>
    </dgm:pt>
    <dgm:pt modelId="{1856DCD9-E9AD-4CC6-97E9-BC0AD2AAB47D}">
      <dgm:prSet phldrT="[Κείμενο]" custT="1"/>
      <dgm:spPr/>
      <dgm:t>
        <a:bodyPr/>
        <a:lstStyle/>
        <a:p>
          <a:r>
            <a:rPr lang="el-GR" sz="2400" b="1" dirty="0" smtClean="0">
              <a:latin typeface="Calibri" panose="020F0502020204030204" pitchFamily="34" charset="0"/>
              <a:cs typeface="Calibri" panose="020F0502020204030204" pitchFamily="34" charset="0"/>
            </a:rPr>
            <a:t>1</a:t>
          </a:r>
          <a:r>
            <a:rPr lang="el-GR" sz="2400" b="1" baseline="30000" dirty="0" smtClean="0">
              <a:latin typeface="Calibri" panose="020F0502020204030204" pitchFamily="34" charset="0"/>
              <a:cs typeface="Calibri" panose="020F0502020204030204" pitchFamily="34" charset="0"/>
            </a:rPr>
            <a:t>ο</a:t>
          </a:r>
          <a:r>
            <a:rPr lang="el-GR" sz="2400" b="1" dirty="0" smtClean="0">
              <a:latin typeface="Calibri" panose="020F0502020204030204" pitchFamily="34" charset="0"/>
              <a:cs typeface="Calibri" panose="020F0502020204030204" pitchFamily="34" charset="0"/>
            </a:rPr>
            <a:t> Ερευνητικό Ερώτημα</a:t>
          </a:r>
          <a:endParaRPr lang="el-GR" sz="2400" b="1" dirty="0">
            <a:latin typeface="Calibri" panose="020F0502020204030204" pitchFamily="34" charset="0"/>
            <a:cs typeface="Calibri" panose="020F0502020204030204" pitchFamily="34" charset="0"/>
          </a:endParaRPr>
        </a:p>
      </dgm:t>
    </dgm:pt>
    <dgm:pt modelId="{6D270555-D65C-4584-9B98-776D2DDF001E}" type="parTrans" cxnId="{8FAF8DDF-EAE1-4504-BE7E-CF4F27F99041}">
      <dgm:prSet/>
      <dgm:spPr/>
      <dgm:t>
        <a:bodyPr/>
        <a:lstStyle/>
        <a:p>
          <a:endParaRPr lang="el-GR"/>
        </a:p>
      </dgm:t>
    </dgm:pt>
    <dgm:pt modelId="{208BDFC0-8475-4C1A-83A9-05F8834291EF}" type="sibTrans" cxnId="{8FAF8DDF-EAE1-4504-BE7E-CF4F27F99041}">
      <dgm:prSet/>
      <dgm:spPr/>
      <dgm:t>
        <a:bodyPr/>
        <a:lstStyle/>
        <a:p>
          <a:endParaRPr lang="el-GR"/>
        </a:p>
      </dgm:t>
    </dgm:pt>
    <dgm:pt modelId="{1D7CE264-AD0A-4BE8-95BE-CD4B243B6E75}">
      <dgm:prSet phldrT="[Κείμενο]" custT="1"/>
      <dgm:spPr/>
      <dgm:t>
        <a:bodyPr/>
        <a:lstStyle/>
        <a:p>
          <a:r>
            <a:rPr lang="el-GR" sz="2000" dirty="0" smtClean="0">
              <a:latin typeface="Calibri" panose="020F0502020204030204" pitchFamily="34" charset="0"/>
              <a:cs typeface="Calibri" panose="020F0502020204030204" pitchFamily="34" charset="0"/>
            </a:rPr>
            <a:t>Τα παιδιά διαμόρφωσαν θετική στάση ως προς τη συμπληρωματική σχολική </a:t>
          </a:r>
          <a:r>
            <a:rPr lang="el-GR" sz="2000" dirty="0" err="1" smtClean="0">
              <a:latin typeface="Calibri" panose="020F0502020204030204" pitchFamily="34" charset="0"/>
              <a:cs typeface="Calibri" panose="020F0502020204030204" pitchFamily="34" charset="0"/>
            </a:rPr>
            <a:t>εξΑΕ</a:t>
          </a:r>
          <a:r>
            <a:rPr lang="el-GR" sz="2000" dirty="0" smtClean="0">
              <a:latin typeface="Calibri" panose="020F0502020204030204" pitchFamily="34" charset="0"/>
              <a:cs typeface="Calibri" panose="020F0502020204030204" pitchFamily="34" charset="0"/>
            </a:rPr>
            <a:t>. Την αξιολόγησαν ως ενδιαφέρουσα και ελκυστική μέθοδο διδασκαλίας.</a:t>
          </a:r>
          <a:endParaRPr lang="el-GR" sz="2000" dirty="0">
            <a:latin typeface="Calibri" panose="020F0502020204030204" pitchFamily="34" charset="0"/>
            <a:cs typeface="Calibri" panose="020F0502020204030204" pitchFamily="34" charset="0"/>
          </a:endParaRPr>
        </a:p>
      </dgm:t>
    </dgm:pt>
    <dgm:pt modelId="{3A2EAAD3-786E-41D5-B4FB-BBB8F2B0F98B}" type="parTrans" cxnId="{2F2B7E16-DDE5-48AD-AD0A-E00CC1800357}">
      <dgm:prSet/>
      <dgm:spPr/>
      <dgm:t>
        <a:bodyPr/>
        <a:lstStyle/>
        <a:p>
          <a:endParaRPr lang="el-GR"/>
        </a:p>
      </dgm:t>
    </dgm:pt>
    <dgm:pt modelId="{1F4C5258-8E15-4566-ADBE-41A932D37445}" type="sibTrans" cxnId="{2F2B7E16-DDE5-48AD-AD0A-E00CC1800357}">
      <dgm:prSet/>
      <dgm:spPr/>
      <dgm:t>
        <a:bodyPr/>
        <a:lstStyle/>
        <a:p>
          <a:endParaRPr lang="el-GR"/>
        </a:p>
      </dgm:t>
    </dgm:pt>
    <dgm:pt modelId="{68A75253-408F-4A35-9CBD-EC8E21A7FE22}">
      <dgm:prSet phldrT="[Κείμενο]" custT="1"/>
      <dgm:spPr/>
      <dgm:t>
        <a:bodyPr/>
        <a:lstStyle/>
        <a:p>
          <a:r>
            <a:rPr lang="el-GR" sz="2400" b="1" dirty="0" smtClean="0">
              <a:latin typeface="Calibri" panose="020F0502020204030204" pitchFamily="34" charset="0"/>
              <a:cs typeface="Calibri" panose="020F0502020204030204" pitchFamily="34" charset="0"/>
            </a:rPr>
            <a:t>2</a:t>
          </a:r>
          <a:r>
            <a:rPr lang="el-GR" sz="2400" b="1" baseline="30000" dirty="0" smtClean="0">
              <a:latin typeface="Calibri" panose="020F0502020204030204" pitchFamily="34" charset="0"/>
              <a:cs typeface="Calibri" panose="020F0502020204030204" pitchFamily="34" charset="0"/>
            </a:rPr>
            <a:t>ο</a:t>
          </a:r>
          <a:r>
            <a:rPr lang="el-GR" sz="2400" b="1" dirty="0" smtClean="0">
              <a:latin typeface="Calibri" panose="020F0502020204030204" pitchFamily="34" charset="0"/>
              <a:cs typeface="Calibri" panose="020F0502020204030204" pitchFamily="34" charset="0"/>
            </a:rPr>
            <a:t> Ερευνητικό Ερώτημα</a:t>
          </a:r>
          <a:endParaRPr lang="el-GR" sz="2400" b="1" dirty="0">
            <a:latin typeface="Calibri" panose="020F0502020204030204" pitchFamily="34" charset="0"/>
            <a:cs typeface="Calibri" panose="020F0502020204030204" pitchFamily="34" charset="0"/>
          </a:endParaRPr>
        </a:p>
      </dgm:t>
    </dgm:pt>
    <dgm:pt modelId="{17F320D5-4FE4-4576-93A1-E6489F4F3F21}" type="parTrans" cxnId="{A05513CB-D929-42D8-80EB-05648A995960}">
      <dgm:prSet/>
      <dgm:spPr/>
      <dgm:t>
        <a:bodyPr/>
        <a:lstStyle/>
        <a:p>
          <a:endParaRPr lang="el-GR"/>
        </a:p>
      </dgm:t>
    </dgm:pt>
    <dgm:pt modelId="{092F7DFB-A86A-4CE3-9C00-C72A19295471}" type="sibTrans" cxnId="{A05513CB-D929-42D8-80EB-05648A995960}">
      <dgm:prSet/>
      <dgm:spPr/>
      <dgm:t>
        <a:bodyPr/>
        <a:lstStyle/>
        <a:p>
          <a:endParaRPr lang="el-GR"/>
        </a:p>
      </dgm:t>
    </dgm:pt>
    <dgm:pt modelId="{F6325069-49CE-4243-979F-95DADCC8E507}">
      <dgm:prSet phldrT="[Κείμενο]"/>
      <dgm:spPr/>
      <dgm:t>
        <a:bodyPr/>
        <a:lstStyle/>
        <a:p>
          <a:r>
            <a:rPr lang="el-GR" b="1" dirty="0" smtClean="0">
              <a:latin typeface="Calibri" panose="020F0502020204030204" pitchFamily="34" charset="0"/>
              <a:cs typeface="Calibri" panose="020F0502020204030204" pitchFamily="34" charset="0"/>
            </a:rPr>
            <a:t>3</a:t>
          </a:r>
          <a:r>
            <a:rPr lang="el-GR" b="1" baseline="30000" dirty="0" smtClean="0">
              <a:latin typeface="Calibri" panose="020F0502020204030204" pitchFamily="34" charset="0"/>
              <a:cs typeface="Calibri" panose="020F0502020204030204" pitchFamily="34" charset="0"/>
            </a:rPr>
            <a:t>ο</a:t>
          </a:r>
          <a:r>
            <a:rPr lang="el-GR" b="1" dirty="0" smtClean="0">
              <a:latin typeface="Calibri" panose="020F0502020204030204" pitchFamily="34" charset="0"/>
              <a:cs typeface="Calibri" panose="020F0502020204030204" pitchFamily="34" charset="0"/>
            </a:rPr>
            <a:t> Ερευνητικό Ερώτημα</a:t>
          </a:r>
          <a:endParaRPr lang="el-GR" b="1" dirty="0">
            <a:latin typeface="Calibri" panose="020F0502020204030204" pitchFamily="34" charset="0"/>
            <a:cs typeface="Calibri" panose="020F0502020204030204" pitchFamily="34" charset="0"/>
          </a:endParaRPr>
        </a:p>
      </dgm:t>
    </dgm:pt>
    <dgm:pt modelId="{AA44BCBD-0944-4C89-A7CB-E4734C627989}" type="parTrans" cxnId="{B97D2916-043C-47D8-AEF7-77BC807BB08F}">
      <dgm:prSet/>
      <dgm:spPr/>
      <dgm:t>
        <a:bodyPr/>
        <a:lstStyle/>
        <a:p>
          <a:endParaRPr lang="el-GR"/>
        </a:p>
      </dgm:t>
    </dgm:pt>
    <dgm:pt modelId="{433D2090-BF3B-4B69-AAD7-7A3B58A70420}" type="sibTrans" cxnId="{B97D2916-043C-47D8-AEF7-77BC807BB08F}">
      <dgm:prSet/>
      <dgm:spPr/>
      <dgm:t>
        <a:bodyPr/>
        <a:lstStyle/>
        <a:p>
          <a:endParaRPr lang="el-GR"/>
        </a:p>
      </dgm:t>
    </dgm:pt>
    <dgm:pt modelId="{C0E81D58-A631-4672-AB43-A434071038B9}">
      <dgm:prSet phldrT="[Κείμενο]" custT="1"/>
      <dgm:spPr/>
      <dgm:t>
        <a:bodyPr/>
        <a:lstStyle/>
        <a:p>
          <a:r>
            <a:rPr lang="el-GR" sz="2000" dirty="0" smtClean="0">
              <a:latin typeface="Calibri" panose="020F0502020204030204" pitchFamily="34" charset="0"/>
              <a:cs typeface="Calibri" panose="020F0502020204030204" pitchFamily="34" charset="0"/>
            </a:rPr>
            <a:t>Τα παιδιά διαμόρφωσαν θετική στάση ως προς την ψηφιακή αφήγηση. Τα πολυμέσα της ψηφιακής αφήγησης ενίσχυσαν τα κίνητρα και ενεργοποίησαν το ενδιαφέρον τους για την αφήγηση παραμυθιού. </a:t>
          </a:r>
          <a:endParaRPr lang="el-GR" sz="2000" dirty="0">
            <a:latin typeface="Calibri" panose="020F0502020204030204" pitchFamily="34" charset="0"/>
            <a:cs typeface="Calibri" panose="020F0502020204030204" pitchFamily="34" charset="0"/>
          </a:endParaRPr>
        </a:p>
      </dgm:t>
    </dgm:pt>
    <dgm:pt modelId="{0A0F041E-27F1-4F83-BB15-4F42C8860B71}" type="sibTrans" cxnId="{D7BF13E7-432C-4CD0-8387-7D0F9B2A6198}">
      <dgm:prSet/>
      <dgm:spPr/>
      <dgm:t>
        <a:bodyPr/>
        <a:lstStyle/>
        <a:p>
          <a:endParaRPr lang="el-GR"/>
        </a:p>
      </dgm:t>
    </dgm:pt>
    <dgm:pt modelId="{31047D9B-F58D-46F8-B7D6-DF7A0D954EB3}" type="parTrans" cxnId="{D7BF13E7-432C-4CD0-8387-7D0F9B2A6198}">
      <dgm:prSet/>
      <dgm:spPr/>
      <dgm:t>
        <a:bodyPr/>
        <a:lstStyle/>
        <a:p>
          <a:endParaRPr lang="el-GR"/>
        </a:p>
      </dgm:t>
    </dgm:pt>
    <dgm:pt modelId="{5A7B20DA-168F-4815-88E5-B24A53DF596C}">
      <dgm:prSet phldrT="[Κείμενο]" custT="1"/>
      <dgm:spPr/>
      <dgm:t>
        <a:bodyPr/>
        <a:lstStyle/>
        <a:p>
          <a:r>
            <a:rPr lang="el-GR" sz="2000" dirty="0" smtClean="0">
              <a:latin typeface="Calibri" panose="020F0502020204030204" pitchFamily="34" charset="0"/>
              <a:cs typeface="Calibri" panose="020F0502020204030204" pitchFamily="34" charset="0"/>
            </a:rPr>
            <a:t>Τα παιδιά αξιολόγησαν το ΕΥ ως ευχάριστο, εύχρηστο, κατανοητό ως προς τη σαφήνεια των δραστηριοτήτων.</a:t>
          </a:r>
          <a:endParaRPr lang="el-GR" sz="2000" dirty="0">
            <a:latin typeface="Calibri" panose="020F0502020204030204" pitchFamily="34" charset="0"/>
            <a:cs typeface="Calibri" panose="020F0502020204030204" pitchFamily="34" charset="0"/>
          </a:endParaRPr>
        </a:p>
      </dgm:t>
    </dgm:pt>
    <dgm:pt modelId="{C6C41A10-D576-41B5-8760-0E507ACE1F09}" type="sibTrans" cxnId="{460AF870-B596-496A-B838-537C52B958F4}">
      <dgm:prSet/>
      <dgm:spPr/>
      <dgm:t>
        <a:bodyPr/>
        <a:lstStyle/>
        <a:p>
          <a:endParaRPr lang="el-GR"/>
        </a:p>
      </dgm:t>
    </dgm:pt>
    <dgm:pt modelId="{8E897E5B-25EA-4232-9C02-33AC9C5F3AFD}" type="parTrans" cxnId="{460AF870-B596-496A-B838-537C52B958F4}">
      <dgm:prSet/>
      <dgm:spPr/>
      <dgm:t>
        <a:bodyPr/>
        <a:lstStyle/>
        <a:p>
          <a:endParaRPr lang="el-GR"/>
        </a:p>
      </dgm:t>
    </dgm:pt>
    <dgm:pt modelId="{9DFC8866-7275-4B67-B6F2-AD398D589311}" type="pres">
      <dgm:prSet presAssocID="{3D79151E-F415-4D7F-B9DC-CC550345BEFC}" presName="Name0" presStyleCnt="0">
        <dgm:presLayoutVars>
          <dgm:chMax/>
          <dgm:chPref/>
          <dgm:dir/>
        </dgm:presLayoutVars>
      </dgm:prSet>
      <dgm:spPr/>
      <dgm:t>
        <a:bodyPr/>
        <a:lstStyle/>
        <a:p>
          <a:endParaRPr lang="el-GR"/>
        </a:p>
      </dgm:t>
    </dgm:pt>
    <dgm:pt modelId="{8CA9C0E4-7270-4FBB-AE62-0B1D089D2F96}" type="pres">
      <dgm:prSet presAssocID="{1856DCD9-E9AD-4CC6-97E9-BC0AD2AAB47D}" presName="parenttextcomposite" presStyleCnt="0"/>
      <dgm:spPr/>
    </dgm:pt>
    <dgm:pt modelId="{12C07546-EB98-4C12-8041-EA835DD78F7C}" type="pres">
      <dgm:prSet presAssocID="{1856DCD9-E9AD-4CC6-97E9-BC0AD2AAB47D}" presName="parenttext" presStyleLbl="revTx" presStyleIdx="0" presStyleCnt="3">
        <dgm:presLayoutVars>
          <dgm:chMax/>
          <dgm:chPref val="2"/>
          <dgm:bulletEnabled val="1"/>
        </dgm:presLayoutVars>
      </dgm:prSet>
      <dgm:spPr/>
      <dgm:t>
        <a:bodyPr/>
        <a:lstStyle/>
        <a:p>
          <a:endParaRPr lang="el-GR"/>
        </a:p>
      </dgm:t>
    </dgm:pt>
    <dgm:pt modelId="{48B4EC31-30D8-4796-91E0-F658720381F7}" type="pres">
      <dgm:prSet presAssocID="{1856DCD9-E9AD-4CC6-97E9-BC0AD2AAB47D}" presName="composite" presStyleCnt="0"/>
      <dgm:spPr/>
    </dgm:pt>
    <dgm:pt modelId="{895A031A-9BCA-47A7-86D9-FCC3F3C67F5B}" type="pres">
      <dgm:prSet presAssocID="{1856DCD9-E9AD-4CC6-97E9-BC0AD2AAB47D}" presName="chevron1" presStyleLbl="alignNode1" presStyleIdx="0" presStyleCnt="21"/>
      <dgm:spPr/>
    </dgm:pt>
    <dgm:pt modelId="{100BCD77-5539-48E2-ACDC-2348C5A90C75}" type="pres">
      <dgm:prSet presAssocID="{1856DCD9-E9AD-4CC6-97E9-BC0AD2AAB47D}" presName="chevron2" presStyleLbl="alignNode1" presStyleIdx="1" presStyleCnt="21"/>
      <dgm:spPr/>
    </dgm:pt>
    <dgm:pt modelId="{5F9984D8-D794-4301-BFA7-3C03295E6AB6}" type="pres">
      <dgm:prSet presAssocID="{1856DCD9-E9AD-4CC6-97E9-BC0AD2AAB47D}" presName="chevron3" presStyleLbl="alignNode1" presStyleIdx="2" presStyleCnt="21"/>
      <dgm:spPr/>
    </dgm:pt>
    <dgm:pt modelId="{1F8BF7AA-06AB-4DA6-B66F-1CACBAF04BBC}" type="pres">
      <dgm:prSet presAssocID="{1856DCD9-E9AD-4CC6-97E9-BC0AD2AAB47D}" presName="chevron4" presStyleLbl="alignNode1" presStyleIdx="3" presStyleCnt="21"/>
      <dgm:spPr/>
    </dgm:pt>
    <dgm:pt modelId="{3DA83E5D-B5B0-40C7-BC8A-BA3E2A63C450}" type="pres">
      <dgm:prSet presAssocID="{1856DCD9-E9AD-4CC6-97E9-BC0AD2AAB47D}" presName="chevron5" presStyleLbl="alignNode1" presStyleIdx="4" presStyleCnt="21"/>
      <dgm:spPr/>
    </dgm:pt>
    <dgm:pt modelId="{521F57A5-994F-456B-8A1E-2D0E2CD426A7}" type="pres">
      <dgm:prSet presAssocID="{1856DCD9-E9AD-4CC6-97E9-BC0AD2AAB47D}" presName="chevron6" presStyleLbl="alignNode1" presStyleIdx="5" presStyleCnt="21"/>
      <dgm:spPr/>
    </dgm:pt>
    <dgm:pt modelId="{EF2562BD-38C7-4F3E-8D64-7BB35A27C5B4}" type="pres">
      <dgm:prSet presAssocID="{1856DCD9-E9AD-4CC6-97E9-BC0AD2AAB47D}" presName="chevron7" presStyleLbl="alignNode1" presStyleIdx="6" presStyleCnt="21"/>
      <dgm:spPr/>
    </dgm:pt>
    <dgm:pt modelId="{EA0801DA-9F5D-48EB-B8D9-F23ABAB2F8E5}" type="pres">
      <dgm:prSet presAssocID="{1856DCD9-E9AD-4CC6-97E9-BC0AD2AAB47D}" presName="childtext" presStyleLbl="solidFgAcc1" presStyleIdx="0" presStyleCnt="3">
        <dgm:presLayoutVars>
          <dgm:chMax/>
          <dgm:chPref val="0"/>
          <dgm:bulletEnabled val="1"/>
        </dgm:presLayoutVars>
      </dgm:prSet>
      <dgm:spPr/>
      <dgm:t>
        <a:bodyPr/>
        <a:lstStyle/>
        <a:p>
          <a:endParaRPr lang="el-GR"/>
        </a:p>
      </dgm:t>
    </dgm:pt>
    <dgm:pt modelId="{CAA0F355-C40D-4FC6-9FA1-0B6F24A5A2F2}" type="pres">
      <dgm:prSet presAssocID="{208BDFC0-8475-4C1A-83A9-05F8834291EF}" presName="sibTrans" presStyleCnt="0"/>
      <dgm:spPr/>
    </dgm:pt>
    <dgm:pt modelId="{CD4B4CE4-7CAD-49C5-A0F1-E6CB33D785B9}" type="pres">
      <dgm:prSet presAssocID="{68A75253-408F-4A35-9CBD-EC8E21A7FE22}" presName="parenttextcomposite" presStyleCnt="0"/>
      <dgm:spPr/>
    </dgm:pt>
    <dgm:pt modelId="{78CF6DA2-DC40-4786-B5FA-A0922D6A4F0C}" type="pres">
      <dgm:prSet presAssocID="{68A75253-408F-4A35-9CBD-EC8E21A7FE22}" presName="parenttext" presStyleLbl="revTx" presStyleIdx="1" presStyleCnt="3">
        <dgm:presLayoutVars>
          <dgm:chMax/>
          <dgm:chPref val="2"/>
          <dgm:bulletEnabled val="1"/>
        </dgm:presLayoutVars>
      </dgm:prSet>
      <dgm:spPr/>
      <dgm:t>
        <a:bodyPr/>
        <a:lstStyle/>
        <a:p>
          <a:endParaRPr lang="el-GR"/>
        </a:p>
      </dgm:t>
    </dgm:pt>
    <dgm:pt modelId="{ED1CF256-DAA4-42AC-B6EC-93ED3F040137}" type="pres">
      <dgm:prSet presAssocID="{68A75253-408F-4A35-9CBD-EC8E21A7FE22}" presName="composite" presStyleCnt="0"/>
      <dgm:spPr/>
    </dgm:pt>
    <dgm:pt modelId="{4A45B516-2E3A-4F68-B62C-61057D27B0C4}" type="pres">
      <dgm:prSet presAssocID="{68A75253-408F-4A35-9CBD-EC8E21A7FE22}" presName="chevron1" presStyleLbl="alignNode1" presStyleIdx="7" presStyleCnt="21"/>
      <dgm:spPr/>
    </dgm:pt>
    <dgm:pt modelId="{3B699CDE-0AD2-4DA5-806B-EEA3FCB95F8D}" type="pres">
      <dgm:prSet presAssocID="{68A75253-408F-4A35-9CBD-EC8E21A7FE22}" presName="chevron2" presStyleLbl="alignNode1" presStyleIdx="8" presStyleCnt="21"/>
      <dgm:spPr/>
    </dgm:pt>
    <dgm:pt modelId="{B7AC033F-7B29-42C4-805F-2674DBD0C6F3}" type="pres">
      <dgm:prSet presAssocID="{68A75253-408F-4A35-9CBD-EC8E21A7FE22}" presName="chevron3" presStyleLbl="alignNode1" presStyleIdx="9" presStyleCnt="21"/>
      <dgm:spPr/>
    </dgm:pt>
    <dgm:pt modelId="{CCD97C51-7D8D-424D-9428-8B2C679A73FA}" type="pres">
      <dgm:prSet presAssocID="{68A75253-408F-4A35-9CBD-EC8E21A7FE22}" presName="chevron4" presStyleLbl="alignNode1" presStyleIdx="10" presStyleCnt="21"/>
      <dgm:spPr/>
    </dgm:pt>
    <dgm:pt modelId="{B5A6D7A0-538B-4D10-80A7-C7CA3EC5BA39}" type="pres">
      <dgm:prSet presAssocID="{68A75253-408F-4A35-9CBD-EC8E21A7FE22}" presName="chevron5" presStyleLbl="alignNode1" presStyleIdx="11" presStyleCnt="21"/>
      <dgm:spPr/>
    </dgm:pt>
    <dgm:pt modelId="{F3EADAA7-D97F-4590-970F-25A602FC03DC}" type="pres">
      <dgm:prSet presAssocID="{68A75253-408F-4A35-9CBD-EC8E21A7FE22}" presName="chevron6" presStyleLbl="alignNode1" presStyleIdx="12" presStyleCnt="21"/>
      <dgm:spPr/>
    </dgm:pt>
    <dgm:pt modelId="{E6507F2D-DF45-4134-BCE7-4B7AEF7AC554}" type="pres">
      <dgm:prSet presAssocID="{68A75253-408F-4A35-9CBD-EC8E21A7FE22}" presName="chevron7" presStyleLbl="alignNode1" presStyleIdx="13" presStyleCnt="21"/>
      <dgm:spPr/>
    </dgm:pt>
    <dgm:pt modelId="{8CF949EB-EA41-4918-A787-3F75F7EF67B3}" type="pres">
      <dgm:prSet presAssocID="{68A75253-408F-4A35-9CBD-EC8E21A7FE22}" presName="childtext" presStyleLbl="solidFgAcc1" presStyleIdx="1" presStyleCnt="3">
        <dgm:presLayoutVars>
          <dgm:chMax/>
          <dgm:chPref val="0"/>
          <dgm:bulletEnabled val="1"/>
        </dgm:presLayoutVars>
      </dgm:prSet>
      <dgm:spPr/>
      <dgm:t>
        <a:bodyPr/>
        <a:lstStyle/>
        <a:p>
          <a:endParaRPr lang="el-GR"/>
        </a:p>
      </dgm:t>
    </dgm:pt>
    <dgm:pt modelId="{744BCD9B-0FB8-4A34-A729-162C56859BC9}" type="pres">
      <dgm:prSet presAssocID="{092F7DFB-A86A-4CE3-9C00-C72A19295471}" presName="sibTrans" presStyleCnt="0"/>
      <dgm:spPr/>
    </dgm:pt>
    <dgm:pt modelId="{E904B7DC-EF33-4A6E-A36E-9A4C7C6B0CEC}" type="pres">
      <dgm:prSet presAssocID="{F6325069-49CE-4243-979F-95DADCC8E507}" presName="parenttextcomposite" presStyleCnt="0"/>
      <dgm:spPr/>
    </dgm:pt>
    <dgm:pt modelId="{F30DD53A-E4BF-44D2-B71C-BDE2C16ED430}" type="pres">
      <dgm:prSet presAssocID="{F6325069-49CE-4243-979F-95DADCC8E507}" presName="parenttext" presStyleLbl="revTx" presStyleIdx="2" presStyleCnt="3">
        <dgm:presLayoutVars>
          <dgm:chMax/>
          <dgm:chPref val="2"/>
          <dgm:bulletEnabled val="1"/>
        </dgm:presLayoutVars>
      </dgm:prSet>
      <dgm:spPr/>
      <dgm:t>
        <a:bodyPr/>
        <a:lstStyle/>
        <a:p>
          <a:endParaRPr lang="el-GR"/>
        </a:p>
      </dgm:t>
    </dgm:pt>
    <dgm:pt modelId="{C53D4318-357A-4506-AB34-C5A12FC93FF8}" type="pres">
      <dgm:prSet presAssocID="{F6325069-49CE-4243-979F-95DADCC8E507}" presName="composite" presStyleCnt="0"/>
      <dgm:spPr/>
    </dgm:pt>
    <dgm:pt modelId="{A1470DA5-1700-4A1D-B288-9EB4CF1B2AF2}" type="pres">
      <dgm:prSet presAssocID="{F6325069-49CE-4243-979F-95DADCC8E507}" presName="chevron1" presStyleLbl="alignNode1" presStyleIdx="14" presStyleCnt="21"/>
      <dgm:spPr/>
    </dgm:pt>
    <dgm:pt modelId="{446818C9-A0FF-4694-8853-C1D5E4AC48B6}" type="pres">
      <dgm:prSet presAssocID="{F6325069-49CE-4243-979F-95DADCC8E507}" presName="chevron2" presStyleLbl="alignNode1" presStyleIdx="15" presStyleCnt="21"/>
      <dgm:spPr/>
    </dgm:pt>
    <dgm:pt modelId="{33063FC5-3727-4B75-80A3-FE3FF6B4A38F}" type="pres">
      <dgm:prSet presAssocID="{F6325069-49CE-4243-979F-95DADCC8E507}" presName="chevron3" presStyleLbl="alignNode1" presStyleIdx="16" presStyleCnt="21"/>
      <dgm:spPr/>
    </dgm:pt>
    <dgm:pt modelId="{65D61EBD-1AC2-41BE-818C-C5E5F10FFBE7}" type="pres">
      <dgm:prSet presAssocID="{F6325069-49CE-4243-979F-95DADCC8E507}" presName="chevron4" presStyleLbl="alignNode1" presStyleIdx="17" presStyleCnt="21"/>
      <dgm:spPr/>
    </dgm:pt>
    <dgm:pt modelId="{95B23549-8623-4F1D-9521-94305DA39EAF}" type="pres">
      <dgm:prSet presAssocID="{F6325069-49CE-4243-979F-95DADCC8E507}" presName="chevron5" presStyleLbl="alignNode1" presStyleIdx="18" presStyleCnt="21"/>
      <dgm:spPr/>
    </dgm:pt>
    <dgm:pt modelId="{4F8E53F4-A83B-4402-B7BC-F8EDAC23997B}" type="pres">
      <dgm:prSet presAssocID="{F6325069-49CE-4243-979F-95DADCC8E507}" presName="chevron6" presStyleLbl="alignNode1" presStyleIdx="19" presStyleCnt="21"/>
      <dgm:spPr/>
    </dgm:pt>
    <dgm:pt modelId="{B99A6F48-4FCB-442F-9D04-8C0843C29F1E}" type="pres">
      <dgm:prSet presAssocID="{F6325069-49CE-4243-979F-95DADCC8E507}" presName="chevron7" presStyleLbl="alignNode1" presStyleIdx="20" presStyleCnt="21"/>
      <dgm:spPr/>
    </dgm:pt>
    <dgm:pt modelId="{6110A4DC-8127-4DE4-B14D-BE7240470541}" type="pres">
      <dgm:prSet presAssocID="{F6325069-49CE-4243-979F-95DADCC8E507}" presName="childtext" presStyleLbl="solidFgAcc1" presStyleIdx="2" presStyleCnt="3">
        <dgm:presLayoutVars>
          <dgm:chMax/>
          <dgm:chPref val="0"/>
          <dgm:bulletEnabled val="1"/>
        </dgm:presLayoutVars>
      </dgm:prSet>
      <dgm:spPr/>
      <dgm:t>
        <a:bodyPr/>
        <a:lstStyle/>
        <a:p>
          <a:endParaRPr lang="el-GR"/>
        </a:p>
      </dgm:t>
    </dgm:pt>
  </dgm:ptLst>
  <dgm:cxnLst>
    <dgm:cxn modelId="{8FAF8DDF-EAE1-4504-BE7E-CF4F27F99041}" srcId="{3D79151E-F415-4D7F-B9DC-CC550345BEFC}" destId="{1856DCD9-E9AD-4CC6-97E9-BC0AD2AAB47D}" srcOrd="0" destOrd="0" parTransId="{6D270555-D65C-4584-9B98-776D2DDF001E}" sibTransId="{208BDFC0-8475-4C1A-83A9-05F8834291EF}"/>
    <dgm:cxn modelId="{F9907506-958A-401E-9509-DFEE36BD9F5D}" type="presOf" srcId="{5A7B20DA-168F-4815-88E5-B24A53DF596C}" destId="{6110A4DC-8127-4DE4-B14D-BE7240470541}" srcOrd="0" destOrd="0" presId="urn:microsoft.com/office/officeart/2008/layout/VerticalAccentList"/>
    <dgm:cxn modelId="{958A5528-2F12-4970-816E-E0E41E48F6BB}" type="presOf" srcId="{F6325069-49CE-4243-979F-95DADCC8E507}" destId="{F30DD53A-E4BF-44D2-B71C-BDE2C16ED430}" srcOrd="0" destOrd="0" presId="urn:microsoft.com/office/officeart/2008/layout/VerticalAccentList"/>
    <dgm:cxn modelId="{3FD52C21-A0E3-4CE5-BA18-506CEFA1573C}" type="presOf" srcId="{1D7CE264-AD0A-4BE8-95BE-CD4B243B6E75}" destId="{EA0801DA-9F5D-48EB-B8D9-F23ABAB2F8E5}" srcOrd="0" destOrd="0" presId="urn:microsoft.com/office/officeart/2008/layout/VerticalAccentList"/>
    <dgm:cxn modelId="{D7BF13E7-432C-4CD0-8387-7D0F9B2A6198}" srcId="{68A75253-408F-4A35-9CBD-EC8E21A7FE22}" destId="{C0E81D58-A631-4672-AB43-A434071038B9}" srcOrd="0" destOrd="0" parTransId="{31047D9B-F58D-46F8-B7D6-DF7A0D954EB3}" sibTransId="{0A0F041E-27F1-4F83-BB15-4F42C8860B71}"/>
    <dgm:cxn modelId="{A05513CB-D929-42D8-80EB-05648A995960}" srcId="{3D79151E-F415-4D7F-B9DC-CC550345BEFC}" destId="{68A75253-408F-4A35-9CBD-EC8E21A7FE22}" srcOrd="1" destOrd="0" parTransId="{17F320D5-4FE4-4576-93A1-E6489F4F3F21}" sibTransId="{092F7DFB-A86A-4CE3-9C00-C72A19295471}"/>
    <dgm:cxn modelId="{8A1F5988-BF3E-4FA1-B1DB-3F583CED9E7A}" type="presOf" srcId="{68A75253-408F-4A35-9CBD-EC8E21A7FE22}" destId="{78CF6DA2-DC40-4786-B5FA-A0922D6A4F0C}" srcOrd="0" destOrd="0" presId="urn:microsoft.com/office/officeart/2008/layout/VerticalAccentList"/>
    <dgm:cxn modelId="{460AF870-B596-496A-B838-537C52B958F4}" srcId="{F6325069-49CE-4243-979F-95DADCC8E507}" destId="{5A7B20DA-168F-4815-88E5-B24A53DF596C}" srcOrd="0" destOrd="0" parTransId="{8E897E5B-25EA-4232-9C02-33AC9C5F3AFD}" sibTransId="{C6C41A10-D576-41B5-8760-0E507ACE1F09}"/>
    <dgm:cxn modelId="{9316237D-67BA-4D63-B5B4-6CB418EA4241}" type="presOf" srcId="{C0E81D58-A631-4672-AB43-A434071038B9}" destId="{8CF949EB-EA41-4918-A787-3F75F7EF67B3}" srcOrd="0" destOrd="0" presId="urn:microsoft.com/office/officeart/2008/layout/VerticalAccentList"/>
    <dgm:cxn modelId="{B97D2916-043C-47D8-AEF7-77BC807BB08F}" srcId="{3D79151E-F415-4D7F-B9DC-CC550345BEFC}" destId="{F6325069-49CE-4243-979F-95DADCC8E507}" srcOrd="2" destOrd="0" parTransId="{AA44BCBD-0944-4C89-A7CB-E4734C627989}" sibTransId="{433D2090-BF3B-4B69-AAD7-7A3B58A70420}"/>
    <dgm:cxn modelId="{F371820C-1204-4A0A-B2CF-DE714F5B90AD}" type="presOf" srcId="{3D79151E-F415-4D7F-B9DC-CC550345BEFC}" destId="{9DFC8866-7275-4B67-B6F2-AD398D589311}" srcOrd="0" destOrd="0" presId="urn:microsoft.com/office/officeart/2008/layout/VerticalAccentList"/>
    <dgm:cxn modelId="{2F2B7E16-DDE5-48AD-AD0A-E00CC1800357}" srcId="{1856DCD9-E9AD-4CC6-97E9-BC0AD2AAB47D}" destId="{1D7CE264-AD0A-4BE8-95BE-CD4B243B6E75}" srcOrd="0" destOrd="0" parTransId="{3A2EAAD3-786E-41D5-B4FB-BBB8F2B0F98B}" sibTransId="{1F4C5258-8E15-4566-ADBE-41A932D37445}"/>
    <dgm:cxn modelId="{84A6D129-55E8-411E-BFAE-690C8A6FF14A}" type="presOf" srcId="{1856DCD9-E9AD-4CC6-97E9-BC0AD2AAB47D}" destId="{12C07546-EB98-4C12-8041-EA835DD78F7C}" srcOrd="0" destOrd="0" presId="urn:microsoft.com/office/officeart/2008/layout/VerticalAccentList"/>
    <dgm:cxn modelId="{7C168A9C-0C84-4F1B-AD1C-4358ADB7C16D}" type="presParOf" srcId="{9DFC8866-7275-4B67-B6F2-AD398D589311}" destId="{8CA9C0E4-7270-4FBB-AE62-0B1D089D2F96}" srcOrd="0" destOrd="0" presId="urn:microsoft.com/office/officeart/2008/layout/VerticalAccentList"/>
    <dgm:cxn modelId="{9D859B2E-BC33-4E9F-97AF-F789BE29322B}" type="presParOf" srcId="{8CA9C0E4-7270-4FBB-AE62-0B1D089D2F96}" destId="{12C07546-EB98-4C12-8041-EA835DD78F7C}" srcOrd="0" destOrd="0" presId="urn:microsoft.com/office/officeart/2008/layout/VerticalAccentList"/>
    <dgm:cxn modelId="{BE4312D8-E2A8-496D-909C-9D791336B1BF}" type="presParOf" srcId="{9DFC8866-7275-4B67-B6F2-AD398D589311}" destId="{48B4EC31-30D8-4796-91E0-F658720381F7}" srcOrd="1" destOrd="0" presId="urn:microsoft.com/office/officeart/2008/layout/VerticalAccentList"/>
    <dgm:cxn modelId="{CF9F4708-A079-4B08-BB89-9631EA4C7F56}" type="presParOf" srcId="{48B4EC31-30D8-4796-91E0-F658720381F7}" destId="{895A031A-9BCA-47A7-86D9-FCC3F3C67F5B}" srcOrd="0" destOrd="0" presId="urn:microsoft.com/office/officeart/2008/layout/VerticalAccentList"/>
    <dgm:cxn modelId="{0DCD6F9F-448E-4686-B4AD-88CCB6B11AE7}" type="presParOf" srcId="{48B4EC31-30D8-4796-91E0-F658720381F7}" destId="{100BCD77-5539-48E2-ACDC-2348C5A90C75}" srcOrd="1" destOrd="0" presId="urn:microsoft.com/office/officeart/2008/layout/VerticalAccentList"/>
    <dgm:cxn modelId="{8F5D3AD1-99AC-4B1E-A5BF-B4A86E771DA3}" type="presParOf" srcId="{48B4EC31-30D8-4796-91E0-F658720381F7}" destId="{5F9984D8-D794-4301-BFA7-3C03295E6AB6}" srcOrd="2" destOrd="0" presId="urn:microsoft.com/office/officeart/2008/layout/VerticalAccentList"/>
    <dgm:cxn modelId="{72803B8C-0563-466C-8455-E800BF5C0EAC}" type="presParOf" srcId="{48B4EC31-30D8-4796-91E0-F658720381F7}" destId="{1F8BF7AA-06AB-4DA6-B66F-1CACBAF04BBC}" srcOrd="3" destOrd="0" presId="urn:microsoft.com/office/officeart/2008/layout/VerticalAccentList"/>
    <dgm:cxn modelId="{D870674B-CD1E-4DE5-992F-6AC66B5D11E7}" type="presParOf" srcId="{48B4EC31-30D8-4796-91E0-F658720381F7}" destId="{3DA83E5D-B5B0-40C7-BC8A-BA3E2A63C450}" srcOrd="4" destOrd="0" presId="urn:microsoft.com/office/officeart/2008/layout/VerticalAccentList"/>
    <dgm:cxn modelId="{6FAF46C7-AE79-4483-98FD-937B56BACE66}" type="presParOf" srcId="{48B4EC31-30D8-4796-91E0-F658720381F7}" destId="{521F57A5-994F-456B-8A1E-2D0E2CD426A7}" srcOrd="5" destOrd="0" presId="urn:microsoft.com/office/officeart/2008/layout/VerticalAccentList"/>
    <dgm:cxn modelId="{83A899C1-468E-4E8C-B893-A89999BED2F6}" type="presParOf" srcId="{48B4EC31-30D8-4796-91E0-F658720381F7}" destId="{EF2562BD-38C7-4F3E-8D64-7BB35A27C5B4}" srcOrd="6" destOrd="0" presId="urn:microsoft.com/office/officeart/2008/layout/VerticalAccentList"/>
    <dgm:cxn modelId="{6FFE66F9-AB03-42A4-A5DC-DDD3EB2A2FF5}" type="presParOf" srcId="{48B4EC31-30D8-4796-91E0-F658720381F7}" destId="{EA0801DA-9F5D-48EB-B8D9-F23ABAB2F8E5}" srcOrd="7" destOrd="0" presId="urn:microsoft.com/office/officeart/2008/layout/VerticalAccentList"/>
    <dgm:cxn modelId="{9922B4F6-296B-4A4D-9C83-D7F30A20C3DC}" type="presParOf" srcId="{9DFC8866-7275-4B67-B6F2-AD398D589311}" destId="{CAA0F355-C40D-4FC6-9FA1-0B6F24A5A2F2}" srcOrd="2" destOrd="0" presId="urn:microsoft.com/office/officeart/2008/layout/VerticalAccentList"/>
    <dgm:cxn modelId="{7FE10947-121E-46C7-8DA3-37255A4F4065}" type="presParOf" srcId="{9DFC8866-7275-4B67-B6F2-AD398D589311}" destId="{CD4B4CE4-7CAD-49C5-A0F1-E6CB33D785B9}" srcOrd="3" destOrd="0" presId="urn:microsoft.com/office/officeart/2008/layout/VerticalAccentList"/>
    <dgm:cxn modelId="{7FBF4031-0A6B-49B5-B0C2-AA68E6776050}" type="presParOf" srcId="{CD4B4CE4-7CAD-49C5-A0F1-E6CB33D785B9}" destId="{78CF6DA2-DC40-4786-B5FA-A0922D6A4F0C}" srcOrd="0" destOrd="0" presId="urn:microsoft.com/office/officeart/2008/layout/VerticalAccentList"/>
    <dgm:cxn modelId="{B5326BAC-1D84-4D5F-972F-DDB06C4DC2B4}" type="presParOf" srcId="{9DFC8866-7275-4B67-B6F2-AD398D589311}" destId="{ED1CF256-DAA4-42AC-B6EC-93ED3F040137}" srcOrd="4" destOrd="0" presId="urn:microsoft.com/office/officeart/2008/layout/VerticalAccentList"/>
    <dgm:cxn modelId="{4FBF4055-4761-41A6-BDAD-B02737CDC05B}" type="presParOf" srcId="{ED1CF256-DAA4-42AC-B6EC-93ED3F040137}" destId="{4A45B516-2E3A-4F68-B62C-61057D27B0C4}" srcOrd="0" destOrd="0" presId="urn:microsoft.com/office/officeart/2008/layout/VerticalAccentList"/>
    <dgm:cxn modelId="{48DE4D88-E0EC-43B4-9F20-B9B32BAC237F}" type="presParOf" srcId="{ED1CF256-DAA4-42AC-B6EC-93ED3F040137}" destId="{3B699CDE-0AD2-4DA5-806B-EEA3FCB95F8D}" srcOrd="1" destOrd="0" presId="urn:microsoft.com/office/officeart/2008/layout/VerticalAccentList"/>
    <dgm:cxn modelId="{C2C7316F-9A70-434C-9818-785FD7057913}" type="presParOf" srcId="{ED1CF256-DAA4-42AC-B6EC-93ED3F040137}" destId="{B7AC033F-7B29-42C4-805F-2674DBD0C6F3}" srcOrd="2" destOrd="0" presId="urn:microsoft.com/office/officeart/2008/layout/VerticalAccentList"/>
    <dgm:cxn modelId="{7BC520B5-2214-4F97-BFF2-2D5AC4A05C1F}" type="presParOf" srcId="{ED1CF256-DAA4-42AC-B6EC-93ED3F040137}" destId="{CCD97C51-7D8D-424D-9428-8B2C679A73FA}" srcOrd="3" destOrd="0" presId="urn:microsoft.com/office/officeart/2008/layout/VerticalAccentList"/>
    <dgm:cxn modelId="{8AC17506-4BF4-4907-BF39-3CCD6401FA0C}" type="presParOf" srcId="{ED1CF256-DAA4-42AC-B6EC-93ED3F040137}" destId="{B5A6D7A0-538B-4D10-80A7-C7CA3EC5BA39}" srcOrd="4" destOrd="0" presId="urn:microsoft.com/office/officeart/2008/layout/VerticalAccentList"/>
    <dgm:cxn modelId="{7231B08E-A485-4BE1-9B8B-375C533DA381}" type="presParOf" srcId="{ED1CF256-DAA4-42AC-B6EC-93ED3F040137}" destId="{F3EADAA7-D97F-4590-970F-25A602FC03DC}" srcOrd="5" destOrd="0" presId="urn:microsoft.com/office/officeart/2008/layout/VerticalAccentList"/>
    <dgm:cxn modelId="{D1D70A19-4C45-48BF-8002-B6D615EFCD43}" type="presParOf" srcId="{ED1CF256-DAA4-42AC-B6EC-93ED3F040137}" destId="{E6507F2D-DF45-4134-BCE7-4B7AEF7AC554}" srcOrd="6" destOrd="0" presId="urn:microsoft.com/office/officeart/2008/layout/VerticalAccentList"/>
    <dgm:cxn modelId="{609975DC-43F6-4F86-A905-516620246F96}" type="presParOf" srcId="{ED1CF256-DAA4-42AC-B6EC-93ED3F040137}" destId="{8CF949EB-EA41-4918-A787-3F75F7EF67B3}" srcOrd="7" destOrd="0" presId="urn:microsoft.com/office/officeart/2008/layout/VerticalAccentList"/>
    <dgm:cxn modelId="{C325221E-A987-459D-AD85-C55D82A37361}" type="presParOf" srcId="{9DFC8866-7275-4B67-B6F2-AD398D589311}" destId="{744BCD9B-0FB8-4A34-A729-162C56859BC9}" srcOrd="5" destOrd="0" presId="urn:microsoft.com/office/officeart/2008/layout/VerticalAccentList"/>
    <dgm:cxn modelId="{7A9E1E51-8154-4987-B997-46C40591527B}" type="presParOf" srcId="{9DFC8866-7275-4B67-B6F2-AD398D589311}" destId="{E904B7DC-EF33-4A6E-A36E-9A4C7C6B0CEC}" srcOrd="6" destOrd="0" presId="urn:microsoft.com/office/officeart/2008/layout/VerticalAccentList"/>
    <dgm:cxn modelId="{AFCF1983-60D5-4EA2-B87C-85E19455EF4D}" type="presParOf" srcId="{E904B7DC-EF33-4A6E-A36E-9A4C7C6B0CEC}" destId="{F30DD53A-E4BF-44D2-B71C-BDE2C16ED430}" srcOrd="0" destOrd="0" presId="urn:microsoft.com/office/officeart/2008/layout/VerticalAccentList"/>
    <dgm:cxn modelId="{B9754CE1-4ABF-4684-BAE4-006680B261D6}" type="presParOf" srcId="{9DFC8866-7275-4B67-B6F2-AD398D589311}" destId="{C53D4318-357A-4506-AB34-C5A12FC93FF8}" srcOrd="7" destOrd="0" presId="urn:microsoft.com/office/officeart/2008/layout/VerticalAccentList"/>
    <dgm:cxn modelId="{61C51629-10BF-4131-B901-9F259AB00340}" type="presParOf" srcId="{C53D4318-357A-4506-AB34-C5A12FC93FF8}" destId="{A1470DA5-1700-4A1D-B288-9EB4CF1B2AF2}" srcOrd="0" destOrd="0" presId="urn:microsoft.com/office/officeart/2008/layout/VerticalAccentList"/>
    <dgm:cxn modelId="{4F481693-2274-4C63-840C-1DDF13BAA916}" type="presParOf" srcId="{C53D4318-357A-4506-AB34-C5A12FC93FF8}" destId="{446818C9-A0FF-4694-8853-C1D5E4AC48B6}" srcOrd="1" destOrd="0" presId="urn:microsoft.com/office/officeart/2008/layout/VerticalAccentList"/>
    <dgm:cxn modelId="{6B4432C8-C972-48CC-981B-738EF9183038}" type="presParOf" srcId="{C53D4318-357A-4506-AB34-C5A12FC93FF8}" destId="{33063FC5-3727-4B75-80A3-FE3FF6B4A38F}" srcOrd="2" destOrd="0" presId="urn:microsoft.com/office/officeart/2008/layout/VerticalAccentList"/>
    <dgm:cxn modelId="{0E3BAA0D-3566-4B5C-88C6-1DB0044C03D8}" type="presParOf" srcId="{C53D4318-357A-4506-AB34-C5A12FC93FF8}" destId="{65D61EBD-1AC2-41BE-818C-C5E5F10FFBE7}" srcOrd="3" destOrd="0" presId="urn:microsoft.com/office/officeart/2008/layout/VerticalAccentList"/>
    <dgm:cxn modelId="{2C67D29D-819E-4D75-8B2E-FB2348255FBA}" type="presParOf" srcId="{C53D4318-357A-4506-AB34-C5A12FC93FF8}" destId="{95B23549-8623-4F1D-9521-94305DA39EAF}" srcOrd="4" destOrd="0" presId="urn:microsoft.com/office/officeart/2008/layout/VerticalAccentList"/>
    <dgm:cxn modelId="{AFF83460-6956-4280-8422-3F059480A4A9}" type="presParOf" srcId="{C53D4318-357A-4506-AB34-C5A12FC93FF8}" destId="{4F8E53F4-A83B-4402-B7BC-F8EDAC23997B}" srcOrd="5" destOrd="0" presId="urn:microsoft.com/office/officeart/2008/layout/VerticalAccentList"/>
    <dgm:cxn modelId="{41BEF013-8E66-4977-B6CC-2FC32A33CCA0}" type="presParOf" srcId="{C53D4318-357A-4506-AB34-C5A12FC93FF8}" destId="{B99A6F48-4FCB-442F-9D04-8C0843C29F1E}" srcOrd="6" destOrd="0" presId="urn:microsoft.com/office/officeart/2008/layout/VerticalAccentList"/>
    <dgm:cxn modelId="{077E2C2D-F4CB-4039-A30E-5620299A9479}" type="presParOf" srcId="{C53D4318-357A-4506-AB34-C5A12FC93FF8}" destId="{6110A4DC-8127-4DE4-B14D-BE7240470541}" srcOrd="7"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8C5DB6-BA54-49FD-BBC0-0C0D15407139}">
      <dsp:nvSpPr>
        <dsp:cNvPr id="0" name=""/>
        <dsp:cNvSpPr/>
      </dsp:nvSpPr>
      <dsp:spPr>
        <a:xfrm>
          <a:off x="0" y="695623"/>
          <a:ext cx="7273588" cy="630000"/>
        </a:xfrm>
        <a:prstGeom prst="rect">
          <a:avLst/>
        </a:prstGeom>
        <a:solidFill>
          <a:schemeClr val="lt1">
            <a:alpha val="90000"/>
            <a:hueOff val="0"/>
            <a:satOff val="0"/>
            <a:lumOff val="0"/>
            <a:alphaOff val="0"/>
          </a:schemeClr>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78A6B8-FB28-422D-8D77-2578CCD9F833}">
      <dsp:nvSpPr>
        <dsp:cNvPr id="0" name=""/>
        <dsp:cNvSpPr/>
      </dsp:nvSpPr>
      <dsp:spPr>
        <a:xfrm>
          <a:off x="363679" y="27031"/>
          <a:ext cx="5411258" cy="1010727"/>
        </a:xfrm>
        <a:prstGeom prst="roundRect">
          <a:avLst/>
        </a:prstGeom>
        <a:solidFill>
          <a:schemeClr val="accent4">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447" tIns="0" rIns="192447" bIns="0" numCol="1" spcCol="1270" anchor="ctr" anchorCtr="0">
          <a:noAutofit/>
        </a:bodyPr>
        <a:lstStyle/>
        <a:p>
          <a:pPr lvl="0" algn="l" defTabSz="1066800">
            <a:lnSpc>
              <a:spcPct val="90000"/>
            </a:lnSpc>
            <a:spcBef>
              <a:spcPct val="0"/>
            </a:spcBef>
            <a:spcAft>
              <a:spcPct val="35000"/>
            </a:spcAft>
          </a:pPr>
          <a:r>
            <a:rPr lang="el-GR" sz="2400" b="1" u="none" kern="1200" dirty="0" smtClean="0">
              <a:latin typeface="Calibri" panose="020F0502020204030204" pitchFamily="34" charset="0"/>
              <a:cs typeface="Calibri" panose="020F0502020204030204" pitchFamily="34" charset="0"/>
            </a:rPr>
            <a:t>Μέρος Α: Θεωρητικό πλαίσιο</a:t>
          </a:r>
        </a:p>
      </dsp:txBody>
      <dsp:txXfrm>
        <a:off x="413019" y="76371"/>
        <a:ext cx="5312578" cy="912047"/>
      </dsp:txXfrm>
    </dsp:sp>
    <dsp:sp modelId="{6CEA0099-881B-4057-ACCA-EF364AAA8835}">
      <dsp:nvSpPr>
        <dsp:cNvPr id="0" name=""/>
        <dsp:cNvSpPr/>
      </dsp:nvSpPr>
      <dsp:spPr>
        <a:xfrm>
          <a:off x="0" y="2022610"/>
          <a:ext cx="7273588" cy="630000"/>
        </a:xfrm>
        <a:prstGeom prst="rect">
          <a:avLst/>
        </a:prstGeom>
        <a:solidFill>
          <a:schemeClr val="lt1">
            <a:alpha val="90000"/>
            <a:hueOff val="0"/>
            <a:satOff val="0"/>
            <a:lumOff val="0"/>
            <a:alphaOff val="0"/>
          </a:schemeClr>
        </a:solidFill>
        <a:ln w="15875" cap="rnd" cmpd="sng" algn="ctr">
          <a:solidFill>
            <a:schemeClr val="accent3">
              <a:hueOff val="1351992"/>
              <a:satOff val="-4498"/>
              <a:lumOff val="-2255"/>
              <a:alphaOff val="0"/>
            </a:schemeClr>
          </a:solidFill>
          <a:prstDash val="solid"/>
        </a:ln>
        <a:effectLst/>
      </dsp:spPr>
      <dsp:style>
        <a:lnRef idx="2">
          <a:scrgbClr r="0" g="0" b="0"/>
        </a:lnRef>
        <a:fillRef idx="1">
          <a:scrgbClr r="0" g="0" b="0"/>
        </a:fillRef>
        <a:effectRef idx="0">
          <a:scrgbClr r="0" g="0" b="0"/>
        </a:effectRef>
        <a:fontRef idx="minor"/>
      </dsp:style>
    </dsp:sp>
    <dsp:sp modelId="{595378B0-90A6-40CC-A559-6816B80EBB86}">
      <dsp:nvSpPr>
        <dsp:cNvPr id="0" name=""/>
        <dsp:cNvSpPr/>
      </dsp:nvSpPr>
      <dsp:spPr>
        <a:xfrm>
          <a:off x="363679" y="1433759"/>
          <a:ext cx="5411258" cy="957850"/>
        </a:xfrm>
        <a:prstGeom prst="roundRect">
          <a:avLst/>
        </a:prstGeom>
        <a:solidFill>
          <a:schemeClr val="accent4">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447" tIns="0" rIns="192447" bIns="0" numCol="1" spcCol="1270" anchor="ctr" anchorCtr="0">
          <a:noAutofit/>
        </a:bodyPr>
        <a:lstStyle/>
        <a:p>
          <a:pPr lvl="0" algn="l" defTabSz="1066800">
            <a:lnSpc>
              <a:spcPct val="90000"/>
            </a:lnSpc>
            <a:spcBef>
              <a:spcPct val="0"/>
            </a:spcBef>
            <a:spcAft>
              <a:spcPct val="35000"/>
            </a:spcAft>
          </a:pPr>
          <a:r>
            <a:rPr lang="el-GR" sz="2400" b="1" u="none" kern="1200" dirty="0" smtClean="0">
              <a:latin typeface="Calibri" panose="020F0502020204030204" pitchFamily="34" charset="0"/>
              <a:cs typeface="Calibri" panose="020F0502020204030204" pitchFamily="34" charset="0"/>
            </a:rPr>
            <a:t>Μέρος Β: Σχεδιασμός και παρουσίαση του εκπαιδευτικού υλικού</a:t>
          </a:r>
        </a:p>
      </dsp:txBody>
      <dsp:txXfrm>
        <a:off x="410437" y="1480517"/>
        <a:ext cx="5317742" cy="864334"/>
      </dsp:txXfrm>
    </dsp:sp>
    <dsp:sp modelId="{2C0DA5CA-BEA3-4E26-B8EC-8177A9308A2A}">
      <dsp:nvSpPr>
        <dsp:cNvPr id="0" name=""/>
        <dsp:cNvSpPr/>
      </dsp:nvSpPr>
      <dsp:spPr>
        <a:xfrm>
          <a:off x="0" y="3519433"/>
          <a:ext cx="7273588" cy="630000"/>
        </a:xfrm>
        <a:prstGeom prst="rect">
          <a:avLst/>
        </a:prstGeom>
        <a:solidFill>
          <a:schemeClr val="lt1">
            <a:alpha val="90000"/>
            <a:hueOff val="0"/>
            <a:satOff val="0"/>
            <a:lumOff val="0"/>
            <a:alphaOff val="0"/>
          </a:schemeClr>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dsp:style>
    </dsp:sp>
    <dsp:sp modelId="{05EB4546-7A31-4CCC-BEEB-DF2EA3B425DA}">
      <dsp:nvSpPr>
        <dsp:cNvPr id="0" name=""/>
        <dsp:cNvSpPr/>
      </dsp:nvSpPr>
      <dsp:spPr>
        <a:xfrm>
          <a:off x="363679" y="2787610"/>
          <a:ext cx="5414364" cy="1100822"/>
        </a:xfrm>
        <a:prstGeom prst="roundRect">
          <a:avLst/>
        </a:prstGeom>
        <a:solidFill>
          <a:srgbClr val="931B1B"/>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447" tIns="0" rIns="192447" bIns="0" numCol="1" spcCol="1270" anchor="ctr" anchorCtr="0">
          <a:noAutofit/>
        </a:bodyPr>
        <a:lstStyle/>
        <a:p>
          <a:pPr lvl="0" algn="l" defTabSz="1066800">
            <a:lnSpc>
              <a:spcPct val="90000"/>
            </a:lnSpc>
            <a:spcBef>
              <a:spcPct val="0"/>
            </a:spcBef>
            <a:spcAft>
              <a:spcPct val="35000"/>
            </a:spcAft>
          </a:pPr>
          <a:r>
            <a:rPr lang="el-GR" sz="2400" b="1" u="none" kern="1200" dirty="0" smtClean="0">
              <a:latin typeface="Calibri" panose="020F0502020204030204" pitchFamily="34" charset="0"/>
              <a:cs typeface="Calibri" panose="020F0502020204030204" pitchFamily="34" charset="0"/>
            </a:rPr>
            <a:t>Μέρος Γ. Ερευνητικό πλαίσιο</a:t>
          </a:r>
          <a:endParaRPr lang="el-GR" sz="2400" b="1" u="none" kern="1200" dirty="0">
            <a:latin typeface="Calibri" panose="020F0502020204030204" pitchFamily="34" charset="0"/>
            <a:cs typeface="Calibri" panose="020F0502020204030204" pitchFamily="34" charset="0"/>
          </a:endParaRPr>
        </a:p>
      </dsp:txBody>
      <dsp:txXfrm>
        <a:off x="417417" y="2841348"/>
        <a:ext cx="5306888" cy="9933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746D2-5555-45AD-897A-61DEE3F35BAF}">
      <dsp:nvSpPr>
        <dsp:cNvPr id="0" name=""/>
        <dsp:cNvSpPr/>
      </dsp:nvSpPr>
      <dsp:spPr>
        <a:xfrm>
          <a:off x="-5553314" y="-850319"/>
          <a:ext cx="6612958" cy="6612958"/>
        </a:xfrm>
        <a:prstGeom prst="blockArc">
          <a:avLst>
            <a:gd name="adj1" fmla="val 18900000"/>
            <a:gd name="adj2" fmla="val 2700000"/>
            <a:gd name="adj3" fmla="val 327"/>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33F3D2-C5AB-4E45-B37E-0B37D1E61926}">
      <dsp:nvSpPr>
        <dsp:cNvPr id="0" name=""/>
        <dsp:cNvSpPr/>
      </dsp:nvSpPr>
      <dsp:spPr>
        <a:xfrm>
          <a:off x="681830" y="491232"/>
          <a:ext cx="6330827" cy="98246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831" tIns="73660" rIns="73660" bIns="73660" numCol="1" spcCol="1270" anchor="ctr" anchorCtr="0">
          <a:noAutofit/>
        </a:bodyPr>
        <a:lstStyle/>
        <a:p>
          <a:pPr lvl="0" algn="l" defTabSz="1289050">
            <a:lnSpc>
              <a:spcPct val="90000"/>
            </a:lnSpc>
            <a:spcBef>
              <a:spcPct val="0"/>
            </a:spcBef>
            <a:spcAft>
              <a:spcPct val="35000"/>
            </a:spcAft>
          </a:pPr>
          <a:r>
            <a:rPr lang="el-GR" sz="2900" kern="1200" dirty="0" smtClean="0">
              <a:latin typeface="Calibri" panose="020F0502020204030204" pitchFamily="34" charset="0"/>
              <a:cs typeface="Calibri" panose="020F0502020204030204" pitchFamily="34" charset="0"/>
            </a:rPr>
            <a:t>Εξ αποστάσεως εκπαίδευση</a:t>
          </a:r>
          <a:endParaRPr lang="el-GR" sz="2900" kern="1200" dirty="0">
            <a:latin typeface="Calibri" panose="020F0502020204030204" pitchFamily="34" charset="0"/>
            <a:cs typeface="Calibri" panose="020F0502020204030204" pitchFamily="34" charset="0"/>
          </a:endParaRPr>
        </a:p>
      </dsp:txBody>
      <dsp:txXfrm>
        <a:off x="681830" y="491232"/>
        <a:ext cx="6330827" cy="982464"/>
      </dsp:txXfrm>
    </dsp:sp>
    <dsp:sp modelId="{CC02B453-54A4-447D-9136-8A179E308586}">
      <dsp:nvSpPr>
        <dsp:cNvPr id="0" name=""/>
        <dsp:cNvSpPr/>
      </dsp:nvSpPr>
      <dsp:spPr>
        <a:xfrm>
          <a:off x="67790" y="368424"/>
          <a:ext cx="1228080" cy="1228080"/>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B12EAC-C99D-423D-97E9-B6F47F518E36}">
      <dsp:nvSpPr>
        <dsp:cNvPr id="0" name=""/>
        <dsp:cNvSpPr/>
      </dsp:nvSpPr>
      <dsp:spPr>
        <a:xfrm>
          <a:off x="1038955" y="1964928"/>
          <a:ext cx="5973702" cy="98246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831" tIns="73660" rIns="73660" bIns="73660" numCol="1" spcCol="1270" anchor="ctr" anchorCtr="0">
          <a:noAutofit/>
        </a:bodyPr>
        <a:lstStyle/>
        <a:p>
          <a:pPr lvl="0" algn="l" defTabSz="1289050">
            <a:lnSpc>
              <a:spcPct val="90000"/>
            </a:lnSpc>
            <a:spcBef>
              <a:spcPct val="0"/>
            </a:spcBef>
            <a:spcAft>
              <a:spcPct val="35000"/>
            </a:spcAft>
          </a:pPr>
          <a:r>
            <a:rPr lang="el-GR" sz="2900" kern="1200" dirty="0" smtClean="0">
              <a:latin typeface="Calibri" panose="020F0502020204030204" pitchFamily="34" charset="0"/>
              <a:cs typeface="Calibri" panose="020F0502020204030204" pitchFamily="34" charset="0"/>
            </a:rPr>
            <a:t>Τεχνολογίες Πληροφοριών και Επικοινωνίας</a:t>
          </a:r>
          <a:endParaRPr lang="el-GR" sz="2900" kern="1200" dirty="0">
            <a:latin typeface="Calibri" panose="020F0502020204030204" pitchFamily="34" charset="0"/>
            <a:cs typeface="Calibri" panose="020F0502020204030204" pitchFamily="34" charset="0"/>
          </a:endParaRPr>
        </a:p>
      </dsp:txBody>
      <dsp:txXfrm>
        <a:off x="1038955" y="1964928"/>
        <a:ext cx="5973702" cy="982464"/>
      </dsp:txXfrm>
    </dsp:sp>
    <dsp:sp modelId="{0988FC46-B578-4F36-9073-3FE57DF05F80}">
      <dsp:nvSpPr>
        <dsp:cNvPr id="0" name=""/>
        <dsp:cNvSpPr/>
      </dsp:nvSpPr>
      <dsp:spPr>
        <a:xfrm>
          <a:off x="424915" y="1842120"/>
          <a:ext cx="1228080" cy="1228080"/>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EBADB3-7E7C-42B7-A3CA-B49E0B0F492B}">
      <dsp:nvSpPr>
        <dsp:cNvPr id="0" name=""/>
        <dsp:cNvSpPr/>
      </dsp:nvSpPr>
      <dsp:spPr>
        <a:xfrm>
          <a:off x="681830" y="3438624"/>
          <a:ext cx="6330827" cy="98246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831" tIns="73660" rIns="73660" bIns="73660" numCol="1" spcCol="1270" anchor="ctr" anchorCtr="0">
          <a:noAutofit/>
        </a:bodyPr>
        <a:lstStyle/>
        <a:p>
          <a:pPr lvl="0" algn="l" defTabSz="1289050">
            <a:lnSpc>
              <a:spcPct val="90000"/>
            </a:lnSpc>
            <a:spcBef>
              <a:spcPct val="0"/>
            </a:spcBef>
            <a:spcAft>
              <a:spcPct val="35000"/>
            </a:spcAft>
          </a:pPr>
          <a:r>
            <a:rPr lang="el-GR" sz="2900" kern="1200" dirty="0" smtClean="0">
              <a:latin typeface="Calibri" panose="020F0502020204030204" pitchFamily="34" charset="0"/>
              <a:cs typeface="Calibri" panose="020F0502020204030204" pitchFamily="34" charset="0"/>
            </a:rPr>
            <a:t>Ψηφιακή αφήγηση</a:t>
          </a:r>
          <a:endParaRPr lang="el-GR" sz="2900" kern="1200" dirty="0">
            <a:latin typeface="Calibri" panose="020F0502020204030204" pitchFamily="34" charset="0"/>
            <a:cs typeface="Calibri" panose="020F0502020204030204" pitchFamily="34" charset="0"/>
          </a:endParaRPr>
        </a:p>
      </dsp:txBody>
      <dsp:txXfrm>
        <a:off x="681830" y="3438624"/>
        <a:ext cx="6330827" cy="982464"/>
      </dsp:txXfrm>
    </dsp:sp>
    <dsp:sp modelId="{45431D5C-6705-4F7B-AE3B-5798C8B53164}">
      <dsp:nvSpPr>
        <dsp:cNvPr id="0" name=""/>
        <dsp:cNvSpPr/>
      </dsp:nvSpPr>
      <dsp:spPr>
        <a:xfrm>
          <a:off x="67790" y="3315816"/>
          <a:ext cx="1228080" cy="1228080"/>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746D2-5555-45AD-897A-61DEE3F35BAF}">
      <dsp:nvSpPr>
        <dsp:cNvPr id="0" name=""/>
        <dsp:cNvSpPr/>
      </dsp:nvSpPr>
      <dsp:spPr>
        <a:xfrm>
          <a:off x="-5553314" y="-850319"/>
          <a:ext cx="6612958" cy="6612958"/>
        </a:xfrm>
        <a:prstGeom prst="blockArc">
          <a:avLst>
            <a:gd name="adj1" fmla="val 18900000"/>
            <a:gd name="adj2" fmla="val 2700000"/>
            <a:gd name="adj3" fmla="val 327"/>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33F3D2-C5AB-4E45-B37E-0B37D1E61926}">
      <dsp:nvSpPr>
        <dsp:cNvPr id="0" name=""/>
        <dsp:cNvSpPr/>
      </dsp:nvSpPr>
      <dsp:spPr>
        <a:xfrm>
          <a:off x="681830" y="491232"/>
          <a:ext cx="6330827" cy="98246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831" tIns="60960" rIns="60960" bIns="60960" numCol="1" spcCol="1270" anchor="ctr" anchorCtr="0">
          <a:noAutofit/>
        </a:bodyPr>
        <a:lstStyle/>
        <a:p>
          <a:pPr lvl="0" algn="l" defTabSz="1066800">
            <a:lnSpc>
              <a:spcPct val="90000"/>
            </a:lnSpc>
            <a:spcBef>
              <a:spcPct val="0"/>
            </a:spcBef>
            <a:spcAft>
              <a:spcPct val="35000"/>
            </a:spcAft>
          </a:pPr>
          <a:r>
            <a:rPr lang="el-GR" sz="2400" b="1" kern="1200" dirty="0" smtClean="0">
              <a:latin typeface="Calibri" panose="020F0502020204030204" pitchFamily="34" charset="0"/>
              <a:cs typeface="Calibri" panose="020F0502020204030204" pitchFamily="34" charset="0"/>
            </a:rPr>
            <a:t>Βασικές αρχές δημιουργίας εκπαιδευτικού υλικού </a:t>
          </a:r>
          <a:endParaRPr lang="el-GR" sz="2400" kern="1200" dirty="0">
            <a:latin typeface="Calibri" panose="020F0502020204030204" pitchFamily="34" charset="0"/>
            <a:cs typeface="Calibri" panose="020F0502020204030204" pitchFamily="34" charset="0"/>
          </a:endParaRPr>
        </a:p>
      </dsp:txBody>
      <dsp:txXfrm>
        <a:off x="681830" y="491232"/>
        <a:ext cx="6330827" cy="982464"/>
      </dsp:txXfrm>
    </dsp:sp>
    <dsp:sp modelId="{CC02B453-54A4-447D-9136-8A179E308586}">
      <dsp:nvSpPr>
        <dsp:cNvPr id="0" name=""/>
        <dsp:cNvSpPr/>
      </dsp:nvSpPr>
      <dsp:spPr>
        <a:xfrm>
          <a:off x="67790" y="368424"/>
          <a:ext cx="1228080" cy="1228080"/>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B12EAC-C99D-423D-97E9-B6F47F518E36}">
      <dsp:nvSpPr>
        <dsp:cNvPr id="0" name=""/>
        <dsp:cNvSpPr/>
      </dsp:nvSpPr>
      <dsp:spPr>
        <a:xfrm>
          <a:off x="1038955" y="1728193"/>
          <a:ext cx="5973702" cy="1455933"/>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831" tIns="60960" rIns="60960" bIns="60960" numCol="1" spcCol="1270" anchor="ctr" anchorCtr="0">
          <a:noAutofit/>
        </a:bodyPr>
        <a:lstStyle/>
        <a:p>
          <a:pPr lvl="0" algn="l" defTabSz="1066800">
            <a:lnSpc>
              <a:spcPct val="90000"/>
            </a:lnSpc>
            <a:spcBef>
              <a:spcPct val="0"/>
            </a:spcBef>
            <a:spcAft>
              <a:spcPct val="35000"/>
            </a:spcAft>
          </a:pPr>
          <a:r>
            <a:rPr lang="el-GR" sz="2400" b="1" kern="1200" dirty="0" smtClean="0">
              <a:latin typeface="Calibri" panose="020F0502020204030204" pitchFamily="34" charset="0"/>
              <a:cs typeface="Calibri" panose="020F0502020204030204" pitchFamily="34" charset="0"/>
            </a:rPr>
            <a:t>Βασικές παιδαγωγικές αρχές σχεδιασμού ηλεκτρονικών περιβαλλόντων</a:t>
          </a:r>
          <a:endParaRPr lang="el-GR" sz="2400" kern="1200" dirty="0">
            <a:latin typeface="Calibri" panose="020F0502020204030204" pitchFamily="34" charset="0"/>
            <a:cs typeface="Calibri" panose="020F0502020204030204" pitchFamily="34" charset="0"/>
          </a:endParaRPr>
        </a:p>
      </dsp:txBody>
      <dsp:txXfrm>
        <a:off x="1038955" y="1728193"/>
        <a:ext cx="5973702" cy="1455933"/>
      </dsp:txXfrm>
    </dsp:sp>
    <dsp:sp modelId="{0988FC46-B578-4F36-9073-3FE57DF05F80}">
      <dsp:nvSpPr>
        <dsp:cNvPr id="0" name=""/>
        <dsp:cNvSpPr/>
      </dsp:nvSpPr>
      <dsp:spPr>
        <a:xfrm>
          <a:off x="311698" y="1743965"/>
          <a:ext cx="1454513" cy="1424388"/>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EBADB3-7E7C-42B7-A3CA-B49E0B0F492B}">
      <dsp:nvSpPr>
        <dsp:cNvPr id="0" name=""/>
        <dsp:cNvSpPr/>
      </dsp:nvSpPr>
      <dsp:spPr>
        <a:xfrm>
          <a:off x="681830" y="3438624"/>
          <a:ext cx="6330827" cy="98246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79831" tIns="60960" rIns="60960" bIns="60960" numCol="1" spcCol="1270" anchor="ctr" anchorCtr="0">
          <a:noAutofit/>
        </a:bodyPr>
        <a:lstStyle/>
        <a:p>
          <a:pPr lvl="0" algn="l" defTabSz="1066800">
            <a:lnSpc>
              <a:spcPct val="90000"/>
            </a:lnSpc>
            <a:spcBef>
              <a:spcPct val="0"/>
            </a:spcBef>
            <a:spcAft>
              <a:spcPct val="35000"/>
            </a:spcAft>
          </a:pPr>
          <a:r>
            <a:rPr lang="el-GR" sz="2400" b="1" kern="1200" dirty="0" smtClean="0">
              <a:latin typeface="Calibri" panose="020F0502020204030204" pitchFamily="34" charset="0"/>
              <a:cs typeface="Calibri" panose="020F0502020204030204" pitchFamily="34" charset="0"/>
            </a:rPr>
            <a:t>Δημιουργία του Εκπαιδευτικού Υλικού</a:t>
          </a:r>
          <a:endParaRPr lang="el-GR" sz="2400" kern="1200" dirty="0">
            <a:latin typeface="Calibri" panose="020F0502020204030204" pitchFamily="34" charset="0"/>
            <a:cs typeface="Calibri" panose="020F0502020204030204" pitchFamily="34" charset="0"/>
          </a:endParaRPr>
        </a:p>
      </dsp:txBody>
      <dsp:txXfrm>
        <a:off x="681830" y="3438624"/>
        <a:ext cx="6330827" cy="982464"/>
      </dsp:txXfrm>
    </dsp:sp>
    <dsp:sp modelId="{45431D5C-6705-4F7B-AE3B-5798C8B53164}">
      <dsp:nvSpPr>
        <dsp:cNvPr id="0" name=""/>
        <dsp:cNvSpPr/>
      </dsp:nvSpPr>
      <dsp:spPr>
        <a:xfrm>
          <a:off x="67790" y="3315816"/>
          <a:ext cx="1228080" cy="1228080"/>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69E7-1AAB-4158-A98B-D58B6E788056}">
      <dsp:nvSpPr>
        <dsp:cNvPr id="0" name=""/>
        <dsp:cNvSpPr/>
      </dsp:nvSpPr>
      <dsp:spPr>
        <a:xfrm>
          <a:off x="2482765" y="600177"/>
          <a:ext cx="4152675" cy="1422392"/>
        </a:xfrm>
        <a:prstGeom prst="roundRect">
          <a:avLst/>
        </a:prstGeom>
        <a:solidFill>
          <a:schemeClr val="accent1">
            <a:alpha val="90000"/>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Αρχή της σηματοδότησης: </a:t>
          </a:r>
        </a:p>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Π</a:t>
          </a:r>
          <a:r>
            <a:rPr lang="el-GR" sz="1800" kern="1200" dirty="0" smtClean="0">
              <a:latin typeface="Calibri" panose="020F0502020204030204" pitchFamily="34" charset="0"/>
              <a:cs typeface="Calibri" panose="020F0502020204030204" pitchFamily="34" charset="0"/>
            </a:rPr>
            <a:t>αροχή κατάλληλων νύξεων/σύνοψη πληροφοριών </a:t>
          </a:r>
          <a:r>
            <a:rPr lang="el-GR" sz="1800" kern="1200" dirty="0" smtClean="0">
              <a:latin typeface="Calibri" panose="020F0502020204030204" pitchFamily="34" charset="0"/>
              <a:cs typeface="Calibri" panose="020F0502020204030204" pitchFamily="34" charset="0"/>
              <a:sym typeface="Wingdings" panose="05000000000000000000" pitchFamily="2" charset="2"/>
            </a:rPr>
            <a:t> </a:t>
          </a:r>
          <a:r>
            <a:rPr lang="el-GR" sz="1800" kern="1200" dirty="0" smtClean="0">
              <a:latin typeface="Calibri" panose="020F0502020204030204" pitchFamily="34" charset="0"/>
              <a:cs typeface="Calibri" panose="020F0502020204030204" pitchFamily="34" charset="0"/>
            </a:rPr>
            <a:t>ουσιαστικότερη επεξεργασία πληροφοριών/μαθησιακή αυτονομία.</a:t>
          </a:r>
          <a:endParaRPr lang="el-GR" sz="1800" kern="1200" dirty="0">
            <a:latin typeface="Calibri" panose="020F0502020204030204" pitchFamily="34" charset="0"/>
            <a:cs typeface="Calibri" panose="020F0502020204030204" pitchFamily="34" charset="0"/>
          </a:endParaRPr>
        </a:p>
      </dsp:txBody>
      <dsp:txXfrm>
        <a:off x="2552200" y="669612"/>
        <a:ext cx="4013805" cy="1283522"/>
      </dsp:txXfrm>
    </dsp:sp>
    <dsp:sp modelId="{F1DE16D2-A35A-4706-A197-3766F245C705}">
      <dsp:nvSpPr>
        <dsp:cNvPr id="0" name=""/>
        <dsp:cNvSpPr/>
      </dsp:nvSpPr>
      <dsp:spPr>
        <a:xfrm>
          <a:off x="2099170" y="1761094"/>
          <a:ext cx="4966713" cy="4966713"/>
        </a:xfrm>
        <a:custGeom>
          <a:avLst/>
          <a:gdLst/>
          <a:ahLst/>
          <a:cxnLst/>
          <a:rect l="0" t="0" r="0" b="0"/>
          <a:pathLst>
            <a:path>
              <a:moveTo>
                <a:pt x="3596880" y="263643"/>
              </a:moveTo>
              <a:arcTo wR="2483356" hR="2483356" stAng="17798444" swAng="658195"/>
            </a:path>
          </a:pathLst>
        </a:custGeom>
        <a:noFill/>
        <a:ln w="9525" cap="rnd" cmpd="sng" algn="ctr">
          <a:solidFill>
            <a:schemeClr val="accent1">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2C6CC27-7172-42F6-8362-79362840403F}">
      <dsp:nvSpPr>
        <dsp:cNvPr id="0" name=""/>
        <dsp:cNvSpPr/>
      </dsp:nvSpPr>
      <dsp:spPr>
        <a:xfrm>
          <a:off x="5040563" y="2280154"/>
          <a:ext cx="3484245" cy="854919"/>
        </a:xfrm>
        <a:prstGeom prst="roundRect">
          <a:avLst/>
        </a:prstGeom>
        <a:solidFill>
          <a:schemeClr val="accent1">
            <a:alpha val="90000"/>
            <a:hueOff val="0"/>
            <a:satOff val="0"/>
            <a:lumOff val="0"/>
            <a:alphaOff val="-8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err="1" smtClean="0">
              <a:latin typeface="Calibri" panose="020F0502020204030204" pitchFamily="34" charset="0"/>
              <a:cs typeface="Calibri" panose="020F0502020204030204" pitchFamily="34" charset="0"/>
            </a:rPr>
            <a:t>Πολυμεσική</a:t>
          </a:r>
          <a:r>
            <a:rPr lang="el-GR" sz="1800" b="1" kern="1200" dirty="0" smtClean="0">
              <a:latin typeface="Calibri" panose="020F0502020204030204" pitchFamily="34" charset="0"/>
              <a:cs typeface="Calibri" panose="020F0502020204030204" pitchFamily="34" charset="0"/>
            </a:rPr>
            <a:t> αρχή: </a:t>
          </a:r>
          <a:r>
            <a:rPr lang="el-GR" sz="1800" b="0" kern="1200" dirty="0" smtClean="0">
              <a:latin typeface="Calibri" panose="020F0502020204030204" pitchFamily="34" charset="0"/>
              <a:cs typeface="Calibri" panose="020F0502020204030204" pitchFamily="34" charset="0"/>
            </a:rPr>
            <a:t>Διαφοροποίηση των ηρώων </a:t>
          </a:r>
          <a:r>
            <a:rPr lang="el-GR" sz="1800" kern="1200" dirty="0" smtClean="0">
              <a:latin typeface="Calibri" panose="020F0502020204030204" pitchFamily="34" charset="0"/>
              <a:cs typeface="Calibri" panose="020F0502020204030204" pitchFamily="34" charset="0"/>
              <a:sym typeface="Wingdings" panose="05000000000000000000" pitchFamily="2" charset="2"/>
            </a:rPr>
            <a:t> </a:t>
          </a:r>
          <a:r>
            <a:rPr lang="el-GR" sz="1800" kern="1200" dirty="0" smtClean="0">
              <a:latin typeface="Calibri" panose="020F0502020204030204" pitchFamily="34" charset="0"/>
              <a:cs typeface="Calibri" panose="020F0502020204030204" pitchFamily="34" charset="0"/>
            </a:rPr>
            <a:t>διέγερση περιέργειας, φαντασίας</a:t>
          </a:r>
          <a:endParaRPr lang="el-GR" sz="1800" kern="1200" dirty="0">
            <a:latin typeface="Calibri" panose="020F0502020204030204" pitchFamily="34" charset="0"/>
            <a:cs typeface="Calibri" panose="020F0502020204030204" pitchFamily="34" charset="0"/>
          </a:endParaRPr>
        </a:p>
      </dsp:txBody>
      <dsp:txXfrm>
        <a:off x="5082297" y="2321888"/>
        <a:ext cx="3400777" cy="771451"/>
      </dsp:txXfrm>
    </dsp:sp>
    <dsp:sp modelId="{37352FC5-D8E2-4EB0-B4B9-26BB63652AFD}">
      <dsp:nvSpPr>
        <dsp:cNvPr id="0" name=""/>
        <dsp:cNvSpPr/>
      </dsp:nvSpPr>
      <dsp:spPr>
        <a:xfrm>
          <a:off x="1987529" y="-173601"/>
          <a:ext cx="4966713" cy="4966713"/>
        </a:xfrm>
        <a:custGeom>
          <a:avLst/>
          <a:gdLst/>
          <a:ahLst/>
          <a:cxnLst/>
          <a:rect l="0" t="0" r="0" b="0"/>
          <a:pathLst>
            <a:path>
              <a:moveTo>
                <a:pt x="4811973" y="3346261"/>
              </a:moveTo>
              <a:arcTo wR="2483356" hR="2483356" stAng="1219977" swAng="6318786"/>
            </a:path>
          </a:pathLst>
        </a:custGeom>
        <a:noFill/>
        <a:ln w="9525" cap="rnd" cmpd="sng" algn="ctr">
          <a:solidFill>
            <a:schemeClr val="accent1">
              <a:shade val="90000"/>
              <a:hueOff val="-103004"/>
              <a:satOff val="-11243"/>
              <a:lumOff val="9103"/>
              <a:alphaOff val="0"/>
            </a:schemeClr>
          </a:solidFill>
          <a:prstDash val="solid"/>
        </a:ln>
        <a:effectLst/>
      </dsp:spPr>
      <dsp:style>
        <a:lnRef idx="1">
          <a:scrgbClr r="0" g="0" b="0"/>
        </a:lnRef>
        <a:fillRef idx="0">
          <a:scrgbClr r="0" g="0" b="0"/>
        </a:fillRef>
        <a:effectRef idx="0">
          <a:scrgbClr r="0" g="0" b="0"/>
        </a:effectRef>
        <a:fontRef idx="minor"/>
      </dsp:style>
    </dsp:sp>
    <dsp:sp modelId="{756E6156-D82C-47C7-8B68-B05363D7B85A}">
      <dsp:nvSpPr>
        <dsp:cNvPr id="0" name=""/>
        <dsp:cNvSpPr/>
      </dsp:nvSpPr>
      <dsp:spPr>
        <a:xfrm>
          <a:off x="633572" y="3432286"/>
          <a:ext cx="4154961" cy="871973"/>
        </a:xfrm>
        <a:prstGeom prst="roundRect">
          <a:avLst/>
        </a:prstGeom>
        <a:solidFill>
          <a:schemeClr val="accent1">
            <a:alpha val="90000"/>
            <a:hueOff val="0"/>
            <a:satOff val="0"/>
            <a:lumOff val="0"/>
            <a:alphaOff val="-16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Αρχή της προσαρμοστικότητας/αρχή του πλεονασμού: Π</a:t>
          </a:r>
          <a:r>
            <a:rPr lang="el-GR" sz="1800" kern="1200" dirty="0" smtClean="0">
              <a:latin typeface="Calibri" panose="020F0502020204030204" pitchFamily="34" charset="0"/>
              <a:cs typeface="Calibri" panose="020F0502020204030204" pitchFamily="34" charset="0"/>
            </a:rPr>
            <a:t>αρουσίαση πληροφοριών με γραφικά &amp; αφήγηση</a:t>
          </a:r>
          <a:endParaRPr lang="el-GR" sz="1800" kern="1200" dirty="0">
            <a:latin typeface="Calibri" panose="020F0502020204030204" pitchFamily="34" charset="0"/>
            <a:cs typeface="Calibri" panose="020F0502020204030204" pitchFamily="34" charset="0"/>
          </a:endParaRPr>
        </a:p>
      </dsp:txBody>
      <dsp:txXfrm>
        <a:off x="676138" y="3474852"/>
        <a:ext cx="4069829" cy="786841"/>
      </dsp:txXfrm>
    </dsp:sp>
    <dsp:sp modelId="{98BDD7A2-467B-44D2-BBAF-1E587DD45B8E}">
      <dsp:nvSpPr>
        <dsp:cNvPr id="0" name=""/>
        <dsp:cNvSpPr/>
      </dsp:nvSpPr>
      <dsp:spPr>
        <a:xfrm>
          <a:off x="467143" y="-1505481"/>
          <a:ext cx="4966713" cy="4966713"/>
        </a:xfrm>
        <a:custGeom>
          <a:avLst/>
          <a:gdLst/>
          <a:ahLst/>
          <a:cxnLst/>
          <a:rect l="0" t="0" r="0" b="0"/>
          <a:pathLst>
            <a:path>
              <a:moveTo>
                <a:pt x="2098622" y="4936730"/>
              </a:moveTo>
              <a:arcTo wR="2483356" hR="2483356" stAng="5934747" swAng="919838"/>
            </a:path>
          </a:pathLst>
        </a:custGeom>
        <a:noFill/>
        <a:ln w="9525" cap="rnd" cmpd="sng" algn="ctr">
          <a:solidFill>
            <a:schemeClr val="accent1">
              <a:shade val="90000"/>
              <a:hueOff val="-206008"/>
              <a:satOff val="-22486"/>
              <a:lumOff val="18207"/>
              <a:alphaOff val="0"/>
            </a:schemeClr>
          </a:solidFill>
          <a:prstDash val="solid"/>
        </a:ln>
        <a:effectLst/>
      </dsp:spPr>
      <dsp:style>
        <a:lnRef idx="1">
          <a:scrgbClr r="0" g="0" b="0"/>
        </a:lnRef>
        <a:fillRef idx="0">
          <a:scrgbClr r="0" g="0" b="0"/>
        </a:fillRef>
        <a:effectRef idx="0">
          <a:scrgbClr r="0" g="0" b="0"/>
        </a:effectRef>
        <a:fontRef idx="minor"/>
      </dsp:style>
    </dsp:sp>
    <dsp:sp modelId="{6503FB67-79C0-4E0C-95A0-57AD9D715356}">
      <dsp:nvSpPr>
        <dsp:cNvPr id="0" name=""/>
        <dsp:cNvSpPr/>
      </dsp:nvSpPr>
      <dsp:spPr>
        <a:xfrm>
          <a:off x="538543" y="2136140"/>
          <a:ext cx="2829857" cy="1103305"/>
        </a:xfrm>
        <a:prstGeom prst="roundRect">
          <a:avLst/>
        </a:prstGeom>
        <a:solidFill>
          <a:schemeClr val="accent1">
            <a:alpha val="90000"/>
            <a:hueOff val="0"/>
            <a:satOff val="0"/>
            <a:lumOff val="0"/>
            <a:alphaOff val="-24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Αρχή της συνοχής:</a:t>
          </a:r>
          <a:r>
            <a:rPr lang="el-GR" sz="1800" kern="1200" dirty="0" smtClean="0">
              <a:latin typeface="Calibri" panose="020F0502020204030204" pitchFamily="34" charset="0"/>
              <a:cs typeface="Calibri" panose="020F0502020204030204" pitchFamily="34" charset="0"/>
            </a:rPr>
            <a:t>  Παρουσίαση πληροφοριών χωρίς περιττά κείμενα, εικόνες, ήχους</a:t>
          </a:r>
          <a:endParaRPr lang="el-GR" sz="1800" kern="1200" dirty="0">
            <a:latin typeface="Calibri" panose="020F0502020204030204" pitchFamily="34" charset="0"/>
            <a:cs typeface="Calibri" panose="020F0502020204030204" pitchFamily="34" charset="0"/>
          </a:endParaRPr>
        </a:p>
      </dsp:txBody>
      <dsp:txXfrm>
        <a:off x="592402" y="2189999"/>
        <a:ext cx="2722139" cy="995587"/>
      </dsp:txXfrm>
    </dsp:sp>
    <dsp:sp modelId="{8CE7E6CE-8CEE-4897-87F5-DC19DFD4CE4B}">
      <dsp:nvSpPr>
        <dsp:cNvPr id="0" name=""/>
        <dsp:cNvSpPr/>
      </dsp:nvSpPr>
      <dsp:spPr>
        <a:xfrm>
          <a:off x="-931964" y="3043958"/>
          <a:ext cx="4966713" cy="4966713"/>
        </a:xfrm>
        <a:custGeom>
          <a:avLst/>
          <a:gdLst/>
          <a:ahLst/>
          <a:cxnLst/>
          <a:rect l="0" t="0" r="0" b="0"/>
          <a:pathLst>
            <a:path>
              <a:moveTo>
                <a:pt x="3465867" y="202625"/>
              </a:moveTo>
              <a:arcTo wR="2483356" hR="2483356" stAng="17598347" swAng="2529111"/>
            </a:path>
          </a:pathLst>
        </a:custGeom>
        <a:noFill/>
        <a:ln w="9525" cap="rnd" cmpd="sng" algn="ctr">
          <a:solidFill>
            <a:schemeClr val="accent1">
              <a:shade val="90000"/>
              <a:hueOff val="-309012"/>
              <a:satOff val="-33730"/>
              <a:lumOff val="27310"/>
              <a:alphaOff val="0"/>
            </a:schemeClr>
          </a:solidFill>
          <a:prstDash val="solid"/>
        </a:ln>
        <a:effectLst/>
      </dsp:spPr>
      <dsp:style>
        <a:lnRef idx="1">
          <a:scrgbClr r="0" g="0" b="0"/>
        </a:lnRef>
        <a:fillRef idx="0">
          <a:scrgbClr r="0" g="0" b="0"/>
        </a:fillRef>
        <a:effectRef idx="0">
          <a:scrgbClr r="0" g="0" b="0"/>
        </a:effectRef>
        <a:fontRef idx="minor"/>
      </dsp:style>
    </dsp:sp>
    <dsp:sp modelId="{3D8D18B0-669E-4B14-A2B5-BF47422F5C88}">
      <dsp:nvSpPr>
        <dsp:cNvPr id="0" name=""/>
        <dsp:cNvSpPr/>
      </dsp:nvSpPr>
      <dsp:spPr>
        <a:xfrm>
          <a:off x="2448270" y="4512396"/>
          <a:ext cx="4104466" cy="1336080"/>
        </a:xfrm>
        <a:prstGeom prst="roundRect">
          <a:avLst/>
        </a:prstGeom>
        <a:solidFill>
          <a:schemeClr val="accent1">
            <a:alpha val="90000"/>
            <a:hueOff val="0"/>
            <a:satOff val="0"/>
            <a:lumOff val="0"/>
            <a:alphaOff val="-32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Αρχή της συνάφειας ή εγγύτητας:</a:t>
          </a:r>
          <a:r>
            <a:rPr lang="el-GR" sz="1800" kern="1200" dirty="0" smtClean="0">
              <a:latin typeface="Calibri" panose="020F0502020204030204" pitchFamily="34" charset="0"/>
              <a:cs typeface="Calibri" panose="020F0502020204030204" pitchFamily="34" charset="0"/>
            </a:rPr>
            <a:t> Παρουσίαση αφηγήσεων και εικόνων/κινουμένων σχεδίων ταυτόχρονα</a:t>
          </a:r>
          <a:endParaRPr lang="el-GR" sz="1800" kern="1200" dirty="0">
            <a:latin typeface="Calibri" panose="020F0502020204030204" pitchFamily="34" charset="0"/>
            <a:cs typeface="Calibri" panose="020F0502020204030204" pitchFamily="34" charset="0"/>
          </a:endParaRPr>
        </a:p>
      </dsp:txBody>
      <dsp:txXfrm>
        <a:off x="2513492" y="4577618"/>
        <a:ext cx="3974022" cy="1205636"/>
      </dsp:txXfrm>
    </dsp:sp>
    <dsp:sp modelId="{C35D5B2C-74F7-4B57-920F-E25788E59ADC}">
      <dsp:nvSpPr>
        <dsp:cNvPr id="0" name=""/>
        <dsp:cNvSpPr/>
      </dsp:nvSpPr>
      <dsp:spPr>
        <a:xfrm>
          <a:off x="4539667" y="4196515"/>
          <a:ext cx="4966713" cy="4966713"/>
        </a:xfrm>
        <a:custGeom>
          <a:avLst/>
          <a:gdLst/>
          <a:ahLst/>
          <a:cxnLst/>
          <a:rect l="0" t="0" r="0" b="0"/>
          <a:pathLst>
            <a:path>
              <a:moveTo>
                <a:pt x="1272954" y="314950"/>
              </a:moveTo>
              <a:arcTo wR="2483356" hR="2483356" stAng="14449788" swAng="259043"/>
            </a:path>
          </a:pathLst>
        </a:custGeom>
        <a:noFill/>
        <a:ln w="9525" cap="rnd" cmpd="sng" algn="ctr">
          <a:solidFill>
            <a:schemeClr val="accent1">
              <a:shade val="90000"/>
              <a:hueOff val="-412016"/>
              <a:satOff val="-44973"/>
              <a:lumOff val="36414"/>
              <a:alphaOff val="0"/>
            </a:schemeClr>
          </a:solidFill>
          <a:prstDash val="solid"/>
        </a:ln>
        <a:effectLst/>
      </dsp:spPr>
      <dsp:style>
        <a:lnRef idx="1">
          <a:scrgbClr r="0" g="0" b="0"/>
        </a:lnRef>
        <a:fillRef idx="0">
          <a:scrgbClr r="0" g="0" b="0"/>
        </a:fillRef>
        <a:effectRef idx="0">
          <a:scrgbClr r="0" g="0" b="0"/>
        </a:effectRef>
        <a:fontRef idx="minor"/>
      </dsp:style>
    </dsp:sp>
    <dsp:sp modelId="{7194F92B-1AF2-4EAC-A8A3-A88FC76A9541}">
      <dsp:nvSpPr>
        <dsp:cNvPr id="0" name=""/>
        <dsp:cNvSpPr/>
      </dsp:nvSpPr>
      <dsp:spPr>
        <a:xfrm>
          <a:off x="5485812" y="3432291"/>
          <a:ext cx="2939133" cy="993404"/>
        </a:xfrm>
        <a:prstGeom prst="roundRect">
          <a:avLst/>
        </a:prstGeom>
        <a:solidFill>
          <a:schemeClr val="accent1">
            <a:alpha val="90000"/>
            <a:hueOff val="0"/>
            <a:satOff val="0"/>
            <a:lumOff val="0"/>
            <a:alpha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Αρχή της κατάτμησης:</a:t>
          </a:r>
          <a:r>
            <a:rPr lang="el-GR" sz="1800" kern="1200" dirty="0" smtClean="0">
              <a:latin typeface="Calibri" panose="020F0502020204030204" pitchFamily="34" charset="0"/>
              <a:cs typeface="Calibri" panose="020F0502020204030204" pitchFamily="34" charset="0"/>
            </a:rPr>
            <a:t> Παροχή πληροφοριών σύντομα και περιεκτικά</a:t>
          </a:r>
          <a:endParaRPr lang="el-GR" sz="1800" kern="1200" dirty="0">
            <a:latin typeface="Calibri" panose="020F0502020204030204" pitchFamily="34" charset="0"/>
            <a:cs typeface="Calibri" panose="020F0502020204030204" pitchFamily="34" charset="0"/>
          </a:endParaRPr>
        </a:p>
      </dsp:txBody>
      <dsp:txXfrm>
        <a:off x="5534306" y="3480785"/>
        <a:ext cx="2842145" cy="896416"/>
      </dsp:txXfrm>
    </dsp:sp>
    <dsp:sp modelId="{28D36F74-90AD-41C6-94F6-707BD7066248}">
      <dsp:nvSpPr>
        <dsp:cNvPr id="0" name=""/>
        <dsp:cNvSpPr/>
      </dsp:nvSpPr>
      <dsp:spPr>
        <a:xfrm>
          <a:off x="5062750" y="-1303649"/>
          <a:ext cx="4966713" cy="4966713"/>
        </a:xfrm>
        <a:custGeom>
          <a:avLst/>
          <a:gdLst/>
          <a:ahLst/>
          <a:cxnLst/>
          <a:rect l="0" t="0" r="0" b="0"/>
          <a:pathLst>
            <a:path>
              <a:moveTo>
                <a:pt x="1420622" y="4727829"/>
              </a:moveTo>
              <a:arcTo wR="2483356" hR="2483356" stAng="6920224" swAng="2662881"/>
            </a:path>
          </a:pathLst>
        </a:custGeom>
        <a:noFill/>
        <a:ln w="9525" cap="rnd" cmpd="sng" algn="ctr">
          <a:solidFill>
            <a:schemeClr val="accent1">
              <a:shade val="90000"/>
              <a:hueOff val="-515020"/>
              <a:satOff val="-56216"/>
              <a:lumOff val="45517"/>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102585-540C-4982-9E8D-DBFA16FBC1E5}">
      <dsp:nvSpPr>
        <dsp:cNvPr id="0" name=""/>
        <dsp:cNvSpPr/>
      </dsp:nvSpPr>
      <dsp:spPr>
        <a:xfrm>
          <a:off x="0" y="353724"/>
          <a:ext cx="8496944" cy="3398777"/>
        </a:xfrm>
        <a:prstGeom prst="leftRightRibb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F087D558-4C3D-4514-A2C8-B37B550137DE}">
      <dsp:nvSpPr>
        <dsp:cNvPr id="0" name=""/>
        <dsp:cNvSpPr/>
      </dsp:nvSpPr>
      <dsp:spPr>
        <a:xfrm>
          <a:off x="402614" y="1153866"/>
          <a:ext cx="3485810" cy="1070902"/>
        </a:xfrm>
        <a:prstGeom prst="rect">
          <a:avLst/>
        </a:prstGeom>
        <a:noFill/>
        <a:ln w="22225" cap="rnd" cmpd="sng" algn="ctr">
          <a:noFill/>
          <a:prstDash val="solid"/>
        </a:ln>
        <a:effectLst/>
        <a:sp3d/>
      </dsp:spPr>
      <dsp:style>
        <a:lnRef idx="3">
          <a:scrgbClr r="0" g="0" b="0"/>
        </a:lnRef>
        <a:fillRef idx="1">
          <a:scrgbClr r="0" g="0" b="0"/>
        </a:fillRef>
        <a:effectRef idx="1">
          <a:scrgbClr r="0" g="0" b="0"/>
        </a:effectRef>
        <a:fontRef idx="minor">
          <a:schemeClr val="lt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Αρχές </a:t>
          </a:r>
          <a:r>
            <a:rPr lang="el-GR" sz="1800" b="1" kern="1200" dirty="0" err="1" smtClean="0">
              <a:latin typeface="Calibri" panose="020F0502020204030204" pitchFamily="34" charset="0"/>
              <a:cs typeface="Calibri" panose="020F0502020204030204" pitchFamily="34" charset="0"/>
            </a:rPr>
            <a:t>εξΑΕ</a:t>
          </a:r>
          <a:r>
            <a:rPr lang="el-GR" sz="1800" b="1" kern="1200" dirty="0" smtClean="0">
              <a:latin typeface="Calibri" panose="020F0502020204030204" pitchFamily="34" charset="0"/>
              <a:cs typeface="Calibri" panose="020F0502020204030204" pitchFamily="34" charset="0"/>
            </a:rPr>
            <a:t> &amp;  συμπληρωματικής σχολικής </a:t>
          </a:r>
          <a:r>
            <a:rPr lang="el-GR" sz="1800" b="1" kern="1200" dirty="0" err="1" smtClean="0">
              <a:latin typeface="Calibri" panose="020F0502020204030204" pitchFamily="34" charset="0"/>
              <a:cs typeface="Calibri" panose="020F0502020204030204" pitchFamily="34" charset="0"/>
            </a:rPr>
            <a:t>εξΑΕ</a:t>
          </a:r>
          <a:endParaRPr lang="el-GR" sz="1800" b="1" kern="1200" dirty="0">
            <a:latin typeface="Calibri" panose="020F0502020204030204" pitchFamily="34" charset="0"/>
            <a:cs typeface="Calibri" panose="020F0502020204030204" pitchFamily="34" charset="0"/>
          </a:endParaRPr>
        </a:p>
      </dsp:txBody>
      <dsp:txXfrm>
        <a:off x="402614" y="1153866"/>
        <a:ext cx="3485810" cy="1070902"/>
      </dsp:txXfrm>
    </dsp:sp>
    <dsp:sp modelId="{25C66CEF-4C92-4980-A710-3A5C93056E99}">
      <dsp:nvSpPr>
        <dsp:cNvPr id="0" name=""/>
        <dsp:cNvSpPr/>
      </dsp:nvSpPr>
      <dsp:spPr>
        <a:xfrm>
          <a:off x="4175038" y="2017960"/>
          <a:ext cx="3313808" cy="638864"/>
        </a:xfrm>
        <a:prstGeom prst="rect">
          <a:avLst/>
        </a:prstGeom>
        <a:noFill/>
        <a:ln w="22225" cap="rnd" cmpd="sng" algn="ctr">
          <a:noFill/>
          <a:prstDash val="solid"/>
        </a:ln>
        <a:effectLst/>
        <a:sp3d/>
      </dsp:spPr>
      <dsp:style>
        <a:lnRef idx="3">
          <a:scrgbClr r="0" g="0" b="0"/>
        </a:lnRef>
        <a:fillRef idx="1">
          <a:scrgbClr r="0" g="0" b="0"/>
        </a:fillRef>
        <a:effectRef idx="1">
          <a:scrgbClr r="0" g="0" b="0"/>
        </a:effectRef>
        <a:fontRef idx="minor">
          <a:schemeClr val="lt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anose="020F0502020204030204" pitchFamily="34" charset="0"/>
              <a:cs typeface="Calibri" panose="020F0502020204030204" pitchFamily="34" charset="0"/>
            </a:rPr>
            <a:t>Αρχές σχεδιασμού </a:t>
          </a:r>
          <a:r>
            <a:rPr lang="el-GR" sz="1800" b="1" kern="1200" dirty="0" err="1" smtClean="0">
              <a:latin typeface="Calibri" panose="020F0502020204030204" pitchFamily="34" charset="0"/>
              <a:cs typeface="Calibri" panose="020F0502020204030204" pitchFamily="34" charset="0"/>
            </a:rPr>
            <a:t>υπερμεσικών</a:t>
          </a:r>
          <a:r>
            <a:rPr lang="el-GR" sz="1800" b="1" kern="1200" dirty="0" smtClean="0">
              <a:latin typeface="Calibri" panose="020F0502020204030204" pitchFamily="34" charset="0"/>
              <a:cs typeface="Calibri" panose="020F0502020204030204" pitchFamily="34" charset="0"/>
            </a:rPr>
            <a:t> περιβαλλόντων</a:t>
          </a:r>
          <a:endParaRPr lang="el-GR" sz="1800" b="1" kern="1200" dirty="0">
            <a:latin typeface="Calibri" panose="020F0502020204030204" pitchFamily="34" charset="0"/>
            <a:cs typeface="Calibri" panose="020F0502020204030204" pitchFamily="34" charset="0"/>
          </a:endParaRPr>
        </a:p>
      </dsp:txBody>
      <dsp:txXfrm>
        <a:off x="4175038" y="2017960"/>
        <a:ext cx="3313808" cy="6388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2ECED-2A09-4586-9B0F-89C6EFB75CEB}">
      <dsp:nvSpPr>
        <dsp:cNvPr id="0" name=""/>
        <dsp:cNvSpPr/>
      </dsp:nvSpPr>
      <dsp:spPr>
        <a:xfrm>
          <a:off x="1933928" y="2486776"/>
          <a:ext cx="584996" cy="1862921"/>
        </a:xfrm>
        <a:custGeom>
          <a:avLst/>
          <a:gdLst/>
          <a:ahLst/>
          <a:cxnLst/>
          <a:rect l="0" t="0" r="0" b="0"/>
          <a:pathLst>
            <a:path>
              <a:moveTo>
                <a:pt x="0" y="0"/>
              </a:moveTo>
              <a:lnTo>
                <a:pt x="292498" y="0"/>
              </a:lnTo>
              <a:lnTo>
                <a:pt x="292498" y="1862921"/>
              </a:lnTo>
              <a:lnTo>
                <a:pt x="584996" y="186292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l-GR" sz="600" kern="1200"/>
        </a:p>
      </dsp:txBody>
      <dsp:txXfrm>
        <a:off x="2177611" y="3369422"/>
        <a:ext cx="97630" cy="97630"/>
      </dsp:txXfrm>
    </dsp:sp>
    <dsp:sp modelId="{95C9E8A9-517E-40B6-8E5A-712BDB2A12F3}">
      <dsp:nvSpPr>
        <dsp:cNvPr id="0" name=""/>
        <dsp:cNvSpPr/>
      </dsp:nvSpPr>
      <dsp:spPr>
        <a:xfrm>
          <a:off x="1933928" y="2486776"/>
          <a:ext cx="584996" cy="307528"/>
        </a:xfrm>
        <a:custGeom>
          <a:avLst/>
          <a:gdLst/>
          <a:ahLst/>
          <a:cxnLst/>
          <a:rect l="0" t="0" r="0" b="0"/>
          <a:pathLst>
            <a:path>
              <a:moveTo>
                <a:pt x="0" y="0"/>
              </a:moveTo>
              <a:lnTo>
                <a:pt x="292498" y="0"/>
              </a:lnTo>
              <a:lnTo>
                <a:pt x="292498" y="307528"/>
              </a:lnTo>
              <a:lnTo>
                <a:pt x="584996" y="30752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2209904" y="2624018"/>
        <a:ext cx="33045" cy="33045"/>
      </dsp:txXfrm>
    </dsp:sp>
    <dsp:sp modelId="{1A2EBFB9-3B6E-4D73-8E60-4295B346540F}">
      <dsp:nvSpPr>
        <dsp:cNvPr id="0" name=""/>
        <dsp:cNvSpPr/>
      </dsp:nvSpPr>
      <dsp:spPr>
        <a:xfrm>
          <a:off x="1933928" y="928882"/>
          <a:ext cx="584996" cy="1557894"/>
        </a:xfrm>
        <a:custGeom>
          <a:avLst/>
          <a:gdLst/>
          <a:ahLst/>
          <a:cxnLst/>
          <a:rect l="0" t="0" r="0" b="0"/>
          <a:pathLst>
            <a:path>
              <a:moveTo>
                <a:pt x="0" y="1557894"/>
              </a:moveTo>
              <a:lnTo>
                <a:pt x="292498" y="1557894"/>
              </a:lnTo>
              <a:lnTo>
                <a:pt x="292498" y="0"/>
              </a:lnTo>
              <a:lnTo>
                <a:pt x="584996"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2184824" y="1666227"/>
        <a:ext cx="83205" cy="83205"/>
      </dsp:txXfrm>
    </dsp:sp>
    <dsp:sp modelId="{7AD8EFA3-E3F1-4DBA-9B68-A9259E5E95C2}">
      <dsp:nvSpPr>
        <dsp:cNvPr id="0" name=""/>
        <dsp:cNvSpPr/>
      </dsp:nvSpPr>
      <dsp:spPr>
        <a:xfrm rot="16200000">
          <a:off x="-1005582" y="2029040"/>
          <a:ext cx="4963550" cy="915473"/>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l-GR" sz="2400" kern="1200" dirty="0" smtClean="0">
              <a:latin typeface="Calibri" panose="020F0502020204030204" pitchFamily="34" charset="0"/>
              <a:cs typeface="Calibri" panose="020F0502020204030204" pitchFamily="34" charset="0"/>
            </a:rPr>
            <a:t>ΕΞΑΕ</a:t>
          </a:r>
          <a:endParaRPr lang="el-GR" sz="2400" kern="1200" dirty="0">
            <a:latin typeface="Calibri" panose="020F0502020204030204" pitchFamily="34" charset="0"/>
            <a:cs typeface="Calibri" panose="020F0502020204030204" pitchFamily="34" charset="0"/>
          </a:endParaRPr>
        </a:p>
      </dsp:txBody>
      <dsp:txXfrm>
        <a:off x="-1005582" y="2029040"/>
        <a:ext cx="4963550" cy="915473"/>
      </dsp:txXfrm>
    </dsp:sp>
    <dsp:sp modelId="{4D7C5863-26BE-4329-B506-B768CA0762F2}">
      <dsp:nvSpPr>
        <dsp:cNvPr id="0" name=""/>
        <dsp:cNvSpPr/>
      </dsp:nvSpPr>
      <dsp:spPr>
        <a:xfrm>
          <a:off x="2518925" y="5577"/>
          <a:ext cx="3550213" cy="184660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Αλληλεπίδραση με υπολογιστικά περιβάλλοντα </a:t>
          </a:r>
          <a:r>
            <a:rPr lang="el-GR" sz="2000" kern="1200" dirty="0" smtClean="0">
              <a:latin typeface="Calibri" panose="020F0502020204030204" pitchFamily="34" charset="0"/>
              <a:cs typeface="Calibri" panose="020F0502020204030204" pitchFamily="34" charset="0"/>
              <a:sym typeface="Wingdings" panose="05000000000000000000" pitchFamily="2" charset="2"/>
            </a:rPr>
            <a:t> </a:t>
          </a:r>
          <a:r>
            <a:rPr lang="el-GR" sz="2000" kern="1200" dirty="0" smtClean="0">
              <a:latin typeface="Calibri" panose="020F0502020204030204" pitchFamily="34" charset="0"/>
              <a:cs typeface="Calibri" panose="020F0502020204030204" pitchFamily="34" charset="0"/>
            </a:rPr>
            <a:t>Διέγερση ενδιαφέροντος/Ενίσχυση κινήτρων</a:t>
          </a:r>
          <a:endParaRPr lang="el-GR" sz="2000" kern="1200" dirty="0">
            <a:latin typeface="Calibri" panose="020F0502020204030204" pitchFamily="34" charset="0"/>
            <a:cs typeface="Calibri" panose="020F0502020204030204" pitchFamily="34" charset="0"/>
          </a:endParaRPr>
        </a:p>
      </dsp:txBody>
      <dsp:txXfrm>
        <a:off x="2518925" y="5577"/>
        <a:ext cx="3550213" cy="1846609"/>
      </dsp:txXfrm>
    </dsp:sp>
    <dsp:sp modelId="{3D9334F0-7E49-42A1-9B11-BE5ABE673220}">
      <dsp:nvSpPr>
        <dsp:cNvPr id="0" name=""/>
        <dsp:cNvSpPr/>
      </dsp:nvSpPr>
      <dsp:spPr>
        <a:xfrm>
          <a:off x="2518925" y="2081055"/>
          <a:ext cx="3560122" cy="142649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Καθοδήγηση/</a:t>
          </a:r>
        </a:p>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Ενθάρρυνση </a:t>
          </a:r>
          <a:r>
            <a:rPr lang="el-GR" sz="2000" kern="1200" dirty="0" smtClean="0">
              <a:latin typeface="Calibri" panose="020F0502020204030204" pitchFamily="34" charset="0"/>
              <a:cs typeface="Calibri" panose="020F0502020204030204" pitchFamily="34" charset="0"/>
              <a:sym typeface="Wingdings" panose="05000000000000000000" pitchFamily="2" charset="2"/>
            </a:rPr>
            <a:t> </a:t>
          </a:r>
          <a:r>
            <a:rPr lang="el-GR" sz="2000" kern="1200" dirty="0" smtClean="0">
              <a:latin typeface="Calibri" panose="020F0502020204030204" pitchFamily="34" charset="0"/>
              <a:cs typeface="Calibri" panose="020F0502020204030204" pitchFamily="34" charset="0"/>
            </a:rPr>
            <a:t>Διαμόρφωση νέων στρατηγικών μάθησης</a:t>
          </a:r>
          <a:endParaRPr lang="el-GR" sz="2000" kern="1200" dirty="0">
            <a:latin typeface="Calibri" panose="020F0502020204030204" pitchFamily="34" charset="0"/>
            <a:cs typeface="Calibri" panose="020F0502020204030204" pitchFamily="34" charset="0"/>
          </a:endParaRPr>
        </a:p>
      </dsp:txBody>
      <dsp:txXfrm>
        <a:off x="2518925" y="2081055"/>
        <a:ext cx="3560122" cy="1426499"/>
      </dsp:txXfrm>
    </dsp:sp>
    <dsp:sp modelId="{0062DED4-4949-409F-B4B3-A53F9EE2F555}">
      <dsp:nvSpPr>
        <dsp:cNvPr id="0" name=""/>
        <dsp:cNvSpPr/>
      </dsp:nvSpPr>
      <dsp:spPr>
        <a:xfrm>
          <a:off x="2518925" y="3736423"/>
          <a:ext cx="3606965" cy="122655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Ανάπτυξη αυτοπεποίθησης/Αυτενεργός δράση </a:t>
          </a:r>
          <a:r>
            <a:rPr lang="el-GR" sz="2000" kern="1200" dirty="0" smtClean="0">
              <a:latin typeface="Calibri" panose="020F0502020204030204" pitchFamily="34" charset="0"/>
              <a:cs typeface="Calibri" panose="020F0502020204030204" pitchFamily="34" charset="0"/>
              <a:sym typeface="Wingdings" panose="05000000000000000000" pitchFamily="2" charset="2"/>
            </a:rPr>
            <a:t> Αποτελεσματικότερη μάθηση</a:t>
          </a:r>
          <a:endParaRPr lang="el-GR" sz="2000" kern="1200" dirty="0">
            <a:latin typeface="Calibri" panose="020F0502020204030204" pitchFamily="34" charset="0"/>
            <a:cs typeface="Calibri" panose="020F0502020204030204" pitchFamily="34" charset="0"/>
          </a:endParaRPr>
        </a:p>
      </dsp:txBody>
      <dsp:txXfrm>
        <a:off x="2518925" y="3736423"/>
        <a:ext cx="3606965" cy="122655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2ECED-2A09-4586-9B0F-89C6EFB75CEB}">
      <dsp:nvSpPr>
        <dsp:cNvPr id="0" name=""/>
        <dsp:cNvSpPr/>
      </dsp:nvSpPr>
      <dsp:spPr>
        <a:xfrm>
          <a:off x="1948299" y="2448272"/>
          <a:ext cx="591846" cy="1838387"/>
        </a:xfrm>
        <a:custGeom>
          <a:avLst/>
          <a:gdLst/>
          <a:ahLst/>
          <a:cxnLst/>
          <a:rect l="0" t="0" r="0" b="0"/>
          <a:pathLst>
            <a:path>
              <a:moveTo>
                <a:pt x="0" y="0"/>
              </a:moveTo>
              <a:lnTo>
                <a:pt x="295923" y="0"/>
              </a:lnTo>
              <a:lnTo>
                <a:pt x="295923" y="1838387"/>
              </a:lnTo>
              <a:lnTo>
                <a:pt x="591846" y="183838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l-GR" sz="600" kern="1200"/>
        </a:p>
      </dsp:txBody>
      <dsp:txXfrm>
        <a:off x="2195940" y="3319183"/>
        <a:ext cx="96565" cy="96565"/>
      </dsp:txXfrm>
    </dsp:sp>
    <dsp:sp modelId="{95C9E8A9-517E-40B6-8E5A-712BDB2A12F3}">
      <dsp:nvSpPr>
        <dsp:cNvPr id="0" name=""/>
        <dsp:cNvSpPr/>
      </dsp:nvSpPr>
      <dsp:spPr>
        <a:xfrm>
          <a:off x="1948299" y="2448272"/>
          <a:ext cx="591846" cy="305536"/>
        </a:xfrm>
        <a:custGeom>
          <a:avLst/>
          <a:gdLst/>
          <a:ahLst/>
          <a:cxnLst/>
          <a:rect l="0" t="0" r="0" b="0"/>
          <a:pathLst>
            <a:path>
              <a:moveTo>
                <a:pt x="0" y="0"/>
              </a:moveTo>
              <a:lnTo>
                <a:pt x="295923" y="0"/>
              </a:lnTo>
              <a:lnTo>
                <a:pt x="295923" y="305536"/>
              </a:lnTo>
              <a:lnTo>
                <a:pt x="591846" y="305536"/>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2227571" y="2584388"/>
        <a:ext cx="33302" cy="33302"/>
      </dsp:txXfrm>
    </dsp:sp>
    <dsp:sp modelId="{1A2EBFB9-3B6E-4D73-8E60-4295B346540F}">
      <dsp:nvSpPr>
        <dsp:cNvPr id="0" name=""/>
        <dsp:cNvSpPr/>
      </dsp:nvSpPr>
      <dsp:spPr>
        <a:xfrm>
          <a:off x="1948299" y="915420"/>
          <a:ext cx="591846" cy="1532851"/>
        </a:xfrm>
        <a:custGeom>
          <a:avLst/>
          <a:gdLst/>
          <a:ahLst/>
          <a:cxnLst/>
          <a:rect l="0" t="0" r="0" b="0"/>
          <a:pathLst>
            <a:path>
              <a:moveTo>
                <a:pt x="0" y="1532851"/>
              </a:moveTo>
              <a:lnTo>
                <a:pt x="295923" y="1532851"/>
              </a:lnTo>
              <a:lnTo>
                <a:pt x="295923" y="0"/>
              </a:lnTo>
              <a:lnTo>
                <a:pt x="591846"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2203144" y="1640767"/>
        <a:ext cx="82157" cy="82157"/>
      </dsp:txXfrm>
    </dsp:sp>
    <dsp:sp modelId="{7AD8EFA3-E3F1-4DBA-9B68-A9259E5E95C2}">
      <dsp:nvSpPr>
        <dsp:cNvPr id="0" name=""/>
        <dsp:cNvSpPr/>
      </dsp:nvSpPr>
      <dsp:spPr>
        <a:xfrm rot="16200000">
          <a:off x="-967601" y="1978177"/>
          <a:ext cx="4891614" cy="94018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l-GR" sz="2400" kern="1200" dirty="0" smtClean="0">
              <a:latin typeface="Calibri" panose="020F0502020204030204" pitchFamily="34" charset="0"/>
              <a:cs typeface="Calibri" panose="020F0502020204030204" pitchFamily="34" charset="0"/>
            </a:rPr>
            <a:t>ΨΗΦΙΑΚΟ ΠΑΡΑΜΥΘΙ</a:t>
          </a:r>
          <a:endParaRPr lang="el-GR" sz="2400" kern="1200" dirty="0">
            <a:latin typeface="Calibri" panose="020F0502020204030204" pitchFamily="34" charset="0"/>
            <a:cs typeface="Calibri" panose="020F0502020204030204" pitchFamily="34" charset="0"/>
          </a:endParaRPr>
        </a:p>
      </dsp:txBody>
      <dsp:txXfrm>
        <a:off x="-967601" y="1978177"/>
        <a:ext cx="4891614" cy="940188"/>
      </dsp:txXfrm>
    </dsp:sp>
    <dsp:sp modelId="{4D7C5863-26BE-4329-B506-B768CA0762F2}">
      <dsp:nvSpPr>
        <dsp:cNvPr id="0" name=""/>
        <dsp:cNvSpPr/>
      </dsp:nvSpPr>
      <dsp:spPr>
        <a:xfrm>
          <a:off x="2540146" y="5497"/>
          <a:ext cx="3498760" cy="181984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Ψηφιακά μέσα </a:t>
          </a:r>
          <a:r>
            <a:rPr lang="el-GR" sz="2000" kern="1200" dirty="0" smtClean="0">
              <a:latin typeface="Calibri" panose="020F0502020204030204" pitchFamily="34" charset="0"/>
              <a:cs typeface="Calibri" panose="020F0502020204030204" pitchFamily="34" charset="0"/>
              <a:sym typeface="Wingdings" panose="05000000000000000000" pitchFamily="2" charset="2"/>
            </a:rPr>
            <a:t> </a:t>
          </a:r>
          <a:r>
            <a:rPr lang="el-GR" sz="2000" kern="1200" dirty="0" smtClean="0">
              <a:latin typeface="Calibri" panose="020F0502020204030204" pitchFamily="34" charset="0"/>
              <a:cs typeface="Calibri" panose="020F0502020204030204" pitchFamily="34" charset="0"/>
            </a:rPr>
            <a:t>Ενδιαφέρον/ευχάριστο/ ελκυστικό περιβάλλον</a:t>
          </a:r>
          <a:endParaRPr lang="el-GR" sz="2000" kern="1200" dirty="0">
            <a:latin typeface="Calibri" panose="020F0502020204030204" pitchFamily="34" charset="0"/>
            <a:cs typeface="Calibri" panose="020F0502020204030204" pitchFamily="34" charset="0"/>
          </a:endParaRPr>
        </a:p>
      </dsp:txBody>
      <dsp:txXfrm>
        <a:off x="2540146" y="5497"/>
        <a:ext cx="3498760" cy="1819847"/>
      </dsp:txXfrm>
    </dsp:sp>
    <dsp:sp modelId="{3D9334F0-7E49-42A1-9B11-BE5ABE673220}">
      <dsp:nvSpPr>
        <dsp:cNvPr id="0" name=""/>
        <dsp:cNvSpPr/>
      </dsp:nvSpPr>
      <dsp:spPr>
        <a:xfrm>
          <a:off x="2540146" y="2050895"/>
          <a:ext cx="3508526" cy="140582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Ακουστικά, οπτικά και αισθητηριακά στοιχεία </a:t>
          </a:r>
          <a:r>
            <a:rPr lang="el-GR" sz="2000" kern="1200" dirty="0" smtClean="0">
              <a:latin typeface="Calibri" panose="020F0502020204030204" pitchFamily="34" charset="0"/>
              <a:cs typeface="Calibri" panose="020F0502020204030204" pitchFamily="34" charset="0"/>
              <a:sym typeface="Wingdings" panose="05000000000000000000" pitchFamily="2" charset="2"/>
            </a:rPr>
            <a:t> </a:t>
          </a:r>
          <a:r>
            <a:rPr lang="el-GR" sz="2000" kern="1200" dirty="0" smtClean="0">
              <a:latin typeface="Calibri" panose="020F0502020204030204" pitchFamily="34" charset="0"/>
              <a:cs typeface="Calibri" panose="020F0502020204030204" pitchFamily="34" charset="0"/>
            </a:rPr>
            <a:t>Ενεργοποίηση πλήθους γνωστικών διαδικασιών</a:t>
          </a:r>
          <a:endParaRPr lang="el-GR" sz="2000" kern="1200" dirty="0">
            <a:latin typeface="Calibri" panose="020F0502020204030204" pitchFamily="34" charset="0"/>
            <a:cs typeface="Calibri" panose="020F0502020204030204" pitchFamily="34" charset="0"/>
          </a:endParaRPr>
        </a:p>
      </dsp:txBody>
      <dsp:txXfrm>
        <a:off x="2540146" y="2050895"/>
        <a:ext cx="3508526" cy="1405825"/>
      </dsp:txXfrm>
    </dsp:sp>
    <dsp:sp modelId="{0062DED4-4949-409F-B4B3-A53F9EE2F555}">
      <dsp:nvSpPr>
        <dsp:cNvPr id="0" name=""/>
        <dsp:cNvSpPr/>
      </dsp:nvSpPr>
      <dsp:spPr>
        <a:xfrm>
          <a:off x="2540146" y="3682272"/>
          <a:ext cx="3433923" cy="120877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Ενεργοποίηση του ενδιαφέροντος, ακόμα και των πιο απρόθυμων μαθητών</a:t>
          </a:r>
          <a:endParaRPr lang="el-GR" sz="2000" kern="1200" dirty="0">
            <a:latin typeface="Calibri" panose="020F0502020204030204" pitchFamily="34" charset="0"/>
            <a:cs typeface="Calibri" panose="020F0502020204030204" pitchFamily="34" charset="0"/>
          </a:endParaRPr>
        </a:p>
      </dsp:txBody>
      <dsp:txXfrm>
        <a:off x="2540146" y="3682272"/>
        <a:ext cx="3433923" cy="120877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2ECED-2A09-4586-9B0F-89C6EFB75CEB}">
      <dsp:nvSpPr>
        <dsp:cNvPr id="0" name=""/>
        <dsp:cNvSpPr/>
      </dsp:nvSpPr>
      <dsp:spPr>
        <a:xfrm>
          <a:off x="1918277" y="2450710"/>
          <a:ext cx="595428" cy="1832859"/>
        </a:xfrm>
        <a:custGeom>
          <a:avLst/>
          <a:gdLst/>
          <a:ahLst/>
          <a:cxnLst/>
          <a:rect l="0" t="0" r="0" b="0"/>
          <a:pathLst>
            <a:path>
              <a:moveTo>
                <a:pt x="0" y="0"/>
              </a:moveTo>
              <a:lnTo>
                <a:pt x="297714" y="0"/>
              </a:lnTo>
              <a:lnTo>
                <a:pt x="297714" y="1832859"/>
              </a:lnTo>
              <a:lnTo>
                <a:pt x="595428" y="183285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l-GR" sz="600" kern="1200"/>
        </a:p>
      </dsp:txBody>
      <dsp:txXfrm>
        <a:off x="2167812" y="3318961"/>
        <a:ext cx="96357" cy="96357"/>
      </dsp:txXfrm>
    </dsp:sp>
    <dsp:sp modelId="{FB18A1FE-1D18-4292-A174-B0225D918E2C}">
      <dsp:nvSpPr>
        <dsp:cNvPr id="0" name=""/>
        <dsp:cNvSpPr/>
      </dsp:nvSpPr>
      <dsp:spPr>
        <a:xfrm>
          <a:off x="1918277" y="2450710"/>
          <a:ext cx="595428" cy="304941"/>
        </a:xfrm>
        <a:custGeom>
          <a:avLst/>
          <a:gdLst/>
          <a:ahLst/>
          <a:cxnLst/>
          <a:rect l="0" t="0" r="0" b="0"/>
          <a:pathLst>
            <a:path>
              <a:moveTo>
                <a:pt x="0" y="0"/>
              </a:moveTo>
              <a:lnTo>
                <a:pt x="297714" y="0"/>
              </a:lnTo>
              <a:lnTo>
                <a:pt x="297714" y="304941"/>
              </a:lnTo>
              <a:lnTo>
                <a:pt x="595428" y="30494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2199267" y="2586457"/>
        <a:ext cx="33448" cy="33448"/>
      </dsp:txXfrm>
    </dsp:sp>
    <dsp:sp modelId="{1A2EBFB9-3B6E-4D73-8E60-4295B346540F}">
      <dsp:nvSpPr>
        <dsp:cNvPr id="0" name=""/>
        <dsp:cNvSpPr/>
      </dsp:nvSpPr>
      <dsp:spPr>
        <a:xfrm>
          <a:off x="1918277" y="920354"/>
          <a:ext cx="595428" cy="1530355"/>
        </a:xfrm>
        <a:custGeom>
          <a:avLst/>
          <a:gdLst/>
          <a:ahLst/>
          <a:cxnLst/>
          <a:rect l="0" t="0" r="0" b="0"/>
          <a:pathLst>
            <a:path>
              <a:moveTo>
                <a:pt x="0" y="1530355"/>
              </a:moveTo>
              <a:lnTo>
                <a:pt x="297714" y="1530355"/>
              </a:lnTo>
              <a:lnTo>
                <a:pt x="297714" y="0"/>
              </a:lnTo>
              <a:lnTo>
                <a:pt x="595428"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2174938" y="1644479"/>
        <a:ext cx="82105" cy="82105"/>
      </dsp:txXfrm>
    </dsp:sp>
    <dsp:sp modelId="{7AD8EFA3-E3F1-4DBA-9B68-A9259E5E95C2}">
      <dsp:nvSpPr>
        <dsp:cNvPr id="0" name=""/>
        <dsp:cNvSpPr/>
      </dsp:nvSpPr>
      <dsp:spPr>
        <a:xfrm rot="16200000">
          <a:off x="-981381" y="1996885"/>
          <a:ext cx="4891666" cy="90765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l-GR" sz="2400" kern="1200" dirty="0" smtClean="0">
              <a:latin typeface="Calibri" panose="020F0502020204030204" pitchFamily="34" charset="0"/>
              <a:cs typeface="Calibri" panose="020F0502020204030204" pitchFamily="34" charset="0"/>
            </a:rPr>
            <a:t>ΛΕΙΤΟΥΡΓΙΚΟΤΗΤΑ ΕΥ</a:t>
          </a:r>
          <a:endParaRPr lang="el-GR" sz="2400" kern="1200" dirty="0">
            <a:latin typeface="Calibri" panose="020F0502020204030204" pitchFamily="34" charset="0"/>
            <a:cs typeface="Calibri" panose="020F0502020204030204" pitchFamily="34" charset="0"/>
          </a:endParaRPr>
        </a:p>
      </dsp:txBody>
      <dsp:txXfrm>
        <a:off x="-981381" y="1996885"/>
        <a:ext cx="4891666" cy="907651"/>
      </dsp:txXfrm>
    </dsp:sp>
    <dsp:sp modelId="{4D7C5863-26BE-4329-B506-B768CA0762F2}">
      <dsp:nvSpPr>
        <dsp:cNvPr id="0" name=""/>
        <dsp:cNvSpPr/>
      </dsp:nvSpPr>
      <dsp:spPr>
        <a:xfrm>
          <a:off x="2513705" y="4938"/>
          <a:ext cx="3519880" cy="183083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Ευχάριστο/</a:t>
          </a:r>
          <a:r>
            <a:rPr lang="el-GR" sz="2000" kern="1200" dirty="0" smtClean="0">
              <a:latin typeface="Calibri" panose="020F0502020204030204" pitchFamily="34" charset="0"/>
              <a:cs typeface="Calibri" panose="020F0502020204030204" pitchFamily="34" charset="0"/>
              <a:sym typeface="Wingdings" panose="05000000000000000000" pitchFamily="2" charset="2"/>
            </a:rPr>
            <a:t>Εύχρηστο/ Κατανοητό</a:t>
          </a:r>
          <a:endParaRPr lang="el-GR" sz="2000" kern="1200" dirty="0">
            <a:latin typeface="Calibri" panose="020F0502020204030204" pitchFamily="34" charset="0"/>
            <a:cs typeface="Calibri" panose="020F0502020204030204" pitchFamily="34" charset="0"/>
          </a:endParaRPr>
        </a:p>
      </dsp:txBody>
      <dsp:txXfrm>
        <a:off x="2513705" y="4938"/>
        <a:ext cx="3519880" cy="1830832"/>
      </dsp:txXfrm>
    </dsp:sp>
    <dsp:sp modelId="{32F50AC4-58ED-4111-9B31-3740FB6365E4}">
      <dsp:nvSpPr>
        <dsp:cNvPr id="0" name=""/>
        <dsp:cNvSpPr/>
      </dsp:nvSpPr>
      <dsp:spPr>
        <a:xfrm>
          <a:off x="2513705" y="2062683"/>
          <a:ext cx="3532443" cy="13859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Πολυμέσα </a:t>
          </a:r>
          <a:r>
            <a:rPr lang="el-GR" sz="2000" kern="1200" dirty="0" smtClean="0">
              <a:latin typeface="Calibri" panose="020F0502020204030204" pitchFamily="34" charset="0"/>
              <a:cs typeface="Calibri" panose="020F0502020204030204" pitchFamily="34" charset="0"/>
              <a:sym typeface="Wingdings" panose="05000000000000000000" pitchFamily="2" charset="2"/>
            </a:rPr>
            <a:t></a:t>
          </a:r>
          <a:r>
            <a:rPr lang="el-GR" sz="2000" kern="1200" dirty="0" smtClean="0">
              <a:latin typeface="Calibri" panose="020F0502020204030204" pitchFamily="34" charset="0"/>
              <a:cs typeface="Calibri" panose="020F0502020204030204" pitchFamily="34" charset="0"/>
            </a:rPr>
            <a:t>Βελτίωση ποιότητας/Ποιοτικότερη μάθηση</a:t>
          </a:r>
          <a:endParaRPr lang="el-GR" sz="2000" kern="1200" dirty="0">
            <a:latin typeface="Calibri" panose="020F0502020204030204" pitchFamily="34" charset="0"/>
            <a:cs typeface="Calibri" panose="020F0502020204030204" pitchFamily="34" charset="0"/>
          </a:endParaRPr>
        </a:p>
      </dsp:txBody>
      <dsp:txXfrm>
        <a:off x="2513705" y="2062683"/>
        <a:ext cx="3532443" cy="1385937"/>
      </dsp:txXfrm>
    </dsp:sp>
    <dsp:sp modelId="{0062DED4-4949-409F-B4B3-A53F9EE2F555}">
      <dsp:nvSpPr>
        <dsp:cNvPr id="0" name=""/>
        <dsp:cNvSpPr/>
      </dsp:nvSpPr>
      <dsp:spPr>
        <a:xfrm>
          <a:off x="2513705" y="3675534"/>
          <a:ext cx="3454651" cy="121607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Αλληλεπίδραση εκπαιδευόμενου-περιεχομένου </a:t>
          </a:r>
          <a:r>
            <a:rPr lang="el-GR" sz="2000" kern="1200" dirty="0" smtClean="0">
              <a:latin typeface="Calibri" panose="020F0502020204030204" pitchFamily="34" charset="0"/>
              <a:cs typeface="Calibri" panose="020F0502020204030204" pitchFamily="34" charset="0"/>
              <a:sym typeface="Wingdings" panose="05000000000000000000" pitchFamily="2" charset="2"/>
            </a:rPr>
            <a:t> Α</a:t>
          </a:r>
          <a:r>
            <a:rPr lang="el-GR" sz="2000" kern="1200" dirty="0" smtClean="0">
              <a:latin typeface="Calibri" panose="020F0502020204030204" pitchFamily="34" charset="0"/>
              <a:cs typeface="Calibri" panose="020F0502020204030204" pitchFamily="34" charset="0"/>
            </a:rPr>
            <a:t>ποτελεσματικότερη μάθηση</a:t>
          </a:r>
          <a:endParaRPr lang="el-GR" sz="2000" kern="1200" dirty="0">
            <a:latin typeface="Calibri" panose="020F0502020204030204" pitchFamily="34" charset="0"/>
            <a:cs typeface="Calibri" panose="020F0502020204030204" pitchFamily="34" charset="0"/>
          </a:endParaRPr>
        </a:p>
      </dsp:txBody>
      <dsp:txXfrm>
        <a:off x="2513705" y="3675534"/>
        <a:ext cx="3454651" cy="121607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C07546-EB98-4C12-8041-EA835DD78F7C}">
      <dsp:nvSpPr>
        <dsp:cNvPr id="0" name=""/>
        <dsp:cNvSpPr/>
      </dsp:nvSpPr>
      <dsp:spPr>
        <a:xfrm>
          <a:off x="763202" y="11"/>
          <a:ext cx="6300659" cy="572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lvl="0" algn="l" defTabSz="1066800">
            <a:lnSpc>
              <a:spcPct val="90000"/>
            </a:lnSpc>
            <a:spcBef>
              <a:spcPct val="0"/>
            </a:spcBef>
            <a:spcAft>
              <a:spcPct val="35000"/>
            </a:spcAft>
          </a:pPr>
          <a:r>
            <a:rPr lang="el-GR" sz="2400" b="1" kern="1200" dirty="0" smtClean="0">
              <a:latin typeface="Calibri" panose="020F0502020204030204" pitchFamily="34" charset="0"/>
              <a:cs typeface="Calibri" panose="020F0502020204030204" pitchFamily="34" charset="0"/>
            </a:rPr>
            <a:t>1</a:t>
          </a:r>
          <a:r>
            <a:rPr lang="el-GR" sz="2400" b="1" kern="1200" baseline="30000" dirty="0" smtClean="0">
              <a:latin typeface="Calibri" panose="020F0502020204030204" pitchFamily="34" charset="0"/>
              <a:cs typeface="Calibri" panose="020F0502020204030204" pitchFamily="34" charset="0"/>
            </a:rPr>
            <a:t>ο</a:t>
          </a:r>
          <a:r>
            <a:rPr lang="el-GR" sz="2400" b="1" kern="1200" dirty="0" smtClean="0">
              <a:latin typeface="Calibri" panose="020F0502020204030204" pitchFamily="34" charset="0"/>
              <a:cs typeface="Calibri" panose="020F0502020204030204" pitchFamily="34" charset="0"/>
            </a:rPr>
            <a:t> Ερευνητικό Ερώτημα</a:t>
          </a:r>
          <a:endParaRPr lang="el-GR" sz="2400" b="1" kern="1200" dirty="0">
            <a:latin typeface="Calibri" panose="020F0502020204030204" pitchFamily="34" charset="0"/>
            <a:cs typeface="Calibri" panose="020F0502020204030204" pitchFamily="34" charset="0"/>
          </a:endParaRPr>
        </a:p>
      </dsp:txBody>
      <dsp:txXfrm>
        <a:off x="763202" y="11"/>
        <a:ext cx="6300659" cy="572787"/>
      </dsp:txXfrm>
    </dsp:sp>
    <dsp:sp modelId="{895A031A-9BCA-47A7-86D9-FCC3F3C67F5B}">
      <dsp:nvSpPr>
        <dsp:cNvPr id="0" name=""/>
        <dsp:cNvSpPr/>
      </dsp:nvSpPr>
      <dsp:spPr>
        <a:xfrm>
          <a:off x="763202"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0BCD77-5539-48E2-ACDC-2348C5A90C75}">
      <dsp:nvSpPr>
        <dsp:cNvPr id="0" name=""/>
        <dsp:cNvSpPr/>
      </dsp:nvSpPr>
      <dsp:spPr>
        <a:xfrm>
          <a:off x="1648795"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9984D8-D794-4301-BFA7-3C03295E6AB6}">
      <dsp:nvSpPr>
        <dsp:cNvPr id="0" name=""/>
        <dsp:cNvSpPr/>
      </dsp:nvSpPr>
      <dsp:spPr>
        <a:xfrm>
          <a:off x="2535088"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8BF7AA-06AB-4DA6-B66F-1CACBAF04BBC}">
      <dsp:nvSpPr>
        <dsp:cNvPr id="0" name=""/>
        <dsp:cNvSpPr/>
      </dsp:nvSpPr>
      <dsp:spPr>
        <a:xfrm>
          <a:off x="3420680"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A83E5D-B5B0-40C7-BC8A-BA3E2A63C450}">
      <dsp:nvSpPr>
        <dsp:cNvPr id="0" name=""/>
        <dsp:cNvSpPr/>
      </dsp:nvSpPr>
      <dsp:spPr>
        <a:xfrm>
          <a:off x="4306973"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1F57A5-994F-456B-8A1E-2D0E2CD426A7}">
      <dsp:nvSpPr>
        <dsp:cNvPr id="0" name=""/>
        <dsp:cNvSpPr/>
      </dsp:nvSpPr>
      <dsp:spPr>
        <a:xfrm>
          <a:off x="5192566"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2562BD-38C7-4F3E-8D64-7BB35A27C5B4}">
      <dsp:nvSpPr>
        <dsp:cNvPr id="0" name=""/>
        <dsp:cNvSpPr/>
      </dsp:nvSpPr>
      <dsp:spPr>
        <a:xfrm>
          <a:off x="6078859" y="572798"/>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0801DA-9F5D-48EB-B8D9-F23ABAB2F8E5}">
      <dsp:nvSpPr>
        <dsp:cNvPr id="0" name=""/>
        <dsp:cNvSpPr/>
      </dsp:nvSpPr>
      <dsp:spPr>
        <a:xfrm>
          <a:off x="763202" y="689477"/>
          <a:ext cx="6382568" cy="933431"/>
        </a:xfrm>
        <a:prstGeom prst="rect">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lvl="0" algn="l"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Τα παιδιά διαμόρφωσαν θετική στάση ως προς τη συμπληρωματική σχολική </a:t>
          </a:r>
          <a:r>
            <a:rPr lang="el-GR" sz="2000" kern="1200" dirty="0" err="1" smtClean="0">
              <a:latin typeface="Calibri" panose="020F0502020204030204" pitchFamily="34" charset="0"/>
              <a:cs typeface="Calibri" panose="020F0502020204030204" pitchFamily="34" charset="0"/>
            </a:rPr>
            <a:t>εξΑΕ</a:t>
          </a:r>
          <a:r>
            <a:rPr lang="el-GR" sz="2000" kern="1200" dirty="0" smtClean="0">
              <a:latin typeface="Calibri" panose="020F0502020204030204" pitchFamily="34" charset="0"/>
              <a:cs typeface="Calibri" panose="020F0502020204030204" pitchFamily="34" charset="0"/>
            </a:rPr>
            <a:t>. Την αξιολόγησαν ως ενδιαφέρουσα και ελκυστική μέθοδο διδασκαλίας.</a:t>
          </a:r>
          <a:endParaRPr lang="el-GR" sz="2000" kern="1200" dirty="0">
            <a:latin typeface="Calibri" panose="020F0502020204030204" pitchFamily="34" charset="0"/>
            <a:cs typeface="Calibri" panose="020F0502020204030204" pitchFamily="34" charset="0"/>
          </a:endParaRPr>
        </a:p>
      </dsp:txBody>
      <dsp:txXfrm>
        <a:off x="763202" y="689477"/>
        <a:ext cx="6382568" cy="933431"/>
      </dsp:txXfrm>
    </dsp:sp>
    <dsp:sp modelId="{78CF6DA2-DC40-4786-B5FA-A0922D6A4F0C}">
      <dsp:nvSpPr>
        <dsp:cNvPr id="0" name=""/>
        <dsp:cNvSpPr/>
      </dsp:nvSpPr>
      <dsp:spPr>
        <a:xfrm>
          <a:off x="763202" y="1830511"/>
          <a:ext cx="6300659" cy="572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lvl="0" algn="l" defTabSz="1066800">
            <a:lnSpc>
              <a:spcPct val="90000"/>
            </a:lnSpc>
            <a:spcBef>
              <a:spcPct val="0"/>
            </a:spcBef>
            <a:spcAft>
              <a:spcPct val="35000"/>
            </a:spcAft>
          </a:pPr>
          <a:r>
            <a:rPr lang="el-GR" sz="2400" b="1" kern="1200" dirty="0" smtClean="0">
              <a:latin typeface="Calibri" panose="020F0502020204030204" pitchFamily="34" charset="0"/>
              <a:cs typeface="Calibri" panose="020F0502020204030204" pitchFamily="34" charset="0"/>
            </a:rPr>
            <a:t>2</a:t>
          </a:r>
          <a:r>
            <a:rPr lang="el-GR" sz="2400" b="1" kern="1200" baseline="30000" dirty="0" smtClean="0">
              <a:latin typeface="Calibri" panose="020F0502020204030204" pitchFamily="34" charset="0"/>
              <a:cs typeface="Calibri" panose="020F0502020204030204" pitchFamily="34" charset="0"/>
            </a:rPr>
            <a:t>ο</a:t>
          </a:r>
          <a:r>
            <a:rPr lang="el-GR" sz="2400" b="1" kern="1200" dirty="0" smtClean="0">
              <a:latin typeface="Calibri" panose="020F0502020204030204" pitchFamily="34" charset="0"/>
              <a:cs typeface="Calibri" panose="020F0502020204030204" pitchFamily="34" charset="0"/>
            </a:rPr>
            <a:t> Ερευνητικό Ερώτημα</a:t>
          </a:r>
          <a:endParaRPr lang="el-GR" sz="2400" b="1" kern="1200" dirty="0">
            <a:latin typeface="Calibri" panose="020F0502020204030204" pitchFamily="34" charset="0"/>
            <a:cs typeface="Calibri" panose="020F0502020204030204" pitchFamily="34" charset="0"/>
          </a:endParaRPr>
        </a:p>
      </dsp:txBody>
      <dsp:txXfrm>
        <a:off x="763202" y="1830511"/>
        <a:ext cx="6300659" cy="572787"/>
      </dsp:txXfrm>
    </dsp:sp>
    <dsp:sp modelId="{4A45B516-2E3A-4F68-B62C-61057D27B0C4}">
      <dsp:nvSpPr>
        <dsp:cNvPr id="0" name=""/>
        <dsp:cNvSpPr/>
      </dsp:nvSpPr>
      <dsp:spPr>
        <a:xfrm>
          <a:off x="763202"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699CDE-0AD2-4DA5-806B-EEA3FCB95F8D}">
      <dsp:nvSpPr>
        <dsp:cNvPr id="0" name=""/>
        <dsp:cNvSpPr/>
      </dsp:nvSpPr>
      <dsp:spPr>
        <a:xfrm>
          <a:off x="1648795"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AC033F-7B29-42C4-805F-2674DBD0C6F3}">
      <dsp:nvSpPr>
        <dsp:cNvPr id="0" name=""/>
        <dsp:cNvSpPr/>
      </dsp:nvSpPr>
      <dsp:spPr>
        <a:xfrm>
          <a:off x="2535088"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D97C51-7D8D-424D-9428-8B2C679A73FA}">
      <dsp:nvSpPr>
        <dsp:cNvPr id="0" name=""/>
        <dsp:cNvSpPr/>
      </dsp:nvSpPr>
      <dsp:spPr>
        <a:xfrm>
          <a:off x="3420680"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A6D7A0-538B-4D10-80A7-C7CA3EC5BA39}">
      <dsp:nvSpPr>
        <dsp:cNvPr id="0" name=""/>
        <dsp:cNvSpPr/>
      </dsp:nvSpPr>
      <dsp:spPr>
        <a:xfrm>
          <a:off x="4306973"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EADAA7-D97F-4590-970F-25A602FC03DC}">
      <dsp:nvSpPr>
        <dsp:cNvPr id="0" name=""/>
        <dsp:cNvSpPr/>
      </dsp:nvSpPr>
      <dsp:spPr>
        <a:xfrm>
          <a:off x="5192566"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507F2D-DF45-4134-BCE7-4B7AEF7AC554}">
      <dsp:nvSpPr>
        <dsp:cNvPr id="0" name=""/>
        <dsp:cNvSpPr/>
      </dsp:nvSpPr>
      <dsp:spPr>
        <a:xfrm>
          <a:off x="6078859" y="24032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F949EB-EA41-4918-A787-3F75F7EF67B3}">
      <dsp:nvSpPr>
        <dsp:cNvPr id="0" name=""/>
        <dsp:cNvSpPr/>
      </dsp:nvSpPr>
      <dsp:spPr>
        <a:xfrm>
          <a:off x="763202" y="2519978"/>
          <a:ext cx="6382568" cy="933431"/>
        </a:xfrm>
        <a:prstGeom prst="rect">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lvl="0" algn="l"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Τα παιδιά διαμόρφωσαν θετική στάση ως προς την ψηφιακή αφήγηση. Τα πολυμέσα της ψηφιακής αφήγησης ενίσχυσαν τα κίνητρα και ενεργοποίησαν το ενδιαφέρον τους για την αφήγηση παραμυθιού. </a:t>
          </a:r>
          <a:endParaRPr lang="el-GR" sz="2000" kern="1200" dirty="0">
            <a:latin typeface="Calibri" panose="020F0502020204030204" pitchFamily="34" charset="0"/>
            <a:cs typeface="Calibri" panose="020F0502020204030204" pitchFamily="34" charset="0"/>
          </a:endParaRPr>
        </a:p>
      </dsp:txBody>
      <dsp:txXfrm>
        <a:off x="763202" y="2519978"/>
        <a:ext cx="6382568" cy="933431"/>
      </dsp:txXfrm>
    </dsp:sp>
    <dsp:sp modelId="{F30DD53A-E4BF-44D2-B71C-BDE2C16ED430}">
      <dsp:nvSpPr>
        <dsp:cNvPr id="0" name=""/>
        <dsp:cNvSpPr/>
      </dsp:nvSpPr>
      <dsp:spPr>
        <a:xfrm>
          <a:off x="763202" y="3661012"/>
          <a:ext cx="6300659" cy="572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r>
            <a:rPr lang="el-GR" sz="2600" b="1" kern="1200" dirty="0" smtClean="0">
              <a:latin typeface="Calibri" panose="020F0502020204030204" pitchFamily="34" charset="0"/>
              <a:cs typeface="Calibri" panose="020F0502020204030204" pitchFamily="34" charset="0"/>
            </a:rPr>
            <a:t>3</a:t>
          </a:r>
          <a:r>
            <a:rPr lang="el-GR" sz="2600" b="1" kern="1200" baseline="30000" dirty="0" smtClean="0">
              <a:latin typeface="Calibri" panose="020F0502020204030204" pitchFamily="34" charset="0"/>
              <a:cs typeface="Calibri" panose="020F0502020204030204" pitchFamily="34" charset="0"/>
            </a:rPr>
            <a:t>ο</a:t>
          </a:r>
          <a:r>
            <a:rPr lang="el-GR" sz="2600" b="1" kern="1200" dirty="0" smtClean="0">
              <a:latin typeface="Calibri" panose="020F0502020204030204" pitchFamily="34" charset="0"/>
              <a:cs typeface="Calibri" panose="020F0502020204030204" pitchFamily="34" charset="0"/>
            </a:rPr>
            <a:t> Ερευνητικό Ερώτημα</a:t>
          </a:r>
          <a:endParaRPr lang="el-GR" sz="2600" b="1" kern="1200" dirty="0">
            <a:latin typeface="Calibri" panose="020F0502020204030204" pitchFamily="34" charset="0"/>
            <a:cs typeface="Calibri" panose="020F0502020204030204" pitchFamily="34" charset="0"/>
          </a:endParaRPr>
        </a:p>
      </dsp:txBody>
      <dsp:txXfrm>
        <a:off x="763202" y="3661012"/>
        <a:ext cx="6300659" cy="572787"/>
      </dsp:txXfrm>
    </dsp:sp>
    <dsp:sp modelId="{A1470DA5-1700-4A1D-B288-9EB4CF1B2AF2}">
      <dsp:nvSpPr>
        <dsp:cNvPr id="0" name=""/>
        <dsp:cNvSpPr/>
      </dsp:nvSpPr>
      <dsp:spPr>
        <a:xfrm>
          <a:off x="763202"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6818C9-A0FF-4694-8853-C1D5E4AC48B6}">
      <dsp:nvSpPr>
        <dsp:cNvPr id="0" name=""/>
        <dsp:cNvSpPr/>
      </dsp:nvSpPr>
      <dsp:spPr>
        <a:xfrm>
          <a:off x="1648795"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063FC5-3727-4B75-80A3-FE3FF6B4A38F}">
      <dsp:nvSpPr>
        <dsp:cNvPr id="0" name=""/>
        <dsp:cNvSpPr/>
      </dsp:nvSpPr>
      <dsp:spPr>
        <a:xfrm>
          <a:off x="2535088"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D61EBD-1AC2-41BE-818C-C5E5F10FFBE7}">
      <dsp:nvSpPr>
        <dsp:cNvPr id="0" name=""/>
        <dsp:cNvSpPr/>
      </dsp:nvSpPr>
      <dsp:spPr>
        <a:xfrm>
          <a:off x="3420680"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B23549-8623-4F1D-9521-94305DA39EAF}">
      <dsp:nvSpPr>
        <dsp:cNvPr id="0" name=""/>
        <dsp:cNvSpPr/>
      </dsp:nvSpPr>
      <dsp:spPr>
        <a:xfrm>
          <a:off x="4306973"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8E53F4-A83B-4402-B7BC-F8EDAC23997B}">
      <dsp:nvSpPr>
        <dsp:cNvPr id="0" name=""/>
        <dsp:cNvSpPr/>
      </dsp:nvSpPr>
      <dsp:spPr>
        <a:xfrm>
          <a:off x="5192566"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9A6F48-4FCB-442F-9D04-8C0843C29F1E}">
      <dsp:nvSpPr>
        <dsp:cNvPr id="0" name=""/>
        <dsp:cNvSpPr/>
      </dsp:nvSpPr>
      <dsp:spPr>
        <a:xfrm>
          <a:off x="6078859" y="4233799"/>
          <a:ext cx="1474354" cy="1166788"/>
        </a:xfrm>
        <a:prstGeom prst="chevron">
          <a:avLst>
            <a:gd name="adj" fmla="val 706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10A4DC-8127-4DE4-B14D-BE7240470541}">
      <dsp:nvSpPr>
        <dsp:cNvPr id="0" name=""/>
        <dsp:cNvSpPr/>
      </dsp:nvSpPr>
      <dsp:spPr>
        <a:xfrm>
          <a:off x="763202" y="4350478"/>
          <a:ext cx="6382568" cy="933431"/>
        </a:xfrm>
        <a:prstGeom prst="rect">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lvl="0" algn="l" defTabSz="889000">
            <a:lnSpc>
              <a:spcPct val="90000"/>
            </a:lnSpc>
            <a:spcBef>
              <a:spcPct val="0"/>
            </a:spcBef>
            <a:spcAft>
              <a:spcPct val="35000"/>
            </a:spcAft>
          </a:pPr>
          <a:r>
            <a:rPr lang="el-GR" sz="2000" kern="1200" dirty="0" smtClean="0">
              <a:latin typeface="Calibri" panose="020F0502020204030204" pitchFamily="34" charset="0"/>
              <a:cs typeface="Calibri" panose="020F0502020204030204" pitchFamily="34" charset="0"/>
            </a:rPr>
            <a:t>Τα παιδιά αξιολόγησαν το ΕΥ ως ευχάριστο, εύχρηστο, κατανοητό ως προς τη σαφήνεια των δραστηριοτήτων.</a:t>
          </a:r>
          <a:endParaRPr lang="el-GR" sz="2000" kern="1200" dirty="0">
            <a:latin typeface="Calibri" panose="020F0502020204030204" pitchFamily="34" charset="0"/>
            <a:cs typeface="Calibri" panose="020F0502020204030204" pitchFamily="34" charset="0"/>
          </a:endParaRPr>
        </a:p>
      </dsp:txBody>
      <dsp:txXfrm>
        <a:off x="763202" y="4350478"/>
        <a:ext cx="6382568" cy="93343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sz="1200" kern="1200" dirty="0">
              <a:solidFill>
                <a:schemeClr val="tx1"/>
              </a:solidFill>
              <a:effectLst/>
              <a:latin typeface="Times New Roman" pitchFamily="18" charset="0"/>
              <a:ea typeface="+mn-ea"/>
              <a:cs typeface="+mn-cs"/>
            </a:endParaRPr>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10</a:t>
            </a:fld>
            <a:endParaRPr lang="el-GR"/>
          </a:p>
        </p:txBody>
      </p:sp>
    </p:spTree>
    <p:extLst>
      <p:ext uri="{BB962C8B-B14F-4D97-AF65-F5344CB8AC3E}">
        <p14:creationId xmlns:p14="http://schemas.microsoft.com/office/powerpoint/2010/main" val="829978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11</a:t>
            </a:fld>
            <a:endParaRPr lang="el-GR"/>
          </a:p>
        </p:txBody>
      </p:sp>
    </p:spTree>
    <p:extLst>
      <p:ext uri="{BB962C8B-B14F-4D97-AF65-F5344CB8AC3E}">
        <p14:creationId xmlns:p14="http://schemas.microsoft.com/office/powerpoint/2010/main" val="2002875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12</a:t>
            </a:fld>
            <a:endParaRPr lang="el-GR"/>
          </a:p>
        </p:txBody>
      </p:sp>
    </p:spTree>
    <p:extLst>
      <p:ext uri="{BB962C8B-B14F-4D97-AF65-F5344CB8AC3E}">
        <p14:creationId xmlns:p14="http://schemas.microsoft.com/office/powerpoint/2010/main" val="996955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13</a:t>
            </a:fld>
            <a:endParaRPr lang="el-GR"/>
          </a:p>
        </p:txBody>
      </p:sp>
    </p:spTree>
    <p:extLst>
      <p:ext uri="{BB962C8B-B14F-4D97-AF65-F5344CB8AC3E}">
        <p14:creationId xmlns:p14="http://schemas.microsoft.com/office/powerpoint/2010/main" val="390577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15</a:t>
            </a:fld>
            <a:endParaRPr lang="el-GR"/>
          </a:p>
        </p:txBody>
      </p:sp>
    </p:spTree>
    <p:extLst>
      <p:ext uri="{BB962C8B-B14F-4D97-AF65-F5344CB8AC3E}">
        <p14:creationId xmlns:p14="http://schemas.microsoft.com/office/powerpoint/2010/main" val="2021802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16</a:t>
            </a:fld>
            <a:endParaRPr lang="el-GR"/>
          </a:p>
        </p:txBody>
      </p:sp>
    </p:spTree>
    <p:extLst>
      <p:ext uri="{BB962C8B-B14F-4D97-AF65-F5344CB8AC3E}">
        <p14:creationId xmlns:p14="http://schemas.microsoft.com/office/powerpoint/2010/main" val="10290760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17</a:t>
            </a:fld>
            <a:endParaRPr lang="el-GR"/>
          </a:p>
        </p:txBody>
      </p:sp>
    </p:spTree>
    <p:extLst>
      <p:ext uri="{BB962C8B-B14F-4D97-AF65-F5344CB8AC3E}">
        <p14:creationId xmlns:p14="http://schemas.microsoft.com/office/powerpoint/2010/main" val="4243619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18</a:t>
            </a:fld>
            <a:endParaRPr lang="el-GR"/>
          </a:p>
        </p:txBody>
      </p:sp>
    </p:spTree>
    <p:extLst>
      <p:ext uri="{BB962C8B-B14F-4D97-AF65-F5344CB8AC3E}">
        <p14:creationId xmlns:p14="http://schemas.microsoft.com/office/powerpoint/2010/main" val="37598956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19</a:t>
            </a:fld>
            <a:endParaRPr lang="el-GR"/>
          </a:p>
        </p:txBody>
      </p:sp>
    </p:spTree>
    <p:extLst>
      <p:ext uri="{BB962C8B-B14F-4D97-AF65-F5344CB8AC3E}">
        <p14:creationId xmlns:p14="http://schemas.microsoft.com/office/powerpoint/2010/main" val="6755568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22</a:t>
            </a:fld>
            <a:endParaRPr lang="el-GR"/>
          </a:p>
        </p:txBody>
      </p:sp>
    </p:spTree>
    <p:extLst>
      <p:ext uri="{BB962C8B-B14F-4D97-AF65-F5344CB8AC3E}">
        <p14:creationId xmlns:p14="http://schemas.microsoft.com/office/powerpoint/2010/main" val="3578099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2</a:t>
            </a:fld>
            <a:endParaRPr lang="el-GR"/>
          </a:p>
        </p:txBody>
      </p:sp>
    </p:spTree>
    <p:extLst>
      <p:ext uri="{BB962C8B-B14F-4D97-AF65-F5344CB8AC3E}">
        <p14:creationId xmlns:p14="http://schemas.microsoft.com/office/powerpoint/2010/main" val="215887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3</a:t>
            </a:fld>
            <a:endParaRPr lang="el-GR"/>
          </a:p>
        </p:txBody>
      </p:sp>
    </p:spTree>
    <p:extLst>
      <p:ext uri="{BB962C8B-B14F-4D97-AF65-F5344CB8AC3E}">
        <p14:creationId xmlns:p14="http://schemas.microsoft.com/office/powerpoint/2010/main" val="38409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4</a:t>
            </a:fld>
            <a:endParaRPr lang="el-GR"/>
          </a:p>
        </p:txBody>
      </p:sp>
    </p:spTree>
    <p:extLst>
      <p:ext uri="{BB962C8B-B14F-4D97-AF65-F5344CB8AC3E}">
        <p14:creationId xmlns:p14="http://schemas.microsoft.com/office/powerpoint/2010/main" val="2909352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5</a:t>
            </a:fld>
            <a:endParaRPr lang="el-GR"/>
          </a:p>
        </p:txBody>
      </p:sp>
    </p:spTree>
    <p:extLst>
      <p:ext uri="{BB962C8B-B14F-4D97-AF65-F5344CB8AC3E}">
        <p14:creationId xmlns:p14="http://schemas.microsoft.com/office/powerpoint/2010/main" val="624291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6</a:t>
            </a:fld>
            <a:endParaRPr lang="el-GR"/>
          </a:p>
        </p:txBody>
      </p:sp>
    </p:spTree>
    <p:extLst>
      <p:ext uri="{BB962C8B-B14F-4D97-AF65-F5344CB8AC3E}">
        <p14:creationId xmlns:p14="http://schemas.microsoft.com/office/powerpoint/2010/main" val="2643566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7</a:t>
            </a:fld>
            <a:endParaRPr lang="el-GR"/>
          </a:p>
        </p:txBody>
      </p:sp>
    </p:spTree>
    <p:extLst>
      <p:ext uri="{BB962C8B-B14F-4D97-AF65-F5344CB8AC3E}">
        <p14:creationId xmlns:p14="http://schemas.microsoft.com/office/powerpoint/2010/main" val="2840432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anose="020B0604020202020204"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8</a:t>
            </a:fld>
            <a:endParaRPr lang="el-GR"/>
          </a:p>
        </p:txBody>
      </p:sp>
    </p:spTree>
    <p:extLst>
      <p:ext uri="{BB962C8B-B14F-4D97-AF65-F5344CB8AC3E}">
        <p14:creationId xmlns:p14="http://schemas.microsoft.com/office/powerpoint/2010/main" val="4108873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endParaRPr lang="el-GR" dirty="0"/>
          </a:p>
        </p:txBody>
      </p:sp>
      <p:sp>
        <p:nvSpPr>
          <p:cNvPr id="4" name="Θέση αριθμού διαφάνειας 3"/>
          <p:cNvSpPr>
            <a:spLocks noGrp="1"/>
          </p:cNvSpPr>
          <p:nvPr>
            <p:ph type="sldNum" sz="quarter" idx="10"/>
          </p:nvPr>
        </p:nvSpPr>
        <p:spPr/>
        <p:txBody>
          <a:bodyPr/>
          <a:lstStyle/>
          <a:p>
            <a:pPr>
              <a:defRPr/>
            </a:pPr>
            <a:fld id="{08568C96-3D9B-4CEA-82D6-5318AA7F4D69}" type="slidenum">
              <a:rPr lang="el-GR" smtClean="0"/>
              <a:pPr>
                <a:defRPr/>
              </a:pPr>
              <a:t>9</a:t>
            </a:fld>
            <a:endParaRPr lang="el-GR"/>
          </a:p>
        </p:txBody>
      </p:sp>
    </p:spTree>
    <p:extLst>
      <p:ext uri="{BB962C8B-B14F-4D97-AF65-F5344CB8AC3E}">
        <p14:creationId xmlns:p14="http://schemas.microsoft.com/office/powerpoint/2010/main" val="3296334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a:defRPr/>
            </a:pPr>
            <a:endParaRPr lang="de-DE"/>
          </a:p>
        </p:txBody>
      </p:sp>
      <p:sp>
        <p:nvSpPr>
          <p:cNvPr id="5" name="Footer Placeholder 4"/>
          <p:cNvSpPr>
            <a:spLocks noGrp="1"/>
          </p:cNvSpPr>
          <p:nvPr>
            <p:ph type="ftr" sz="quarter" idx="11"/>
          </p:nvPr>
        </p:nvSpPr>
        <p:spPr/>
        <p:txBody>
          <a:bodyPr/>
          <a:lstStyle/>
          <a:p>
            <a:pPr>
              <a:defRPr/>
            </a:pPr>
            <a:endParaRPr lang="de-DE"/>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AA02484D-3F63-488A-990A-36E3F22D10C7}" type="slidenum">
              <a:rPr lang="de-DE" smtClean="0"/>
              <a:pPr>
                <a:defRPr/>
              </a:pPr>
              <a:t>‹#›</a:t>
            </a:fld>
            <a:endParaRPr lang="de-DE" dirty="0"/>
          </a:p>
        </p:txBody>
      </p:sp>
      <p:sp>
        <p:nvSpPr>
          <p:cNvPr id="8"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10" name="Ορθογώνιο 9"/>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Πεντάγωνο 10"/>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651992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4D9FFFB4-400D-1240-AB24-6F86C96D4DFB}" type="datetimeFigureOut">
              <a:rPr lang="en-US" smtClean="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8264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4D9FFFB4-400D-1240-AB24-6F86C96D4DFB}" type="datetimeFigureOut">
              <a:rPr lang="en-US" smtClean="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1858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D9FFFB4-400D-1240-AB24-6F86C96D4DFB}" type="datetimeFigureOut">
              <a:rPr lang="en-US" smtClean="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9069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D9FFFB4-400D-1240-AB24-6F86C96D4DFB}" type="datetimeFigureOut">
              <a:rPr lang="en-US" smtClean="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8118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D9FFFB4-400D-1240-AB24-6F86C96D4DFB}" type="datetimeFigureOut">
              <a:rPr lang="en-US" smtClean="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624724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smtClean="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5698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smtClean="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2130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r>
              <a:rPr lang="el-GR" smtClean="0"/>
              <a:t>2016</a:t>
            </a:r>
            <a:endParaRPr lang="en-US" dirty="0"/>
          </a:p>
        </p:txBody>
      </p:sp>
      <p:sp>
        <p:nvSpPr>
          <p:cNvPr id="5" name="Footer Placeholder 4"/>
          <p:cNvSpPr>
            <a:spLocks noGrp="1"/>
          </p:cNvSpPr>
          <p:nvPr>
            <p:ph type="ftr" sz="quarter" idx="11"/>
          </p:nvPr>
        </p:nvSpPr>
        <p:spPr/>
        <p:txBody>
          <a:bodyPr/>
          <a:lstStyle/>
          <a:p>
            <a:r>
              <a:rPr lang="el-GR" smtClean="0"/>
              <a:t>Δρ Χαράλαμπος Μουζάκης</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9"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11"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2" name="Ορθογώνιο 11"/>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Πεντάγωνο 12"/>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397322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DABB9B27-4D02-2940-AED5-BC8F2B3B1507}" type="datetimeFigureOut">
              <a:rPr lang="en-US" smtClean="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7330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smtClean="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044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smtClean="0"/>
              <a:pPr/>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7464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smtClean="0"/>
              <a:pPr/>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3492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FFFB4-400D-1240-AB24-6F86C96D4DFB}" type="datetimeFigureOut">
              <a:rPr lang="en-US" smtClean="0"/>
              <a:pPr/>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493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C1EB8CB6-48D8-4E47-B0D3-B56230F429D0}" type="datetimeFigureOut">
              <a:rPr lang="en-US" smtClean="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619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EF716D3-DCE8-CC45-8106-AE5DFCD073F9}" type="datetimeFigureOut">
              <a:rPr lang="en-US" smtClean="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542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smtClean="0"/>
              <a:pPr/>
              <a:t>3/25/2020</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
        <p:nvSpPr>
          <p:cNvPr id="34"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534263497"/>
      </p:ext>
    </p:extLst>
  </p:cSld>
  <p:clrMap bg1="lt1" tx1="dk1" bg2="lt2" tx2="dk2" accent1="accent1" accent2="accent2" accent3="accent3" accent4="accent4" accent5="accent5" accent6="accent6" hlink="hlink" folHlink="folHlink"/>
  <p:sldLayoutIdLst>
    <p:sldLayoutId id="2147484856" r:id="rId1"/>
    <p:sldLayoutId id="2147484857" r:id="rId2"/>
    <p:sldLayoutId id="2147484858" r:id="rId3"/>
    <p:sldLayoutId id="2147484859" r:id="rId4"/>
    <p:sldLayoutId id="2147484860" r:id="rId5"/>
    <p:sldLayoutId id="2147484861" r:id="rId6"/>
    <p:sldLayoutId id="2147484862" r:id="rId7"/>
    <p:sldLayoutId id="2147484863" r:id="rId8"/>
    <p:sldLayoutId id="2147484864" r:id="rId9"/>
    <p:sldLayoutId id="2147484865" r:id="rId10"/>
    <p:sldLayoutId id="2147484866" r:id="rId11"/>
    <p:sldLayoutId id="2147484867" r:id="rId12"/>
    <p:sldLayoutId id="2147484868" r:id="rId13"/>
    <p:sldLayoutId id="2147484869" r:id="rId14"/>
    <p:sldLayoutId id="2147484870" r:id="rId15"/>
    <p:sldLayoutId id="2147484871" r:id="rId16"/>
    <p:sldLayoutId id="2147484472"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81073" y="1106064"/>
            <a:ext cx="7578064" cy="1674864"/>
          </a:xfrm>
          <a:solidFill>
            <a:schemeClr val="bg1"/>
          </a:solidFill>
        </p:spPr>
        <p:txBody>
          <a:bodyPr>
            <a:noAutofit/>
          </a:bodyPr>
          <a:lstStyle/>
          <a:p>
            <a:pPr algn="ctr"/>
            <a:r>
              <a:rPr lang="el-GR" sz="2000" b="1" dirty="0">
                <a:latin typeface="+mn-lt"/>
                <a:cs typeface="Calibri" panose="020F0502020204030204" pitchFamily="34" charset="0"/>
              </a:rPr>
              <a:t/>
            </a:r>
            <a:br>
              <a:rPr lang="el-GR" sz="2000" b="1" dirty="0">
                <a:latin typeface="+mn-lt"/>
                <a:cs typeface="Calibri" panose="020F0502020204030204" pitchFamily="34" charset="0"/>
              </a:rPr>
            </a:br>
            <a:r>
              <a:rPr lang="el-GR" sz="2000" b="1" dirty="0">
                <a:latin typeface="+mn-lt"/>
                <a:cs typeface="Calibri" panose="020F0502020204030204" pitchFamily="34" charset="0"/>
              </a:rPr>
              <a:t> ΣΥΜΠΛΗΡΩΜΑΤΙΚΗ ΣΧΟΛΙΚΗ ΕΞ ΑΠΟΣΤΑΣΕΩΣ ΕΚΠΑΙΔΕΥΣΗ</a:t>
            </a:r>
            <a:r>
              <a:rPr lang="el-GR" sz="2000" b="1" dirty="0" smtClean="0">
                <a:latin typeface="+mn-lt"/>
                <a:cs typeface="Calibri" panose="020F0502020204030204" pitchFamily="34" charset="0"/>
              </a:rPr>
              <a:t>:</a:t>
            </a:r>
            <a:br>
              <a:rPr lang="el-GR" sz="2000" b="1" dirty="0" smtClean="0">
                <a:latin typeface="+mn-lt"/>
                <a:cs typeface="Calibri" panose="020F0502020204030204" pitchFamily="34" charset="0"/>
              </a:rPr>
            </a:br>
            <a:r>
              <a:rPr lang="el-GR" sz="2000" b="1" dirty="0" smtClean="0">
                <a:latin typeface="+mn-lt"/>
                <a:cs typeface="Calibri" panose="020F0502020204030204" pitchFamily="34" charset="0"/>
              </a:rPr>
              <a:t> ΣΧΕΔΙΑΣΜΟΣ ΚΑΙ ΠΙΛΟΤΙΚΗ ΕΦΑΡΜΟΓΗ ΟΛΟΚΛΗΡΩΜΕΝΗΣ </a:t>
            </a:r>
            <a:r>
              <a:rPr lang="el-GR" sz="2000" b="1" dirty="0">
                <a:latin typeface="+mn-lt"/>
                <a:cs typeface="Calibri" panose="020F0502020204030204" pitchFamily="34" charset="0"/>
              </a:rPr>
              <a:t>ΔΙΔΑΚΤΙΚΗΣ ΠΑΡΕΜΒΑΣΗΣ ΓΙΑ ΤΗΝ ΑΞΙΟΠΟΙΗΣΗ ΤΟΥ ΨΗΦΙΑΚΟΥ ΠΑΡΑΜΥΘΙΟΥ </a:t>
            </a:r>
            <a:r>
              <a:rPr lang="el-GR" sz="2000" b="1" dirty="0" smtClean="0">
                <a:latin typeface="+mn-lt"/>
                <a:cs typeface="Calibri" panose="020F0502020204030204" pitchFamily="34" charset="0"/>
              </a:rPr>
              <a:t> </a:t>
            </a:r>
            <a:endParaRPr lang="el-GR" sz="2000" b="1" dirty="0">
              <a:solidFill>
                <a:srgbClr val="C00000"/>
              </a:solidFill>
              <a:latin typeface="+mn-lt"/>
              <a:cs typeface="Calibri" panose="020F0502020204030204" pitchFamily="34" charset="0"/>
            </a:endParaRPr>
          </a:p>
        </p:txBody>
      </p:sp>
      <p:cxnSp>
        <p:nvCxnSpPr>
          <p:cNvPr id="16" name="15 - Ευθεία γραμμή σύνδεσης"/>
          <p:cNvCxnSpPr/>
          <p:nvPr/>
        </p:nvCxnSpPr>
        <p:spPr bwMode="auto">
          <a:xfrm>
            <a:off x="1565936" y="743581"/>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381073" y="157484"/>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a:t>
            </a:r>
            <a:r>
              <a:rPr lang="el-GR" sz="2000" i="1" dirty="0" smtClean="0">
                <a:latin typeface="Book Antiqua" pitchFamily="18" charset="0"/>
                <a:ea typeface="Times New Roman" pitchFamily="18" charset="0"/>
                <a:cs typeface="Arial" pitchFamily="34" charset="0"/>
              </a:rPr>
              <a:t>Μάρτιος </a:t>
            </a:r>
            <a:r>
              <a:rPr kumimoji="0" lang="el-GR" sz="2000" b="0" i="1" u="none" strike="noStrike" cap="none" normalizeH="0" dirty="0" smtClean="0">
                <a:ln>
                  <a:noFill/>
                </a:ln>
                <a:solidFill>
                  <a:schemeClr val="tx1"/>
                </a:solidFill>
                <a:effectLst/>
                <a:latin typeface="Book Antiqua" pitchFamily="18" charset="0"/>
                <a:ea typeface="Times New Roman" pitchFamily="18" charset="0"/>
                <a:cs typeface="Arial" pitchFamily="34" charset="0"/>
              </a:rPr>
              <a:t>2020</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565936" y="698452"/>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2149773" y="3538637"/>
            <a:ext cx="5279972" cy="954107"/>
          </a:xfrm>
          <a:prstGeom prst="rect">
            <a:avLst/>
          </a:prstGeom>
        </p:spPr>
        <p:txBody>
          <a:bodyPr wrap="square">
            <a:spAutoFit/>
          </a:bodyPr>
          <a:lstStyle/>
          <a:p>
            <a:pPr algn="ctr"/>
            <a:r>
              <a:rPr lang="el-GR" sz="2800" b="1" dirty="0" err="1" smtClean="0">
                <a:latin typeface="Book Antiqua" panose="02040602050305030304" pitchFamily="18" charset="0"/>
              </a:rPr>
              <a:t>Μουτάφη</a:t>
            </a:r>
            <a:r>
              <a:rPr lang="el-GR" sz="2800" b="1" dirty="0" smtClean="0">
                <a:latin typeface="Book Antiqua" panose="02040602050305030304" pitchFamily="18" charset="0"/>
              </a:rPr>
              <a:t> Στέλλα</a:t>
            </a:r>
          </a:p>
          <a:p>
            <a:pPr algn="ctr"/>
            <a:r>
              <a:rPr lang="el-GR" sz="2800" b="1" dirty="0" smtClean="0">
                <a:latin typeface="Book Antiqua" panose="02040602050305030304" pitchFamily="18" charset="0"/>
              </a:rPr>
              <a:t>Α.Μ.:</a:t>
            </a:r>
            <a:endParaRPr lang="el-GR" sz="3200" dirty="0">
              <a:latin typeface="+mn-lt"/>
            </a:endParaRPr>
          </a:p>
        </p:txBody>
      </p:sp>
      <p:graphicFrame>
        <p:nvGraphicFramePr>
          <p:cNvPr id="2" name="Πίνακας 1"/>
          <p:cNvGraphicFramePr>
            <a:graphicFrameLocks noGrp="1"/>
          </p:cNvGraphicFramePr>
          <p:nvPr>
            <p:extLst>
              <p:ext uri="{D42A27DB-BD31-4B8C-83A1-F6EECF244321}">
                <p14:modId xmlns:p14="http://schemas.microsoft.com/office/powerpoint/2010/main" val="3902411968"/>
              </p:ext>
            </p:extLst>
          </p:nvPr>
        </p:nvGraphicFramePr>
        <p:xfrm>
          <a:off x="1908189" y="4900355"/>
          <a:ext cx="6096000" cy="640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67543">
                <a:tc>
                  <a:txBody>
                    <a:bodyPr/>
                    <a:lstStyle/>
                    <a:p>
                      <a:pPr algn="ctr"/>
                      <a:r>
                        <a:rPr lang="el-GR" sz="1800" b="1" kern="1200" smtClean="0">
                          <a:solidFill>
                            <a:schemeClr val="tx1"/>
                          </a:solidFill>
                          <a:latin typeface="Book Antiqua" panose="02040602050305030304" pitchFamily="18" charset="0"/>
                          <a:ea typeface="+mn-ea"/>
                          <a:cs typeface="Times New Roman" panose="02020603050405020304" pitchFamily="18" charset="0"/>
                        </a:rPr>
                        <a:t>Ευάγγελος </a:t>
                      </a:r>
                      <a:r>
                        <a:rPr lang="el-GR" sz="1800" b="1" kern="1200" dirty="0" smtClean="0">
                          <a:solidFill>
                            <a:schemeClr val="tx1"/>
                          </a:solidFill>
                          <a:latin typeface="Book Antiqua" panose="02040602050305030304" pitchFamily="18" charset="0"/>
                          <a:ea typeface="+mn-ea"/>
                          <a:cs typeface="Times New Roman" panose="02020603050405020304" pitchFamily="18" charset="0"/>
                        </a:rPr>
                        <a:t>Παπαβασιλείου</a:t>
                      </a:r>
                      <a:endParaRPr lang="el-GR" sz="1800" b="1" kern="1200" dirty="0">
                        <a:solidFill>
                          <a:schemeClr val="tx1"/>
                        </a:solidFill>
                        <a:latin typeface="Book Antiqua" panose="0204060205030503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smtClean="0">
                          <a:solidFill>
                            <a:schemeClr val="tx1"/>
                          </a:solidFill>
                          <a:latin typeface="Book Antiqua" panose="02040602050305030304" pitchFamily="18" charset="0"/>
                          <a:ea typeface="+mn-ea"/>
                          <a:cs typeface="Times New Roman" panose="02020603050405020304" pitchFamily="18" charset="0"/>
                        </a:rPr>
                        <a:t>Παναγιώτης</a:t>
                      </a:r>
                      <a:r>
                        <a:rPr lang="el-GR" sz="1800" b="1" kern="1200" baseline="0" dirty="0" smtClean="0">
                          <a:solidFill>
                            <a:schemeClr val="tx1"/>
                          </a:solidFill>
                          <a:latin typeface="Book Antiqua" panose="02040602050305030304" pitchFamily="18" charset="0"/>
                          <a:ea typeface="+mn-ea"/>
                          <a:cs typeface="Times New Roman" panose="02020603050405020304" pitchFamily="18" charset="0"/>
                        </a:rPr>
                        <a:t> Αναστασιάδης</a:t>
                      </a:r>
                      <a:endParaRPr lang="el-GR" sz="1800" b="1" kern="1200" dirty="0">
                        <a:solidFill>
                          <a:schemeClr val="tx1"/>
                        </a:solidFill>
                        <a:latin typeface="Book Antiqua" panose="0204060205030503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smtClean="0">
                          <a:solidFill>
                            <a:schemeClr val="tx1"/>
                          </a:solidFill>
                          <a:latin typeface="Book Antiqua" panose="02040602050305030304" pitchFamily="18" charset="0"/>
                          <a:ea typeface="+mn-ea"/>
                          <a:cs typeface="Times New Roman" panose="02020603050405020304" pitchFamily="18" charset="0"/>
                        </a:rPr>
                        <a:t>Χαράλαμπος </a:t>
                      </a:r>
                      <a:r>
                        <a:rPr lang="el-GR" sz="1800" b="1" kern="1200" dirty="0" err="1" smtClean="0">
                          <a:solidFill>
                            <a:schemeClr val="tx1"/>
                          </a:solidFill>
                          <a:latin typeface="Book Antiqua" panose="02040602050305030304" pitchFamily="18" charset="0"/>
                          <a:ea typeface="+mn-ea"/>
                          <a:cs typeface="Times New Roman" panose="02020603050405020304" pitchFamily="18" charset="0"/>
                        </a:rPr>
                        <a:t>Μουζάκης</a:t>
                      </a:r>
                      <a:endParaRPr lang="el-GR" sz="1800" b="1" kern="1200" dirty="0">
                        <a:solidFill>
                          <a:schemeClr val="tx1"/>
                        </a:solidFill>
                        <a:latin typeface="Book Antiqua" panose="0204060205030503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3120227" y="4523128"/>
            <a:ext cx="3671923" cy="369332"/>
          </a:xfrm>
          <a:prstGeom prst="rect">
            <a:avLst/>
          </a:prstGeom>
        </p:spPr>
        <p:txBody>
          <a:bodyPr wrap="square">
            <a:spAutoFit/>
          </a:bodyPr>
          <a:lstStyle/>
          <a:p>
            <a:pPr algn="ctr"/>
            <a:r>
              <a:rPr lang="el-GR" sz="1800" dirty="0">
                <a:latin typeface="Book Antiqua" panose="02040602050305030304" pitchFamily="18" charset="0"/>
              </a:rPr>
              <a:t>Επιτροπή Κρίσης </a:t>
            </a:r>
            <a:r>
              <a:rPr lang="el-GR" sz="1800" dirty="0" smtClean="0">
                <a:latin typeface="Book Antiqua" panose="02040602050305030304" pitchFamily="18" charset="0"/>
              </a:rPr>
              <a:t>Δ.Ε.</a:t>
            </a:r>
            <a:endParaRPr lang="el-GR" sz="1800" dirty="0">
              <a:latin typeface="Book Antiqua" panose="0204060205030503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663388"/>
            <a:ext cx="4030890" cy="655134"/>
          </a:xfrm>
        </p:spPr>
        <p:txBody>
          <a:bodyPr>
            <a:noAutofit/>
          </a:bodyPr>
          <a:lstStyle/>
          <a:p>
            <a:pPr algn="ctr"/>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Ψηφιακή αφήγηση</a:t>
            </a:r>
            <a:endParaRPr lang="el-GR"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6" name="Ορθογώνιο 5"/>
          <p:cNvSpPr/>
          <p:nvPr/>
        </p:nvSpPr>
        <p:spPr>
          <a:xfrm>
            <a:off x="1210139" y="4959612"/>
            <a:ext cx="7728349" cy="1461939"/>
          </a:xfrm>
          <a:prstGeom prst="rect">
            <a:avLst/>
          </a:prstGeom>
          <a:ln>
            <a:solidFill>
              <a:schemeClr val="tx1"/>
            </a:solidFill>
          </a:ln>
        </p:spPr>
        <p:txBody>
          <a:bodyPr wrap="square">
            <a:spAutoFit/>
          </a:bodyPr>
          <a:lstStyle/>
          <a:p>
            <a:pPr algn="ctr"/>
            <a:r>
              <a:rPr lang="el-GR" sz="2000" dirty="0">
                <a:latin typeface="Calibri" panose="020F0502020204030204" pitchFamily="34" charset="0"/>
                <a:cs typeface="Calibri" panose="020F0502020204030204" pitchFamily="34" charset="0"/>
              </a:rPr>
              <a:t>Τα </a:t>
            </a:r>
            <a:r>
              <a:rPr lang="el-GR" sz="2000" b="1" dirty="0">
                <a:latin typeface="Calibri" panose="020F0502020204030204" pitchFamily="34" charset="0"/>
                <a:cs typeface="Calibri" panose="020F0502020204030204" pitchFamily="34" charset="0"/>
              </a:rPr>
              <a:t>ψηφιακά μέσα </a:t>
            </a:r>
            <a:r>
              <a:rPr lang="el-GR" sz="2000" dirty="0">
                <a:latin typeface="Calibri" panose="020F0502020204030204" pitchFamily="34" charset="0"/>
                <a:cs typeface="Calibri" panose="020F0502020204030204" pitchFamily="34" charset="0"/>
              </a:rPr>
              <a:t>και </a:t>
            </a:r>
            <a:r>
              <a:rPr lang="el-GR" sz="2000" b="1" dirty="0">
                <a:latin typeface="Calibri" panose="020F0502020204030204" pitchFamily="34" charset="0"/>
                <a:cs typeface="Calibri" panose="020F0502020204030204" pitchFamily="34" charset="0"/>
              </a:rPr>
              <a:t>εργαλεία τεχνολογίας </a:t>
            </a:r>
            <a:r>
              <a:rPr lang="el-GR" sz="2000" dirty="0" smtClean="0">
                <a:latin typeface="Calibri" panose="020F0502020204030204" pitchFamily="34" charset="0"/>
                <a:cs typeface="Calibri" panose="020F0502020204030204" pitchFamily="34" charset="0"/>
              </a:rPr>
              <a:t>στη ψηφιακή αφήγηση</a:t>
            </a:r>
          </a:p>
          <a:p>
            <a:pPr algn="ctr"/>
            <a:endParaRPr lang="el-GR" sz="900" dirty="0">
              <a:latin typeface="Calibri" panose="020F0502020204030204" pitchFamily="34" charset="0"/>
              <a:cs typeface="Calibri" panose="020F0502020204030204" pitchFamily="34" charset="0"/>
            </a:endParaRPr>
          </a:p>
          <a:p>
            <a:pPr marL="285750" indent="-285750" algn="ctr">
              <a:buFont typeface="Wingdings" panose="05000000000000000000" pitchFamily="2" charset="2"/>
              <a:buChar char="q"/>
            </a:pPr>
            <a:r>
              <a:rPr lang="el-GR" sz="2000" dirty="0" smtClean="0">
                <a:latin typeface="Calibri" panose="020F0502020204030204" pitchFamily="34" charset="0"/>
                <a:cs typeface="Calibri" panose="020F0502020204030204" pitchFamily="34" charset="0"/>
              </a:rPr>
              <a:t> κινητοποίηση </a:t>
            </a:r>
            <a:r>
              <a:rPr lang="el-GR" sz="2000" dirty="0">
                <a:latin typeface="Calibri" panose="020F0502020204030204" pitchFamily="34" charset="0"/>
                <a:cs typeface="Calibri" panose="020F0502020204030204" pitchFamily="34" charset="0"/>
              </a:rPr>
              <a:t>του ενδιαφέροντος </a:t>
            </a:r>
            <a:endParaRPr lang="el-GR" sz="2000" dirty="0" smtClean="0">
              <a:latin typeface="Calibri" panose="020F0502020204030204" pitchFamily="34" charset="0"/>
              <a:cs typeface="Calibri" panose="020F0502020204030204" pitchFamily="34" charset="0"/>
            </a:endParaRPr>
          </a:p>
          <a:p>
            <a:pPr marL="285750" indent="-285750" algn="ctr">
              <a:buFont typeface="Wingdings" panose="05000000000000000000" pitchFamily="2" charset="2"/>
              <a:buChar char="q"/>
            </a:pPr>
            <a:r>
              <a:rPr lang="el-GR" sz="2000" dirty="0" smtClean="0">
                <a:latin typeface="Calibri" panose="020F0502020204030204" pitchFamily="34" charset="0"/>
                <a:cs typeface="Calibri" panose="020F0502020204030204" pitchFamily="34" charset="0"/>
              </a:rPr>
              <a:t>δημιουργία κινήτρων</a:t>
            </a:r>
          </a:p>
          <a:p>
            <a:pPr marL="285750" indent="-285750" algn="ctr">
              <a:buFont typeface="Wingdings" panose="05000000000000000000" pitchFamily="2" charset="2"/>
              <a:buChar char="q"/>
            </a:pPr>
            <a:r>
              <a:rPr lang="el-GR" sz="2000" dirty="0" smtClean="0">
                <a:latin typeface="Calibri" panose="020F0502020204030204" pitchFamily="34" charset="0"/>
                <a:cs typeface="Calibri" panose="020F0502020204030204" pitchFamily="34" charset="0"/>
              </a:rPr>
              <a:t>Καλλιέργεια δημιουργικότητας και φαντασίας</a:t>
            </a:r>
            <a:endParaRPr lang="el-GR" sz="2000" dirty="0">
              <a:latin typeface="Calibri" panose="020F0502020204030204" pitchFamily="34" charset="0"/>
              <a:cs typeface="Calibri" panose="020F0502020204030204" pitchFamily="34" charset="0"/>
            </a:endParaRPr>
          </a:p>
        </p:txBody>
      </p:sp>
      <p:sp>
        <p:nvSpPr>
          <p:cNvPr id="13" name="Ορθογώνιο 12"/>
          <p:cNvSpPr/>
          <p:nvPr/>
        </p:nvSpPr>
        <p:spPr>
          <a:xfrm>
            <a:off x="1101764" y="1491680"/>
            <a:ext cx="3564007" cy="2492990"/>
          </a:xfrm>
          <a:prstGeom prst="rect">
            <a:avLst/>
          </a:prstGeom>
          <a:ln>
            <a:solidFill>
              <a:schemeClr val="tx1"/>
            </a:solidFill>
          </a:ln>
        </p:spPr>
        <p:txBody>
          <a:bodyPr wrap="square">
            <a:spAutoFit/>
          </a:bodyPr>
          <a:lstStyle/>
          <a:p>
            <a:pPr marL="342900" indent="-342900">
              <a:buFont typeface="Wingdings" panose="05000000000000000000" pitchFamily="2" charset="2"/>
              <a:buChar char="ü"/>
            </a:pPr>
            <a:r>
              <a:rPr lang="el-GR" sz="2400" dirty="0" smtClean="0">
                <a:solidFill>
                  <a:srgbClr val="000000"/>
                </a:solidFill>
                <a:latin typeface="Calibri" panose="020F0502020204030204" pitchFamily="34" charset="0"/>
                <a:cs typeface="Calibri" panose="020F0502020204030204" pitchFamily="34" charset="0"/>
              </a:rPr>
              <a:t>Αξιοποίηση του αφηγηματικού κειμένου</a:t>
            </a:r>
          </a:p>
          <a:p>
            <a:pPr marL="285750" indent="-285750">
              <a:buFont typeface="Wingdings" panose="05000000000000000000" pitchFamily="2" charset="2"/>
              <a:buChar char="ü"/>
            </a:pPr>
            <a:r>
              <a:rPr lang="el-GR" sz="2400" dirty="0" smtClean="0">
                <a:solidFill>
                  <a:srgbClr val="000000"/>
                </a:solidFill>
                <a:latin typeface="Calibri" panose="020F0502020204030204" pitchFamily="34" charset="0"/>
                <a:cs typeface="Calibri" panose="020F0502020204030204" pitchFamily="34" charset="0"/>
              </a:rPr>
              <a:t>Έκθεση σε ιστορίες</a:t>
            </a:r>
          </a:p>
          <a:p>
            <a:pPr marL="285750" indent="-285750">
              <a:buFont typeface="Wingdings" panose="05000000000000000000" pitchFamily="2" charset="2"/>
              <a:buChar char="ü"/>
            </a:pPr>
            <a:r>
              <a:rPr lang="el-GR" sz="2400" dirty="0" smtClean="0">
                <a:solidFill>
                  <a:srgbClr val="000000"/>
                </a:solidFill>
                <a:latin typeface="Calibri" panose="020F0502020204030204" pitchFamily="34" charset="0"/>
                <a:cs typeface="Calibri" panose="020F0502020204030204" pitchFamily="34" charset="0"/>
              </a:rPr>
              <a:t>Εκμάθηση των δομικών στοιχείων της αφήγησης</a:t>
            </a:r>
            <a:endParaRPr lang="el-GR" sz="2400" dirty="0">
              <a:solidFill>
                <a:srgbClr val="000000"/>
              </a:solidFill>
              <a:latin typeface="Calibri" panose="020F0502020204030204" pitchFamily="34" charset="0"/>
              <a:cs typeface="Calibri" panose="020F0502020204030204" pitchFamily="34" charset="0"/>
            </a:endParaRPr>
          </a:p>
          <a:p>
            <a:endParaRPr lang="el-GR" dirty="0"/>
          </a:p>
          <a:p>
            <a:endParaRPr lang="el-GR" dirty="0">
              <a:solidFill>
                <a:srgbClr val="000000"/>
              </a:solidFill>
            </a:endParaRPr>
          </a:p>
        </p:txBody>
      </p:sp>
      <p:sp>
        <p:nvSpPr>
          <p:cNvPr id="3" name="Ορθογώνιο 2"/>
          <p:cNvSpPr/>
          <p:nvPr/>
        </p:nvSpPr>
        <p:spPr>
          <a:xfrm>
            <a:off x="4665771" y="2535772"/>
            <a:ext cx="4272717" cy="2308324"/>
          </a:xfrm>
          <a:prstGeom prst="rect">
            <a:avLst/>
          </a:prstGeom>
          <a:ln>
            <a:solidFill>
              <a:schemeClr val="tx1"/>
            </a:solidFill>
          </a:ln>
        </p:spPr>
        <p:txBody>
          <a:bodyPr wrap="square">
            <a:spAutoFit/>
          </a:bodyPr>
          <a:lstStyle/>
          <a:p>
            <a:pPr marL="285750" indent="-285750">
              <a:buFont typeface="Wingdings" panose="05000000000000000000" pitchFamily="2" charset="2"/>
              <a:buChar char="ü"/>
            </a:pPr>
            <a:r>
              <a:rPr lang="el-GR" sz="2400" dirty="0">
                <a:latin typeface="Calibri" panose="020F0502020204030204" pitchFamily="34" charset="0"/>
                <a:cs typeface="Calibri" panose="020F0502020204030204" pitchFamily="34" charset="0"/>
              </a:rPr>
              <a:t>Άμεση σύνδεση με την σχολική επίδοση και την αναγνωστική ικανότητα</a:t>
            </a:r>
            <a:endParaRPr lang="el-GR" sz="2400" dirty="0">
              <a:solidFill>
                <a:srgbClr val="000000"/>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l-GR" sz="2400" dirty="0">
                <a:latin typeface="Calibri" panose="020F0502020204030204" pitchFamily="34" charset="0"/>
                <a:cs typeface="Calibri" panose="020F0502020204030204" pitchFamily="34" charset="0"/>
              </a:rPr>
              <a:t>Βελτίωση των αφηγηματικών δυνατοτήτων των παιδιών</a:t>
            </a:r>
          </a:p>
          <a:p>
            <a:pPr marL="285750" indent="-285750">
              <a:buFont typeface="Wingdings" panose="05000000000000000000" pitchFamily="2" charset="2"/>
              <a:buChar char="ü"/>
            </a:pPr>
            <a:r>
              <a:rPr lang="el-GR" sz="2400" dirty="0">
                <a:latin typeface="Calibri" panose="020F0502020204030204" pitchFamily="34" charset="0"/>
                <a:cs typeface="Calibri" panose="020F0502020204030204" pitchFamily="34" charset="0"/>
              </a:rPr>
              <a:t>Αποτελεσματικότερη μάθηση</a:t>
            </a:r>
          </a:p>
        </p:txBody>
      </p:sp>
      <p:sp>
        <p:nvSpPr>
          <p:cNvPr id="4" name="Δεξί βέλος 3"/>
          <p:cNvSpPr/>
          <p:nvPr/>
        </p:nvSpPr>
        <p:spPr>
          <a:xfrm>
            <a:off x="3417364" y="3557564"/>
            <a:ext cx="1224136" cy="8542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p:cNvSpPr/>
          <p:nvPr/>
        </p:nvSpPr>
        <p:spPr>
          <a:xfrm>
            <a:off x="4758305" y="1491680"/>
            <a:ext cx="4087648" cy="923330"/>
          </a:xfrm>
          <a:prstGeom prst="rect">
            <a:avLst/>
          </a:prstGeom>
          <a:solidFill>
            <a:srgbClr val="931B1B"/>
          </a:solidFill>
        </p:spPr>
        <p:style>
          <a:lnRef idx="3">
            <a:schemeClr val="lt1"/>
          </a:lnRef>
          <a:fillRef idx="1">
            <a:schemeClr val="accent1"/>
          </a:fillRef>
          <a:effectRef idx="1">
            <a:schemeClr val="accent1"/>
          </a:effectRef>
          <a:fontRef idx="minor">
            <a:schemeClr val="lt1"/>
          </a:fontRef>
        </p:style>
        <p:txBody>
          <a:bodyPr wrap="square">
            <a:spAutoFit/>
          </a:bodyPr>
          <a:lstStyle/>
          <a:p>
            <a:pPr lvl="0" algn="ctr"/>
            <a:r>
              <a:rPr lang="el-GR" dirty="0">
                <a:latin typeface="Calibri" panose="020F0502020204030204" pitchFamily="34" charset="0"/>
                <a:cs typeface="Calibri" panose="020F0502020204030204" pitchFamily="34" charset="0"/>
              </a:rPr>
              <a:t>Το παραμύθι αποτελεί τη σημαντικότερη πηγή ιδεών και ενισχύει την αφηγηματική ικανότητα.</a:t>
            </a:r>
          </a:p>
        </p:txBody>
      </p:sp>
      <p:sp>
        <p:nvSpPr>
          <p:cNvPr id="10" name="Δεξί βέλος 9"/>
          <p:cNvSpPr/>
          <p:nvPr/>
        </p:nvSpPr>
        <p:spPr>
          <a:xfrm>
            <a:off x="1691680" y="5690582"/>
            <a:ext cx="639688" cy="2999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465181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87001" y="116632"/>
            <a:ext cx="7704856" cy="1152128"/>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Β. Σχεδιασμός και παρουσίαση του εκπαιδευτικού υλικού</a:t>
            </a:r>
            <a:r>
              <a:rPr lang="el-GR" sz="3600" dirty="0"/>
              <a:t/>
            </a:r>
            <a:br>
              <a:rPr lang="el-GR" sz="3600" dirty="0"/>
            </a:br>
            <a:endParaRPr lang="el-GR" sz="3600" b="1" dirty="0">
              <a:solidFill>
                <a:srgbClr val="FF0000"/>
              </a:solidFill>
            </a:endParaRPr>
          </a:p>
        </p:txBody>
      </p:sp>
      <p:graphicFrame>
        <p:nvGraphicFramePr>
          <p:cNvPr id="5" name="Διάγραμμα 4"/>
          <p:cNvGraphicFramePr/>
          <p:nvPr>
            <p:extLst>
              <p:ext uri="{D42A27DB-BD31-4B8C-83A1-F6EECF244321}">
                <p14:modId xmlns:p14="http://schemas.microsoft.com/office/powerpoint/2010/main" val="3631884451"/>
              </p:ext>
            </p:extLst>
          </p:nvPr>
        </p:nvGraphicFramePr>
        <p:xfrm>
          <a:off x="1524000" y="1397000"/>
          <a:ext cx="7080448" cy="4912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5266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1475656" y="116632"/>
            <a:ext cx="7272808" cy="1200329"/>
          </a:xfrm>
          <a:prstGeom prst="rect">
            <a:avLst/>
          </a:prstGeom>
        </p:spPr>
        <p:txBody>
          <a:bodyPr wrap="square">
            <a:spAutoFit/>
          </a:bodyPr>
          <a:lstStyle/>
          <a:p>
            <a:pPr lvl="0"/>
            <a:r>
              <a:rPr lang="el-GR" sz="3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Βασικές αρχές </a:t>
            </a:r>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δημιουργίας και σχεδιασμού του ΕΥ 1/2</a:t>
            </a:r>
            <a:endParaRPr 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Ορθογώνιο 7"/>
          <p:cNvSpPr/>
          <p:nvPr/>
        </p:nvSpPr>
        <p:spPr>
          <a:xfrm>
            <a:off x="3310227" y="1613287"/>
            <a:ext cx="3675674" cy="487506"/>
          </a:xfrm>
          <a:prstGeom prst="rect">
            <a:avLst/>
          </a:prstGeom>
        </p:spPr>
        <p:txBody>
          <a:bodyPr wrap="square">
            <a:spAutoFit/>
          </a:bodyPr>
          <a:lstStyle/>
          <a:p>
            <a:pPr lvl="0" algn="ctr">
              <a:lnSpc>
                <a:spcPct val="107000"/>
              </a:lnSpc>
              <a:spcAft>
                <a:spcPts val="0"/>
              </a:spcAft>
            </a:pP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Σύμφωνα με </a:t>
            </a:r>
            <a:r>
              <a:rPr lang="en-US"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Mayer</a:t>
            </a: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 </a:t>
            </a: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2017</a:t>
            </a:r>
            <a:endParaRPr lang="el-GR" sz="2400" dirty="0">
              <a:solidFill>
                <a:srgbClr val="931B1B"/>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Ορθογώνιο 8"/>
          <p:cNvSpPr/>
          <p:nvPr/>
        </p:nvSpPr>
        <p:spPr>
          <a:xfrm>
            <a:off x="3131840" y="2397120"/>
            <a:ext cx="4032448" cy="2677656"/>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anose="05000000000000000000" pitchFamily="2" charset="2"/>
              <a:buChar char="q"/>
            </a:pPr>
            <a:r>
              <a:rPr lang="el-GR" sz="2400" dirty="0">
                <a:latin typeface="Calibri" panose="020F0502020204030204" pitchFamily="34" charset="0"/>
                <a:ea typeface="Calibri" panose="020F0502020204030204" pitchFamily="34" charset="0"/>
                <a:cs typeface="Calibri" panose="020F0502020204030204" pitchFamily="34" charset="0"/>
              </a:rPr>
              <a:t>αρχή της </a:t>
            </a:r>
            <a:r>
              <a:rPr lang="el-GR" sz="2400" dirty="0" smtClean="0">
                <a:latin typeface="Calibri" panose="020F0502020204030204" pitchFamily="34" charset="0"/>
                <a:ea typeface="Calibri" panose="020F0502020204030204" pitchFamily="34" charset="0"/>
                <a:cs typeface="Calibri" panose="020F0502020204030204" pitchFamily="34" charset="0"/>
              </a:rPr>
              <a:t>συνοχής</a:t>
            </a:r>
          </a:p>
          <a:p>
            <a:pPr marL="342900" indent="-342900">
              <a:buFont typeface="Wingdings" panose="05000000000000000000" pitchFamily="2" charset="2"/>
              <a:buChar char="q"/>
            </a:pPr>
            <a:r>
              <a:rPr lang="el-GR" sz="2400" dirty="0">
                <a:latin typeface="Calibri" panose="020F0502020204030204" pitchFamily="34" charset="0"/>
                <a:cs typeface="Calibri" panose="020F0502020204030204" pitchFamily="34" charset="0"/>
              </a:rPr>
              <a:t>αρχή του </a:t>
            </a:r>
            <a:r>
              <a:rPr lang="el-GR" sz="2400" dirty="0" smtClean="0">
                <a:latin typeface="Calibri" panose="020F0502020204030204" pitchFamily="34" charset="0"/>
                <a:cs typeface="Calibri" panose="020F0502020204030204" pitchFamily="34" charset="0"/>
              </a:rPr>
              <a:t>πλεονασμού</a:t>
            </a:r>
          </a:p>
          <a:p>
            <a:pPr marL="342900" indent="-342900">
              <a:buFont typeface="Wingdings" panose="05000000000000000000" pitchFamily="2" charset="2"/>
              <a:buChar char="q"/>
            </a:pPr>
            <a:r>
              <a:rPr lang="el-GR" sz="2400" dirty="0">
                <a:latin typeface="Calibri" panose="020F0502020204030204" pitchFamily="34" charset="0"/>
                <a:cs typeface="Calibri" panose="020F0502020204030204" pitchFamily="34" charset="0"/>
              </a:rPr>
              <a:t>αρχή της </a:t>
            </a:r>
            <a:r>
              <a:rPr lang="el-GR" sz="2400" dirty="0" smtClean="0">
                <a:latin typeface="Calibri" panose="020F0502020204030204" pitchFamily="34" charset="0"/>
                <a:cs typeface="Calibri" panose="020F0502020204030204" pitchFamily="34" charset="0"/>
              </a:rPr>
              <a:t>κατάτμησης</a:t>
            </a:r>
          </a:p>
          <a:p>
            <a:pPr marL="342900" indent="-342900">
              <a:buFont typeface="Wingdings" panose="05000000000000000000" pitchFamily="2" charset="2"/>
              <a:buChar char="q"/>
            </a:pPr>
            <a:r>
              <a:rPr lang="el-GR" sz="2400" dirty="0" err="1">
                <a:latin typeface="Calibri" panose="020F0502020204030204" pitchFamily="34" charset="0"/>
                <a:cs typeface="Calibri" panose="020F0502020204030204" pitchFamily="34" charset="0"/>
              </a:rPr>
              <a:t>πολυμεσική</a:t>
            </a:r>
            <a:r>
              <a:rPr lang="el-GR" sz="2400" dirty="0">
                <a:latin typeface="Calibri" panose="020F0502020204030204" pitchFamily="34" charset="0"/>
                <a:cs typeface="Calibri" panose="020F0502020204030204" pitchFamily="34" charset="0"/>
              </a:rPr>
              <a:t> </a:t>
            </a:r>
            <a:r>
              <a:rPr lang="el-GR" sz="2400" dirty="0" smtClean="0">
                <a:latin typeface="Calibri" panose="020F0502020204030204" pitchFamily="34" charset="0"/>
                <a:cs typeface="Calibri" panose="020F0502020204030204" pitchFamily="34" charset="0"/>
              </a:rPr>
              <a:t>αρχή</a:t>
            </a:r>
          </a:p>
          <a:p>
            <a:pPr marL="342900" indent="-342900">
              <a:buFont typeface="Wingdings" panose="05000000000000000000" pitchFamily="2" charset="2"/>
              <a:buChar char="q"/>
            </a:pPr>
            <a:r>
              <a:rPr lang="el-GR" sz="2400" dirty="0">
                <a:latin typeface="Calibri" panose="020F0502020204030204" pitchFamily="34" charset="0"/>
                <a:cs typeface="Calibri" panose="020F0502020204030204" pitchFamily="34" charset="0"/>
              </a:rPr>
              <a:t>αρχή της </a:t>
            </a:r>
            <a:r>
              <a:rPr lang="el-GR" sz="2400" dirty="0" smtClean="0">
                <a:latin typeface="Calibri" panose="020F0502020204030204" pitchFamily="34" charset="0"/>
                <a:cs typeface="Calibri" panose="020F0502020204030204" pitchFamily="34" charset="0"/>
              </a:rPr>
              <a:t>προσαρμοστικότητας</a:t>
            </a:r>
          </a:p>
          <a:p>
            <a:pPr marL="342900" indent="-342900">
              <a:buFont typeface="Wingdings" panose="05000000000000000000" pitchFamily="2" charset="2"/>
              <a:buChar char="q"/>
            </a:pPr>
            <a:r>
              <a:rPr lang="el-GR" sz="2400" dirty="0">
                <a:latin typeface="Calibri" panose="020F0502020204030204" pitchFamily="34" charset="0"/>
                <a:cs typeface="Calibri" panose="020F0502020204030204" pitchFamily="34" charset="0"/>
              </a:rPr>
              <a:t>αρχή της συνάφειας</a:t>
            </a:r>
          </a:p>
        </p:txBody>
      </p:sp>
    </p:spTree>
    <p:extLst>
      <p:ext uri="{BB962C8B-B14F-4D97-AF65-F5344CB8AC3E}">
        <p14:creationId xmlns:p14="http://schemas.microsoft.com/office/powerpoint/2010/main" val="3348164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1475656" y="116631"/>
            <a:ext cx="7782879" cy="1200329"/>
          </a:xfrm>
          <a:prstGeom prst="rect">
            <a:avLst/>
          </a:prstGeom>
        </p:spPr>
        <p:txBody>
          <a:bodyPr wrap="square">
            <a:spAutoFit/>
          </a:bodyPr>
          <a:lstStyle/>
          <a:p>
            <a:pPr lvl="0"/>
            <a:r>
              <a:rPr lang="el-GR" sz="3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Βασικές αρχές δημιουργίας και σχεδιασμού του ΕΥ </a:t>
            </a:r>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2/2</a:t>
            </a:r>
            <a:endParaRPr 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11" name="Διάγραμμα 10"/>
          <p:cNvGraphicFramePr/>
          <p:nvPr>
            <p:extLst>
              <p:ext uri="{D42A27DB-BD31-4B8C-83A1-F6EECF244321}">
                <p14:modId xmlns:p14="http://schemas.microsoft.com/office/powerpoint/2010/main" val="205480693"/>
              </p:ext>
            </p:extLst>
          </p:nvPr>
        </p:nvGraphicFramePr>
        <p:xfrm>
          <a:off x="323528" y="833428"/>
          <a:ext cx="8820472" cy="60245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57286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1475656" y="669641"/>
            <a:ext cx="7272808" cy="646331"/>
          </a:xfrm>
          <a:prstGeom prst="rect">
            <a:avLst/>
          </a:prstGeom>
        </p:spPr>
        <p:txBody>
          <a:bodyPr wrap="square">
            <a:spAutoFit/>
          </a:bodyPr>
          <a:lstStyle/>
          <a:p>
            <a:pPr lvl="0"/>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Σκοπός και περιεχόμενο του ΕΥ</a:t>
            </a:r>
            <a:endParaRPr 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7" name="Ορθογώνιο 6"/>
          <p:cNvSpPr/>
          <p:nvPr/>
        </p:nvSpPr>
        <p:spPr>
          <a:xfrm>
            <a:off x="2222017" y="1612793"/>
            <a:ext cx="1224136" cy="487506"/>
          </a:xfrm>
          <a:prstGeom prst="rect">
            <a:avLst/>
          </a:prstGeom>
        </p:spPr>
        <p:txBody>
          <a:bodyPr wrap="square">
            <a:spAutoFit/>
          </a:bodyPr>
          <a:lstStyle/>
          <a:p>
            <a:pPr lvl="0" algn="just">
              <a:lnSpc>
                <a:spcPct val="107000"/>
              </a:lnSpc>
              <a:spcAft>
                <a:spcPts val="0"/>
              </a:spcAft>
            </a:pP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Σκοπός</a:t>
            </a:r>
            <a:endParaRPr lang="el-GR" sz="2400" dirty="0">
              <a:solidFill>
                <a:srgbClr val="931B1B"/>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Ορθογώνιο 7"/>
          <p:cNvSpPr/>
          <p:nvPr/>
        </p:nvSpPr>
        <p:spPr>
          <a:xfrm>
            <a:off x="2222017" y="4283612"/>
            <a:ext cx="2034345" cy="487506"/>
          </a:xfrm>
          <a:prstGeom prst="rect">
            <a:avLst/>
          </a:prstGeom>
        </p:spPr>
        <p:txBody>
          <a:bodyPr wrap="square">
            <a:spAutoFit/>
          </a:bodyPr>
          <a:lstStyle/>
          <a:p>
            <a:pPr lvl="0" algn="just">
              <a:lnSpc>
                <a:spcPct val="107000"/>
              </a:lnSpc>
              <a:spcAft>
                <a:spcPts val="0"/>
              </a:spcAft>
            </a:pP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Περιεχόμενο</a:t>
            </a:r>
            <a:endParaRPr lang="el-GR" sz="2400" dirty="0">
              <a:solidFill>
                <a:srgbClr val="931B1B"/>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Ορθογώνιο 8"/>
          <p:cNvSpPr/>
          <p:nvPr/>
        </p:nvSpPr>
        <p:spPr>
          <a:xfrm>
            <a:off x="1373627" y="5116998"/>
            <a:ext cx="7219231" cy="1015663"/>
          </a:xfrm>
          <a:prstGeom prst="rect">
            <a:avLst/>
          </a:prstGeom>
          <a:ln>
            <a:solidFill>
              <a:schemeClr val="tx1"/>
            </a:solidFill>
          </a:ln>
        </p:spPr>
        <p:txBody>
          <a:bodyPr wrap="square">
            <a:spAutoFit/>
          </a:bodyPr>
          <a:lstStyle/>
          <a:p>
            <a:r>
              <a:rPr lang="el-GR" sz="2000" dirty="0" smtClean="0">
                <a:latin typeface="Calibri" panose="020F0502020204030204" pitchFamily="34" charset="0"/>
                <a:cs typeface="Calibri" panose="020F0502020204030204" pitchFamily="34" charset="0"/>
              </a:rPr>
              <a:t>Το εκπαιδευτικό υλικό αποτελείται από 4 διδακτικές ενότητες με δραστηριότητες πάνω στα δομικά στοιχεία της αφήγησης και την κατανόηση κειμένου.</a:t>
            </a:r>
            <a:endParaRPr lang="el-GR" sz="2000" dirty="0">
              <a:latin typeface="Calibri" panose="020F0502020204030204" pitchFamily="34" charset="0"/>
              <a:cs typeface="Calibri" panose="020F0502020204030204" pitchFamily="34" charset="0"/>
            </a:endParaRPr>
          </a:p>
        </p:txBody>
      </p:sp>
      <p:pic>
        <p:nvPicPr>
          <p:cNvPr id="10" name="Picture 4" descr="Αποτέλεσμα εικόνας για target 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373628" y="1510392"/>
            <a:ext cx="848389" cy="893807"/>
          </a:xfrm>
          <a:prstGeom prst="rect">
            <a:avLst/>
          </a:prstGeom>
          <a:noFill/>
          <a:extLst>
            <a:ext uri="{909E8E84-426E-40DD-AFC4-6F175D3DCCD1}">
              <a14:hiddenFill xmlns:a14="http://schemas.microsoft.com/office/drawing/2010/main">
                <a:solidFill>
                  <a:srgbClr val="FFFFFF"/>
                </a:solidFill>
              </a14:hiddenFill>
            </a:ext>
          </a:extLst>
        </p:spPr>
      </p:pic>
      <p:pic>
        <p:nvPicPr>
          <p:cNvPr id="3" name="Εικόνα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4668" y="4036007"/>
            <a:ext cx="667349" cy="806807"/>
          </a:xfrm>
          <a:prstGeom prst="rect">
            <a:avLst/>
          </a:prstGeom>
        </p:spPr>
      </p:pic>
      <p:sp>
        <p:nvSpPr>
          <p:cNvPr id="4" name="Ορθογώνιο 3"/>
          <p:cNvSpPr/>
          <p:nvPr/>
        </p:nvSpPr>
        <p:spPr>
          <a:xfrm>
            <a:off x="1373628" y="2383574"/>
            <a:ext cx="7219231" cy="1323439"/>
          </a:xfrm>
          <a:prstGeom prst="rect">
            <a:avLst/>
          </a:prstGeom>
          <a:ln>
            <a:solidFill>
              <a:schemeClr val="tx1"/>
            </a:solidFill>
          </a:ln>
        </p:spPr>
        <p:txBody>
          <a:bodyPr wrap="square">
            <a:spAutoFit/>
          </a:bodyPr>
          <a:lstStyle/>
          <a:p>
            <a:r>
              <a:rPr lang="el-GR" sz="2000" dirty="0">
                <a:latin typeface="Calibri" panose="020F0502020204030204" pitchFamily="34" charset="0"/>
                <a:ea typeface="Calibri" panose="020F0502020204030204" pitchFamily="34" charset="0"/>
                <a:cs typeface="Calibri" panose="020F0502020204030204" pitchFamily="34" charset="0"/>
              </a:rPr>
              <a:t>Το εκπαιδευτικό υλικό σχεδιάστηκε </a:t>
            </a:r>
            <a:r>
              <a:rPr lang="el-GR" sz="2000" dirty="0" smtClean="0">
                <a:latin typeface="Calibri" panose="020F0502020204030204" pitchFamily="34" charset="0"/>
                <a:ea typeface="Calibri" panose="020F0502020204030204" pitchFamily="34" charset="0"/>
                <a:cs typeface="Calibri" panose="020F0502020204030204" pitchFamily="34" charset="0"/>
              </a:rPr>
              <a:t>με σκοπό να </a:t>
            </a:r>
            <a:r>
              <a:rPr lang="el-GR" sz="2000" dirty="0">
                <a:latin typeface="Calibri" panose="020F0502020204030204" pitchFamily="34" charset="0"/>
                <a:ea typeface="Calibri" panose="020F0502020204030204" pitchFamily="34" charset="0"/>
                <a:cs typeface="Calibri" panose="020F0502020204030204" pitchFamily="34" charset="0"/>
              </a:rPr>
              <a:t>κινητοποιήσει το ενδιαφέρον των </a:t>
            </a:r>
            <a:r>
              <a:rPr lang="el-GR" sz="2000" dirty="0" smtClean="0">
                <a:latin typeface="Calibri" panose="020F0502020204030204" pitchFamily="34" charset="0"/>
                <a:ea typeface="Calibri" panose="020F0502020204030204" pitchFamily="34" charset="0"/>
                <a:cs typeface="Calibri" panose="020F0502020204030204" pitchFamily="34" charset="0"/>
              </a:rPr>
              <a:t>παιδιών για την αφήγηση παραμυθιού και με </a:t>
            </a:r>
            <a:r>
              <a:rPr lang="el-GR" sz="2000" dirty="0">
                <a:latin typeface="Calibri" panose="020F0502020204030204" pitchFamily="34" charset="0"/>
                <a:ea typeface="Calibri" panose="020F0502020204030204" pitchFamily="34" charset="0"/>
                <a:cs typeface="Calibri" panose="020F0502020204030204" pitchFamily="34" charset="0"/>
              </a:rPr>
              <a:t>τη χρήση </a:t>
            </a:r>
            <a:r>
              <a:rPr lang="el-GR" sz="2000" dirty="0" smtClean="0">
                <a:latin typeface="Calibri" panose="020F0502020204030204" pitchFamily="34" charset="0"/>
                <a:ea typeface="Calibri" panose="020F0502020204030204" pitchFamily="34" charset="0"/>
                <a:cs typeface="Calibri" panose="020F0502020204030204" pitchFamily="34" charset="0"/>
              </a:rPr>
              <a:t>τεχνολογικών </a:t>
            </a:r>
            <a:r>
              <a:rPr lang="el-GR" sz="2000" dirty="0">
                <a:latin typeface="Calibri" panose="020F0502020204030204" pitchFamily="34" charset="0"/>
                <a:ea typeface="Calibri" panose="020F0502020204030204" pitchFamily="34" charset="0"/>
                <a:cs typeface="Calibri" panose="020F0502020204030204" pitchFamily="34" charset="0"/>
              </a:rPr>
              <a:t>μέσων </a:t>
            </a:r>
            <a:r>
              <a:rPr lang="el-GR" sz="2000" dirty="0" smtClean="0">
                <a:latin typeface="Calibri" panose="020F0502020204030204" pitchFamily="34" charset="0"/>
                <a:ea typeface="Calibri" panose="020F0502020204030204" pitchFamily="34" charset="0"/>
                <a:cs typeface="Calibri" panose="020F0502020204030204" pitchFamily="34" charset="0"/>
              </a:rPr>
              <a:t>και του ψηφιακού παραμυθιού να </a:t>
            </a:r>
            <a:r>
              <a:rPr lang="el-GR" sz="2000" dirty="0" smtClean="0">
                <a:latin typeface="Calibri" panose="020F0502020204030204" pitchFamily="34" charset="0"/>
                <a:cs typeface="Calibri" panose="020F0502020204030204" pitchFamily="34" charset="0"/>
              </a:rPr>
              <a:t>ενθαρρύνει τη δημιουργικότητα και τη </a:t>
            </a:r>
            <a:r>
              <a:rPr lang="el-GR" sz="2000" dirty="0">
                <a:latin typeface="Calibri" panose="020F0502020204030204" pitchFamily="34" charset="0"/>
                <a:cs typeface="Calibri" panose="020F0502020204030204" pitchFamily="34" charset="0"/>
              </a:rPr>
              <a:t>φαντασία </a:t>
            </a:r>
            <a:r>
              <a:rPr lang="el-GR" sz="2000" dirty="0" smtClean="0">
                <a:latin typeface="Calibri" panose="020F0502020204030204" pitchFamily="34" charset="0"/>
                <a:cs typeface="Calibri" panose="020F0502020204030204" pitchFamily="34" charset="0"/>
              </a:rPr>
              <a:t>τους.</a:t>
            </a:r>
            <a:endParaRPr lang="el-G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2138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1475656" y="692696"/>
            <a:ext cx="7272808" cy="646331"/>
          </a:xfrm>
          <a:prstGeom prst="rect">
            <a:avLst/>
          </a:prstGeom>
        </p:spPr>
        <p:txBody>
          <a:bodyPr wrap="square">
            <a:spAutoFit/>
          </a:bodyPr>
          <a:lstStyle/>
          <a:p>
            <a:pPr lvl="0"/>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Αρχές ανάπτυξης του ΕΥ</a:t>
            </a:r>
            <a:endParaRPr 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2" name="Διάγραμμα 1"/>
          <p:cNvGraphicFramePr/>
          <p:nvPr>
            <p:extLst>
              <p:ext uri="{D42A27DB-BD31-4B8C-83A1-F6EECF244321}">
                <p14:modId xmlns:p14="http://schemas.microsoft.com/office/powerpoint/2010/main" val="914711951"/>
              </p:ext>
            </p:extLst>
          </p:nvPr>
        </p:nvGraphicFramePr>
        <p:xfrm>
          <a:off x="467544" y="1339027"/>
          <a:ext cx="8496944" cy="5525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08546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20688"/>
            <a:ext cx="7776864"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Μεθοδολογία έρευνας 1/3</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Ορθογώνιο 2"/>
          <p:cNvSpPr/>
          <p:nvPr/>
        </p:nvSpPr>
        <p:spPr>
          <a:xfrm>
            <a:off x="1475656" y="2337941"/>
            <a:ext cx="7128792" cy="3046988"/>
          </a:xfrm>
          <a:prstGeom prst="rect">
            <a:avLst/>
          </a:prstGeom>
          <a:solidFill>
            <a:srgbClr val="EDBE9B"/>
          </a:solidFill>
        </p:spPr>
        <p:txBody>
          <a:bodyPr wrap="square">
            <a:spAutoFit/>
          </a:bodyPr>
          <a:lstStyle/>
          <a:p>
            <a:pPr algn="just"/>
            <a:r>
              <a:rPr lang="el-GR" sz="2400" dirty="0" smtClean="0">
                <a:latin typeface="Calibri" panose="020F0502020204030204" pitchFamily="34" charset="0"/>
                <a:ea typeface="Calibri" panose="020F0502020204030204" pitchFamily="34" charset="0"/>
                <a:cs typeface="Times New Roman" panose="02020603050405020304" pitchFamily="18" charset="0"/>
              </a:rPr>
              <a:t>Η </a:t>
            </a:r>
            <a:r>
              <a:rPr lang="el-GR" sz="2400" dirty="0">
                <a:latin typeface="Calibri" panose="020F0502020204030204" pitchFamily="34" charset="0"/>
                <a:ea typeface="Calibri" panose="020F0502020204030204" pitchFamily="34" charset="0"/>
                <a:cs typeface="Times New Roman" panose="02020603050405020304" pitchFamily="18" charset="0"/>
              </a:rPr>
              <a:t>έρευνα που διεξήχθη είχε ως στόχο να διερευνηθούν οι απόψεις μαθητών Δευτέρας </a:t>
            </a:r>
            <a:r>
              <a:rPr lang="el-GR" sz="2400" dirty="0" smtClean="0">
                <a:latin typeface="Calibri" panose="020F0502020204030204" pitchFamily="34" charset="0"/>
                <a:ea typeface="Calibri" panose="020F0502020204030204" pitchFamily="34" charset="0"/>
                <a:cs typeface="Times New Roman" panose="02020603050405020304" pitchFamily="18" charset="0"/>
              </a:rPr>
              <a:t>δημοτικού για τη </a:t>
            </a:r>
            <a:r>
              <a:rPr lang="el-GR" sz="2400" dirty="0">
                <a:latin typeface="Calibri" panose="020F0502020204030204" pitchFamily="34" charset="0"/>
                <a:ea typeface="Calibri" panose="020F0502020204030204" pitchFamily="34" charset="0"/>
                <a:cs typeface="Times New Roman" panose="02020603050405020304" pitchFamily="18" charset="0"/>
              </a:rPr>
              <a:t>συμπληρωματική </a:t>
            </a:r>
            <a:r>
              <a:rPr lang="el-GR" sz="2400" dirty="0" err="1" smtClean="0">
                <a:latin typeface="Calibri" panose="020F0502020204030204" pitchFamily="34" charset="0"/>
                <a:ea typeface="Calibri" panose="020F0502020204030204" pitchFamily="34" charset="0"/>
                <a:cs typeface="Times New Roman" panose="02020603050405020304" pitchFamily="18" charset="0"/>
              </a:rPr>
              <a:t>εξΑΕ</a:t>
            </a:r>
            <a:r>
              <a:rPr lang="el-GR" sz="2400" dirty="0" smtClean="0">
                <a:latin typeface="Calibri" panose="020F0502020204030204" pitchFamily="34" charset="0"/>
                <a:ea typeface="Calibri" panose="020F0502020204030204" pitchFamily="34" charset="0"/>
                <a:cs typeface="Times New Roman" panose="02020603050405020304" pitchFamily="18" charset="0"/>
              </a:rPr>
              <a:t> και τη λειτουργικότητα του διαδικτυακού ψηφιακού </a:t>
            </a:r>
            <a:r>
              <a:rPr lang="el-GR" sz="2400" dirty="0" err="1" smtClean="0">
                <a:latin typeface="Calibri" panose="020F0502020204030204" pitchFamily="34" charset="0"/>
                <a:ea typeface="Calibri" panose="020F0502020204030204" pitchFamily="34" charset="0"/>
                <a:cs typeface="Times New Roman" panose="02020603050405020304" pitchFamily="18" charset="0"/>
              </a:rPr>
              <a:t>πολυμεσικού</a:t>
            </a:r>
            <a:r>
              <a:rPr lang="el-GR" sz="2400" dirty="0" smtClean="0">
                <a:latin typeface="Calibri" panose="020F0502020204030204" pitchFamily="34" charset="0"/>
                <a:ea typeface="Calibri" panose="020F0502020204030204" pitchFamily="34" charset="0"/>
                <a:cs typeface="Times New Roman" panose="02020603050405020304" pitchFamily="18" charset="0"/>
              </a:rPr>
              <a:t> υλικού </a:t>
            </a:r>
            <a:r>
              <a:rPr lang="el-GR" sz="2400" dirty="0">
                <a:latin typeface="Calibri" panose="020F0502020204030204" pitchFamily="34" charset="0"/>
                <a:ea typeface="Calibri" panose="020F0502020204030204" pitchFamily="34" charset="0"/>
                <a:cs typeface="Times New Roman" panose="02020603050405020304" pitchFamily="18" charset="0"/>
              </a:rPr>
              <a:t>στην κατεύθυνση της εξυπηρέτησης της εκπαιδευτικής διαδικασίας με την αξιοποίηση του ψηφιακού </a:t>
            </a:r>
            <a:r>
              <a:rPr lang="el-GR" sz="2400" dirty="0" smtClean="0">
                <a:latin typeface="Calibri" panose="020F0502020204030204" pitchFamily="34" charset="0"/>
                <a:ea typeface="Calibri" panose="020F0502020204030204" pitchFamily="34" charset="0"/>
                <a:cs typeface="Times New Roman" panose="02020603050405020304" pitchFamily="18" charset="0"/>
              </a:rPr>
              <a:t>παραμυθιού, </a:t>
            </a:r>
            <a:r>
              <a:rPr lang="el-GR" sz="2400" dirty="0">
                <a:latin typeface="Calibri" panose="020F0502020204030204" pitchFamily="34" charset="0"/>
                <a:ea typeface="Calibri" panose="020F0502020204030204" pitchFamily="34" charset="0"/>
                <a:cs typeface="Times New Roman" panose="02020603050405020304" pitchFamily="18" charset="0"/>
              </a:rPr>
              <a:t>πριν και μετά τη συμμετοχή τους στο </a:t>
            </a:r>
            <a:r>
              <a:rPr lang="el-GR" sz="2400" dirty="0" smtClean="0">
                <a:latin typeface="Calibri" panose="020F0502020204030204" pitchFamily="34" charset="0"/>
                <a:ea typeface="Calibri" panose="020F0502020204030204" pitchFamily="34" charset="0"/>
                <a:cs typeface="Times New Roman" panose="02020603050405020304" pitchFamily="18" charset="0"/>
              </a:rPr>
              <a:t>πρόγραμμα.</a:t>
            </a:r>
            <a:endParaRPr lang="el-GR" sz="2400" dirty="0"/>
          </a:p>
        </p:txBody>
      </p:sp>
      <p:sp>
        <p:nvSpPr>
          <p:cNvPr id="5" name="Ορθογώνιο 4"/>
          <p:cNvSpPr/>
          <p:nvPr/>
        </p:nvSpPr>
        <p:spPr>
          <a:xfrm>
            <a:off x="4454763" y="1674268"/>
            <a:ext cx="1170577" cy="461665"/>
          </a:xfrm>
          <a:prstGeom prst="rect">
            <a:avLst/>
          </a:prstGeom>
        </p:spPr>
        <p:txBody>
          <a:bodyPr wrap="none">
            <a:spAutoFit/>
          </a:bodyPr>
          <a:lstStyle/>
          <a:p>
            <a:r>
              <a:rPr lang="el-GR"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Σκοπός</a:t>
            </a:r>
            <a:endParaRPr lang="el-GR" sz="2400" dirty="0"/>
          </a:p>
        </p:txBody>
      </p:sp>
      <p:pic>
        <p:nvPicPr>
          <p:cNvPr id="6" name="Picture 4" descr="Αποτέλεσμα εικόνας για target 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606374" y="1444134"/>
            <a:ext cx="848389" cy="893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3676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475656" y="620688"/>
            <a:ext cx="7776864"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Μεθοδολογία έρευνας 2/3</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6" name="2 - TextBox"/>
          <p:cNvSpPr txBox="1"/>
          <p:nvPr/>
        </p:nvSpPr>
        <p:spPr>
          <a:xfrm>
            <a:off x="1187624" y="1412776"/>
            <a:ext cx="7632848" cy="4939814"/>
          </a:xfrm>
          <a:prstGeom prst="rect">
            <a:avLst/>
          </a:prstGeom>
          <a:solidFill>
            <a:srgbClr val="EDBE9B"/>
          </a:solidFill>
        </p:spPr>
        <p:txBody>
          <a:bodyPr wrap="square" rtlCol="0">
            <a:spAutoFit/>
          </a:bodyPr>
          <a:lstStyle/>
          <a:p>
            <a:pPr marL="342900" indent="-342900">
              <a:lnSpc>
                <a:spcPct val="150000"/>
              </a:lnSpc>
              <a:buFont typeface="Wingdings" panose="05000000000000000000" pitchFamily="2" charset="2"/>
              <a:buChar char="q"/>
            </a:pPr>
            <a:r>
              <a:rPr lang="el-GR" dirty="0" smtClean="0">
                <a:latin typeface="Calibri" panose="020F0502020204030204" pitchFamily="34" charset="0"/>
                <a:cs typeface="Calibri" panose="020F0502020204030204" pitchFamily="34" charset="0"/>
              </a:rPr>
              <a:t>Είδος έρευνας: </a:t>
            </a:r>
          </a:p>
          <a:p>
            <a:pPr>
              <a:lnSpc>
                <a:spcPct val="150000"/>
              </a:lnSpc>
            </a:pPr>
            <a:r>
              <a:rPr lang="el-GR" b="1" dirty="0" smtClean="0">
                <a:latin typeface="Calibri" panose="020F0502020204030204" pitchFamily="34" charset="0"/>
                <a:cs typeface="Calibri" panose="020F0502020204030204" pitchFamily="34" charset="0"/>
              </a:rPr>
              <a:t>Μεικτή έρευνα</a:t>
            </a:r>
          </a:p>
          <a:p>
            <a:pPr marL="342900" indent="-342900">
              <a:lnSpc>
                <a:spcPct val="150000"/>
              </a:lnSpc>
              <a:buFont typeface="Wingdings" panose="05000000000000000000" pitchFamily="2" charset="2"/>
              <a:buChar char="q"/>
            </a:pPr>
            <a:r>
              <a:rPr lang="el-GR" dirty="0" smtClean="0">
                <a:latin typeface="Calibri" panose="020F0502020204030204" pitchFamily="34" charset="0"/>
                <a:cs typeface="Calibri" panose="020F0502020204030204" pitchFamily="34" charset="0"/>
              </a:rPr>
              <a:t>Συλλογή δεδομένων: </a:t>
            </a:r>
          </a:p>
          <a:p>
            <a:pPr>
              <a:lnSpc>
                <a:spcPct val="150000"/>
              </a:lnSpc>
            </a:pPr>
            <a:r>
              <a:rPr lang="el-GR" b="1" dirty="0" smtClean="0">
                <a:latin typeface="Calibri" panose="020F0502020204030204" pitchFamily="34" charset="0"/>
                <a:cs typeface="Calibri" panose="020F0502020204030204" pitchFamily="34" charset="0"/>
              </a:rPr>
              <a:t>Ερωτηματολόγια (Κλειστού και Ανοικτού τύπου ερωτήσεις)</a:t>
            </a:r>
          </a:p>
          <a:p>
            <a:pPr marL="342900" indent="-342900">
              <a:lnSpc>
                <a:spcPct val="150000"/>
              </a:lnSpc>
              <a:buFont typeface="Wingdings" panose="05000000000000000000" pitchFamily="2" charset="2"/>
              <a:buChar char="q"/>
            </a:pPr>
            <a:r>
              <a:rPr lang="el-GR" dirty="0" smtClean="0">
                <a:latin typeface="Calibri" panose="020F0502020204030204" pitchFamily="34" charset="0"/>
                <a:cs typeface="Calibri" panose="020F0502020204030204" pitchFamily="34" charset="0"/>
              </a:rPr>
              <a:t>Επεξεργασία δεδομένων: </a:t>
            </a:r>
          </a:p>
          <a:p>
            <a:pPr>
              <a:lnSpc>
                <a:spcPct val="150000"/>
              </a:lnSpc>
            </a:pPr>
            <a:r>
              <a:rPr lang="el-GR" b="1" dirty="0" smtClean="0">
                <a:latin typeface="Calibri" panose="020F0502020204030204" pitchFamily="34" charset="0"/>
                <a:cs typeface="Calibri" panose="020F0502020204030204" pitchFamily="34" charset="0"/>
              </a:rPr>
              <a:t>Ανάλυση περιεχομένου</a:t>
            </a:r>
            <a:r>
              <a:rPr lang="el-GR" dirty="0" smtClean="0">
                <a:latin typeface="Calibri" panose="020F0502020204030204" pitchFamily="34" charset="0"/>
                <a:cs typeface="Calibri" panose="020F0502020204030204" pitchFamily="34" charset="0"/>
              </a:rPr>
              <a:t>, </a:t>
            </a:r>
            <a:r>
              <a:rPr lang="el-GR" b="1" dirty="0">
                <a:latin typeface="Calibri" panose="020F0502020204030204" pitchFamily="34" charset="0"/>
                <a:cs typeface="Calibri" panose="020F0502020204030204" pitchFamily="34" charset="0"/>
              </a:rPr>
              <a:t>SPSS 20.0 </a:t>
            </a:r>
            <a:r>
              <a:rPr lang="en-US" b="1" dirty="0" smtClean="0">
                <a:latin typeface="Calibri" panose="020F0502020204030204" pitchFamily="34" charset="0"/>
                <a:cs typeface="Calibri" panose="020F0502020204030204" pitchFamily="34" charset="0"/>
              </a:rPr>
              <a:t>&amp;</a:t>
            </a:r>
            <a:r>
              <a:rPr lang="el-GR" b="1" dirty="0" smtClean="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Atlas</a:t>
            </a:r>
            <a:endParaRPr lang="el-GR" b="1" dirty="0" smtClean="0">
              <a:latin typeface="Calibri" panose="020F0502020204030204" pitchFamily="34" charset="0"/>
              <a:cs typeface="Calibri" panose="020F0502020204030204" pitchFamily="34" charset="0"/>
            </a:endParaRPr>
          </a:p>
          <a:p>
            <a:pPr marL="457200" indent="-457200">
              <a:lnSpc>
                <a:spcPct val="150000"/>
              </a:lnSpc>
              <a:buFont typeface="Wingdings" panose="05000000000000000000" pitchFamily="2" charset="2"/>
              <a:buChar char="q"/>
            </a:pPr>
            <a:r>
              <a:rPr lang="el-GR" dirty="0" smtClean="0">
                <a:latin typeface="Calibri" panose="020F0502020204030204" pitchFamily="34" charset="0"/>
                <a:cs typeface="Calibri" panose="020F0502020204030204" pitchFamily="34" charset="0"/>
              </a:rPr>
              <a:t>Συμμετέχοντες:  </a:t>
            </a:r>
          </a:p>
          <a:p>
            <a:pPr>
              <a:lnSpc>
                <a:spcPct val="150000"/>
              </a:lnSpc>
            </a:pPr>
            <a:r>
              <a:rPr lang="el-GR" b="1" dirty="0" smtClean="0">
                <a:latin typeface="Calibri" panose="020F0502020204030204" pitchFamily="34" charset="0"/>
                <a:cs typeface="Calibri" panose="020F0502020204030204" pitchFamily="34" charset="0"/>
              </a:rPr>
              <a:t>13 μαθητές, Β’ Τάξη,  1</a:t>
            </a:r>
            <a:r>
              <a:rPr lang="el-GR" b="1" baseline="30000" dirty="0" smtClean="0">
                <a:latin typeface="Calibri" panose="020F0502020204030204" pitchFamily="34" charset="0"/>
                <a:cs typeface="Calibri" panose="020F0502020204030204" pitchFamily="34" charset="0"/>
              </a:rPr>
              <a:t>ο</a:t>
            </a:r>
            <a:r>
              <a:rPr lang="el-GR" b="1" dirty="0" smtClean="0">
                <a:latin typeface="Calibri" panose="020F0502020204030204" pitchFamily="34" charset="0"/>
                <a:cs typeface="Calibri" panose="020F0502020204030204" pitchFamily="34" charset="0"/>
              </a:rPr>
              <a:t> Δημοτικό Σχολείο Περάματος </a:t>
            </a:r>
          </a:p>
          <a:p>
            <a:pPr>
              <a:lnSpc>
                <a:spcPct val="150000"/>
              </a:lnSpc>
            </a:pPr>
            <a:r>
              <a:rPr lang="el-GR" b="1" dirty="0" smtClean="0">
                <a:latin typeface="Calibri" panose="020F0502020204030204" pitchFamily="34" charset="0"/>
                <a:cs typeface="Calibri" panose="020F0502020204030204" pitchFamily="34" charset="0"/>
              </a:rPr>
              <a:t>(7 κορίτσια &amp; 6 αγόρια)</a:t>
            </a:r>
          </a:p>
          <a:p>
            <a:pPr marL="342900" indent="-342900">
              <a:lnSpc>
                <a:spcPct val="150000"/>
              </a:lnSpc>
              <a:buFont typeface="Wingdings" panose="05000000000000000000" pitchFamily="2" charset="2"/>
              <a:buChar char="q"/>
            </a:pPr>
            <a:r>
              <a:rPr lang="el-GR" dirty="0" smtClean="0">
                <a:latin typeface="Calibri" panose="020F0502020204030204" pitchFamily="34" charset="0"/>
                <a:cs typeface="Calibri" panose="020F0502020204030204" pitchFamily="34" charset="0"/>
              </a:rPr>
              <a:t>Περίοδος παρέμβασης: </a:t>
            </a:r>
          </a:p>
          <a:p>
            <a:pPr>
              <a:lnSpc>
                <a:spcPct val="150000"/>
              </a:lnSpc>
            </a:pPr>
            <a:r>
              <a:rPr lang="el-GR" b="1" dirty="0" smtClean="0">
                <a:latin typeface="Calibri" panose="020F0502020204030204" pitchFamily="34" charset="0"/>
                <a:cs typeface="Calibri" panose="020F0502020204030204" pitchFamily="34" charset="0"/>
              </a:rPr>
              <a:t>Μάιος 2019 – Οκτώβριος 2019 </a:t>
            </a:r>
          </a:p>
          <a:p>
            <a:endParaRPr lang="el-GR" dirty="0"/>
          </a:p>
        </p:txBody>
      </p:sp>
    </p:spTree>
    <p:extLst>
      <p:ext uri="{BB962C8B-B14F-4D97-AF65-F5344CB8AC3E}">
        <p14:creationId xmlns:p14="http://schemas.microsoft.com/office/powerpoint/2010/main" val="38779001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475656" y="620688"/>
            <a:ext cx="7776864"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Μεθοδολογία έρευνας 3/3</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6" name="2 - TextBox"/>
          <p:cNvSpPr txBox="1"/>
          <p:nvPr/>
        </p:nvSpPr>
        <p:spPr>
          <a:xfrm>
            <a:off x="1331640" y="1815205"/>
            <a:ext cx="7632848" cy="4801314"/>
          </a:xfrm>
          <a:prstGeom prst="rect">
            <a:avLst/>
          </a:prstGeom>
          <a:solidFill>
            <a:srgbClr val="EDBE9B"/>
          </a:solidFill>
        </p:spPr>
        <p:txBody>
          <a:bodyPr wrap="square" rtlCol="0">
            <a:spAutoFit/>
          </a:bodyPr>
          <a:lstStyle/>
          <a:p>
            <a:r>
              <a:rPr lang="el-GR" dirty="0"/>
              <a:t>Για τη </a:t>
            </a:r>
            <a:r>
              <a:rPr lang="el-GR" dirty="0" smtClean="0"/>
              <a:t>συλλογή </a:t>
            </a:r>
            <a:r>
              <a:rPr lang="el-GR" dirty="0"/>
              <a:t>των </a:t>
            </a:r>
            <a:r>
              <a:rPr lang="el-GR" dirty="0" smtClean="0"/>
              <a:t>αποτελεσμάτων:</a:t>
            </a:r>
          </a:p>
          <a:p>
            <a:endParaRPr lang="el-GR" dirty="0"/>
          </a:p>
          <a:p>
            <a:pPr marL="285750" indent="-285750">
              <a:buFont typeface="Wingdings" panose="05000000000000000000" pitchFamily="2" charset="2"/>
              <a:buChar char="ü"/>
            </a:pPr>
            <a:r>
              <a:rPr lang="el-GR" dirty="0" smtClean="0"/>
              <a:t>Ερωτηματολόγια </a:t>
            </a:r>
            <a:r>
              <a:rPr lang="el-GR" dirty="0" err="1" smtClean="0"/>
              <a:t>πενταβάθμιας</a:t>
            </a:r>
            <a:r>
              <a:rPr lang="el-GR" dirty="0" smtClean="0"/>
              <a:t> διαβαθμισμένης κλίμακας </a:t>
            </a:r>
            <a:r>
              <a:rPr lang="el-GR" dirty="0" err="1"/>
              <a:t>Λίκερτ</a:t>
            </a:r>
            <a:r>
              <a:rPr lang="el-GR" dirty="0"/>
              <a:t> </a:t>
            </a:r>
            <a:r>
              <a:rPr lang="el-GR" dirty="0" smtClean="0"/>
              <a:t>με </a:t>
            </a:r>
            <a:r>
              <a:rPr lang="el-GR" dirty="0"/>
              <a:t>απαντήσεις «Καθόλου», «Λίγο», «Αρκετά», «Πολύ», «Πάρα πολύ</a:t>
            </a:r>
            <a:r>
              <a:rPr lang="el-GR" dirty="0" smtClean="0"/>
              <a:t>»</a:t>
            </a:r>
            <a:r>
              <a:rPr lang="el-GR" dirty="0"/>
              <a:t> (Τζανή, 2005) </a:t>
            </a:r>
            <a:endParaRPr lang="el-GR" dirty="0" smtClean="0"/>
          </a:p>
          <a:p>
            <a:pPr marL="285750" indent="-285750">
              <a:buFont typeface="Wingdings" panose="05000000000000000000" pitchFamily="2" charset="2"/>
              <a:buChar char="ü"/>
            </a:pPr>
            <a:r>
              <a:rPr lang="el-GR" dirty="0" smtClean="0"/>
              <a:t>Ερώτηση ανοικτού τύπου</a:t>
            </a:r>
          </a:p>
          <a:p>
            <a:endParaRPr lang="el-GR" dirty="0"/>
          </a:p>
          <a:p>
            <a:r>
              <a:rPr lang="el-GR" dirty="0" smtClean="0"/>
              <a:t>Για τη διεξαγωγή των αποτελεσμάτων:</a:t>
            </a:r>
          </a:p>
          <a:p>
            <a:endParaRPr lang="el-GR" dirty="0" smtClean="0"/>
          </a:p>
          <a:p>
            <a:pPr marL="285750" indent="-285750">
              <a:buFont typeface="Wingdings" panose="05000000000000000000" pitchFamily="2" charset="2"/>
              <a:buChar char="ü"/>
            </a:pPr>
            <a:r>
              <a:rPr lang="el-GR" dirty="0"/>
              <a:t>Χ</a:t>
            </a:r>
            <a:r>
              <a:rPr lang="el-GR" dirty="0" smtClean="0"/>
              <a:t>ρησιμοποιήθηκαν </a:t>
            </a:r>
            <a:r>
              <a:rPr lang="el-GR" dirty="0"/>
              <a:t>οι τιμές «Μέσος Όρος» (Μ.Ο</a:t>
            </a:r>
            <a:r>
              <a:rPr lang="el-GR" dirty="0" smtClean="0"/>
              <a:t>.), το εργαλείο </a:t>
            </a:r>
            <a:r>
              <a:rPr lang="el-GR" dirty="0"/>
              <a:t>t-</a:t>
            </a:r>
            <a:r>
              <a:rPr lang="el-GR" dirty="0" err="1"/>
              <a:t>tes</a:t>
            </a:r>
            <a:r>
              <a:rPr lang="en-US" dirty="0" smtClean="0"/>
              <a:t>t</a:t>
            </a:r>
            <a:r>
              <a:rPr lang="el-GR" dirty="0"/>
              <a:t> </a:t>
            </a:r>
            <a:r>
              <a:rPr lang="el-GR" dirty="0" smtClean="0"/>
              <a:t>και </a:t>
            </a:r>
            <a:r>
              <a:rPr lang="el-GR" dirty="0"/>
              <a:t>το επίπεδο στατιστικής σημαντικότητας ορίστηκε στο p&lt;0,05</a:t>
            </a:r>
            <a:r>
              <a:rPr lang="el-GR" dirty="0" smtClean="0"/>
              <a:t>.</a:t>
            </a:r>
          </a:p>
          <a:p>
            <a:pPr marL="285750" indent="-285750">
              <a:buFont typeface="Wingdings" panose="05000000000000000000" pitchFamily="2" charset="2"/>
              <a:buChar char="ü"/>
            </a:pPr>
            <a:endParaRPr lang="el-GR" dirty="0"/>
          </a:p>
          <a:p>
            <a:r>
              <a:rPr lang="el-GR" dirty="0"/>
              <a:t>Για τα δεδομένα ερωτήσεων ανοικτού τύπου </a:t>
            </a:r>
            <a:r>
              <a:rPr lang="el-GR" dirty="0" smtClean="0"/>
              <a:t>:</a:t>
            </a:r>
          </a:p>
          <a:p>
            <a:endParaRPr lang="el-GR" dirty="0" smtClean="0"/>
          </a:p>
          <a:p>
            <a:pPr marL="285750" indent="-285750">
              <a:buFont typeface="Wingdings" panose="05000000000000000000" pitchFamily="2" charset="2"/>
              <a:buChar char="ü"/>
            </a:pPr>
            <a:r>
              <a:rPr lang="el-GR" dirty="0" smtClean="0"/>
              <a:t>Ως </a:t>
            </a:r>
            <a:r>
              <a:rPr lang="el-GR" dirty="0"/>
              <a:t>μονάδα ανάλυσης ορίστηκε η νοηματική περίοδος. </a:t>
            </a:r>
          </a:p>
          <a:p>
            <a:pPr marL="285750" indent="-285750">
              <a:buFont typeface="Wingdings" panose="05000000000000000000" pitchFamily="2" charset="2"/>
              <a:buChar char="ü"/>
            </a:pPr>
            <a:endParaRPr lang="el-GR" dirty="0"/>
          </a:p>
        </p:txBody>
      </p:sp>
      <p:sp>
        <p:nvSpPr>
          <p:cNvPr id="4" name="Ορθογώνιο 3"/>
          <p:cNvSpPr/>
          <p:nvPr/>
        </p:nvSpPr>
        <p:spPr>
          <a:xfrm>
            <a:off x="3635896" y="1275146"/>
            <a:ext cx="3447290" cy="461665"/>
          </a:xfrm>
          <a:prstGeom prst="rect">
            <a:avLst/>
          </a:prstGeom>
        </p:spPr>
        <p:txBody>
          <a:bodyPr wrap="none">
            <a:spAutoFit/>
          </a:bodyPr>
          <a:lstStyle/>
          <a:p>
            <a:r>
              <a:rPr lang="el-GR" sz="2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Συλλογή και επεξεργασία</a:t>
            </a:r>
            <a:endParaRPr lang="el-GR" sz="2400" dirty="0"/>
          </a:p>
        </p:txBody>
      </p:sp>
    </p:spTree>
    <p:extLst>
      <p:ext uri="{BB962C8B-B14F-4D97-AF65-F5344CB8AC3E}">
        <p14:creationId xmlns:p14="http://schemas.microsoft.com/office/powerpoint/2010/main" val="40455965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92696"/>
            <a:ext cx="4104456"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Αποτελέσματα 1/3</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6" name="Διάγραμμα 5"/>
          <p:cNvGraphicFramePr/>
          <p:nvPr>
            <p:extLst>
              <p:ext uri="{D42A27DB-BD31-4B8C-83A1-F6EECF244321}">
                <p14:modId xmlns:p14="http://schemas.microsoft.com/office/powerpoint/2010/main" val="3464069883"/>
              </p:ext>
            </p:extLst>
          </p:nvPr>
        </p:nvGraphicFramePr>
        <p:xfrm>
          <a:off x="1467871" y="1484784"/>
          <a:ext cx="7128792" cy="4968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5095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19307" y="249479"/>
            <a:ext cx="7741263" cy="1219341"/>
          </a:xfrm>
        </p:spPr>
        <p:txBody>
          <a:bodyPr>
            <a:noAutofit/>
          </a:bodyPr>
          <a:lstStyle/>
          <a:p>
            <a:r>
              <a:rPr lang="el-GR" sz="32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Σκοπός και στόχοι της Διπλωματικής Εργασίας</a:t>
            </a:r>
            <a:endParaRPr lang="el-GR" sz="32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9 - Ορθογώνιο"/>
          <p:cNvSpPr/>
          <p:nvPr/>
        </p:nvSpPr>
        <p:spPr>
          <a:xfrm>
            <a:off x="1053625" y="3561967"/>
            <a:ext cx="7770186" cy="2677656"/>
          </a:xfrm>
          <a:prstGeom prst="rect">
            <a:avLst/>
          </a:prstGeom>
          <a:ln>
            <a:solidFill>
              <a:schemeClr val="tx1"/>
            </a:solidFill>
          </a:ln>
        </p:spPr>
        <p:txBody>
          <a:bodyPr wrap="square">
            <a:spAutoFit/>
          </a:bodyPr>
          <a:lstStyle/>
          <a:p>
            <a:pPr algn="ctr"/>
            <a:r>
              <a:rPr lang="el-GR" sz="2400" b="1" dirty="0" smtClean="0">
                <a:latin typeface="Calibri" panose="020F0502020204030204" pitchFamily="34" charset="0"/>
                <a:cs typeface="Calibri" panose="020F0502020204030204" pitchFamily="34" charset="0"/>
              </a:rPr>
              <a:t>Στόχοι</a:t>
            </a:r>
          </a:p>
          <a:p>
            <a:pPr marL="342900" indent="-342900" algn="ctr">
              <a:buFont typeface="Arial" panose="020B0604020202020204" pitchFamily="34" charset="0"/>
              <a:buChar char="•"/>
            </a:pPr>
            <a:r>
              <a:rPr lang="el-GR" sz="2400" dirty="0" smtClean="0">
                <a:latin typeface="Calibri" panose="020F0502020204030204" pitchFamily="34" charset="0"/>
                <a:cs typeface="Calibri" panose="020F0502020204030204" pitchFamily="34" charset="0"/>
              </a:rPr>
              <a:t>Ενεργοποίηση </a:t>
            </a:r>
            <a:r>
              <a:rPr lang="el-GR" sz="2400" dirty="0">
                <a:latin typeface="Calibri" panose="020F0502020204030204" pitchFamily="34" charset="0"/>
                <a:cs typeface="Calibri" panose="020F0502020204030204" pitchFamily="34" charset="0"/>
              </a:rPr>
              <a:t>του ενδιαφέροντος μαθητών δημοτικού για την προφορική αφήγηση </a:t>
            </a:r>
            <a:r>
              <a:rPr lang="el-GR" sz="2400" dirty="0" smtClean="0">
                <a:latin typeface="Calibri" panose="020F0502020204030204" pitchFamily="34" charset="0"/>
                <a:cs typeface="Calibri" panose="020F0502020204030204" pitchFamily="34" charset="0"/>
              </a:rPr>
              <a:t>και ενίσχυση </a:t>
            </a:r>
            <a:r>
              <a:rPr lang="el-GR" sz="2400" dirty="0">
                <a:latin typeface="Calibri" panose="020F0502020204030204" pitchFamily="34" charset="0"/>
                <a:cs typeface="Calibri" panose="020F0502020204030204" pitchFamily="34" charset="0"/>
              </a:rPr>
              <a:t>της δημιουργικότητας και της </a:t>
            </a:r>
            <a:r>
              <a:rPr lang="el-GR" sz="2400" dirty="0" smtClean="0">
                <a:latin typeface="Calibri" panose="020F0502020204030204" pitchFamily="34" charset="0"/>
                <a:cs typeface="Calibri" panose="020F0502020204030204" pitchFamily="34" charset="0"/>
              </a:rPr>
              <a:t>φαντασίας.</a:t>
            </a:r>
            <a:endParaRPr lang="el-GR" sz="2400" dirty="0">
              <a:latin typeface="Calibri" panose="020F0502020204030204" pitchFamily="34" charset="0"/>
              <a:cs typeface="Calibri" panose="020F0502020204030204" pitchFamily="34" charset="0"/>
            </a:endParaRPr>
          </a:p>
          <a:p>
            <a:pPr marL="342900" indent="-342900" algn="ctr">
              <a:buFont typeface="Arial" panose="020B0604020202020204" pitchFamily="34" charset="0"/>
              <a:buChar char="•"/>
            </a:pPr>
            <a:r>
              <a:rPr lang="el-GR" sz="2400" dirty="0" smtClean="0">
                <a:latin typeface="Calibri" panose="020F0502020204030204" pitchFamily="34" charset="0"/>
                <a:cs typeface="Calibri" panose="020F0502020204030204" pitchFamily="34" charset="0"/>
              </a:rPr>
              <a:t>Σχεδιασμός και εφαρμογή ΕΥ με τη βοήθεια ψηφιακής αφήγησης </a:t>
            </a:r>
          </a:p>
          <a:p>
            <a:pPr marL="342900" indent="-342900" algn="ctr">
              <a:buFont typeface="Arial" panose="020B0604020202020204" pitchFamily="34" charset="0"/>
              <a:buChar char="•"/>
            </a:pPr>
            <a:r>
              <a:rPr lang="el-GR" sz="2400" dirty="0" smtClean="0">
                <a:latin typeface="Calibri" panose="020F0502020204030204" pitchFamily="34" charset="0"/>
                <a:cs typeface="Calibri" panose="020F0502020204030204" pitchFamily="34" charset="0"/>
              </a:rPr>
              <a:t>Αξιολόγηση και αποτίμηση του ΕΥ από τους μαθητές</a:t>
            </a:r>
            <a:endParaRPr lang="el-GR" sz="2400" dirty="0">
              <a:latin typeface="Calibri" panose="020F0502020204030204" pitchFamily="34" charset="0"/>
              <a:cs typeface="Calibri" panose="020F0502020204030204" pitchFamily="34" charset="0"/>
            </a:endParaRPr>
          </a:p>
        </p:txBody>
      </p:sp>
      <p:sp>
        <p:nvSpPr>
          <p:cNvPr id="6" name="9 - Ορθογώνιο"/>
          <p:cNvSpPr/>
          <p:nvPr/>
        </p:nvSpPr>
        <p:spPr>
          <a:xfrm>
            <a:off x="1053625" y="1730563"/>
            <a:ext cx="7770186" cy="1569660"/>
          </a:xfrm>
          <a:prstGeom prst="rect">
            <a:avLst/>
          </a:prstGeom>
          <a:solidFill>
            <a:schemeClr val="bg1"/>
          </a:solidFill>
          <a:ln>
            <a:solidFill>
              <a:schemeClr val="tx1"/>
            </a:solidFill>
          </a:ln>
        </p:spPr>
        <p:txBody>
          <a:bodyPr wrap="square">
            <a:spAutoFit/>
          </a:bodyPr>
          <a:lstStyle/>
          <a:p>
            <a:pPr marL="342900" indent="-342900" algn="ctr">
              <a:buFont typeface="Arial" panose="020B0604020202020204" pitchFamily="34" charset="0"/>
              <a:buChar char="•"/>
            </a:pPr>
            <a:endParaRPr lang="el-GR" sz="2400" dirty="0" smtClean="0">
              <a:latin typeface="Calibri" panose="020F0502020204030204" pitchFamily="34" charset="0"/>
              <a:cs typeface="Calibri" panose="020F0502020204030204" pitchFamily="34" charset="0"/>
            </a:endParaRPr>
          </a:p>
          <a:p>
            <a:pPr algn="ctr"/>
            <a:r>
              <a:rPr lang="el-GR" sz="2400" dirty="0" smtClean="0">
                <a:latin typeface="Calibri" panose="020F0502020204030204" pitchFamily="34" charset="0"/>
                <a:cs typeface="Calibri" panose="020F0502020204030204" pitchFamily="34" charset="0"/>
              </a:rPr>
              <a:t>Σχεδιασμός εκπαιδευτικού υλικού με τη βοήθεια της ψηφιακής αφήγησης για την ενεργοποίηση του ενδιαφέροντος των μαθητών για την αφήγηση παραμυθιού</a:t>
            </a:r>
            <a:endParaRPr lang="el-GR" sz="2400" dirty="0">
              <a:latin typeface="Calibri" panose="020F0502020204030204" pitchFamily="34" charset="0"/>
              <a:cs typeface="Calibri" panose="020F0502020204030204" pitchFamily="34" charset="0"/>
            </a:endParaRPr>
          </a:p>
        </p:txBody>
      </p:sp>
      <p:pic>
        <p:nvPicPr>
          <p:cNvPr id="5" name="Picture 4" descr="Αποτέλεσμα εικόνας για target 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899592" y="1554244"/>
            <a:ext cx="648072" cy="682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2648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92696"/>
            <a:ext cx="4104456"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Αποτελέσματα 2/3</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6" name="Διάγραμμα 5"/>
          <p:cNvGraphicFramePr/>
          <p:nvPr>
            <p:extLst>
              <p:ext uri="{D42A27DB-BD31-4B8C-83A1-F6EECF244321}">
                <p14:modId xmlns:p14="http://schemas.microsoft.com/office/powerpoint/2010/main" val="1692595465"/>
              </p:ext>
            </p:extLst>
          </p:nvPr>
        </p:nvGraphicFramePr>
        <p:xfrm>
          <a:off x="1475656" y="1556792"/>
          <a:ext cx="705678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18034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75656" y="692696"/>
            <a:ext cx="4104456"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Αποτελέσματα 3/3</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6" name="Διάγραμμα 5"/>
          <p:cNvGraphicFramePr/>
          <p:nvPr>
            <p:extLst>
              <p:ext uri="{D42A27DB-BD31-4B8C-83A1-F6EECF244321}">
                <p14:modId xmlns:p14="http://schemas.microsoft.com/office/powerpoint/2010/main" val="552408207"/>
              </p:ext>
            </p:extLst>
          </p:nvPr>
        </p:nvGraphicFramePr>
        <p:xfrm>
          <a:off x="1475656" y="1556792"/>
          <a:ext cx="705678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0403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94847" y="692696"/>
            <a:ext cx="7776864"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Συμπεράσματα</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9 - Ορθογώνιο"/>
          <p:cNvSpPr/>
          <p:nvPr/>
        </p:nvSpPr>
        <p:spPr>
          <a:xfrm>
            <a:off x="827584" y="1124744"/>
            <a:ext cx="7992888" cy="584775"/>
          </a:xfrm>
          <a:prstGeom prst="rect">
            <a:avLst/>
          </a:prstGeom>
        </p:spPr>
        <p:txBody>
          <a:bodyPr wrap="square">
            <a:spAutoFit/>
          </a:bodyPr>
          <a:lstStyle/>
          <a:p>
            <a:r>
              <a:rPr lang="el-GR" sz="3200" dirty="0" smtClean="0"/>
              <a:t>.</a:t>
            </a:r>
            <a:endParaRPr lang="el-GR" sz="3200" dirty="0"/>
          </a:p>
        </p:txBody>
      </p:sp>
      <p:graphicFrame>
        <p:nvGraphicFramePr>
          <p:cNvPr id="5" name="Διάγραμμα 4"/>
          <p:cNvGraphicFramePr/>
          <p:nvPr>
            <p:extLst>
              <p:ext uri="{D42A27DB-BD31-4B8C-83A1-F6EECF244321}">
                <p14:modId xmlns:p14="http://schemas.microsoft.com/office/powerpoint/2010/main" val="3727528294"/>
              </p:ext>
            </p:extLst>
          </p:nvPr>
        </p:nvGraphicFramePr>
        <p:xfrm>
          <a:off x="827584" y="1268760"/>
          <a:ext cx="8316416"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4983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1394847" y="692696"/>
            <a:ext cx="7776864" cy="576064"/>
          </a:xfrm>
        </p:spPr>
        <p:txBody>
          <a:bodyPr>
            <a:noAutofit/>
          </a:bodyPr>
          <a:lstStyle/>
          <a:p>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Περιορισμοί - Προτάσεις</a:t>
            </a:r>
            <a:endParaRPr lang="el-GR" sz="4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Ορθογώνιο 4"/>
          <p:cNvSpPr/>
          <p:nvPr/>
        </p:nvSpPr>
        <p:spPr>
          <a:xfrm>
            <a:off x="1373628" y="1768739"/>
            <a:ext cx="2061951" cy="487506"/>
          </a:xfrm>
          <a:prstGeom prst="rect">
            <a:avLst/>
          </a:prstGeom>
        </p:spPr>
        <p:txBody>
          <a:bodyPr wrap="square">
            <a:spAutoFit/>
          </a:bodyPr>
          <a:lstStyle/>
          <a:p>
            <a:pPr lvl="0" algn="just">
              <a:lnSpc>
                <a:spcPct val="107000"/>
              </a:lnSpc>
              <a:spcAft>
                <a:spcPts val="0"/>
              </a:spcAft>
            </a:pP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Περιορισμοί</a:t>
            </a:r>
            <a:endParaRPr lang="el-GR" sz="2400" dirty="0">
              <a:solidFill>
                <a:srgbClr val="931B1B"/>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Ορθογώνιο 6"/>
          <p:cNvSpPr/>
          <p:nvPr/>
        </p:nvSpPr>
        <p:spPr>
          <a:xfrm>
            <a:off x="1373628" y="4201874"/>
            <a:ext cx="1584176" cy="487506"/>
          </a:xfrm>
          <a:prstGeom prst="rect">
            <a:avLst/>
          </a:prstGeom>
        </p:spPr>
        <p:txBody>
          <a:bodyPr wrap="square">
            <a:spAutoFit/>
          </a:bodyPr>
          <a:lstStyle/>
          <a:p>
            <a:pPr lvl="0" algn="just">
              <a:lnSpc>
                <a:spcPct val="107000"/>
              </a:lnSpc>
              <a:spcAft>
                <a:spcPts val="0"/>
              </a:spcAft>
            </a:pPr>
            <a:r>
              <a:rPr lang="el-GR" sz="2400" dirty="0" smtClean="0">
                <a:solidFill>
                  <a:srgbClr val="931B1B"/>
                </a:solidFill>
                <a:latin typeface="Calibri" panose="020F0502020204030204" pitchFamily="34" charset="0"/>
                <a:ea typeface="Calibri" panose="020F0502020204030204" pitchFamily="34" charset="0"/>
                <a:cs typeface="Times New Roman" panose="02020603050405020304" pitchFamily="18" charset="0"/>
              </a:rPr>
              <a:t>Προτάσεις</a:t>
            </a:r>
            <a:endParaRPr lang="el-GR" sz="2400" dirty="0">
              <a:solidFill>
                <a:srgbClr val="931B1B"/>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Ορθογώνιο 7"/>
          <p:cNvSpPr/>
          <p:nvPr/>
        </p:nvSpPr>
        <p:spPr>
          <a:xfrm>
            <a:off x="1373628" y="2383574"/>
            <a:ext cx="7219231" cy="1631216"/>
          </a:xfrm>
          <a:prstGeom prst="rect">
            <a:avLst/>
          </a:prstGeom>
          <a:ln>
            <a:solidFill>
              <a:schemeClr val="tx1"/>
            </a:solidFill>
          </a:ln>
        </p:spPr>
        <p:txBody>
          <a:bodyPr wrap="square">
            <a:spAutoFit/>
          </a:bodyPr>
          <a:lstStyle/>
          <a:p>
            <a:pPr marL="342900" indent="-342900">
              <a:buFont typeface="Wingdings" panose="05000000000000000000" pitchFamily="2" charset="2"/>
              <a:buChar char="ü"/>
            </a:pPr>
            <a:r>
              <a:rPr lang="el-GR" sz="2000" dirty="0">
                <a:latin typeface="Calibri" panose="020F0502020204030204" pitchFamily="34" charset="0"/>
                <a:cs typeface="Calibri" panose="020F0502020204030204" pitchFamily="34" charset="0"/>
              </a:rPr>
              <a:t>Μικρό δείγμα – Δείγμα </a:t>
            </a:r>
            <a:r>
              <a:rPr lang="el-GR" sz="2000" dirty="0" smtClean="0">
                <a:latin typeface="Calibri" panose="020F0502020204030204" pitchFamily="34" charset="0"/>
                <a:cs typeface="Calibri" panose="020F0502020204030204" pitchFamily="34" charset="0"/>
              </a:rPr>
              <a:t>ευκολίας </a:t>
            </a:r>
            <a:r>
              <a:rPr lang="el-GR" sz="2000" dirty="0" smtClean="0">
                <a:latin typeface="Calibri" panose="020F0502020204030204" pitchFamily="34" charset="0"/>
                <a:cs typeface="Calibri" panose="020F0502020204030204" pitchFamily="34" charset="0"/>
                <a:sym typeface="Wingdings" panose="05000000000000000000" pitchFamily="2" charset="2"/>
              </a:rPr>
              <a:t> </a:t>
            </a:r>
            <a:r>
              <a:rPr lang="el-GR" sz="2000" dirty="0" smtClean="0">
                <a:latin typeface="Calibri" panose="020F0502020204030204" pitchFamily="34" charset="0"/>
                <a:ea typeface="Calibri" panose="020F0502020204030204" pitchFamily="34" charset="0"/>
                <a:cs typeface="Calibri" panose="020F0502020204030204" pitchFamily="34" charset="0"/>
              </a:rPr>
              <a:t>Αδυναμία γενίκευσης των αποτελεσμάτων </a:t>
            </a:r>
          </a:p>
          <a:p>
            <a:pPr marL="342900" indent="-342900">
              <a:buFont typeface="Wingdings" panose="05000000000000000000" pitchFamily="2" charset="2"/>
              <a:buChar char="ü"/>
            </a:pPr>
            <a:r>
              <a:rPr lang="el-GR" sz="2000" dirty="0" smtClean="0">
                <a:latin typeface="Calibri" panose="020F0502020204030204" pitchFamily="34" charset="0"/>
                <a:ea typeface="Calibri" panose="020F0502020204030204" pitchFamily="34" charset="0"/>
                <a:cs typeface="Calibri" panose="020F0502020204030204" pitchFamily="34" charset="0"/>
              </a:rPr>
              <a:t>Αδυναμία συλλογής ευρημάτων σχετικά με την επίδοση των μαθητών στις δραστηριότητες του ΕΥ</a:t>
            </a:r>
          </a:p>
          <a:p>
            <a:pPr marL="342900" indent="-342900">
              <a:buFont typeface="Wingdings" panose="05000000000000000000" pitchFamily="2" charset="2"/>
              <a:buChar char="ü"/>
            </a:pPr>
            <a:r>
              <a:rPr lang="el-GR" sz="2000" dirty="0" smtClean="0">
                <a:latin typeface="Calibri" panose="020F0502020204030204" pitchFamily="34" charset="0"/>
                <a:cs typeface="Calibri" panose="020F0502020204030204" pitchFamily="34" charset="0"/>
              </a:rPr>
              <a:t>Μη κατάλληλες συνθήκες διεξαγωγής της παρέμβασης</a:t>
            </a:r>
            <a:endParaRPr lang="el-GR" sz="2000" dirty="0">
              <a:latin typeface="Calibri" panose="020F0502020204030204" pitchFamily="34" charset="0"/>
              <a:cs typeface="Calibri" panose="020F0502020204030204" pitchFamily="34" charset="0"/>
            </a:endParaRPr>
          </a:p>
        </p:txBody>
      </p:sp>
      <p:sp>
        <p:nvSpPr>
          <p:cNvPr id="9" name="Ορθογώνιο 8"/>
          <p:cNvSpPr/>
          <p:nvPr/>
        </p:nvSpPr>
        <p:spPr>
          <a:xfrm>
            <a:off x="1394847" y="4821827"/>
            <a:ext cx="7219231" cy="1631216"/>
          </a:xfrm>
          <a:prstGeom prst="rect">
            <a:avLst/>
          </a:prstGeom>
          <a:ln>
            <a:solidFill>
              <a:schemeClr val="tx1"/>
            </a:solidFill>
          </a:ln>
        </p:spPr>
        <p:txBody>
          <a:bodyPr wrap="square">
            <a:spAutoFit/>
          </a:bodyPr>
          <a:lstStyle/>
          <a:p>
            <a:r>
              <a:rPr lang="el-GR" sz="2000" dirty="0" smtClean="0">
                <a:latin typeface="Calibri" panose="020F0502020204030204" pitchFamily="34" charset="0"/>
                <a:cs typeface="Calibri" panose="020F0502020204030204" pitchFamily="34" charset="0"/>
              </a:rPr>
              <a:t>Επέκταση έρευνας όσον αφορά την :</a:t>
            </a:r>
          </a:p>
          <a:p>
            <a:pPr marL="342900" indent="-342900">
              <a:buFont typeface="Wingdings" panose="05000000000000000000" pitchFamily="2" charset="2"/>
              <a:buChar char="ü"/>
            </a:pPr>
            <a:r>
              <a:rPr lang="el-GR" sz="2000" dirty="0" smtClean="0">
                <a:latin typeface="Calibri" panose="020F0502020204030204" pitchFamily="34" charset="0"/>
                <a:cs typeface="Calibri" panose="020F0502020204030204" pitchFamily="34" charset="0"/>
              </a:rPr>
              <a:t>ενίσχυση δεξιοτήτων παραγωγής αφηγηματικού λόγου με μετρήσιμα ποιοτικά και ποσοτικά χαρακτηριστικά</a:t>
            </a:r>
          </a:p>
          <a:p>
            <a:pPr marL="342900" indent="-342900">
              <a:buFont typeface="Wingdings" panose="05000000000000000000" pitchFamily="2" charset="2"/>
              <a:buChar char="ü"/>
            </a:pPr>
            <a:r>
              <a:rPr lang="el-GR" sz="2000" dirty="0" smtClean="0">
                <a:latin typeface="Calibri" panose="020F0502020204030204" pitchFamily="34" charset="0"/>
                <a:cs typeface="Calibri" panose="020F0502020204030204" pitchFamily="34" charset="0"/>
              </a:rPr>
              <a:t> ενίσχυση ικανοτήτων παραγωγής προφορικού λόγου για μαθητές με μαθησιακές δυσκολίες</a:t>
            </a:r>
          </a:p>
        </p:txBody>
      </p:sp>
    </p:spTree>
    <p:extLst>
      <p:ext uri="{BB962C8B-B14F-4D97-AF65-F5344CB8AC3E}">
        <p14:creationId xmlns:p14="http://schemas.microsoft.com/office/powerpoint/2010/main" val="17995889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47864" y="2492896"/>
            <a:ext cx="2448272" cy="2542482"/>
          </a:xfrm>
          <a:prstGeom prst="rect">
            <a:avLst/>
          </a:prstGeom>
        </p:spPr>
      </p:pic>
      <p:sp>
        <p:nvSpPr>
          <p:cNvPr id="4" name="9 - Ορθογώνιο"/>
          <p:cNvSpPr/>
          <p:nvPr/>
        </p:nvSpPr>
        <p:spPr>
          <a:xfrm>
            <a:off x="4067944" y="5373216"/>
            <a:ext cx="5508104" cy="1200329"/>
          </a:xfrm>
          <a:prstGeom prst="rect">
            <a:avLst/>
          </a:prstGeom>
        </p:spPr>
        <p:txBody>
          <a:bodyPr wrap="square">
            <a:spAutoFit/>
          </a:bodyPr>
          <a:lstStyle/>
          <a:p>
            <a:pPr algn="ctr"/>
            <a:r>
              <a:rPr lang="el-GR" sz="3600" dirty="0">
                <a:latin typeface="Arial Narrow" panose="020B0606020202030204" pitchFamily="34" charset="0"/>
                <a:cs typeface="Calibri" panose="020F0502020204030204" pitchFamily="34" charset="0"/>
              </a:rPr>
              <a:t>Σας ευχαριστώ για την προσοχή </a:t>
            </a:r>
            <a:r>
              <a:rPr lang="el-GR" sz="3600" dirty="0" smtClean="0">
                <a:latin typeface="Arial Narrow" panose="020B0606020202030204" pitchFamily="34" charset="0"/>
                <a:cs typeface="Calibri" panose="020F0502020204030204" pitchFamily="34" charset="0"/>
              </a:rPr>
              <a:t>σας…</a:t>
            </a:r>
            <a:endParaRPr lang="el-GR" sz="3600" dirty="0">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102612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584" y="657842"/>
            <a:ext cx="7199240" cy="576064"/>
          </a:xfrm>
        </p:spPr>
        <p:txBody>
          <a:bodyPr>
            <a:noAutofit/>
          </a:bodyPr>
          <a:lstStyle/>
          <a:p>
            <a:pPr algn="ctr"/>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Συνεισφορά </a:t>
            </a:r>
            <a:r>
              <a:rPr lang="el-GR"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της </a:t>
            </a:r>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διπλωματικής</a:t>
            </a:r>
            <a:endParaRPr lang="el-GR"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0" name="Ορθογώνιο 9"/>
          <p:cNvSpPr/>
          <p:nvPr/>
        </p:nvSpPr>
        <p:spPr>
          <a:xfrm>
            <a:off x="1485424" y="2024634"/>
            <a:ext cx="3422765" cy="4062651"/>
          </a:xfrm>
          <a:prstGeom prst="rect">
            <a:avLst/>
          </a:prstGeom>
          <a:ln>
            <a:solidFill>
              <a:schemeClr val="tx1"/>
            </a:solidFill>
          </a:ln>
        </p:spPr>
        <p:txBody>
          <a:bodyPr wrap="square">
            <a:spAutoFit/>
          </a:bodyPr>
          <a:lstStyle/>
          <a:p>
            <a:pPr marL="285750" lvl="0" indent="-285750">
              <a:buFont typeface="Wingdings" panose="05000000000000000000" pitchFamily="2" charset="2"/>
              <a:buChar char="ü"/>
            </a:pPr>
            <a:r>
              <a:rPr lang="el-GR" sz="2400" dirty="0">
                <a:latin typeface="Calibri" panose="020F0502020204030204" pitchFamily="34" charset="0"/>
                <a:cs typeface="Calibri" panose="020F0502020204030204" pitchFamily="34" charset="0"/>
              </a:rPr>
              <a:t>Δυσκολία στην απόδοση προφορικών ιστοριών με σαφήνεια και συνοχή. </a:t>
            </a:r>
            <a:endParaRPr lang="el-GR" sz="2400" dirty="0" smtClean="0">
              <a:latin typeface="Calibri" panose="020F0502020204030204" pitchFamily="34" charset="0"/>
              <a:cs typeface="Calibri" panose="020F0502020204030204" pitchFamily="34" charset="0"/>
            </a:endParaRPr>
          </a:p>
          <a:p>
            <a:pPr lvl="0"/>
            <a:endParaRPr lang="el-GR" sz="2400" dirty="0" smtClean="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l-GR" sz="2400" dirty="0" smtClean="0">
                <a:latin typeface="Calibri" panose="020F0502020204030204" pitchFamily="34" charset="0"/>
                <a:cs typeface="Calibri" panose="020F0502020204030204" pitchFamily="34" charset="0"/>
              </a:rPr>
              <a:t>Έλλειψη δημιουργικότητας και φαντασίας στην απόδοση δικών τους ιστοριών.</a:t>
            </a:r>
          </a:p>
          <a:p>
            <a:pPr marL="285750" lvl="0" indent="-285750">
              <a:buFont typeface="Wingdings" panose="05000000000000000000" pitchFamily="2" charset="2"/>
              <a:buChar char="ü"/>
            </a:pPr>
            <a:endParaRPr lang="el-GR" dirty="0"/>
          </a:p>
        </p:txBody>
      </p:sp>
      <p:sp>
        <p:nvSpPr>
          <p:cNvPr id="11" name="Ορθογώνιο 10"/>
          <p:cNvSpPr/>
          <p:nvPr/>
        </p:nvSpPr>
        <p:spPr>
          <a:xfrm>
            <a:off x="5150662" y="2024634"/>
            <a:ext cx="3412766" cy="1569660"/>
          </a:xfrm>
          <a:prstGeom prst="rect">
            <a:avLst/>
          </a:prstGeom>
          <a:ln>
            <a:solidFill>
              <a:schemeClr val="tx1"/>
            </a:solidFill>
          </a:ln>
        </p:spPr>
        <p:txBody>
          <a:bodyPr wrap="square">
            <a:spAutoFit/>
          </a:bodyPr>
          <a:lstStyle/>
          <a:p>
            <a:pPr marL="285750" lvl="0" indent="-285750">
              <a:buFont typeface="Wingdings" panose="05000000000000000000" pitchFamily="2" charset="2"/>
              <a:buChar char="ü"/>
            </a:pPr>
            <a:r>
              <a:rPr lang="el-GR" sz="2400" dirty="0" smtClean="0">
                <a:latin typeface="Calibri" panose="020F0502020204030204" pitchFamily="34" charset="0"/>
                <a:cs typeface="Calibri" panose="020F0502020204030204" pitchFamily="34" charset="0"/>
              </a:rPr>
              <a:t>Η </a:t>
            </a:r>
            <a:r>
              <a:rPr lang="el-GR" sz="2400" dirty="0">
                <a:latin typeface="Calibri" panose="020F0502020204030204" pitchFamily="34" charset="0"/>
                <a:cs typeface="Calibri" panose="020F0502020204030204" pitchFamily="34" charset="0"/>
              </a:rPr>
              <a:t>καλλιέργεια αφηγηματικών δεξιοτήτων αποτελεί πεδίο </a:t>
            </a:r>
            <a:r>
              <a:rPr lang="el-GR" sz="2400" dirty="0" err="1">
                <a:latin typeface="Calibri" panose="020F0502020204030204" pitchFamily="34" charset="0"/>
                <a:cs typeface="Calibri" panose="020F0502020204030204" pitchFamily="34" charset="0"/>
              </a:rPr>
              <a:t>παραμελημένο</a:t>
            </a:r>
            <a:r>
              <a:rPr lang="el-GR" sz="2400" dirty="0">
                <a:latin typeface="Calibri" panose="020F0502020204030204" pitchFamily="34" charset="0"/>
                <a:cs typeface="Calibri" panose="020F0502020204030204" pitchFamily="34" charset="0"/>
              </a:rPr>
              <a:t>.</a:t>
            </a:r>
          </a:p>
        </p:txBody>
      </p:sp>
      <p:sp>
        <p:nvSpPr>
          <p:cNvPr id="13" name="2 - Θέση κειμένου"/>
          <p:cNvSpPr txBox="1">
            <a:spLocks/>
          </p:cNvSpPr>
          <p:nvPr/>
        </p:nvSpPr>
        <p:spPr>
          <a:xfrm>
            <a:off x="2483765" y="1556914"/>
            <a:ext cx="1426081" cy="384568"/>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l-GR" sz="2400" b="1" dirty="0" smtClean="0">
                <a:solidFill>
                  <a:srgbClr val="931B1B"/>
                </a:solidFill>
                <a:latin typeface="Calibri" panose="020F0502020204030204" pitchFamily="34" charset="0"/>
                <a:cs typeface="Calibri" panose="020F0502020204030204" pitchFamily="34" charset="0"/>
              </a:rPr>
              <a:t>Μαθητές</a:t>
            </a:r>
            <a:endParaRPr lang="el-GR" sz="2400" b="1" dirty="0">
              <a:solidFill>
                <a:srgbClr val="931B1B"/>
              </a:solidFill>
              <a:latin typeface="Calibri" panose="020F0502020204030204" pitchFamily="34" charset="0"/>
              <a:cs typeface="Calibri" panose="020F0502020204030204" pitchFamily="34" charset="0"/>
            </a:endParaRPr>
          </a:p>
        </p:txBody>
      </p:sp>
      <p:sp>
        <p:nvSpPr>
          <p:cNvPr id="14" name="2 - Θέση κειμένου"/>
          <p:cNvSpPr txBox="1">
            <a:spLocks/>
          </p:cNvSpPr>
          <p:nvPr/>
        </p:nvSpPr>
        <p:spPr>
          <a:xfrm>
            <a:off x="6265894" y="1556914"/>
            <a:ext cx="1274335" cy="384568"/>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l-GR" sz="2400" b="1" dirty="0" smtClean="0">
                <a:solidFill>
                  <a:srgbClr val="931B1B"/>
                </a:solidFill>
                <a:latin typeface="Calibri" panose="020F0502020204030204" pitchFamily="34" charset="0"/>
                <a:cs typeface="Calibri" panose="020F0502020204030204" pitchFamily="34" charset="0"/>
              </a:rPr>
              <a:t>Σχολείο</a:t>
            </a:r>
            <a:endParaRPr lang="el-GR" sz="2400" b="1" dirty="0">
              <a:solidFill>
                <a:srgbClr val="931B1B"/>
              </a:solidFill>
              <a:latin typeface="Calibri" panose="020F0502020204030204" pitchFamily="34" charset="0"/>
              <a:cs typeface="Calibri" panose="020F0502020204030204" pitchFamily="34" charset="0"/>
            </a:endParaRPr>
          </a:p>
        </p:txBody>
      </p:sp>
      <p:sp>
        <p:nvSpPr>
          <p:cNvPr id="16" name="Ορθογώνιο 15"/>
          <p:cNvSpPr/>
          <p:nvPr/>
        </p:nvSpPr>
        <p:spPr>
          <a:xfrm>
            <a:off x="5150662" y="4493366"/>
            <a:ext cx="3422765" cy="1569660"/>
          </a:xfrm>
          <a:prstGeom prst="rect">
            <a:avLst/>
          </a:prstGeom>
          <a:ln>
            <a:solidFill>
              <a:schemeClr val="tx1"/>
            </a:solidFill>
          </a:ln>
        </p:spPr>
        <p:txBody>
          <a:bodyPr wrap="square">
            <a:spAutoFit/>
          </a:bodyPr>
          <a:lstStyle/>
          <a:p>
            <a:pPr marL="285750" lvl="0" indent="-285750">
              <a:buFont typeface="Wingdings" panose="05000000000000000000" pitchFamily="2" charset="2"/>
              <a:buChar char="ü"/>
            </a:pPr>
            <a:r>
              <a:rPr lang="el-GR" sz="2400" dirty="0" smtClean="0">
                <a:latin typeface="Calibri" panose="020F0502020204030204" pitchFamily="34" charset="0"/>
                <a:cs typeface="Calibri" panose="020F0502020204030204" pitchFamily="34" charset="0"/>
              </a:rPr>
              <a:t>Διερεύνηση απόψεων των μαθητών για το ΕΥ σχεδιασμένο με τη μέθοδο της </a:t>
            </a:r>
            <a:r>
              <a:rPr lang="el-GR" sz="2400" dirty="0" err="1" smtClean="0">
                <a:latin typeface="Calibri" panose="020F0502020204030204" pitchFamily="34" charset="0"/>
                <a:cs typeface="Calibri" panose="020F0502020204030204" pitchFamily="34" charset="0"/>
              </a:rPr>
              <a:t>εξΑΕ</a:t>
            </a:r>
            <a:r>
              <a:rPr lang="el-GR" sz="2400" dirty="0" smtClean="0">
                <a:latin typeface="Calibri" panose="020F0502020204030204" pitchFamily="34" charset="0"/>
                <a:cs typeface="Calibri" panose="020F0502020204030204" pitchFamily="34" charset="0"/>
              </a:rPr>
              <a:t>.</a:t>
            </a:r>
            <a:endParaRPr lang="el-GR" sz="2400" dirty="0">
              <a:latin typeface="Calibri" panose="020F0502020204030204" pitchFamily="34" charset="0"/>
              <a:cs typeface="Calibri" panose="020F0502020204030204" pitchFamily="34" charset="0"/>
            </a:endParaRPr>
          </a:p>
        </p:txBody>
      </p:sp>
      <p:sp>
        <p:nvSpPr>
          <p:cNvPr id="17" name="2 - Θέση κειμένου"/>
          <p:cNvSpPr txBox="1">
            <a:spLocks/>
          </p:cNvSpPr>
          <p:nvPr/>
        </p:nvSpPr>
        <p:spPr>
          <a:xfrm>
            <a:off x="6236522" y="4055959"/>
            <a:ext cx="1303707" cy="35864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l-GR" sz="2400" b="1" dirty="0" smtClean="0">
                <a:solidFill>
                  <a:srgbClr val="931B1B"/>
                </a:solidFill>
                <a:latin typeface="Calibri" panose="020F0502020204030204" pitchFamily="34" charset="0"/>
                <a:cs typeface="Calibri" panose="020F0502020204030204" pitchFamily="34" charset="0"/>
              </a:rPr>
              <a:t>Έρευνα</a:t>
            </a:r>
            <a:endParaRPr lang="el-GR" sz="2400" b="1" dirty="0">
              <a:solidFill>
                <a:srgbClr val="931B1B"/>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90992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9592" y="692696"/>
            <a:ext cx="5716578" cy="504056"/>
          </a:xfrm>
        </p:spPr>
        <p:txBody>
          <a:bodyPr>
            <a:noAutofit/>
          </a:bodyPr>
          <a:lstStyle/>
          <a:p>
            <a:pPr algn="ctr"/>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Ερευνητικά Ερωτήματα</a:t>
            </a:r>
            <a:endParaRPr lang="el-GR" sz="4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9 - Ορθογώνιο"/>
          <p:cNvSpPr/>
          <p:nvPr/>
        </p:nvSpPr>
        <p:spPr>
          <a:xfrm>
            <a:off x="1345613" y="1628800"/>
            <a:ext cx="7416824" cy="4154984"/>
          </a:xfrm>
          <a:prstGeom prst="rect">
            <a:avLst/>
          </a:prstGeom>
          <a:solidFill>
            <a:schemeClr val="bg1"/>
          </a:solidFill>
          <a:ln>
            <a:solidFill>
              <a:schemeClr val="tx1"/>
            </a:solidFill>
          </a:ln>
        </p:spPr>
        <p:txBody>
          <a:bodyPr wrap="square">
            <a:spAutoFit/>
          </a:bodyPr>
          <a:lstStyle/>
          <a:p>
            <a:pPr marL="285750" indent="-285750" algn="just">
              <a:buFont typeface="Wingdings" panose="05000000000000000000" pitchFamily="2" charset="2"/>
              <a:buChar char="q"/>
            </a:pPr>
            <a:r>
              <a:rPr lang="el-GR" sz="2400" dirty="0" smtClean="0">
                <a:latin typeface="Calibri" panose="020F0502020204030204" pitchFamily="34" charset="0"/>
                <a:cs typeface="Calibri" panose="020F0502020204030204" pitchFamily="34" charset="0"/>
              </a:rPr>
              <a:t>Ποιες </a:t>
            </a:r>
            <a:r>
              <a:rPr lang="el-GR" sz="2400" dirty="0">
                <a:latin typeface="Calibri" panose="020F0502020204030204" pitchFamily="34" charset="0"/>
                <a:cs typeface="Calibri" panose="020F0502020204030204" pitchFamily="34" charset="0"/>
              </a:rPr>
              <a:t>είναι οι </a:t>
            </a:r>
            <a:r>
              <a:rPr lang="el-GR" sz="2400" dirty="0" smtClean="0">
                <a:latin typeface="Calibri" panose="020F0502020204030204" pitchFamily="34" charset="0"/>
                <a:cs typeface="Calibri" panose="020F0502020204030204" pitchFamily="34" charset="0"/>
              </a:rPr>
              <a:t>απόψεις </a:t>
            </a:r>
            <a:r>
              <a:rPr lang="el-GR" sz="2400" dirty="0">
                <a:latin typeface="Calibri" panose="020F0502020204030204" pitchFamily="34" charset="0"/>
                <a:cs typeface="Calibri" panose="020F0502020204030204" pitchFamily="34" charset="0"/>
              </a:rPr>
              <a:t>των </a:t>
            </a:r>
            <a:r>
              <a:rPr lang="el-GR" sz="2400" dirty="0" smtClean="0">
                <a:latin typeface="Calibri" panose="020F0502020204030204" pitchFamily="34" charset="0"/>
                <a:cs typeface="Calibri" panose="020F0502020204030204" pitchFamily="34" charset="0"/>
              </a:rPr>
              <a:t>μαθητών </a:t>
            </a:r>
            <a:r>
              <a:rPr lang="el-GR" sz="2400" dirty="0">
                <a:latin typeface="Calibri" panose="020F0502020204030204" pitchFamily="34" charset="0"/>
                <a:cs typeface="Calibri" panose="020F0502020204030204" pitchFamily="34" charset="0"/>
              </a:rPr>
              <a:t>για τη </a:t>
            </a:r>
            <a:r>
              <a:rPr lang="el-GR" sz="2400" b="1" dirty="0">
                <a:latin typeface="Calibri" panose="020F0502020204030204" pitchFamily="34" charset="0"/>
                <a:cs typeface="Calibri" panose="020F0502020204030204" pitchFamily="34" charset="0"/>
              </a:rPr>
              <a:t>συμπληρωματική σχολική εξ αποστάσεως </a:t>
            </a:r>
            <a:r>
              <a:rPr lang="el-GR" sz="2400" dirty="0">
                <a:latin typeface="Calibri" panose="020F0502020204030204" pitchFamily="34" charset="0"/>
                <a:cs typeface="Calibri" panose="020F0502020204030204" pitchFamily="34" charset="0"/>
              </a:rPr>
              <a:t>εκπαίδευση μέσω </a:t>
            </a:r>
            <a:r>
              <a:rPr lang="el-GR" sz="2400" dirty="0" smtClean="0">
                <a:latin typeface="Calibri" panose="020F0502020204030204" pitchFamily="34" charset="0"/>
                <a:cs typeface="Calibri" panose="020F0502020204030204" pitchFamily="34" charset="0"/>
              </a:rPr>
              <a:t>Η/Υ πριν και μετά τη </a:t>
            </a:r>
            <a:r>
              <a:rPr lang="el-GR" sz="2400" dirty="0">
                <a:latin typeface="Calibri" panose="020F0502020204030204" pitchFamily="34" charset="0"/>
                <a:cs typeface="Calibri" panose="020F0502020204030204" pitchFamily="34" charset="0"/>
              </a:rPr>
              <a:t>συμμετοχή τους στο μάθημα; </a:t>
            </a:r>
          </a:p>
          <a:p>
            <a:pPr marL="285750" indent="-285750" algn="just">
              <a:buFont typeface="Wingdings" panose="05000000000000000000" pitchFamily="2" charset="2"/>
              <a:buChar char="q"/>
            </a:pPr>
            <a:r>
              <a:rPr lang="el-GR" sz="2400" dirty="0" smtClean="0">
                <a:latin typeface="Calibri" panose="020F0502020204030204" pitchFamily="34" charset="0"/>
                <a:cs typeface="Calibri" panose="020F0502020204030204" pitchFamily="34" charset="0"/>
              </a:rPr>
              <a:t>Ποιες </a:t>
            </a:r>
            <a:r>
              <a:rPr lang="el-GR" sz="2400" dirty="0">
                <a:latin typeface="Calibri" panose="020F0502020204030204" pitchFamily="34" charset="0"/>
                <a:cs typeface="Calibri" panose="020F0502020204030204" pitchFamily="34" charset="0"/>
              </a:rPr>
              <a:t>είναι οι </a:t>
            </a:r>
            <a:r>
              <a:rPr lang="el-GR" sz="2400" dirty="0" smtClean="0">
                <a:latin typeface="Calibri" panose="020F0502020204030204" pitchFamily="34" charset="0"/>
                <a:cs typeface="Calibri" panose="020F0502020204030204" pitchFamily="34" charset="0"/>
              </a:rPr>
              <a:t>απόψεις </a:t>
            </a:r>
            <a:r>
              <a:rPr lang="el-GR" sz="2400" dirty="0">
                <a:latin typeface="Calibri" panose="020F0502020204030204" pitchFamily="34" charset="0"/>
                <a:cs typeface="Calibri" panose="020F0502020204030204" pitchFamily="34" charset="0"/>
              </a:rPr>
              <a:t>των μαθητών για την </a:t>
            </a:r>
            <a:r>
              <a:rPr lang="el-GR" sz="2400" b="1" dirty="0">
                <a:latin typeface="Calibri" panose="020F0502020204030204" pitchFamily="34" charset="0"/>
                <a:cs typeface="Calibri" panose="020F0502020204030204" pitchFamily="34" charset="0"/>
              </a:rPr>
              <a:t>αφήγηση </a:t>
            </a:r>
            <a:r>
              <a:rPr lang="el-GR" sz="2400" b="1" dirty="0" smtClean="0">
                <a:latin typeface="Calibri" panose="020F0502020204030204" pitchFamily="34" charset="0"/>
                <a:cs typeface="Calibri" panose="020F0502020204030204" pitchFamily="34" charset="0"/>
              </a:rPr>
              <a:t>παραμυθιού </a:t>
            </a:r>
            <a:r>
              <a:rPr lang="el-GR" sz="2400" dirty="0" smtClean="0">
                <a:latin typeface="Calibri" panose="020F0502020204030204" pitchFamily="34" charset="0"/>
                <a:cs typeface="Calibri" panose="020F0502020204030204" pitchFamily="34" charset="0"/>
              </a:rPr>
              <a:t>πριν και μετά τη συμμετοχή τους στο μάθημα; </a:t>
            </a:r>
            <a:endParaRPr lang="el-GR" sz="240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r>
              <a:rPr lang="el-GR" sz="2400" dirty="0" smtClean="0">
                <a:latin typeface="Calibri" panose="020F0502020204030204" pitchFamily="34" charset="0"/>
                <a:cs typeface="Calibri" panose="020F0502020204030204" pitchFamily="34" charset="0"/>
              </a:rPr>
              <a:t>Είναι </a:t>
            </a:r>
            <a:r>
              <a:rPr lang="el-GR" sz="2400" b="1" dirty="0">
                <a:latin typeface="Calibri" panose="020F0502020204030204" pitchFamily="34" charset="0"/>
                <a:cs typeface="Calibri" panose="020F0502020204030204" pitchFamily="34" charset="0"/>
              </a:rPr>
              <a:t>λειτουργικό</a:t>
            </a:r>
            <a:r>
              <a:rPr lang="el-GR" sz="2400" dirty="0">
                <a:latin typeface="Calibri" panose="020F0502020204030204" pitchFamily="34" charset="0"/>
                <a:cs typeface="Calibri" panose="020F0502020204030204" pitchFamily="34" charset="0"/>
              </a:rPr>
              <a:t> ένα διαδικτυακό </a:t>
            </a:r>
            <a:r>
              <a:rPr lang="el-GR" sz="2400" b="1" dirty="0">
                <a:latin typeface="Calibri" panose="020F0502020204030204" pitchFamily="34" charset="0"/>
                <a:cs typeface="Calibri" panose="020F0502020204030204" pitchFamily="34" charset="0"/>
              </a:rPr>
              <a:t>ψηφιακό </a:t>
            </a:r>
            <a:r>
              <a:rPr lang="el-GR" sz="2400" b="1" dirty="0" err="1">
                <a:latin typeface="Calibri" panose="020F0502020204030204" pitchFamily="34" charset="0"/>
                <a:cs typeface="Calibri" panose="020F0502020204030204" pitchFamily="34" charset="0"/>
              </a:rPr>
              <a:t>πολυμεσικό</a:t>
            </a:r>
            <a:r>
              <a:rPr lang="el-GR" sz="2400" b="1" dirty="0">
                <a:latin typeface="Calibri" panose="020F0502020204030204" pitchFamily="34" charset="0"/>
                <a:cs typeface="Calibri" panose="020F0502020204030204" pitchFamily="34" charset="0"/>
              </a:rPr>
              <a:t> υλικό</a:t>
            </a:r>
            <a:r>
              <a:rPr lang="el-GR" sz="2400" dirty="0">
                <a:latin typeface="Calibri" panose="020F0502020204030204" pitchFamily="34" charset="0"/>
                <a:cs typeface="Calibri" panose="020F0502020204030204" pitchFamily="34" charset="0"/>
              </a:rPr>
              <a:t> εξ αποστάσεως εκπαίδευσης στην κατεύθυνση της εξυπηρέτησης της εκπαιδευτικής </a:t>
            </a:r>
            <a:r>
              <a:rPr lang="el-GR" sz="2400" dirty="0" smtClean="0">
                <a:latin typeface="Calibri" panose="020F0502020204030204" pitchFamily="34" charset="0"/>
                <a:cs typeface="Calibri" panose="020F0502020204030204" pitchFamily="34" charset="0"/>
              </a:rPr>
              <a:t>διαδικασίας; </a:t>
            </a:r>
            <a:endParaRPr lang="el-G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38920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584" y="692696"/>
            <a:ext cx="4968552" cy="432048"/>
          </a:xfrm>
        </p:spPr>
        <p:txBody>
          <a:bodyPr>
            <a:noAutofit/>
          </a:bodyPr>
          <a:lstStyle/>
          <a:p>
            <a:pPr algn="ctr"/>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Δομή </a:t>
            </a:r>
            <a:r>
              <a:rPr lang="el-GR" sz="36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της </a:t>
            </a:r>
            <a:r>
              <a:rPr lang="el-GR" sz="3600"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εργασίας</a:t>
            </a:r>
            <a:endParaRPr lang="el-GR" sz="36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Ορθογώνιο 4"/>
          <p:cNvSpPr/>
          <p:nvPr/>
        </p:nvSpPr>
        <p:spPr>
          <a:xfrm>
            <a:off x="2267744" y="2276872"/>
            <a:ext cx="4572000" cy="707886"/>
          </a:xfrm>
          <a:prstGeom prst="rect">
            <a:avLst/>
          </a:prstGeom>
        </p:spPr>
        <p:txBody>
          <a:bodyPr>
            <a:spAutoFit/>
          </a:bodyPr>
          <a:lstStyle/>
          <a:p>
            <a:endParaRPr lang="el-GR" sz="2000" u="sng" dirty="0"/>
          </a:p>
          <a:p>
            <a:endParaRPr lang="el-GR" sz="2000" u="sng" dirty="0"/>
          </a:p>
        </p:txBody>
      </p:sp>
      <p:graphicFrame>
        <p:nvGraphicFramePr>
          <p:cNvPr id="6" name="Διάγραμμα 5"/>
          <p:cNvGraphicFramePr/>
          <p:nvPr>
            <p:extLst>
              <p:ext uri="{D42A27DB-BD31-4B8C-83A1-F6EECF244321}">
                <p14:modId xmlns:p14="http://schemas.microsoft.com/office/powerpoint/2010/main" val="857427218"/>
              </p:ext>
            </p:extLst>
          </p:nvPr>
        </p:nvGraphicFramePr>
        <p:xfrm>
          <a:off x="1403648" y="1700808"/>
          <a:ext cx="7273588" cy="41764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88952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692696"/>
            <a:ext cx="4464496" cy="504056"/>
          </a:xfrm>
        </p:spPr>
        <p:txBody>
          <a:bodyPr>
            <a:noAutofit/>
          </a:bodyPr>
          <a:lstStyle/>
          <a:p>
            <a:pPr algn="ctr"/>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 </a:t>
            </a:r>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Θεωρητικό </a:t>
            </a:r>
            <a:r>
              <a:rPr lang="el-GR" sz="3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Πλαίσιο </a:t>
            </a:r>
          </a:p>
        </p:txBody>
      </p:sp>
      <p:graphicFrame>
        <p:nvGraphicFramePr>
          <p:cNvPr id="10" name="Διάγραμμα 9"/>
          <p:cNvGraphicFramePr/>
          <p:nvPr>
            <p:extLst>
              <p:ext uri="{D42A27DB-BD31-4B8C-83A1-F6EECF244321}">
                <p14:modId xmlns:p14="http://schemas.microsoft.com/office/powerpoint/2010/main" val="2777888378"/>
              </p:ext>
            </p:extLst>
          </p:nvPr>
        </p:nvGraphicFramePr>
        <p:xfrm>
          <a:off x="1524000" y="1397000"/>
          <a:ext cx="7080448" cy="4912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1669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576" y="636546"/>
            <a:ext cx="7559280" cy="765652"/>
          </a:xfrm>
        </p:spPr>
        <p:txBody>
          <a:bodyPr>
            <a:noAutofit/>
          </a:bodyPr>
          <a:lstStyle/>
          <a:p>
            <a:pPr algn="ctr"/>
            <a:r>
              <a:rPr lang="el-GR" sz="36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Εξ αποστάσεως εκπαίδευση </a:t>
            </a:r>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1/2</a:t>
            </a:r>
            <a:endParaRPr lang="el-GR"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TextBox 2"/>
          <p:cNvSpPr txBox="1"/>
          <p:nvPr/>
        </p:nvSpPr>
        <p:spPr>
          <a:xfrm>
            <a:off x="3347864" y="1260201"/>
            <a:ext cx="3082209" cy="830997"/>
          </a:xfrm>
          <a:prstGeom prst="rect">
            <a:avLst/>
          </a:prstGeom>
          <a:solidFill>
            <a:srgbClr val="931B1B"/>
          </a:solidFill>
        </p:spPr>
        <p:txBody>
          <a:bodyPr wrap="square" rtlCol="0">
            <a:spAutoFit/>
          </a:bodyPr>
          <a:lstStyle/>
          <a:p>
            <a:pPr algn="ctr"/>
            <a:r>
              <a:rPr lang="el-GR" sz="2400" dirty="0" smtClean="0">
                <a:ln>
                  <a:solidFill>
                    <a:schemeClr val="bg1"/>
                  </a:solidFill>
                </a:ln>
                <a:solidFill>
                  <a:schemeClr val="accent1">
                    <a:lumMod val="75000"/>
                  </a:schemeClr>
                </a:solidFill>
              </a:rPr>
              <a:t>Εννοιολογικοί Ορισμοί της </a:t>
            </a:r>
            <a:r>
              <a:rPr lang="el-GR" sz="2400" dirty="0" err="1" smtClean="0">
                <a:ln>
                  <a:solidFill>
                    <a:schemeClr val="bg1"/>
                  </a:solidFill>
                </a:ln>
                <a:solidFill>
                  <a:schemeClr val="accent1">
                    <a:lumMod val="75000"/>
                  </a:schemeClr>
                </a:solidFill>
              </a:rPr>
              <a:t>εξΑΕ</a:t>
            </a:r>
            <a:endParaRPr lang="el-GR" sz="2400" dirty="0">
              <a:ln>
                <a:solidFill>
                  <a:schemeClr val="bg1"/>
                </a:solidFill>
              </a:ln>
              <a:solidFill>
                <a:schemeClr val="accent1">
                  <a:lumMod val="75000"/>
                </a:schemeClr>
              </a:solidFill>
            </a:endParaRPr>
          </a:p>
        </p:txBody>
      </p:sp>
      <p:sp>
        <p:nvSpPr>
          <p:cNvPr id="7" name="TextBox 6"/>
          <p:cNvSpPr txBox="1"/>
          <p:nvPr/>
        </p:nvSpPr>
        <p:spPr>
          <a:xfrm>
            <a:off x="1431164" y="3365987"/>
            <a:ext cx="2133527" cy="1200329"/>
          </a:xfrm>
          <a:prstGeom prst="rect">
            <a:avLst/>
          </a:prstGeom>
          <a:solidFill>
            <a:srgbClr val="931B1B"/>
          </a:solidFill>
        </p:spPr>
        <p:txBody>
          <a:bodyPr wrap="square" rtlCol="0">
            <a:spAutoFit/>
          </a:bodyPr>
          <a:lstStyle/>
          <a:p>
            <a:r>
              <a:rPr lang="el-GR" sz="2400" dirty="0" smtClean="0">
                <a:ln>
                  <a:solidFill>
                    <a:schemeClr val="bg1"/>
                  </a:solidFill>
                </a:ln>
                <a:solidFill>
                  <a:schemeClr val="bg1"/>
                </a:solidFill>
                <a:latin typeface="Calibri" panose="020F0502020204030204" pitchFamily="34" charset="0"/>
                <a:cs typeface="Calibri" panose="020F0502020204030204" pitchFamily="34" charset="0"/>
              </a:rPr>
              <a:t>Σχολική εξ Αποστάσεως Εκπαίδευση</a:t>
            </a:r>
            <a:endParaRPr lang="el-GR" sz="2400" dirty="0">
              <a:ln>
                <a:solidFill>
                  <a:schemeClr val="bg1"/>
                </a:solidFill>
              </a:ln>
              <a:solidFill>
                <a:schemeClr val="bg1"/>
              </a:solidFill>
              <a:latin typeface="Calibri" panose="020F0502020204030204" pitchFamily="34" charset="0"/>
              <a:cs typeface="Calibri" panose="020F0502020204030204" pitchFamily="34" charset="0"/>
            </a:endParaRPr>
          </a:p>
        </p:txBody>
      </p:sp>
      <p:sp>
        <p:nvSpPr>
          <p:cNvPr id="6" name="Ορθογώνιο 5"/>
          <p:cNvSpPr/>
          <p:nvPr/>
        </p:nvSpPr>
        <p:spPr>
          <a:xfrm>
            <a:off x="1431164" y="2091198"/>
            <a:ext cx="7173283" cy="923330"/>
          </a:xfrm>
          <a:prstGeom prst="rect">
            <a:avLst/>
          </a:prstGeom>
          <a:ln>
            <a:solidFill>
              <a:schemeClr val="tx1"/>
            </a:solidFill>
          </a:ln>
        </p:spPr>
        <p:txBody>
          <a:bodyPr wrap="square">
            <a:spAutoFit/>
          </a:bodyPr>
          <a:lstStyle/>
          <a:p>
            <a:pPr algn="ctr"/>
            <a:r>
              <a:rPr lang="el-GR" i="1" dirty="0" smtClean="0">
                <a:latin typeface="Calibri" panose="020F0502020204030204" pitchFamily="34" charset="0"/>
                <a:cs typeface="Calibri" panose="020F0502020204030204" pitchFamily="34" charset="0"/>
              </a:rPr>
              <a:t>«Ο </a:t>
            </a:r>
            <a:r>
              <a:rPr lang="el-GR" i="1" dirty="0">
                <a:latin typeface="Calibri" panose="020F0502020204030204" pitchFamily="34" charset="0"/>
                <a:cs typeface="Calibri" panose="020F0502020204030204" pitchFamily="34" charset="0"/>
              </a:rPr>
              <a:t>όρος «πολυμορφική εκπαίδευση» λαμβάνει μια ιδιαίτερη αξία και υποδηλώνει την ποιοτική εκπαίδευση που λειτουργεί με αρχές μάθησης και διδασκαλίας σε ένα εξ αποστάσεως περιβάλλον» (</a:t>
            </a:r>
            <a:r>
              <a:rPr lang="en-US" i="1" dirty="0" err="1">
                <a:latin typeface="Calibri" panose="020F0502020204030204" pitchFamily="34" charset="0"/>
                <a:cs typeface="Calibri" panose="020F0502020204030204" pitchFamily="34" charset="0"/>
              </a:rPr>
              <a:t>Lionarakis</a:t>
            </a:r>
            <a:r>
              <a:rPr lang="el-GR" i="1" dirty="0">
                <a:latin typeface="Calibri" panose="020F0502020204030204" pitchFamily="34" charset="0"/>
                <a:cs typeface="Calibri" panose="020F0502020204030204" pitchFamily="34" charset="0"/>
              </a:rPr>
              <a:t>, 1998).</a:t>
            </a:r>
            <a:endParaRPr lang="el-GR" dirty="0">
              <a:latin typeface="Calibri" panose="020F0502020204030204" pitchFamily="34" charset="0"/>
              <a:cs typeface="Calibri" panose="020F0502020204030204" pitchFamily="34" charset="0"/>
            </a:endParaRPr>
          </a:p>
        </p:txBody>
      </p:sp>
      <p:sp>
        <p:nvSpPr>
          <p:cNvPr id="13" name="Ορθογώνιο 12"/>
          <p:cNvSpPr/>
          <p:nvPr/>
        </p:nvSpPr>
        <p:spPr>
          <a:xfrm>
            <a:off x="3564691" y="3365987"/>
            <a:ext cx="4968552" cy="2954655"/>
          </a:xfrm>
          <a:prstGeom prst="rect">
            <a:avLst/>
          </a:prstGeom>
          <a:ln>
            <a:solidFill>
              <a:schemeClr val="tx1"/>
            </a:solidFill>
          </a:ln>
        </p:spPr>
        <p:txBody>
          <a:bodyPr wrap="square">
            <a:spAutoFit/>
          </a:bodyPr>
          <a:lstStyle/>
          <a:p>
            <a:endParaRPr lang="el-GR" sz="2400" dirty="0">
              <a:solidFill>
                <a:srgbClr val="000000"/>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l-GR" sz="2400" dirty="0">
                <a:solidFill>
                  <a:srgbClr val="000000"/>
                </a:solidFill>
                <a:latin typeface="Calibri" panose="020F0502020204030204" pitchFamily="34" charset="0"/>
                <a:cs typeface="Calibri" panose="020F0502020204030204" pitchFamily="34" charset="0"/>
              </a:rPr>
              <a:t>Αυτοδύναμη σχολική </a:t>
            </a:r>
            <a:r>
              <a:rPr lang="el-GR" sz="2400" dirty="0" err="1" smtClean="0">
                <a:solidFill>
                  <a:srgbClr val="000000"/>
                </a:solidFill>
                <a:latin typeface="Calibri" panose="020F0502020204030204" pitchFamily="34" charset="0"/>
                <a:cs typeface="Calibri" panose="020F0502020204030204" pitchFamily="34" charset="0"/>
              </a:rPr>
              <a:t>εξΑΕ</a:t>
            </a:r>
            <a:endParaRPr lang="el-GR" sz="2400" dirty="0" smtClean="0">
              <a:solidFill>
                <a:srgbClr val="000000"/>
              </a:solidFill>
              <a:latin typeface="Calibri" panose="020F0502020204030204" pitchFamily="34" charset="0"/>
              <a:cs typeface="Calibri" panose="020F0502020204030204" pitchFamily="34" charset="0"/>
            </a:endParaRPr>
          </a:p>
          <a:p>
            <a:r>
              <a:rPr lang="el-GR" sz="2400" dirty="0" smtClean="0">
                <a:solidFill>
                  <a:srgbClr val="000000"/>
                </a:solidFill>
                <a:latin typeface="Calibri" panose="020F0502020204030204" pitchFamily="34" charset="0"/>
                <a:cs typeface="Calibri" panose="020F0502020204030204" pitchFamily="34" charset="0"/>
              </a:rPr>
              <a:t> </a:t>
            </a:r>
            <a:endParaRPr lang="el-GR" sz="2400"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l-GR" sz="2400" dirty="0">
                <a:latin typeface="Calibri" panose="020F0502020204030204" pitchFamily="34" charset="0"/>
                <a:cs typeface="Calibri" panose="020F0502020204030204" pitchFamily="34" charset="0"/>
              </a:rPr>
              <a:t>Συμπληρωματική σχολική </a:t>
            </a:r>
            <a:r>
              <a:rPr lang="el-GR" sz="2400" dirty="0" err="1">
                <a:latin typeface="Calibri" panose="020F0502020204030204" pitchFamily="34" charset="0"/>
                <a:cs typeface="Calibri" panose="020F0502020204030204" pitchFamily="34" charset="0"/>
              </a:rPr>
              <a:t>εξΑΕ</a:t>
            </a:r>
            <a:r>
              <a:rPr lang="el-GR" sz="2400" dirty="0">
                <a:latin typeface="Calibri" panose="020F0502020204030204" pitchFamily="34" charset="0"/>
                <a:cs typeface="Calibri" panose="020F0502020204030204" pitchFamily="34" charset="0"/>
              </a:rPr>
              <a:t> </a:t>
            </a:r>
          </a:p>
          <a:p>
            <a:endParaRPr lang="el-GR" sz="2400"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l-GR" sz="2400" dirty="0" smtClean="0">
                <a:latin typeface="Calibri" panose="020F0502020204030204" pitchFamily="34" charset="0"/>
                <a:cs typeface="Calibri" panose="020F0502020204030204" pitchFamily="34" charset="0"/>
              </a:rPr>
              <a:t>Μεικτή/Πολυμορφική/Συνδυαστική </a:t>
            </a:r>
            <a:r>
              <a:rPr lang="el-GR" sz="2400" dirty="0">
                <a:latin typeface="Calibri" panose="020F0502020204030204" pitchFamily="34" charset="0"/>
                <a:cs typeface="Calibri" panose="020F0502020204030204" pitchFamily="34" charset="0"/>
              </a:rPr>
              <a:t>εκπαίδευση </a:t>
            </a:r>
          </a:p>
          <a:p>
            <a:endParaRPr lang="el-GR" dirty="0">
              <a:solidFill>
                <a:srgbClr val="000000"/>
              </a:solidFill>
            </a:endParaRPr>
          </a:p>
        </p:txBody>
      </p:sp>
    </p:spTree>
    <p:extLst>
      <p:ext uri="{BB962C8B-B14F-4D97-AF65-F5344CB8AC3E}">
        <p14:creationId xmlns:p14="http://schemas.microsoft.com/office/powerpoint/2010/main" val="700898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576" y="622402"/>
            <a:ext cx="7738793" cy="765652"/>
          </a:xfrm>
        </p:spPr>
        <p:txBody>
          <a:bodyPr>
            <a:noAutofit/>
          </a:bodyPr>
          <a:lstStyle/>
          <a:p>
            <a:pPr algn="ctr"/>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Εξ αποστάσεως εκπαίδευση 2/2</a:t>
            </a:r>
            <a:r>
              <a:rPr lang="el-GR" b="1" dirty="0" smtClean="0">
                <a:effectLst>
                  <a:outerShdw blurRad="38100" dist="38100" dir="2700000" algn="tl">
                    <a:srgbClr val="000000">
                      <a:alpha val="43137"/>
                    </a:srgbClr>
                  </a:outerShdw>
                </a:effectLst>
              </a:rPr>
              <a:t> </a:t>
            </a:r>
            <a:endParaRPr lang="el-GR" b="1" dirty="0">
              <a:effectLst>
                <a:outerShdw blurRad="38100" dist="38100" dir="2700000" algn="tl">
                  <a:srgbClr val="000000">
                    <a:alpha val="43137"/>
                  </a:srgbClr>
                </a:outerShdw>
              </a:effectLst>
              <a:latin typeface="+mn-lt"/>
            </a:endParaRPr>
          </a:p>
        </p:txBody>
      </p:sp>
      <p:sp>
        <p:nvSpPr>
          <p:cNvPr id="8" name="TextBox 7"/>
          <p:cNvSpPr txBox="1"/>
          <p:nvPr/>
        </p:nvSpPr>
        <p:spPr>
          <a:xfrm>
            <a:off x="1187548" y="3330626"/>
            <a:ext cx="2277309" cy="830997"/>
          </a:xfrm>
          <a:prstGeom prst="rect">
            <a:avLst/>
          </a:prstGeom>
          <a:solidFill>
            <a:srgbClr val="931B1B"/>
          </a:solidFill>
        </p:spPr>
        <p:txBody>
          <a:bodyPr wrap="square" rtlCol="0">
            <a:spAutoFit/>
          </a:bodyPr>
          <a:lstStyle/>
          <a:p>
            <a:r>
              <a:rPr lang="el-GR" sz="2400" dirty="0" smtClean="0">
                <a:ln>
                  <a:solidFill>
                    <a:schemeClr val="bg1"/>
                  </a:solidFill>
                </a:ln>
                <a:solidFill>
                  <a:schemeClr val="bg1"/>
                </a:solidFill>
                <a:latin typeface="Calibri" panose="020F0502020204030204" pitchFamily="34" charset="0"/>
                <a:cs typeface="Calibri" panose="020F0502020204030204" pitchFamily="34" charset="0"/>
              </a:rPr>
              <a:t>Σχεδιασμός του ΕΥ</a:t>
            </a:r>
            <a:endParaRPr lang="el-GR" sz="2400" dirty="0">
              <a:ln>
                <a:solidFill>
                  <a:schemeClr val="bg1"/>
                </a:solidFill>
              </a:ln>
              <a:solidFill>
                <a:schemeClr val="bg1"/>
              </a:solidFill>
              <a:latin typeface="Calibri" panose="020F0502020204030204" pitchFamily="34" charset="0"/>
              <a:cs typeface="Calibri" panose="020F0502020204030204" pitchFamily="34" charset="0"/>
            </a:endParaRPr>
          </a:p>
        </p:txBody>
      </p:sp>
      <p:sp>
        <p:nvSpPr>
          <p:cNvPr id="9" name="TextBox 8"/>
          <p:cNvSpPr txBox="1"/>
          <p:nvPr/>
        </p:nvSpPr>
        <p:spPr>
          <a:xfrm>
            <a:off x="6175353" y="5333675"/>
            <a:ext cx="2717128" cy="830997"/>
          </a:xfrm>
          <a:prstGeom prst="rect">
            <a:avLst/>
          </a:prstGeom>
          <a:solidFill>
            <a:srgbClr val="931B1B"/>
          </a:solidFill>
        </p:spPr>
        <p:txBody>
          <a:bodyPr wrap="square" rtlCol="0">
            <a:spAutoFit/>
          </a:bodyPr>
          <a:lstStyle/>
          <a:p>
            <a:r>
              <a:rPr lang="el-GR" sz="2400" dirty="0" smtClean="0">
                <a:ln>
                  <a:solidFill>
                    <a:schemeClr val="bg1"/>
                  </a:solidFill>
                </a:ln>
                <a:solidFill>
                  <a:schemeClr val="bg1"/>
                </a:solidFill>
                <a:latin typeface="Calibri" panose="020F0502020204030204" pitchFamily="34" charset="0"/>
                <a:cs typeface="Calibri" panose="020F0502020204030204" pitchFamily="34" charset="0"/>
              </a:rPr>
              <a:t>Παιδαγωγική αξιοποίηση του ΕΥ</a:t>
            </a:r>
            <a:endParaRPr lang="el-GR" sz="2400" dirty="0">
              <a:ln>
                <a:solidFill>
                  <a:schemeClr val="bg1"/>
                </a:solidFill>
              </a:ln>
              <a:solidFill>
                <a:schemeClr val="bg1"/>
              </a:solidFill>
              <a:latin typeface="Calibri" panose="020F0502020204030204" pitchFamily="34" charset="0"/>
              <a:cs typeface="Calibri" panose="020F0502020204030204" pitchFamily="34" charset="0"/>
            </a:endParaRPr>
          </a:p>
        </p:txBody>
      </p:sp>
      <p:sp>
        <p:nvSpPr>
          <p:cNvPr id="12" name="TextBox 11"/>
          <p:cNvSpPr txBox="1"/>
          <p:nvPr/>
        </p:nvSpPr>
        <p:spPr>
          <a:xfrm>
            <a:off x="3685447" y="1303377"/>
            <a:ext cx="2879540" cy="830997"/>
          </a:xfrm>
          <a:prstGeom prst="rect">
            <a:avLst/>
          </a:prstGeom>
          <a:solidFill>
            <a:srgbClr val="931B1B"/>
          </a:solidFill>
        </p:spPr>
        <p:txBody>
          <a:bodyPr wrap="square" rtlCol="0">
            <a:spAutoFit/>
          </a:bodyPr>
          <a:lstStyle/>
          <a:p>
            <a:pPr algn="ctr"/>
            <a:r>
              <a:rPr lang="el-GR" sz="2400" dirty="0" smtClean="0">
                <a:ln>
                  <a:solidFill>
                    <a:schemeClr val="bg1"/>
                  </a:solidFill>
                </a:ln>
              </a:rPr>
              <a:t>Το </a:t>
            </a:r>
            <a:r>
              <a:rPr lang="el-GR" sz="2400" dirty="0" smtClean="0">
                <a:ln>
                  <a:solidFill>
                    <a:schemeClr val="bg1"/>
                  </a:solidFill>
                </a:ln>
                <a:solidFill>
                  <a:schemeClr val="accent1">
                    <a:lumMod val="75000"/>
                  </a:schemeClr>
                </a:solidFill>
              </a:rPr>
              <a:t>εκπαιδευτικό</a:t>
            </a:r>
            <a:r>
              <a:rPr lang="el-GR" sz="2400" dirty="0" smtClean="0">
                <a:ln>
                  <a:solidFill>
                    <a:schemeClr val="bg1"/>
                  </a:solidFill>
                </a:ln>
              </a:rPr>
              <a:t> υλικό</a:t>
            </a:r>
            <a:endParaRPr lang="el-GR" sz="2400" dirty="0">
              <a:ln>
                <a:solidFill>
                  <a:schemeClr val="bg1"/>
                </a:solidFill>
              </a:ln>
            </a:endParaRPr>
          </a:p>
        </p:txBody>
      </p:sp>
      <p:sp>
        <p:nvSpPr>
          <p:cNvPr id="10" name="Ορθογώνιο 9"/>
          <p:cNvSpPr/>
          <p:nvPr/>
        </p:nvSpPr>
        <p:spPr>
          <a:xfrm>
            <a:off x="1211742" y="2134374"/>
            <a:ext cx="7704932" cy="923330"/>
          </a:xfrm>
          <a:prstGeom prst="rect">
            <a:avLst/>
          </a:prstGeom>
          <a:ln>
            <a:solidFill>
              <a:schemeClr val="tx1"/>
            </a:solidFill>
          </a:ln>
        </p:spPr>
        <p:txBody>
          <a:bodyPr wrap="square">
            <a:spAutoFit/>
          </a:bodyPr>
          <a:lstStyle/>
          <a:p>
            <a:pPr algn="ctr"/>
            <a:r>
              <a:rPr lang="en-US" i="1" dirty="0" smtClean="0">
                <a:latin typeface="Calibri" panose="020F0502020204030204" pitchFamily="34" charset="0"/>
                <a:cs typeface="Calibri" panose="020F0502020204030204" pitchFamily="34" charset="0"/>
              </a:rPr>
              <a:t>O</a:t>
            </a:r>
            <a:r>
              <a:rPr lang="el-GR" i="1" dirty="0" smtClean="0">
                <a:latin typeface="Calibri" panose="020F0502020204030204" pitchFamily="34" charset="0"/>
                <a:cs typeface="Calibri" panose="020F0502020204030204" pitchFamily="34" charset="0"/>
              </a:rPr>
              <a:t> </a:t>
            </a:r>
            <a:r>
              <a:rPr lang="el-GR" i="1" dirty="0">
                <a:latin typeface="Calibri" panose="020F0502020204030204" pitchFamily="34" charset="0"/>
                <a:cs typeface="Calibri" panose="020F0502020204030204" pitchFamily="34" charset="0"/>
              </a:rPr>
              <a:t>στόχος της εξ αποστάσεως εκπαίδευσης είναι να προσφέρει τέτοιου είδους διδασκαλία και μάθηση, ώστε να προωθήσει τους σκοπούς της εκπαίδευσης, οι οποίοι είναι σχετικοί με την ανάπτυξη της δημιουργικής και κριτικής σκέψης. </a:t>
            </a:r>
            <a:endParaRPr lang="el-GR" i="1" dirty="0">
              <a:solidFill>
                <a:srgbClr val="000000"/>
              </a:solidFill>
              <a:latin typeface="Calibri" panose="020F0502020204030204" pitchFamily="34" charset="0"/>
              <a:cs typeface="Calibri" panose="020F0502020204030204" pitchFamily="34" charset="0"/>
            </a:endParaRPr>
          </a:p>
        </p:txBody>
      </p:sp>
      <p:sp>
        <p:nvSpPr>
          <p:cNvPr id="7" name="Ορθογώνιο 6"/>
          <p:cNvSpPr/>
          <p:nvPr/>
        </p:nvSpPr>
        <p:spPr>
          <a:xfrm>
            <a:off x="3474515" y="3330626"/>
            <a:ext cx="5417966" cy="1754326"/>
          </a:xfrm>
          <a:prstGeom prst="rect">
            <a:avLst/>
          </a:prstGeom>
          <a:ln>
            <a:solidFill>
              <a:schemeClr val="tx1"/>
            </a:solidFill>
          </a:ln>
        </p:spPr>
        <p:txBody>
          <a:bodyPr wrap="square">
            <a:spAutoFit/>
          </a:bodyPr>
          <a:lstStyle/>
          <a:p>
            <a:pPr marL="285750" indent="-285750">
              <a:buFont typeface="Wingdings" panose="05000000000000000000" pitchFamily="2" charset="2"/>
              <a:buChar char="q"/>
            </a:pPr>
            <a:r>
              <a:rPr lang="el-GR" dirty="0" smtClean="0"/>
              <a:t>Βασικές λειτουργίες του ΕΥ</a:t>
            </a:r>
          </a:p>
          <a:p>
            <a:pPr marL="285750" indent="-285750">
              <a:buFont typeface="Wingdings" panose="05000000000000000000" pitchFamily="2" charset="2"/>
              <a:buChar char="q"/>
            </a:pPr>
            <a:r>
              <a:rPr lang="el-GR" dirty="0" smtClean="0"/>
              <a:t>ΓΜΥΥ </a:t>
            </a:r>
            <a:endParaRPr lang="en-US" dirty="0" smtClean="0"/>
          </a:p>
          <a:p>
            <a:pPr marL="742950" lvl="1" indent="-285750">
              <a:buFont typeface="Wingdings" panose="05000000000000000000" pitchFamily="2" charset="2"/>
              <a:buChar char="ü"/>
            </a:pPr>
            <a:r>
              <a:rPr lang="el-GR" dirty="0" smtClean="0"/>
              <a:t>ως </a:t>
            </a:r>
            <a:r>
              <a:rPr lang="el-GR" dirty="0"/>
              <a:t>φροντιστηριακό </a:t>
            </a:r>
            <a:r>
              <a:rPr lang="el-GR" dirty="0" smtClean="0"/>
              <a:t>εργαλείο</a:t>
            </a:r>
          </a:p>
          <a:p>
            <a:pPr marL="742950" lvl="1" indent="-285750">
              <a:buFont typeface="Wingdings" panose="05000000000000000000" pitchFamily="2" charset="2"/>
              <a:buChar char="ü"/>
            </a:pPr>
            <a:r>
              <a:rPr lang="el-GR" dirty="0" smtClean="0"/>
              <a:t>ως </a:t>
            </a:r>
            <a:r>
              <a:rPr lang="el-GR" dirty="0" err="1"/>
              <a:t>κοινωνιο</a:t>
            </a:r>
            <a:r>
              <a:rPr lang="el-GR" dirty="0"/>
              <a:t> - γνωσιακό </a:t>
            </a:r>
            <a:r>
              <a:rPr lang="el-GR" dirty="0" smtClean="0"/>
              <a:t>εργαλείο</a:t>
            </a:r>
          </a:p>
          <a:p>
            <a:pPr marL="742950" lvl="1" indent="-285750">
              <a:buFont typeface="Wingdings" panose="05000000000000000000" pitchFamily="2" charset="2"/>
              <a:buChar char="ü"/>
            </a:pPr>
            <a:r>
              <a:rPr lang="el-GR" dirty="0" smtClean="0"/>
              <a:t>ως </a:t>
            </a:r>
            <a:r>
              <a:rPr lang="el-GR" dirty="0"/>
              <a:t>επικοινωνιακό - πολιτισμικό </a:t>
            </a:r>
            <a:r>
              <a:rPr lang="el-GR" dirty="0" smtClean="0"/>
              <a:t>εργαλείο</a:t>
            </a:r>
            <a:endParaRPr lang="el-GR" i="1" dirty="0" smtClean="0">
              <a:solidFill>
                <a:srgbClr val="000000"/>
              </a:solidFill>
              <a:latin typeface="Calibri" panose="020F0502020204030204" pitchFamily="34" charset="0"/>
              <a:cs typeface="Calibri" panose="020F0502020204030204" pitchFamily="34" charset="0"/>
            </a:endParaRPr>
          </a:p>
          <a:p>
            <a:pPr lvl="1"/>
            <a:endParaRPr lang="el-GR" dirty="0" smtClean="0"/>
          </a:p>
        </p:txBody>
      </p:sp>
      <p:sp>
        <p:nvSpPr>
          <p:cNvPr id="3" name="Ορθογώνιο 2"/>
          <p:cNvSpPr/>
          <p:nvPr/>
        </p:nvSpPr>
        <p:spPr>
          <a:xfrm>
            <a:off x="1195693" y="5318319"/>
            <a:ext cx="4987805" cy="646331"/>
          </a:xfrm>
          <a:prstGeom prst="rect">
            <a:avLst/>
          </a:prstGeom>
          <a:ln>
            <a:solidFill>
              <a:schemeClr val="tx1"/>
            </a:solidFill>
          </a:ln>
        </p:spPr>
        <p:txBody>
          <a:bodyPr wrap="square">
            <a:spAutoFit/>
          </a:bodyPr>
          <a:lstStyle/>
          <a:p>
            <a:pPr marL="285750" indent="-285750">
              <a:buFont typeface="Wingdings" panose="05000000000000000000" pitchFamily="2" charset="2"/>
              <a:buChar char="q"/>
            </a:pPr>
            <a:r>
              <a:rPr lang="el-GR" dirty="0" smtClean="0"/>
              <a:t>Δυναμικά εργαλεία στην εξυπηρέτηση της </a:t>
            </a:r>
            <a:r>
              <a:rPr lang="el-GR" dirty="0" err="1" smtClean="0"/>
              <a:t>πολυμορφικότητας</a:t>
            </a:r>
            <a:r>
              <a:rPr lang="el-GR" dirty="0" smtClean="0"/>
              <a:t> της μάθησης</a:t>
            </a:r>
            <a:endParaRPr lang="el-GR" dirty="0"/>
          </a:p>
        </p:txBody>
      </p:sp>
    </p:spTree>
    <p:extLst>
      <p:ext uri="{BB962C8B-B14F-4D97-AF65-F5344CB8AC3E}">
        <p14:creationId xmlns:p14="http://schemas.microsoft.com/office/powerpoint/2010/main" val="2477849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39668" y="142833"/>
            <a:ext cx="7501718" cy="1104665"/>
          </a:xfrm>
        </p:spPr>
        <p:txBody>
          <a:bodyPr>
            <a:noAutofit/>
          </a:bodyPr>
          <a:lstStyle/>
          <a:p>
            <a:r>
              <a:rPr lang="el-GR"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Τεχνολογίες Πληροφορίας και Επικοινωνίας</a:t>
            </a:r>
            <a:endParaRPr lang="el-GR"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7" name="TextBox 6"/>
          <p:cNvSpPr txBox="1"/>
          <p:nvPr/>
        </p:nvSpPr>
        <p:spPr>
          <a:xfrm>
            <a:off x="3120936" y="5149864"/>
            <a:ext cx="4139182" cy="830997"/>
          </a:xfrm>
          <a:prstGeom prst="rect">
            <a:avLst/>
          </a:prstGeom>
          <a:solidFill>
            <a:srgbClr val="931B1B"/>
          </a:solidFill>
        </p:spPr>
        <p:txBody>
          <a:bodyPr wrap="square" rtlCol="0">
            <a:spAutoFit/>
          </a:bodyPr>
          <a:lstStyle/>
          <a:p>
            <a:pPr algn="ctr"/>
            <a:r>
              <a:rPr lang="el-GR" sz="2400" dirty="0" smtClean="0">
                <a:ln>
                  <a:solidFill>
                    <a:schemeClr val="bg1"/>
                  </a:solidFill>
                </a:ln>
                <a:solidFill>
                  <a:schemeClr val="accent1">
                    <a:lumMod val="75000"/>
                  </a:schemeClr>
                </a:solidFill>
              </a:rPr>
              <a:t>Προβληματισμοί ως προς τον τρόπο χρήσης</a:t>
            </a:r>
            <a:endParaRPr lang="el-GR" sz="2400" dirty="0">
              <a:ln>
                <a:solidFill>
                  <a:schemeClr val="bg1"/>
                </a:solidFill>
              </a:ln>
              <a:solidFill>
                <a:schemeClr val="accent1">
                  <a:lumMod val="75000"/>
                </a:schemeClr>
              </a:solidFill>
            </a:endParaRPr>
          </a:p>
        </p:txBody>
      </p:sp>
      <p:sp>
        <p:nvSpPr>
          <p:cNvPr id="6" name="Ορθογώνιο 5"/>
          <p:cNvSpPr/>
          <p:nvPr/>
        </p:nvSpPr>
        <p:spPr>
          <a:xfrm>
            <a:off x="1556178" y="1350075"/>
            <a:ext cx="6976262" cy="830997"/>
          </a:xfrm>
          <a:prstGeom prst="rect">
            <a:avLst/>
          </a:prstGeom>
          <a:ln>
            <a:solidFill>
              <a:schemeClr val="tx1"/>
            </a:solidFill>
          </a:ln>
        </p:spPr>
        <p:txBody>
          <a:bodyPr wrap="square">
            <a:spAutoFit/>
          </a:bodyPr>
          <a:lstStyle/>
          <a:p>
            <a:pPr algn="ctr"/>
            <a:r>
              <a:rPr lang="el-GR" sz="2400" i="1" dirty="0" smtClean="0">
                <a:latin typeface="Calibri" panose="020F0502020204030204" pitchFamily="34" charset="0"/>
                <a:cs typeface="Calibri" panose="020F0502020204030204" pitchFamily="34" charset="0"/>
              </a:rPr>
              <a:t>Οι απαιτήσεις της σύγχρονης κοινωνίας καθιστούν αναγκαία την ανάπτυξη πιο σύνθετων δεξιοτήτων</a:t>
            </a:r>
            <a:r>
              <a:rPr lang="en-US" sz="2400" i="1" dirty="0" smtClean="0">
                <a:latin typeface="Calibri" panose="020F0502020204030204" pitchFamily="34" charset="0"/>
                <a:cs typeface="Calibri" panose="020F0502020204030204" pitchFamily="34" charset="0"/>
              </a:rPr>
              <a:t>.</a:t>
            </a:r>
            <a:endParaRPr lang="el-GR" sz="2400" dirty="0">
              <a:latin typeface="Calibri" panose="020F0502020204030204" pitchFamily="34" charset="0"/>
              <a:cs typeface="Calibri" panose="020F0502020204030204" pitchFamily="34" charset="0"/>
            </a:endParaRPr>
          </a:p>
        </p:txBody>
      </p:sp>
      <p:sp>
        <p:nvSpPr>
          <p:cNvPr id="13" name="Ορθογώνιο 12"/>
          <p:cNvSpPr/>
          <p:nvPr/>
        </p:nvSpPr>
        <p:spPr>
          <a:xfrm>
            <a:off x="2418218" y="2315152"/>
            <a:ext cx="5544618" cy="2862322"/>
          </a:xfrm>
          <a:prstGeom prst="rect">
            <a:avLst/>
          </a:prstGeom>
          <a:ln>
            <a:noFill/>
          </a:ln>
        </p:spPr>
        <p:txBody>
          <a:bodyPr wrap="square">
            <a:spAutoFit/>
          </a:bodyPr>
          <a:lstStyle/>
          <a:p>
            <a:endParaRPr lang="el-GR" dirty="0">
              <a:solidFill>
                <a:srgbClr val="000000"/>
              </a:solidFill>
            </a:endParaRPr>
          </a:p>
          <a:p>
            <a:pPr marL="285750" indent="-285750">
              <a:buFont typeface="Wingdings" panose="05000000000000000000" pitchFamily="2" charset="2"/>
              <a:buChar char="ü"/>
            </a:pPr>
            <a:r>
              <a:rPr lang="el-GR" dirty="0"/>
              <a:t>Σύνδεση θεωρίας και πράξης</a:t>
            </a:r>
          </a:p>
          <a:p>
            <a:endParaRPr lang="el-GR" dirty="0" smtClean="0">
              <a:solidFill>
                <a:srgbClr val="000000"/>
              </a:solidFill>
            </a:endParaRPr>
          </a:p>
          <a:p>
            <a:pPr marL="742950" lvl="1" indent="-285750">
              <a:buFont typeface="Wingdings" panose="05000000000000000000" pitchFamily="2" charset="2"/>
              <a:buChar char="Ø"/>
            </a:pPr>
            <a:r>
              <a:rPr lang="el-GR" dirty="0" smtClean="0">
                <a:solidFill>
                  <a:srgbClr val="000000"/>
                </a:solidFill>
              </a:rPr>
              <a:t>Θετικά αποτελέσματα από την αξιοποίηση των ΤΠΕ στη διδακτική πράξη</a:t>
            </a:r>
          </a:p>
          <a:p>
            <a:r>
              <a:rPr lang="el-GR" dirty="0" smtClean="0">
                <a:solidFill>
                  <a:srgbClr val="000000"/>
                </a:solidFill>
              </a:rPr>
              <a:t> </a:t>
            </a:r>
            <a:endParaRPr lang="el-GR" dirty="0"/>
          </a:p>
          <a:p>
            <a:pPr marL="742950" lvl="1" indent="-285750">
              <a:buFont typeface="Wingdings" panose="05000000000000000000" pitchFamily="2" charset="2"/>
              <a:buChar char="Ø"/>
            </a:pPr>
            <a:r>
              <a:rPr lang="el-GR" dirty="0" smtClean="0"/>
              <a:t>Διέγερση του ενδιαφέροντος και ενίσχυση των κινήτρων των μαθητών</a:t>
            </a:r>
          </a:p>
          <a:p>
            <a:endParaRPr lang="el-GR" dirty="0"/>
          </a:p>
          <a:p>
            <a:endParaRPr lang="el-GR" dirty="0">
              <a:solidFill>
                <a:srgbClr val="000000"/>
              </a:solidFill>
            </a:endParaRPr>
          </a:p>
        </p:txBody>
      </p:sp>
      <p:pic>
        <p:nvPicPr>
          <p:cNvPr id="8" name="Picture 6" descr="Αποτέλεσμα εικόνας για question mark 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5494" y="4982676"/>
            <a:ext cx="1359637" cy="1165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7662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3373</TotalTime>
  <Words>1128</Words>
  <Application>Microsoft Office PowerPoint</Application>
  <PresentationFormat>Προβολή στην οθόνη (4:3)</PresentationFormat>
  <Paragraphs>191</Paragraphs>
  <Slides>24</Slides>
  <Notes>19</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24</vt:i4>
      </vt:variant>
    </vt:vector>
  </HeadingPairs>
  <TitlesOfParts>
    <vt:vector size="33" baseType="lpstr">
      <vt:lpstr>Arial</vt:lpstr>
      <vt:lpstr>Arial Narrow</vt:lpstr>
      <vt:lpstr>Book Antiqua</vt:lpstr>
      <vt:lpstr>Calibri</vt:lpstr>
      <vt:lpstr>Century Gothic</vt:lpstr>
      <vt:lpstr>Times New Roman</vt:lpstr>
      <vt:lpstr>Wingdings</vt:lpstr>
      <vt:lpstr>Wingdings 3</vt:lpstr>
      <vt:lpstr>Θρόισμα</vt:lpstr>
      <vt:lpstr>  ΣΥΜΠΛΗΡΩΜΑΤΙΚΗ ΣΧΟΛΙΚΗ ΕΞ ΑΠΟΣΤΑΣΕΩΣ ΕΚΠΑΙΔΕΥΣΗ:  ΣΧΕΔΙΑΣΜΟΣ ΚΑΙ ΠΙΛΟΤΙΚΗ ΕΦΑΡΜΟΓΗ ΟΛΟΚΛΗΡΩΜΕΝΗΣ ΔΙΔΑΚΤΙΚΗΣ ΠΑΡΕΜΒΑΣΗΣ ΓΙΑ ΤΗΝ ΑΞΙΟΠΟΙΗΣΗ ΤΟΥ ΨΗΦΙΑΚΟΥ ΠΑΡΑΜΥΘΙΟΥ  </vt:lpstr>
      <vt:lpstr>Σκοπός και στόχοι της Διπλωματικής Εργασίας</vt:lpstr>
      <vt:lpstr>Συνεισφορά της διπλωματικής</vt:lpstr>
      <vt:lpstr>Ερευνητικά Ερωτήματα</vt:lpstr>
      <vt:lpstr>Δομή της εργασίας</vt:lpstr>
      <vt:lpstr>Α. Θεωρητικό Πλαίσιο </vt:lpstr>
      <vt:lpstr>Εξ αποστάσεως εκπαίδευση 1/2</vt:lpstr>
      <vt:lpstr>Εξ αποστάσεως εκπαίδευση 2/2 </vt:lpstr>
      <vt:lpstr>Τεχνολογίες Πληροφορίας και Επικοινωνίας</vt:lpstr>
      <vt:lpstr>Ψηφιακή αφήγηση</vt:lpstr>
      <vt:lpstr>Β. Σχεδιασμός και παρουσίαση του εκπαιδευτικού υλικού </vt:lpstr>
      <vt:lpstr>Παρουσίαση του PowerPoint</vt:lpstr>
      <vt:lpstr>Παρουσίαση του PowerPoint</vt:lpstr>
      <vt:lpstr>Παρουσίαση του PowerPoint</vt:lpstr>
      <vt:lpstr>Παρουσίαση του PowerPoint</vt:lpstr>
      <vt:lpstr>Μεθοδολογία έρευνας 1/3</vt:lpstr>
      <vt:lpstr>Μεθοδολογία έρευνας 2/3</vt:lpstr>
      <vt:lpstr>Μεθοδολογία έρευνας 3/3</vt:lpstr>
      <vt:lpstr>Αποτελέσματα 1/3</vt:lpstr>
      <vt:lpstr>Αποτελέσματα 2/3</vt:lpstr>
      <vt:lpstr>Αποτελέσματα 3/3</vt:lpstr>
      <vt:lpstr>Συμπεράσματα</vt:lpstr>
      <vt:lpstr>Περιορισμοί - Προτάσεις</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user</cp:lastModifiedBy>
  <cp:revision>1748</cp:revision>
  <dcterms:created xsi:type="dcterms:W3CDTF">2003-10-16T17:37:47Z</dcterms:created>
  <dcterms:modified xsi:type="dcterms:W3CDTF">2020-03-25T18:45:43Z</dcterms:modified>
</cp:coreProperties>
</file>