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27"/>
  </p:notesMasterIdLst>
  <p:sldIdLst>
    <p:sldId id="1482" r:id="rId2"/>
    <p:sldId id="2023" r:id="rId3"/>
    <p:sldId id="2013" r:id="rId4"/>
    <p:sldId id="2021" r:id="rId5"/>
    <p:sldId id="2014" r:id="rId6"/>
    <p:sldId id="2020" r:id="rId7"/>
    <p:sldId id="2024" r:id="rId8"/>
    <p:sldId id="2012" r:id="rId9"/>
    <p:sldId id="2025" r:id="rId10"/>
    <p:sldId id="2026" r:id="rId11"/>
    <p:sldId id="2027" r:id="rId12"/>
    <p:sldId id="2028" r:id="rId13"/>
    <p:sldId id="2029" r:id="rId14"/>
    <p:sldId id="2016" r:id="rId15"/>
    <p:sldId id="2015" r:id="rId16"/>
    <p:sldId id="2030" r:id="rId17"/>
    <p:sldId id="2031" r:id="rId18"/>
    <p:sldId id="2032" r:id="rId19"/>
    <p:sldId id="2033" r:id="rId20"/>
    <p:sldId id="2034" r:id="rId21"/>
    <p:sldId id="2018" r:id="rId22"/>
    <p:sldId id="2037" r:id="rId23"/>
    <p:sldId id="2038" r:id="rId24"/>
    <p:sldId id="2039" r:id="rId25"/>
    <p:sldId id="2019" r:id="rId26"/>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 id="2" name="nikos liakos" initials="nl" lastIdx="1" clrIdx="1">
    <p:extLst>
      <p:ext uri="{19B8F6BF-5375-455C-9EA6-DF929625EA0E}">
        <p15:presenceInfo xmlns:p15="http://schemas.microsoft.com/office/powerpoint/2012/main" userId="48ce4c6df650fc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1B1B"/>
    <a:srgbClr val="FC6A00"/>
    <a:srgbClr val="F96F10"/>
    <a:srgbClr val="F27521"/>
    <a:srgbClr val="FF9933"/>
    <a:srgbClr val="FFA54B"/>
    <a:srgbClr val="ADDB7B"/>
    <a:srgbClr val="FFFFCC"/>
    <a:srgbClr val="F4F694"/>
    <a:srgbClr val="90CC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89528" autoAdjust="0"/>
  </p:normalViewPr>
  <p:slideViewPr>
    <p:cSldViewPr>
      <p:cViewPr varScale="1">
        <p:scale>
          <a:sx n="74" d="100"/>
          <a:sy n="74" d="100"/>
        </p:scale>
        <p:origin x="1284" y="54"/>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701C28-DA0E-4D0F-87A7-7AAD2FCA771D}"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l-GR"/>
        </a:p>
      </dgm:t>
    </dgm:pt>
    <dgm:pt modelId="{187B7F4B-4356-4C40-BBE9-75B181CED621}">
      <dgm:prSet/>
      <dgm:spPr>
        <a:solidFill>
          <a:srgbClr val="931B1B"/>
        </a:solidFill>
      </dgm:spPr>
      <dgm:t>
        <a:bodyPr/>
        <a:lstStyle/>
        <a:p>
          <a:r>
            <a:rPr lang="el-GR" dirty="0"/>
            <a:t>Συμμετέχοντες:  </a:t>
          </a:r>
          <a:r>
            <a:rPr lang="el-GR" b="1" i="1" dirty="0"/>
            <a:t>30</a:t>
          </a:r>
          <a:r>
            <a:rPr lang="en-US" b="1" i="1" dirty="0"/>
            <a:t>,</a:t>
          </a:r>
          <a:r>
            <a:rPr lang="el-GR" b="1" i="1" dirty="0"/>
            <a:t> εν ενεργεία</a:t>
          </a:r>
          <a:r>
            <a:rPr lang="en-US" b="1" i="1" dirty="0"/>
            <a:t>,</a:t>
          </a:r>
          <a:r>
            <a:rPr lang="el-GR" b="1" i="1" dirty="0"/>
            <a:t> εκπαιδευτικοί Α/</a:t>
          </a:r>
          <a:r>
            <a:rPr lang="el-GR" b="1" i="1" dirty="0" err="1"/>
            <a:t>θμιας</a:t>
          </a:r>
          <a:r>
            <a:rPr lang="el-GR" b="1" i="1" dirty="0"/>
            <a:t> </a:t>
          </a:r>
          <a:r>
            <a:rPr lang="el-GR" b="1" i="1" dirty="0" err="1"/>
            <a:t>Εκπ</a:t>
          </a:r>
          <a:r>
            <a:rPr lang="el-GR" b="1" i="1" dirty="0"/>
            <a:t>/</a:t>
          </a:r>
          <a:r>
            <a:rPr lang="el-GR" b="1" i="1" dirty="0" err="1"/>
            <a:t>σης</a:t>
          </a:r>
          <a:endParaRPr lang="el-GR" i="1" dirty="0"/>
        </a:p>
      </dgm:t>
    </dgm:pt>
    <dgm:pt modelId="{CFE8C5E3-85CE-4D31-A6A5-F33390F21496}" type="parTrans" cxnId="{8BE4AB70-AC70-4896-97D7-C34D779674D4}">
      <dgm:prSet/>
      <dgm:spPr/>
      <dgm:t>
        <a:bodyPr/>
        <a:lstStyle/>
        <a:p>
          <a:endParaRPr lang="el-GR"/>
        </a:p>
      </dgm:t>
    </dgm:pt>
    <dgm:pt modelId="{B5A708D9-7593-48AA-997F-86EBB96FF6DD}" type="sibTrans" cxnId="{8BE4AB70-AC70-4896-97D7-C34D779674D4}">
      <dgm:prSet/>
      <dgm:spPr/>
      <dgm:t>
        <a:bodyPr/>
        <a:lstStyle/>
        <a:p>
          <a:endParaRPr lang="el-GR"/>
        </a:p>
      </dgm:t>
    </dgm:pt>
    <dgm:pt modelId="{FF7FDE86-D59B-41EF-8F68-EDA735285977}">
      <dgm:prSet/>
      <dgm:spPr/>
      <dgm:t>
        <a:bodyPr/>
        <a:lstStyle/>
        <a:p>
          <a:r>
            <a:rPr lang="el-GR" b="1" i="1"/>
            <a:t>15</a:t>
          </a:r>
          <a:r>
            <a:rPr lang="el-GR" i="1"/>
            <a:t> </a:t>
          </a:r>
          <a:r>
            <a:rPr lang="en-US" i="1"/>
            <a:t> </a:t>
          </a:r>
          <a:r>
            <a:rPr lang="el-GR" i="1"/>
            <a:t>άντρες, </a:t>
          </a:r>
          <a:r>
            <a:rPr lang="el-GR" b="1" i="1"/>
            <a:t>15</a:t>
          </a:r>
          <a:r>
            <a:rPr lang="el-GR" i="1"/>
            <a:t> γυναίκες</a:t>
          </a:r>
          <a:endParaRPr lang="el-GR"/>
        </a:p>
      </dgm:t>
    </dgm:pt>
    <dgm:pt modelId="{FD10743D-B6BE-4D0A-832C-C4714109894D}" type="parTrans" cxnId="{77C6C82D-EBF4-4714-B3C7-C5942D59F365}">
      <dgm:prSet/>
      <dgm:spPr/>
      <dgm:t>
        <a:bodyPr/>
        <a:lstStyle/>
        <a:p>
          <a:endParaRPr lang="el-GR"/>
        </a:p>
      </dgm:t>
    </dgm:pt>
    <dgm:pt modelId="{5AB041DD-F29B-4F6E-A54E-77A7D5D54E6B}" type="sibTrans" cxnId="{77C6C82D-EBF4-4714-B3C7-C5942D59F365}">
      <dgm:prSet/>
      <dgm:spPr/>
      <dgm:t>
        <a:bodyPr/>
        <a:lstStyle/>
        <a:p>
          <a:endParaRPr lang="el-GR"/>
        </a:p>
      </dgm:t>
    </dgm:pt>
    <dgm:pt modelId="{EDF16BE5-44DB-489F-B11C-AFD8E7F7747B}">
      <dgm:prSet/>
      <dgm:spPr/>
      <dgm:t>
        <a:bodyPr/>
        <a:lstStyle/>
        <a:p>
          <a:r>
            <a:rPr lang="el-GR" b="1" i="1" dirty="0"/>
            <a:t>25</a:t>
          </a:r>
          <a:r>
            <a:rPr lang="el-GR" i="1" dirty="0"/>
            <a:t> αναπληρωτές, </a:t>
          </a:r>
          <a:r>
            <a:rPr lang="el-GR" b="1" i="1" dirty="0"/>
            <a:t>5</a:t>
          </a:r>
          <a:r>
            <a:rPr lang="el-GR" i="1" dirty="0"/>
            <a:t> μόνιμα διορισμένοι</a:t>
          </a:r>
          <a:endParaRPr lang="el-GR" dirty="0"/>
        </a:p>
      </dgm:t>
    </dgm:pt>
    <dgm:pt modelId="{42CFE563-037E-4FD4-AFDD-763A76141C54}" type="parTrans" cxnId="{ADA5A2F4-B92E-4419-A8AA-BDDED3E04B36}">
      <dgm:prSet/>
      <dgm:spPr/>
      <dgm:t>
        <a:bodyPr/>
        <a:lstStyle/>
        <a:p>
          <a:endParaRPr lang="el-GR"/>
        </a:p>
      </dgm:t>
    </dgm:pt>
    <dgm:pt modelId="{8474180B-EE98-431D-A78B-044BA7F6DF9D}" type="sibTrans" cxnId="{ADA5A2F4-B92E-4419-A8AA-BDDED3E04B36}">
      <dgm:prSet/>
      <dgm:spPr/>
      <dgm:t>
        <a:bodyPr/>
        <a:lstStyle/>
        <a:p>
          <a:endParaRPr lang="el-GR"/>
        </a:p>
      </dgm:t>
    </dgm:pt>
    <dgm:pt modelId="{389DA8B0-2550-441F-956F-B634471DCB9B}">
      <dgm:prSet/>
      <dgm:spPr/>
      <dgm:t>
        <a:bodyPr/>
        <a:lstStyle/>
        <a:p>
          <a:r>
            <a:rPr lang="el-GR" b="1" i="1" dirty="0"/>
            <a:t>7</a:t>
          </a:r>
          <a:r>
            <a:rPr lang="el-GR" i="1" dirty="0"/>
            <a:t> </a:t>
          </a:r>
          <a:r>
            <a:rPr lang="el-GR" i="1" dirty="0" err="1"/>
            <a:t>εκπ</a:t>
          </a:r>
          <a:r>
            <a:rPr lang="el-GR" i="1" dirty="0"/>
            <a:t>/</a:t>
          </a:r>
          <a:r>
            <a:rPr lang="el-GR" i="1" dirty="0" err="1"/>
            <a:t>κοι</a:t>
          </a:r>
          <a:r>
            <a:rPr lang="el-GR" i="1" dirty="0"/>
            <a:t> έως 30 ετών, </a:t>
          </a:r>
          <a:r>
            <a:rPr lang="el-GR" b="1" i="1" dirty="0"/>
            <a:t>23</a:t>
          </a:r>
          <a:r>
            <a:rPr lang="el-GR" i="1" dirty="0"/>
            <a:t> </a:t>
          </a:r>
          <a:r>
            <a:rPr lang="el-GR" i="1" dirty="0" err="1"/>
            <a:t>εκπ</a:t>
          </a:r>
          <a:r>
            <a:rPr lang="el-GR" i="1" dirty="0"/>
            <a:t>/</a:t>
          </a:r>
          <a:r>
            <a:rPr lang="el-GR" i="1" dirty="0" err="1"/>
            <a:t>κοι</a:t>
          </a:r>
          <a:r>
            <a:rPr lang="el-GR" i="1" dirty="0"/>
            <a:t> άνω των 30 ετών</a:t>
          </a:r>
          <a:endParaRPr lang="el-GR" dirty="0"/>
        </a:p>
      </dgm:t>
    </dgm:pt>
    <dgm:pt modelId="{2D02A085-CDA8-4D93-9501-90E4A16D6039}" type="parTrans" cxnId="{6E6D60D9-FC9F-42F0-948E-135FCE334DE9}">
      <dgm:prSet/>
      <dgm:spPr/>
      <dgm:t>
        <a:bodyPr/>
        <a:lstStyle/>
        <a:p>
          <a:endParaRPr lang="el-GR"/>
        </a:p>
      </dgm:t>
    </dgm:pt>
    <dgm:pt modelId="{AECE2578-1413-4284-BBF4-BE6F6024F3B5}" type="sibTrans" cxnId="{6E6D60D9-FC9F-42F0-948E-135FCE334DE9}">
      <dgm:prSet/>
      <dgm:spPr/>
      <dgm:t>
        <a:bodyPr/>
        <a:lstStyle/>
        <a:p>
          <a:endParaRPr lang="el-GR"/>
        </a:p>
      </dgm:t>
    </dgm:pt>
    <dgm:pt modelId="{DA8010A6-F423-42BB-919A-89E5389D7BBD}">
      <dgm:prSet/>
      <dgm:spPr/>
      <dgm:t>
        <a:bodyPr/>
        <a:lstStyle/>
        <a:p>
          <a:r>
            <a:rPr lang="el-GR" b="1" i="1"/>
            <a:t>9</a:t>
          </a:r>
          <a:r>
            <a:rPr lang="el-GR" i="1"/>
            <a:t> εκπ/κοι με προϋπηρεσία έως 9 έτη, </a:t>
          </a:r>
          <a:r>
            <a:rPr lang="el-GR" b="1" i="1"/>
            <a:t>21</a:t>
          </a:r>
          <a:r>
            <a:rPr lang="el-GR" i="1"/>
            <a:t> εκπ/κοι με προϋπηρεσία άνω των 10 ετών</a:t>
          </a:r>
          <a:endParaRPr lang="el-GR"/>
        </a:p>
      </dgm:t>
    </dgm:pt>
    <dgm:pt modelId="{DEDC7EDC-96F2-4690-A366-E3B435344EED}" type="parTrans" cxnId="{5C6FD758-BDCA-4B26-BE85-9A1BE3A5D72C}">
      <dgm:prSet/>
      <dgm:spPr/>
      <dgm:t>
        <a:bodyPr/>
        <a:lstStyle/>
        <a:p>
          <a:endParaRPr lang="el-GR"/>
        </a:p>
      </dgm:t>
    </dgm:pt>
    <dgm:pt modelId="{86470910-324C-4017-AE5C-C09BAE72EFCB}" type="sibTrans" cxnId="{5C6FD758-BDCA-4B26-BE85-9A1BE3A5D72C}">
      <dgm:prSet/>
      <dgm:spPr/>
      <dgm:t>
        <a:bodyPr/>
        <a:lstStyle/>
        <a:p>
          <a:endParaRPr lang="el-GR"/>
        </a:p>
      </dgm:t>
    </dgm:pt>
    <dgm:pt modelId="{8FAFF882-9058-4381-9245-3A26E5FF12BB}">
      <dgm:prSet/>
      <dgm:spPr>
        <a:solidFill>
          <a:srgbClr val="931B1B"/>
        </a:solidFill>
      </dgm:spPr>
      <dgm:t>
        <a:bodyPr/>
        <a:lstStyle/>
        <a:p>
          <a:r>
            <a:rPr lang="el-GR" dirty="0"/>
            <a:t>Χρόνος διεξαγωγής: </a:t>
          </a:r>
          <a:r>
            <a:rPr lang="el-GR" b="1" i="1" dirty="0"/>
            <a:t>Νοέμβριος 2019</a:t>
          </a:r>
        </a:p>
      </dgm:t>
    </dgm:pt>
    <dgm:pt modelId="{B7FC3AC5-5267-4A86-B4AB-A2843384AC29}" type="parTrans" cxnId="{1DFCA447-8A00-4471-B7E6-D635E50EE98E}">
      <dgm:prSet/>
      <dgm:spPr/>
      <dgm:t>
        <a:bodyPr/>
        <a:lstStyle/>
        <a:p>
          <a:endParaRPr lang="el-GR"/>
        </a:p>
      </dgm:t>
    </dgm:pt>
    <dgm:pt modelId="{124A2307-6D28-4753-B478-41A0BC4D6B09}" type="sibTrans" cxnId="{1DFCA447-8A00-4471-B7E6-D635E50EE98E}">
      <dgm:prSet/>
      <dgm:spPr/>
      <dgm:t>
        <a:bodyPr/>
        <a:lstStyle/>
        <a:p>
          <a:endParaRPr lang="el-GR"/>
        </a:p>
      </dgm:t>
    </dgm:pt>
    <dgm:pt modelId="{9E5A7D6D-6BC7-4BF3-9322-744ACB88FCE8}" type="pres">
      <dgm:prSet presAssocID="{C9701C28-DA0E-4D0F-87A7-7AAD2FCA771D}" presName="linear" presStyleCnt="0">
        <dgm:presLayoutVars>
          <dgm:animLvl val="lvl"/>
          <dgm:resizeHandles val="exact"/>
        </dgm:presLayoutVars>
      </dgm:prSet>
      <dgm:spPr/>
    </dgm:pt>
    <dgm:pt modelId="{06718533-2293-4A4A-91C2-641BA52A0C63}" type="pres">
      <dgm:prSet presAssocID="{187B7F4B-4356-4C40-BBE9-75B181CED621}" presName="parentText" presStyleLbl="node1" presStyleIdx="0" presStyleCnt="2">
        <dgm:presLayoutVars>
          <dgm:chMax val="0"/>
          <dgm:bulletEnabled val="1"/>
        </dgm:presLayoutVars>
      </dgm:prSet>
      <dgm:spPr/>
    </dgm:pt>
    <dgm:pt modelId="{BD1108E5-166B-496C-902E-BF91CB66CB77}" type="pres">
      <dgm:prSet presAssocID="{187B7F4B-4356-4C40-BBE9-75B181CED621}" presName="childText" presStyleLbl="revTx" presStyleIdx="0" presStyleCnt="1">
        <dgm:presLayoutVars>
          <dgm:bulletEnabled val="1"/>
        </dgm:presLayoutVars>
      </dgm:prSet>
      <dgm:spPr/>
    </dgm:pt>
    <dgm:pt modelId="{3EC7A422-A19D-4779-8D3C-2E51427C23BE}" type="pres">
      <dgm:prSet presAssocID="{8FAFF882-9058-4381-9245-3A26E5FF12BB}" presName="parentText" presStyleLbl="node1" presStyleIdx="1" presStyleCnt="2" custLinFactNeighborX="55" custLinFactNeighborY="-5045">
        <dgm:presLayoutVars>
          <dgm:chMax val="0"/>
          <dgm:bulletEnabled val="1"/>
        </dgm:presLayoutVars>
      </dgm:prSet>
      <dgm:spPr/>
    </dgm:pt>
  </dgm:ptLst>
  <dgm:cxnLst>
    <dgm:cxn modelId="{63F7FD20-3441-4F81-ADD4-50BED7ACE138}" type="presOf" srcId="{C9701C28-DA0E-4D0F-87A7-7AAD2FCA771D}" destId="{9E5A7D6D-6BC7-4BF3-9322-744ACB88FCE8}" srcOrd="0" destOrd="0" presId="urn:microsoft.com/office/officeart/2005/8/layout/vList2"/>
    <dgm:cxn modelId="{77C6C82D-EBF4-4714-B3C7-C5942D59F365}" srcId="{187B7F4B-4356-4C40-BBE9-75B181CED621}" destId="{FF7FDE86-D59B-41EF-8F68-EDA735285977}" srcOrd="0" destOrd="0" parTransId="{FD10743D-B6BE-4D0A-832C-C4714109894D}" sibTransId="{5AB041DD-F29B-4F6E-A54E-77A7D5D54E6B}"/>
    <dgm:cxn modelId="{1DFCA447-8A00-4471-B7E6-D635E50EE98E}" srcId="{C9701C28-DA0E-4D0F-87A7-7AAD2FCA771D}" destId="{8FAFF882-9058-4381-9245-3A26E5FF12BB}" srcOrd="1" destOrd="0" parTransId="{B7FC3AC5-5267-4A86-B4AB-A2843384AC29}" sibTransId="{124A2307-6D28-4753-B478-41A0BC4D6B09}"/>
    <dgm:cxn modelId="{7FEDA46E-DDD6-43F6-BA76-B2D82DDB203A}" type="presOf" srcId="{EDF16BE5-44DB-489F-B11C-AFD8E7F7747B}" destId="{BD1108E5-166B-496C-902E-BF91CB66CB77}" srcOrd="0" destOrd="1" presId="urn:microsoft.com/office/officeart/2005/8/layout/vList2"/>
    <dgm:cxn modelId="{8BE4AB70-AC70-4896-97D7-C34D779674D4}" srcId="{C9701C28-DA0E-4D0F-87A7-7AAD2FCA771D}" destId="{187B7F4B-4356-4C40-BBE9-75B181CED621}" srcOrd="0" destOrd="0" parTransId="{CFE8C5E3-85CE-4D31-A6A5-F33390F21496}" sibTransId="{B5A708D9-7593-48AA-997F-86EBB96FF6DD}"/>
    <dgm:cxn modelId="{5C6FD758-BDCA-4B26-BE85-9A1BE3A5D72C}" srcId="{187B7F4B-4356-4C40-BBE9-75B181CED621}" destId="{DA8010A6-F423-42BB-919A-89E5389D7BBD}" srcOrd="3" destOrd="0" parTransId="{DEDC7EDC-96F2-4690-A366-E3B435344EED}" sibTransId="{86470910-324C-4017-AE5C-C09BAE72EFCB}"/>
    <dgm:cxn modelId="{200B4FB7-E783-405F-A2D6-DD6D00641137}" type="presOf" srcId="{389DA8B0-2550-441F-956F-B634471DCB9B}" destId="{BD1108E5-166B-496C-902E-BF91CB66CB77}" srcOrd="0" destOrd="2" presId="urn:microsoft.com/office/officeart/2005/8/layout/vList2"/>
    <dgm:cxn modelId="{3E4C0CC3-36A9-4B5B-AF5F-19B70EB62979}" type="presOf" srcId="{8FAFF882-9058-4381-9245-3A26E5FF12BB}" destId="{3EC7A422-A19D-4779-8D3C-2E51427C23BE}" srcOrd="0" destOrd="0" presId="urn:microsoft.com/office/officeart/2005/8/layout/vList2"/>
    <dgm:cxn modelId="{C8ABBBD4-834F-48CB-B172-E3E664D14326}" type="presOf" srcId="{DA8010A6-F423-42BB-919A-89E5389D7BBD}" destId="{BD1108E5-166B-496C-902E-BF91CB66CB77}" srcOrd="0" destOrd="3" presId="urn:microsoft.com/office/officeart/2005/8/layout/vList2"/>
    <dgm:cxn modelId="{5CCF12D6-B8D5-4236-A9EE-EA7356743C81}" type="presOf" srcId="{187B7F4B-4356-4C40-BBE9-75B181CED621}" destId="{06718533-2293-4A4A-91C2-641BA52A0C63}" srcOrd="0" destOrd="0" presId="urn:microsoft.com/office/officeart/2005/8/layout/vList2"/>
    <dgm:cxn modelId="{6E6D60D9-FC9F-42F0-948E-135FCE334DE9}" srcId="{187B7F4B-4356-4C40-BBE9-75B181CED621}" destId="{389DA8B0-2550-441F-956F-B634471DCB9B}" srcOrd="2" destOrd="0" parTransId="{2D02A085-CDA8-4D93-9501-90E4A16D6039}" sibTransId="{AECE2578-1413-4284-BBF4-BE6F6024F3B5}"/>
    <dgm:cxn modelId="{ADA5A2F4-B92E-4419-A8AA-BDDED3E04B36}" srcId="{187B7F4B-4356-4C40-BBE9-75B181CED621}" destId="{EDF16BE5-44DB-489F-B11C-AFD8E7F7747B}" srcOrd="1" destOrd="0" parTransId="{42CFE563-037E-4FD4-AFDD-763A76141C54}" sibTransId="{8474180B-EE98-431D-A78B-044BA7F6DF9D}"/>
    <dgm:cxn modelId="{899A49F9-35BD-4E43-A23F-56A98862DE42}" type="presOf" srcId="{FF7FDE86-D59B-41EF-8F68-EDA735285977}" destId="{BD1108E5-166B-496C-902E-BF91CB66CB77}" srcOrd="0" destOrd="0" presId="urn:microsoft.com/office/officeart/2005/8/layout/vList2"/>
    <dgm:cxn modelId="{0D15208C-E9BB-47FA-9057-FE16FF9017F6}" type="presParOf" srcId="{9E5A7D6D-6BC7-4BF3-9322-744ACB88FCE8}" destId="{06718533-2293-4A4A-91C2-641BA52A0C63}" srcOrd="0" destOrd="0" presId="urn:microsoft.com/office/officeart/2005/8/layout/vList2"/>
    <dgm:cxn modelId="{FC1D732F-E611-4680-9AB2-349BA5E13DDF}" type="presParOf" srcId="{9E5A7D6D-6BC7-4BF3-9322-744ACB88FCE8}" destId="{BD1108E5-166B-496C-902E-BF91CB66CB77}" srcOrd="1" destOrd="0" presId="urn:microsoft.com/office/officeart/2005/8/layout/vList2"/>
    <dgm:cxn modelId="{6A45BDBA-3D82-4DCF-93F0-9F25FD74B84D}" type="presParOf" srcId="{9E5A7D6D-6BC7-4BF3-9322-744ACB88FCE8}" destId="{3EC7A422-A19D-4779-8D3C-2E51427C23B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B7B361A2-4168-48F7-BDF3-EA9C7FA73181}" type="doc">
      <dgm:prSet loTypeId="urn:microsoft.com/office/officeart/2005/8/layout/hierarchy1" loCatId="hierarchy" qsTypeId="urn:microsoft.com/office/officeart/2005/8/quickstyle/simple3" qsCatId="simple" csTypeId="urn:microsoft.com/office/officeart/2005/8/colors/colorful1" csCatId="colorful" phldr="1"/>
      <dgm:spPr/>
      <dgm:t>
        <a:bodyPr/>
        <a:lstStyle/>
        <a:p>
          <a:endParaRPr lang="el-GR"/>
        </a:p>
      </dgm:t>
    </dgm:pt>
    <dgm:pt modelId="{C3659110-67E0-4F79-B58F-2D3C96527251}">
      <dgm:prSet phldrT="[Κείμενο]" custT="1"/>
      <dgm:spPr/>
      <dgm:t>
        <a:bodyPr/>
        <a:lstStyle/>
        <a:p>
          <a:r>
            <a:rPr lang="el-GR" sz="2400" b="1" dirty="0">
              <a:latin typeface="Times New Roman" panose="02020603050405020304" pitchFamily="18" charset="0"/>
              <a:cs typeface="Times New Roman" panose="02020603050405020304" pitchFamily="18" charset="0"/>
            </a:rPr>
            <a:t>Σχεδιασμός του ΕΥ</a:t>
          </a:r>
        </a:p>
      </dgm:t>
    </dgm:pt>
    <dgm:pt modelId="{02C6A660-BDAC-4363-9BAF-5CB19519C659}" type="parTrans" cxnId="{C3C83354-8CE0-4462-921A-E8AB3A486BE5}">
      <dgm:prSet/>
      <dgm:spPr/>
      <dgm:t>
        <a:bodyPr/>
        <a:lstStyle/>
        <a:p>
          <a:endParaRPr lang="el-GR"/>
        </a:p>
      </dgm:t>
    </dgm:pt>
    <dgm:pt modelId="{7A4B6BF5-EBB5-4149-A14D-0F0F4484F31B}" type="sibTrans" cxnId="{C3C83354-8CE0-4462-921A-E8AB3A486BE5}">
      <dgm:prSet/>
      <dgm:spPr/>
      <dgm:t>
        <a:bodyPr/>
        <a:lstStyle/>
        <a:p>
          <a:endParaRPr lang="el-GR"/>
        </a:p>
      </dgm:t>
    </dgm:pt>
    <dgm:pt modelId="{574BD2D2-BB56-4B34-B40E-E837C8DB6D46}">
      <dgm:prSet phldrT="[Κείμενο]" custT="1"/>
      <dgm:spPr/>
      <dgm:t>
        <a:bodyPr/>
        <a:lstStyle/>
        <a:p>
          <a:r>
            <a:rPr lang="el-GR" sz="1800" dirty="0">
              <a:latin typeface="Times New Roman" panose="02020603050405020304" pitchFamily="18" charset="0"/>
              <a:cs typeface="Times New Roman" panose="02020603050405020304" pitchFamily="18" charset="0"/>
            </a:rPr>
            <a:t>Οργάνωση και δομή</a:t>
          </a:r>
        </a:p>
      </dgm:t>
    </dgm:pt>
    <dgm:pt modelId="{838584FD-A630-4602-A315-72628995299B}" type="parTrans" cxnId="{BE4989AB-8087-4AD9-A021-9B3F7965B3FC}">
      <dgm:prSet/>
      <dgm:spPr/>
      <dgm:t>
        <a:bodyPr/>
        <a:lstStyle/>
        <a:p>
          <a:endParaRPr lang="el-GR"/>
        </a:p>
      </dgm:t>
    </dgm:pt>
    <dgm:pt modelId="{12CE1E0E-B68B-42A6-ABD2-85702174223B}" type="sibTrans" cxnId="{BE4989AB-8087-4AD9-A021-9B3F7965B3FC}">
      <dgm:prSet/>
      <dgm:spPr/>
      <dgm:t>
        <a:bodyPr/>
        <a:lstStyle/>
        <a:p>
          <a:endParaRPr lang="el-GR"/>
        </a:p>
      </dgm:t>
    </dgm:pt>
    <dgm:pt modelId="{FD0931EF-B00C-4C60-865E-AB4F56DCECCA}">
      <dgm:prSet phldrT="[Κείμενο]" custT="1"/>
      <dgm:spPr/>
      <dgm:t>
        <a:bodyPr/>
        <a:lstStyle/>
        <a:p>
          <a:r>
            <a:rPr lang="el-GR" sz="1800" dirty="0">
              <a:latin typeface="Times New Roman" panose="02020603050405020304" pitchFamily="18" charset="0"/>
              <a:cs typeface="Times New Roman" panose="02020603050405020304" pitchFamily="18" charset="0"/>
            </a:rPr>
            <a:t>Σαφήνεια</a:t>
          </a:r>
        </a:p>
      </dgm:t>
    </dgm:pt>
    <dgm:pt modelId="{409AAD2B-89AF-4222-A8B6-9E027BFEB3AA}" type="parTrans" cxnId="{BA9AB0D2-A89C-4F2F-ABA4-6FB7E2107A21}">
      <dgm:prSet/>
      <dgm:spPr/>
      <dgm:t>
        <a:bodyPr/>
        <a:lstStyle/>
        <a:p>
          <a:endParaRPr lang="el-GR"/>
        </a:p>
      </dgm:t>
    </dgm:pt>
    <dgm:pt modelId="{713770F8-0DDD-4F17-9A53-F95E7619B557}" type="sibTrans" cxnId="{BA9AB0D2-A89C-4F2F-ABA4-6FB7E2107A21}">
      <dgm:prSet/>
      <dgm:spPr/>
      <dgm:t>
        <a:bodyPr/>
        <a:lstStyle/>
        <a:p>
          <a:endParaRPr lang="el-GR"/>
        </a:p>
      </dgm:t>
    </dgm:pt>
    <dgm:pt modelId="{E5361B2B-BA01-4C8A-BA0E-984D25BBD31B}">
      <dgm:prSet phldrT="[Κείμενο]" custT="1"/>
      <dgm:spPr/>
      <dgm:t>
        <a:bodyPr/>
        <a:lstStyle/>
        <a:p>
          <a:r>
            <a:rPr lang="el-GR" sz="1800" dirty="0">
              <a:latin typeface="Times New Roman" panose="02020603050405020304" pitchFamily="18" charset="0"/>
              <a:cs typeface="Times New Roman" panose="02020603050405020304" pitchFamily="18" charset="0"/>
            </a:rPr>
            <a:t>Χρηστικότητα πλατφόρμας</a:t>
          </a:r>
        </a:p>
      </dgm:t>
    </dgm:pt>
    <dgm:pt modelId="{EDDF9242-460B-4471-AEC2-FF5A0B621D68}" type="parTrans" cxnId="{B4C02868-C8CF-4BCF-9380-DA94BDBC01FA}">
      <dgm:prSet/>
      <dgm:spPr/>
      <dgm:t>
        <a:bodyPr/>
        <a:lstStyle/>
        <a:p>
          <a:endParaRPr lang="el-GR"/>
        </a:p>
      </dgm:t>
    </dgm:pt>
    <dgm:pt modelId="{F7E5DA3C-6766-4F2A-A97F-0BB3CEDE651B}" type="sibTrans" cxnId="{B4C02868-C8CF-4BCF-9380-DA94BDBC01FA}">
      <dgm:prSet/>
      <dgm:spPr/>
      <dgm:t>
        <a:bodyPr/>
        <a:lstStyle/>
        <a:p>
          <a:endParaRPr lang="el-GR"/>
        </a:p>
      </dgm:t>
    </dgm:pt>
    <dgm:pt modelId="{EB0C37B6-0E22-422E-B0D6-64F7FB2C5167}">
      <dgm:prSet phldrT="[Κείμενο]" custT="1"/>
      <dgm:spPr/>
      <dgm:t>
        <a:bodyPr/>
        <a:lstStyle/>
        <a:p>
          <a:r>
            <a:rPr lang="el-GR" sz="1800" dirty="0">
              <a:latin typeface="Times New Roman" panose="02020603050405020304" pitchFamily="18" charset="0"/>
              <a:cs typeface="Times New Roman" panose="02020603050405020304" pitchFamily="18" charset="0"/>
            </a:rPr>
            <a:t>Δυνατότητες επικοινωνίας</a:t>
          </a:r>
        </a:p>
      </dgm:t>
    </dgm:pt>
    <dgm:pt modelId="{67FE7A16-665C-416C-85CD-2BF170D03F5A}" type="parTrans" cxnId="{90404CDD-848D-4CB5-825E-DBA4EA82F5DB}">
      <dgm:prSet/>
      <dgm:spPr/>
      <dgm:t>
        <a:bodyPr/>
        <a:lstStyle/>
        <a:p>
          <a:endParaRPr lang="el-GR"/>
        </a:p>
      </dgm:t>
    </dgm:pt>
    <dgm:pt modelId="{E319F09A-63F7-44F0-9B65-6D4DE832BA73}" type="sibTrans" cxnId="{90404CDD-848D-4CB5-825E-DBA4EA82F5DB}">
      <dgm:prSet/>
      <dgm:spPr/>
      <dgm:t>
        <a:bodyPr/>
        <a:lstStyle/>
        <a:p>
          <a:endParaRPr lang="el-GR"/>
        </a:p>
      </dgm:t>
    </dgm:pt>
    <dgm:pt modelId="{9FCEEC87-B762-43FE-B8C3-901B8DE8619F}">
      <dgm:prSet phldrT="[Κείμενο]" custT="1"/>
      <dgm:spPr/>
      <dgm:t>
        <a:bodyPr/>
        <a:lstStyle/>
        <a:p>
          <a:r>
            <a:rPr lang="el-GR" sz="1800" dirty="0">
              <a:latin typeface="Times New Roman" panose="02020603050405020304" pitchFamily="18" charset="0"/>
              <a:cs typeface="Times New Roman" panose="02020603050405020304" pitchFamily="18" charset="0"/>
            </a:rPr>
            <a:t>Φιλικότητα περιβάλλοντος</a:t>
          </a:r>
        </a:p>
      </dgm:t>
    </dgm:pt>
    <dgm:pt modelId="{205387E3-90B9-4585-9699-FC40F1425F1D}" type="parTrans" cxnId="{2480AC89-11E8-4081-9BA4-9EBA622E611E}">
      <dgm:prSet/>
      <dgm:spPr/>
      <dgm:t>
        <a:bodyPr/>
        <a:lstStyle/>
        <a:p>
          <a:endParaRPr lang="el-GR"/>
        </a:p>
      </dgm:t>
    </dgm:pt>
    <dgm:pt modelId="{9D9E4B07-4A25-425C-BEB4-1BBF0C7ACB42}" type="sibTrans" cxnId="{2480AC89-11E8-4081-9BA4-9EBA622E611E}">
      <dgm:prSet/>
      <dgm:spPr/>
      <dgm:t>
        <a:bodyPr/>
        <a:lstStyle/>
        <a:p>
          <a:endParaRPr lang="el-GR"/>
        </a:p>
      </dgm:t>
    </dgm:pt>
    <dgm:pt modelId="{F7545D85-3E4F-4FEA-B799-1B4B937A7655}">
      <dgm:prSet phldrT="[Κείμενο]" custT="1"/>
      <dgm:spPr/>
      <dgm:t>
        <a:bodyPr/>
        <a:lstStyle/>
        <a:p>
          <a:pPr algn="l">
            <a:buFont typeface="Wingdings" panose="05000000000000000000" pitchFamily="2" charset="2"/>
            <a:buChar char="§"/>
          </a:pPr>
          <a:r>
            <a:rPr lang="el-GR" sz="1400" i="1" dirty="0">
              <a:latin typeface="Times New Roman" panose="02020603050405020304" pitchFamily="18" charset="0"/>
              <a:cs typeface="Times New Roman" panose="02020603050405020304" pitchFamily="18" charset="0"/>
            </a:rPr>
            <a:t>Σωστά </a:t>
          </a:r>
          <a:r>
            <a:rPr lang="el-GR" sz="1400" b="1" i="1" dirty="0">
              <a:latin typeface="Times New Roman" panose="02020603050405020304" pitchFamily="18" charset="0"/>
              <a:cs typeface="Times New Roman" panose="02020603050405020304" pitchFamily="18" charset="0"/>
            </a:rPr>
            <a:t>δομημένο</a:t>
          </a:r>
          <a:br>
            <a:rPr lang="el-GR" sz="1400" i="1" dirty="0">
              <a:latin typeface="Times New Roman" panose="02020603050405020304" pitchFamily="18" charset="0"/>
              <a:cs typeface="Times New Roman" panose="02020603050405020304" pitchFamily="18" charset="0"/>
            </a:rPr>
          </a:br>
          <a:br>
            <a:rPr lang="el-GR" sz="1400" i="1" dirty="0">
              <a:latin typeface="Times New Roman" panose="02020603050405020304" pitchFamily="18" charset="0"/>
              <a:cs typeface="Times New Roman" panose="02020603050405020304" pitchFamily="18" charset="0"/>
            </a:rPr>
          </a:br>
          <a:r>
            <a:rPr lang="el-GR" sz="1400" b="1" i="1" dirty="0">
              <a:latin typeface="Times New Roman" panose="02020603050405020304" pitchFamily="18" charset="0"/>
              <a:cs typeface="Times New Roman" panose="02020603050405020304" pitchFamily="18" charset="0"/>
            </a:rPr>
            <a:t>Εύκολη μετάβαση </a:t>
          </a:r>
          <a:r>
            <a:rPr lang="el-GR" sz="1400" i="1" dirty="0">
              <a:latin typeface="Times New Roman" panose="02020603050405020304" pitchFamily="18" charset="0"/>
              <a:cs typeface="Times New Roman" panose="02020603050405020304" pitchFamily="18" charset="0"/>
            </a:rPr>
            <a:t>μεταξύ ενοτήτων</a:t>
          </a:r>
          <a:br>
            <a:rPr lang="el-GR" sz="1400" i="1" dirty="0">
              <a:latin typeface="Times New Roman" panose="02020603050405020304" pitchFamily="18" charset="0"/>
              <a:cs typeface="Times New Roman" panose="02020603050405020304" pitchFamily="18" charset="0"/>
            </a:rPr>
          </a:br>
          <a:br>
            <a:rPr lang="el-GR" sz="1400" i="1" dirty="0">
              <a:latin typeface="Times New Roman" panose="02020603050405020304" pitchFamily="18" charset="0"/>
              <a:cs typeface="Times New Roman" panose="02020603050405020304" pitchFamily="18" charset="0"/>
            </a:rPr>
          </a:br>
          <a:r>
            <a:rPr lang="el-GR" sz="1400" b="1" i="1" dirty="0">
              <a:latin typeface="Times New Roman" panose="02020603050405020304" pitchFamily="18" charset="0"/>
              <a:cs typeface="Times New Roman" panose="02020603050405020304" pitchFamily="18" charset="0"/>
            </a:rPr>
            <a:t>Ύλη χωρισμένη </a:t>
          </a:r>
          <a:r>
            <a:rPr lang="el-GR" sz="1400" i="1" dirty="0">
              <a:latin typeface="Times New Roman" panose="02020603050405020304" pitchFamily="18" charset="0"/>
              <a:cs typeface="Times New Roman" panose="02020603050405020304" pitchFamily="18" charset="0"/>
            </a:rPr>
            <a:t>σε μικρά κομμάτια</a:t>
          </a:r>
        </a:p>
      </dgm:t>
    </dgm:pt>
    <dgm:pt modelId="{37BC834D-D6A5-458C-91FF-C93E4EEA56DA}" type="parTrans" cxnId="{07CBBF2C-457E-4827-AE2E-DDC6213F0EFA}">
      <dgm:prSet/>
      <dgm:spPr/>
      <dgm:t>
        <a:bodyPr/>
        <a:lstStyle/>
        <a:p>
          <a:endParaRPr lang="el-GR"/>
        </a:p>
      </dgm:t>
    </dgm:pt>
    <dgm:pt modelId="{2D083BF7-E83D-4AD6-A493-DAA373F6F3B6}" type="sibTrans" cxnId="{07CBBF2C-457E-4827-AE2E-DDC6213F0EFA}">
      <dgm:prSet/>
      <dgm:spPr/>
      <dgm:t>
        <a:bodyPr/>
        <a:lstStyle/>
        <a:p>
          <a:endParaRPr lang="el-GR"/>
        </a:p>
      </dgm:t>
    </dgm:pt>
    <dgm:pt modelId="{348B6D04-5818-4218-BB4A-36EE5803D2E8}">
      <dgm:prSet phldrT="[Κείμενο]" custT="1"/>
      <dgm:spPr/>
      <dgm:t>
        <a:bodyPr/>
        <a:lstStyle/>
        <a:p>
          <a:pPr algn="l"/>
          <a:r>
            <a:rPr lang="el-GR" sz="1400" b="1" i="1" dirty="0">
              <a:latin typeface="Times New Roman" panose="02020603050405020304" pitchFamily="18" charset="0"/>
              <a:cs typeface="Times New Roman" panose="02020603050405020304" pitchFamily="18" charset="0"/>
            </a:rPr>
            <a:t>Σαφώς διατυπωμένα </a:t>
          </a:r>
          <a:r>
            <a:rPr lang="el-GR" sz="1400" i="1" dirty="0">
              <a:latin typeface="Times New Roman" panose="02020603050405020304" pitchFamily="18" charset="0"/>
              <a:cs typeface="Times New Roman" panose="02020603050405020304" pitchFamily="18" charset="0"/>
            </a:rPr>
            <a:t>όλα</a:t>
          </a:r>
          <a:br>
            <a:rPr lang="el-GR" sz="1400" i="1" dirty="0">
              <a:latin typeface="Times New Roman" panose="02020603050405020304" pitchFamily="18" charset="0"/>
              <a:cs typeface="Times New Roman" panose="02020603050405020304" pitchFamily="18" charset="0"/>
            </a:rPr>
          </a:br>
          <a:br>
            <a:rPr lang="el-GR" sz="1400" i="1" dirty="0">
              <a:latin typeface="Times New Roman" panose="02020603050405020304" pitchFamily="18" charset="0"/>
              <a:cs typeface="Times New Roman" panose="02020603050405020304" pitchFamily="18" charset="0"/>
            </a:rPr>
          </a:br>
          <a:r>
            <a:rPr lang="el-GR" sz="1400" i="1" dirty="0">
              <a:latin typeface="Times New Roman" panose="02020603050405020304" pitchFamily="18" charset="0"/>
              <a:cs typeface="Times New Roman" panose="02020603050405020304" pitchFamily="18" charset="0"/>
            </a:rPr>
            <a:t>Σαφής διατύπωση </a:t>
          </a:r>
          <a:r>
            <a:rPr lang="el-GR" sz="1400" b="1" i="1" dirty="0">
              <a:latin typeface="Times New Roman" panose="02020603050405020304" pitchFamily="18" charset="0"/>
              <a:cs typeface="Times New Roman" panose="02020603050405020304" pitchFamily="18" charset="0"/>
            </a:rPr>
            <a:t>σκοπού</a:t>
          </a:r>
          <a:r>
            <a:rPr lang="el-GR" sz="1400" i="1" dirty="0">
              <a:latin typeface="Times New Roman" panose="02020603050405020304" pitchFamily="18" charset="0"/>
              <a:cs typeface="Times New Roman" panose="02020603050405020304" pitchFamily="18" charset="0"/>
            </a:rPr>
            <a:t> και </a:t>
          </a:r>
          <a:r>
            <a:rPr lang="el-GR" sz="1400" b="1" i="1" dirty="0">
              <a:latin typeface="Times New Roman" panose="02020603050405020304" pitchFamily="18" charset="0"/>
              <a:cs typeface="Times New Roman" panose="02020603050405020304" pitchFamily="18" charset="0"/>
            </a:rPr>
            <a:t>προσδοκώμενων</a:t>
          </a:r>
          <a:r>
            <a:rPr lang="el-GR" sz="1400" i="1" dirty="0">
              <a:latin typeface="Times New Roman" panose="02020603050405020304" pitchFamily="18" charset="0"/>
              <a:cs typeface="Times New Roman" panose="02020603050405020304" pitchFamily="18" charset="0"/>
            </a:rPr>
            <a:t> </a:t>
          </a:r>
          <a:r>
            <a:rPr lang="el-GR" sz="1400" b="1" i="1" dirty="0">
              <a:latin typeface="Times New Roman" panose="02020603050405020304" pitchFamily="18" charset="0"/>
              <a:cs typeface="Times New Roman" panose="02020603050405020304" pitchFamily="18" charset="0"/>
            </a:rPr>
            <a:t>αποτελεσμάτων</a:t>
          </a:r>
          <a:r>
            <a:rPr lang="el-GR" sz="1400" i="1" dirty="0">
              <a:latin typeface="Times New Roman" panose="02020603050405020304" pitchFamily="18" charset="0"/>
              <a:cs typeface="Times New Roman" panose="02020603050405020304" pitchFamily="18" charset="0"/>
            </a:rPr>
            <a:t> κάθε ενότητας</a:t>
          </a:r>
        </a:p>
      </dgm:t>
    </dgm:pt>
    <dgm:pt modelId="{081A453E-FE85-49BA-8D00-6BB3368F3980}" type="parTrans" cxnId="{0BC885C6-6CA2-4985-8F0B-E9333A018A6B}">
      <dgm:prSet/>
      <dgm:spPr/>
      <dgm:t>
        <a:bodyPr/>
        <a:lstStyle/>
        <a:p>
          <a:endParaRPr lang="el-GR"/>
        </a:p>
      </dgm:t>
    </dgm:pt>
    <dgm:pt modelId="{025C843C-BA8C-4E3D-9A14-F621A4AD9B52}" type="sibTrans" cxnId="{0BC885C6-6CA2-4985-8F0B-E9333A018A6B}">
      <dgm:prSet/>
      <dgm:spPr/>
      <dgm:t>
        <a:bodyPr/>
        <a:lstStyle/>
        <a:p>
          <a:endParaRPr lang="el-GR"/>
        </a:p>
      </dgm:t>
    </dgm:pt>
    <dgm:pt modelId="{E63E2AC8-91D9-4105-B934-558B674FF0C2}">
      <dgm:prSet phldrT="[Κείμενο]" custT="1"/>
      <dgm:spPr/>
      <dgm:t>
        <a:bodyPr/>
        <a:lstStyle/>
        <a:p>
          <a:pPr algn="l"/>
          <a:r>
            <a:rPr lang="el-GR" sz="1400" b="1" i="1" dirty="0">
              <a:latin typeface="Times New Roman" panose="02020603050405020304" pitchFamily="18" charset="0"/>
              <a:cs typeface="Times New Roman" panose="02020603050405020304" pitchFamily="18" charset="0"/>
            </a:rPr>
            <a:t>Εύκολη</a:t>
          </a:r>
          <a:r>
            <a:rPr lang="el-GR" sz="1400" i="1" dirty="0">
              <a:latin typeface="Times New Roman" panose="02020603050405020304" pitchFamily="18" charset="0"/>
              <a:cs typeface="Times New Roman" panose="02020603050405020304" pitchFamily="18" charset="0"/>
            </a:rPr>
            <a:t> στη </a:t>
          </a:r>
          <a:r>
            <a:rPr lang="el-GR" sz="1400" b="1" i="1" dirty="0">
              <a:latin typeface="Times New Roman" panose="02020603050405020304" pitchFamily="18" charset="0"/>
              <a:cs typeface="Times New Roman" panose="02020603050405020304" pitchFamily="18" charset="0"/>
            </a:rPr>
            <a:t>χρήση</a:t>
          </a:r>
        </a:p>
      </dgm:t>
    </dgm:pt>
    <dgm:pt modelId="{B14EB12D-4876-482C-9292-9DBEEB03B7D5}" type="parTrans" cxnId="{3E343816-90F9-4A76-93F8-8B452DB4F9E7}">
      <dgm:prSet/>
      <dgm:spPr/>
      <dgm:t>
        <a:bodyPr/>
        <a:lstStyle/>
        <a:p>
          <a:endParaRPr lang="el-GR"/>
        </a:p>
      </dgm:t>
    </dgm:pt>
    <dgm:pt modelId="{7CAE0BDB-82FB-4164-97DE-FD04E349A5EF}" type="sibTrans" cxnId="{3E343816-90F9-4A76-93F8-8B452DB4F9E7}">
      <dgm:prSet/>
      <dgm:spPr/>
      <dgm:t>
        <a:bodyPr/>
        <a:lstStyle/>
        <a:p>
          <a:endParaRPr lang="el-GR"/>
        </a:p>
      </dgm:t>
    </dgm:pt>
    <dgm:pt modelId="{D31AA0F1-40FB-4034-83E1-4D5523B74E60}">
      <dgm:prSet phldrT="[Κείμενο]" custT="1"/>
      <dgm:spPr/>
      <dgm:t>
        <a:bodyPr/>
        <a:lstStyle/>
        <a:p>
          <a:pPr algn="l"/>
          <a:r>
            <a:rPr lang="el-GR" sz="1600" i="1" dirty="0">
              <a:latin typeface="Times New Roman" panose="02020603050405020304" pitchFamily="18" charset="0"/>
              <a:cs typeface="Times New Roman" panose="02020603050405020304" pitchFamily="18" charset="0"/>
            </a:rPr>
            <a:t>Παρέχονται μέσω </a:t>
          </a:r>
          <a:r>
            <a:rPr lang="en-US" sz="1600" b="1" i="1" dirty="0">
              <a:latin typeface="Times New Roman" panose="02020603050405020304" pitchFamily="18" charset="0"/>
              <a:cs typeface="Times New Roman" panose="02020603050405020304" pitchFamily="18" charset="0"/>
            </a:rPr>
            <a:t>chat</a:t>
          </a:r>
          <a:r>
            <a:rPr lang="en-US" sz="1600" i="1" dirty="0">
              <a:latin typeface="Times New Roman" panose="02020603050405020304" pitchFamily="18" charset="0"/>
              <a:cs typeface="Times New Roman" panose="02020603050405020304" pitchFamily="18" charset="0"/>
            </a:rPr>
            <a:t> </a:t>
          </a:r>
          <a:r>
            <a:rPr lang="el-GR" sz="1600" i="1" dirty="0">
              <a:latin typeface="Times New Roman" panose="02020603050405020304" pitchFamily="18" charset="0"/>
              <a:cs typeface="Times New Roman" panose="02020603050405020304" pitchFamily="18" charset="0"/>
            </a:rPr>
            <a:t>αλλά και </a:t>
          </a:r>
          <a:r>
            <a:rPr lang="el-GR" sz="1600" b="1" i="1" dirty="0">
              <a:latin typeface="Times New Roman" panose="02020603050405020304" pitchFamily="18" charset="0"/>
              <a:cs typeface="Times New Roman" panose="02020603050405020304" pitchFamily="18" charset="0"/>
            </a:rPr>
            <a:t>ομάδων συζητήσεων</a:t>
          </a:r>
        </a:p>
      </dgm:t>
    </dgm:pt>
    <dgm:pt modelId="{8C116028-996D-461C-AFEA-1BED0B8D2961}" type="parTrans" cxnId="{BA67A1AD-A907-4463-BE92-F30F3DCEF859}">
      <dgm:prSet/>
      <dgm:spPr/>
      <dgm:t>
        <a:bodyPr/>
        <a:lstStyle/>
        <a:p>
          <a:endParaRPr lang="el-GR"/>
        </a:p>
      </dgm:t>
    </dgm:pt>
    <dgm:pt modelId="{E0CDB1B4-1617-4401-BE90-D8A9A8B8F086}" type="sibTrans" cxnId="{BA67A1AD-A907-4463-BE92-F30F3DCEF859}">
      <dgm:prSet/>
      <dgm:spPr/>
      <dgm:t>
        <a:bodyPr/>
        <a:lstStyle/>
        <a:p>
          <a:endParaRPr lang="el-GR"/>
        </a:p>
      </dgm:t>
    </dgm:pt>
    <dgm:pt modelId="{3B854C6B-CBC3-445E-ADD7-44225E105DF4}">
      <dgm:prSet phldrT="[Κείμενο]" custT="1"/>
      <dgm:spPr/>
      <dgm:t>
        <a:bodyPr/>
        <a:lstStyle/>
        <a:p>
          <a:pPr algn="l"/>
          <a:r>
            <a:rPr lang="el-GR" sz="1600" b="1" i="1" dirty="0">
              <a:latin typeface="Times New Roman" panose="02020603050405020304" pitchFamily="18" charset="0"/>
              <a:cs typeface="Times New Roman" panose="02020603050405020304" pitchFamily="18" charset="0"/>
            </a:rPr>
            <a:t>Απλή</a:t>
          </a:r>
          <a:r>
            <a:rPr lang="el-GR" sz="1600" i="1" dirty="0">
              <a:latin typeface="Times New Roman" panose="02020603050405020304" pitchFamily="18" charset="0"/>
              <a:cs typeface="Times New Roman" panose="02020603050405020304" pitchFamily="18" charset="0"/>
            </a:rPr>
            <a:t> και </a:t>
          </a:r>
          <a:r>
            <a:rPr lang="el-GR" sz="1600" b="1" i="1" dirty="0">
              <a:latin typeface="Times New Roman" panose="02020603050405020304" pitchFamily="18" charset="0"/>
              <a:cs typeface="Times New Roman" panose="02020603050405020304" pitchFamily="18" charset="0"/>
            </a:rPr>
            <a:t>κατανοητή</a:t>
          </a:r>
          <a:r>
            <a:rPr lang="el-GR" sz="1600" i="1" dirty="0">
              <a:latin typeface="Times New Roman" panose="02020603050405020304" pitchFamily="18" charset="0"/>
              <a:cs typeface="Times New Roman" panose="02020603050405020304" pitchFamily="18" charset="0"/>
            </a:rPr>
            <a:t> γλώσσα</a:t>
          </a:r>
          <a:br>
            <a:rPr lang="el-GR" sz="1600" i="1" dirty="0">
              <a:latin typeface="Times New Roman" panose="02020603050405020304" pitchFamily="18" charset="0"/>
              <a:cs typeface="Times New Roman" panose="02020603050405020304" pitchFamily="18" charset="0"/>
            </a:rPr>
          </a:br>
          <a:br>
            <a:rPr lang="el-GR" sz="1600" i="1" dirty="0">
              <a:latin typeface="Times New Roman" panose="02020603050405020304" pitchFamily="18" charset="0"/>
              <a:cs typeface="Times New Roman" panose="02020603050405020304" pitchFamily="18" charset="0"/>
            </a:rPr>
          </a:br>
          <a:r>
            <a:rPr lang="el-GR" sz="1600" b="1" i="1" dirty="0">
              <a:latin typeface="Times New Roman" panose="02020603050405020304" pitchFamily="18" charset="0"/>
              <a:cs typeface="Times New Roman" panose="02020603050405020304" pitchFamily="18" charset="0"/>
            </a:rPr>
            <a:t>Φιλικό</a:t>
          </a:r>
          <a:r>
            <a:rPr lang="el-GR" sz="1600" i="1" dirty="0">
              <a:latin typeface="Times New Roman" panose="02020603050405020304" pitchFamily="18" charset="0"/>
              <a:cs typeface="Times New Roman" panose="02020603050405020304" pitchFamily="18" charset="0"/>
            </a:rPr>
            <a:t> ύφος </a:t>
          </a:r>
          <a:r>
            <a:rPr lang="el-GR" sz="1600" b="1" i="1" dirty="0">
              <a:latin typeface="Times New Roman" panose="02020603050405020304" pitchFamily="18" charset="0"/>
              <a:cs typeface="Times New Roman" panose="02020603050405020304" pitchFamily="18" charset="0"/>
            </a:rPr>
            <a:t>γραφής</a:t>
          </a:r>
          <a:r>
            <a:rPr lang="el-GR" sz="1600" i="1" dirty="0">
              <a:latin typeface="Times New Roman" panose="02020603050405020304" pitchFamily="18" charset="0"/>
              <a:cs typeface="Times New Roman" panose="02020603050405020304" pitchFamily="18" charset="0"/>
            </a:rPr>
            <a:t> και </a:t>
          </a:r>
          <a:r>
            <a:rPr lang="el-GR" sz="1600" b="1" i="1" dirty="0">
              <a:latin typeface="Times New Roman" panose="02020603050405020304" pitchFamily="18" charset="0"/>
              <a:cs typeface="Times New Roman" panose="02020603050405020304" pitchFamily="18" charset="0"/>
            </a:rPr>
            <a:t>εκφοράς</a:t>
          </a:r>
          <a:r>
            <a:rPr lang="el-GR" sz="1600" i="1" dirty="0">
              <a:latin typeface="Times New Roman" panose="02020603050405020304" pitchFamily="18" charset="0"/>
              <a:cs typeface="Times New Roman" panose="02020603050405020304" pitchFamily="18" charset="0"/>
            </a:rPr>
            <a:t> λόγου</a:t>
          </a:r>
          <a:br>
            <a:rPr lang="el-GR" sz="1600" i="1" dirty="0">
              <a:latin typeface="Times New Roman" panose="02020603050405020304" pitchFamily="18" charset="0"/>
              <a:cs typeface="Times New Roman" panose="02020603050405020304" pitchFamily="18" charset="0"/>
            </a:rPr>
          </a:br>
          <a:br>
            <a:rPr lang="el-GR" sz="1600" i="1" dirty="0">
              <a:latin typeface="Times New Roman" panose="02020603050405020304" pitchFamily="18" charset="0"/>
              <a:cs typeface="Times New Roman" panose="02020603050405020304" pitchFamily="18" charset="0"/>
            </a:rPr>
          </a:br>
          <a:r>
            <a:rPr lang="el-GR" sz="1600" b="1" i="1" dirty="0">
              <a:latin typeface="Times New Roman" panose="02020603050405020304" pitchFamily="18" charset="0"/>
              <a:cs typeface="Times New Roman" panose="02020603050405020304" pitchFamily="18" charset="0"/>
            </a:rPr>
            <a:t>Ευανάγνωστα κείμενα</a:t>
          </a:r>
          <a:br>
            <a:rPr lang="el-GR" sz="1600" i="1" dirty="0">
              <a:latin typeface="Times New Roman" panose="02020603050405020304" pitchFamily="18" charset="0"/>
              <a:cs typeface="Times New Roman" panose="02020603050405020304" pitchFamily="18" charset="0"/>
            </a:rPr>
          </a:br>
          <a:br>
            <a:rPr lang="el-GR" sz="1600" i="1" dirty="0">
              <a:latin typeface="Times New Roman" panose="02020603050405020304" pitchFamily="18" charset="0"/>
              <a:cs typeface="Times New Roman" panose="02020603050405020304" pitchFamily="18" charset="0"/>
            </a:rPr>
          </a:br>
          <a:r>
            <a:rPr lang="el-GR" sz="1600" b="1" i="1" dirty="0">
              <a:latin typeface="Times New Roman" panose="02020603050405020304" pitchFamily="18" charset="0"/>
              <a:cs typeface="Times New Roman" panose="02020603050405020304" pitchFamily="18" charset="0"/>
            </a:rPr>
            <a:t>Ελκυστική γραμματοσειρά </a:t>
          </a:r>
          <a:r>
            <a:rPr lang="el-GR" sz="1600" i="1" dirty="0">
              <a:latin typeface="Times New Roman" panose="02020603050405020304" pitchFamily="18" charset="0"/>
              <a:cs typeface="Times New Roman" panose="02020603050405020304" pitchFamily="18" charset="0"/>
            </a:rPr>
            <a:t>και </a:t>
          </a:r>
          <a:r>
            <a:rPr lang="el-GR" sz="1600" b="1" i="1" dirty="0">
              <a:latin typeface="Times New Roman" panose="02020603050405020304" pitchFamily="18" charset="0"/>
              <a:cs typeface="Times New Roman" panose="02020603050405020304" pitchFamily="18" charset="0"/>
            </a:rPr>
            <a:t>χρώματα</a:t>
          </a:r>
        </a:p>
      </dgm:t>
    </dgm:pt>
    <dgm:pt modelId="{F19C28CF-9224-4EE6-AB14-B66F1A2E26B7}" type="parTrans" cxnId="{6D18D4C8-23F6-4967-850D-02F5018C2D14}">
      <dgm:prSet/>
      <dgm:spPr/>
      <dgm:t>
        <a:bodyPr/>
        <a:lstStyle/>
        <a:p>
          <a:endParaRPr lang="el-GR"/>
        </a:p>
      </dgm:t>
    </dgm:pt>
    <dgm:pt modelId="{41D8E42C-A383-451D-AFFF-4F41560B60C7}" type="sibTrans" cxnId="{6D18D4C8-23F6-4967-850D-02F5018C2D14}">
      <dgm:prSet/>
      <dgm:spPr/>
      <dgm:t>
        <a:bodyPr/>
        <a:lstStyle/>
        <a:p>
          <a:endParaRPr lang="el-GR"/>
        </a:p>
      </dgm:t>
    </dgm:pt>
    <dgm:pt modelId="{BDD73CE1-DD7E-4D10-B13E-74C81F1E2C68}" type="pres">
      <dgm:prSet presAssocID="{B7B361A2-4168-48F7-BDF3-EA9C7FA73181}" presName="hierChild1" presStyleCnt="0">
        <dgm:presLayoutVars>
          <dgm:chPref val="1"/>
          <dgm:dir/>
          <dgm:animOne val="branch"/>
          <dgm:animLvl val="lvl"/>
          <dgm:resizeHandles/>
        </dgm:presLayoutVars>
      </dgm:prSet>
      <dgm:spPr/>
    </dgm:pt>
    <dgm:pt modelId="{C8B60AE5-3C42-4B01-893D-A7A72CD59783}" type="pres">
      <dgm:prSet presAssocID="{C3659110-67E0-4F79-B58F-2D3C96527251}" presName="hierRoot1" presStyleCnt="0"/>
      <dgm:spPr/>
    </dgm:pt>
    <dgm:pt modelId="{5FC16D56-5516-402B-891B-9ECC886EC180}" type="pres">
      <dgm:prSet presAssocID="{C3659110-67E0-4F79-B58F-2D3C96527251}" presName="composite" presStyleCnt="0"/>
      <dgm:spPr/>
    </dgm:pt>
    <dgm:pt modelId="{9607B001-CB29-48DF-A15C-B86B85E0C841}" type="pres">
      <dgm:prSet presAssocID="{C3659110-67E0-4F79-B58F-2D3C96527251}" presName="background" presStyleLbl="node0" presStyleIdx="0" presStyleCnt="1"/>
      <dgm:spPr/>
    </dgm:pt>
    <dgm:pt modelId="{FB9094D8-149F-453A-B47E-05D232B096E1}" type="pres">
      <dgm:prSet presAssocID="{C3659110-67E0-4F79-B58F-2D3C96527251}" presName="text" presStyleLbl="fgAcc0" presStyleIdx="0" presStyleCnt="1" custScaleX="298686">
        <dgm:presLayoutVars>
          <dgm:chPref val="3"/>
        </dgm:presLayoutVars>
      </dgm:prSet>
      <dgm:spPr/>
    </dgm:pt>
    <dgm:pt modelId="{A4F0931F-6247-48BE-BAE0-2CA90FD9D73B}" type="pres">
      <dgm:prSet presAssocID="{C3659110-67E0-4F79-B58F-2D3C96527251}" presName="hierChild2" presStyleCnt="0"/>
      <dgm:spPr/>
    </dgm:pt>
    <dgm:pt modelId="{469D6D30-1273-4785-893A-DA2C381F4278}" type="pres">
      <dgm:prSet presAssocID="{838584FD-A630-4602-A315-72628995299B}" presName="Name10" presStyleLbl="parChTrans1D2" presStyleIdx="0" presStyleCnt="5"/>
      <dgm:spPr/>
    </dgm:pt>
    <dgm:pt modelId="{6233530D-90EC-466A-ACC5-DD8EF8D84130}" type="pres">
      <dgm:prSet presAssocID="{574BD2D2-BB56-4B34-B40E-E837C8DB6D46}" presName="hierRoot2" presStyleCnt="0"/>
      <dgm:spPr/>
    </dgm:pt>
    <dgm:pt modelId="{6332A626-5F39-4EBE-B64E-D49A2A9E7F87}" type="pres">
      <dgm:prSet presAssocID="{574BD2D2-BB56-4B34-B40E-E837C8DB6D46}" presName="composite2" presStyleCnt="0"/>
      <dgm:spPr/>
    </dgm:pt>
    <dgm:pt modelId="{B609B8CB-CDD9-422D-85D5-8F3FC78E833D}" type="pres">
      <dgm:prSet presAssocID="{574BD2D2-BB56-4B34-B40E-E837C8DB6D46}" presName="background2" presStyleLbl="node2" presStyleIdx="0" presStyleCnt="5"/>
      <dgm:spPr/>
    </dgm:pt>
    <dgm:pt modelId="{D727904B-2F7F-49C9-B966-2FD1BAAACC0A}" type="pres">
      <dgm:prSet presAssocID="{574BD2D2-BB56-4B34-B40E-E837C8DB6D46}" presName="text2" presStyleLbl="fgAcc2" presStyleIdx="0" presStyleCnt="5" custScaleX="120803">
        <dgm:presLayoutVars>
          <dgm:chPref val="3"/>
        </dgm:presLayoutVars>
      </dgm:prSet>
      <dgm:spPr/>
    </dgm:pt>
    <dgm:pt modelId="{75F3CF57-1941-454A-9124-FFBBE00588E2}" type="pres">
      <dgm:prSet presAssocID="{574BD2D2-BB56-4B34-B40E-E837C8DB6D46}" presName="hierChild3" presStyleCnt="0"/>
      <dgm:spPr/>
    </dgm:pt>
    <dgm:pt modelId="{743AF4DA-012C-4CBC-BDF5-267ABFFFF22B}" type="pres">
      <dgm:prSet presAssocID="{37BC834D-D6A5-458C-91FF-C93E4EEA56DA}" presName="Name17" presStyleLbl="parChTrans1D3" presStyleIdx="0" presStyleCnt="5"/>
      <dgm:spPr/>
    </dgm:pt>
    <dgm:pt modelId="{89544051-D212-4979-B7D1-79ABDC64EA67}" type="pres">
      <dgm:prSet presAssocID="{F7545D85-3E4F-4FEA-B799-1B4B937A7655}" presName="hierRoot3" presStyleCnt="0"/>
      <dgm:spPr/>
    </dgm:pt>
    <dgm:pt modelId="{55649429-80EC-4D99-8CEB-06A5526F05AA}" type="pres">
      <dgm:prSet presAssocID="{F7545D85-3E4F-4FEA-B799-1B4B937A7655}" presName="composite3" presStyleCnt="0"/>
      <dgm:spPr/>
    </dgm:pt>
    <dgm:pt modelId="{98C5977B-27E6-47F9-B35A-E869EFA53918}" type="pres">
      <dgm:prSet presAssocID="{F7545D85-3E4F-4FEA-B799-1B4B937A7655}" presName="background3" presStyleLbl="node3" presStyleIdx="0" presStyleCnt="5"/>
      <dgm:spPr/>
    </dgm:pt>
    <dgm:pt modelId="{1150B2B6-AD0B-4693-B267-F945FD56FA8D}" type="pres">
      <dgm:prSet presAssocID="{F7545D85-3E4F-4FEA-B799-1B4B937A7655}" presName="text3" presStyleLbl="fgAcc3" presStyleIdx="0" presStyleCnt="5" custScaleX="124682" custScaleY="336807">
        <dgm:presLayoutVars>
          <dgm:chPref val="3"/>
        </dgm:presLayoutVars>
      </dgm:prSet>
      <dgm:spPr/>
    </dgm:pt>
    <dgm:pt modelId="{5241CD91-980E-4FE5-826A-F0EFC0E3D055}" type="pres">
      <dgm:prSet presAssocID="{F7545D85-3E4F-4FEA-B799-1B4B937A7655}" presName="hierChild4" presStyleCnt="0"/>
      <dgm:spPr/>
    </dgm:pt>
    <dgm:pt modelId="{71F786E8-630F-432C-AE74-8BD21E493906}" type="pres">
      <dgm:prSet presAssocID="{409AAD2B-89AF-4222-A8B6-9E027BFEB3AA}" presName="Name10" presStyleLbl="parChTrans1D2" presStyleIdx="1" presStyleCnt="5"/>
      <dgm:spPr/>
    </dgm:pt>
    <dgm:pt modelId="{6AA8133A-2659-459C-A9D9-42784FAEA1BF}" type="pres">
      <dgm:prSet presAssocID="{FD0931EF-B00C-4C60-865E-AB4F56DCECCA}" presName="hierRoot2" presStyleCnt="0"/>
      <dgm:spPr/>
    </dgm:pt>
    <dgm:pt modelId="{9E119A7B-3C9A-4496-A408-1DD3AD5D9187}" type="pres">
      <dgm:prSet presAssocID="{FD0931EF-B00C-4C60-865E-AB4F56DCECCA}" presName="composite2" presStyleCnt="0"/>
      <dgm:spPr/>
    </dgm:pt>
    <dgm:pt modelId="{47D5B863-514F-48AF-8C84-DEA7E19701A1}" type="pres">
      <dgm:prSet presAssocID="{FD0931EF-B00C-4C60-865E-AB4F56DCECCA}" presName="background2" presStyleLbl="node2" presStyleIdx="1" presStyleCnt="5"/>
      <dgm:spPr/>
    </dgm:pt>
    <dgm:pt modelId="{622831B4-AE88-42B3-9725-5F7F48E04A28}" type="pres">
      <dgm:prSet presAssocID="{FD0931EF-B00C-4C60-865E-AB4F56DCECCA}" presName="text2" presStyleLbl="fgAcc2" presStyleIdx="1" presStyleCnt="5" custScaleX="123813">
        <dgm:presLayoutVars>
          <dgm:chPref val="3"/>
        </dgm:presLayoutVars>
      </dgm:prSet>
      <dgm:spPr/>
    </dgm:pt>
    <dgm:pt modelId="{52A34F66-54B5-421D-8246-6359966967A0}" type="pres">
      <dgm:prSet presAssocID="{FD0931EF-B00C-4C60-865E-AB4F56DCECCA}" presName="hierChild3" presStyleCnt="0"/>
      <dgm:spPr/>
    </dgm:pt>
    <dgm:pt modelId="{435D866C-DD99-411E-B432-5F8879734BCE}" type="pres">
      <dgm:prSet presAssocID="{081A453E-FE85-49BA-8D00-6BB3368F3980}" presName="Name17" presStyleLbl="parChTrans1D3" presStyleIdx="1" presStyleCnt="5"/>
      <dgm:spPr/>
    </dgm:pt>
    <dgm:pt modelId="{9D566780-B866-4A40-92AF-784B25FDC55E}" type="pres">
      <dgm:prSet presAssocID="{348B6D04-5818-4218-BB4A-36EE5803D2E8}" presName="hierRoot3" presStyleCnt="0"/>
      <dgm:spPr/>
    </dgm:pt>
    <dgm:pt modelId="{93878F70-36A9-422D-AEE5-017B7B9BBB1A}" type="pres">
      <dgm:prSet presAssocID="{348B6D04-5818-4218-BB4A-36EE5803D2E8}" presName="composite3" presStyleCnt="0"/>
      <dgm:spPr/>
    </dgm:pt>
    <dgm:pt modelId="{A3636D89-D0BA-427D-9EAB-A17EB1036752}" type="pres">
      <dgm:prSet presAssocID="{348B6D04-5818-4218-BB4A-36EE5803D2E8}" presName="background3" presStyleLbl="node3" presStyleIdx="1" presStyleCnt="5"/>
      <dgm:spPr/>
    </dgm:pt>
    <dgm:pt modelId="{D3555ACB-0059-47E2-B8F5-E46A628EE651}" type="pres">
      <dgm:prSet presAssocID="{348B6D04-5818-4218-BB4A-36EE5803D2E8}" presName="text3" presStyleLbl="fgAcc3" presStyleIdx="1" presStyleCnt="5" custScaleX="154602" custScaleY="310774">
        <dgm:presLayoutVars>
          <dgm:chPref val="3"/>
        </dgm:presLayoutVars>
      </dgm:prSet>
      <dgm:spPr/>
    </dgm:pt>
    <dgm:pt modelId="{D8EA68A0-22BA-40B8-A869-1699AC5D71E5}" type="pres">
      <dgm:prSet presAssocID="{348B6D04-5818-4218-BB4A-36EE5803D2E8}" presName="hierChild4" presStyleCnt="0"/>
      <dgm:spPr/>
    </dgm:pt>
    <dgm:pt modelId="{8A1BDB47-F246-40A3-B280-4C3F862F46F7}" type="pres">
      <dgm:prSet presAssocID="{EDDF9242-460B-4471-AEC2-FF5A0B621D68}" presName="Name10" presStyleLbl="parChTrans1D2" presStyleIdx="2" presStyleCnt="5"/>
      <dgm:spPr/>
    </dgm:pt>
    <dgm:pt modelId="{F4AFA926-13D6-4E07-95CD-7AC82D6E0631}" type="pres">
      <dgm:prSet presAssocID="{E5361B2B-BA01-4C8A-BA0E-984D25BBD31B}" presName="hierRoot2" presStyleCnt="0"/>
      <dgm:spPr/>
    </dgm:pt>
    <dgm:pt modelId="{3572FE25-98D0-4BD2-BDC2-406120AFC4D1}" type="pres">
      <dgm:prSet presAssocID="{E5361B2B-BA01-4C8A-BA0E-984D25BBD31B}" presName="composite2" presStyleCnt="0"/>
      <dgm:spPr/>
    </dgm:pt>
    <dgm:pt modelId="{7E3984E1-2FE8-4D12-BDC3-1ABD49F34271}" type="pres">
      <dgm:prSet presAssocID="{E5361B2B-BA01-4C8A-BA0E-984D25BBD31B}" presName="background2" presStyleLbl="node2" presStyleIdx="2" presStyleCnt="5"/>
      <dgm:spPr/>
    </dgm:pt>
    <dgm:pt modelId="{2E91E1E3-8931-4264-A6AC-765B45984AA3}" type="pres">
      <dgm:prSet presAssocID="{E5361B2B-BA01-4C8A-BA0E-984D25BBD31B}" presName="text2" presStyleLbl="fgAcc2" presStyleIdx="2" presStyleCnt="5" custScaleX="149599">
        <dgm:presLayoutVars>
          <dgm:chPref val="3"/>
        </dgm:presLayoutVars>
      </dgm:prSet>
      <dgm:spPr/>
    </dgm:pt>
    <dgm:pt modelId="{6C3C583B-D68F-42E5-A244-3B51C8481248}" type="pres">
      <dgm:prSet presAssocID="{E5361B2B-BA01-4C8A-BA0E-984D25BBD31B}" presName="hierChild3" presStyleCnt="0"/>
      <dgm:spPr/>
    </dgm:pt>
    <dgm:pt modelId="{D9F7B40A-0A8D-42DD-8B05-99DD269787C3}" type="pres">
      <dgm:prSet presAssocID="{B14EB12D-4876-482C-9292-9DBEEB03B7D5}" presName="Name17" presStyleLbl="parChTrans1D3" presStyleIdx="2" presStyleCnt="5"/>
      <dgm:spPr/>
    </dgm:pt>
    <dgm:pt modelId="{7C038DB9-C78A-4F69-8B30-64EA13DB8154}" type="pres">
      <dgm:prSet presAssocID="{E63E2AC8-91D9-4105-B934-558B674FF0C2}" presName="hierRoot3" presStyleCnt="0"/>
      <dgm:spPr/>
    </dgm:pt>
    <dgm:pt modelId="{18E6A6D4-2D9F-44F5-A8D7-42A8D4FCE7FF}" type="pres">
      <dgm:prSet presAssocID="{E63E2AC8-91D9-4105-B934-558B674FF0C2}" presName="composite3" presStyleCnt="0"/>
      <dgm:spPr/>
    </dgm:pt>
    <dgm:pt modelId="{A22346A3-3101-4733-803C-EFDEB9B60226}" type="pres">
      <dgm:prSet presAssocID="{E63E2AC8-91D9-4105-B934-558B674FF0C2}" presName="background3" presStyleLbl="node3" presStyleIdx="2" presStyleCnt="5"/>
      <dgm:spPr/>
    </dgm:pt>
    <dgm:pt modelId="{C7060155-CC68-4246-A77C-24626A9CBE97}" type="pres">
      <dgm:prSet presAssocID="{E63E2AC8-91D9-4105-B934-558B674FF0C2}" presName="text3" presStyleLbl="fgAcc3" presStyleIdx="2" presStyleCnt="5">
        <dgm:presLayoutVars>
          <dgm:chPref val="3"/>
        </dgm:presLayoutVars>
      </dgm:prSet>
      <dgm:spPr/>
    </dgm:pt>
    <dgm:pt modelId="{5DBC4C92-04E0-43ED-82AC-FE29298C4B39}" type="pres">
      <dgm:prSet presAssocID="{E63E2AC8-91D9-4105-B934-558B674FF0C2}" presName="hierChild4" presStyleCnt="0"/>
      <dgm:spPr/>
    </dgm:pt>
    <dgm:pt modelId="{343EFE5F-5640-4FCB-BAD5-F9DDCF5FCD4E}" type="pres">
      <dgm:prSet presAssocID="{67FE7A16-665C-416C-85CD-2BF170D03F5A}" presName="Name10" presStyleLbl="parChTrans1D2" presStyleIdx="3" presStyleCnt="5"/>
      <dgm:spPr/>
    </dgm:pt>
    <dgm:pt modelId="{81517990-9E15-4A11-8D7A-D98F11FD379D}" type="pres">
      <dgm:prSet presAssocID="{EB0C37B6-0E22-422E-B0D6-64F7FB2C5167}" presName="hierRoot2" presStyleCnt="0"/>
      <dgm:spPr/>
    </dgm:pt>
    <dgm:pt modelId="{54D710FC-9117-4681-95E1-12CC3540167E}" type="pres">
      <dgm:prSet presAssocID="{EB0C37B6-0E22-422E-B0D6-64F7FB2C5167}" presName="composite2" presStyleCnt="0"/>
      <dgm:spPr/>
    </dgm:pt>
    <dgm:pt modelId="{AFCC0B38-1D8E-4356-8740-1DB64C565331}" type="pres">
      <dgm:prSet presAssocID="{EB0C37B6-0E22-422E-B0D6-64F7FB2C5167}" presName="background2" presStyleLbl="node2" presStyleIdx="3" presStyleCnt="5"/>
      <dgm:spPr/>
    </dgm:pt>
    <dgm:pt modelId="{B763FD46-2E11-4246-A6FD-47214ADB1404}" type="pres">
      <dgm:prSet presAssocID="{EB0C37B6-0E22-422E-B0D6-64F7FB2C5167}" presName="text2" presStyleLbl="fgAcc2" presStyleIdx="3" presStyleCnt="5" custScaleX="135735">
        <dgm:presLayoutVars>
          <dgm:chPref val="3"/>
        </dgm:presLayoutVars>
      </dgm:prSet>
      <dgm:spPr/>
    </dgm:pt>
    <dgm:pt modelId="{DEE99978-944A-43CF-9DD3-0C0BE5ADC0A9}" type="pres">
      <dgm:prSet presAssocID="{EB0C37B6-0E22-422E-B0D6-64F7FB2C5167}" presName="hierChild3" presStyleCnt="0"/>
      <dgm:spPr/>
    </dgm:pt>
    <dgm:pt modelId="{D551837D-B91E-475B-BD9A-2E2135C61ACB}" type="pres">
      <dgm:prSet presAssocID="{8C116028-996D-461C-AFEA-1BED0B8D2961}" presName="Name17" presStyleLbl="parChTrans1D3" presStyleIdx="3" presStyleCnt="5"/>
      <dgm:spPr/>
    </dgm:pt>
    <dgm:pt modelId="{E904B7FE-5BCD-409B-94AF-583828651CCB}" type="pres">
      <dgm:prSet presAssocID="{D31AA0F1-40FB-4034-83E1-4D5523B74E60}" presName="hierRoot3" presStyleCnt="0"/>
      <dgm:spPr/>
    </dgm:pt>
    <dgm:pt modelId="{E424E57F-DD70-4D5E-8418-C4EF69E5A2B0}" type="pres">
      <dgm:prSet presAssocID="{D31AA0F1-40FB-4034-83E1-4D5523B74E60}" presName="composite3" presStyleCnt="0"/>
      <dgm:spPr/>
    </dgm:pt>
    <dgm:pt modelId="{8C5AB961-279B-49B1-BB85-22081E80DA7D}" type="pres">
      <dgm:prSet presAssocID="{D31AA0F1-40FB-4034-83E1-4D5523B74E60}" presName="background3" presStyleLbl="node3" presStyleIdx="3" presStyleCnt="5"/>
      <dgm:spPr/>
    </dgm:pt>
    <dgm:pt modelId="{5AEEB7B5-071D-4CC8-9700-B65E73F7529B}" type="pres">
      <dgm:prSet presAssocID="{D31AA0F1-40FB-4034-83E1-4D5523B74E60}" presName="text3" presStyleLbl="fgAcc3" presStyleIdx="3" presStyleCnt="5" custScaleX="139758" custScaleY="271684">
        <dgm:presLayoutVars>
          <dgm:chPref val="3"/>
        </dgm:presLayoutVars>
      </dgm:prSet>
      <dgm:spPr/>
    </dgm:pt>
    <dgm:pt modelId="{7A28A64E-C5B1-48A1-9E06-C7B70628AC0D}" type="pres">
      <dgm:prSet presAssocID="{D31AA0F1-40FB-4034-83E1-4D5523B74E60}" presName="hierChild4" presStyleCnt="0"/>
      <dgm:spPr/>
    </dgm:pt>
    <dgm:pt modelId="{C2EF8732-D83E-405B-A066-34D2DBE57CDA}" type="pres">
      <dgm:prSet presAssocID="{205387E3-90B9-4585-9699-FC40F1425F1D}" presName="Name10" presStyleLbl="parChTrans1D2" presStyleIdx="4" presStyleCnt="5"/>
      <dgm:spPr/>
    </dgm:pt>
    <dgm:pt modelId="{F1B71BBA-5CFA-464A-933F-70C2E4C2C036}" type="pres">
      <dgm:prSet presAssocID="{9FCEEC87-B762-43FE-B8C3-901B8DE8619F}" presName="hierRoot2" presStyleCnt="0"/>
      <dgm:spPr/>
    </dgm:pt>
    <dgm:pt modelId="{8241C02A-8BED-4449-8D74-4C41C01AC9C4}" type="pres">
      <dgm:prSet presAssocID="{9FCEEC87-B762-43FE-B8C3-901B8DE8619F}" presName="composite2" presStyleCnt="0"/>
      <dgm:spPr/>
    </dgm:pt>
    <dgm:pt modelId="{A1CE559B-6465-487A-9491-35BECFE09DEC}" type="pres">
      <dgm:prSet presAssocID="{9FCEEC87-B762-43FE-B8C3-901B8DE8619F}" presName="background2" presStyleLbl="node2" presStyleIdx="4" presStyleCnt="5"/>
      <dgm:spPr/>
    </dgm:pt>
    <dgm:pt modelId="{06A771FF-0C11-422B-814A-AD6A6D531916}" type="pres">
      <dgm:prSet presAssocID="{9FCEEC87-B762-43FE-B8C3-901B8DE8619F}" presName="text2" presStyleLbl="fgAcc2" presStyleIdx="4" presStyleCnt="5" custScaleX="155251">
        <dgm:presLayoutVars>
          <dgm:chPref val="3"/>
        </dgm:presLayoutVars>
      </dgm:prSet>
      <dgm:spPr/>
    </dgm:pt>
    <dgm:pt modelId="{E8786FBD-C200-497E-A3EA-F97354A13749}" type="pres">
      <dgm:prSet presAssocID="{9FCEEC87-B762-43FE-B8C3-901B8DE8619F}" presName="hierChild3" presStyleCnt="0"/>
      <dgm:spPr/>
    </dgm:pt>
    <dgm:pt modelId="{340F3733-275C-454E-80BA-E9D204EF8E08}" type="pres">
      <dgm:prSet presAssocID="{F19C28CF-9224-4EE6-AB14-B66F1A2E26B7}" presName="Name17" presStyleLbl="parChTrans1D3" presStyleIdx="4" presStyleCnt="5"/>
      <dgm:spPr/>
    </dgm:pt>
    <dgm:pt modelId="{19A1981B-1D35-4589-A491-524C2DECCBFC}" type="pres">
      <dgm:prSet presAssocID="{3B854C6B-CBC3-445E-ADD7-44225E105DF4}" presName="hierRoot3" presStyleCnt="0"/>
      <dgm:spPr/>
    </dgm:pt>
    <dgm:pt modelId="{ECF9BF70-93BC-4314-BC58-76C2DCBA1585}" type="pres">
      <dgm:prSet presAssocID="{3B854C6B-CBC3-445E-ADD7-44225E105DF4}" presName="composite3" presStyleCnt="0"/>
      <dgm:spPr/>
    </dgm:pt>
    <dgm:pt modelId="{4C2E9EA3-10E5-4EA7-BA3D-93B8121B8760}" type="pres">
      <dgm:prSet presAssocID="{3B854C6B-CBC3-445E-ADD7-44225E105DF4}" presName="background3" presStyleLbl="node3" presStyleIdx="4" presStyleCnt="5"/>
      <dgm:spPr/>
    </dgm:pt>
    <dgm:pt modelId="{FEF237C5-24A0-4FFE-ACC5-20F6419EE318}" type="pres">
      <dgm:prSet presAssocID="{3B854C6B-CBC3-445E-ADD7-44225E105DF4}" presName="text3" presStyleLbl="fgAcc3" presStyleIdx="4" presStyleCnt="5" custScaleX="169264" custScaleY="489920">
        <dgm:presLayoutVars>
          <dgm:chPref val="3"/>
        </dgm:presLayoutVars>
      </dgm:prSet>
      <dgm:spPr/>
    </dgm:pt>
    <dgm:pt modelId="{36BEBAC7-159B-40BE-98C8-C3E62107B6B2}" type="pres">
      <dgm:prSet presAssocID="{3B854C6B-CBC3-445E-ADD7-44225E105DF4}" presName="hierChild4" presStyleCnt="0"/>
      <dgm:spPr/>
    </dgm:pt>
  </dgm:ptLst>
  <dgm:cxnLst>
    <dgm:cxn modelId="{1464B613-1E42-41E2-A948-58678C18C2FC}" type="presOf" srcId="{8C116028-996D-461C-AFEA-1BED0B8D2961}" destId="{D551837D-B91E-475B-BD9A-2E2135C61ACB}" srcOrd="0" destOrd="0" presId="urn:microsoft.com/office/officeart/2005/8/layout/hierarchy1"/>
    <dgm:cxn modelId="{3E343816-90F9-4A76-93F8-8B452DB4F9E7}" srcId="{E5361B2B-BA01-4C8A-BA0E-984D25BBD31B}" destId="{E63E2AC8-91D9-4105-B934-558B674FF0C2}" srcOrd="0" destOrd="0" parTransId="{B14EB12D-4876-482C-9292-9DBEEB03B7D5}" sibTransId="{7CAE0BDB-82FB-4164-97DE-FD04E349A5EF}"/>
    <dgm:cxn modelId="{9C8A4018-346F-4F35-BCDC-EABF410E8424}" type="presOf" srcId="{D31AA0F1-40FB-4034-83E1-4D5523B74E60}" destId="{5AEEB7B5-071D-4CC8-9700-B65E73F7529B}" srcOrd="0" destOrd="0" presId="urn:microsoft.com/office/officeart/2005/8/layout/hierarchy1"/>
    <dgm:cxn modelId="{045AA827-E1D8-4A55-BBD4-9E9C267E52B5}" type="presOf" srcId="{67FE7A16-665C-416C-85CD-2BF170D03F5A}" destId="{343EFE5F-5640-4FCB-BAD5-F9DDCF5FCD4E}" srcOrd="0" destOrd="0" presId="urn:microsoft.com/office/officeart/2005/8/layout/hierarchy1"/>
    <dgm:cxn modelId="{07CBBF2C-457E-4827-AE2E-DDC6213F0EFA}" srcId="{574BD2D2-BB56-4B34-B40E-E837C8DB6D46}" destId="{F7545D85-3E4F-4FEA-B799-1B4B937A7655}" srcOrd="0" destOrd="0" parTransId="{37BC834D-D6A5-458C-91FF-C93E4EEA56DA}" sibTransId="{2D083BF7-E83D-4AD6-A493-DAA373F6F3B6}"/>
    <dgm:cxn modelId="{BF9C0E36-9016-471E-9AE7-130BF369308F}" type="presOf" srcId="{348B6D04-5818-4218-BB4A-36EE5803D2E8}" destId="{D3555ACB-0059-47E2-B8F5-E46A628EE651}" srcOrd="0" destOrd="0" presId="urn:microsoft.com/office/officeart/2005/8/layout/hierarchy1"/>
    <dgm:cxn modelId="{53A0343E-1504-4E1B-AB36-4558A8F96456}" type="presOf" srcId="{EDDF9242-460B-4471-AEC2-FF5A0B621D68}" destId="{8A1BDB47-F246-40A3-B280-4C3F862F46F7}" srcOrd="0" destOrd="0" presId="urn:microsoft.com/office/officeart/2005/8/layout/hierarchy1"/>
    <dgm:cxn modelId="{42CAD547-2FA3-4AF3-AD08-E5A7294220F9}" type="presOf" srcId="{574BD2D2-BB56-4B34-B40E-E837C8DB6D46}" destId="{D727904B-2F7F-49C9-B966-2FD1BAAACC0A}" srcOrd="0" destOrd="0" presId="urn:microsoft.com/office/officeart/2005/8/layout/hierarchy1"/>
    <dgm:cxn modelId="{B4C02868-C8CF-4BCF-9380-DA94BDBC01FA}" srcId="{C3659110-67E0-4F79-B58F-2D3C96527251}" destId="{E5361B2B-BA01-4C8A-BA0E-984D25BBD31B}" srcOrd="2" destOrd="0" parTransId="{EDDF9242-460B-4471-AEC2-FF5A0B621D68}" sibTransId="{F7E5DA3C-6766-4F2A-A97F-0BB3CEDE651B}"/>
    <dgm:cxn modelId="{AEB0E449-8FFD-47D3-9967-E063FEB12F84}" type="presOf" srcId="{B7B361A2-4168-48F7-BDF3-EA9C7FA73181}" destId="{BDD73CE1-DD7E-4D10-B13E-74C81F1E2C68}" srcOrd="0" destOrd="0" presId="urn:microsoft.com/office/officeart/2005/8/layout/hierarchy1"/>
    <dgm:cxn modelId="{77244871-72C3-429D-B18F-3CA3DC5BA0F2}" type="presOf" srcId="{838584FD-A630-4602-A315-72628995299B}" destId="{469D6D30-1273-4785-893A-DA2C381F4278}" srcOrd="0" destOrd="0" presId="urn:microsoft.com/office/officeart/2005/8/layout/hierarchy1"/>
    <dgm:cxn modelId="{3B5CD272-B63F-46DB-9A6B-E8B15481AE76}" type="presOf" srcId="{205387E3-90B9-4585-9699-FC40F1425F1D}" destId="{C2EF8732-D83E-405B-A066-34D2DBE57CDA}" srcOrd="0" destOrd="0" presId="urn:microsoft.com/office/officeart/2005/8/layout/hierarchy1"/>
    <dgm:cxn modelId="{E375AA73-B14A-4709-8F18-29F4CA3A9B46}" type="presOf" srcId="{EB0C37B6-0E22-422E-B0D6-64F7FB2C5167}" destId="{B763FD46-2E11-4246-A6FD-47214ADB1404}" srcOrd="0" destOrd="0" presId="urn:microsoft.com/office/officeart/2005/8/layout/hierarchy1"/>
    <dgm:cxn modelId="{C3C83354-8CE0-4462-921A-E8AB3A486BE5}" srcId="{B7B361A2-4168-48F7-BDF3-EA9C7FA73181}" destId="{C3659110-67E0-4F79-B58F-2D3C96527251}" srcOrd="0" destOrd="0" parTransId="{02C6A660-BDAC-4363-9BAF-5CB19519C659}" sibTransId="{7A4B6BF5-EBB5-4149-A14D-0F0F4484F31B}"/>
    <dgm:cxn modelId="{2480AC89-11E8-4081-9BA4-9EBA622E611E}" srcId="{C3659110-67E0-4F79-B58F-2D3C96527251}" destId="{9FCEEC87-B762-43FE-B8C3-901B8DE8619F}" srcOrd="4" destOrd="0" parTransId="{205387E3-90B9-4585-9699-FC40F1425F1D}" sibTransId="{9D9E4B07-4A25-425C-BEB4-1BBF0C7ACB42}"/>
    <dgm:cxn modelId="{D3840E9D-AAA4-4CC8-AF67-A13C8A6F07A7}" type="presOf" srcId="{C3659110-67E0-4F79-B58F-2D3C96527251}" destId="{FB9094D8-149F-453A-B47E-05D232B096E1}" srcOrd="0" destOrd="0" presId="urn:microsoft.com/office/officeart/2005/8/layout/hierarchy1"/>
    <dgm:cxn modelId="{BE4989AB-8087-4AD9-A021-9B3F7965B3FC}" srcId="{C3659110-67E0-4F79-B58F-2D3C96527251}" destId="{574BD2D2-BB56-4B34-B40E-E837C8DB6D46}" srcOrd="0" destOrd="0" parTransId="{838584FD-A630-4602-A315-72628995299B}" sibTransId="{12CE1E0E-B68B-42A6-ABD2-85702174223B}"/>
    <dgm:cxn modelId="{BA67A1AD-A907-4463-BE92-F30F3DCEF859}" srcId="{EB0C37B6-0E22-422E-B0D6-64F7FB2C5167}" destId="{D31AA0F1-40FB-4034-83E1-4D5523B74E60}" srcOrd="0" destOrd="0" parTransId="{8C116028-996D-461C-AFEA-1BED0B8D2961}" sibTransId="{E0CDB1B4-1617-4401-BE90-D8A9A8B8F086}"/>
    <dgm:cxn modelId="{919544BA-6723-4506-A4F6-D6A81E88F814}" type="presOf" srcId="{FD0931EF-B00C-4C60-865E-AB4F56DCECCA}" destId="{622831B4-AE88-42B3-9725-5F7F48E04A28}" srcOrd="0" destOrd="0" presId="urn:microsoft.com/office/officeart/2005/8/layout/hierarchy1"/>
    <dgm:cxn modelId="{46B9D6BE-CBFA-4621-8FA0-3568D06425B9}" type="presOf" srcId="{9FCEEC87-B762-43FE-B8C3-901B8DE8619F}" destId="{06A771FF-0C11-422B-814A-AD6A6D531916}" srcOrd="0" destOrd="0" presId="urn:microsoft.com/office/officeart/2005/8/layout/hierarchy1"/>
    <dgm:cxn modelId="{8C6E97C1-02EE-4D42-A4EA-7749D3A78C86}" type="presOf" srcId="{37BC834D-D6A5-458C-91FF-C93E4EEA56DA}" destId="{743AF4DA-012C-4CBC-BDF5-267ABFFFF22B}" srcOrd="0" destOrd="0" presId="urn:microsoft.com/office/officeart/2005/8/layout/hierarchy1"/>
    <dgm:cxn modelId="{0BC885C6-6CA2-4985-8F0B-E9333A018A6B}" srcId="{FD0931EF-B00C-4C60-865E-AB4F56DCECCA}" destId="{348B6D04-5818-4218-BB4A-36EE5803D2E8}" srcOrd="0" destOrd="0" parTransId="{081A453E-FE85-49BA-8D00-6BB3368F3980}" sibTransId="{025C843C-BA8C-4E3D-9A14-F621A4AD9B52}"/>
    <dgm:cxn modelId="{313B41C7-0DDD-47AE-88FF-2D43F2E93C37}" type="presOf" srcId="{F19C28CF-9224-4EE6-AB14-B66F1A2E26B7}" destId="{340F3733-275C-454E-80BA-E9D204EF8E08}" srcOrd="0" destOrd="0" presId="urn:microsoft.com/office/officeart/2005/8/layout/hierarchy1"/>
    <dgm:cxn modelId="{6D18D4C8-23F6-4967-850D-02F5018C2D14}" srcId="{9FCEEC87-B762-43FE-B8C3-901B8DE8619F}" destId="{3B854C6B-CBC3-445E-ADD7-44225E105DF4}" srcOrd="0" destOrd="0" parTransId="{F19C28CF-9224-4EE6-AB14-B66F1A2E26B7}" sibTransId="{41D8E42C-A383-451D-AFFF-4F41560B60C7}"/>
    <dgm:cxn modelId="{F82020C9-6677-4524-B367-678F73698966}" type="presOf" srcId="{F7545D85-3E4F-4FEA-B799-1B4B937A7655}" destId="{1150B2B6-AD0B-4693-B267-F945FD56FA8D}" srcOrd="0" destOrd="0" presId="urn:microsoft.com/office/officeart/2005/8/layout/hierarchy1"/>
    <dgm:cxn modelId="{BA9AB0D2-A89C-4F2F-ABA4-6FB7E2107A21}" srcId="{C3659110-67E0-4F79-B58F-2D3C96527251}" destId="{FD0931EF-B00C-4C60-865E-AB4F56DCECCA}" srcOrd="1" destOrd="0" parTransId="{409AAD2B-89AF-4222-A8B6-9E027BFEB3AA}" sibTransId="{713770F8-0DDD-4F17-9A53-F95E7619B557}"/>
    <dgm:cxn modelId="{90404CDD-848D-4CB5-825E-DBA4EA82F5DB}" srcId="{C3659110-67E0-4F79-B58F-2D3C96527251}" destId="{EB0C37B6-0E22-422E-B0D6-64F7FB2C5167}" srcOrd="3" destOrd="0" parTransId="{67FE7A16-665C-416C-85CD-2BF170D03F5A}" sibTransId="{E319F09A-63F7-44F0-9B65-6D4DE832BA73}"/>
    <dgm:cxn modelId="{28F3AEE6-3E8D-4C62-8F20-0F2D55DB486A}" type="presOf" srcId="{3B854C6B-CBC3-445E-ADD7-44225E105DF4}" destId="{FEF237C5-24A0-4FFE-ACC5-20F6419EE318}" srcOrd="0" destOrd="0" presId="urn:microsoft.com/office/officeart/2005/8/layout/hierarchy1"/>
    <dgm:cxn modelId="{78A12EE9-3112-4BA9-8C45-1528674FAC27}" type="presOf" srcId="{E63E2AC8-91D9-4105-B934-558B674FF0C2}" destId="{C7060155-CC68-4246-A77C-24626A9CBE97}" srcOrd="0" destOrd="0" presId="urn:microsoft.com/office/officeart/2005/8/layout/hierarchy1"/>
    <dgm:cxn modelId="{950CD2EC-02DA-4B0E-9D6C-550197B78FD6}" type="presOf" srcId="{409AAD2B-89AF-4222-A8B6-9E027BFEB3AA}" destId="{71F786E8-630F-432C-AE74-8BD21E493906}" srcOrd="0" destOrd="0" presId="urn:microsoft.com/office/officeart/2005/8/layout/hierarchy1"/>
    <dgm:cxn modelId="{059502ED-A46E-4163-9FD7-56B542ED340D}" type="presOf" srcId="{B14EB12D-4876-482C-9292-9DBEEB03B7D5}" destId="{D9F7B40A-0A8D-42DD-8B05-99DD269787C3}" srcOrd="0" destOrd="0" presId="urn:microsoft.com/office/officeart/2005/8/layout/hierarchy1"/>
    <dgm:cxn modelId="{B10F44F9-CB0A-4332-931E-A772967C9825}" type="presOf" srcId="{E5361B2B-BA01-4C8A-BA0E-984D25BBD31B}" destId="{2E91E1E3-8931-4264-A6AC-765B45984AA3}" srcOrd="0" destOrd="0" presId="urn:microsoft.com/office/officeart/2005/8/layout/hierarchy1"/>
    <dgm:cxn modelId="{562708FF-452F-40B0-ABFA-134243567DC6}" type="presOf" srcId="{081A453E-FE85-49BA-8D00-6BB3368F3980}" destId="{435D866C-DD99-411E-B432-5F8879734BCE}" srcOrd="0" destOrd="0" presId="urn:microsoft.com/office/officeart/2005/8/layout/hierarchy1"/>
    <dgm:cxn modelId="{6F331D95-0646-4BCB-9CCE-CF5EA345DA87}" type="presParOf" srcId="{BDD73CE1-DD7E-4D10-B13E-74C81F1E2C68}" destId="{C8B60AE5-3C42-4B01-893D-A7A72CD59783}" srcOrd="0" destOrd="0" presId="urn:microsoft.com/office/officeart/2005/8/layout/hierarchy1"/>
    <dgm:cxn modelId="{DB8BBB79-B9E8-4569-9707-53EDE5ACF2C8}" type="presParOf" srcId="{C8B60AE5-3C42-4B01-893D-A7A72CD59783}" destId="{5FC16D56-5516-402B-891B-9ECC886EC180}" srcOrd="0" destOrd="0" presId="urn:microsoft.com/office/officeart/2005/8/layout/hierarchy1"/>
    <dgm:cxn modelId="{7FF64DAA-6B6D-4293-9BE0-9126EC3AB525}" type="presParOf" srcId="{5FC16D56-5516-402B-891B-9ECC886EC180}" destId="{9607B001-CB29-48DF-A15C-B86B85E0C841}" srcOrd="0" destOrd="0" presId="urn:microsoft.com/office/officeart/2005/8/layout/hierarchy1"/>
    <dgm:cxn modelId="{65F7F3BC-86E2-44B7-9A90-5EDE6BE6F8AC}" type="presParOf" srcId="{5FC16D56-5516-402B-891B-9ECC886EC180}" destId="{FB9094D8-149F-453A-B47E-05D232B096E1}" srcOrd="1" destOrd="0" presId="urn:microsoft.com/office/officeart/2005/8/layout/hierarchy1"/>
    <dgm:cxn modelId="{BF9B347B-16C0-4F97-A1D5-E0D5A9FC9F61}" type="presParOf" srcId="{C8B60AE5-3C42-4B01-893D-A7A72CD59783}" destId="{A4F0931F-6247-48BE-BAE0-2CA90FD9D73B}" srcOrd="1" destOrd="0" presId="urn:microsoft.com/office/officeart/2005/8/layout/hierarchy1"/>
    <dgm:cxn modelId="{C2E9286C-F00E-4784-9966-2E81791B267A}" type="presParOf" srcId="{A4F0931F-6247-48BE-BAE0-2CA90FD9D73B}" destId="{469D6D30-1273-4785-893A-DA2C381F4278}" srcOrd="0" destOrd="0" presId="urn:microsoft.com/office/officeart/2005/8/layout/hierarchy1"/>
    <dgm:cxn modelId="{D3DCECEB-18FC-46F2-B2A6-E6D6DA024F32}" type="presParOf" srcId="{A4F0931F-6247-48BE-BAE0-2CA90FD9D73B}" destId="{6233530D-90EC-466A-ACC5-DD8EF8D84130}" srcOrd="1" destOrd="0" presId="urn:microsoft.com/office/officeart/2005/8/layout/hierarchy1"/>
    <dgm:cxn modelId="{550B9935-A841-4A5B-AFBC-E08E6C94ECD3}" type="presParOf" srcId="{6233530D-90EC-466A-ACC5-DD8EF8D84130}" destId="{6332A626-5F39-4EBE-B64E-D49A2A9E7F87}" srcOrd="0" destOrd="0" presId="urn:microsoft.com/office/officeart/2005/8/layout/hierarchy1"/>
    <dgm:cxn modelId="{513B02F2-723A-45FF-A335-259CCF95DCDB}" type="presParOf" srcId="{6332A626-5F39-4EBE-B64E-D49A2A9E7F87}" destId="{B609B8CB-CDD9-422D-85D5-8F3FC78E833D}" srcOrd="0" destOrd="0" presId="urn:microsoft.com/office/officeart/2005/8/layout/hierarchy1"/>
    <dgm:cxn modelId="{2F5E5B1C-56E1-4667-A5A3-1F96052540AC}" type="presParOf" srcId="{6332A626-5F39-4EBE-B64E-D49A2A9E7F87}" destId="{D727904B-2F7F-49C9-B966-2FD1BAAACC0A}" srcOrd="1" destOrd="0" presId="urn:microsoft.com/office/officeart/2005/8/layout/hierarchy1"/>
    <dgm:cxn modelId="{78D53893-B4B4-4922-89F9-371B84D03C6C}" type="presParOf" srcId="{6233530D-90EC-466A-ACC5-DD8EF8D84130}" destId="{75F3CF57-1941-454A-9124-FFBBE00588E2}" srcOrd="1" destOrd="0" presId="urn:microsoft.com/office/officeart/2005/8/layout/hierarchy1"/>
    <dgm:cxn modelId="{2F622232-01D9-441D-AC94-36BB6CD613EA}" type="presParOf" srcId="{75F3CF57-1941-454A-9124-FFBBE00588E2}" destId="{743AF4DA-012C-4CBC-BDF5-267ABFFFF22B}" srcOrd="0" destOrd="0" presId="urn:microsoft.com/office/officeart/2005/8/layout/hierarchy1"/>
    <dgm:cxn modelId="{5BCF075F-BCFC-4FD6-BB2C-13FE76DCDF8D}" type="presParOf" srcId="{75F3CF57-1941-454A-9124-FFBBE00588E2}" destId="{89544051-D212-4979-B7D1-79ABDC64EA67}" srcOrd="1" destOrd="0" presId="urn:microsoft.com/office/officeart/2005/8/layout/hierarchy1"/>
    <dgm:cxn modelId="{5C004B7B-1E3A-4A24-A7F0-24EB5F21F927}" type="presParOf" srcId="{89544051-D212-4979-B7D1-79ABDC64EA67}" destId="{55649429-80EC-4D99-8CEB-06A5526F05AA}" srcOrd="0" destOrd="0" presId="urn:microsoft.com/office/officeart/2005/8/layout/hierarchy1"/>
    <dgm:cxn modelId="{0DA0AEFA-09D9-453C-B2AE-663C52F75396}" type="presParOf" srcId="{55649429-80EC-4D99-8CEB-06A5526F05AA}" destId="{98C5977B-27E6-47F9-B35A-E869EFA53918}" srcOrd="0" destOrd="0" presId="urn:microsoft.com/office/officeart/2005/8/layout/hierarchy1"/>
    <dgm:cxn modelId="{63C27836-C2E6-4E3D-9CB3-DE8358F0A213}" type="presParOf" srcId="{55649429-80EC-4D99-8CEB-06A5526F05AA}" destId="{1150B2B6-AD0B-4693-B267-F945FD56FA8D}" srcOrd="1" destOrd="0" presId="urn:microsoft.com/office/officeart/2005/8/layout/hierarchy1"/>
    <dgm:cxn modelId="{62858840-A9C7-45B9-BCEA-9A066681003A}" type="presParOf" srcId="{89544051-D212-4979-B7D1-79ABDC64EA67}" destId="{5241CD91-980E-4FE5-826A-F0EFC0E3D055}" srcOrd="1" destOrd="0" presId="urn:microsoft.com/office/officeart/2005/8/layout/hierarchy1"/>
    <dgm:cxn modelId="{B7904764-E087-49AF-8085-C5B510291047}" type="presParOf" srcId="{A4F0931F-6247-48BE-BAE0-2CA90FD9D73B}" destId="{71F786E8-630F-432C-AE74-8BD21E493906}" srcOrd="2" destOrd="0" presId="urn:microsoft.com/office/officeart/2005/8/layout/hierarchy1"/>
    <dgm:cxn modelId="{4BB41FB9-8D7D-4CE4-BD0D-9E43608AB500}" type="presParOf" srcId="{A4F0931F-6247-48BE-BAE0-2CA90FD9D73B}" destId="{6AA8133A-2659-459C-A9D9-42784FAEA1BF}" srcOrd="3" destOrd="0" presId="urn:microsoft.com/office/officeart/2005/8/layout/hierarchy1"/>
    <dgm:cxn modelId="{F3522001-FA1F-41FA-96A4-80EA052546BD}" type="presParOf" srcId="{6AA8133A-2659-459C-A9D9-42784FAEA1BF}" destId="{9E119A7B-3C9A-4496-A408-1DD3AD5D9187}" srcOrd="0" destOrd="0" presId="urn:microsoft.com/office/officeart/2005/8/layout/hierarchy1"/>
    <dgm:cxn modelId="{D0DE8355-93EB-4195-B3C4-9C2DC17CC4EB}" type="presParOf" srcId="{9E119A7B-3C9A-4496-A408-1DD3AD5D9187}" destId="{47D5B863-514F-48AF-8C84-DEA7E19701A1}" srcOrd="0" destOrd="0" presId="urn:microsoft.com/office/officeart/2005/8/layout/hierarchy1"/>
    <dgm:cxn modelId="{A1D20B64-4003-4630-9E69-D9AB6D8204A5}" type="presParOf" srcId="{9E119A7B-3C9A-4496-A408-1DD3AD5D9187}" destId="{622831B4-AE88-42B3-9725-5F7F48E04A28}" srcOrd="1" destOrd="0" presId="urn:microsoft.com/office/officeart/2005/8/layout/hierarchy1"/>
    <dgm:cxn modelId="{21EDB214-B7FF-4594-AED7-F298AFDCA882}" type="presParOf" srcId="{6AA8133A-2659-459C-A9D9-42784FAEA1BF}" destId="{52A34F66-54B5-421D-8246-6359966967A0}" srcOrd="1" destOrd="0" presId="urn:microsoft.com/office/officeart/2005/8/layout/hierarchy1"/>
    <dgm:cxn modelId="{EDAEFEF4-0BBC-4EE9-8D7C-3688AEB4D290}" type="presParOf" srcId="{52A34F66-54B5-421D-8246-6359966967A0}" destId="{435D866C-DD99-411E-B432-5F8879734BCE}" srcOrd="0" destOrd="0" presId="urn:microsoft.com/office/officeart/2005/8/layout/hierarchy1"/>
    <dgm:cxn modelId="{D3EC6216-70C8-40CA-B92F-26BEAF4DBD41}" type="presParOf" srcId="{52A34F66-54B5-421D-8246-6359966967A0}" destId="{9D566780-B866-4A40-92AF-784B25FDC55E}" srcOrd="1" destOrd="0" presId="urn:microsoft.com/office/officeart/2005/8/layout/hierarchy1"/>
    <dgm:cxn modelId="{7BA26A96-764B-4ED7-8649-CD3E0C7DE381}" type="presParOf" srcId="{9D566780-B866-4A40-92AF-784B25FDC55E}" destId="{93878F70-36A9-422D-AEE5-017B7B9BBB1A}" srcOrd="0" destOrd="0" presId="urn:microsoft.com/office/officeart/2005/8/layout/hierarchy1"/>
    <dgm:cxn modelId="{92508BD4-2471-4CBE-8657-CBFF3938877F}" type="presParOf" srcId="{93878F70-36A9-422D-AEE5-017B7B9BBB1A}" destId="{A3636D89-D0BA-427D-9EAB-A17EB1036752}" srcOrd="0" destOrd="0" presId="urn:microsoft.com/office/officeart/2005/8/layout/hierarchy1"/>
    <dgm:cxn modelId="{D589596D-E562-4E0B-85A2-2A5FB565507A}" type="presParOf" srcId="{93878F70-36A9-422D-AEE5-017B7B9BBB1A}" destId="{D3555ACB-0059-47E2-B8F5-E46A628EE651}" srcOrd="1" destOrd="0" presId="urn:microsoft.com/office/officeart/2005/8/layout/hierarchy1"/>
    <dgm:cxn modelId="{99770E01-6555-4840-A871-4EE23BAC2961}" type="presParOf" srcId="{9D566780-B866-4A40-92AF-784B25FDC55E}" destId="{D8EA68A0-22BA-40B8-A869-1699AC5D71E5}" srcOrd="1" destOrd="0" presId="urn:microsoft.com/office/officeart/2005/8/layout/hierarchy1"/>
    <dgm:cxn modelId="{E6EC9B39-F6C1-4A07-8800-89CDE0142C03}" type="presParOf" srcId="{A4F0931F-6247-48BE-BAE0-2CA90FD9D73B}" destId="{8A1BDB47-F246-40A3-B280-4C3F862F46F7}" srcOrd="4" destOrd="0" presId="urn:microsoft.com/office/officeart/2005/8/layout/hierarchy1"/>
    <dgm:cxn modelId="{C99D8364-01F8-40B5-ABE6-9D797487A932}" type="presParOf" srcId="{A4F0931F-6247-48BE-BAE0-2CA90FD9D73B}" destId="{F4AFA926-13D6-4E07-95CD-7AC82D6E0631}" srcOrd="5" destOrd="0" presId="urn:microsoft.com/office/officeart/2005/8/layout/hierarchy1"/>
    <dgm:cxn modelId="{6D3A7904-4C06-4695-916D-6E8D60A0BC20}" type="presParOf" srcId="{F4AFA926-13D6-4E07-95CD-7AC82D6E0631}" destId="{3572FE25-98D0-4BD2-BDC2-406120AFC4D1}" srcOrd="0" destOrd="0" presId="urn:microsoft.com/office/officeart/2005/8/layout/hierarchy1"/>
    <dgm:cxn modelId="{ACAE45E7-F0F9-4CB8-9FB1-F6DE79C3049A}" type="presParOf" srcId="{3572FE25-98D0-4BD2-BDC2-406120AFC4D1}" destId="{7E3984E1-2FE8-4D12-BDC3-1ABD49F34271}" srcOrd="0" destOrd="0" presId="urn:microsoft.com/office/officeart/2005/8/layout/hierarchy1"/>
    <dgm:cxn modelId="{F4B01AD6-AB08-43C8-BA25-01CC07DA73C6}" type="presParOf" srcId="{3572FE25-98D0-4BD2-BDC2-406120AFC4D1}" destId="{2E91E1E3-8931-4264-A6AC-765B45984AA3}" srcOrd="1" destOrd="0" presId="urn:microsoft.com/office/officeart/2005/8/layout/hierarchy1"/>
    <dgm:cxn modelId="{C588B295-0A26-44F5-A3B0-C09A66A7585D}" type="presParOf" srcId="{F4AFA926-13D6-4E07-95CD-7AC82D6E0631}" destId="{6C3C583B-D68F-42E5-A244-3B51C8481248}" srcOrd="1" destOrd="0" presId="urn:microsoft.com/office/officeart/2005/8/layout/hierarchy1"/>
    <dgm:cxn modelId="{C8C8B9F0-54FC-45FD-8420-081F27660488}" type="presParOf" srcId="{6C3C583B-D68F-42E5-A244-3B51C8481248}" destId="{D9F7B40A-0A8D-42DD-8B05-99DD269787C3}" srcOrd="0" destOrd="0" presId="urn:microsoft.com/office/officeart/2005/8/layout/hierarchy1"/>
    <dgm:cxn modelId="{43B32F0A-6D01-4D74-87DE-90B9FDFC6CAE}" type="presParOf" srcId="{6C3C583B-D68F-42E5-A244-3B51C8481248}" destId="{7C038DB9-C78A-4F69-8B30-64EA13DB8154}" srcOrd="1" destOrd="0" presId="urn:microsoft.com/office/officeart/2005/8/layout/hierarchy1"/>
    <dgm:cxn modelId="{DD37ED0B-D56E-46E3-8B7B-08D786899DFF}" type="presParOf" srcId="{7C038DB9-C78A-4F69-8B30-64EA13DB8154}" destId="{18E6A6D4-2D9F-44F5-A8D7-42A8D4FCE7FF}" srcOrd="0" destOrd="0" presId="urn:microsoft.com/office/officeart/2005/8/layout/hierarchy1"/>
    <dgm:cxn modelId="{88B4C186-DC3A-43F5-B777-B14E71DF9E3A}" type="presParOf" srcId="{18E6A6D4-2D9F-44F5-A8D7-42A8D4FCE7FF}" destId="{A22346A3-3101-4733-803C-EFDEB9B60226}" srcOrd="0" destOrd="0" presId="urn:microsoft.com/office/officeart/2005/8/layout/hierarchy1"/>
    <dgm:cxn modelId="{9B0260D9-3972-42E7-9B03-670D570D4CEE}" type="presParOf" srcId="{18E6A6D4-2D9F-44F5-A8D7-42A8D4FCE7FF}" destId="{C7060155-CC68-4246-A77C-24626A9CBE97}" srcOrd="1" destOrd="0" presId="urn:microsoft.com/office/officeart/2005/8/layout/hierarchy1"/>
    <dgm:cxn modelId="{08D80EDB-8D4A-4D0D-A4DE-59937C25CB37}" type="presParOf" srcId="{7C038DB9-C78A-4F69-8B30-64EA13DB8154}" destId="{5DBC4C92-04E0-43ED-82AC-FE29298C4B39}" srcOrd="1" destOrd="0" presId="urn:microsoft.com/office/officeart/2005/8/layout/hierarchy1"/>
    <dgm:cxn modelId="{88D7E82D-E90D-4F8D-9115-413DB7A55DA1}" type="presParOf" srcId="{A4F0931F-6247-48BE-BAE0-2CA90FD9D73B}" destId="{343EFE5F-5640-4FCB-BAD5-F9DDCF5FCD4E}" srcOrd="6" destOrd="0" presId="urn:microsoft.com/office/officeart/2005/8/layout/hierarchy1"/>
    <dgm:cxn modelId="{849E55D3-B01E-4BE6-9022-54613E399EBE}" type="presParOf" srcId="{A4F0931F-6247-48BE-BAE0-2CA90FD9D73B}" destId="{81517990-9E15-4A11-8D7A-D98F11FD379D}" srcOrd="7" destOrd="0" presId="urn:microsoft.com/office/officeart/2005/8/layout/hierarchy1"/>
    <dgm:cxn modelId="{DA1EF1AA-FCD7-4C11-A641-4B190F9A5A97}" type="presParOf" srcId="{81517990-9E15-4A11-8D7A-D98F11FD379D}" destId="{54D710FC-9117-4681-95E1-12CC3540167E}" srcOrd="0" destOrd="0" presId="urn:microsoft.com/office/officeart/2005/8/layout/hierarchy1"/>
    <dgm:cxn modelId="{CAA21AAF-CBF8-483F-A918-C08F2AE2DBA0}" type="presParOf" srcId="{54D710FC-9117-4681-95E1-12CC3540167E}" destId="{AFCC0B38-1D8E-4356-8740-1DB64C565331}" srcOrd="0" destOrd="0" presId="urn:microsoft.com/office/officeart/2005/8/layout/hierarchy1"/>
    <dgm:cxn modelId="{FC0A6B60-D8DD-44D6-8B4E-2BE5C24EFC07}" type="presParOf" srcId="{54D710FC-9117-4681-95E1-12CC3540167E}" destId="{B763FD46-2E11-4246-A6FD-47214ADB1404}" srcOrd="1" destOrd="0" presId="urn:microsoft.com/office/officeart/2005/8/layout/hierarchy1"/>
    <dgm:cxn modelId="{9F91971B-4BD8-4824-B746-1D3CFD85A711}" type="presParOf" srcId="{81517990-9E15-4A11-8D7A-D98F11FD379D}" destId="{DEE99978-944A-43CF-9DD3-0C0BE5ADC0A9}" srcOrd="1" destOrd="0" presId="urn:microsoft.com/office/officeart/2005/8/layout/hierarchy1"/>
    <dgm:cxn modelId="{A85F86FE-BADA-43F5-A8F7-951373B6B56B}" type="presParOf" srcId="{DEE99978-944A-43CF-9DD3-0C0BE5ADC0A9}" destId="{D551837D-B91E-475B-BD9A-2E2135C61ACB}" srcOrd="0" destOrd="0" presId="urn:microsoft.com/office/officeart/2005/8/layout/hierarchy1"/>
    <dgm:cxn modelId="{F7105343-B0A2-42CF-A7C7-232E53A0AA6F}" type="presParOf" srcId="{DEE99978-944A-43CF-9DD3-0C0BE5ADC0A9}" destId="{E904B7FE-5BCD-409B-94AF-583828651CCB}" srcOrd="1" destOrd="0" presId="urn:microsoft.com/office/officeart/2005/8/layout/hierarchy1"/>
    <dgm:cxn modelId="{FAD74BF3-2F16-4828-A672-D1999A4D7472}" type="presParOf" srcId="{E904B7FE-5BCD-409B-94AF-583828651CCB}" destId="{E424E57F-DD70-4D5E-8418-C4EF69E5A2B0}" srcOrd="0" destOrd="0" presId="urn:microsoft.com/office/officeart/2005/8/layout/hierarchy1"/>
    <dgm:cxn modelId="{5BD9939A-3515-42D8-B229-1F18539EBEBF}" type="presParOf" srcId="{E424E57F-DD70-4D5E-8418-C4EF69E5A2B0}" destId="{8C5AB961-279B-49B1-BB85-22081E80DA7D}" srcOrd="0" destOrd="0" presId="urn:microsoft.com/office/officeart/2005/8/layout/hierarchy1"/>
    <dgm:cxn modelId="{88F113B3-32D3-484E-BCE8-E6FD33D05262}" type="presParOf" srcId="{E424E57F-DD70-4D5E-8418-C4EF69E5A2B0}" destId="{5AEEB7B5-071D-4CC8-9700-B65E73F7529B}" srcOrd="1" destOrd="0" presId="urn:microsoft.com/office/officeart/2005/8/layout/hierarchy1"/>
    <dgm:cxn modelId="{0B9F7EB0-0F8C-4D97-B62F-822ECE519E4C}" type="presParOf" srcId="{E904B7FE-5BCD-409B-94AF-583828651CCB}" destId="{7A28A64E-C5B1-48A1-9E06-C7B70628AC0D}" srcOrd="1" destOrd="0" presId="urn:microsoft.com/office/officeart/2005/8/layout/hierarchy1"/>
    <dgm:cxn modelId="{560BC42E-44BB-4E63-8599-5A5790BE2AE2}" type="presParOf" srcId="{A4F0931F-6247-48BE-BAE0-2CA90FD9D73B}" destId="{C2EF8732-D83E-405B-A066-34D2DBE57CDA}" srcOrd="8" destOrd="0" presId="urn:microsoft.com/office/officeart/2005/8/layout/hierarchy1"/>
    <dgm:cxn modelId="{A70A0765-A0D4-4F2B-AFFD-00E8184FC6CB}" type="presParOf" srcId="{A4F0931F-6247-48BE-BAE0-2CA90FD9D73B}" destId="{F1B71BBA-5CFA-464A-933F-70C2E4C2C036}" srcOrd="9" destOrd="0" presId="urn:microsoft.com/office/officeart/2005/8/layout/hierarchy1"/>
    <dgm:cxn modelId="{995140AB-3161-442D-A685-706C0F2D09E4}" type="presParOf" srcId="{F1B71BBA-5CFA-464A-933F-70C2E4C2C036}" destId="{8241C02A-8BED-4449-8D74-4C41C01AC9C4}" srcOrd="0" destOrd="0" presId="urn:microsoft.com/office/officeart/2005/8/layout/hierarchy1"/>
    <dgm:cxn modelId="{E41B7903-6640-4B1D-B126-38976B111AD4}" type="presParOf" srcId="{8241C02A-8BED-4449-8D74-4C41C01AC9C4}" destId="{A1CE559B-6465-487A-9491-35BECFE09DEC}" srcOrd="0" destOrd="0" presId="urn:microsoft.com/office/officeart/2005/8/layout/hierarchy1"/>
    <dgm:cxn modelId="{6F9C431B-5D51-4A75-A9E0-B3F0BA696EE7}" type="presParOf" srcId="{8241C02A-8BED-4449-8D74-4C41C01AC9C4}" destId="{06A771FF-0C11-422B-814A-AD6A6D531916}" srcOrd="1" destOrd="0" presId="urn:microsoft.com/office/officeart/2005/8/layout/hierarchy1"/>
    <dgm:cxn modelId="{D837AC1A-FBD1-4DE9-A0A2-2350286974EA}" type="presParOf" srcId="{F1B71BBA-5CFA-464A-933F-70C2E4C2C036}" destId="{E8786FBD-C200-497E-A3EA-F97354A13749}" srcOrd="1" destOrd="0" presId="urn:microsoft.com/office/officeart/2005/8/layout/hierarchy1"/>
    <dgm:cxn modelId="{9225EEFE-295D-4A93-A26C-475EBE240300}" type="presParOf" srcId="{E8786FBD-C200-497E-A3EA-F97354A13749}" destId="{340F3733-275C-454E-80BA-E9D204EF8E08}" srcOrd="0" destOrd="0" presId="urn:microsoft.com/office/officeart/2005/8/layout/hierarchy1"/>
    <dgm:cxn modelId="{765F6063-D9C6-43F6-877F-08834FF5F6D2}" type="presParOf" srcId="{E8786FBD-C200-497E-A3EA-F97354A13749}" destId="{19A1981B-1D35-4589-A491-524C2DECCBFC}" srcOrd="1" destOrd="0" presId="urn:microsoft.com/office/officeart/2005/8/layout/hierarchy1"/>
    <dgm:cxn modelId="{808EEDB5-8465-4945-8FF6-27C3C0D632F3}" type="presParOf" srcId="{19A1981B-1D35-4589-A491-524C2DECCBFC}" destId="{ECF9BF70-93BC-4314-BC58-76C2DCBA1585}" srcOrd="0" destOrd="0" presId="urn:microsoft.com/office/officeart/2005/8/layout/hierarchy1"/>
    <dgm:cxn modelId="{6AA1B7C5-9FE0-4982-89C6-5D2325800498}" type="presParOf" srcId="{ECF9BF70-93BC-4314-BC58-76C2DCBA1585}" destId="{4C2E9EA3-10E5-4EA7-BA3D-93B8121B8760}" srcOrd="0" destOrd="0" presId="urn:microsoft.com/office/officeart/2005/8/layout/hierarchy1"/>
    <dgm:cxn modelId="{678E6B92-AA67-44EC-B1BA-9BC9A431C072}" type="presParOf" srcId="{ECF9BF70-93BC-4314-BC58-76C2DCBA1585}" destId="{FEF237C5-24A0-4FFE-ACC5-20F6419EE318}" srcOrd="1" destOrd="0" presId="urn:microsoft.com/office/officeart/2005/8/layout/hierarchy1"/>
    <dgm:cxn modelId="{67647DFB-29F5-4143-AB39-B32ED18F6576}" type="presParOf" srcId="{19A1981B-1D35-4589-A491-524C2DECCBFC}" destId="{36BEBAC7-159B-40BE-98C8-C3E62107B6B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B361A2-4168-48F7-BDF3-EA9C7FA73181}" type="doc">
      <dgm:prSet loTypeId="urn:microsoft.com/office/officeart/2005/8/layout/hierarchy1" loCatId="hierarchy" qsTypeId="urn:microsoft.com/office/officeart/2005/8/quickstyle/simple3" qsCatId="simple" csTypeId="urn:microsoft.com/office/officeart/2005/8/colors/colorful1" csCatId="colorful" phldr="1"/>
      <dgm:spPr/>
      <dgm:t>
        <a:bodyPr/>
        <a:lstStyle/>
        <a:p>
          <a:endParaRPr lang="el-GR"/>
        </a:p>
      </dgm:t>
    </dgm:pt>
    <dgm:pt modelId="{C3659110-67E0-4F79-B58F-2D3C96527251}">
      <dgm:prSet phldrT="[Κείμενο]" custT="1"/>
      <dgm:spPr/>
      <dgm:t>
        <a:bodyPr/>
        <a:lstStyle/>
        <a:p>
          <a:r>
            <a:rPr lang="el-GR" sz="2400" b="1" dirty="0">
              <a:latin typeface="Times New Roman" panose="02020603050405020304" pitchFamily="18" charset="0"/>
              <a:cs typeface="Times New Roman" panose="02020603050405020304" pitchFamily="18" charset="0"/>
            </a:rPr>
            <a:t>Ατομικές διαδικασίες μάθησης</a:t>
          </a:r>
        </a:p>
      </dgm:t>
    </dgm:pt>
    <dgm:pt modelId="{02C6A660-BDAC-4363-9BAF-5CB19519C659}" type="parTrans" cxnId="{C3C83354-8CE0-4462-921A-E8AB3A486BE5}">
      <dgm:prSet/>
      <dgm:spPr/>
      <dgm:t>
        <a:bodyPr/>
        <a:lstStyle/>
        <a:p>
          <a:endParaRPr lang="el-GR"/>
        </a:p>
      </dgm:t>
    </dgm:pt>
    <dgm:pt modelId="{7A4B6BF5-EBB5-4149-A14D-0F0F4484F31B}" type="sibTrans" cxnId="{C3C83354-8CE0-4462-921A-E8AB3A486BE5}">
      <dgm:prSet/>
      <dgm:spPr/>
      <dgm:t>
        <a:bodyPr/>
        <a:lstStyle/>
        <a:p>
          <a:endParaRPr lang="el-GR"/>
        </a:p>
      </dgm:t>
    </dgm:pt>
    <dgm:pt modelId="{3B854C6B-CBC3-445E-ADD7-44225E105DF4}">
      <dgm:prSet phldrT="[Κείμενο]" custT="1"/>
      <dgm:spPr/>
      <dgm:t>
        <a:bodyPr/>
        <a:lstStyle/>
        <a:p>
          <a:r>
            <a:rPr lang="el-GR" sz="1600" i="1" dirty="0">
              <a:latin typeface="Times New Roman" panose="02020603050405020304" pitchFamily="18" charset="0"/>
              <a:cs typeface="Times New Roman" panose="02020603050405020304" pitchFamily="18" charset="0"/>
            </a:rPr>
            <a:t>Δυνατότητα </a:t>
          </a:r>
          <a:r>
            <a:rPr lang="el-GR" sz="1600" b="0" i="1" dirty="0">
              <a:latin typeface="Times New Roman" panose="02020603050405020304" pitchFamily="18" charset="0"/>
              <a:cs typeface="Times New Roman" panose="02020603050405020304" pitchFamily="18" charset="0"/>
            </a:rPr>
            <a:t>επιλογής</a:t>
          </a:r>
          <a:r>
            <a:rPr lang="el-GR" sz="1600" b="1" i="1" dirty="0">
              <a:latin typeface="Times New Roman" panose="02020603050405020304" pitchFamily="18" charset="0"/>
              <a:cs typeface="Times New Roman" panose="02020603050405020304" pitchFamily="18" charset="0"/>
            </a:rPr>
            <a:t> χώρου</a:t>
          </a:r>
          <a:r>
            <a:rPr lang="el-GR" sz="1600" i="1" dirty="0">
              <a:latin typeface="Times New Roman" panose="02020603050405020304" pitchFamily="18" charset="0"/>
              <a:cs typeface="Times New Roman" panose="02020603050405020304" pitchFamily="18" charset="0"/>
            </a:rPr>
            <a:t>, αλλά και </a:t>
          </a:r>
          <a:r>
            <a:rPr lang="el-GR" sz="1600" b="1" i="1" dirty="0">
              <a:latin typeface="Times New Roman" panose="02020603050405020304" pitchFamily="18" charset="0"/>
              <a:cs typeface="Times New Roman" panose="02020603050405020304" pitchFamily="18" charset="0"/>
            </a:rPr>
            <a:t>χρόνου</a:t>
          </a:r>
          <a:r>
            <a:rPr lang="el-GR" sz="1600" i="1" dirty="0">
              <a:latin typeface="Times New Roman" panose="02020603050405020304" pitchFamily="18" charset="0"/>
              <a:cs typeface="Times New Roman" panose="02020603050405020304" pitchFamily="18" charset="0"/>
            </a:rPr>
            <a:t> μελέτης</a:t>
          </a:r>
        </a:p>
      </dgm:t>
    </dgm:pt>
    <dgm:pt modelId="{F19C28CF-9224-4EE6-AB14-B66F1A2E26B7}" type="parTrans" cxnId="{6D18D4C8-23F6-4967-850D-02F5018C2D14}">
      <dgm:prSet/>
      <dgm:spPr/>
      <dgm:t>
        <a:bodyPr/>
        <a:lstStyle/>
        <a:p>
          <a:endParaRPr lang="el-GR"/>
        </a:p>
      </dgm:t>
    </dgm:pt>
    <dgm:pt modelId="{41D8E42C-A383-451D-AFFF-4F41560B60C7}" type="sibTrans" cxnId="{6D18D4C8-23F6-4967-850D-02F5018C2D14}">
      <dgm:prSet/>
      <dgm:spPr/>
      <dgm:t>
        <a:bodyPr/>
        <a:lstStyle/>
        <a:p>
          <a:endParaRPr lang="el-GR"/>
        </a:p>
      </dgm:t>
    </dgm:pt>
    <dgm:pt modelId="{22ED7626-40F8-49E5-8FD3-F4C3A2E2E798}">
      <dgm:prSet phldrT="[Κείμενο]" custT="1"/>
      <dgm:spPr/>
      <dgm:t>
        <a:bodyPr/>
        <a:lstStyle/>
        <a:p>
          <a:r>
            <a:rPr lang="el-GR" sz="1600" i="1" dirty="0">
              <a:latin typeface="Times New Roman" panose="02020603050405020304" pitchFamily="18" charset="0"/>
              <a:cs typeface="Times New Roman" panose="02020603050405020304" pitchFamily="18" charset="0"/>
            </a:rPr>
            <a:t>Δυνατότητα επιλογής </a:t>
          </a:r>
          <a:r>
            <a:rPr lang="el-GR" sz="1600" b="1" i="1" dirty="0">
              <a:latin typeface="Times New Roman" panose="02020603050405020304" pitchFamily="18" charset="0"/>
              <a:cs typeface="Times New Roman" panose="02020603050405020304" pitchFamily="18" charset="0"/>
            </a:rPr>
            <a:t>ρυθμού</a:t>
          </a:r>
          <a:r>
            <a:rPr lang="el-GR" sz="1600" i="1" dirty="0">
              <a:latin typeface="Times New Roman" panose="02020603050405020304" pitchFamily="18" charset="0"/>
              <a:cs typeface="Times New Roman" panose="02020603050405020304" pitchFamily="18" charset="0"/>
            </a:rPr>
            <a:t> μάθησης</a:t>
          </a:r>
        </a:p>
      </dgm:t>
    </dgm:pt>
    <dgm:pt modelId="{080A661A-9BA3-4EEF-8F61-FF73A0B06B48}" type="parTrans" cxnId="{2F6B1F73-D9A4-42E1-BC96-5EFBE2E222BB}">
      <dgm:prSet/>
      <dgm:spPr/>
      <dgm:t>
        <a:bodyPr/>
        <a:lstStyle/>
        <a:p>
          <a:endParaRPr lang="el-GR"/>
        </a:p>
      </dgm:t>
    </dgm:pt>
    <dgm:pt modelId="{62CDF6FC-CBD6-44FB-A0C7-CA694CC86552}" type="sibTrans" cxnId="{2F6B1F73-D9A4-42E1-BC96-5EFBE2E222BB}">
      <dgm:prSet/>
      <dgm:spPr/>
      <dgm:t>
        <a:bodyPr/>
        <a:lstStyle/>
        <a:p>
          <a:endParaRPr lang="el-GR"/>
        </a:p>
      </dgm:t>
    </dgm:pt>
    <dgm:pt modelId="{FEEABFB8-43A7-4BA6-A073-D848911CF126}">
      <dgm:prSet phldrT="[Κείμενο]" custT="1"/>
      <dgm:spPr/>
      <dgm:t>
        <a:bodyPr/>
        <a:lstStyle/>
        <a:p>
          <a:r>
            <a:rPr lang="el-GR" sz="1600" i="1" dirty="0">
              <a:latin typeface="Times New Roman" panose="02020603050405020304" pitchFamily="18" charset="0"/>
              <a:cs typeface="Times New Roman" panose="02020603050405020304" pitchFamily="18" charset="0"/>
            </a:rPr>
            <a:t>Ύπαρξη </a:t>
          </a:r>
          <a:r>
            <a:rPr lang="el-GR" sz="1600" b="1" i="1" dirty="0">
              <a:latin typeface="Times New Roman" panose="02020603050405020304" pitchFamily="18" charset="0"/>
              <a:cs typeface="Times New Roman" panose="02020603050405020304" pitchFamily="18" charset="0"/>
            </a:rPr>
            <a:t>ασκήσεων</a:t>
          </a:r>
          <a:r>
            <a:rPr lang="el-GR" sz="1600" i="1" dirty="0">
              <a:latin typeface="Times New Roman" panose="02020603050405020304" pitchFamily="18" charset="0"/>
              <a:cs typeface="Times New Roman" panose="02020603050405020304" pitchFamily="18" charset="0"/>
            </a:rPr>
            <a:t> για </a:t>
          </a:r>
          <a:r>
            <a:rPr lang="el-GR" sz="1600" b="1" i="1" dirty="0">
              <a:latin typeface="Times New Roman" panose="02020603050405020304" pitchFamily="18" charset="0"/>
              <a:cs typeface="Times New Roman" panose="02020603050405020304" pitchFamily="18" charset="0"/>
            </a:rPr>
            <a:t>εφαρμογή</a:t>
          </a:r>
          <a:r>
            <a:rPr lang="el-GR" sz="1600" i="1" dirty="0">
              <a:latin typeface="Times New Roman" panose="02020603050405020304" pitchFamily="18" charset="0"/>
              <a:cs typeface="Times New Roman" panose="02020603050405020304" pitchFamily="18" charset="0"/>
            </a:rPr>
            <a:t> νέων γνώσεων</a:t>
          </a:r>
        </a:p>
      </dgm:t>
    </dgm:pt>
    <dgm:pt modelId="{1A1A89B5-47CD-4AD7-8961-B4883CB50AC1}" type="parTrans" cxnId="{E9DFFC53-4821-41AF-BCBC-D21D1CA54064}">
      <dgm:prSet/>
      <dgm:spPr/>
      <dgm:t>
        <a:bodyPr/>
        <a:lstStyle/>
        <a:p>
          <a:endParaRPr lang="el-GR"/>
        </a:p>
      </dgm:t>
    </dgm:pt>
    <dgm:pt modelId="{53BE780C-B387-48F1-B6AE-FD63FAD0ABB6}" type="sibTrans" cxnId="{E9DFFC53-4821-41AF-BCBC-D21D1CA54064}">
      <dgm:prSet/>
      <dgm:spPr/>
      <dgm:t>
        <a:bodyPr/>
        <a:lstStyle/>
        <a:p>
          <a:endParaRPr lang="el-GR"/>
        </a:p>
      </dgm:t>
    </dgm:pt>
    <dgm:pt modelId="{84E6BEBB-1398-4301-B020-9D1069E78F66}">
      <dgm:prSet phldrT="[Κείμενο]" custT="1"/>
      <dgm:spPr/>
      <dgm:t>
        <a:bodyPr/>
        <a:lstStyle/>
        <a:p>
          <a:r>
            <a:rPr lang="el-GR" sz="1600" i="1" dirty="0">
              <a:latin typeface="Times New Roman" panose="02020603050405020304" pitchFamily="18" charset="0"/>
              <a:cs typeface="Times New Roman" panose="02020603050405020304" pitchFamily="18" charset="0"/>
            </a:rPr>
            <a:t>Δυνατότητα </a:t>
          </a:r>
          <a:r>
            <a:rPr lang="el-GR" sz="1600" b="1" i="1" dirty="0">
              <a:latin typeface="Times New Roman" panose="02020603050405020304" pitchFamily="18" charset="0"/>
              <a:cs typeface="Times New Roman" panose="02020603050405020304" pitchFamily="18" charset="0"/>
            </a:rPr>
            <a:t>ελέγχου μαθησιακών αποτελεσμάτων</a:t>
          </a:r>
        </a:p>
      </dgm:t>
    </dgm:pt>
    <dgm:pt modelId="{742DF210-3848-46F4-8F4B-C49E913D8294}" type="parTrans" cxnId="{DA5C9296-2586-4CF4-A411-5F94F21380C6}">
      <dgm:prSet/>
      <dgm:spPr/>
      <dgm:t>
        <a:bodyPr/>
        <a:lstStyle/>
        <a:p>
          <a:endParaRPr lang="el-GR"/>
        </a:p>
      </dgm:t>
    </dgm:pt>
    <dgm:pt modelId="{53589AAA-22B7-4E87-A4D5-515374B7FBA4}" type="sibTrans" cxnId="{DA5C9296-2586-4CF4-A411-5F94F21380C6}">
      <dgm:prSet/>
      <dgm:spPr/>
      <dgm:t>
        <a:bodyPr/>
        <a:lstStyle/>
        <a:p>
          <a:endParaRPr lang="el-GR"/>
        </a:p>
      </dgm:t>
    </dgm:pt>
    <dgm:pt modelId="{D699AFE3-00A9-4BF9-8AF9-61F98893CC7A}">
      <dgm:prSet phldrT="[Κείμενο]" custT="1"/>
      <dgm:spPr/>
      <dgm:t>
        <a:bodyPr/>
        <a:lstStyle/>
        <a:p>
          <a:r>
            <a:rPr lang="el-GR" sz="1600" i="1" dirty="0">
              <a:latin typeface="Times New Roman" panose="02020603050405020304" pitchFamily="18" charset="0"/>
              <a:cs typeface="Times New Roman" panose="02020603050405020304" pitchFamily="18" charset="0"/>
            </a:rPr>
            <a:t>Διατήρηση σε </a:t>
          </a:r>
          <a:r>
            <a:rPr lang="el-GR" sz="1600" b="1" i="1" dirty="0">
              <a:latin typeface="Times New Roman" panose="02020603050405020304" pitchFamily="18" charset="0"/>
              <a:cs typeface="Times New Roman" panose="02020603050405020304" pitchFamily="18" charset="0"/>
            </a:rPr>
            <a:t>υψηλό επίπεδο </a:t>
          </a:r>
          <a:r>
            <a:rPr lang="el-GR" sz="1600" i="1" dirty="0">
              <a:latin typeface="Times New Roman" panose="02020603050405020304" pitchFamily="18" charset="0"/>
              <a:cs typeface="Times New Roman" panose="02020603050405020304" pitchFamily="18" charset="0"/>
            </a:rPr>
            <a:t>της </a:t>
          </a:r>
          <a:r>
            <a:rPr lang="el-GR" sz="1600" b="1" i="1" dirty="0">
              <a:latin typeface="Times New Roman" panose="02020603050405020304" pitchFamily="18" charset="0"/>
              <a:cs typeface="Times New Roman" panose="02020603050405020304" pitchFamily="18" charset="0"/>
            </a:rPr>
            <a:t>διάθεσης</a:t>
          </a:r>
          <a:r>
            <a:rPr lang="el-GR" sz="1600" i="1" dirty="0">
              <a:latin typeface="Times New Roman" panose="02020603050405020304" pitchFamily="18" charset="0"/>
              <a:cs typeface="Times New Roman" panose="02020603050405020304" pitchFamily="18" charset="0"/>
            </a:rPr>
            <a:t> των επιμορφούμενων </a:t>
          </a:r>
          <a:r>
            <a:rPr lang="el-GR" sz="1600" b="1" i="1" dirty="0">
              <a:latin typeface="Times New Roman" panose="02020603050405020304" pitchFamily="18" charset="0"/>
              <a:cs typeface="Times New Roman" panose="02020603050405020304" pitchFamily="18" charset="0"/>
            </a:rPr>
            <a:t>για να συνεχίσουν</a:t>
          </a:r>
          <a:r>
            <a:rPr lang="el-GR" sz="1600" i="1" dirty="0">
              <a:latin typeface="Times New Roman" panose="02020603050405020304" pitchFamily="18" charset="0"/>
              <a:cs typeface="Times New Roman" panose="02020603050405020304" pitchFamily="18" charset="0"/>
            </a:rPr>
            <a:t>.</a:t>
          </a:r>
        </a:p>
      </dgm:t>
    </dgm:pt>
    <dgm:pt modelId="{0435A900-8FCB-4948-B299-C0E8B91CC4EF}" type="parTrans" cxnId="{FA7FE829-B3EA-49A8-91D6-6E27E2845AF8}">
      <dgm:prSet/>
      <dgm:spPr/>
      <dgm:t>
        <a:bodyPr/>
        <a:lstStyle/>
        <a:p>
          <a:endParaRPr lang="el-GR"/>
        </a:p>
      </dgm:t>
    </dgm:pt>
    <dgm:pt modelId="{0D432CA3-D894-4A89-A4B4-889CBEE997B1}" type="sibTrans" cxnId="{FA7FE829-B3EA-49A8-91D6-6E27E2845AF8}">
      <dgm:prSet/>
      <dgm:spPr/>
      <dgm:t>
        <a:bodyPr/>
        <a:lstStyle/>
        <a:p>
          <a:endParaRPr lang="el-GR"/>
        </a:p>
      </dgm:t>
    </dgm:pt>
    <dgm:pt modelId="{BDD73CE1-DD7E-4D10-B13E-74C81F1E2C68}" type="pres">
      <dgm:prSet presAssocID="{B7B361A2-4168-48F7-BDF3-EA9C7FA73181}" presName="hierChild1" presStyleCnt="0">
        <dgm:presLayoutVars>
          <dgm:chPref val="1"/>
          <dgm:dir/>
          <dgm:animOne val="branch"/>
          <dgm:animLvl val="lvl"/>
          <dgm:resizeHandles/>
        </dgm:presLayoutVars>
      </dgm:prSet>
      <dgm:spPr/>
    </dgm:pt>
    <dgm:pt modelId="{C8B60AE5-3C42-4B01-893D-A7A72CD59783}" type="pres">
      <dgm:prSet presAssocID="{C3659110-67E0-4F79-B58F-2D3C96527251}" presName="hierRoot1" presStyleCnt="0"/>
      <dgm:spPr/>
    </dgm:pt>
    <dgm:pt modelId="{5FC16D56-5516-402B-891B-9ECC886EC180}" type="pres">
      <dgm:prSet presAssocID="{C3659110-67E0-4F79-B58F-2D3C96527251}" presName="composite" presStyleCnt="0"/>
      <dgm:spPr/>
    </dgm:pt>
    <dgm:pt modelId="{9607B001-CB29-48DF-A15C-B86B85E0C841}" type="pres">
      <dgm:prSet presAssocID="{C3659110-67E0-4F79-B58F-2D3C96527251}" presName="background" presStyleLbl="node0" presStyleIdx="0" presStyleCnt="1"/>
      <dgm:spPr/>
    </dgm:pt>
    <dgm:pt modelId="{FB9094D8-149F-453A-B47E-05D232B096E1}" type="pres">
      <dgm:prSet presAssocID="{C3659110-67E0-4F79-B58F-2D3C96527251}" presName="text" presStyleLbl="fgAcc0" presStyleIdx="0" presStyleCnt="1" custScaleX="298686" custLinFactY="-1532" custLinFactNeighborX="5335" custLinFactNeighborY="-100000">
        <dgm:presLayoutVars>
          <dgm:chPref val="3"/>
        </dgm:presLayoutVars>
      </dgm:prSet>
      <dgm:spPr/>
    </dgm:pt>
    <dgm:pt modelId="{A4F0931F-6247-48BE-BAE0-2CA90FD9D73B}" type="pres">
      <dgm:prSet presAssocID="{C3659110-67E0-4F79-B58F-2D3C96527251}" presName="hierChild2" presStyleCnt="0"/>
      <dgm:spPr/>
    </dgm:pt>
    <dgm:pt modelId="{715B96BC-4209-411E-A85B-F560ACD202C2}" type="pres">
      <dgm:prSet presAssocID="{F19C28CF-9224-4EE6-AB14-B66F1A2E26B7}" presName="Name10" presStyleLbl="parChTrans1D2" presStyleIdx="0" presStyleCnt="5"/>
      <dgm:spPr/>
    </dgm:pt>
    <dgm:pt modelId="{F39004D4-012B-4B13-B230-D28474C7DCD4}" type="pres">
      <dgm:prSet presAssocID="{3B854C6B-CBC3-445E-ADD7-44225E105DF4}" presName="hierRoot2" presStyleCnt="0"/>
      <dgm:spPr/>
    </dgm:pt>
    <dgm:pt modelId="{59CFBB14-F9F2-40D9-8069-4BB2355AAAA9}" type="pres">
      <dgm:prSet presAssocID="{3B854C6B-CBC3-445E-ADD7-44225E105DF4}" presName="composite2" presStyleCnt="0"/>
      <dgm:spPr/>
    </dgm:pt>
    <dgm:pt modelId="{3C134128-23FF-4735-B72C-CCDB25A87822}" type="pres">
      <dgm:prSet presAssocID="{3B854C6B-CBC3-445E-ADD7-44225E105DF4}" presName="background2" presStyleLbl="node2" presStyleIdx="0" presStyleCnt="5"/>
      <dgm:spPr/>
    </dgm:pt>
    <dgm:pt modelId="{01DB4671-E8DD-40B9-B985-97250F52C20D}" type="pres">
      <dgm:prSet presAssocID="{3B854C6B-CBC3-445E-ADD7-44225E105DF4}" presName="text2" presStyleLbl="fgAcc2" presStyleIdx="0" presStyleCnt="5" custScaleY="177239" custLinFactNeighborX="13760" custLinFactNeighborY="-32356">
        <dgm:presLayoutVars>
          <dgm:chPref val="3"/>
        </dgm:presLayoutVars>
      </dgm:prSet>
      <dgm:spPr/>
    </dgm:pt>
    <dgm:pt modelId="{DD60B045-15D8-49CB-BC80-BF7168C0BE37}" type="pres">
      <dgm:prSet presAssocID="{3B854C6B-CBC3-445E-ADD7-44225E105DF4}" presName="hierChild3" presStyleCnt="0"/>
      <dgm:spPr/>
    </dgm:pt>
    <dgm:pt modelId="{05455303-078E-4378-B731-38C90C376A4C}" type="pres">
      <dgm:prSet presAssocID="{080A661A-9BA3-4EEF-8F61-FF73A0B06B48}" presName="Name10" presStyleLbl="parChTrans1D2" presStyleIdx="1" presStyleCnt="5"/>
      <dgm:spPr/>
    </dgm:pt>
    <dgm:pt modelId="{A7C1F7F9-FEB6-4BF9-98C4-67C639AC3074}" type="pres">
      <dgm:prSet presAssocID="{22ED7626-40F8-49E5-8FD3-F4C3A2E2E798}" presName="hierRoot2" presStyleCnt="0"/>
      <dgm:spPr/>
    </dgm:pt>
    <dgm:pt modelId="{486B5224-D802-427D-8696-9A3A6D616FA5}" type="pres">
      <dgm:prSet presAssocID="{22ED7626-40F8-49E5-8FD3-F4C3A2E2E798}" presName="composite2" presStyleCnt="0"/>
      <dgm:spPr/>
    </dgm:pt>
    <dgm:pt modelId="{AD1254E2-E7BC-4549-ACD8-7682C5277AC6}" type="pres">
      <dgm:prSet presAssocID="{22ED7626-40F8-49E5-8FD3-F4C3A2E2E798}" presName="background2" presStyleLbl="node2" presStyleIdx="1" presStyleCnt="5"/>
      <dgm:spPr/>
    </dgm:pt>
    <dgm:pt modelId="{85CE4E04-F802-409C-8007-783DA74A2E2E}" type="pres">
      <dgm:prSet presAssocID="{22ED7626-40F8-49E5-8FD3-F4C3A2E2E798}" presName="text2" presStyleLbl="fgAcc2" presStyleIdx="1" presStyleCnt="5" custScaleY="146363" custLinFactNeighborX="7017" custLinFactNeighborY="-32514">
        <dgm:presLayoutVars>
          <dgm:chPref val="3"/>
        </dgm:presLayoutVars>
      </dgm:prSet>
      <dgm:spPr/>
    </dgm:pt>
    <dgm:pt modelId="{CAFE2DFA-FC22-4A25-AAA4-9B2ED5C8EED2}" type="pres">
      <dgm:prSet presAssocID="{22ED7626-40F8-49E5-8FD3-F4C3A2E2E798}" presName="hierChild3" presStyleCnt="0"/>
      <dgm:spPr/>
    </dgm:pt>
    <dgm:pt modelId="{A37488EC-F23B-40F2-86D1-4655A3EA3FAE}" type="pres">
      <dgm:prSet presAssocID="{1A1A89B5-47CD-4AD7-8961-B4883CB50AC1}" presName="Name10" presStyleLbl="parChTrans1D2" presStyleIdx="2" presStyleCnt="5"/>
      <dgm:spPr/>
    </dgm:pt>
    <dgm:pt modelId="{F3004E81-EE57-4CCD-827D-0213AFC1B5A9}" type="pres">
      <dgm:prSet presAssocID="{FEEABFB8-43A7-4BA6-A073-D848911CF126}" presName="hierRoot2" presStyleCnt="0"/>
      <dgm:spPr/>
    </dgm:pt>
    <dgm:pt modelId="{75AE5981-0CBC-4A17-B2A6-AA9C229E51BB}" type="pres">
      <dgm:prSet presAssocID="{FEEABFB8-43A7-4BA6-A073-D848911CF126}" presName="composite2" presStyleCnt="0"/>
      <dgm:spPr/>
    </dgm:pt>
    <dgm:pt modelId="{F244B694-98D4-4939-A74F-B18CB8470940}" type="pres">
      <dgm:prSet presAssocID="{FEEABFB8-43A7-4BA6-A073-D848911CF126}" presName="background2" presStyleLbl="node2" presStyleIdx="2" presStyleCnt="5"/>
      <dgm:spPr/>
    </dgm:pt>
    <dgm:pt modelId="{41ACA119-0DFA-4E75-89A1-5A76F29EF82A}" type="pres">
      <dgm:prSet presAssocID="{FEEABFB8-43A7-4BA6-A073-D848911CF126}" presName="text2" presStyleLbl="fgAcc2" presStyleIdx="2" presStyleCnt="5" custScaleY="131571" custLinFactNeighborX="1100" custLinFactNeighborY="-31625">
        <dgm:presLayoutVars>
          <dgm:chPref val="3"/>
        </dgm:presLayoutVars>
      </dgm:prSet>
      <dgm:spPr/>
    </dgm:pt>
    <dgm:pt modelId="{F34834BB-855B-4345-AF16-98E94618568D}" type="pres">
      <dgm:prSet presAssocID="{FEEABFB8-43A7-4BA6-A073-D848911CF126}" presName="hierChild3" presStyleCnt="0"/>
      <dgm:spPr/>
    </dgm:pt>
    <dgm:pt modelId="{08377E4A-3D92-422C-BD73-8D30BFFF8DF5}" type="pres">
      <dgm:prSet presAssocID="{742DF210-3848-46F4-8F4B-C49E913D8294}" presName="Name10" presStyleLbl="parChTrans1D2" presStyleIdx="3" presStyleCnt="5"/>
      <dgm:spPr/>
    </dgm:pt>
    <dgm:pt modelId="{84204645-6C65-4B50-8E3E-2DA608BA0766}" type="pres">
      <dgm:prSet presAssocID="{84E6BEBB-1398-4301-B020-9D1069E78F66}" presName="hierRoot2" presStyleCnt="0"/>
      <dgm:spPr/>
    </dgm:pt>
    <dgm:pt modelId="{D2E1B1FB-3E76-4FDB-BD10-6CDFA3BB6571}" type="pres">
      <dgm:prSet presAssocID="{84E6BEBB-1398-4301-B020-9D1069E78F66}" presName="composite2" presStyleCnt="0"/>
      <dgm:spPr/>
    </dgm:pt>
    <dgm:pt modelId="{AF2BE367-8EE2-4359-9AFD-8D83282EC75A}" type="pres">
      <dgm:prSet presAssocID="{84E6BEBB-1398-4301-B020-9D1069E78F66}" presName="background2" presStyleLbl="node2" presStyleIdx="3" presStyleCnt="5"/>
      <dgm:spPr/>
    </dgm:pt>
    <dgm:pt modelId="{A2CA30A0-1936-4F8B-897D-EA9418CDCB33}" type="pres">
      <dgm:prSet presAssocID="{84E6BEBB-1398-4301-B020-9D1069E78F66}" presName="text2" presStyleLbl="fgAcc2" presStyleIdx="3" presStyleCnt="5" custScaleX="114549" custScaleY="177239" custLinFactNeighborX="-2559" custLinFactNeighborY="-31625">
        <dgm:presLayoutVars>
          <dgm:chPref val="3"/>
        </dgm:presLayoutVars>
      </dgm:prSet>
      <dgm:spPr/>
    </dgm:pt>
    <dgm:pt modelId="{0D26D3DF-E9C8-4533-880D-F36428B5CB83}" type="pres">
      <dgm:prSet presAssocID="{84E6BEBB-1398-4301-B020-9D1069E78F66}" presName="hierChild3" presStyleCnt="0"/>
      <dgm:spPr/>
    </dgm:pt>
    <dgm:pt modelId="{39EADB5D-B28C-4A01-80E4-BD86650C4470}" type="pres">
      <dgm:prSet presAssocID="{0435A900-8FCB-4948-B299-C0E8B91CC4EF}" presName="Name10" presStyleLbl="parChTrans1D2" presStyleIdx="4" presStyleCnt="5"/>
      <dgm:spPr/>
    </dgm:pt>
    <dgm:pt modelId="{7D886FB6-1ADE-431A-BD1C-40E93DFD4D45}" type="pres">
      <dgm:prSet presAssocID="{D699AFE3-00A9-4BF9-8AF9-61F98893CC7A}" presName="hierRoot2" presStyleCnt="0"/>
      <dgm:spPr/>
    </dgm:pt>
    <dgm:pt modelId="{796EB122-333E-49AC-8BEE-887615355FDA}" type="pres">
      <dgm:prSet presAssocID="{D699AFE3-00A9-4BF9-8AF9-61F98893CC7A}" presName="composite2" presStyleCnt="0"/>
      <dgm:spPr/>
    </dgm:pt>
    <dgm:pt modelId="{98E3D233-6ECA-4E0E-B350-DE08B11CB710}" type="pres">
      <dgm:prSet presAssocID="{D699AFE3-00A9-4BF9-8AF9-61F98893CC7A}" presName="background2" presStyleLbl="node2" presStyleIdx="4" presStyleCnt="5"/>
      <dgm:spPr/>
    </dgm:pt>
    <dgm:pt modelId="{D99DEC08-C9A7-41A3-B030-4B189E30E051}" type="pres">
      <dgm:prSet presAssocID="{D699AFE3-00A9-4BF9-8AF9-61F98893CC7A}" presName="text2" presStyleLbl="fgAcc2" presStyleIdx="4" presStyleCnt="5" custScaleY="208091" custLinFactNeighborX="-7742" custLinFactNeighborY="-31625">
        <dgm:presLayoutVars>
          <dgm:chPref val="3"/>
        </dgm:presLayoutVars>
      </dgm:prSet>
      <dgm:spPr/>
    </dgm:pt>
    <dgm:pt modelId="{C4B8D08A-B2BB-4FDE-A14B-6F78AFB02F45}" type="pres">
      <dgm:prSet presAssocID="{D699AFE3-00A9-4BF9-8AF9-61F98893CC7A}" presName="hierChild3" presStyleCnt="0"/>
      <dgm:spPr/>
    </dgm:pt>
  </dgm:ptLst>
  <dgm:cxnLst>
    <dgm:cxn modelId="{852DFA02-23A8-48AE-9D3F-D4071DEEFFDF}" type="presOf" srcId="{D699AFE3-00A9-4BF9-8AF9-61F98893CC7A}" destId="{D99DEC08-C9A7-41A3-B030-4B189E30E051}" srcOrd="0" destOrd="0" presId="urn:microsoft.com/office/officeart/2005/8/layout/hierarchy1"/>
    <dgm:cxn modelId="{43C96611-FB3A-473E-B5D1-5EDC17BD0881}" type="presOf" srcId="{FEEABFB8-43A7-4BA6-A073-D848911CF126}" destId="{41ACA119-0DFA-4E75-89A1-5A76F29EF82A}" srcOrd="0" destOrd="0" presId="urn:microsoft.com/office/officeart/2005/8/layout/hierarchy1"/>
    <dgm:cxn modelId="{DB14BB12-D4C0-450B-9C71-352BA42FB336}" type="presOf" srcId="{0435A900-8FCB-4948-B299-C0E8B91CC4EF}" destId="{39EADB5D-B28C-4A01-80E4-BD86650C4470}" srcOrd="0" destOrd="0" presId="urn:microsoft.com/office/officeart/2005/8/layout/hierarchy1"/>
    <dgm:cxn modelId="{9A0EE826-537C-4274-9A24-BEB58ABE2F7F}" type="presOf" srcId="{F19C28CF-9224-4EE6-AB14-B66F1A2E26B7}" destId="{715B96BC-4209-411E-A85B-F560ACD202C2}" srcOrd="0" destOrd="0" presId="urn:microsoft.com/office/officeart/2005/8/layout/hierarchy1"/>
    <dgm:cxn modelId="{FA7FE829-B3EA-49A8-91D6-6E27E2845AF8}" srcId="{C3659110-67E0-4F79-B58F-2D3C96527251}" destId="{D699AFE3-00A9-4BF9-8AF9-61F98893CC7A}" srcOrd="4" destOrd="0" parTransId="{0435A900-8FCB-4948-B299-C0E8B91CC4EF}" sibTransId="{0D432CA3-D894-4A89-A4B4-889CBEE997B1}"/>
    <dgm:cxn modelId="{8C7F1D68-7A2A-4BB3-BC98-3FEA6B7D327B}" type="presOf" srcId="{080A661A-9BA3-4EEF-8F61-FF73A0B06B48}" destId="{05455303-078E-4378-B731-38C90C376A4C}" srcOrd="0" destOrd="0" presId="urn:microsoft.com/office/officeart/2005/8/layout/hierarchy1"/>
    <dgm:cxn modelId="{AEB0E449-8FFD-47D3-9967-E063FEB12F84}" type="presOf" srcId="{B7B361A2-4168-48F7-BDF3-EA9C7FA73181}" destId="{BDD73CE1-DD7E-4D10-B13E-74C81F1E2C68}" srcOrd="0" destOrd="0" presId="urn:microsoft.com/office/officeart/2005/8/layout/hierarchy1"/>
    <dgm:cxn modelId="{A3F36571-436C-4744-B9F6-79806192AA7E}" type="presOf" srcId="{3B854C6B-CBC3-445E-ADD7-44225E105DF4}" destId="{01DB4671-E8DD-40B9-B985-97250F52C20D}" srcOrd="0" destOrd="0" presId="urn:microsoft.com/office/officeart/2005/8/layout/hierarchy1"/>
    <dgm:cxn modelId="{2F6B1F73-D9A4-42E1-BC96-5EFBE2E222BB}" srcId="{C3659110-67E0-4F79-B58F-2D3C96527251}" destId="{22ED7626-40F8-49E5-8FD3-F4C3A2E2E798}" srcOrd="1" destOrd="0" parTransId="{080A661A-9BA3-4EEF-8F61-FF73A0B06B48}" sibTransId="{62CDF6FC-CBD6-44FB-A0C7-CA694CC86552}"/>
    <dgm:cxn modelId="{E9DFFC53-4821-41AF-BCBC-D21D1CA54064}" srcId="{C3659110-67E0-4F79-B58F-2D3C96527251}" destId="{FEEABFB8-43A7-4BA6-A073-D848911CF126}" srcOrd="2" destOrd="0" parTransId="{1A1A89B5-47CD-4AD7-8961-B4883CB50AC1}" sibTransId="{53BE780C-B387-48F1-B6AE-FD63FAD0ABB6}"/>
    <dgm:cxn modelId="{C3C83354-8CE0-4462-921A-E8AB3A486BE5}" srcId="{B7B361A2-4168-48F7-BDF3-EA9C7FA73181}" destId="{C3659110-67E0-4F79-B58F-2D3C96527251}" srcOrd="0" destOrd="0" parTransId="{02C6A660-BDAC-4363-9BAF-5CB19519C659}" sibTransId="{7A4B6BF5-EBB5-4149-A14D-0F0F4484F31B}"/>
    <dgm:cxn modelId="{FBEAAE81-B8EA-4FF6-B4DE-907F5A8449E5}" type="presOf" srcId="{84E6BEBB-1398-4301-B020-9D1069E78F66}" destId="{A2CA30A0-1936-4F8B-897D-EA9418CDCB33}" srcOrd="0" destOrd="0" presId="urn:microsoft.com/office/officeart/2005/8/layout/hierarchy1"/>
    <dgm:cxn modelId="{3C563694-C86C-4F8B-9C87-0D30D00976D4}" type="presOf" srcId="{742DF210-3848-46F4-8F4B-C49E913D8294}" destId="{08377E4A-3D92-422C-BD73-8D30BFFF8DF5}" srcOrd="0" destOrd="0" presId="urn:microsoft.com/office/officeart/2005/8/layout/hierarchy1"/>
    <dgm:cxn modelId="{DA5C9296-2586-4CF4-A411-5F94F21380C6}" srcId="{C3659110-67E0-4F79-B58F-2D3C96527251}" destId="{84E6BEBB-1398-4301-B020-9D1069E78F66}" srcOrd="3" destOrd="0" parTransId="{742DF210-3848-46F4-8F4B-C49E913D8294}" sibTransId="{53589AAA-22B7-4E87-A4D5-515374B7FBA4}"/>
    <dgm:cxn modelId="{D3840E9D-AAA4-4CC8-AF67-A13C8A6F07A7}" type="presOf" srcId="{C3659110-67E0-4F79-B58F-2D3C96527251}" destId="{FB9094D8-149F-453A-B47E-05D232B096E1}" srcOrd="0" destOrd="0" presId="urn:microsoft.com/office/officeart/2005/8/layout/hierarchy1"/>
    <dgm:cxn modelId="{6D18D4C8-23F6-4967-850D-02F5018C2D14}" srcId="{C3659110-67E0-4F79-B58F-2D3C96527251}" destId="{3B854C6B-CBC3-445E-ADD7-44225E105DF4}" srcOrd="0" destOrd="0" parTransId="{F19C28CF-9224-4EE6-AB14-B66F1A2E26B7}" sibTransId="{41D8E42C-A383-451D-AFFF-4F41560B60C7}"/>
    <dgm:cxn modelId="{0EFEB4D1-13AE-4325-9496-1D9C1DCCF8F9}" type="presOf" srcId="{22ED7626-40F8-49E5-8FD3-F4C3A2E2E798}" destId="{85CE4E04-F802-409C-8007-783DA74A2E2E}" srcOrd="0" destOrd="0" presId="urn:microsoft.com/office/officeart/2005/8/layout/hierarchy1"/>
    <dgm:cxn modelId="{952B91EA-4DC8-4E2C-ABDD-E3B377A759B5}" type="presOf" srcId="{1A1A89B5-47CD-4AD7-8961-B4883CB50AC1}" destId="{A37488EC-F23B-40F2-86D1-4655A3EA3FAE}" srcOrd="0" destOrd="0" presId="urn:microsoft.com/office/officeart/2005/8/layout/hierarchy1"/>
    <dgm:cxn modelId="{6F331D95-0646-4BCB-9CCE-CF5EA345DA87}" type="presParOf" srcId="{BDD73CE1-DD7E-4D10-B13E-74C81F1E2C68}" destId="{C8B60AE5-3C42-4B01-893D-A7A72CD59783}" srcOrd="0" destOrd="0" presId="urn:microsoft.com/office/officeart/2005/8/layout/hierarchy1"/>
    <dgm:cxn modelId="{DB8BBB79-B9E8-4569-9707-53EDE5ACF2C8}" type="presParOf" srcId="{C8B60AE5-3C42-4B01-893D-A7A72CD59783}" destId="{5FC16D56-5516-402B-891B-9ECC886EC180}" srcOrd="0" destOrd="0" presId="urn:microsoft.com/office/officeart/2005/8/layout/hierarchy1"/>
    <dgm:cxn modelId="{7FF64DAA-6B6D-4293-9BE0-9126EC3AB525}" type="presParOf" srcId="{5FC16D56-5516-402B-891B-9ECC886EC180}" destId="{9607B001-CB29-48DF-A15C-B86B85E0C841}" srcOrd="0" destOrd="0" presId="urn:microsoft.com/office/officeart/2005/8/layout/hierarchy1"/>
    <dgm:cxn modelId="{65F7F3BC-86E2-44B7-9A90-5EDE6BE6F8AC}" type="presParOf" srcId="{5FC16D56-5516-402B-891B-9ECC886EC180}" destId="{FB9094D8-149F-453A-B47E-05D232B096E1}" srcOrd="1" destOrd="0" presId="urn:microsoft.com/office/officeart/2005/8/layout/hierarchy1"/>
    <dgm:cxn modelId="{BF9B347B-16C0-4F97-A1D5-E0D5A9FC9F61}" type="presParOf" srcId="{C8B60AE5-3C42-4B01-893D-A7A72CD59783}" destId="{A4F0931F-6247-48BE-BAE0-2CA90FD9D73B}" srcOrd="1" destOrd="0" presId="urn:microsoft.com/office/officeart/2005/8/layout/hierarchy1"/>
    <dgm:cxn modelId="{6EA61227-00C3-480C-A49D-5A916EE2F2DB}" type="presParOf" srcId="{A4F0931F-6247-48BE-BAE0-2CA90FD9D73B}" destId="{715B96BC-4209-411E-A85B-F560ACD202C2}" srcOrd="0" destOrd="0" presId="urn:microsoft.com/office/officeart/2005/8/layout/hierarchy1"/>
    <dgm:cxn modelId="{CB216306-F268-4AC2-BCC0-A90614BF2FF2}" type="presParOf" srcId="{A4F0931F-6247-48BE-BAE0-2CA90FD9D73B}" destId="{F39004D4-012B-4B13-B230-D28474C7DCD4}" srcOrd="1" destOrd="0" presId="urn:microsoft.com/office/officeart/2005/8/layout/hierarchy1"/>
    <dgm:cxn modelId="{E0053E65-DF98-486B-89DA-8FECA1505663}" type="presParOf" srcId="{F39004D4-012B-4B13-B230-D28474C7DCD4}" destId="{59CFBB14-F9F2-40D9-8069-4BB2355AAAA9}" srcOrd="0" destOrd="0" presId="urn:microsoft.com/office/officeart/2005/8/layout/hierarchy1"/>
    <dgm:cxn modelId="{E43E38F2-4517-4FA9-9A91-B608907DF946}" type="presParOf" srcId="{59CFBB14-F9F2-40D9-8069-4BB2355AAAA9}" destId="{3C134128-23FF-4735-B72C-CCDB25A87822}" srcOrd="0" destOrd="0" presId="urn:microsoft.com/office/officeart/2005/8/layout/hierarchy1"/>
    <dgm:cxn modelId="{5C2561CC-B9D0-477F-9118-F5E6533B2549}" type="presParOf" srcId="{59CFBB14-F9F2-40D9-8069-4BB2355AAAA9}" destId="{01DB4671-E8DD-40B9-B985-97250F52C20D}" srcOrd="1" destOrd="0" presId="urn:microsoft.com/office/officeart/2005/8/layout/hierarchy1"/>
    <dgm:cxn modelId="{5EA61DB6-B926-484D-AEE1-9EB8A928967E}" type="presParOf" srcId="{F39004D4-012B-4B13-B230-D28474C7DCD4}" destId="{DD60B045-15D8-49CB-BC80-BF7168C0BE37}" srcOrd="1" destOrd="0" presId="urn:microsoft.com/office/officeart/2005/8/layout/hierarchy1"/>
    <dgm:cxn modelId="{D13D325D-4195-4C92-9350-CEB74AE10F4F}" type="presParOf" srcId="{A4F0931F-6247-48BE-BAE0-2CA90FD9D73B}" destId="{05455303-078E-4378-B731-38C90C376A4C}" srcOrd="2" destOrd="0" presId="urn:microsoft.com/office/officeart/2005/8/layout/hierarchy1"/>
    <dgm:cxn modelId="{826620C1-22F9-4001-ABC1-F1E0D816683E}" type="presParOf" srcId="{A4F0931F-6247-48BE-BAE0-2CA90FD9D73B}" destId="{A7C1F7F9-FEB6-4BF9-98C4-67C639AC3074}" srcOrd="3" destOrd="0" presId="urn:microsoft.com/office/officeart/2005/8/layout/hierarchy1"/>
    <dgm:cxn modelId="{81C4EED8-BB2A-48F3-AB37-ABA30BE1735A}" type="presParOf" srcId="{A7C1F7F9-FEB6-4BF9-98C4-67C639AC3074}" destId="{486B5224-D802-427D-8696-9A3A6D616FA5}" srcOrd="0" destOrd="0" presId="urn:microsoft.com/office/officeart/2005/8/layout/hierarchy1"/>
    <dgm:cxn modelId="{6A8DE205-6FA1-4E88-919D-5CF06C3F6E1E}" type="presParOf" srcId="{486B5224-D802-427D-8696-9A3A6D616FA5}" destId="{AD1254E2-E7BC-4549-ACD8-7682C5277AC6}" srcOrd="0" destOrd="0" presId="urn:microsoft.com/office/officeart/2005/8/layout/hierarchy1"/>
    <dgm:cxn modelId="{EE327700-9EB9-40EF-9AAE-75454533AD88}" type="presParOf" srcId="{486B5224-D802-427D-8696-9A3A6D616FA5}" destId="{85CE4E04-F802-409C-8007-783DA74A2E2E}" srcOrd="1" destOrd="0" presId="urn:microsoft.com/office/officeart/2005/8/layout/hierarchy1"/>
    <dgm:cxn modelId="{74ED041F-9AD7-46CD-8314-7C6FA2E2AF58}" type="presParOf" srcId="{A7C1F7F9-FEB6-4BF9-98C4-67C639AC3074}" destId="{CAFE2DFA-FC22-4A25-AAA4-9B2ED5C8EED2}" srcOrd="1" destOrd="0" presId="urn:microsoft.com/office/officeart/2005/8/layout/hierarchy1"/>
    <dgm:cxn modelId="{7DE4A9AD-518E-4B18-A2EF-DAEF4E7E816D}" type="presParOf" srcId="{A4F0931F-6247-48BE-BAE0-2CA90FD9D73B}" destId="{A37488EC-F23B-40F2-86D1-4655A3EA3FAE}" srcOrd="4" destOrd="0" presId="urn:microsoft.com/office/officeart/2005/8/layout/hierarchy1"/>
    <dgm:cxn modelId="{508748CC-2349-4386-A5B6-8224D4061992}" type="presParOf" srcId="{A4F0931F-6247-48BE-BAE0-2CA90FD9D73B}" destId="{F3004E81-EE57-4CCD-827D-0213AFC1B5A9}" srcOrd="5" destOrd="0" presId="urn:microsoft.com/office/officeart/2005/8/layout/hierarchy1"/>
    <dgm:cxn modelId="{31A6F579-AB68-4C81-9E37-C0BB4ECEA538}" type="presParOf" srcId="{F3004E81-EE57-4CCD-827D-0213AFC1B5A9}" destId="{75AE5981-0CBC-4A17-B2A6-AA9C229E51BB}" srcOrd="0" destOrd="0" presId="urn:microsoft.com/office/officeart/2005/8/layout/hierarchy1"/>
    <dgm:cxn modelId="{F84717CE-39BD-48DC-8937-C2F5288B68F5}" type="presParOf" srcId="{75AE5981-0CBC-4A17-B2A6-AA9C229E51BB}" destId="{F244B694-98D4-4939-A74F-B18CB8470940}" srcOrd="0" destOrd="0" presId="urn:microsoft.com/office/officeart/2005/8/layout/hierarchy1"/>
    <dgm:cxn modelId="{5B9BCD04-2B40-4EFA-9C15-802B80F659F5}" type="presParOf" srcId="{75AE5981-0CBC-4A17-B2A6-AA9C229E51BB}" destId="{41ACA119-0DFA-4E75-89A1-5A76F29EF82A}" srcOrd="1" destOrd="0" presId="urn:microsoft.com/office/officeart/2005/8/layout/hierarchy1"/>
    <dgm:cxn modelId="{EDD4F393-E086-4A55-B6FE-12B0E0D5956C}" type="presParOf" srcId="{F3004E81-EE57-4CCD-827D-0213AFC1B5A9}" destId="{F34834BB-855B-4345-AF16-98E94618568D}" srcOrd="1" destOrd="0" presId="urn:microsoft.com/office/officeart/2005/8/layout/hierarchy1"/>
    <dgm:cxn modelId="{1062099D-D8C9-4D73-B3A4-668365752687}" type="presParOf" srcId="{A4F0931F-6247-48BE-BAE0-2CA90FD9D73B}" destId="{08377E4A-3D92-422C-BD73-8D30BFFF8DF5}" srcOrd="6" destOrd="0" presId="urn:microsoft.com/office/officeart/2005/8/layout/hierarchy1"/>
    <dgm:cxn modelId="{228B4763-1002-4327-A2DD-EBDECAC413AA}" type="presParOf" srcId="{A4F0931F-6247-48BE-BAE0-2CA90FD9D73B}" destId="{84204645-6C65-4B50-8E3E-2DA608BA0766}" srcOrd="7" destOrd="0" presId="urn:microsoft.com/office/officeart/2005/8/layout/hierarchy1"/>
    <dgm:cxn modelId="{320BCCEF-2071-456E-AA63-1C2F8E898637}" type="presParOf" srcId="{84204645-6C65-4B50-8E3E-2DA608BA0766}" destId="{D2E1B1FB-3E76-4FDB-BD10-6CDFA3BB6571}" srcOrd="0" destOrd="0" presId="urn:microsoft.com/office/officeart/2005/8/layout/hierarchy1"/>
    <dgm:cxn modelId="{74385ACA-AB10-4AFB-85F0-09F502DDA87F}" type="presParOf" srcId="{D2E1B1FB-3E76-4FDB-BD10-6CDFA3BB6571}" destId="{AF2BE367-8EE2-4359-9AFD-8D83282EC75A}" srcOrd="0" destOrd="0" presId="urn:microsoft.com/office/officeart/2005/8/layout/hierarchy1"/>
    <dgm:cxn modelId="{711C4892-2CF3-4A8C-B575-51EC6B9DA6C9}" type="presParOf" srcId="{D2E1B1FB-3E76-4FDB-BD10-6CDFA3BB6571}" destId="{A2CA30A0-1936-4F8B-897D-EA9418CDCB33}" srcOrd="1" destOrd="0" presId="urn:microsoft.com/office/officeart/2005/8/layout/hierarchy1"/>
    <dgm:cxn modelId="{A937AD18-B835-4196-9984-01B66AD8654A}" type="presParOf" srcId="{84204645-6C65-4B50-8E3E-2DA608BA0766}" destId="{0D26D3DF-E9C8-4533-880D-F36428B5CB83}" srcOrd="1" destOrd="0" presId="urn:microsoft.com/office/officeart/2005/8/layout/hierarchy1"/>
    <dgm:cxn modelId="{814B442C-B96C-45B9-82CB-80D59B8E9DF9}" type="presParOf" srcId="{A4F0931F-6247-48BE-BAE0-2CA90FD9D73B}" destId="{39EADB5D-B28C-4A01-80E4-BD86650C4470}" srcOrd="8" destOrd="0" presId="urn:microsoft.com/office/officeart/2005/8/layout/hierarchy1"/>
    <dgm:cxn modelId="{8D4B6BF2-C1FF-4664-BD2C-5BDFB99A0F20}" type="presParOf" srcId="{A4F0931F-6247-48BE-BAE0-2CA90FD9D73B}" destId="{7D886FB6-1ADE-431A-BD1C-40E93DFD4D45}" srcOrd="9" destOrd="0" presId="urn:microsoft.com/office/officeart/2005/8/layout/hierarchy1"/>
    <dgm:cxn modelId="{7B3720D8-7279-471E-BCF8-CD88E61AB7FC}" type="presParOf" srcId="{7D886FB6-1ADE-431A-BD1C-40E93DFD4D45}" destId="{796EB122-333E-49AC-8BEE-887615355FDA}" srcOrd="0" destOrd="0" presId="urn:microsoft.com/office/officeart/2005/8/layout/hierarchy1"/>
    <dgm:cxn modelId="{DD96CFA3-D1E3-408E-AF5F-E0251D6AB1FE}" type="presParOf" srcId="{796EB122-333E-49AC-8BEE-887615355FDA}" destId="{98E3D233-6ECA-4E0E-B350-DE08B11CB710}" srcOrd="0" destOrd="0" presId="urn:microsoft.com/office/officeart/2005/8/layout/hierarchy1"/>
    <dgm:cxn modelId="{6780E43F-C1F1-4F49-9471-07E6F2D18309}" type="presParOf" srcId="{796EB122-333E-49AC-8BEE-887615355FDA}" destId="{D99DEC08-C9A7-41A3-B030-4B189E30E051}" srcOrd="1" destOrd="0" presId="urn:microsoft.com/office/officeart/2005/8/layout/hierarchy1"/>
    <dgm:cxn modelId="{77DBDCE8-BF4B-437C-8E29-62E71A45256F}" type="presParOf" srcId="{7D886FB6-1ADE-431A-BD1C-40E93DFD4D45}" destId="{C4B8D08A-B2BB-4FDE-A14B-6F78AFB02F4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B361A2-4168-48F7-BDF3-EA9C7FA73181}" type="doc">
      <dgm:prSet loTypeId="urn:microsoft.com/office/officeart/2005/8/layout/hierarchy1" loCatId="hierarchy" qsTypeId="urn:microsoft.com/office/officeart/2005/8/quickstyle/simple3" qsCatId="simple" csTypeId="urn:microsoft.com/office/officeart/2005/8/colors/colorful1" csCatId="colorful" phldr="1"/>
      <dgm:spPr/>
      <dgm:t>
        <a:bodyPr/>
        <a:lstStyle/>
        <a:p>
          <a:endParaRPr lang="el-GR"/>
        </a:p>
      </dgm:t>
    </dgm:pt>
    <dgm:pt modelId="{C3659110-67E0-4F79-B58F-2D3C96527251}">
      <dgm:prSet phldrT="[Κείμενο]" custT="1"/>
      <dgm:spPr/>
      <dgm:t>
        <a:bodyPr/>
        <a:lstStyle/>
        <a:p>
          <a:r>
            <a:rPr lang="el-GR" sz="2400" b="1" dirty="0">
              <a:latin typeface="Times New Roman" panose="02020603050405020304" pitchFamily="18" charset="0"/>
              <a:cs typeface="Times New Roman" panose="02020603050405020304" pitchFamily="18" charset="0"/>
            </a:rPr>
            <a:t>Επιτεύγματα μάθησης</a:t>
          </a:r>
        </a:p>
      </dgm:t>
    </dgm:pt>
    <dgm:pt modelId="{02C6A660-BDAC-4363-9BAF-5CB19519C659}" type="parTrans" cxnId="{C3C83354-8CE0-4462-921A-E8AB3A486BE5}">
      <dgm:prSet/>
      <dgm:spPr/>
      <dgm:t>
        <a:bodyPr/>
        <a:lstStyle/>
        <a:p>
          <a:endParaRPr lang="el-GR"/>
        </a:p>
      </dgm:t>
    </dgm:pt>
    <dgm:pt modelId="{7A4B6BF5-EBB5-4149-A14D-0F0F4484F31B}" type="sibTrans" cxnId="{C3C83354-8CE0-4462-921A-E8AB3A486BE5}">
      <dgm:prSet/>
      <dgm:spPr/>
      <dgm:t>
        <a:bodyPr/>
        <a:lstStyle/>
        <a:p>
          <a:endParaRPr lang="el-GR"/>
        </a:p>
      </dgm:t>
    </dgm:pt>
    <dgm:pt modelId="{574BD2D2-BB56-4B34-B40E-E837C8DB6D46}">
      <dgm:prSet phldrT="[Κείμενο]" custT="1"/>
      <dgm:spPr/>
      <dgm:t>
        <a:bodyPr/>
        <a:lstStyle/>
        <a:p>
          <a:r>
            <a:rPr lang="el-GR" sz="1800" dirty="0">
              <a:latin typeface="Times New Roman" panose="02020603050405020304" pitchFamily="18" charset="0"/>
              <a:cs typeface="Times New Roman" panose="02020603050405020304" pitchFamily="18" charset="0"/>
            </a:rPr>
            <a:t>Απόκτηση γνώσεων και δεξιοτήτων</a:t>
          </a:r>
        </a:p>
      </dgm:t>
    </dgm:pt>
    <dgm:pt modelId="{838584FD-A630-4602-A315-72628995299B}" type="parTrans" cxnId="{BE4989AB-8087-4AD9-A021-9B3F7965B3FC}">
      <dgm:prSet/>
      <dgm:spPr/>
      <dgm:t>
        <a:bodyPr/>
        <a:lstStyle/>
        <a:p>
          <a:endParaRPr lang="el-GR"/>
        </a:p>
      </dgm:t>
    </dgm:pt>
    <dgm:pt modelId="{12CE1E0E-B68B-42A6-ABD2-85702174223B}" type="sibTrans" cxnId="{BE4989AB-8087-4AD9-A021-9B3F7965B3FC}">
      <dgm:prSet/>
      <dgm:spPr/>
      <dgm:t>
        <a:bodyPr/>
        <a:lstStyle/>
        <a:p>
          <a:endParaRPr lang="el-GR"/>
        </a:p>
      </dgm:t>
    </dgm:pt>
    <dgm:pt modelId="{FD0931EF-B00C-4C60-865E-AB4F56DCECCA}">
      <dgm:prSet phldrT="[Κείμενο]" custT="1"/>
      <dgm:spPr/>
      <dgm:t>
        <a:bodyPr/>
        <a:lstStyle/>
        <a:p>
          <a:r>
            <a:rPr lang="el-GR" sz="1800" dirty="0">
              <a:latin typeface="Times New Roman" panose="02020603050405020304" pitchFamily="18" charset="0"/>
              <a:cs typeface="Times New Roman" panose="02020603050405020304" pitchFamily="18" charset="0"/>
            </a:rPr>
            <a:t>Απόκτηση δεξιοτήτων αυτοελέγχου της μάθησης</a:t>
          </a:r>
        </a:p>
      </dgm:t>
    </dgm:pt>
    <dgm:pt modelId="{409AAD2B-89AF-4222-A8B6-9E027BFEB3AA}" type="parTrans" cxnId="{BA9AB0D2-A89C-4F2F-ABA4-6FB7E2107A21}">
      <dgm:prSet/>
      <dgm:spPr/>
      <dgm:t>
        <a:bodyPr/>
        <a:lstStyle/>
        <a:p>
          <a:endParaRPr lang="el-GR"/>
        </a:p>
      </dgm:t>
    </dgm:pt>
    <dgm:pt modelId="{713770F8-0DDD-4F17-9A53-F95E7619B557}" type="sibTrans" cxnId="{BA9AB0D2-A89C-4F2F-ABA4-6FB7E2107A21}">
      <dgm:prSet/>
      <dgm:spPr/>
      <dgm:t>
        <a:bodyPr/>
        <a:lstStyle/>
        <a:p>
          <a:endParaRPr lang="el-GR"/>
        </a:p>
      </dgm:t>
    </dgm:pt>
    <dgm:pt modelId="{E5361B2B-BA01-4C8A-BA0E-984D25BBD31B}">
      <dgm:prSet phldrT="[Κείμενο]" custT="1"/>
      <dgm:spPr/>
      <dgm:t>
        <a:bodyPr/>
        <a:lstStyle/>
        <a:p>
          <a:r>
            <a:rPr lang="el-GR" sz="1800" dirty="0">
              <a:latin typeface="Times New Roman" panose="02020603050405020304" pitchFamily="18" charset="0"/>
              <a:cs typeface="Times New Roman" panose="02020603050405020304" pitchFamily="18" charset="0"/>
            </a:rPr>
            <a:t>Δυνατότητα εφαρμογής στη σχολική τάξη</a:t>
          </a:r>
        </a:p>
      </dgm:t>
    </dgm:pt>
    <dgm:pt modelId="{EDDF9242-460B-4471-AEC2-FF5A0B621D68}" type="parTrans" cxnId="{B4C02868-C8CF-4BCF-9380-DA94BDBC01FA}">
      <dgm:prSet/>
      <dgm:spPr/>
      <dgm:t>
        <a:bodyPr/>
        <a:lstStyle/>
        <a:p>
          <a:endParaRPr lang="el-GR"/>
        </a:p>
      </dgm:t>
    </dgm:pt>
    <dgm:pt modelId="{F7E5DA3C-6766-4F2A-A97F-0BB3CEDE651B}" type="sibTrans" cxnId="{B4C02868-C8CF-4BCF-9380-DA94BDBC01FA}">
      <dgm:prSet/>
      <dgm:spPr/>
      <dgm:t>
        <a:bodyPr/>
        <a:lstStyle/>
        <a:p>
          <a:endParaRPr lang="el-GR"/>
        </a:p>
      </dgm:t>
    </dgm:pt>
    <dgm:pt modelId="{F7545D85-3E4F-4FEA-B799-1B4B937A7655}">
      <dgm:prSet phldrT="[Κείμενο]" custT="1"/>
      <dgm:spPr/>
      <dgm:t>
        <a:bodyPr/>
        <a:lstStyle/>
        <a:p>
          <a:pPr algn="l">
            <a:buFont typeface="Wingdings" panose="05000000000000000000" pitchFamily="2" charset="2"/>
            <a:buChar char="§"/>
          </a:pPr>
          <a:r>
            <a:rPr lang="el-GR" sz="1400" i="1" dirty="0">
              <a:latin typeface="Times New Roman" panose="02020603050405020304" pitchFamily="18" charset="0"/>
              <a:cs typeface="Times New Roman" panose="02020603050405020304" pitchFamily="18" charset="0"/>
            </a:rPr>
            <a:t>Παρέχεται </a:t>
          </a:r>
          <a:r>
            <a:rPr lang="el-GR" sz="1400" b="0" i="1" dirty="0">
              <a:latin typeface="Times New Roman" panose="02020603050405020304" pitchFamily="18" charset="0"/>
              <a:cs typeface="Times New Roman" panose="02020603050405020304" pitchFamily="18" charset="0"/>
            </a:rPr>
            <a:t>δυνατότητα</a:t>
          </a:r>
          <a:r>
            <a:rPr lang="el-GR" sz="1400" b="1" i="1" dirty="0">
              <a:latin typeface="Times New Roman" panose="02020603050405020304" pitchFamily="18" charset="0"/>
              <a:cs typeface="Times New Roman" panose="02020603050405020304" pitchFamily="18" charset="0"/>
            </a:rPr>
            <a:t> </a:t>
          </a:r>
          <a:r>
            <a:rPr lang="el-GR" sz="1400" b="0" i="1" dirty="0">
              <a:latin typeface="Times New Roman" panose="02020603050405020304" pitchFamily="18" charset="0"/>
              <a:cs typeface="Times New Roman" panose="02020603050405020304" pitchFamily="18" charset="0"/>
            </a:rPr>
            <a:t>απόκτησης</a:t>
          </a:r>
          <a:r>
            <a:rPr lang="el-GR" sz="1400" b="1" i="1" dirty="0">
              <a:latin typeface="Times New Roman" panose="02020603050405020304" pitchFamily="18" charset="0"/>
              <a:cs typeface="Times New Roman" panose="02020603050405020304" pitchFamily="18" charset="0"/>
            </a:rPr>
            <a:t> γνώσεων </a:t>
          </a:r>
          <a:r>
            <a:rPr lang="el-GR" sz="1400" b="0" i="1" dirty="0">
              <a:latin typeface="Times New Roman" panose="02020603050405020304" pitchFamily="18" charset="0"/>
              <a:cs typeface="Times New Roman" panose="02020603050405020304" pitchFamily="18" charset="0"/>
            </a:rPr>
            <a:t>και</a:t>
          </a:r>
          <a:r>
            <a:rPr lang="el-GR" sz="1400" b="1" i="1" dirty="0">
              <a:latin typeface="Times New Roman" panose="02020603050405020304" pitchFamily="18" charset="0"/>
              <a:cs typeface="Times New Roman" panose="02020603050405020304" pitchFamily="18" charset="0"/>
            </a:rPr>
            <a:t> δεξιοτήτων</a:t>
          </a:r>
          <a:br>
            <a:rPr lang="el-GR" sz="1400" i="1" dirty="0">
              <a:latin typeface="Times New Roman" panose="02020603050405020304" pitchFamily="18" charset="0"/>
              <a:cs typeface="Times New Roman" panose="02020603050405020304" pitchFamily="18" charset="0"/>
            </a:rPr>
          </a:br>
          <a:br>
            <a:rPr lang="el-GR" sz="1400" i="1" dirty="0">
              <a:latin typeface="Times New Roman" panose="02020603050405020304" pitchFamily="18" charset="0"/>
              <a:cs typeface="Times New Roman" panose="02020603050405020304" pitchFamily="18" charset="0"/>
            </a:rPr>
          </a:br>
          <a:r>
            <a:rPr lang="el-GR" sz="1400" i="1" dirty="0">
              <a:latin typeface="Times New Roman" panose="02020603050405020304" pitchFamily="18" charset="0"/>
              <a:cs typeface="Times New Roman" panose="02020603050405020304" pitchFamily="18" charset="0"/>
            </a:rPr>
            <a:t>Δυνατότητα απόκτησης </a:t>
          </a:r>
          <a:r>
            <a:rPr lang="el-GR" sz="1400" b="1" i="1" dirty="0">
              <a:latin typeface="Times New Roman" panose="02020603050405020304" pitchFamily="18" charset="0"/>
              <a:cs typeface="Times New Roman" panose="02020603050405020304" pitchFamily="18" charset="0"/>
            </a:rPr>
            <a:t>δεξιοτήτων επικοινωνίας </a:t>
          </a:r>
          <a:r>
            <a:rPr lang="el-GR" sz="1400" i="1" dirty="0">
              <a:latin typeface="Times New Roman" panose="02020603050405020304" pitchFamily="18" charset="0"/>
              <a:cs typeface="Times New Roman" panose="02020603050405020304" pitchFamily="18" charset="0"/>
            </a:rPr>
            <a:t>στα πλαίσια ενός </a:t>
          </a:r>
          <a:r>
            <a:rPr lang="en-US" sz="1400" i="1" dirty="0">
              <a:latin typeface="Times New Roman" panose="02020603050405020304" pitchFamily="18" charset="0"/>
              <a:cs typeface="Times New Roman" panose="02020603050405020304" pitchFamily="18" charset="0"/>
            </a:rPr>
            <a:t>online </a:t>
          </a:r>
          <a:r>
            <a:rPr lang="el-GR" sz="1400" i="1" dirty="0">
              <a:latin typeface="Times New Roman" panose="02020603050405020304" pitchFamily="18" charset="0"/>
              <a:cs typeface="Times New Roman" panose="02020603050405020304" pitchFamily="18" charset="0"/>
            </a:rPr>
            <a:t>μαθήματος</a:t>
          </a:r>
        </a:p>
      </dgm:t>
    </dgm:pt>
    <dgm:pt modelId="{37BC834D-D6A5-458C-91FF-C93E4EEA56DA}" type="parTrans" cxnId="{07CBBF2C-457E-4827-AE2E-DDC6213F0EFA}">
      <dgm:prSet/>
      <dgm:spPr/>
      <dgm:t>
        <a:bodyPr/>
        <a:lstStyle/>
        <a:p>
          <a:endParaRPr lang="el-GR"/>
        </a:p>
      </dgm:t>
    </dgm:pt>
    <dgm:pt modelId="{2D083BF7-E83D-4AD6-A493-DAA373F6F3B6}" type="sibTrans" cxnId="{07CBBF2C-457E-4827-AE2E-DDC6213F0EFA}">
      <dgm:prSet/>
      <dgm:spPr/>
      <dgm:t>
        <a:bodyPr/>
        <a:lstStyle/>
        <a:p>
          <a:endParaRPr lang="el-GR"/>
        </a:p>
      </dgm:t>
    </dgm:pt>
    <dgm:pt modelId="{348B6D04-5818-4218-BB4A-36EE5803D2E8}">
      <dgm:prSet phldrT="[Κείμενο]" custT="1"/>
      <dgm:spPr/>
      <dgm:t>
        <a:bodyPr/>
        <a:lstStyle/>
        <a:p>
          <a:pPr algn="l"/>
          <a:r>
            <a:rPr lang="el-GR" sz="1400" i="1" dirty="0">
              <a:latin typeface="Times New Roman" panose="02020603050405020304" pitchFamily="18" charset="0"/>
              <a:cs typeface="Times New Roman" panose="02020603050405020304" pitchFamily="18" charset="0"/>
            </a:rPr>
            <a:t>Οι εκπαιδευόμενοι </a:t>
          </a:r>
          <a:r>
            <a:rPr lang="el-GR" sz="1400" b="1" i="1" dirty="0">
              <a:latin typeface="Times New Roman" panose="02020603050405020304" pitchFamily="18" charset="0"/>
              <a:cs typeface="Times New Roman" panose="02020603050405020304" pitchFamily="18" charset="0"/>
            </a:rPr>
            <a:t>εκτελούν μόνοι τους τις δραστηριότητες</a:t>
          </a:r>
          <a:br>
            <a:rPr lang="el-GR" sz="1400" i="1" dirty="0">
              <a:latin typeface="Times New Roman" panose="02020603050405020304" pitchFamily="18" charset="0"/>
              <a:cs typeface="Times New Roman" panose="02020603050405020304" pitchFamily="18" charset="0"/>
            </a:rPr>
          </a:br>
          <a:br>
            <a:rPr lang="el-GR" sz="1400" i="1" dirty="0">
              <a:latin typeface="Times New Roman" panose="02020603050405020304" pitchFamily="18" charset="0"/>
              <a:cs typeface="Times New Roman" panose="02020603050405020304" pitchFamily="18" charset="0"/>
            </a:rPr>
          </a:br>
          <a:r>
            <a:rPr lang="el-GR" sz="1400" b="1" i="1" dirty="0">
              <a:latin typeface="Times New Roman" panose="02020603050405020304" pitchFamily="18" charset="0"/>
              <a:cs typeface="Times New Roman" panose="02020603050405020304" pitchFamily="18" charset="0"/>
            </a:rPr>
            <a:t>Αξιολογούν οι ίδιοι την επίδοσή τους</a:t>
          </a:r>
          <a:r>
            <a:rPr lang="el-GR" sz="1400" i="1" dirty="0">
              <a:latin typeface="Times New Roman" panose="02020603050405020304" pitchFamily="18" charset="0"/>
              <a:cs typeface="Times New Roman" panose="02020603050405020304" pitchFamily="18" charset="0"/>
            </a:rPr>
            <a:t> στις δραστηριότητες</a:t>
          </a:r>
        </a:p>
      </dgm:t>
    </dgm:pt>
    <dgm:pt modelId="{081A453E-FE85-49BA-8D00-6BB3368F3980}" type="parTrans" cxnId="{0BC885C6-6CA2-4985-8F0B-E9333A018A6B}">
      <dgm:prSet/>
      <dgm:spPr/>
      <dgm:t>
        <a:bodyPr/>
        <a:lstStyle/>
        <a:p>
          <a:endParaRPr lang="el-GR"/>
        </a:p>
      </dgm:t>
    </dgm:pt>
    <dgm:pt modelId="{025C843C-BA8C-4E3D-9A14-F621A4AD9B52}" type="sibTrans" cxnId="{0BC885C6-6CA2-4985-8F0B-E9333A018A6B}">
      <dgm:prSet/>
      <dgm:spPr/>
      <dgm:t>
        <a:bodyPr/>
        <a:lstStyle/>
        <a:p>
          <a:endParaRPr lang="el-GR"/>
        </a:p>
      </dgm:t>
    </dgm:pt>
    <dgm:pt modelId="{E63E2AC8-91D9-4105-B934-558B674FF0C2}">
      <dgm:prSet phldrT="[Κείμενο]" custT="1"/>
      <dgm:spPr/>
      <dgm:t>
        <a:bodyPr/>
        <a:lstStyle/>
        <a:p>
          <a:r>
            <a:rPr lang="el-GR" sz="1400" i="1" dirty="0">
              <a:latin typeface="Times New Roman" panose="02020603050405020304" pitchFamily="18" charset="0"/>
              <a:cs typeface="Times New Roman" panose="02020603050405020304" pitchFamily="18" charset="0"/>
            </a:rPr>
            <a:t>Το ΕΥ δίνει τη δυνατότητα να </a:t>
          </a:r>
          <a:r>
            <a:rPr lang="el-GR" sz="1400" b="1" i="1" dirty="0">
              <a:latin typeface="Times New Roman" panose="02020603050405020304" pitchFamily="18" charset="0"/>
              <a:cs typeface="Times New Roman" panose="02020603050405020304" pitchFamily="18" charset="0"/>
            </a:rPr>
            <a:t>εφαρμόσουν</a:t>
          </a:r>
          <a:r>
            <a:rPr lang="el-GR" sz="1400" i="1" dirty="0">
              <a:latin typeface="Times New Roman" panose="02020603050405020304" pitchFamily="18" charset="0"/>
              <a:cs typeface="Times New Roman" panose="02020603050405020304" pitchFamily="18" charset="0"/>
            </a:rPr>
            <a:t> όσα έμαθαν, </a:t>
          </a:r>
          <a:r>
            <a:rPr lang="el-GR" sz="1400" b="1" i="1" dirty="0">
              <a:latin typeface="Times New Roman" panose="02020603050405020304" pitchFamily="18" charset="0"/>
              <a:cs typeface="Times New Roman" panose="02020603050405020304" pitchFamily="18" charset="0"/>
            </a:rPr>
            <a:t>μέσα στην σχολική τάξη</a:t>
          </a:r>
        </a:p>
      </dgm:t>
    </dgm:pt>
    <dgm:pt modelId="{B14EB12D-4876-482C-9292-9DBEEB03B7D5}" type="parTrans" cxnId="{3E343816-90F9-4A76-93F8-8B452DB4F9E7}">
      <dgm:prSet/>
      <dgm:spPr/>
      <dgm:t>
        <a:bodyPr/>
        <a:lstStyle/>
        <a:p>
          <a:endParaRPr lang="el-GR"/>
        </a:p>
      </dgm:t>
    </dgm:pt>
    <dgm:pt modelId="{7CAE0BDB-82FB-4164-97DE-FD04E349A5EF}" type="sibTrans" cxnId="{3E343816-90F9-4A76-93F8-8B452DB4F9E7}">
      <dgm:prSet/>
      <dgm:spPr/>
      <dgm:t>
        <a:bodyPr/>
        <a:lstStyle/>
        <a:p>
          <a:endParaRPr lang="el-GR"/>
        </a:p>
      </dgm:t>
    </dgm:pt>
    <dgm:pt modelId="{BDD73CE1-DD7E-4D10-B13E-74C81F1E2C68}" type="pres">
      <dgm:prSet presAssocID="{B7B361A2-4168-48F7-BDF3-EA9C7FA73181}" presName="hierChild1" presStyleCnt="0">
        <dgm:presLayoutVars>
          <dgm:chPref val="1"/>
          <dgm:dir/>
          <dgm:animOne val="branch"/>
          <dgm:animLvl val="lvl"/>
          <dgm:resizeHandles/>
        </dgm:presLayoutVars>
      </dgm:prSet>
      <dgm:spPr/>
    </dgm:pt>
    <dgm:pt modelId="{C8B60AE5-3C42-4B01-893D-A7A72CD59783}" type="pres">
      <dgm:prSet presAssocID="{C3659110-67E0-4F79-B58F-2D3C96527251}" presName="hierRoot1" presStyleCnt="0"/>
      <dgm:spPr/>
    </dgm:pt>
    <dgm:pt modelId="{5FC16D56-5516-402B-891B-9ECC886EC180}" type="pres">
      <dgm:prSet presAssocID="{C3659110-67E0-4F79-B58F-2D3C96527251}" presName="composite" presStyleCnt="0"/>
      <dgm:spPr/>
    </dgm:pt>
    <dgm:pt modelId="{9607B001-CB29-48DF-A15C-B86B85E0C841}" type="pres">
      <dgm:prSet presAssocID="{C3659110-67E0-4F79-B58F-2D3C96527251}" presName="background" presStyleLbl="node0" presStyleIdx="0" presStyleCnt="1"/>
      <dgm:spPr/>
    </dgm:pt>
    <dgm:pt modelId="{FB9094D8-149F-453A-B47E-05D232B096E1}" type="pres">
      <dgm:prSet presAssocID="{C3659110-67E0-4F79-B58F-2D3C96527251}" presName="text" presStyleLbl="fgAcc0" presStyleIdx="0" presStyleCnt="1" custScaleX="298686">
        <dgm:presLayoutVars>
          <dgm:chPref val="3"/>
        </dgm:presLayoutVars>
      </dgm:prSet>
      <dgm:spPr/>
    </dgm:pt>
    <dgm:pt modelId="{A4F0931F-6247-48BE-BAE0-2CA90FD9D73B}" type="pres">
      <dgm:prSet presAssocID="{C3659110-67E0-4F79-B58F-2D3C96527251}" presName="hierChild2" presStyleCnt="0"/>
      <dgm:spPr/>
    </dgm:pt>
    <dgm:pt modelId="{469D6D30-1273-4785-893A-DA2C381F4278}" type="pres">
      <dgm:prSet presAssocID="{838584FD-A630-4602-A315-72628995299B}" presName="Name10" presStyleLbl="parChTrans1D2" presStyleIdx="0" presStyleCnt="3"/>
      <dgm:spPr/>
    </dgm:pt>
    <dgm:pt modelId="{6233530D-90EC-466A-ACC5-DD8EF8D84130}" type="pres">
      <dgm:prSet presAssocID="{574BD2D2-BB56-4B34-B40E-E837C8DB6D46}" presName="hierRoot2" presStyleCnt="0"/>
      <dgm:spPr/>
    </dgm:pt>
    <dgm:pt modelId="{6332A626-5F39-4EBE-B64E-D49A2A9E7F87}" type="pres">
      <dgm:prSet presAssocID="{574BD2D2-BB56-4B34-B40E-E837C8DB6D46}" presName="composite2" presStyleCnt="0"/>
      <dgm:spPr/>
    </dgm:pt>
    <dgm:pt modelId="{B609B8CB-CDD9-422D-85D5-8F3FC78E833D}" type="pres">
      <dgm:prSet presAssocID="{574BD2D2-BB56-4B34-B40E-E837C8DB6D46}" presName="background2" presStyleLbl="node2" presStyleIdx="0" presStyleCnt="3"/>
      <dgm:spPr/>
    </dgm:pt>
    <dgm:pt modelId="{D727904B-2F7F-49C9-B966-2FD1BAAACC0A}" type="pres">
      <dgm:prSet presAssocID="{574BD2D2-BB56-4B34-B40E-E837C8DB6D46}" presName="text2" presStyleLbl="fgAcc2" presStyleIdx="0" presStyleCnt="3" custScaleX="120803">
        <dgm:presLayoutVars>
          <dgm:chPref val="3"/>
        </dgm:presLayoutVars>
      </dgm:prSet>
      <dgm:spPr/>
    </dgm:pt>
    <dgm:pt modelId="{75F3CF57-1941-454A-9124-FFBBE00588E2}" type="pres">
      <dgm:prSet presAssocID="{574BD2D2-BB56-4B34-B40E-E837C8DB6D46}" presName="hierChild3" presStyleCnt="0"/>
      <dgm:spPr/>
    </dgm:pt>
    <dgm:pt modelId="{743AF4DA-012C-4CBC-BDF5-267ABFFFF22B}" type="pres">
      <dgm:prSet presAssocID="{37BC834D-D6A5-458C-91FF-C93E4EEA56DA}" presName="Name17" presStyleLbl="parChTrans1D3" presStyleIdx="0" presStyleCnt="3"/>
      <dgm:spPr/>
    </dgm:pt>
    <dgm:pt modelId="{89544051-D212-4979-B7D1-79ABDC64EA67}" type="pres">
      <dgm:prSet presAssocID="{F7545D85-3E4F-4FEA-B799-1B4B937A7655}" presName="hierRoot3" presStyleCnt="0"/>
      <dgm:spPr/>
    </dgm:pt>
    <dgm:pt modelId="{55649429-80EC-4D99-8CEB-06A5526F05AA}" type="pres">
      <dgm:prSet presAssocID="{F7545D85-3E4F-4FEA-B799-1B4B937A7655}" presName="composite3" presStyleCnt="0"/>
      <dgm:spPr/>
    </dgm:pt>
    <dgm:pt modelId="{98C5977B-27E6-47F9-B35A-E869EFA53918}" type="pres">
      <dgm:prSet presAssocID="{F7545D85-3E4F-4FEA-B799-1B4B937A7655}" presName="background3" presStyleLbl="node3" presStyleIdx="0" presStyleCnt="3"/>
      <dgm:spPr/>
    </dgm:pt>
    <dgm:pt modelId="{1150B2B6-AD0B-4693-B267-F945FD56FA8D}" type="pres">
      <dgm:prSet presAssocID="{F7545D85-3E4F-4FEA-B799-1B4B937A7655}" presName="text3" presStyleLbl="fgAcc3" presStyleIdx="0" presStyleCnt="3" custScaleX="145908" custScaleY="201829">
        <dgm:presLayoutVars>
          <dgm:chPref val="3"/>
        </dgm:presLayoutVars>
      </dgm:prSet>
      <dgm:spPr/>
    </dgm:pt>
    <dgm:pt modelId="{5241CD91-980E-4FE5-826A-F0EFC0E3D055}" type="pres">
      <dgm:prSet presAssocID="{F7545D85-3E4F-4FEA-B799-1B4B937A7655}" presName="hierChild4" presStyleCnt="0"/>
      <dgm:spPr/>
    </dgm:pt>
    <dgm:pt modelId="{71F786E8-630F-432C-AE74-8BD21E493906}" type="pres">
      <dgm:prSet presAssocID="{409AAD2B-89AF-4222-A8B6-9E027BFEB3AA}" presName="Name10" presStyleLbl="parChTrans1D2" presStyleIdx="1" presStyleCnt="3"/>
      <dgm:spPr/>
    </dgm:pt>
    <dgm:pt modelId="{6AA8133A-2659-459C-A9D9-42784FAEA1BF}" type="pres">
      <dgm:prSet presAssocID="{FD0931EF-B00C-4C60-865E-AB4F56DCECCA}" presName="hierRoot2" presStyleCnt="0"/>
      <dgm:spPr/>
    </dgm:pt>
    <dgm:pt modelId="{9E119A7B-3C9A-4496-A408-1DD3AD5D9187}" type="pres">
      <dgm:prSet presAssocID="{FD0931EF-B00C-4C60-865E-AB4F56DCECCA}" presName="composite2" presStyleCnt="0"/>
      <dgm:spPr/>
    </dgm:pt>
    <dgm:pt modelId="{47D5B863-514F-48AF-8C84-DEA7E19701A1}" type="pres">
      <dgm:prSet presAssocID="{FD0931EF-B00C-4C60-865E-AB4F56DCECCA}" presName="background2" presStyleLbl="node2" presStyleIdx="1" presStyleCnt="3"/>
      <dgm:spPr/>
    </dgm:pt>
    <dgm:pt modelId="{622831B4-AE88-42B3-9725-5F7F48E04A28}" type="pres">
      <dgm:prSet presAssocID="{FD0931EF-B00C-4C60-865E-AB4F56DCECCA}" presName="text2" presStyleLbl="fgAcc2" presStyleIdx="1" presStyleCnt="3" custScaleX="163435">
        <dgm:presLayoutVars>
          <dgm:chPref val="3"/>
        </dgm:presLayoutVars>
      </dgm:prSet>
      <dgm:spPr/>
    </dgm:pt>
    <dgm:pt modelId="{52A34F66-54B5-421D-8246-6359966967A0}" type="pres">
      <dgm:prSet presAssocID="{FD0931EF-B00C-4C60-865E-AB4F56DCECCA}" presName="hierChild3" presStyleCnt="0"/>
      <dgm:spPr/>
    </dgm:pt>
    <dgm:pt modelId="{435D866C-DD99-411E-B432-5F8879734BCE}" type="pres">
      <dgm:prSet presAssocID="{081A453E-FE85-49BA-8D00-6BB3368F3980}" presName="Name17" presStyleLbl="parChTrans1D3" presStyleIdx="1" presStyleCnt="3"/>
      <dgm:spPr/>
    </dgm:pt>
    <dgm:pt modelId="{9D566780-B866-4A40-92AF-784B25FDC55E}" type="pres">
      <dgm:prSet presAssocID="{348B6D04-5818-4218-BB4A-36EE5803D2E8}" presName="hierRoot3" presStyleCnt="0"/>
      <dgm:spPr/>
    </dgm:pt>
    <dgm:pt modelId="{93878F70-36A9-422D-AEE5-017B7B9BBB1A}" type="pres">
      <dgm:prSet presAssocID="{348B6D04-5818-4218-BB4A-36EE5803D2E8}" presName="composite3" presStyleCnt="0"/>
      <dgm:spPr/>
    </dgm:pt>
    <dgm:pt modelId="{A3636D89-D0BA-427D-9EAB-A17EB1036752}" type="pres">
      <dgm:prSet presAssocID="{348B6D04-5818-4218-BB4A-36EE5803D2E8}" presName="background3" presStyleLbl="node3" presStyleIdx="1" presStyleCnt="3"/>
      <dgm:spPr/>
    </dgm:pt>
    <dgm:pt modelId="{D3555ACB-0059-47E2-B8F5-E46A628EE651}" type="pres">
      <dgm:prSet presAssocID="{348B6D04-5818-4218-BB4A-36EE5803D2E8}" presName="text3" presStyleLbl="fgAcc3" presStyleIdx="1" presStyleCnt="3" custScaleX="154602" custScaleY="213596">
        <dgm:presLayoutVars>
          <dgm:chPref val="3"/>
        </dgm:presLayoutVars>
      </dgm:prSet>
      <dgm:spPr/>
    </dgm:pt>
    <dgm:pt modelId="{D8EA68A0-22BA-40B8-A869-1699AC5D71E5}" type="pres">
      <dgm:prSet presAssocID="{348B6D04-5818-4218-BB4A-36EE5803D2E8}" presName="hierChild4" presStyleCnt="0"/>
      <dgm:spPr/>
    </dgm:pt>
    <dgm:pt modelId="{8A1BDB47-F246-40A3-B280-4C3F862F46F7}" type="pres">
      <dgm:prSet presAssocID="{EDDF9242-460B-4471-AEC2-FF5A0B621D68}" presName="Name10" presStyleLbl="parChTrans1D2" presStyleIdx="2" presStyleCnt="3"/>
      <dgm:spPr/>
    </dgm:pt>
    <dgm:pt modelId="{F4AFA926-13D6-4E07-95CD-7AC82D6E0631}" type="pres">
      <dgm:prSet presAssocID="{E5361B2B-BA01-4C8A-BA0E-984D25BBD31B}" presName="hierRoot2" presStyleCnt="0"/>
      <dgm:spPr/>
    </dgm:pt>
    <dgm:pt modelId="{3572FE25-98D0-4BD2-BDC2-406120AFC4D1}" type="pres">
      <dgm:prSet presAssocID="{E5361B2B-BA01-4C8A-BA0E-984D25BBD31B}" presName="composite2" presStyleCnt="0"/>
      <dgm:spPr/>
    </dgm:pt>
    <dgm:pt modelId="{7E3984E1-2FE8-4D12-BDC3-1ABD49F34271}" type="pres">
      <dgm:prSet presAssocID="{E5361B2B-BA01-4C8A-BA0E-984D25BBD31B}" presName="background2" presStyleLbl="node2" presStyleIdx="2" presStyleCnt="3"/>
      <dgm:spPr/>
    </dgm:pt>
    <dgm:pt modelId="{2E91E1E3-8931-4264-A6AC-765B45984AA3}" type="pres">
      <dgm:prSet presAssocID="{E5361B2B-BA01-4C8A-BA0E-984D25BBD31B}" presName="text2" presStyleLbl="fgAcc2" presStyleIdx="2" presStyleCnt="3" custScaleX="164396">
        <dgm:presLayoutVars>
          <dgm:chPref val="3"/>
        </dgm:presLayoutVars>
      </dgm:prSet>
      <dgm:spPr/>
    </dgm:pt>
    <dgm:pt modelId="{6C3C583B-D68F-42E5-A244-3B51C8481248}" type="pres">
      <dgm:prSet presAssocID="{E5361B2B-BA01-4C8A-BA0E-984D25BBD31B}" presName="hierChild3" presStyleCnt="0"/>
      <dgm:spPr/>
    </dgm:pt>
    <dgm:pt modelId="{D9F7B40A-0A8D-42DD-8B05-99DD269787C3}" type="pres">
      <dgm:prSet presAssocID="{B14EB12D-4876-482C-9292-9DBEEB03B7D5}" presName="Name17" presStyleLbl="parChTrans1D3" presStyleIdx="2" presStyleCnt="3"/>
      <dgm:spPr/>
    </dgm:pt>
    <dgm:pt modelId="{7C038DB9-C78A-4F69-8B30-64EA13DB8154}" type="pres">
      <dgm:prSet presAssocID="{E63E2AC8-91D9-4105-B934-558B674FF0C2}" presName="hierRoot3" presStyleCnt="0"/>
      <dgm:spPr/>
    </dgm:pt>
    <dgm:pt modelId="{18E6A6D4-2D9F-44F5-A8D7-42A8D4FCE7FF}" type="pres">
      <dgm:prSet presAssocID="{E63E2AC8-91D9-4105-B934-558B674FF0C2}" presName="composite3" presStyleCnt="0"/>
      <dgm:spPr/>
    </dgm:pt>
    <dgm:pt modelId="{A22346A3-3101-4733-803C-EFDEB9B60226}" type="pres">
      <dgm:prSet presAssocID="{E63E2AC8-91D9-4105-B934-558B674FF0C2}" presName="background3" presStyleLbl="node3" presStyleIdx="2" presStyleCnt="3"/>
      <dgm:spPr/>
    </dgm:pt>
    <dgm:pt modelId="{C7060155-CC68-4246-A77C-24626A9CBE97}" type="pres">
      <dgm:prSet presAssocID="{E63E2AC8-91D9-4105-B934-558B674FF0C2}" presName="text3" presStyleLbl="fgAcc3" presStyleIdx="2" presStyleCnt="3" custScaleX="128540" custScaleY="159641">
        <dgm:presLayoutVars>
          <dgm:chPref val="3"/>
        </dgm:presLayoutVars>
      </dgm:prSet>
      <dgm:spPr/>
    </dgm:pt>
    <dgm:pt modelId="{5DBC4C92-04E0-43ED-82AC-FE29298C4B39}" type="pres">
      <dgm:prSet presAssocID="{E63E2AC8-91D9-4105-B934-558B674FF0C2}" presName="hierChild4" presStyleCnt="0"/>
      <dgm:spPr/>
    </dgm:pt>
  </dgm:ptLst>
  <dgm:cxnLst>
    <dgm:cxn modelId="{3E343816-90F9-4A76-93F8-8B452DB4F9E7}" srcId="{E5361B2B-BA01-4C8A-BA0E-984D25BBD31B}" destId="{E63E2AC8-91D9-4105-B934-558B674FF0C2}" srcOrd="0" destOrd="0" parTransId="{B14EB12D-4876-482C-9292-9DBEEB03B7D5}" sibTransId="{7CAE0BDB-82FB-4164-97DE-FD04E349A5EF}"/>
    <dgm:cxn modelId="{07CBBF2C-457E-4827-AE2E-DDC6213F0EFA}" srcId="{574BD2D2-BB56-4B34-B40E-E837C8DB6D46}" destId="{F7545D85-3E4F-4FEA-B799-1B4B937A7655}" srcOrd="0" destOrd="0" parTransId="{37BC834D-D6A5-458C-91FF-C93E4EEA56DA}" sibTransId="{2D083BF7-E83D-4AD6-A493-DAA373F6F3B6}"/>
    <dgm:cxn modelId="{BF9C0E36-9016-471E-9AE7-130BF369308F}" type="presOf" srcId="{348B6D04-5818-4218-BB4A-36EE5803D2E8}" destId="{D3555ACB-0059-47E2-B8F5-E46A628EE651}" srcOrd="0" destOrd="0" presId="urn:microsoft.com/office/officeart/2005/8/layout/hierarchy1"/>
    <dgm:cxn modelId="{53A0343E-1504-4E1B-AB36-4558A8F96456}" type="presOf" srcId="{EDDF9242-460B-4471-AEC2-FF5A0B621D68}" destId="{8A1BDB47-F246-40A3-B280-4C3F862F46F7}" srcOrd="0" destOrd="0" presId="urn:microsoft.com/office/officeart/2005/8/layout/hierarchy1"/>
    <dgm:cxn modelId="{42CAD547-2FA3-4AF3-AD08-E5A7294220F9}" type="presOf" srcId="{574BD2D2-BB56-4B34-B40E-E837C8DB6D46}" destId="{D727904B-2F7F-49C9-B966-2FD1BAAACC0A}" srcOrd="0" destOrd="0" presId="urn:microsoft.com/office/officeart/2005/8/layout/hierarchy1"/>
    <dgm:cxn modelId="{B4C02868-C8CF-4BCF-9380-DA94BDBC01FA}" srcId="{C3659110-67E0-4F79-B58F-2D3C96527251}" destId="{E5361B2B-BA01-4C8A-BA0E-984D25BBD31B}" srcOrd="2" destOrd="0" parTransId="{EDDF9242-460B-4471-AEC2-FF5A0B621D68}" sibTransId="{F7E5DA3C-6766-4F2A-A97F-0BB3CEDE651B}"/>
    <dgm:cxn modelId="{AEB0E449-8FFD-47D3-9967-E063FEB12F84}" type="presOf" srcId="{B7B361A2-4168-48F7-BDF3-EA9C7FA73181}" destId="{BDD73CE1-DD7E-4D10-B13E-74C81F1E2C68}" srcOrd="0" destOrd="0" presId="urn:microsoft.com/office/officeart/2005/8/layout/hierarchy1"/>
    <dgm:cxn modelId="{77244871-72C3-429D-B18F-3CA3DC5BA0F2}" type="presOf" srcId="{838584FD-A630-4602-A315-72628995299B}" destId="{469D6D30-1273-4785-893A-DA2C381F4278}" srcOrd="0" destOrd="0" presId="urn:microsoft.com/office/officeart/2005/8/layout/hierarchy1"/>
    <dgm:cxn modelId="{C3C83354-8CE0-4462-921A-E8AB3A486BE5}" srcId="{B7B361A2-4168-48F7-BDF3-EA9C7FA73181}" destId="{C3659110-67E0-4F79-B58F-2D3C96527251}" srcOrd="0" destOrd="0" parTransId="{02C6A660-BDAC-4363-9BAF-5CB19519C659}" sibTransId="{7A4B6BF5-EBB5-4149-A14D-0F0F4484F31B}"/>
    <dgm:cxn modelId="{D3840E9D-AAA4-4CC8-AF67-A13C8A6F07A7}" type="presOf" srcId="{C3659110-67E0-4F79-B58F-2D3C96527251}" destId="{FB9094D8-149F-453A-B47E-05D232B096E1}" srcOrd="0" destOrd="0" presId="urn:microsoft.com/office/officeart/2005/8/layout/hierarchy1"/>
    <dgm:cxn modelId="{BE4989AB-8087-4AD9-A021-9B3F7965B3FC}" srcId="{C3659110-67E0-4F79-B58F-2D3C96527251}" destId="{574BD2D2-BB56-4B34-B40E-E837C8DB6D46}" srcOrd="0" destOrd="0" parTransId="{838584FD-A630-4602-A315-72628995299B}" sibTransId="{12CE1E0E-B68B-42A6-ABD2-85702174223B}"/>
    <dgm:cxn modelId="{919544BA-6723-4506-A4F6-D6A81E88F814}" type="presOf" srcId="{FD0931EF-B00C-4C60-865E-AB4F56DCECCA}" destId="{622831B4-AE88-42B3-9725-5F7F48E04A28}" srcOrd="0" destOrd="0" presId="urn:microsoft.com/office/officeart/2005/8/layout/hierarchy1"/>
    <dgm:cxn modelId="{8C6E97C1-02EE-4D42-A4EA-7749D3A78C86}" type="presOf" srcId="{37BC834D-D6A5-458C-91FF-C93E4EEA56DA}" destId="{743AF4DA-012C-4CBC-BDF5-267ABFFFF22B}" srcOrd="0" destOrd="0" presId="urn:microsoft.com/office/officeart/2005/8/layout/hierarchy1"/>
    <dgm:cxn modelId="{0BC885C6-6CA2-4985-8F0B-E9333A018A6B}" srcId="{FD0931EF-B00C-4C60-865E-AB4F56DCECCA}" destId="{348B6D04-5818-4218-BB4A-36EE5803D2E8}" srcOrd="0" destOrd="0" parTransId="{081A453E-FE85-49BA-8D00-6BB3368F3980}" sibTransId="{025C843C-BA8C-4E3D-9A14-F621A4AD9B52}"/>
    <dgm:cxn modelId="{F82020C9-6677-4524-B367-678F73698966}" type="presOf" srcId="{F7545D85-3E4F-4FEA-B799-1B4B937A7655}" destId="{1150B2B6-AD0B-4693-B267-F945FD56FA8D}" srcOrd="0" destOrd="0" presId="urn:microsoft.com/office/officeart/2005/8/layout/hierarchy1"/>
    <dgm:cxn modelId="{BA9AB0D2-A89C-4F2F-ABA4-6FB7E2107A21}" srcId="{C3659110-67E0-4F79-B58F-2D3C96527251}" destId="{FD0931EF-B00C-4C60-865E-AB4F56DCECCA}" srcOrd="1" destOrd="0" parTransId="{409AAD2B-89AF-4222-A8B6-9E027BFEB3AA}" sibTransId="{713770F8-0DDD-4F17-9A53-F95E7619B557}"/>
    <dgm:cxn modelId="{78A12EE9-3112-4BA9-8C45-1528674FAC27}" type="presOf" srcId="{E63E2AC8-91D9-4105-B934-558B674FF0C2}" destId="{C7060155-CC68-4246-A77C-24626A9CBE97}" srcOrd="0" destOrd="0" presId="urn:microsoft.com/office/officeart/2005/8/layout/hierarchy1"/>
    <dgm:cxn modelId="{950CD2EC-02DA-4B0E-9D6C-550197B78FD6}" type="presOf" srcId="{409AAD2B-89AF-4222-A8B6-9E027BFEB3AA}" destId="{71F786E8-630F-432C-AE74-8BD21E493906}" srcOrd="0" destOrd="0" presId="urn:microsoft.com/office/officeart/2005/8/layout/hierarchy1"/>
    <dgm:cxn modelId="{059502ED-A46E-4163-9FD7-56B542ED340D}" type="presOf" srcId="{B14EB12D-4876-482C-9292-9DBEEB03B7D5}" destId="{D9F7B40A-0A8D-42DD-8B05-99DD269787C3}" srcOrd="0" destOrd="0" presId="urn:microsoft.com/office/officeart/2005/8/layout/hierarchy1"/>
    <dgm:cxn modelId="{B10F44F9-CB0A-4332-931E-A772967C9825}" type="presOf" srcId="{E5361B2B-BA01-4C8A-BA0E-984D25BBD31B}" destId="{2E91E1E3-8931-4264-A6AC-765B45984AA3}" srcOrd="0" destOrd="0" presId="urn:microsoft.com/office/officeart/2005/8/layout/hierarchy1"/>
    <dgm:cxn modelId="{562708FF-452F-40B0-ABFA-134243567DC6}" type="presOf" srcId="{081A453E-FE85-49BA-8D00-6BB3368F3980}" destId="{435D866C-DD99-411E-B432-5F8879734BCE}" srcOrd="0" destOrd="0" presId="urn:microsoft.com/office/officeart/2005/8/layout/hierarchy1"/>
    <dgm:cxn modelId="{6F331D95-0646-4BCB-9CCE-CF5EA345DA87}" type="presParOf" srcId="{BDD73CE1-DD7E-4D10-B13E-74C81F1E2C68}" destId="{C8B60AE5-3C42-4B01-893D-A7A72CD59783}" srcOrd="0" destOrd="0" presId="urn:microsoft.com/office/officeart/2005/8/layout/hierarchy1"/>
    <dgm:cxn modelId="{DB8BBB79-B9E8-4569-9707-53EDE5ACF2C8}" type="presParOf" srcId="{C8B60AE5-3C42-4B01-893D-A7A72CD59783}" destId="{5FC16D56-5516-402B-891B-9ECC886EC180}" srcOrd="0" destOrd="0" presId="urn:microsoft.com/office/officeart/2005/8/layout/hierarchy1"/>
    <dgm:cxn modelId="{7FF64DAA-6B6D-4293-9BE0-9126EC3AB525}" type="presParOf" srcId="{5FC16D56-5516-402B-891B-9ECC886EC180}" destId="{9607B001-CB29-48DF-A15C-B86B85E0C841}" srcOrd="0" destOrd="0" presId="urn:microsoft.com/office/officeart/2005/8/layout/hierarchy1"/>
    <dgm:cxn modelId="{65F7F3BC-86E2-44B7-9A90-5EDE6BE6F8AC}" type="presParOf" srcId="{5FC16D56-5516-402B-891B-9ECC886EC180}" destId="{FB9094D8-149F-453A-B47E-05D232B096E1}" srcOrd="1" destOrd="0" presId="urn:microsoft.com/office/officeart/2005/8/layout/hierarchy1"/>
    <dgm:cxn modelId="{BF9B347B-16C0-4F97-A1D5-E0D5A9FC9F61}" type="presParOf" srcId="{C8B60AE5-3C42-4B01-893D-A7A72CD59783}" destId="{A4F0931F-6247-48BE-BAE0-2CA90FD9D73B}" srcOrd="1" destOrd="0" presId="urn:microsoft.com/office/officeart/2005/8/layout/hierarchy1"/>
    <dgm:cxn modelId="{C2E9286C-F00E-4784-9966-2E81791B267A}" type="presParOf" srcId="{A4F0931F-6247-48BE-BAE0-2CA90FD9D73B}" destId="{469D6D30-1273-4785-893A-DA2C381F4278}" srcOrd="0" destOrd="0" presId="urn:microsoft.com/office/officeart/2005/8/layout/hierarchy1"/>
    <dgm:cxn modelId="{D3DCECEB-18FC-46F2-B2A6-E6D6DA024F32}" type="presParOf" srcId="{A4F0931F-6247-48BE-BAE0-2CA90FD9D73B}" destId="{6233530D-90EC-466A-ACC5-DD8EF8D84130}" srcOrd="1" destOrd="0" presId="urn:microsoft.com/office/officeart/2005/8/layout/hierarchy1"/>
    <dgm:cxn modelId="{550B9935-A841-4A5B-AFBC-E08E6C94ECD3}" type="presParOf" srcId="{6233530D-90EC-466A-ACC5-DD8EF8D84130}" destId="{6332A626-5F39-4EBE-B64E-D49A2A9E7F87}" srcOrd="0" destOrd="0" presId="urn:microsoft.com/office/officeart/2005/8/layout/hierarchy1"/>
    <dgm:cxn modelId="{513B02F2-723A-45FF-A335-259CCF95DCDB}" type="presParOf" srcId="{6332A626-5F39-4EBE-B64E-D49A2A9E7F87}" destId="{B609B8CB-CDD9-422D-85D5-8F3FC78E833D}" srcOrd="0" destOrd="0" presId="urn:microsoft.com/office/officeart/2005/8/layout/hierarchy1"/>
    <dgm:cxn modelId="{2F5E5B1C-56E1-4667-A5A3-1F96052540AC}" type="presParOf" srcId="{6332A626-5F39-4EBE-B64E-D49A2A9E7F87}" destId="{D727904B-2F7F-49C9-B966-2FD1BAAACC0A}" srcOrd="1" destOrd="0" presId="urn:microsoft.com/office/officeart/2005/8/layout/hierarchy1"/>
    <dgm:cxn modelId="{78D53893-B4B4-4922-89F9-371B84D03C6C}" type="presParOf" srcId="{6233530D-90EC-466A-ACC5-DD8EF8D84130}" destId="{75F3CF57-1941-454A-9124-FFBBE00588E2}" srcOrd="1" destOrd="0" presId="urn:microsoft.com/office/officeart/2005/8/layout/hierarchy1"/>
    <dgm:cxn modelId="{2F622232-01D9-441D-AC94-36BB6CD613EA}" type="presParOf" srcId="{75F3CF57-1941-454A-9124-FFBBE00588E2}" destId="{743AF4DA-012C-4CBC-BDF5-267ABFFFF22B}" srcOrd="0" destOrd="0" presId="urn:microsoft.com/office/officeart/2005/8/layout/hierarchy1"/>
    <dgm:cxn modelId="{5BCF075F-BCFC-4FD6-BB2C-13FE76DCDF8D}" type="presParOf" srcId="{75F3CF57-1941-454A-9124-FFBBE00588E2}" destId="{89544051-D212-4979-B7D1-79ABDC64EA67}" srcOrd="1" destOrd="0" presId="urn:microsoft.com/office/officeart/2005/8/layout/hierarchy1"/>
    <dgm:cxn modelId="{5C004B7B-1E3A-4A24-A7F0-24EB5F21F927}" type="presParOf" srcId="{89544051-D212-4979-B7D1-79ABDC64EA67}" destId="{55649429-80EC-4D99-8CEB-06A5526F05AA}" srcOrd="0" destOrd="0" presId="urn:microsoft.com/office/officeart/2005/8/layout/hierarchy1"/>
    <dgm:cxn modelId="{0DA0AEFA-09D9-453C-B2AE-663C52F75396}" type="presParOf" srcId="{55649429-80EC-4D99-8CEB-06A5526F05AA}" destId="{98C5977B-27E6-47F9-B35A-E869EFA53918}" srcOrd="0" destOrd="0" presId="urn:microsoft.com/office/officeart/2005/8/layout/hierarchy1"/>
    <dgm:cxn modelId="{63C27836-C2E6-4E3D-9CB3-DE8358F0A213}" type="presParOf" srcId="{55649429-80EC-4D99-8CEB-06A5526F05AA}" destId="{1150B2B6-AD0B-4693-B267-F945FD56FA8D}" srcOrd="1" destOrd="0" presId="urn:microsoft.com/office/officeart/2005/8/layout/hierarchy1"/>
    <dgm:cxn modelId="{62858840-A9C7-45B9-BCEA-9A066681003A}" type="presParOf" srcId="{89544051-D212-4979-B7D1-79ABDC64EA67}" destId="{5241CD91-980E-4FE5-826A-F0EFC0E3D055}" srcOrd="1" destOrd="0" presId="urn:microsoft.com/office/officeart/2005/8/layout/hierarchy1"/>
    <dgm:cxn modelId="{B7904764-E087-49AF-8085-C5B510291047}" type="presParOf" srcId="{A4F0931F-6247-48BE-BAE0-2CA90FD9D73B}" destId="{71F786E8-630F-432C-AE74-8BD21E493906}" srcOrd="2" destOrd="0" presId="urn:microsoft.com/office/officeart/2005/8/layout/hierarchy1"/>
    <dgm:cxn modelId="{4BB41FB9-8D7D-4CE4-BD0D-9E43608AB500}" type="presParOf" srcId="{A4F0931F-6247-48BE-BAE0-2CA90FD9D73B}" destId="{6AA8133A-2659-459C-A9D9-42784FAEA1BF}" srcOrd="3" destOrd="0" presId="urn:microsoft.com/office/officeart/2005/8/layout/hierarchy1"/>
    <dgm:cxn modelId="{F3522001-FA1F-41FA-96A4-80EA052546BD}" type="presParOf" srcId="{6AA8133A-2659-459C-A9D9-42784FAEA1BF}" destId="{9E119A7B-3C9A-4496-A408-1DD3AD5D9187}" srcOrd="0" destOrd="0" presId="urn:microsoft.com/office/officeart/2005/8/layout/hierarchy1"/>
    <dgm:cxn modelId="{D0DE8355-93EB-4195-B3C4-9C2DC17CC4EB}" type="presParOf" srcId="{9E119A7B-3C9A-4496-A408-1DD3AD5D9187}" destId="{47D5B863-514F-48AF-8C84-DEA7E19701A1}" srcOrd="0" destOrd="0" presId="urn:microsoft.com/office/officeart/2005/8/layout/hierarchy1"/>
    <dgm:cxn modelId="{A1D20B64-4003-4630-9E69-D9AB6D8204A5}" type="presParOf" srcId="{9E119A7B-3C9A-4496-A408-1DD3AD5D9187}" destId="{622831B4-AE88-42B3-9725-5F7F48E04A28}" srcOrd="1" destOrd="0" presId="urn:microsoft.com/office/officeart/2005/8/layout/hierarchy1"/>
    <dgm:cxn modelId="{21EDB214-B7FF-4594-AED7-F298AFDCA882}" type="presParOf" srcId="{6AA8133A-2659-459C-A9D9-42784FAEA1BF}" destId="{52A34F66-54B5-421D-8246-6359966967A0}" srcOrd="1" destOrd="0" presId="urn:microsoft.com/office/officeart/2005/8/layout/hierarchy1"/>
    <dgm:cxn modelId="{EDAEFEF4-0BBC-4EE9-8D7C-3688AEB4D290}" type="presParOf" srcId="{52A34F66-54B5-421D-8246-6359966967A0}" destId="{435D866C-DD99-411E-B432-5F8879734BCE}" srcOrd="0" destOrd="0" presId="urn:microsoft.com/office/officeart/2005/8/layout/hierarchy1"/>
    <dgm:cxn modelId="{D3EC6216-70C8-40CA-B92F-26BEAF4DBD41}" type="presParOf" srcId="{52A34F66-54B5-421D-8246-6359966967A0}" destId="{9D566780-B866-4A40-92AF-784B25FDC55E}" srcOrd="1" destOrd="0" presId="urn:microsoft.com/office/officeart/2005/8/layout/hierarchy1"/>
    <dgm:cxn modelId="{7BA26A96-764B-4ED7-8649-CD3E0C7DE381}" type="presParOf" srcId="{9D566780-B866-4A40-92AF-784B25FDC55E}" destId="{93878F70-36A9-422D-AEE5-017B7B9BBB1A}" srcOrd="0" destOrd="0" presId="urn:microsoft.com/office/officeart/2005/8/layout/hierarchy1"/>
    <dgm:cxn modelId="{92508BD4-2471-4CBE-8657-CBFF3938877F}" type="presParOf" srcId="{93878F70-36A9-422D-AEE5-017B7B9BBB1A}" destId="{A3636D89-D0BA-427D-9EAB-A17EB1036752}" srcOrd="0" destOrd="0" presId="urn:microsoft.com/office/officeart/2005/8/layout/hierarchy1"/>
    <dgm:cxn modelId="{D589596D-E562-4E0B-85A2-2A5FB565507A}" type="presParOf" srcId="{93878F70-36A9-422D-AEE5-017B7B9BBB1A}" destId="{D3555ACB-0059-47E2-B8F5-E46A628EE651}" srcOrd="1" destOrd="0" presId="urn:microsoft.com/office/officeart/2005/8/layout/hierarchy1"/>
    <dgm:cxn modelId="{99770E01-6555-4840-A871-4EE23BAC2961}" type="presParOf" srcId="{9D566780-B866-4A40-92AF-784B25FDC55E}" destId="{D8EA68A0-22BA-40B8-A869-1699AC5D71E5}" srcOrd="1" destOrd="0" presId="urn:microsoft.com/office/officeart/2005/8/layout/hierarchy1"/>
    <dgm:cxn modelId="{E6EC9B39-F6C1-4A07-8800-89CDE0142C03}" type="presParOf" srcId="{A4F0931F-6247-48BE-BAE0-2CA90FD9D73B}" destId="{8A1BDB47-F246-40A3-B280-4C3F862F46F7}" srcOrd="4" destOrd="0" presId="urn:microsoft.com/office/officeart/2005/8/layout/hierarchy1"/>
    <dgm:cxn modelId="{C99D8364-01F8-40B5-ABE6-9D797487A932}" type="presParOf" srcId="{A4F0931F-6247-48BE-BAE0-2CA90FD9D73B}" destId="{F4AFA926-13D6-4E07-95CD-7AC82D6E0631}" srcOrd="5" destOrd="0" presId="urn:microsoft.com/office/officeart/2005/8/layout/hierarchy1"/>
    <dgm:cxn modelId="{6D3A7904-4C06-4695-916D-6E8D60A0BC20}" type="presParOf" srcId="{F4AFA926-13D6-4E07-95CD-7AC82D6E0631}" destId="{3572FE25-98D0-4BD2-BDC2-406120AFC4D1}" srcOrd="0" destOrd="0" presId="urn:microsoft.com/office/officeart/2005/8/layout/hierarchy1"/>
    <dgm:cxn modelId="{ACAE45E7-F0F9-4CB8-9FB1-F6DE79C3049A}" type="presParOf" srcId="{3572FE25-98D0-4BD2-BDC2-406120AFC4D1}" destId="{7E3984E1-2FE8-4D12-BDC3-1ABD49F34271}" srcOrd="0" destOrd="0" presId="urn:microsoft.com/office/officeart/2005/8/layout/hierarchy1"/>
    <dgm:cxn modelId="{F4B01AD6-AB08-43C8-BA25-01CC07DA73C6}" type="presParOf" srcId="{3572FE25-98D0-4BD2-BDC2-406120AFC4D1}" destId="{2E91E1E3-8931-4264-A6AC-765B45984AA3}" srcOrd="1" destOrd="0" presId="urn:microsoft.com/office/officeart/2005/8/layout/hierarchy1"/>
    <dgm:cxn modelId="{C588B295-0A26-44F5-A3B0-C09A66A7585D}" type="presParOf" srcId="{F4AFA926-13D6-4E07-95CD-7AC82D6E0631}" destId="{6C3C583B-D68F-42E5-A244-3B51C8481248}" srcOrd="1" destOrd="0" presId="urn:microsoft.com/office/officeart/2005/8/layout/hierarchy1"/>
    <dgm:cxn modelId="{C8C8B9F0-54FC-45FD-8420-081F27660488}" type="presParOf" srcId="{6C3C583B-D68F-42E5-A244-3B51C8481248}" destId="{D9F7B40A-0A8D-42DD-8B05-99DD269787C3}" srcOrd="0" destOrd="0" presId="urn:microsoft.com/office/officeart/2005/8/layout/hierarchy1"/>
    <dgm:cxn modelId="{43B32F0A-6D01-4D74-87DE-90B9FDFC6CAE}" type="presParOf" srcId="{6C3C583B-D68F-42E5-A244-3B51C8481248}" destId="{7C038DB9-C78A-4F69-8B30-64EA13DB8154}" srcOrd="1" destOrd="0" presId="urn:microsoft.com/office/officeart/2005/8/layout/hierarchy1"/>
    <dgm:cxn modelId="{DD37ED0B-D56E-46E3-8B7B-08D786899DFF}" type="presParOf" srcId="{7C038DB9-C78A-4F69-8B30-64EA13DB8154}" destId="{18E6A6D4-2D9F-44F5-A8D7-42A8D4FCE7FF}" srcOrd="0" destOrd="0" presId="urn:microsoft.com/office/officeart/2005/8/layout/hierarchy1"/>
    <dgm:cxn modelId="{88B4C186-DC3A-43F5-B777-B14E71DF9E3A}" type="presParOf" srcId="{18E6A6D4-2D9F-44F5-A8D7-42A8D4FCE7FF}" destId="{A22346A3-3101-4733-803C-EFDEB9B60226}" srcOrd="0" destOrd="0" presId="urn:microsoft.com/office/officeart/2005/8/layout/hierarchy1"/>
    <dgm:cxn modelId="{9B0260D9-3972-42E7-9B03-670D570D4CEE}" type="presParOf" srcId="{18E6A6D4-2D9F-44F5-A8D7-42A8D4FCE7FF}" destId="{C7060155-CC68-4246-A77C-24626A9CBE97}" srcOrd="1" destOrd="0" presId="urn:microsoft.com/office/officeart/2005/8/layout/hierarchy1"/>
    <dgm:cxn modelId="{08D80EDB-8D4A-4D0D-A4DE-59937C25CB37}" type="presParOf" srcId="{7C038DB9-C78A-4F69-8B30-64EA13DB8154}" destId="{5DBC4C92-04E0-43ED-82AC-FE29298C4B3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718533-2293-4A4A-91C2-641BA52A0C63}">
      <dsp:nvSpPr>
        <dsp:cNvPr id="0" name=""/>
        <dsp:cNvSpPr/>
      </dsp:nvSpPr>
      <dsp:spPr>
        <a:xfrm>
          <a:off x="0" y="129914"/>
          <a:ext cx="8171412" cy="527670"/>
        </a:xfrm>
        <a:prstGeom prst="roundRect">
          <a:avLst/>
        </a:prstGeom>
        <a:solidFill>
          <a:srgbClr val="931B1B"/>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dirty="0"/>
            <a:t>Συμμετέχοντες:  </a:t>
          </a:r>
          <a:r>
            <a:rPr lang="el-GR" sz="2200" b="1" i="1" kern="1200" dirty="0"/>
            <a:t>30</a:t>
          </a:r>
          <a:r>
            <a:rPr lang="en-US" sz="2200" b="1" i="1" kern="1200" dirty="0"/>
            <a:t>,</a:t>
          </a:r>
          <a:r>
            <a:rPr lang="el-GR" sz="2200" b="1" i="1" kern="1200" dirty="0"/>
            <a:t> εν ενεργεία</a:t>
          </a:r>
          <a:r>
            <a:rPr lang="en-US" sz="2200" b="1" i="1" kern="1200" dirty="0"/>
            <a:t>,</a:t>
          </a:r>
          <a:r>
            <a:rPr lang="el-GR" sz="2200" b="1" i="1" kern="1200" dirty="0"/>
            <a:t> εκπαιδευτικοί Α/</a:t>
          </a:r>
          <a:r>
            <a:rPr lang="el-GR" sz="2200" b="1" i="1" kern="1200" dirty="0" err="1"/>
            <a:t>θμιας</a:t>
          </a:r>
          <a:r>
            <a:rPr lang="el-GR" sz="2200" b="1" i="1" kern="1200" dirty="0"/>
            <a:t> </a:t>
          </a:r>
          <a:r>
            <a:rPr lang="el-GR" sz="2200" b="1" i="1" kern="1200" dirty="0" err="1"/>
            <a:t>Εκπ</a:t>
          </a:r>
          <a:r>
            <a:rPr lang="el-GR" sz="2200" b="1" i="1" kern="1200" dirty="0"/>
            <a:t>/</a:t>
          </a:r>
          <a:r>
            <a:rPr lang="el-GR" sz="2200" b="1" i="1" kern="1200" dirty="0" err="1"/>
            <a:t>σης</a:t>
          </a:r>
          <a:endParaRPr lang="el-GR" sz="2200" i="1" kern="1200" dirty="0"/>
        </a:p>
      </dsp:txBody>
      <dsp:txXfrm>
        <a:off x="25759" y="155673"/>
        <a:ext cx="8119894" cy="476152"/>
      </dsp:txXfrm>
    </dsp:sp>
    <dsp:sp modelId="{BD1108E5-166B-496C-902E-BF91CB66CB77}">
      <dsp:nvSpPr>
        <dsp:cNvPr id="0" name=""/>
        <dsp:cNvSpPr/>
      </dsp:nvSpPr>
      <dsp:spPr>
        <a:xfrm>
          <a:off x="0" y="657585"/>
          <a:ext cx="8171412" cy="1184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9442"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l-GR" sz="1700" b="1" i="1" kern="1200"/>
            <a:t>15</a:t>
          </a:r>
          <a:r>
            <a:rPr lang="el-GR" sz="1700" i="1" kern="1200"/>
            <a:t> </a:t>
          </a:r>
          <a:r>
            <a:rPr lang="en-US" sz="1700" i="1" kern="1200"/>
            <a:t> </a:t>
          </a:r>
          <a:r>
            <a:rPr lang="el-GR" sz="1700" i="1" kern="1200"/>
            <a:t>άντρες, </a:t>
          </a:r>
          <a:r>
            <a:rPr lang="el-GR" sz="1700" b="1" i="1" kern="1200"/>
            <a:t>15</a:t>
          </a:r>
          <a:r>
            <a:rPr lang="el-GR" sz="1700" i="1" kern="1200"/>
            <a:t> γυναίκες</a:t>
          </a:r>
          <a:endParaRPr lang="el-GR" sz="1700" kern="1200"/>
        </a:p>
        <a:p>
          <a:pPr marL="171450" lvl="1" indent="-171450" algn="l" defTabSz="755650">
            <a:lnSpc>
              <a:spcPct val="90000"/>
            </a:lnSpc>
            <a:spcBef>
              <a:spcPct val="0"/>
            </a:spcBef>
            <a:spcAft>
              <a:spcPct val="20000"/>
            </a:spcAft>
            <a:buChar char="•"/>
          </a:pPr>
          <a:r>
            <a:rPr lang="el-GR" sz="1700" b="1" i="1" kern="1200" dirty="0"/>
            <a:t>25</a:t>
          </a:r>
          <a:r>
            <a:rPr lang="el-GR" sz="1700" i="1" kern="1200" dirty="0"/>
            <a:t> αναπληρωτές, </a:t>
          </a:r>
          <a:r>
            <a:rPr lang="el-GR" sz="1700" b="1" i="1" kern="1200" dirty="0"/>
            <a:t>5</a:t>
          </a:r>
          <a:r>
            <a:rPr lang="el-GR" sz="1700" i="1" kern="1200" dirty="0"/>
            <a:t> μόνιμα διορισμένοι</a:t>
          </a:r>
          <a:endParaRPr lang="el-GR" sz="1700" kern="1200" dirty="0"/>
        </a:p>
        <a:p>
          <a:pPr marL="171450" lvl="1" indent="-171450" algn="l" defTabSz="755650">
            <a:lnSpc>
              <a:spcPct val="90000"/>
            </a:lnSpc>
            <a:spcBef>
              <a:spcPct val="0"/>
            </a:spcBef>
            <a:spcAft>
              <a:spcPct val="20000"/>
            </a:spcAft>
            <a:buChar char="•"/>
          </a:pPr>
          <a:r>
            <a:rPr lang="el-GR" sz="1700" b="1" i="1" kern="1200" dirty="0"/>
            <a:t>7</a:t>
          </a:r>
          <a:r>
            <a:rPr lang="el-GR" sz="1700" i="1" kern="1200" dirty="0"/>
            <a:t> </a:t>
          </a:r>
          <a:r>
            <a:rPr lang="el-GR" sz="1700" i="1" kern="1200" dirty="0" err="1"/>
            <a:t>εκπ</a:t>
          </a:r>
          <a:r>
            <a:rPr lang="el-GR" sz="1700" i="1" kern="1200" dirty="0"/>
            <a:t>/</a:t>
          </a:r>
          <a:r>
            <a:rPr lang="el-GR" sz="1700" i="1" kern="1200" dirty="0" err="1"/>
            <a:t>κοι</a:t>
          </a:r>
          <a:r>
            <a:rPr lang="el-GR" sz="1700" i="1" kern="1200" dirty="0"/>
            <a:t> έως 30 ετών, </a:t>
          </a:r>
          <a:r>
            <a:rPr lang="el-GR" sz="1700" b="1" i="1" kern="1200" dirty="0"/>
            <a:t>23</a:t>
          </a:r>
          <a:r>
            <a:rPr lang="el-GR" sz="1700" i="1" kern="1200" dirty="0"/>
            <a:t> </a:t>
          </a:r>
          <a:r>
            <a:rPr lang="el-GR" sz="1700" i="1" kern="1200" dirty="0" err="1"/>
            <a:t>εκπ</a:t>
          </a:r>
          <a:r>
            <a:rPr lang="el-GR" sz="1700" i="1" kern="1200" dirty="0"/>
            <a:t>/</a:t>
          </a:r>
          <a:r>
            <a:rPr lang="el-GR" sz="1700" i="1" kern="1200" dirty="0" err="1"/>
            <a:t>κοι</a:t>
          </a:r>
          <a:r>
            <a:rPr lang="el-GR" sz="1700" i="1" kern="1200" dirty="0"/>
            <a:t> άνω των 30 ετών</a:t>
          </a:r>
          <a:endParaRPr lang="el-GR" sz="1700" kern="1200" dirty="0"/>
        </a:p>
        <a:p>
          <a:pPr marL="171450" lvl="1" indent="-171450" algn="l" defTabSz="755650">
            <a:lnSpc>
              <a:spcPct val="90000"/>
            </a:lnSpc>
            <a:spcBef>
              <a:spcPct val="0"/>
            </a:spcBef>
            <a:spcAft>
              <a:spcPct val="20000"/>
            </a:spcAft>
            <a:buChar char="•"/>
          </a:pPr>
          <a:r>
            <a:rPr lang="el-GR" sz="1700" b="1" i="1" kern="1200"/>
            <a:t>9</a:t>
          </a:r>
          <a:r>
            <a:rPr lang="el-GR" sz="1700" i="1" kern="1200"/>
            <a:t> εκπ/κοι με προϋπηρεσία έως 9 έτη, </a:t>
          </a:r>
          <a:r>
            <a:rPr lang="el-GR" sz="1700" b="1" i="1" kern="1200"/>
            <a:t>21</a:t>
          </a:r>
          <a:r>
            <a:rPr lang="el-GR" sz="1700" i="1" kern="1200"/>
            <a:t> εκπ/κοι με προϋπηρεσία άνω των 10 ετών</a:t>
          </a:r>
          <a:endParaRPr lang="el-GR" sz="1700" kern="1200"/>
        </a:p>
      </dsp:txBody>
      <dsp:txXfrm>
        <a:off x="0" y="657585"/>
        <a:ext cx="8171412" cy="1184040"/>
      </dsp:txXfrm>
    </dsp:sp>
    <dsp:sp modelId="{3EC7A422-A19D-4779-8D3C-2E51427C23BE}">
      <dsp:nvSpPr>
        <dsp:cNvPr id="0" name=""/>
        <dsp:cNvSpPr/>
      </dsp:nvSpPr>
      <dsp:spPr>
        <a:xfrm>
          <a:off x="0" y="1781890"/>
          <a:ext cx="8171412" cy="527670"/>
        </a:xfrm>
        <a:prstGeom prst="roundRect">
          <a:avLst/>
        </a:prstGeom>
        <a:solidFill>
          <a:srgbClr val="931B1B"/>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dirty="0"/>
            <a:t>Χρόνος διεξαγωγής: </a:t>
          </a:r>
          <a:r>
            <a:rPr lang="el-GR" sz="2200" b="1" i="1" kern="1200" dirty="0"/>
            <a:t>Νοέμβριος 2019</a:t>
          </a:r>
        </a:p>
      </dsp:txBody>
      <dsp:txXfrm>
        <a:off x="25759" y="1807649"/>
        <a:ext cx="8119894" cy="4761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0F3733-275C-454E-80BA-E9D204EF8E08}">
      <dsp:nvSpPr>
        <dsp:cNvPr id="0" name=""/>
        <dsp:cNvSpPr/>
      </dsp:nvSpPr>
      <dsp:spPr>
        <a:xfrm>
          <a:off x="7668235" y="1641924"/>
          <a:ext cx="91440" cy="305504"/>
        </a:xfrm>
        <a:custGeom>
          <a:avLst/>
          <a:gdLst/>
          <a:ahLst/>
          <a:cxnLst/>
          <a:rect l="0" t="0" r="0" b="0"/>
          <a:pathLst>
            <a:path>
              <a:moveTo>
                <a:pt x="45720" y="0"/>
              </a:moveTo>
              <a:lnTo>
                <a:pt x="45720" y="30550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EF8732-D83E-405B-A066-34D2DBE57CDA}">
      <dsp:nvSpPr>
        <dsp:cNvPr id="0" name=""/>
        <dsp:cNvSpPr/>
      </dsp:nvSpPr>
      <dsp:spPr>
        <a:xfrm>
          <a:off x="4325264" y="669386"/>
          <a:ext cx="3388690" cy="305504"/>
        </a:xfrm>
        <a:custGeom>
          <a:avLst/>
          <a:gdLst/>
          <a:ahLst/>
          <a:cxnLst/>
          <a:rect l="0" t="0" r="0" b="0"/>
          <a:pathLst>
            <a:path>
              <a:moveTo>
                <a:pt x="0" y="0"/>
              </a:moveTo>
              <a:lnTo>
                <a:pt x="0" y="208192"/>
              </a:lnTo>
              <a:lnTo>
                <a:pt x="3388690" y="208192"/>
              </a:lnTo>
              <a:lnTo>
                <a:pt x="3388690" y="30550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51837D-B91E-475B-BD9A-2E2135C61ACB}">
      <dsp:nvSpPr>
        <dsp:cNvPr id="0" name=""/>
        <dsp:cNvSpPr/>
      </dsp:nvSpPr>
      <dsp:spPr>
        <a:xfrm>
          <a:off x="5811748" y="1641924"/>
          <a:ext cx="91440" cy="305504"/>
        </a:xfrm>
        <a:custGeom>
          <a:avLst/>
          <a:gdLst/>
          <a:ahLst/>
          <a:cxnLst/>
          <a:rect l="0" t="0" r="0" b="0"/>
          <a:pathLst>
            <a:path>
              <a:moveTo>
                <a:pt x="45720" y="0"/>
              </a:moveTo>
              <a:lnTo>
                <a:pt x="45720" y="30550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3EFE5F-5640-4FCB-BAD5-F9DDCF5FCD4E}">
      <dsp:nvSpPr>
        <dsp:cNvPr id="0" name=""/>
        <dsp:cNvSpPr/>
      </dsp:nvSpPr>
      <dsp:spPr>
        <a:xfrm>
          <a:off x="4325264" y="669386"/>
          <a:ext cx="1532203" cy="305504"/>
        </a:xfrm>
        <a:custGeom>
          <a:avLst/>
          <a:gdLst/>
          <a:ahLst/>
          <a:cxnLst/>
          <a:rect l="0" t="0" r="0" b="0"/>
          <a:pathLst>
            <a:path>
              <a:moveTo>
                <a:pt x="0" y="0"/>
              </a:moveTo>
              <a:lnTo>
                <a:pt x="0" y="208192"/>
              </a:lnTo>
              <a:lnTo>
                <a:pt x="1532203" y="208192"/>
              </a:lnTo>
              <a:lnTo>
                <a:pt x="1532203" y="30550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F7B40A-0A8D-42DD-8B05-99DD269787C3}">
      <dsp:nvSpPr>
        <dsp:cNvPr id="0" name=""/>
        <dsp:cNvSpPr/>
      </dsp:nvSpPr>
      <dsp:spPr>
        <a:xfrm>
          <a:off x="4079676" y="1641924"/>
          <a:ext cx="91440" cy="305504"/>
        </a:xfrm>
        <a:custGeom>
          <a:avLst/>
          <a:gdLst/>
          <a:ahLst/>
          <a:cxnLst/>
          <a:rect l="0" t="0" r="0" b="0"/>
          <a:pathLst>
            <a:path>
              <a:moveTo>
                <a:pt x="45720" y="0"/>
              </a:moveTo>
              <a:lnTo>
                <a:pt x="45720" y="30550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1BDB47-F246-40A3-B280-4C3F862F46F7}">
      <dsp:nvSpPr>
        <dsp:cNvPr id="0" name=""/>
        <dsp:cNvSpPr/>
      </dsp:nvSpPr>
      <dsp:spPr>
        <a:xfrm>
          <a:off x="4125396" y="669386"/>
          <a:ext cx="199868" cy="305504"/>
        </a:xfrm>
        <a:custGeom>
          <a:avLst/>
          <a:gdLst/>
          <a:ahLst/>
          <a:cxnLst/>
          <a:rect l="0" t="0" r="0" b="0"/>
          <a:pathLst>
            <a:path>
              <a:moveTo>
                <a:pt x="199868" y="0"/>
              </a:moveTo>
              <a:lnTo>
                <a:pt x="199868" y="208192"/>
              </a:lnTo>
              <a:lnTo>
                <a:pt x="0" y="208192"/>
              </a:lnTo>
              <a:lnTo>
                <a:pt x="0" y="30550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35D866C-DD99-411E-B432-5F8879734BCE}">
      <dsp:nvSpPr>
        <dsp:cNvPr id="0" name=""/>
        <dsp:cNvSpPr/>
      </dsp:nvSpPr>
      <dsp:spPr>
        <a:xfrm>
          <a:off x="2410221" y="1641924"/>
          <a:ext cx="91440" cy="305504"/>
        </a:xfrm>
        <a:custGeom>
          <a:avLst/>
          <a:gdLst/>
          <a:ahLst/>
          <a:cxnLst/>
          <a:rect l="0" t="0" r="0" b="0"/>
          <a:pathLst>
            <a:path>
              <a:moveTo>
                <a:pt x="45720" y="0"/>
              </a:moveTo>
              <a:lnTo>
                <a:pt x="45720" y="30550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F786E8-630F-432C-AE74-8BD21E493906}">
      <dsp:nvSpPr>
        <dsp:cNvPr id="0" name=""/>
        <dsp:cNvSpPr/>
      </dsp:nvSpPr>
      <dsp:spPr>
        <a:xfrm>
          <a:off x="2455941" y="669386"/>
          <a:ext cx="1869323" cy="305504"/>
        </a:xfrm>
        <a:custGeom>
          <a:avLst/>
          <a:gdLst/>
          <a:ahLst/>
          <a:cxnLst/>
          <a:rect l="0" t="0" r="0" b="0"/>
          <a:pathLst>
            <a:path>
              <a:moveTo>
                <a:pt x="1869323" y="0"/>
              </a:moveTo>
              <a:lnTo>
                <a:pt x="1869323" y="208192"/>
              </a:lnTo>
              <a:lnTo>
                <a:pt x="0" y="208192"/>
              </a:lnTo>
              <a:lnTo>
                <a:pt x="0" y="30550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3AF4DA-012C-4CBC-BDF5-267ABFFFF22B}">
      <dsp:nvSpPr>
        <dsp:cNvPr id="0" name=""/>
        <dsp:cNvSpPr/>
      </dsp:nvSpPr>
      <dsp:spPr>
        <a:xfrm>
          <a:off x="709925" y="1641924"/>
          <a:ext cx="91440" cy="305504"/>
        </a:xfrm>
        <a:custGeom>
          <a:avLst/>
          <a:gdLst/>
          <a:ahLst/>
          <a:cxnLst/>
          <a:rect l="0" t="0" r="0" b="0"/>
          <a:pathLst>
            <a:path>
              <a:moveTo>
                <a:pt x="45720" y="0"/>
              </a:moveTo>
              <a:lnTo>
                <a:pt x="45720" y="30550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69D6D30-1273-4785-893A-DA2C381F4278}">
      <dsp:nvSpPr>
        <dsp:cNvPr id="0" name=""/>
        <dsp:cNvSpPr/>
      </dsp:nvSpPr>
      <dsp:spPr>
        <a:xfrm>
          <a:off x="755645" y="669386"/>
          <a:ext cx="3569619" cy="305504"/>
        </a:xfrm>
        <a:custGeom>
          <a:avLst/>
          <a:gdLst/>
          <a:ahLst/>
          <a:cxnLst/>
          <a:rect l="0" t="0" r="0" b="0"/>
          <a:pathLst>
            <a:path>
              <a:moveTo>
                <a:pt x="3569619" y="0"/>
              </a:moveTo>
              <a:lnTo>
                <a:pt x="3569619" y="208192"/>
              </a:lnTo>
              <a:lnTo>
                <a:pt x="0" y="208192"/>
              </a:lnTo>
              <a:lnTo>
                <a:pt x="0" y="30550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07B001-CB29-48DF-A15C-B86B85E0C841}">
      <dsp:nvSpPr>
        <dsp:cNvPr id="0" name=""/>
        <dsp:cNvSpPr/>
      </dsp:nvSpPr>
      <dsp:spPr>
        <a:xfrm>
          <a:off x="2756497" y="2353"/>
          <a:ext cx="3137534" cy="66703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B9094D8-149F-453A-B47E-05D232B096E1}">
      <dsp:nvSpPr>
        <dsp:cNvPr id="0" name=""/>
        <dsp:cNvSpPr/>
      </dsp:nvSpPr>
      <dsp:spPr>
        <a:xfrm>
          <a:off x="2873213" y="113234"/>
          <a:ext cx="3137534" cy="667033"/>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b="1" kern="1200" dirty="0">
              <a:latin typeface="Times New Roman" panose="02020603050405020304" pitchFamily="18" charset="0"/>
              <a:cs typeface="Times New Roman" panose="02020603050405020304" pitchFamily="18" charset="0"/>
            </a:rPr>
            <a:t>Σχεδιασμός του ΕΥ</a:t>
          </a:r>
        </a:p>
      </dsp:txBody>
      <dsp:txXfrm>
        <a:off x="2892750" y="132771"/>
        <a:ext cx="3098460" cy="627959"/>
      </dsp:txXfrm>
    </dsp:sp>
    <dsp:sp modelId="{B609B8CB-CDD9-422D-85D5-8F3FC78E833D}">
      <dsp:nvSpPr>
        <dsp:cNvPr id="0" name=""/>
        <dsp:cNvSpPr/>
      </dsp:nvSpPr>
      <dsp:spPr>
        <a:xfrm>
          <a:off x="121160" y="974891"/>
          <a:ext cx="1268970" cy="667033"/>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727904B-2F7F-49C9-B966-2FD1BAAACC0A}">
      <dsp:nvSpPr>
        <dsp:cNvPr id="0" name=""/>
        <dsp:cNvSpPr/>
      </dsp:nvSpPr>
      <dsp:spPr>
        <a:xfrm>
          <a:off x="237876" y="1085771"/>
          <a:ext cx="1268970" cy="667033"/>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latin typeface="Times New Roman" panose="02020603050405020304" pitchFamily="18" charset="0"/>
              <a:cs typeface="Times New Roman" panose="02020603050405020304" pitchFamily="18" charset="0"/>
            </a:rPr>
            <a:t>Οργάνωση και δομή</a:t>
          </a:r>
        </a:p>
      </dsp:txBody>
      <dsp:txXfrm>
        <a:off x="257413" y="1105308"/>
        <a:ext cx="1229896" cy="627959"/>
      </dsp:txXfrm>
    </dsp:sp>
    <dsp:sp modelId="{98C5977B-27E6-47F9-B35A-E869EFA53918}">
      <dsp:nvSpPr>
        <dsp:cNvPr id="0" name=""/>
        <dsp:cNvSpPr/>
      </dsp:nvSpPr>
      <dsp:spPr>
        <a:xfrm>
          <a:off x="100787" y="1947429"/>
          <a:ext cx="1309716" cy="2246614"/>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150B2B6-AD0B-4693-B267-F945FD56FA8D}">
      <dsp:nvSpPr>
        <dsp:cNvPr id="0" name=""/>
        <dsp:cNvSpPr/>
      </dsp:nvSpPr>
      <dsp:spPr>
        <a:xfrm>
          <a:off x="217503" y="2058309"/>
          <a:ext cx="1309716" cy="2246614"/>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Font typeface="Wingdings" panose="05000000000000000000" pitchFamily="2" charset="2"/>
            <a:buNone/>
          </a:pPr>
          <a:r>
            <a:rPr lang="el-GR" sz="1400" i="1" kern="1200" dirty="0">
              <a:latin typeface="Times New Roman" panose="02020603050405020304" pitchFamily="18" charset="0"/>
              <a:cs typeface="Times New Roman" panose="02020603050405020304" pitchFamily="18" charset="0"/>
            </a:rPr>
            <a:t>Σωστά </a:t>
          </a:r>
          <a:r>
            <a:rPr lang="el-GR" sz="1400" b="1" i="1" kern="1200" dirty="0">
              <a:latin typeface="Times New Roman" panose="02020603050405020304" pitchFamily="18" charset="0"/>
              <a:cs typeface="Times New Roman" panose="02020603050405020304" pitchFamily="18" charset="0"/>
            </a:rPr>
            <a:t>δομημένο</a:t>
          </a:r>
          <a:br>
            <a:rPr lang="el-GR" sz="1400" i="1" kern="1200" dirty="0">
              <a:latin typeface="Times New Roman" panose="02020603050405020304" pitchFamily="18" charset="0"/>
              <a:cs typeface="Times New Roman" panose="02020603050405020304" pitchFamily="18" charset="0"/>
            </a:rPr>
          </a:br>
          <a:br>
            <a:rPr lang="el-GR" sz="1400" i="1" kern="1200" dirty="0">
              <a:latin typeface="Times New Roman" panose="02020603050405020304" pitchFamily="18" charset="0"/>
              <a:cs typeface="Times New Roman" panose="02020603050405020304" pitchFamily="18" charset="0"/>
            </a:rPr>
          </a:br>
          <a:r>
            <a:rPr lang="el-GR" sz="1400" b="1" i="1" kern="1200" dirty="0">
              <a:latin typeface="Times New Roman" panose="02020603050405020304" pitchFamily="18" charset="0"/>
              <a:cs typeface="Times New Roman" panose="02020603050405020304" pitchFamily="18" charset="0"/>
            </a:rPr>
            <a:t>Εύκολη μετάβαση </a:t>
          </a:r>
          <a:r>
            <a:rPr lang="el-GR" sz="1400" i="1" kern="1200" dirty="0">
              <a:latin typeface="Times New Roman" panose="02020603050405020304" pitchFamily="18" charset="0"/>
              <a:cs typeface="Times New Roman" panose="02020603050405020304" pitchFamily="18" charset="0"/>
            </a:rPr>
            <a:t>μεταξύ ενοτήτων</a:t>
          </a:r>
          <a:br>
            <a:rPr lang="el-GR" sz="1400" i="1" kern="1200" dirty="0">
              <a:latin typeface="Times New Roman" panose="02020603050405020304" pitchFamily="18" charset="0"/>
              <a:cs typeface="Times New Roman" panose="02020603050405020304" pitchFamily="18" charset="0"/>
            </a:rPr>
          </a:br>
          <a:br>
            <a:rPr lang="el-GR" sz="1400" i="1" kern="1200" dirty="0">
              <a:latin typeface="Times New Roman" panose="02020603050405020304" pitchFamily="18" charset="0"/>
              <a:cs typeface="Times New Roman" panose="02020603050405020304" pitchFamily="18" charset="0"/>
            </a:rPr>
          </a:br>
          <a:r>
            <a:rPr lang="el-GR" sz="1400" b="1" i="1" kern="1200" dirty="0">
              <a:latin typeface="Times New Roman" panose="02020603050405020304" pitchFamily="18" charset="0"/>
              <a:cs typeface="Times New Roman" panose="02020603050405020304" pitchFamily="18" charset="0"/>
            </a:rPr>
            <a:t>Ύλη χωρισμένη </a:t>
          </a:r>
          <a:r>
            <a:rPr lang="el-GR" sz="1400" i="1" kern="1200" dirty="0">
              <a:latin typeface="Times New Roman" panose="02020603050405020304" pitchFamily="18" charset="0"/>
              <a:cs typeface="Times New Roman" panose="02020603050405020304" pitchFamily="18" charset="0"/>
            </a:rPr>
            <a:t>σε μικρά κομμάτια</a:t>
          </a:r>
        </a:p>
      </dsp:txBody>
      <dsp:txXfrm>
        <a:off x="255863" y="2096669"/>
        <a:ext cx="1232996" cy="2169894"/>
      </dsp:txXfrm>
    </dsp:sp>
    <dsp:sp modelId="{47D5B863-514F-48AF-8C84-DEA7E19701A1}">
      <dsp:nvSpPr>
        <dsp:cNvPr id="0" name=""/>
        <dsp:cNvSpPr/>
      </dsp:nvSpPr>
      <dsp:spPr>
        <a:xfrm>
          <a:off x="1805647" y="974891"/>
          <a:ext cx="1300588" cy="667033"/>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2831B4-AE88-42B3-9725-5F7F48E04A28}">
      <dsp:nvSpPr>
        <dsp:cNvPr id="0" name=""/>
        <dsp:cNvSpPr/>
      </dsp:nvSpPr>
      <dsp:spPr>
        <a:xfrm>
          <a:off x="1922363" y="1085771"/>
          <a:ext cx="1300588" cy="667033"/>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latin typeface="Times New Roman" panose="02020603050405020304" pitchFamily="18" charset="0"/>
              <a:cs typeface="Times New Roman" panose="02020603050405020304" pitchFamily="18" charset="0"/>
            </a:rPr>
            <a:t>Σαφήνεια</a:t>
          </a:r>
        </a:p>
      </dsp:txBody>
      <dsp:txXfrm>
        <a:off x="1941900" y="1105308"/>
        <a:ext cx="1261514" cy="627959"/>
      </dsp:txXfrm>
    </dsp:sp>
    <dsp:sp modelId="{A3636D89-D0BA-427D-9EAB-A17EB1036752}">
      <dsp:nvSpPr>
        <dsp:cNvPr id="0" name=""/>
        <dsp:cNvSpPr/>
      </dsp:nvSpPr>
      <dsp:spPr>
        <a:xfrm>
          <a:off x="1643936" y="1947429"/>
          <a:ext cx="1624010" cy="2072965"/>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3555ACB-0059-47E2-B8F5-E46A628EE651}">
      <dsp:nvSpPr>
        <dsp:cNvPr id="0" name=""/>
        <dsp:cNvSpPr/>
      </dsp:nvSpPr>
      <dsp:spPr>
        <a:xfrm>
          <a:off x="1760652" y="2058309"/>
          <a:ext cx="1624010" cy="2072965"/>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b="1" i="1" kern="1200" dirty="0">
              <a:latin typeface="Times New Roman" panose="02020603050405020304" pitchFamily="18" charset="0"/>
              <a:cs typeface="Times New Roman" panose="02020603050405020304" pitchFamily="18" charset="0"/>
            </a:rPr>
            <a:t>Σαφώς διατυπωμένα </a:t>
          </a:r>
          <a:r>
            <a:rPr lang="el-GR" sz="1400" i="1" kern="1200" dirty="0">
              <a:latin typeface="Times New Roman" panose="02020603050405020304" pitchFamily="18" charset="0"/>
              <a:cs typeface="Times New Roman" panose="02020603050405020304" pitchFamily="18" charset="0"/>
            </a:rPr>
            <a:t>όλα</a:t>
          </a:r>
          <a:br>
            <a:rPr lang="el-GR" sz="1400" i="1" kern="1200" dirty="0">
              <a:latin typeface="Times New Roman" panose="02020603050405020304" pitchFamily="18" charset="0"/>
              <a:cs typeface="Times New Roman" panose="02020603050405020304" pitchFamily="18" charset="0"/>
            </a:rPr>
          </a:br>
          <a:br>
            <a:rPr lang="el-GR" sz="1400" i="1" kern="1200" dirty="0">
              <a:latin typeface="Times New Roman" panose="02020603050405020304" pitchFamily="18" charset="0"/>
              <a:cs typeface="Times New Roman" panose="02020603050405020304" pitchFamily="18" charset="0"/>
            </a:rPr>
          </a:br>
          <a:r>
            <a:rPr lang="el-GR" sz="1400" i="1" kern="1200" dirty="0">
              <a:latin typeface="Times New Roman" panose="02020603050405020304" pitchFamily="18" charset="0"/>
              <a:cs typeface="Times New Roman" panose="02020603050405020304" pitchFamily="18" charset="0"/>
            </a:rPr>
            <a:t>Σαφής διατύπωση </a:t>
          </a:r>
          <a:r>
            <a:rPr lang="el-GR" sz="1400" b="1" i="1" kern="1200" dirty="0">
              <a:latin typeface="Times New Roman" panose="02020603050405020304" pitchFamily="18" charset="0"/>
              <a:cs typeface="Times New Roman" panose="02020603050405020304" pitchFamily="18" charset="0"/>
            </a:rPr>
            <a:t>σκοπού</a:t>
          </a:r>
          <a:r>
            <a:rPr lang="el-GR" sz="1400" i="1" kern="1200" dirty="0">
              <a:latin typeface="Times New Roman" panose="02020603050405020304" pitchFamily="18" charset="0"/>
              <a:cs typeface="Times New Roman" panose="02020603050405020304" pitchFamily="18" charset="0"/>
            </a:rPr>
            <a:t> και </a:t>
          </a:r>
          <a:r>
            <a:rPr lang="el-GR" sz="1400" b="1" i="1" kern="1200" dirty="0">
              <a:latin typeface="Times New Roman" panose="02020603050405020304" pitchFamily="18" charset="0"/>
              <a:cs typeface="Times New Roman" panose="02020603050405020304" pitchFamily="18" charset="0"/>
            </a:rPr>
            <a:t>προσδοκώμενων</a:t>
          </a:r>
          <a:r>
            <a:rPr lang="el-GR" sz="1400" i="1" kern="1200" dirty="0">
              <a:latin typeface="Times New Roman" panose="02020603050405020304" pitchFamily="18" charset="0"/>
              <a:cs typeface="Times New Roman" panose="02020603050405020304" pitchFamily="18" charset="0"/>
            </a:rPr>
            <a:t> </a:t>
          </a:r>
          <a:r>
            <a:rPr lang="el-GR" sz="1400" b="1" i="1" kern="1200" dirty="0">
              <a:latin typeface="Times New Roman" panose="02020603050405020304" pitchFamily="18" charset="0"/>
              <a:cs typeface="Times New Roman" panose="02020603050405020304" pitchFamily="18" charset="0"/>
            </a:rPr>
            <a:t>αποτελεσμάτων</a:t>
          </a:r>
          <a:r>
            <a:rPr lang="el-GR" sz="1400" i="1" kern="1200" dirty="0">
              <a:latin typeface="Times New Roman" panose="02020603050405020304" pitchFamily="18" charset="0"/>
              <a:cs typeface="Times New Roman" panose="02020603050405020304" pitchFamily="18" charset="0"/>
            </a:rPr>
            <a:t> κάθε ενότητας</a:t>
          </a:r>
        </a:p>
      </dsp:txBody>
      <dsp:txXfrm>
        <a:off x="1808218" y="2105875"/>
        <a:ext cx="1528878" cy="1977833"/>
      </dsp:txXfrm>
    </dsp:sp>
    <dsp:sp modelId="{7E3984E1-2FE8-4D12-BDC3-1ABD49F34271}">
      <dsp:nvSpPr>
        <dsp:cNvPr id="0" name=""/>
        <dsp:cNvSpPr/>
      </dsp:nvSpPr>
      <dsp:spPr>
        <a:xfrm>
          <a:off x="3339668" y="974891"/>
          <a:ext cx="1571456" cy="667033"/>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E91E1E3-8931-4264-A6AC-765B45984AA3}">
      <dsp:nvSpPr>
        <dsp:cNvPr id="0" name=""/>
        <dsp:cNvSpPr/>
      </dsp:nvSpPr>
      <dsp:spPr>
        <a:xfrm>
          <a:off x="3456384" y="1085771"/>
          <a:ext cx="1571456" cy="667033"/>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latin typeface="Times New Roman" panose="02020603050405020304" pitchFamily="18" charset="0"/>
              <a:cs typeface="Times New Roman" panose="02020603050405020304" pitchFamily="18" charset="0"/>
            </a:rPr>
            <a:t>Χρηστικότητα πλατφόρμας</a:t>
          </a:r>
        </a:p>
      </dsp:txBody>
      <dsp:txXfrm>
        <a:off x="3475921" y="1105308"/>
        <a:ext cx="1532382" cy="627959"/>
      </dsp:txXfrm>
    </dsp:sp>
    <dsp:sp modelId="{A22346A3-3101-4733-803C-EFDEB9B60226}">
      <dsp:nvSpPr>
        <dsp:cNvPr id="0" name=""/>
        <dsp:cNvSpPr/>
      </dsp:nvSpPr>
      <dsp:spPr>
        <a:xfrm>
          <a:off x="3600173" y="1947429"/>
          <a:ext cx="1050445" cy="667033"/>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7060155-CC68-4246-A77C-24626A9CBE97}">
      <dsp:nvSpPr>
        <dsp:cNvPr id="0" name=""/>
        <dsp:cNvSpPr/>
      </dsp:nvSpPr>
      <dsp:spPr>
        <a:xfrm>
          <a:off x="3716889" y="2058309"/>
          <a:ext cx="1050445" cy="667033"/>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b="1" i="1" kern="1200" dirty="0">
              <a:latin typeface="Times New Roman" panose="02020603050405020304" pitchFamily="18" charset="0"/>
              <a:cs typeface="Times New Roman" panose="02020603050405020304" pitchFamily="18" charset="0"/>
            </a:rPr>
            <a:t>Εύκολη</a:t>
          </a:r>
          <a:r>
            <a:rPr lang="el-GR" sz="1400" i="1" kern="1200" dirty="0">
              <a:latin typeface="Times New Roman" panose="02020603050405020304" pitchFamily="18" charset="0"/>
              <a:cs typeface="Times New Roman" panose="02020603050405020304" pitchFamily="18" charset="0"/>
            </a:rPr>
            <a:t> στη </a:t>
          </a:r>
          <a:r>
            <a:rPr lang="el-GR" sz="1400" b="1" i="1" kern="1200" dirty="0">
              <a:latin typeface="Times New Roman" panose="02020603050405020304" pitchFamily="18" charset="0"/>
              <a:cs typeface="Times New Roman" panose="02020603050405020304" pitchFamily="18" charset="0"/>
            </a:rPr>
            <a:t>χρήση</a:t>
          </a:r>
        </a:p>
      </dsp:txBody>
      <dsp:txXfrm>
        <a:off x="3736426" y="2077846"/>
        <a:ext cx="1011371" cy="627959"/>
      </dsp:txXfrm>
    </dsp:sp>
    <dsp:sp modelId="{AFCC0B38-1D8E-4356-8740-1DB64C565331}">
      <dsp:nvSpPr>
        <dsp:cNvPr id="0" name=""/>
        <dsp:cNvSpPr/>
      </dsp:nvSpPr>
      <dsp:spPr>
        <a:xfrm>
          <a:off x="5144557" y="974891"/>
          <a:ext cx="1425822" cy="667033"/>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763FD46-2E11-4246-A6FD-47214ADB1404}">
      <dsp:nvSpPr>
        <dsp:cNvPr id="0" name=""/>
        <dsp:cNvSpPr/>
      </dsp:nvSpPr>
      <dsp:spPr>
        <a:xfrm>
          <a:off x="5261273" y="1085771"/>
          <a:ext cx="1425822" cy="667033"/>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latin typeface="Times New Roman" panose="02020603050405020304" pitchFamily="18" charset="0"/>
              <a:cs typeface="Times New Roman" panose="02020603050405020304" pitchFamily="18" charset="0"/>
            </a:rPr>
            <a:t>Δυνατότητες επικοινωνίας</a:t>
          </a:r>
        </a:p>
      </dsp:txBody>
      <dsp:txXfrm>
        <a:off x="5280810" y="1105308"/>
        <a:ext cx="1386748" cy="627959"/>
      </dsp:txXfrm>
    </dsp:sp>
    <dsp:sp modelId="{8C5AB961-279B-49B1-BB85-22081E80DA7D}">
      <dsp:nvSpPr>
        <dsp:cNvPr id="0" name=""/>
        <dsp:cNvSpPr/>
      </dsp:nvSpPr>
      <dsp:spPr>
        <a:xfrm>
          <a:off x="5123427" y="1947429"/>
          <a:ext cx="1468082" cy="1812222"/>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AEEB7B5-071D-4CC8-9700-B65E73F7529B}">
      <dsp:nvSpPr>
        <dsp:cNvPr id="0" name=""/>
        <dsp:cNvSpPr/>
      </dsp:nvSpPr>
      <dsp:spPr>
        <a:xfrm>
          <a:off x="5240143" y="2058309"/>
          <a:ext cx="1468082" cy="1812222"/>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l-GR" sz="1600" i="1" kern="1200" dirty="0">
              <a:latin typeface="Times New Roman" panose="02020603050405020304" pitchFamily="18" charset="0"/>
              <a:cs typeface="Times New Roman" panose="02020603050405020304" pitchFamily="18" charset="0"/>
            </a:rPr>
            <a:t>Παρέχονται μέσω </a:t>
          </a:r>
          <a:r>
            <a:rPr lang="en-US" sz="1600" b="1" i="1" kern="1200" dirty="0">
              <a:latin typeface="Times New Roman" panose="02020603050405020304" pitchFamily="18" charset="0"/>
              <a:cs typeface="Times New Roman" panose="02020603050405020304" pitchFamily="18" charset="0"/>
            </a:rPr>
            <a:t>chat</a:t>
          </a:r>
          <a:r>
            <a:rPr lang="en-US" sz="1600" i="1" kern="1200" dirty="0">
              <a:latin typeface="Times New Roman" panose="02020603050405020304" pitchFamily="18" charset="0"/>
              <a:cs typeface="Times New Roman" panose="02020603050405020304" pitchFamily="18" charset="0"/>
            </a:rPr>
            <a:t> </a:t>
          </a:r>
          <a:r>
            <a:rPr lang="el-GR" sz="1600" i="1" kern="1200" dirty="0">
              <a:latin typeface="Times New Roman" panose="02020603050405020304" pitchFamily="18" charset="0"/>
              <a:cs typeface="Times New Roman" panose="02020603050405020304" pitchFamily="18" charset="0"/>
            </a:rPr>
            <a:t>αλλά και </a:t>
          </a:r>
          <a:r>
            <a:rPr lang="el-GR" sz="1600" b="1" i="1" kern="1200" dirty="0">
              <a:latin typeface="Times New Roman" panose="02020603050405020304" pitchFamily="18" charset="0"/>
              <a:cs typeface="Times New Roman" panose="02020603050405020304" pitchFamily="18" charset="0"/>
            </a:rPr>
            <a:t>ομάδων συζητήσεων</a:t>
          </a:r>
        </a:p>
      </dsp:txBody>
      <dsp:txXfrm>
        <a:off x="5283142" y="2101308"/>
        <a:ext cx="1382084" cy="1726224"/>
      </dsp:txXfrm>
    </dsp:sp>
    <dsp:sp modelId="{A1CE559B-6465-487A-9491-35BECFE09DEC}">
      <dsp:nvSpPr>
        <dsp:cNvPr id="0" name=""/>
        <dsp:cNvSpPr/>
      </dsp:nvSpPr>
      <dsp:spPr>
        <a:xfrm>
          <a:off x="6898541" y="974891"/>
          <a:ext cx="1630827" cy="667033"/>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6A771FF-0C11-422B-814A-AD6A6D531916}">
      <dsp:nvSpPr>
        <dsp:cNvPr id="0" name=""/>
        <dsp:cNvSpPr/>
      </dsp:nvSpPr>
      <dsp:spPr>
        <a:xfrm>
          <a:off x="7015257" y="1085771"/>
          <a:ext cx="1630827" cy="667033"/>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latin typeface="Times New Roman" panose="02020603050405020304" pitchFamily="18" charset="0"/>
              <a:cs typeface="Times New Roman" panose="02020603050405020304" pitchFamily="18" charset="0"/>
            </a:rPr>
            <a:t>Φιλικότητα περιβάλλοντος</a:t>
          </a:r>
        </a:p>
      </dsp:txBody>
      <dsp:txXfrm>
        <a:off x="7034794" y="1105308"/>
        <a:ext cx="1591753" cy="627959"/>
      </dsp:txXfrm>
    </dsp:sp>
    <dsp:sp modelId="{4C2E9EA3-10E5-4EA7-BA3D-93B8121B8760}">
      <dsp:nvSpPr>
        <dsp:cNvPr id="0" name=""/>
        <dsp:cNvSpPr/>
      </dsp:nvSpPr>
      <dsp:spPr>
        <a:xfrm>
          <a:off x="6824942" y="1947429"/>
          <a:ext cx="1778026" cy="3267928"/>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EF237C5-24A0-4FFE-ACC5-20F6419EE318}">
      <dsp:nvSpPr>
        <dsp:cNvPr id="0" name=""/>
        <dsp:cNvSpPr/>
      </dsp:nvSpPr>
      <dsp:spPr>
        <a:xfrm>
          <a:off x="6941658" y="2058309"/>
          <a:ext cx="1778026" cy="326792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l-GR" sz="1600" b="1" i="1" kern="1200" dirty="0">
              <a:latin typeface="Times New Roman" panose="02020603050405020304" pitchFamily="18" charset="0"/>
              <a:cs typeface="Times New Roman" panose="02020603050405020304" pitchFamily="18" charset="0"/>
            </a:rPr>
            <a:t>Απλή</a:t>
          </a:r>
          <a:r>
            <a:rPr lang="el-GR" sz="1600" i="1" kern="1200" dirty="0">
              <a:latin typeface="Times New Roman" panose="02020603050405020304" pitchFamily="18" charset="0"/>
              <a:cs typeface="Times New Roman" panose="02020603050405020304" pitchFamily="18" charset="0"/>
            </a:rPr>
            <a:t> και </a:t>
          </a:r>
          <a:r>
            <a:rPr lang="el-GR" sz="1600" b="1" i="1" kern="1200" dirty="0">
              <a:latin typeface="Times New Roman" panose="02020603050405020304" pitchFamily="18" charset="0"/>
              <a:cs typeface="Times New Roman" panose="02020603050405020304" pitchFamily="18" charset="0"/>
            </a:rPr>
            <a:t>κατανοητή</a:t>
          </a:r>
          <a:r>
            <a:rPr lang="el-GR" sz="1600" i="1" kern="1200" dirty="0">
              <a:latin typeface="Times New Roman" panose="02020603050405020304" pitchFamily="18" charset="0"/>
              <a:cs typeface="Times New Roman" panose="02020603050405020304" pitchFamily="18" charset="0"/>
            </a:rPr>
            <a:t> γλώσσα</a:t>
          </a:r>
          <a:br>
            <a:rPr lang="el-GR" sz="1600" i="1" kern="1200" dirty="0">
              <a:latin typeface="Times New Roman" panose="02020603050405020304" pitchFamily="18" charset="0"/>
              <a:cs typeface="Times New Roman" panose="02020603050405020304" pitchFamily="18" charset="0"/>
            </a:rPr>
          </a:br>
          <a:br>
            <a:rPr lang="el-GR" sz="1600" i="1" kern="1200" dirty="0">
              <a:latin typeface="Times New Roman" panose="02020603050405020304" pitchFamily="18" charset="0"/>
              <a:cs typeface="Times New Roman" panose="02020603050405020304" pitchFamily="18" charset="0"/>
            </a:rPr>
          </a:br>
          <a:r>
            <a:rPr lang="el-GR" sz="1600" b="1" i="1" kern="1200" dirty="0">
              <a:latin typeface="Times New Roman" panose="02020603050405020304" pitchFamily="18" charset="0"/>
              <a:cs typeface="Times New Roman" panose="02020603050405020304" pitchFamily="18" charset="0"/>
            </a:rPr>
            <a:t>Φιλικό</a:t>
          </a:r>
          <a:r>
            <a:rPr lang="el-GR" sz="1600" i="1" kern="1200" dirty="0">
              <a:latin typeface="Times New Roman" panose="02020603050405020304" pitchFamily="18" charset="0"/>
              <a:cs typeface="Times New Roman" panose="02020603050405020304" pitchFamily="18" charset="0"/>
            </a:rPr>
            <a:t> ύφος </a:t>
          </a:r>
          <a:r>
            <a:rPr lang="el-GR" sz="1600" b="1" i="1" kern="1200" dirty="0">
              <a:latin typeface="Times New Roman" panose="02020603050405020304" pitchFamily="18" charset="0"/>
              <a:cs typeface="Times New Roman" panose="02020603050405020304" pitchFamily="18" charset="0"/>
            </a:rPr>
            <a:t>γραφής</a:t>
          </a:r>
          <a:r>
            <a:rPr lang="el-GR" sz="1600" i="1" kern="1200" dirty="0">
              <a:latin typeface="Times New Roman" panose="02020603050405020304" pitchFamily="18" charset="0"/>
              <a:cs typeface="Times New Roman" panose="02020603050405020304" pitchFamily="18" charset="0"/>
            </a:rPr>
            <a:t> και </a:t>
          </a:r>
          <a:r>
            <a:rPr lang="el-GR" sz="1600" b="1" i="1" kern="1200" dirty="0">
              <a:latin typeface="Times New Roman" panose="02020603050405020304" pitchFamily="18" charset="0"/>
              <a:cs typeface="Times New Roman" panose="02020603050405020304" pitchFamily="18" charset="0"/>
            </a:rPr>
            <a:t>εκφοράς</a:t>
          </a:r>
          <a:r>
            <a:rPr lang="el-GR" sz="1600" i="1" kern="1200" dirty="0">
              <a:latin typeface="Times New Roman" panose="02020603050405020304" pitchFamily="18" charset="0"/>
              <a:cs typeface="Times New Roman" panose="02020603050405020304" pitchFamily="18" charset="0"/>
            </a:rPr>
            <a:t> λόγου</a:t>
          </a:r>
          <a:br>
            <a:rPr lang="el-GR" sz="1600" i="1" kern="1200" dirty="0">
              <a:latin typeface="Times New Roman" panose="02020603050405020304" pitchFamily="18" charset="0"/>
              <a:cs typeface="Times New Roman" panose="02020603050405020304" pitchFamily="18" charset="0"/>
            </a:rPr>
          </a:br>
          <a:br>
            <a:rPr lang="el-GR" sz="1600" i="1" kern="1200" dirty="0">
              <a:latin typeface="Times New Roman" panose="02020603050405020304" pitchFamily="18" charset="0"/>
              <a:cs typeface="Times New Roman" panose="02020603050405020304" pitchFamily="18" charset="0"/>
            </a:rPr>
          </a:br>
          <a:r>
            <a:rPr lang="el-GR" sz="1600" b="1" i="1" kern="1200" dirty="0">
              <a:latin typeface="Times New Roman" panose="02020603050405020304" pitchFamily="18" charset="0"/>
              <a:cs typeface="Times New Roman" panose="02020603050405020304" pitchFamily="18" charset="0"/>
            </a:rPr>
            <a:t>Ευανάγνωστα κείμενα</a:t>
          </a:r>
          <a:br>
            <a:rPr lang="el-GR" sz="1600" i="1" kern="1200" dirty="0">
              <a:latin typeface="Times New Roman" panose="02020603050405020304" pitchFamily="18" charset="0"/>
              <a:cs typeface="Times New Roman" panose="02020603050405020304" pitchFamily="18" charset="0"/>
            </a:rPr>
          </a:br>
          <a:br>
            <a:rPr lang="el-GR" sz="1600" i="1" kern="1200" dirty="0">
              <a:latin typeface="Times New Roman" panose="02020603050405020304" pitchFamily="18" charset="0"/>
              <a:cs typeface="Times New Roman" panose="02020603050405020304" pitchFamily="18" charset="0"/>
            </a:rPr>
          </a:br>
          <a:r>
            <a:rPr lang="el-GR" sz="1600" b="1" i="1" kern="1200" dirty="0">
              <a:latin typeface="Times New Roman" panose="02020603050405020304" pitchFamily="18" charset="0"/>
              <a:cs typeface="Times New Roman" panose="02020603050405020304" pitchFamily="18" charset="0"/>
            </a:rPr>
            <a:t>Ελκυστική γραμματοσειρά </a:t>
          </a:r>
          <a:r>
            <a:rPr lang="el-GR" sz="1600" i="1" kern="1200" dirty="0">
              <a:latin typeface="Times New Roman" panose="02020603050405020304" pitchFamily="18" charset="0"/>
              <a:cs typeface="Times New Roman" panose="02020603050405020304" pitchFamily="18" charset="0"/>
            </a:rPr>
            <a:t>και </a:t>
          </a:r>
          <a:r>
            <a:rPr lang="el-GR" sz="1600" b="1" i="1" kern="1200" dirty="0">
              <a:latin typeface="Times New Roman" panose="02020603050405020304" pitchFamily="18" charset="0"/>
              <a:cs typeface="Times New Roman" panose="02020603050405020304" pitchFamily="18" charset="0"/>
            </a:rPr>
            <a:t>χρώματα</a:t>
          </a:r>
        </a:p>
      </dsp:txBody>
      <dsp:txXfrm>
        <a:off x="6993735" y="2110386"/>
        <a:ext cx="1673872" cy="3163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EADB5D-B28C-4A01-80E4-BD86650C4470}">
      <dsp:nvSpPr>
        <dsp:cNvPr id="0" name=""/>
        <dsp:cNvSpPr/>
      </dsp:nvSpPr>
      <dsp:spPr>
        <a:xfrm>
          <a:off x="4479029" y="935414"/>
          <a:ext cx="3478456" cy="1070964"/>
        </a:xfrm>
        <a:custGeom>
          <a:avLst/>
          <a:gdLst/>
          <a:ahLst/>
          <a:cxnLst/>
          <a:rect l="0" t="0" r="0" b="0"/>
          <a:pathLst>
            <a:path>
              <a:moveTo>
                <a:pt x="0" y="0"/>
              </a:moveTo>
              <a:lnTo>
                <a:pt x="0" y="935933"/>
              </a:lnTo>
              <a:lnTo>
                <a:pt x="3478456" y="935933"/>
              </a:lnTo>
              <a:lnTo>
                <a:pt x="3478456" y="107096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377E4A-3D92-422C-BD73-8D30BFFF8DF5}">
      <dsp:nvSpPr>
        <dsp:cNvPr id="0" name=""/>
        <dsp:cNvSpPr/>
      </dsp:nvSpPr>
      <dsp:spPr>
        <a:xfrm>
          <a:off x="4479029" y="935414"/>
          <a:ext cx="1666453" cy="1070964"/>
        </a:xfrm>
        <a:custGeom>
          <a:avLst/>
          <a:gdLst/>
          <a:ahLst/>
          <a:cxnLst/>
          <a:rect l="0" t="0" r="0" b="0"/>
          <a:pathLst>
            <a:path>
              <a:moveTo>
                <a:pt x="0" y="0"/>
              </a:moveTo>
              <a:lnTo>
                <a:pt x="0" y="935933"/>
              </a:lnTo>
              <a:lnTo>
                <a:pt x="1666453" y="935933"/>
              </a:lnTo>
              <a:lnTo>
                <a:pt x="1666453" y="107096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7488EC-F23B-40F2-86D1-4655A3EA3FAE}">
      <dsp:nvSpPr>
        <dsp:cNvPr id="0" name=""/>
        <dsp:cNvSpPr/>
      </dsp:nvSpPr>
      <dsp:spPr>
        <a:xfrm>
          <a:off x="4311266" y="935414"/>
          <a:ext cx="167763" cy="1070964"/>
        </a:xfrm>
        <a:custGeom>
          <a:avLst/>
          <a:gdLst/>
          <a:ahLst/>
          <a:cxnLst/>
          <a:rect l="0" t="0" r="0" b="0"/>
          <a:pathLst>
            <a:path>
              <a:moveTo>
                <a:pt x="167763" y="0"/>
              </a:moveTo>
              <a:lnTo>
                <a:pt x="167763" y="935933"/>
              </a:lnTo>
              <a:lnTo>
                <a:pt x="0" y="935933"/>
              </a:lnTo>
              <a:lnTo>
                <a:pt x="0" y="107096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455303-078E-4378-B731-38C90C376A4C}">
      <dsp:nvSpPr>
        <dsp:cNvPr id="0" name=""/>
        <dsp:cNvSpPr/>
      </dsp:nvSpPr>
      <dsp:spPr>
        <a:xfrm>
          <a:off x="2615995" y="935414"/>
          <a:ext cx="1863033" cy="1062736"/>
        </a:xfrm>
        <a:custGeom>
          <a:avLst/>
          <a:gdLst/>
          <a:ahLst/>
          <a:cxnLst/>
          <a:rect l="0" t="0" r="0" b="0"/>
          <a:pathLst>
            <a:path>
              <a:moveTo>
                <a:pt x="1863033" y="0"/>
              </a:moveTo>
              <a:lnTo>
                <a:pt x="1863033" y="927705"/>
              </a:lnTo>
              <a:lnTo>
                <a:pt x="0" y="927705"/>
              </a:lnTo>
              <a:lnTo>
                <a:pt x="0" y="106273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5B96BC-4209-411E-A85B-F560ACD202C2}">
      <dsp:nvSpPr>
        <dsp:cNvPr id="0" name=""/>
        <dsp:cNvSpPr/>
      </dsp:nvSpPr>
      <dsp:spPr>
        <a:xfrm>
          <a:off x="932765" y="935414"/>
          <a:ext cx="3546264" cy="1064198"/>
        </a:xfrm>
        <a:custGeom>
          <a:avLst/>
          <a:gdLst/>
          <a:ahLst/>
          <a:cxnLst/>
          <a:rect l="0" t="0" r="0" b="0"/>
          <a:pathLst>
            <a:path>
              <a:moveTo>
                <a:pt x="3546264" y="0"/>
              </a:moveTo>
              <a:lnTo>
                <a:pt x="3546264" y="929167"/>
              </a:lnTo>
              <a:lnTo>
                <a:pt x="0" y="929167"/>
              </a:lnTo>
              <a:lnTo>
                <a:pt x="0" y="106419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07B001-CB29-48DF-A15C-B86B85E0C841}">
      <dsp:nvSpPr>
        <dsp:cNvPr id="0" name=""/>
        <dsp:cNvSpPr/>
      </dsp:nvSpPr>
      <dsp:spPr>
        <a:xfrm>
          <a:off x="2302198" y="9835"/>
          <a:ext cx="4353661" cy="925579"/>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B9094D8-149F-453A-B47E-05D232B096E1}">
      <dsp:nvSpPr>
        <dsp:cNvPr id="0" name=""/>
        <dsp:cNvSpPr/>
      </dsp:nvSpPr>
      <dsp:spPr>
        <a:xfrm>
          <a:off x="2464154" y="163693"/>
          <a:ext cx="4353661" cy="925579"/>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b="1" kern="1200" dirty="0">
              <a:latin typeface="Times New Roman" panose="02020603050405020304" pitchFamily="18" charset="0"/>
              <a:cs typeface="Times New Roman" panose="02020603050405020304" pitchFamily="18" charset="0"/>
            </a:rPr>
            <a:t>Ατομικές διαδικασίες μάθησης</a:t>
          </a:r>
        </a:p>
      </dsp:txBody>
      <dsp:txXfrm>
        <a:off x="2491263" y="190802"/>
        <a:ext cx="4299443" cy="871361"/>
      </dsp:txXfrm>
    </dsp:sp>
    <dsp:sp modelId="{3C134128-23FF-4735-B72C-CCDB25A87822}">
      <dsp:nvSpPr>
        <dsp:cNvPr id="0" name=""/>
        <dsp:cNvSpPr/>
      </dsp:nvSpPr>
      <dsp:spPr>
        <a:xfrm>
          <a:off x="203962" y="1999612"/>
          <a:ext cx="1457604" cy="1640486"/>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1DB4671-E8DD-40B9-B985-97250F52C20D}">
      <dsp:nvSpPr>
        <dsp:cNvPr id="0" name=""/>
        <dsp:cNvSpPr/>
      </dsp:nvSpPr>
      <dsp:spPr>
        <a:xfrm>
          <a:off x="365918" y="2153471"/>
          <a:ext cx="1457604" cy="1640486"/>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i="1" kern="1200" dirty="0">
              <a:latin typeface="Times New Roman" panose="02020603050405020304" pitchFamily="18" charset="0"/>
              <a:cs typeface="Times New Roman" panose="02020603050405020304" pitchFamily="18" charset="0"/>
            </a:rPr>
            <a:t>Δυνατότητα </a:t>
          </a:r>
          <a:r>
            <a:rPr lang="el-GR" sz="1600" b="0" i="1" kern="1200" dirty="0">
              <a:latin typeface="Times New Roman" panose="02020603050405020304" pitchFamily="18" charset="0"/>
              <a:cs typeface="Times New Roman" panose="02020603050405020304" pitchFamily="18" charset="0"/>
            </a:rPr>
            <a:t>επιλογής</a:t>
          </a:r>
          <a:r>
            <a:rPr lang="el-GR" sz="1600" b="1" i="1" kern="1200" dirty="0">
              <a:latin typeface="Times New Roman" panose="02020603050405020304" pitchFamily="18" charset="0"/>
              <a:cs typeface="Times New Roman" panose="02020603050405020304" pitchFamily="18" charset="0"/>
            </a:rPr>
            <a:t> χώρου</a:t>
          </a:r>
          <a:r>
            <a:rPr lang="el-GR" sz="1600" i="1" kern="1200" dirty="0">
              <a:latin typeface="Times New Roman" panose="02020603050405020304" pitchFamily="18" charset="0"/>
              <a:cs typeface="Times New Roman" panose="02020603050405020304" pitchFamily="18" charset="0"/>
            </a:rPr>
            <a:t>, αλλά και </a:t>
          </a:r>
          <a:r>
            <a:rPr lang="el-GR" sz="1600" b="1" i="1" kern="1200" dirty="0">
              <a:latin typeface="Times New Roman" panose="02020603050405020304" pitchFamily="18" charset="0"/>
              <a:cs typeface="Times New Roman" panose="02020603050405020304" pitchFamily="18" charset="0"/>
            </a:rPr>
            <a:t>χρόνου</a:t>
          </a:r>
          <a:r>
            <a:rPr lang="el-GR" sz="1600" i="1" kern="1200" dirty="0">
              <a:latin typeface="Times New Roman" panose="02020603050405020304" pitchFamily="18" charset="0"/>
              <a:cs typeface="Times New Roman" panose="02020603050405020304" pitchFamily="18" charset="0"/>
            </a:rPr>
            <a:t> μελέτης</a:t>
          </a:r>
        </a:p>
      </dsp:txBody>
      <dsp:txXfrm>
        <a:off x="408610" y="2196163"/>
        <a:ext cx="1372220" cy="1555102"/>
      </dsp:txXfrm>
    </dsp:sp>
    <dsp:sp modelId="{AD1254E2-E7BC-4549-ACD8-7682C5277AC6}">
      <dsp:nvSpPr>
        <dsp:cNvPr id="0" name=""/>
        <dsp:cNvSpPr/>
      </dsp:nvSpPr>
      <dsp:spPr>
        <a:xfrm>
          <a:off x="1887193" y="1998150"/>
          <a:ext cx="1457604" cy="1354705"/>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5CE4E04-F802-409C-8007-783DA74A2E2E}">
      <dsp:nvSpPr>
        <dsp:cNvPr id="0" name=""/>
        <dsp:cNvSpPr/>
      </dsp:nvSpPr>
      <dsp:spPr>
        <a:xfrm>
          <a:off x="2049149" y="2152008"/>
          <a:ext cx="1457604" cy="1354705"/>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i="1" kern="1200" dirty="0">
              <a:latin typeface="Times New Roman" panose="02020603050405020304" pitchFamily="18" charset="0"/>
              <a:cs typeface="Times New Roman" panose="02020603050405020304" pitchFamily="18" charset="0"/>
            </a:rPr>
            <a:t>Δυνατότητα επιλογής </a:t>
          </a:r>
          <a:r>
            <a:rPr lang="el-GR" sz="1600" b="1" i="1" kern="1200" dirty="0">
              <a:latin typeface="Times New Roman" panose="02020603050405020304" pitchFamily="18" charset="0"/>
              <a:cs typeface="Times New Roman" panose="02020603050405020304" pitchFamily="18" charset="0"/>
            </a:rPr>
            <a:t>ρυθμού</a:t>
          </a:r>
          <a:r>
            <a:rPr lang="el-GR" sz="1600" i="1" kern="1200" dirty="0">
              <a:latin typeface="Times New Roman" panose="02020603050405020304" pitchFamily="18" charset="0"/>
              <a:cs typeface="Times New Roman" panose="02020603050405020304" pitchFamily="18" charset="0"/>
            </a:rPr>
            <a:t> μάθησης</a:t>
          </a:r>
        </a:p>
      </dsp:txBody>
      <dsp:txXfrm>
        <a:off x="2088827" y="2191686"/>
        <a:ext cx="1378248" cy="1275349"/>
      </dsp:txXfrm>
    </dsp:sp>
    <dsp:sp modelId="{F244B694-98D4-4939-A74F-B18CB8470940}">
      <dsp:nvSpPr>
        <dsp:cNvPr id="0" name=""/>
        <dsp:cNvSpPr/>
      </dsp:nvSpPr>
      <dsp:spPr>
        <a:xfrm>
          <a:off x="3582463" y="2006378"/>
          <a:ext cx="1457604" cy="1217793"/>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1ACA119-0DFA-4E75-89A1-5A76F29EF82A}">
      <dsp:nvSpPr>
        <dsp:cNvPr id="0" name=""/>
        <dsp:cNvSpPr/>
      </dsp:nvSpPr>
      <dsp:spPr>
        <a:xfrm>
          <a:off x="3744419" y="2160236"/>
          <a:ext cx="1457604" cy="1217793"/>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i="1" kern="1200" dirty="0">
              <a:latin typeface="Times New Roman" panose="02020603050405020304" pitchFamily="18" charset="0"/>
              <a:cs typeface="Times New Roman" panose="02020603050405020304" pitchFamily="18" charset="0"/>
            </a:rPr>
            <a:t>Ύπαρξη </a:t>
          </a:r>
          <a:r>
            <a:rPr lang="el-GR" sz="1600" b="1" i="1" kern="1200" dirty="0">
              <a:latin typeface="Times New Roman" panose="02020603050405020304" pitchFamily="18" charset="0"/>
              <a:cs typeface="Times New Roman" panose="02020603050405020304" pitchFamily="18" charset="0"/>
            </a:rPr>
            <a:t>ασκήσεων</a:t>
          </a:r>
          <a:r>
            <a:rPr lang="el-GR" sz="1600" i="1" kern="1200" dirty="0">
              <a:latin typeface="Times New Roman" panose="02020603050405020304" pitchFamily="18" charset="0"/>
              <a:cs typeface="Times New Roman" panose="02020603050405020304" pitchFamily="18" charset="0"/>
            </a:rPr>
            <a:t> για </a:t>
          </a:r>
          <a:r>
            <a:rPr lang="el-GR" sz="1600" b="1" i="1" kern="1200" dirty="0">
              <a:latin typeface="Times New Roman" panose="02020603050405020304" pitchFamily="18" charset="0"/>
              <a:cs typeface="Times New Roman" panose="02020603050405020304" pitchFamily="18" charset="0"/>
            </a:rPr>
            <a:t>εφαρμογή</a:t>
          </a:r>
          <a:r>
            <a:rPr lang="el-GR" sz="1600" i="1" kern="1200" dirty="0">
              <a:latin typeface="Times New Roman" panose="02020603050405020304" pitchFamily="18" charset="0"/>
              <a:cs typeface="Times New Roman" panose="02020603050405020304" pitchFamily="18" charset="0"/>
            </a:rPr>
            <a:t> νέων γνώσεων</a:t>
          </a:r>
        </a:p>
      </dsp:txBody>
      <dsp:txXfrm>
        <a:off x="3780087" y="2195904"/>
        <a:ext cx="1386268" cy="1146457"/>
      </dsp:txXfrm>
    </dsp:sp>
    <dsp:sp modelId="{AF2BE367-8EE2-4359-9AFD-8D83282EC75A}">
      <dsp:nvSpPr>
        <dsp:cNvPr id="0" name=""/>
        <dsp:cNvSpPr/>
      </dsp:nvSpPr>
      <dsp:spPr>
        <a:xfrm>
          <a:off x="5310646" y="2006378"/>
          <a:ext cx="1669671" cy="1640486"/>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2CA30A0-1936-4F8B-897D-EA9418CDCB33}">
      <dsp:nvSpPr>
        <dsp:cNvPr id="0" name=""/>
        <dsp:cNvSpPr/>
      </dsp:nvSpPr>
      <dsp:spPr>
        <a:xfrm>
          <a:off x="5472603" y="2160236"/>
          <a:ext cx="1669671" cy="1640486"/>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i="1" kern="1200" dirty="0">
              <a:latin typeface="Times New Roman" panose="02020603050405020304" pitchFamily="18" charset="0"/>
              <a:cs typeface="Times New Roman" panose="02020603050405020304" pitchFamily="18" charset="0"/>
            </a:rPr>
            <a:t>Δυνατότητα </a:t>
          </a:r>
          <a:r>
            <a:rPr lang="el-GR" sz="1600" b="1" i="1" kern="1200" dirty="0">
              <a:latin typeface="Times New Roman" panose="02020603050405020304" pitchFamily="18" charset="0"/>
              <a:cs typeface="Times New Roman" panose="02020603050405020304" pitchFamily="18" charset="0"/>
            </a:rPr>
            <a:t>ελέγχου μαθησιακών αποτελεσμάτων</a:t>
          </a:r>
        </a:p>
      </dsp:txBody>
      <dsp:txXfrm>
        <a:off x="5520651" y="2208284"/>
        <a:ext cx="1573575" cy="1544390"/>
      </dsp:txXfrm>
    </dsp:sp>
    <dsp:sp modelId="{98E3D233-6ECA-4E0E-B350-DE08B11CB710}">
      <dsp:nvSpPr>
        <dsp:cNvPr id="0" name=""/>
        <dsp:cNvSpPr/>
      </dsp:nvSpPr>
      <dsp:spPr>
        <a:xfrm>
          <a:off x="7228683" y="2006378"/>
          <a:ext cx="1457604" cy="1926046"/>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99DEC08-C9A7-41A3-B030-4B189E30E051}">
      <dsp:nvSpPr>
        <dsp:cNvPr id="0" name=""/>
        <dsp:cNvSpPr/>
      </dsp:nvSpPr>
      <dsp:spPr>
        <a:xfrm>
          <a:off x="7390639" y="2160236"/>
          <a:ext cx="1457604" cy="1926046"/>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i="1" kern="1200" dirty="0">
              <a:latin typeface="Times New Roman" panose="02020603050405020304" pitchFamily="18" charset="0"/>
              <a:cs typeface="Times New Roman" panose="02020603050405020304" pitchFamily="18" charset="0"/>
            </a:rPr>
            <a:t>Διατήρηση σε </a:t>
          </a:r>
          <a:r>
            <a:rPr lang="el-GR" sz="1600" b="1" i="1" kern="1200" dirty="0">
              <a:latin typeface="Times New Roman" panose="02020603050405020304" pitchFamily="18" charset="0"/>
              <a:cs typeface="Times New Roman" panose="02020603050405020304" pitchFamily="18" charset="0"/>
            </a:rPr>
            <a:t>υψηλό επίπεδο </a:t>
          </a:r>
          <a:r>
            <a:rPr lang="el-GR" sz="1600" i="1" kern="1200" dirty="0">
              <a:latin typeface="Times New Roman" panose="02020603050405020304" pitchFamily="18" charset="0"/>
              <a:cs typeface="Times New Roman" panose="02020603050405020304" pitchFamily="18" charset="0"/>
            </a:rPr>
            <a:t>της </a:t>
          </a:r>
          <a:r>
            <a:rPr lang="el-GR" sz="1600" b="1" i="1" kern="1200" dirty="0">
              <a:latin typeface="Times New Roman" panose="02020603050405020304" pitchFamily="18" charset="0"/>
              <a:cs typeface="Times New Roman" panose="02020603050405020304" pitchFamily="18" charset="0"/>
            </a:rPr>
            <a:t>διάθεσης</a:t>
          </a:r>
          <a:r>
            <a:rPr lang="el-GR" sz="1600" i="1" kern="1200" dirty="0">
              <a:latin typeface="Times New Roman" panose="02020603050405020304" pitchFamily="18" charset="0"/>
              <a:cs typeface="Times New Roman" panose="02020603050405020304" pitchFamily="18" charset="0"/>
            </a:rPr>
            <a:t> των επιμορφούμενων </a:t>
          </a:r>
          <a:r>
            <a:rPr lang="el-GR" sz="1600" b="1" i="1" kern="1200" dirty="0">
              <a:latin typeface="Times New Roman" panose="02020603050405020304" pitchFamily="18" charset="0"/>
              <a:cs typeface="Times New Roman" panose="02020603050405020304" pitchFamily="18" charset="0"/>
            </a:rPr>
            <a:t>για να συνεχίσουν</a:t>
          </a:r>
          <a:r>
            <a:rPr lang="el-GR" sz="1600" i="1" kern="1200" dirty="0">
              <a:latin typeface="Times New Roman" panose="02020603050405020304" pitchFamily="18" charset="0"/>
              <a:cs typeface="Times New Roman" panose="02020603050405020304" pitchFamily="18" charset="0"/>
            </a:rPr>
            <a:t>.</a:t>
          </a:r>
        </a:p>
      </dsp:txBody>
      <dsp:txXfrm>
        <a:off x="7433331" y="2202928"/>
        <a:ext cx="1372220" cy="18406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F7B40A-0A8D-42DD-8B05-99DD269787C3}">
      <dsp:nvSpPr>
        <dsp:cNvPr id="0" name=""/>
        <dsp:cNvSpPr/>
      </dsp:nvSpPr>
      <dsp:spPr>
        <a:xfrm>
          <a:off x="6921272" y="2360853"/>
          <a:ext cx="91440" cy="439656"/>
        </a:xfrm>
        <a:custGeom>
          <a:avLst/>
          <a:gdLst/>
          <a:ahLst/>
          <a:cxnLst/>
          <a:rect l="0" t="0" r="0" b="0"/>
          <a:pathLst>
            <a:path>
              <a:moveTo>
                <a:pt x="45720" y="0"/>
              </a:moveTo>
              <a:lnTo>
                <a:pt x="45720" y="43965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1BDB47-F246-40A3-B280-4C3F862F46F7}">
      <dsp:nvSpPr>
        <dsp:cNvPr id="0" name=""/>
        <dsp:cNvSpPr/>
      </dsp:nvSpPr>
      <dsp:spPr>
        <a:xfrm>
          <a:off x="4421130" y="961260"/>
          <a:ext cx="2545862" cy="439656"/>
        </a:xfrm>
        <a:custGeom>
          <a:avLst/>
          <a:gdLst/>
          <a:ahLst/>
          <a:cxnLst/>
          <a:rect l="0" t="0" r="0" b="0"/>
          <a:pathLst>
            <a:path>
              <a:moveTo>
                <a:pt x="0" y="0"/>
              </a:moveTo>
              <a:lnTo>
                <a:pt x="0" y="299612"/>
              </a:lnTo>
              <a:lnTo>
                <a:pt x="2545862" y="299612"/>
              </a:lnTo>
              <a:lnTo>
                <a:pt x="2545862" y="43965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35D866C-DD99-411E-B432-5F8879734BCE}">
      <dsp:nvSpPr>
        <dsp:cNvPr id="0" name=""/>
        <dsp:cNvSpPr/>
      </dsp:nvSpPr>
      <dsp:spPr>
        <a:xfrm>
          <a:off x="4107407" y="2360853"/>
          <a:ext cx="91440" cy="439656"/>
        </a:xfrm>
        <a:custGeom>
          <a:avLst/>
          <a:gdLst/>
          <a:ahLst/>
          <a:cxnLst/>
          <a:rect l="0" t="0" r="0" b="0"/>
          <a:pathLst>
            <a:path>
              <a:moveTo>
                <a:pt x="45720" y="0"/>
              </a:moveTo>
              <a:lnTo>
                <a:pt x="45720" y="43965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F786E8-630F-432C-AE74-8BD21E493906}">
      <dsp:nvSpPr>
        <dsp:cNvPr id="0" name=""/>
        <dsp:cNvSpPr/>
      </dsp:nvSpPr>
      <dsp:spPr>
        <a:xfrm>
          <a:off x="4153127" y="961260"/>
          <a:ext cx="268003" cy="439656"/>
        </a:xfrm>
        <a:custGeom>
          <a:avLst/>
          <a:gdLst/>
          <a:ahLst/>
          <a:cxnLst/>
          <a:rect l="0" t="0" r="0" b="0"/>
          <a:pathLst>
            <a:path>
              <a:moveTo>
                <a:pt x="268003" y="0"/>
              </a:moveTo>
              <a:lnTo>
                <a:pt x="268003" y="299612"/>
              </a:lnTo>
              <a:lnTo>
                <a:pt x="0" y="299612"/>
              </a:lnTo>
              <a:lnTo>
                <a:pt x="0" y="43965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3AF4DA-012C-4CBC-BDF5-267ABFFFF22B}">
      <dsp:nvSpPr>
        <dsp:cNvPr id="0" name=""/>
        <dsp:cNvSpPr/>
      </dsp:nvSpPr>
      <dsp:spPr>
        <a:xfrm>
          <a:off x="1500048" y="2360853"/>
          <a:ext cx="91440" cy="439656"/>
        </a:xfrm>
        <a:custGeom>
          <a:avLst/>
          <a:gdLst/>
          <a:ahLst/>
          <a:cxnLst/>
          <a:rect l="0" t="0" r="0" b="0"/>
          <a:pathLst>
            <a:path>
              <a:moveTo>
                <a:pt x="45720" y="0"/>
              </a:moveTo>
              <a:lnTo>
                <a:pt x="45720" y="43965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69D6D30-1273-4785-893A-DA2C381F4278}">
      <dsp:nvSpPr>
        <dsp:cNvPr id="0" name=""/>
        <dsp:cNvSpPr/>
      </dsp:nvSpPr>
      <dsp:spPr>
        <a:xfrm>
          <a:off x="1545768" y="961260"/>
          <a:ext cx="2875362" cy="439656"/>
        </a:xfrm>
        <a:custGeom>
          <a:avLst/>
          <a:gdLst/>
          <a:ahLst/>
          <a:cxnLst/>
          <a:rect l="0" t="0" r="0" b="0"/>
          <a:pathLst>
            <a:path>
              <a:moveTo>
                <a:pt x="2875362" y="0"/>
              </a:moveTo>
              <a:lnTo>
                <a:pt x="2875362" y="299612"/>
              </a:lnTo>
              <a:lnTo>
                <a:pt x="0" y="299612"/>
              </a:lnTo>
              <a:lnTo>
                <a:pt x="0" y="43965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07B001-CB29-48DF-A15C-B86B85E0C841}">
      <dsp:nvSpPr>
        <dsp:cNvPr id="0" name=""/>
        <dsp:cNvSpPr/>
      </dsp:nvSpPr>
      <dsp:spPr>
        <a:xfrm>
          <a:off x="2163495" y="1323"/>
          <a:ext cx="4515271" cy="959936"/>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B9094D8-149F-453A-B47E-05D232B096E1}">
      <dsp:nvSpPr>
        <dsp:cNvPr id="0" name=""/>
        <dsp:cNvSpPr/>
      </dsp:nvSpPr>
      <dsp:spPr>
        <a:xfrm>
          <a:off x="2331463" y="160892"/>
          <a:ext cx="4515271" cy="95993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b="1" kern="1200" dirty="0">
              <a:latin typeface="Times New Roman" panose="02020603050405020304" pitchFamily="18" charset="0"/>
              <a:cs typeface="Times New Roman" panose="02020603050405020304" pitchFamily="18" charset="0"/>
            </a:rPr>
            <a:t>Επιτεύγματα μάθησης</a:t>
          </a:r>
        </a:p>
      </dsp:txBody>
      <dsp:txXfrm>
        <a:off x="2359579" y="189008"/>
        <a:ext cx="4459039" cy="903704"/>
      </dsp:txXfrm>
    </dsp:sp>
    <dsp:sp modelId="{B609B8CB-CDD9-422D-85D5-8F3FC78E833D}">
      <dsp:nvSpPr>
        <dsp:cNvPr id="0" name=""/>
        <dsp:cNvSpPr/>
      </dsp:nvSpPr>
      <dsp:spPr>
        <a:xfrm>
          <a:off x="632671" y="1400916"/>
          <a:ext cx="1826193" cy="959936"/>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727904B-2F7F-49C9-B966-2FD1BAAACC0A}">
      <dsp:nvSpPr>
        <dsp:cNvPr id="0" name=""/>
        <dsp:cNvSpPr/>
      </dsp:nvSpPr>
      <dsp:spPr>
        <a:xfrm>
          <a:off x="800639" y="1560485"/>
          <a:ext cx="1826193" cy="959936"/>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latin typeface="Times New Roman" panose="02020603050405020304" pitchFamily="18" charset="0"/>
              <a:cs typeface="Times New Roman" panose="02020603050405020304" pitchFamily="18" charset="0"/>
            </a:rPr>
            <a:t>Απόκτηση γνώσεων και δεξιοτήτων</a:t>
          </a:r>
        </a:p>
      </dsp:txBody>
      <dsp:txXfrm>
        <a:off x="828755" y="1588601"/>
        <a:ext cx="1769961" cy="903704"/>
      </dsp:txXfrm>
    </dsp:sp>
    <dsp:sp modelId="{98C5977B-27E6-47F9-B35A-E869EFA53918}">
      <dsp:nvSpPr>
        <dsp:cNvPr id="0" name=""/>
        <dsp:cNvSpPr/>
      </dsp:nvSpPr>
      <dsp:spPr>
        <a:xfrm>
          <a:off x="442914" y="2800509"/>
          <a:ext cx="2205708" cy="1937431"/>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150B2B6-AD0B-4693-B267-F945FD56FA8D}">
      <dsp:nvSpPr>
        <dsp:cNvPr id="0" name=""/>
        <dsp:cNvSpPr/>
      </dsp:nvSpPr>
      <dsp:spPr>
        <a:xfrm>
          <a:off x="610882" y="2960078"/>
          <a:ext cx="2205708" cy="1937431"/>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Font typeface="Wingdings" panose="05000000000000000000" pitchFamily="2" charset="2"/>
            <a:buNone/>
          </a:pPr>
          <a:r>
            <a:rPr lang="el-GR" sz="1400" i="1" kern="1200" dirty="0">
              <a:latin typeface="Times New Roman" panose="02020603050405020304" pitchFamily="18" charset="0"/>
              <a:cs typeface="Times New Roman" panose="02020603050405020304" pitchFamily="18" charset="0"/>
            </a:rPr>
            <a:t>Παρέχεται </a:t>
          </a:r>
          <a:r>
            <a:rPr lang="el-GR" sz="1400" b="0" i="1" kern="1200" dirty="0">
              <a:latin typeface="Times New Roman" panose="02020603050405020304" pitchFamily="18" charset="0"/>
              <a:cs typeface="Times New Roman" panose="02020603050405020304" pitchFamily="18" charset="0"/>
            </a:rPr>
            <a:t>δυνατότητα</a:t>
          </a:r>
          <a:r>
            <a:rPr lang="el-GR" sz="1400" b="1" i="1" kern="1200" dirty="0">
              <a:latin typeface="Times New Roman" panose="02020603050405020304" pitchFamily="18" charset="0"/>
              <a:cs typeface="Times New Roman" panose="02020603050405020304" pitchFamily="18" charset="0"/>
            </a:rPr>
            <a:t> </a:t>
          </a:r>
          <a:r>
            <a:rPr lang="el-GR" sz="1400" b="0" i="1" kern="1200" dirty="0">
              <a:latin typeface="Times New Roman" panose="02020603050405020304" pitchFamily="18" charset="0"/>
              <a:cs typeface="Times New Roman" panose="02020603050405020304" pitchFamily="18" charset="0"/>
            </a:rPr>
            <a:t>απόκτησης</a:t>
          </a:r>
          <a:r>
            <a:rPr lang="el-GR" sz="1400" b="1" i="1" kern="1200" dirty="0">
              <a:latin typeface="Times New Roman" panose="02020603050405020304" pitchFamily="18" charset="0"/>
              <a:cs typeface="Times New Roman" panose="02020603050405020304" pitchFamily="18" charset="0"/>
            </a:rPr>
            <a:t> γνώσεων </a:t>
          </a:r>
          <a:r>
            <a:rPr lang="el-GR" sz="1400" b="0" i="1" kern="1200" dirty="0">
              <a:latin typeface="Times New Roman" panose="02020603050405020304" pitchFamily="18" charset="0"/>
              <a:cs typeface="Times New Roman" panose="02020603050405020304" pitchFamily="18" charset="0"/>
            </a:rPr>
            <a:t>και</a:t>
          </a:r>
          <a:r>
            <a:rPr lang="el-GR" sz="1400" b="1" i="1" kern="1200" dirty="0">
              <a:latin typeface="Times New Roman" panose="02020603050405020304" pitchFamily="18" charset="0"/>
              <a:cs typeface="Times New Roman" panose="02020603050405020304" pitchFamily="18" charset="0"/>
            </a:rPr>
            <a:t> δεξιοτήτων</a:t>
          </a:r>
          <a:br>
            <a:rPr lang="el-GR" sz="1400" i="1" kern="1200" dirty="0">
              <a:latin typeface="Times New Roman" panose="02020603050405020304" pitchFamily="18" charset="0"/>
              <a:cs typeface="Times New Roman" panose="02020603050405020304" pitchFamily="18" charset="0"/>
            </a:rPr>
          </a:br>
          <a:br>
            <a:rPr lang="el-GR" sz="1400" i="1" kern="1200" dirty="0">
              <a:latin typeface="Times New Roman" panose="02020603050405020304" pitchFamily="18" charset="0"/>
              <a:cs typeface="Times New Roman" panose="02020603050405020304" pitchFamily="18" charset="0"/>
            </a:rPr>
          </a:br>
          <a:r>
            <a:rPr lang="el-GR" sz="1400" i="1" kern="1200" dirty="0">
              <a:latin typeface="Times New Roman" panose="02020603050405020304" pitchFamily="18" charset="0"/>
              <a:cs typeface="Times New Roman" panose="02020603050405020304" pitchFamily="18" charset="0"/>
            </a:rPr>
            <a:t>Δυνατότητα απόκτησης </a:t>
          </a:r>
          <a:r>
            <a:rPr lang="el-GR" sz="1400" b="1" i="1" kern="1200" dirty="0">
              <a:latin typeface="Times New Roman" panose="02020603050405020304" pitchFamily="18" charset="0"/>
              <a:cs typeface="Times New Roman" panose="02020603050405020304" pitchFamily="18" charset="0"/>
            </a:rPr>
            <a:t>δεξιοτήτων επικοινωνίας </a:t>
          </a:r>
          <a:r>
            <a:rPr lang="el-GR" sz="1400" i="1" kern="1200" dirty="0">
              <a:latin typeface="Times New Roman" panose="02020603050405020304" pitchFamily="18" charset="0"/>
              <a:cs typeface="Times New Roman" panose="02020603050405020304" pitchFamily="18" charset="0"/>
            </a:rPr>
            <a:t>στα πλαίσια ενός </a:t>
          </a:r>
          <a:r>
            <a:rPr lang="en-US" sz="1400" i="1" kern="1200" dirty="0">
              <a:latin typeface="Times New Roman" panose="02020603050405020304" pitchFamily="18" charset="0"/>
              <a:cs typeface="Times New Roman" panose="02020603050405020304" pitchFamily="18" charset="0"/>
            </a:rPr>
            <a:t>online </a:t>
          </a:r>
          <a:r>
            <a:rPr lang="el-GR" sz="1400" i="1" kern="1200" dirty="0">
              <a:latin typeface="Times New Roman" panose="02020603050405020304" pitchFamily="18" charset="0"/>
              <a:cs typeface="Times New Roman" panose="02020603050405020304" pitchFamily="18" charset="0"/>
            </a:rPr>
            <a:t>μαθήματος</a:t>
          </a:r>
        </a:p>
      </dsp:txBody>
      <dsp:txXfrm>
        <a:off x="667627" y="3016823"/>
        <a:ext cx="2092218" cy="1823941"/>
      </dsp:txXfrm>
    </dsp:sp>
    <dsp:sp modelId="{47D5B863-514F-48AF-8C84-DEA7E19701A1}">
      <dsp:nvSpPr>
        <dsp:cNvPr id="0" name=""/>
        <dsp:cNvSpPr/>
      </dsp:nvSpPr>
      <dsp:spPr>
        <a:xfrm>
          <a:off x="2917793" y="1400916"/>
          <a:ext cx="2470666" cy="959936"/>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2831B4-AE88-42B3-9725-5F7F48E04A28}">
      <dsp:nvSpPr>
        <dsp:cNvPr id="0" name=""/>
        <dsp:cNvSpPr/>
      </dsp:nvSpPr>
      <dsp:spPr>
        <a:xfrm>
          <a:off x="3085761" y="1560485"/>
          <a:ext cx="2470666" cy="959936"/>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latin typeface="Times New Roman" panose="02020603050405020304" pitchFamily="18" charset="0"/>
              <a:cs typeface="Times New Roman" panose="02020603050405020304" pitchFamily="18" charset="0"/>
            </a:rPr>
            <a:t>Απόκτηση δεξιοτήτων αυτοελέγχου της μάθησης</a:t>
          </a:r>
        </a:p>
      </dsp:txBody>
      <dsp:txXfrm>
        <a:off x="3113877" y="1588601"/>
        <a:ext cx="2414434" cy="903704"/>
      </dsp:txXfrm>
    </dsp:sp>
    <dsp:sp modelId="{A3636D89-D0BA-427D-9EAB-A17EB1036752}">
      <dsp:nvSpPr>
        <dsp:cNvPr id="0" name=""/>
        <dsp:cNvSpPr/>
      </dsp:nvSpPr>
      <dsp:spPr>
        <a:xfrm>
          <a:off x="2984558" y="2800509"/>
          <a:ext cx="2337136" cy="2050386"/>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3555ACB-0059-47E2-B8F5-E46A628EE651}">
      <dsp:nvSpPr>
        <dsp:cNvPr id="0" name=""/>
        <dsp:cNvSpPr/>
      </dsp:nvSpPr>
      <dsp:spPr>
        <a:xfrm>
          <a:off x="3152526" y="2960078"/>
          <a:ext cx="2337136" cy="2050386"/>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i="1" kern="1200" dirty="0">
              <a:latin typeface="Times New Roman" panose="02020603050405020304" pitchFamily="18" charset="0"/>
              <a:cs typeface="Times New Roman" panose="02020603050405020304" pitchFamily="18" charset="0"/>
            </a:rPr>
            <a:t>Οι εκπαιδευόμενοι </a:t>
          </a:r>
          <a:r>
            <a:rPr lang="el-GR" sz="1400" b="1" i="1" kern="1200" dirty="0">
              <a:latin typeface="Times New Roman" panose="02020603050405020304" pitchFamily="18" charset="0"/>
              <a:cs typeface="Times New Roman" panose="02020603050405020304" pitchFamily="18" charset="0"/>
            </a:rPr>
            <a:t>εκτελούν μόνοι τους τις δραστηριότητες</a:t>
          </a:r>
          <a:br>
            <a:rPr lang="el-GR" sz="1400" i="1" kern="1200" dirty="0">
              <a:latin typeface="Times New Roman" panose="02020603050405020304" pitchFamily="18" charset="0"/>
              <a:cs typeface="Times New Roman" panose="02020603050405020304" pitchFamily="18" charset="0"/>
            </a:rPr>
          </a:br>
          <a:br>
            <a:rPr lang="el-GR" sz="1400" i="1" kern="1200" dirty="0">
              <a:latin typeface="Times New Roman" panose="02020603050405020304" pitchFamily="18" charset="0"/>
              <a:cs typeface="Times New Roman" panose="02020603050405020304" pitchFamily="18" charset="0"/>
            </a:rPr>
          </a:br>
          <a:r>
            <a:rPr lang="el-GR" sz="1400" b="1" i="1" kern="1200" dirty="0">
              <a:latin typeface="Times New Roman" panose="02020603050405020304" pitchFamily="18" charset="0"/>
              <a:cs typeface="Times New Roman" panose="02020603050405020304" pitchFamily="18" charset="0"/>
            </a:rPr>
            <a:t>Αξιολογούν οι ίδιοι την επίδοσή τους</a:t>
          </a:r>
          <a:r>
            <a:rPr lang="el-GR" sz="1400" i="1" kern="1200" dirty="0">
              <a:latin typeface="Times New Roman" panose="02020603050405020304" pitchFamily="18" charset="0"/>
              <a:cs typeface="Times New Roman" panose="02020603050405020304" pitchFamily="18" charset="0"/>
            </a:rPr>
            <a:t> στις δραστηριότητες</a:t>
          </a:r>
        </a:p>
      </dsp:txBody>
      <dsp:txXfrm>
        <a:off x="3212580" y="3020132"/>
        <a:ext cx="2217028" cy="1930278"/>
      </dsp:txXfrm>
    </dsp:sp>
    <dsp:sp modelId="{7E3984E1-2FE8-4D12-BDC3-1ABD49F34271}">
      <dsp:nvSpPr>
        <dsp:cNvPr id="0" name=""/>
        <dsp:cNvSpPr/>
      </dsp:nvSpPr>
      <dsp:spPr>
        <a:xfrm>
          <a:off x="5724396" y="1400916"/>
          <a:ext cx="2485193" cy="959936"/>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E91E1E3-8931-4264-A6AC-765B45984AA3}">
      <dsp:nvSpPr>
        <dsp:cNvPr id="0" name=""/>
        <dsp:cNvSpPr/>
      </dsp:nvSpPr>
      <dsp:spPr>
        <a:xfrm>
          <a:off x="5892363" y="1560485"/>
          <a:ext cx="2485193" cy="959936"/>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latin typeface="Times New Roman" panose="02020603050405020304" pitchFamily="18" charset="0"/>
              <a:cs typeface="Times New Roman" panose="02020603050405020304" pitchFamily="18" charset="0"/>
            </a:rPr>
            <a:t>Δυνατότητα εφαρμογής στη σχολική τάξη</a:t>
          </a:r>
        </a:p>
      </dsp:txBody>
      <dsp:txXfrm>
        <a:off x="5920479" y="1588601"/>
        <a:ext cx="2428961" cy="903704"/>
      </dsp:txXfrm>
    </dsp:sp>
    <dsp:sp modelId="{A22346A3-3101-4733-803C-EFDEB9B60226}">
      <dsp:nvSpPr>
        <dsp:cNvPr id="0" name=""/>
        <dsp:cNvSpPr/>
      </dsp:nvSpPr>
      <dsp:spPr>
        <a:xfrm>
          <a:off x="5995415" y="2800509"/>
          <a:ext cx="1943154" cy="1532452"/>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7060155-CC68-4246-A77C-24626A9CBE97}">
      <dsp:nvSpPr>
        <dsp:cNvPr id="0" name=""/>
        <dsp:cNvSpPr/>
      </dsp:nvSpPr>
      <dsp:spPr>
        <a:xfrm>
          <a:off x="6163383" y="2960078"/>
          <a:ext cx="1943154" cy="1532452"/>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i="1" kern="1200" dirty="0">
              <a:latin typeface="Times New Roman" panose="02020603050405020304" pitchFamily="18" charset="0"/>
              <a:cs typeface="Times New Roman" panose="02020603050405020304" pitchFamily="18" charset="0"/>
            </a:rPr>
            <a:t>Το ΕΥ δίνει τη δυνατότητα να </a:t>
          </a:r>
          <a:r>
            <a:rPr lang="el-GR" sz="1400" b="1" i="1" kern="1200" dirty="0">
              <a:latin typeface="Times New Roman" panose="02020603050405020304" pitchFamily="18" charset="0"/>
              <a:cs typeface="Times New Roman" panose="02020603050405020304" pitchFamily="18" charset="0"/>
            </a:rPr>
            <a:t>εφαρμόσουν</a:t>
          </a:r>
          <a:r>
            <a:rPr lang="el-GR" sz="1400" i="1" kern="1200" dirty="0">
              <a:latin typeface="Times New Roman" panose="02020603050405020304" pitchFamily="18" charset="0"/>
              <a:cs typeface="Times New Roman" panose="02020603050405020304" pitchFamily="18" charset="0"/>
            </a:rPr>
            <a:t> όσα έμαθαν, </a:t>
          </a:r>
          <a:r>
            <a:rPr lang="el-GR" sz="1400" b="1" i="1" kern="1200" dirty="0">
              <a:latin typeface="Times New Roman" panose="02020603050405020304" pitchFamily="18" charset="0"/>
              <a:cs typeface="Times New Roman" panose="02020603050405020304" pitchFamily="18" charset="0"/>
            </a:rPr>
            <a:t>μέσα στην σχολική τάξη</a:t>
          </a:r>
        </a:p>
      </dsp:txBody>
      <dsp:txXfrm>
        <a:off x="6208267" y="3004962"/>
        <a:ext cx="1853386" cy="144268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3/14/2020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3/14/2020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3/14/2020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3/14/2020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3/14/2020</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3/14/2020</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3/14/2020</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3/14/2020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3/14/2020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3/14/2020</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chamilo.datacenter.uoc.gr/metchamilo/courses/DYNATOTHTESA3IOPOIHSHSTHSTEXNHSTHSF/index.ph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p:cNvGraphicFramePr>
            <a:graphicFrameLocks noGrp="1"/>
          </p:cNvGraphicFramePr>
          <p:nvPr>
            <p:extLst>
              <p:ext uri="{D42A27DB-BD31-4B8C-83A1-F6EECF244321}">
                <p14:modId xmlns:p14="http://schemas.microsoft.com/office/powerpoint/2010/main" val="586781624"/>
              </p:ext>
            </p:extLst>
          </p:nvPr>
        </p:nvGraphicFramePr>
        <p:xfrm>
          <a:off x="1908189" y="5019315"/>
          <a:ext cx="6096000" cy="518160"/>
        </p:xfrm>
        <a:graphic>
          <a:graphicData uri="http://schemas.openxmlformats.org/drawingml/2006/table">
            <a:tbl>
              <a:tblPr firstRow="1" bandRow="1">
                <a:tableStyleId>{5C22544A-7EE6-4342-B048-85BDC9FD1C3A}</a:tableStyleId>
              </a:tblPr>
              <a:tblGrid>
                <a:gridCol w="2015739">
                  <a:extLst>
                    <a:ext uri="{9D8B030D-6E8A-4147-A177-3AD203B41FA5}">
                      <a16:colId xmlns:a16="http://schemas.microsoft.com/office/drawing/2014/main" val="20000"/>
                    </a:ext>
                  </a:extLst>
                </a:gridCol>
                <a:gridCol w="2048261">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algn="ctr"/>
                      <a:r>
                        <a:rPr lang="el-GR" sz="1400" b="1" kern="1200" dirty="0">
                          <a:solidFill>
                            <a:schemeClr val="tx1"/>
                          </a:solidFill>
                          <a:latin typeface="Times New Roman" panose="02020603050405020304" pitchFamily="18" charset="0"/>
                          <a:ea typeface="+mn-ea"/>
                          <a:cs typeface="Times New Roman" panose="02020603050405020304" pitchFamily="18" charset="0"/>
                        </a:rPr>
                        <a:t> Χαράλαμπος </a:t>
                      </a:r>
                      <a:r>
                        <a:rPr lang="el-GR" sz="1400" b="1" kern="1200" dirty="0" err="1">
                          <a:solidFill>
                            <a:schemeClr val="tx1"/>
                          </a:solidFill>
                          <a:latin typeface="Times New Roman" panose="02020603050405020304" pitchFamily="18" charset="0"/>
                          <a:ea typeface="+mn-ea"/>
                          <a:cs typeface="Times New Roman" panose="02020603050405020304" pitchFamily="18" charset="0"/>
                        </a:rPr>
                        <a:t>Μουζάκης</a:t>
                      </a:r>
                      <a:endParaRPr lang="el-GR" sz="14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400" b="1" kern="1200" dirty="0">
                          <a:solidFill>
                            <a:schemeClr val="tx1"/>
                          </a:solidFill>
                          <a:latin typeface="Times New Roman" panose="02020603050405020304" pitchFamily="18" charset="0"/>
                          <a:ea typeface="+mn-ea"/>
                          <a:cs typeface="Times New Roman" panose="02020603050405020304" pitchFamily="18" charset="0"/>
                        </a:rPr>
                        <a:t>Ιωάννης – Ευάγγελος Παπαβασιλείου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400" b="1" kern="1200" dirty="0">
                          <a:solidFill>
                            <a:schemeClr val="tx1"/>
                          </a:solidFill>
                          <a:latin typeface="Times New Roman" panose="02020603050405020304" pitchFamily="18" charset="0"/>
                          <a:ea typeface="+mn-ea"/>
                          <a:cs typeface="Times New Roman" panose="02020603050405020304" pitchFamily="18" charset="0"/>
                        </a:rPr>
                        <a:t>Κωνσταντίνος Χρηστίδης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3074" name="Rectangle 2"/>
          <p:cNvSpPr>
            <a:spLocks noGrp="1" noChangeArrowheads="1"/>
          </p:cNvSpPr>
          <p:nvPr>
            <p:ph type="ctrTitle"/>
          </p:nvPr>
        </p:nvSpPr>
        <p:spPr>
          <a:xfrm>
            <a:off x="1741144" y="1528627"/>
            <a:ext cx="6430090" cy="1228918"/>
          </a:xfrm>
        </p:spPr>
        <p:txBody>
          <a:bodyPr>
            <a:noAutofit/>
          </a:bodyPr>
          <a:lstStyle/>
          <a:p>
            <a:r>
              <a:rPr lang="el-GR" sz="2000" dirty="0">
                <a:solidFill>
                  <a:srgbClr val="000000"/>
                </a:solidFill>
                <a:latin typeface="Times New Roman" panose="02020603050405020304" pitchFamily="18" charset="0"/>
              </a:rPr>
              <a:t>Σχεδιασμός και Αξιολόγηση Εκπαιδευτικού Υλικού για την εξ Αποστάσεως Επιμόρφωση Εκπαιδευτικών: Μια μελέτη περίπτωσης, σχετικά με την τέχνη της φωτογραφίας στην τάξη</a:t>
            </a:r>
            <a:endParaRPr lang="el-GR" sz="2000" dirty="0">
              <a:solidFill>
                <a:srgbClr val="C00000"/>
              </a:solidFill>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baseline="0">
                <a:ln>
                  <a:noFill/>
                </a:ln>
                <a:solidFill>
                  <a:schemeClr val="tx1"/>
                </a:solidFill>
                <a:effectLst/>
                <a:latin typeface="Book Antiqua" pitchFamily="18" charset="0"/>
                <a:ea typeface="Times New Roman" pitchFamily="18" charset="0"/>
                <a:cs typeface="Arial" pitchFamily="34" charset="0"/>
              </a:rPr>
              <a:t>,</a:t>
            </a:r>
            <a:r>
              <a:rPr kumimoji="0" lang="el-GR" sz="2000" b="0" i="1" u="none" strike="noStrike" cap="none" normalizeH="0">
                <a:ln>
                  <a:noFill/>
                </a:ln>
                <a:solidFill>
                  <a:schemeClr val="tx1"/>
                </a:solidFill>
                <a:effectLst/>
                <a:latin typeface="Book Antiqua" pitchFamily="18" charset="0"/>
                <a:ea typeface="Times New Roman" pitchFamily="18" charset="0"/>
                <a:cs typeface="Arial" pitchFamily="34" charset="0"/>
              </a:rPr>
              <a:t> 2020</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584775"/>
          </a:xfrm>
          <a:prstGeom prst="rect">
            <a:avLst/>
          </a:prstGeom>
        </p:spPr>
        <p:txBody>
          <a:bodyPr wrap="square">
            <a:spAutoFit/>
          </a:bodyPr>
          <a:lstStyle/>
          <a:p>
            <a:pPr algn="ctr"/>
            <a:r>
              <a:rPr lang="el-GR" sz="3200" dirty="0"/>
              <a:t>Λιάκος Νικόλαος</a:t>
            </a:r>
          </a:p>
        </p:txBody>
      </p:sp>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pPr lvl="0" algn="r" defTabSz="914400" fontAlgn="base">
              <a:lnSpc>
                <a:spcPct val="100000"/>
              </a:lnSpc>
              <a:spcAft>
                <a:spcPct val="0"/>
              </a:spcAft>
            </a:pPr>
            <a:r>
              <a:rPr lang="el-GR" sz="3200" b="0" i="1" dirty="0">
                <a:solidFill>
                  <a:prstClr val="black"/>
                </a:solidFill>
                <a:latin typeface="Times New Roman" pitchFamily="18" charset="0"/>
                <a:ea typeface="+mn-ea"/>
                <a:cs typeface="+mn-cs"/>
              </a:rPr>
              <a:t>Τέχνη και εκπαίδευση</a:t>
            </a:r>
            <a:endParaRPr lang="el-GR" sz="3600" b="1" dirty="0">
              <a:latin typeface="Times New Roman" panose="02020603050405020304" pitchFamily="18" charset="0"/>
              <a:cs typeface="Times New Roman" panose="02020603050405020304" pitchFamily="18" charset="0"/>
            </a:endParaRPr>
          </a:p>
        </p:txBody>
      </p:sp>
      <p:sp>
        <p:nvSpPr>
          <p:cNvPr id="3" name="Ορθογώνιο: Στρογγύλεμα γωνιών 2">
            <a:extLst>
              <a:ext uri="{FF2B5EF4-FFF2-40B4-BE49-F238E27FC236}">
                <a16:creationId xmlns:a16="http://schemas.microsoft.com/office/drawing/2014/main" id="{71AA4B58-ABD9-4B53-A965-60F219BAF29A}"/>
              </a:ext>
            </a:extLst>
          </p:cNvPr>
          <p:cNvSpPr/>
          <p:nvPr/>
        </p:nvSpPr>
        <p:spPr>
          <a:xfrm>
            <a:off x="31517" y="1582701"/>
            <a:ext cx="2304256" cy="108012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Η τέχνη από παιδαγωγική σκοπιά</a:t>
            </a:r>
          </a:p>
        </p:txBody>
      </p:sp>
      <p:sp>
        <p:nvSpPr>
          <p:cNvPr id="8" name="Ορθογώνιο: Στρογγύλεμα γωνιών 7">
            <a:extLst>
              <a:ext uri="{FF2B5EF4-FFF2-40B4-BE49-F238E27FC236}">
                <a16:creationId xmlns:a16="http://schemas.microsoft.com/office/drawing/2014/main" id="{E912B47E-1023-48C5-8836-963E8A4F70C1}"/>
              </a:ext>
            </a:extLst>
          </p:cNvPr>
          <p:cNvSpPr/>
          <p:nvPr/>
        </p:nvSpPr>
        <p:spPr>
          <a:xfrm>
            <a:off x="31517" y="3386750"/>
            <a:ext cx="2304256" cy="108012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Συμβολή της τέχνης στην τυπική εκπαίδευση</a:t>
            </a:r>
          </a:p>
        </p:txBody>
      </p:sp>
      <p:sp>
        <p:nvSpPr>
          <p:cNvPr id="9" name="Ορθογώνιο: Στρογγύλεμα γωνιών 8">
            <a:extLst>
              <a:ext uri="{FF2B5EF4-FFF2-40B4-BE49-F238E27FC236}">
                <a16:creationId xmlns:a16="http://schemas.microsoft.com/office/drawing/2014/main" id="{4543CBB6-1F6A-408D-B123-B05EC0CF08D4}"/>
              </a:ext>
            </a:extLst>
          </p:cNvPr>
          <p:cNvSpPr/>
          <p:nvPr/>
        </p:nvSpPr>
        <p:spPr>
          <a:xfrm>
            <a:off x="31517" y="5085184"/>
            <a:ext cx="2304256" cy="108012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Τέχνη και εκπαίδευση στην Ελλάδα</a:t>
            </a:r>
          </a:p>
        </p:txBody>
      </p:sp>
      <p:sp>
        <p:nvSpPr>
          <p:cNvPr id="6" name="TextBox 5">
            <a:extLst>
              <a:ext uri="{FF2B5EF4-FFF2-40B4-BE49-F238E27FC236}">
                <a16:creationId xmlns:a16="http://schemas.microsoft.com/office/drawing/2014/main" id="{E60B579F-C33B-465D-8B0F-76BBD015EE86}"/>
              </a:ext>
            </a:extLst>
          </p:cNvPr>
          <p:cNvSpPr txBox="1"/>
          <p:nvPr/>
        </p:nvSpPr>
        <p:spPr>
          <a:xfrm>
            <a:off x="2587293" y="1547457"/>
            <a:ext cx="6556707" cy="1477328"/>
          </a:xfrm>
          <a:prstGeom prst="rect">
            <a:avLst/>
          </a:prstGeom>
          <a:noFill/>
        </p:spPr>
        <p:txBody>
          <a:bodyPr wrap="square" rtlCol="0">
            <a:spAutoFit/>
          </a:bodyPr>
          <a:lstStyle/>
          <a:p>
            <a:pPr marL="285750" indent="-285750">
              <a:buFont typeface="Wingdings" panose="05000000000000000000" pitchFamily="2" charset="2"/>
              <a:buChar char="§"/>
            </a:pPr>
            <a:r>
              <a:rPr lang="el-GR" sz="1800" dirty="0">
                <a:solidFill>
                  <a:srgbClr val="000000"/>
                </a:solidFill>
              </a:rPr>
              <a:t>Εμφάνιση τεσσάρων τάσεων (Κόκκος, 2011)</a:t>
            </a:r>
          </a:p>
          <a:p>
            <a:pPr marL="285750" indent="-285750">
              <a:buFont typeface="Wingdings" panose="05000000000000000000" pitchFamily="2" charset="2"/>
              <a:buChar char="§"/>
            </a:pPr>
            <a:endParaRPr lang="el-GR" sz="1800" dirty="0">
              <a:solidFill>
                <a:srgbClr val="000000"/>
              </a:solidFill>
            </a:endParaRPr>
          </a:p>
          <a:p>
            <a:pPr marL="285750" indent="-285750">
              <a:buFont typeface="Wingdings" panose="05000000000000000000" pitchFamily="2" charset="2"/>
              <a:buChar char="§"/>
            </a:pPr>
            <a:r>
              <a:rPr lang="el-GR" sz="1800" dirty="0">
                <a:solidFill>
                  <a:srgbClr val="000000"/>
                </a:solidFill>
              </a:rPr>
              <a:t>5 άξονες επίδρασης των μαθημάτων με αισθητικό προσανατολισμό (</a:t>
            </a:r>
            <a:r>
              <a:rPr lang="en-US" sz="1800" dirty="0" err="1"/>
              <a:t>Uhrmacher</a:t>
            </a:r>
            <a:r>
              <a:rPr lang="el-GR" sz="1800" dirty="0"/>
              <a:t>, </a:t>
            </a:r>
            <a:r>
              <a:rPr lang="en-US" sz="1800" dirty="0"/>
              <a:t>2009</a:t>
            </a:r>
            <a:r>
              <a:rPr lang="el-GR" sz="1800" dirty="0"/>
              <a:t>)</a:t>
            </a:r>
            <a:r>
              <a:rPr lang="en-US" sz="1800" dirty="0"/>
              <a:t> </a:t>
            </a:r>
            <a:endParaRPr lang="el-GR" sz="1800" dirty="0">
              <a:solidFill>
                <a:srgbClr val="000000"/>
              </a:solidFill>
            </a:endParaRPr>
          </a:p>
          <a:p>
            <a:pPr marL="285750" indent="-285750">
              <a:buFont typeface="Wingdings" panose="05000000000000000000" pitchFamily="2" charset="2"/>
              <a:buChar char="§"/>
            </a:pPr>
            <a:endParaRPr lang="el-GR" sz="1800" b="1" dirty="0"/>
          </a:p>
        </p:txBody>
      </p:sp>
      <p:sp>
        <p:nvSpPr>
          <p:cNvPr id="7" name="TextBox 6">
            <a:extLst>
              <a:ext uri="{FF2B5EF4-FFF2-40B4-BE49-F238E27FC236}">
                <a16:creationId xmlns:a16="http://schemas.microsoft.com/office/drawing/2014/main" id="{F3761C7D-F624-44CE-B195-407A8258779F}"/>
              </a:ext>
            </a:extLst>
          </p:cNvPr>
          <p:cNvSpPr txBox="1"/>
          <p:nvPr/>
        </p:nvSpPr>
        <p:spPr>
          <a:xfrm>
            <a:off x="2590779" y="3140968"/>
            <a:ext cx="6521704" cy="1754326"/>
          </a:xfrm>
          <a:prstGeom prst="rect">
            <a:avLst/>
          </a:prstGeom>
          <a:noFill/>
        </p:spPr>
        <p:txBody>
          <a:bodyPr wrap="square" rtlCol="0">
            <a:spAutoFit/>
          </a:bodyPr>
          <a:lstStyle/>
          <a:p>
            <a:pPr marL="285750" indent="-285750">
              <a:buFont typeface="Wingdings" panose="05000000000000000000" pitchFamily="2" charset="2"/>
              <a:buChar char="§"/>
            </a:pPr>
            <a:r>
              <a:rPr lang="el-GR" sz="1800" dirty="0">
                <a:solidFill>
                  <a:srgbClr val="000000"/>
                </a:solidFill>
              </a:rPr>
              <a:t>Χρήση της τέχνης μέσω εφαρμογής συγκεκριμένων δράσεων (</a:t>
            </a:r>
            <a:r>
              <a:rPr lang="el-GR" sz="1800" dirty="0"/>
              <a:t>ανέβασμα σχολικής παράστασης, επίσκεψη σε μουσείο, διδασκαλία της μουσικής </a:t>
            </a:r>
            <a:r>
              <a:rPr lang="el-GR" sz="1800" dirty="0" err="1"/>
              <a:t>κ.ά</a:t>
            </a:r>
            <a:r>
              <a:rPr lang="el-GR" sz="1800" dirty="0"/>
              <a:t>)</a:t>
            </a:r>
          </a:p>
          <a:p>
            <a:pPr marL="285750" indent="-285750">
              <a:buFont typeface="Wingdings" panose="05000000000000000000" pitchFamily="2" charset="2"/>
              <a:buChar char="§"/>
            </a:pPr>
            <a:r>
              <a:rPr lang="el-GR" sz="1800" dirty="0">
                <a:solidFill>
                  <a:srgbClr val="000000"/>
                </a:solidFill>
              </a:rPr>
              <a:t>Τα τελευταία χρόνια </a:t>
            </a:r>
            <a:r>
              <a:rPr lang="el-GR" sz="1800" dirty="0">
                <a:solidFill>
                  <a:srgbClr val="000000"/>
                </a:solidFill>
                <a:sym typeface="Wingdings" panose="05000000000000000000" pitchFamily="2" charset="2"/>
              </a:rPr>
              <a:t> και στις μικρές τάξεις του Νηπιαγωγείου</a:t>
            </a:r>
          </a:p>
          <a:p>
            <a:pPr marL="285750" indent="-285750">
              <a:buFont typeface="Wingdings" panose="05000000000000000000" pitchFamily="2" charset="2"/>
              <a:buChar char="§"/>
            </a:pPr>
            <a:r>
              <a:rPr lang="el-GR" sz="1800" dirty="0">
                <a:solidFill>
                  <a:srgbClr val="000000"/>
                </a:solidFill>
                <a:sym typeface="Wingdings" panose="05000000000000000000" pitchFamily="2" charset="2"/>
              </a:rPr>
              <a:t>Θεωρείται υπέρτατο στοιχείο πολιτισμού</a:t>
            </a:r>
            <a:endParaRPr lang="el-GR" sz="1800" dirty="0">
              <a:solidFill>
                <a:srgbClr val="000000"/>
              </a:solidFill>
            </a:endParaRPr>
          </a:p>
          <a:p>
            <a:pPr marL="285750" indent="-285750">
              <a:buFont typeface="Wingdings" panose="05000000000000000000" pitchFamily="2" charset="2"/>
              <a:buChar char="§"/>
            </a:pPr>
            <a:endParaRPr lang="el-GR" sz="1800" b="1" dirty="0"/>
          </a:p>
        </p:txBody>
      </p:sp>
      <p:sp>
        <p:nvSpPr>
          <p:cNvPr id="10" name="TextBox 9">
            <a:extLst>
              <a:ext uri="{FF2B5EF4-FFF2-40B4-BE49-F238E27FC236}">
                <a16:creationId xmlns:a16="http://schemas.microsoft.com/office/drawing/2014/main" id="{333DAC9A-17B0-4096-863E-D252DFD05538}"/>
              </a:ext>
            </a:extLst>
          </p:cNvPr>
          <p:cNvSpPr txBox="1"/>
          <p:nvPr/>
        </p:nvSpPr>
        <p:spPr>
          <a:xfrm>
            <a:off x="2587293" y="4869160"/>
            <a:ext cx="6521704" cy="1877437"/>
          </a:xfrm>
          <a:prstGeom prst="rect">
            <a:avLst/>
          </a:prstGeom>
          <a:noFill/>
        </p:spPr>
        <p:txBody>
          <a:bodyPr wrap="square" rtlCol="0">
            <a:spAutoFit/>
          </a:bodyPr>
          <a:lstStyle/>
          <a:p>
            <a:r>
              <a:rPr lang="el-GR" sz="1800" u="sng" dirty="0">
                <a:solidFill>
                  <a:srgbClr val="000000"/>
                </a:solidFill>
              </a:rPr>
              <a:t>Διάφορα προγράμματα κατά καιρούς</a:t>
            </a:r>
          </a:p>
          <a:p>
            <a:r>
              <a:rPr lang="el-GR" sz="1600" dirty="0">
                <a:solidFill>
                  <a:srgbClr val="000000"/>
                </a:solidFill>
              </a:rPr>
              <a:t>Ενδεικτικά αναφέρονται:</a:t>
            </a:r>
          </a:p>
          <a:p>
            <a:r>
              <a:rPr lang="el-GR" sz="1600" b="1" dirty="0">
                <a:solidFill>
                  <a:srgbClr val="931B1B"/>
                </a:solidFill>
              </a:rPr>
              <a:t>«Πρόγραμμα Μελίνα» (1995-2001)</a:t>
            </a:r>
            <a:r>
              <a:rPr lang="el-GR" sz="1600" dirty="0">
                <a:solidFill>
                  <a:srgbClr val="931B1B"/>
                </a:solidFill>
              </a:rPr>
              <a:t> </a:t>
            </a:r>
          </a:p>
          <a:p>
            <a:r>
              <a:rPr lang="el-GR" sz="1600" b="1" dirty="0">
                <a:solidFill>
                  <a:srgbClr val="931B1B"/>
                </a:solidFill>
              </a:rPr>
              <a:t>«Αξιοποίηση των Τεχνών στην Εκπαίδευση» (2011)</a:t>
            </a:r>
            <a:r>
              <a:rPr lang="el-GR" sz="1600" dirty="0">
                <a:solidFill>
                  <a:srgbClr val="931B1B"/>
                </a:solidFill>
              </a:rPr>
              <a:t> </a:t>
            </a:r>
          </a:p>
          <a:p>
            <a:r>
              <a:rPr lang="el-GR" sz="1600" b="1" dirty="0">
                <a:solidFill>
                  <a:srgbClr val="931B1B"/>
                </a:solidFill>
              </a:rPr>
              <a:t>«Τέχνη &amp; Εκπαίδευση: Διδακτικές και Παιδαγωγικές προσεγγίσεις στο Σχολείο του 21ου αιώνα» (2018) κ.ά.</a:t>
            </a:r>
          </a:p>
          <a:p>
            <a:pPr marL="285750" indent="-285750">
              <a:buFont typeface="Wingdings" panose="05000000000000000000" pitchFamily="2" charset="2"/>
              <a:buChar char="§"/>
            </a:pPr>
            <a:endParaRPr lang="el-GR" sz="1800" b="1" dirty="0"/>
          </a:p>
        </p:txBody>
      </p:sp>
    </p:spTree>
    <p:extLst>
      <p:ext uri="{BB962C8B-B14F-4D97-AF65-F5344CB8AC3E}">
        <p14:creationId xmlns:p14="http://schemas.microsoft.com/office/powerpoint/2010/main" val="313071094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9" grpId="0" animBg="1"/>
      <p:bldP spid="6" grpId="0"/>
      <p:bldP spid="7"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Εικόνα 12">
            <a:extLst>
              <a:ext uri="{FF2B5EF4-FFF2-40B4-BE49-F238E27FC236}">
                <a16:creationId xmlns:a16="http://schemas.microsoft.com/office/drawing/2014/main" id="{4B18B972-34E9-4D87-BC88-EA85645F61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6861" y="1292205"/>
            <a:ext cx="6867525" cy="952500"/>
          </a:xfrm>
          <a:prstGeom prst="rect">
            <a:avLst/>
          </a:prstGeom>
        </p:spPr>
      </p:pic>
      <p:sp>
        <p:nvSpPr>
          <p:cNvPr id="3" name="Τίτλος 2">
            <a:extLst>
              <a:ext uri="{FF2B5EF4-FFF2-40B4-BE49-F238E27FC236}">
                <a16:creationId xmlns:a16="http://schemas.microsoft.com/office/drawing/2014/main" id="{BF3E3DE2-6E2C-47A5-AD86-81262ABB4CFB}"/>
              </a:ext>
            </a:extLst>
          </p:cNvPr>
          <p:cNvSpPr>
            <a:spLocks noGrp="1"/>
          </p:cNvSpPr>
          <p:nvPr>
            <p:ph type="title"/>
          </p:nvPr>
        </p:nvSpPr>
        <p:spPr/>
        <p:txBody>
          <a:bodyPr/>
          <a:lstStyle/>
          <a:p>
            <a:r>
              <a:rPr lang="el-GR" sz="3600" dirty="0">
                <a:solidFill>
                  <a:prstClr val="black"/>
                </a:solidFill>
                <a:latin typeface="Times New Roman" panose="02020603050405020304" pitchFamily="18" charset="0"/>
                <a:cs typeface="Times New Roman" panose="02020603050405020304" pitchFamily="18" charset="0"/>
              </a:rPr>
              <a:t>6. Το εκπαιδευτικό υλικό</a:t>
            </a:r>
            <a:endParaRPr lang="el-GR" dirty="0"/>
          </a:p>
        </p:txBody>
      </p:sp>
      <p:grpSp>
        <p:nvGrpSpPr>
          <p:cNvPr id="4" name="Ομάδα 3">
            <a:extLst>
              <a:ext uri="{FF2B5EF4-FFF2-40B4-BE49-F238E27FC236}">
                <a16:creationId xmlns:a16="http://schemas.microsoft.com/office/drawing/2014/main" id="{6A0AF698-A356-425D-BDBF-267F9CCDB623}"/>
              </a:ext>
            </a:extLst>
          </p:cNvPr>
          <p:cNvGrpSpPr/>
          <p:nvPr/>
        </p:nvGrpSpPr>
        <p:grpSpPr>
          <a:xfrm>
            <a:off x="1336862" y="1988840"/>
            <a:ext cx="2134996" cy="4104459"/>
            <a:chOff x="2291" y="-1"/>
            <a:chExt cx="2389957" cy="4336256"/>
          </a:xfrm>
          <a:solidFill>
            <a:srgbClr val="FFA54B"/>
          </a:solidFill>
        </p:grpSpPr>
        <p:sp>
          <p:nvSpPr>
            <p:cNvPr id="11" name="Διάγραμμα ροής: Μη αυτόματη λειτουργία 10">
              <a:extLst>
                <a:ext uri="{FF2B5EF4-FFF2-40B4-BE49-F238E27FC236}">
                  <a16:creationId xmlns:a16="http://schemas.microsoft.com/office/drawing/2014/main" id="{59EC442C-D20F-4BDE-9311-9DF364FEA9EC}"/>
                </a:ext>
              </a:extLst>
            </p:cNvPr>
            <p:cNvSpPr/>
            <p:nvPr/>
          </p:nvSpPr>
          <p:spPr>
            <a:xfrm rot="16200000">
              <a:off x="-970859" y="973149"/>
              <a:ext cx="4336256" cy="2389956"/>
            </a:xfrm>
            <a:prstGeom prst="flowChartManualOperation">
              <a:avLst/>
            </a:prstGeom>
            <a:grpFill/>
            <a:ln w="12700" cap="flat" cmpd="sng" algn="ctr">
              <a:solidFill>
                <a:sysClr val="window" lastClr="FFFFFF">
                  <a:hueOff val="0"/>
                  <a:satOff val="0"/>
                  <a:lumOff val="0"/>
                  <a:alphaOff val="0"/>
                </a:sysClr>
              </a:solidFill>
              <a:prstDash val="solid"/>
            </a:ln>
            <a:effectLst/>
          </p:spPr>
        </p:sp>
        <p:sp>
          <p:nvSpPr>
            <p:cNvPr id="12" name="Διάγραμμα ροής: Μη αυτόματη λειτουργία 4">
              <a:extLst>
                <a:ext uri="{FF2B5EF4-FFF2-40B4-BE49-F238E27FC236}">
                  <a16:creationId xmlns:a16="http://schemas.microsoft.com/office/drawing/2014/main" id="{A74EC641-1777-45BA-B028-EA2AA81EBC70}"/>
                </a:ext>
              </a:extLst>
            </p:cNvPr>
            <p:cNvSpPr txBox="1"/>
            <p:nvPr/>
          </p:nvSpPr>
          <p:spPr>
            <a:xfrm rot="21600000">
              <a:off x="2291" y="867250"/>
              <a:ext cx="2389956" cy="2601754"/>
            </a:xfrm>
            <a:prstGeom prst="rect">
              <a:avLst/>
            </a:prstGeom>
            <a:grpFill/>
            <a:ln>
              <a:noFill/>
            </a:ln>
            <a:effectLst/>
          </p:spPr>
          <p:txBody>
            <a:bodyPr spcFirstLastPara="0" vert="horz" wrap="square" lIns="114300" tIns="0" rIns="114300" bIns="0" numCol="1" spcCol="1270" anchor="ctr" anchorCtr="0">
              <a:noAutofit/>
            </a:bodyPr>
            <a:lstStyle/>
            <a:p>
              <a:pPr marL="0" marR="0" lvl="0" indent="0" algn="ctr" defTabSz="800100" eaLnBrk="1" fontAlgn="auto" latinLnBrk="0" hangingPunct="1">
                <a:lnSpc>
                  <a:spcPct val="90000"/>
                </a:lnSpc>
                <a:spcBef>
                  <a:spcPct val="0"/>
                </a:spcBef>
                <a:spcAft>
                  <a:spcPct val="35000"/>
                </a:spcAft>
                <a:buClrTx/>
                <a:buSzTx/>
                <a:buFontTx/>
                <a:buNone/>
                <a:tabLst/>
                <a:defRPr/>
              </a:pPr>
              <a:r>
                <a:rPr kumimoji="0" lang="el-GR" sz="1800" b="1" i="0" u="none" strike="noStrike" kern="1200" cap="none" spc="0" normalizeH="0" baseline="0" noProof="0" dirty="0">
                  <a:ln>
                    <a:noFill/>
                  </a:ln>
                  <a:solidFill>
                    <a:srgbClr val="931B1B"/>
                  </a:solidFill>
                  <a:effectLst/>
                  <a:uLnTx/>
                  <a:uFillTx/>
                  <a:latin typeface="Cambria" panose="02040503050406030204" pitchFamily="18" charset="0"/>
                  <a:ea typeface="+mn-ea"/>
                  <a:cs typeface="+mn-cs"/>
                </a:rPr>
                <a:t>Σκοπός</a:t>
              </a:r>
            </a:p>
          </p:txBody>
        </p:sp>
      </p:grpSp>
      <p:grpSp>
        <p:nvGrpSpPr>
          <p:cNvPr id="5" name="Ομάδα 4">
            <a:extLst>
              <a:ext uri="{FF2B5EF4-FFF2-40B4-BE49-F238E27FC236}">
                <a16:creationId xmlns:a16="http://schemas.microsoft.com/office/drawing/2014/main" id="{8D1B2980-10F6-45F7-9A27-E72D7480DA4B}"/>
              </a:ext>
            </a:extLst>
          </p:cNvPr>
          <p:cNvGrpSpPr/>
          <p:nvPr/>
        </p:nvGrpSpPr>
        <p:grpSpPr>
          <a:xfrm>
            <a:off x="3631982" y="2132856"/>
            <a:ext cx="2134996" cy="4104458"/>
            <a:chOff x="2552370" y="0"/>
            <a:chExt cx="2134995" cy="4336256"/>
          </a:xfrm>
        </p:grpSpPr>
        <p:sp>
          <p:nvSpPr>
            <p:cNvPr id="9" name="Διάγραμμα ροής: Μη αυτόματη λειτουργία 8">
              <a:extLst>
                <a:ext uri="{FF2B5EF4-FFF2-40B4-BE49-F238E27FC236}">
                  <a16:creationId xmlns:a16="http://schemas.microsoft.com/office/drawing/2014/main" id="{ADEABBCD-51D3-4D5D-A662-562516F97C73}"/>
                </a:ext>
              </a:extLst>
            </p:cNvPr>
            <p:cNvSpPr/>
            <p:nvPr/>
          </p:nvSpPr>
          <p:spPr>
            <a:xfrm rot="16200000">
              <a:off x="1451740" y="1100630"/>
              <a:ext cx="4336256" cy="2134995"/>
            </a:xfrm>
            <a:prstGeom prst="flowChartManualOperation">
              <a:avLst/>
            </a:prstGeom>
            <a:solidFill>
              <a:srgbClr val="FFA54B"/>
            </a:solidFill>
            <a:ln w="12700" cap="flat" cmpd="sng" algn="ctr">
              <a:solidFill>
                <a:sysClr val="window" lastClr="FFFFFF">
                  <a:hueOff val="0"/>
                  <a:satOff val="0"/>
                  <a:lumOff val="0"/>
                  <a:alphaOff val="0"/>
                </a:sysClr>
              </a:solidFill>
              <a:prstDash val="solid"/>
            </a:ln>
            <a:effectLst/>
          </p:spPr>
        </p:sp>
        <p:sp>
          <p:nvSpPr>
            <p:cNvPr id="10" name="Διάγραμμα ροής: Μη αυτόματη λειτουργία 6">
              <a:extLst>
                <a:ext uri="{FF2B5EF4-FFF2-40B4-BE49-F238E27FC236}">
                  <a16:creationId xmlns:a16="http://schemas.microsoft.com/office/drawing/2014/main" id="{4666E5F5-A6E4-4AF6-9C8D-F92C46467428}"/>
                </a:ext>
              </a:extLst>
            </p:cNvPr>
            <p:cNvSpPr txBox="1"/>
            <p:nvPr/>
          </p:nvSpPr>
          <p:spPr>
            <a:xfrm rot="21600000">
              <a:off x="2552370" y="867251"/>
              <a:ext cx="2134995" cy="2601754"/>
            </a:xfrm>
            <a:prstGeom prst="rect">
              <a:avLst/>
            </a:prstGeom>
            <a:noFill/>
            <a:ln>
              <a:noFill/>
            </a:ln>
            <a:effectLst/>
          </p:spPr>
          <p:txBody>
            <a:bodyPr spcFirstLastPara="0" vert="horz" wrap="square" lIns="114300" tIns="0" rIns="114300" bIns="0" numCol="1" spcCol="1270" anchor="ctr" anchorCtr="0">
              <a:noAutofit/>
            </a:bodyPr>
            <a:lstStyle/>
            <a:p>
              <a:pPr marL="0" marR="0" lvl="0" indent="0" algn="ctr" defTabSz="800100" eaLnBrk="1" fontAlgn="auto" latinLnBrk="0" hangingPunct="1">
                <a:lnSpc>
                  <a:spcPct val="90000"/>
                </a:lnSpc>
                <a:spcBef>
                  <a:spcPct val="0"/>
                </a:spcBef>
                <a:spcAft>
                  <a:spcPct val="35000"/>
                </a:spcAft>
                <a:buClrTx/>
                <a:buSzTx/>
                <a:buFontTx/>
                <a:buNone/>
                <a:tabLst/>
                <a:defRPr/>
              </a:pPr>
              <a:r>
                <a:rPr kumimoji="0" lang="el-GR" sz="1800" b="1" i="0" u="none" strike="noStrike" kern="1200" cap="none" spc="0" normalizeH="0" baseline="0" noProof="0" dirty="0">
                  <a:ln>
                    <a:noFill/>
                  </a:ln>
                  <a:solidFill>
                    <a:srgbClr val="931B1B"/>
                  </a:solidFill>
                  <a:effectLst/>
                  <a:uLnTx/>
                  <a:uFillTx/>
                  <a:latin typeface="Cambria" panose="02040503050406030204" pitchFamily="18" charset="0"/>
                  <a:ea typeface="+mn-ea"/>
                  <a:cs typeface="+mn-cs"/>
                </a:rPr>
                <a:t>Περιεχόμενο</a:t>
              </a:r>
            </a:p>
          </p:txBody>
        </p:sp>
      </p:grpSp>
      <p:grpSp>
        <p:nvGrpSpPr>
          <p:cNvPr id="6" name="Ομάδα 5">
            <a:extLst>
              <a:ext uri="{FF2B5EF4-FFF2-40B4-BE49-F238E27FC236}">
                <a16:creationId xmlns:a16="http://schemas.microsoft.com/office/drawing/2014/main" id="{2E4F2DCE-36B8-48B2-8FD8-D6E2CAC12DD3}"/>
              </a:ext>
            </a:extLst>
          </p:cNvPr>
          <p:cNvGrpSpPr/>
          <p:nvPr/>
        </p:nvGrpSpPr>
        <p:grpSpPr>
          <a:xfrm>
            <a:off x="5927102" y="2348880"/>
            <a:ext cx="2134995" cy="4104456"/>
            <a:chOff x="4847490" y="0"/>
            <a:chExt cx="2134995" cy="4336256"/>
          </a:xfrm>
        </p:grpSpPr>
        <p:sp>
          <p:nvSpPr>
            <p:cNvPr id="7" name="Διάγραμμα ροής: Μη αυτόματη λειτουργία 6">
              <a:extLst>
                <a:ext uri="{FF2B5EF4-FFF2-40B4-BE49-F238E27FC236}">
                  <a16:creationId xmlns:a16="http://schemas.microsoft.com/office/drawing/2014/main" id="{61E0D523-A759-455F-B9EA-70320EFDB1CB}"/>
                </a:ext>
              </a:extLst>
            </p:cNvPr>
            <p:cNvSpPr/>
            <p:nvPr/>
          </p:nvSpPr>
          <p:spPr>
            <a:xfrm rot="16200000">
              <a:off x="3746860" y="1100630"/>
              <a:ext cx="4336256" cy="2134995"/>
            </a:xfrm>
            <a:prstGeom prst="flowChartManualOperation">
              <a:avLst/>
            </a:prstGeom>
            <a:solidFill>
              <a:srgbClr val="FFA54B"/>
            </a:solidFill>
            <a:ln w="12700" cap="flat" cmpd="sng" algn="ctr">
              <a:solidFill>
                <a:sysClr val="window" lastClr="FFFFFF">
                  <a:hueOff val="0"/>
                  <a:satOff val="0"/>
                  <a:lumOff val="0"/>
                  <a:alphaOff val="0"/>
                </a:sysClr>
              </a:solidFill>
              <a:prstDash val="solid"/>
            </a:ln>
            <a:effectLst/>
          </p:spPr>
        </p:sp>
        <p:sp>
          <p:nvSpPr>
            <p:cNvPr id="8" name="Διάγραμμα ροής: Μη αυτόματη λειτουργία 8">
              <a:extLst>
                <a:ext uri="{FF2B5EF4-FFF2-40B4-BE49-F238E27FC236}">
                  <a16:creationId xmlns:a16="http://schemas.microsoft.com/office/drawing/2014/main" id="{25850FB6-B4F3-4A53-A681-5E9C41B7E08A}"/>
                </a:ext>
              </a:extLst>
            </p:cNvPr>
            <p:cNvSpPr txBox="1"/>
            <p:nvPr/>
          </p:nvSpPr>
          <p:spPr>
            <a:xfrm rot="21600000">
              <a:off x="4847490" y="867251"/>
              <a:ext cx="2134995" cy="2601754"/>
            </a:xfrm>
            <a:prstGeom prst="rect">
              <a:avLst/>
            </a:prstGeom>
            <a:noFill/>
            <a:ln>
              <a:noFill/>
            </a:ln>
            <a:effectLst/>
          </p:spPr>
          <p:txBody>
            <a:bodyPr spcFirstLastPara="0" vert="horz" wrap="square" lIns="114300" tIns="0" rIns="114300" bIns="0" numCol="1" spcCol="1270" anchor="ctr" anchorCtr="0">
              <a:noAutofit/>
            </a:bodyPr>
            <a:lstStyle/>
            <a:p>
              <a:pPr marL="0" marR="0" lvl="0" indent="0" algn="ctr" defTabSz="800100" eaLnBrk="1" fontAlgn="auto" latinLnBrk="0" hangingPunct="1">
                <a:lnSpc>
                  <a:spcPct val="90000"/>
                </a:lnSpc>
                <a:spcBef>
                  <a:spcPct val="0"/>
                </a:spcBef>
                <a:spcAft>
                  <a:spcPct val="35000"/>
                </a:spcAft>
                <a:buClrTx/>
                <a:buSzTx/>
                <a:buFontTx/>
                <a:buNone/>
                <a:tabLst/>
                <a:defRPr/>
              </a:pPr>
              <a:r>
                <a:rPr kumimoji="0" lang="el-GR" sz="1800" b="1" i="0" u="none" strike="noStrike" kern="1200" cap="none" spc="0" normalizeH="0" baseline="0" noProof="0" dirty="0">
                  <a:ln>
                    <a:noFill/>
                  </a:ln>
                  <a:solidFill>
                    <a:srgbClr val="931B1B"/>
                  </a:solidFill>
                  <a:effectLst/>
                  <a:uLnTx/>
                  <a:uFillTx/>
                  <a:latin typeface="Cambria" panose="02040503050406030204" pitchFamily="18" charset="0"/>
                  <a:ea typeface="+mn-ea"/>
                  <a:cs typeface="+mn-cs"/>
                </a:rPr>
                <a:t>Αρχές ανάπτυξης</a:t>
              </a:r>
            </a:p>
          </p:txBody>
        </p:sp>
      </p:grpSp>
    </p:spTree>
    <p:extLst>
      <p:ext uri="{BB962C8B-B14F-4D97-AF65-F5344CB8AC3E}">
        <p14:creationId xmlns:p14="http://schemas.microsoft.com/office/powerpoint/2010/main" val="1173767523"/>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Εικόνα 17">
            <a:extLst>
              <a:ext uri="{FF2B5EF4-FFF2-40B4-BE49-F238E27FC236}">
                <a16:creationId xmlns:a16="http://schemas.microsoft.com/office/drawing/2014/main" id="{7051462B-89D2-474D-B4BC-71F8707F311D}"/>
              </a:ext>
            </a:extLst>
          </p:cNvPr>
          <p:cNvPicPr>
            <a:picLocks noChangeAspect="1"/>
          </p:cNvPicPr>
          <p:nvPr/>
        </p:nvPicPr>
        <p:blipFill>
          <a:blip r:embed="rId2"/>
          <a:stretch>
            <a:fillRect/>
          </a:stretch>
        </p:blipFill>
        <p:spPr>
          <a:xfrm>
            <a:off x="6804249" y="4846076"/>
            <a:ext cx="1878042" cy="1372172"/>
          </a:xfrm>
          <a:prstGeom prst="rect">
            <a:avLst/>
          </a:prstGeom>
        </p:spPr>
      </p:pic>
      <p:pic>
        <p:nvPicPr>
          <p:cNvPr id="16" name="Εικόνα 15">
            <a:extLst>
              <a:ext uri="{FF2B5EF4-FFF2-40B4-BE49-F238E27FC236}">
                <a16:creationId xmlns:a16="http://schemas.microsoft.com/office/drawing/2014/main" id="{0FE09BEB-06C3-4D4D-BF9D-CB9B54323823}"/>
              </a:ext>
            </a:extLst>
          </p:cNvPr>
          <p:cNvPicPr>
            <a:picLocks noChangeAspect="1"/>
          </p:cNvPicPr>
          <p:nvPr/>
        </p:nvPicPr>
        <p:blipFill>
          <a:blip r:embed="rId3"/>
          <a:stretch>
            <a:fillRect/>
          </a:stretch>
        </p:blipFill>
        <p:spPr>
          <a:xfrm>
            <a:off x="521259" y="1386048"/>
            <a:ext cx="1800200" cy="1300144"/>
          </a:xfrm>
          <a:prstGeom prst="rect">
            <a:avLst/>
          </a:prstGeom>
        </p:spPr>
      </p:pic>
      <p:sp>
        <p:nvSpPr>
          <p:cNvPr id="3" name="Τίτλος 2">
            <a:extLst>
              <a:ext uri="{FF2B5EF4-FFF2-40B4-BE49-F238E27FC236}">
                <a16:creationId xmlns:a16="http://schemas.microsoft.com/office/drawing/2014/main" id="{BF3E3DE2-6E2C-47A5-AD86-81262ABB4CFB}"/>
              </a:ext>
            </a:extLst>
          </p:cNvPr>
          <p:cNvSpPr>
            <a:spLocks noGrp="1"/>
          </p:cNvSpPr>
          <p:nvPr>
            <p:ph type="title"/>
          </p:nvPr>
        </p:nvSpPr>
        <p:spPr/>
        <p:txBody>
          <a:bodyPr>
            <a:normAutofit/>
          </a:bodyPr>
          <a:lstStyle/>
          <a:p>
            <a:pPr algn="r"/>
            <a:r>
              <a:rPr lang="el-GR" sz="3200" b="0" i="1" dirty="0">
                <a:solidFill>
                  <a:prstClr val="black"/>
                </a:solidFill>
                <a:latin typeface="Times New Roman" panose="02020603050405020304" pitchFamily="18" charset="0"/>
                <a:cs typeface="Times New Roman" panose="02020603050405020304" pitchFamily="18" charset="0"/>
              </a:rPr>
              <a:t>Σκοπός και περιεχόμενο του ΕΥ</a:t>
            </a:r>
            <a:endParaRPr lang="el-GR" sz="3200" b="0" i="1" dirty="0"/>
          </a:p>
        </p:txBody>
      </p:sp>
      <p:sp>
        <p:nvSpPr>
          <p:cNvPr id="2" name="TextBox 1">
            <a:extLst>
              <a:ext uri="{FF2B5EF4-FFF2-40B4-BE49-F238E27FC236}">
                <a16:creationId xmlns:a16="http://schemas.microsoft.com/office/drawing/2014/main" id="{168FFB8D-6B59-4831-919B-F49D421115F7}"/>
              </a:ext>
            </a:extLst>
          </p:cNvPr>
          <p:cNvSpPr txBox="1"/>
          <p:nvPr/>
        </p:nvSpPr>
        <p:spPr>
          <a:xfrm>
            <a:off x="2127782" y="1456153"/>
            <a:ext cx="6912768" cy="1107996"/>
          </a:xfrm>
          <a:prstGeom prst="rect">
            <a:avLst/>
          </a:prstGeom>
          <a:noFill/>
        </p:spPr>
        <p:txBody>
          <a:bodyPr wrap="square" rtlCol="0">
            <a:spAutoFit/>
          </a:bodyPr>
          <a:lstStyle/>
          <a:p>
            <a:pPr algn="just"/>
            <a:r>
              <a:rPr lang="el-GR" sz="2200" b="1" dirty="0">
                <a:solidFill>
                  <a:srgbClr val="931B1B"/>
                </a:solidFill>
                <a:cs typeface="Times New Roman" panose="02020603050405020304" pitchFamily="18" charset="0"/>
              </a:rPr>
              <a:t>Σκοπός </a:t>
            </a:r>
            <a:r>
              <a:rPr lang="el-GR" sz="2200" dirty="0">
                <a:cs typeface="Times New Roman" panose="02020603050405020304" pitchFamily="18" charset="0"/>
              </a:rPr>
              <a:t>εκπαιδευτικού υλικού </a:t>
            </a:r>
            <a:r>
              <a:rPr lang="el-GR" sz="2200" dirty="0">
                <a:cs typeface="Times New Roman" panose="02020603050405020304" pitchFamily="18" charset="0"/>
                <a:sym typeface="Wingdings" panose="05000000000000000000" pitchFamily="2" charset="2"/>
              </a:rPr>
              <a:t> </a:t>
            </a:r>
            <a:r>
              <a:rPr lang="el-GR" sz="2200" dirty="0">
                <a:cs typeface="Times New Roman" panose="02020603050405020304" pitchFamily="18" charset="0"/>
              </a:rPr>
              <a:t>επιμόρφωση εκπαιδευτικών στην </a:t>
            </a:r>
            <a:r>
              <a:rPr lang="el-GR" sz="2200" b="1" dirty="0">
                <a:solidFill>
                  <a:srgbClr val="931B1B"/>
                </a:solidFill>
                <a:cs typeface="Times New Roman" panose="02020603050405020304" pitchFamily="18" charset="0"/>
              </a:rPr>
              <a:t>παιδαγωγική αξιοποίηση της τέχνης της φωτογραφίας, ως εκπαιδευτικό εργαλείο</a:t>
            </a:r>
            <a:r>
              <a:rPr lang="el-GR" sz="2200" dirty="0">
                <a:cs typeface="Times New Roman" panose="02020603050405020304" pitchFamily="18" charset="0"/>
              </a:rPr>
              <a:t>. </a:t>
            </a:r>
          </a:p>
        </p:txBody>
      </p:sp>
      <p:sp>
        <p:nvSpPr>
          <p:cNvPr id="15" name="TextBox 14">
            <a:extLst>
              <a:ext uri="{FF2B5EF4-FFF2-40B4-BE49-F238E27FC236}">
                <a16:creationId xmlns:a16="http://schemas.microsoft.com/office/drawing/2014/main" id="{09B88A0F-8271-4719-AFF9-3F06194A1035}"/>
              </a:ext>
            </a:extLst>
          </p:cNvPr>
          <p:cNvSpPr txBox="1"/>
          <p:nvPr/>
        </p:nvSpPr>
        <p:spPr>
          <a:xfrm>
            <a:off x="669801" y="3538180"/>
            <a:ext cx="7804398" cy="3173176"/>
          </a:xfrm>
          <a:prstGeom prst="rect">
            <a:avLst/>
          </a:prstGeom>
          <a:noFill/>
        </p:spPr>
        <p:txBody>
          <a:bodyPr wrap="square" rtlCol="0">
            <a:spAutoFit/>
          </a:bodyPr>
          <a:lstStyle/>
          <a:p>
            <a:pPr algn="just"/>
            <a:r>
              <a:rPr lang="el-GR" sz="2200" b="1" dirty="0">
                <a:solidFill>
                  <a:srgbClr val="931B1B"/>
                </a:solidFill>
              </a:rPr>
              <a:t>Περιεχόμενο </a:t>
            </a:r>
          </a:p>
          <a:p>
            <a:pPr algn="just">
              <a:lnSpc>
                <a:spcPct val="110000"/>
              </a:lnSpc>
            </a:pPr>
            <a:r>
              <a:rPr lang="el-GR" sz="2200" dirty="0"/>
              <a:t>Το εκπαιδευτικό υλικό αποτελείται από </a:t>
            </a:r>
            <a:r>
              <a:rPr lang="el-GR" sz="2200" b="1" dirty="0"/>
              <a:t>6 ενότητες</a:t>
            </a:r>
            <a:r>
              <a:rPr lang="el-GR" sz="2200" dirty="0"/>
              <a:t>:</a:t>
            </a:r>
          </a:p>
          <a:p>
            <a:pPr>
              <a:lnSpc>
                <a:spcPct val="110000"/>
              </a:lnSpc>
              <a:buFont typeface="+mj-lt"/>
              <a:buAutoNum type="arabicPeriod"/>
            </a:pPr>
            <a:r>
              <a:rPr lang="el-GR" sz="2000" i="1" dirty="0">
                <a:cs typeface="Times New Roman" panose="02020603050405020304" pitchFamily="18" charset="0"/>
              </a:rPr>
              <a:t>Γνωριμία με την πλατφόρμα εξ αποστάσεως εκπαίδευσης του </a:t>
            </a:r>
            <a:r>
              <a:rPr lang="el-GR" sz="2000" i="1" dirty="0" err="1">
                <a:cs typeface="Times New Roman" panose="02020603050405020304" pitchFamily="18" charset="0"/>
              </a:rPr>
              <a:t>Chamilo</a:t>
            </a:r>
            <a:r>
              <a:rPr lang="el-GR" sz="2000" i="1" dirty="0">
                <a:cs typeface="Times New Roman" panose="02020603050405020304" pitchFamily="18" charset="0"/>
              </a:rPr>
              <a:t>.</a:t>
            </a:r>
          </a:p>
          <a:p>
            <a:pPr>
              <a:lnSpc>
                <a:spcPct val="110000"/>
              </a:lnSpc>
              <a:buFont typeface="+mj-lt"/>
              <a:buAutoNum type="arabicPeriod"/>
            </a:pPr>
            <a:r>
              <a:rPr lang="el-GR" sz="2000" i="1" dirty="0">
                <a:cs typeface="Times New Roman" panose="02020603050405020304" pitchFamily="18" charset="0"/>
              </a:rPr>
              <a:t>Τα μέρη και η λειτουργία του ανθρώπινου ματιού.</a:t>
            </a:r>
          </a:p>
          <a:p>
            <a:pPr>
              <a:lnSpc>
                <a:spcPct val="110000"/>
              </a:lnSpc>
              <a:buFont typeface="+mj-lt"/>
              <a:buAutoNum type="arabicPeriod"/>
            </a:pPr>
            <a:r>
              <a:rPr lang="el-GR" sz="2000" i="1" dirty="0">
                <a:cs typeface="Times New Roman" panose="02020603050405020304" pitchFamily="18" charset="0"/>
              </a:rPr>
              <a:t>Φωτογραφίζοντας την Γεωμετρία... γύρω μας!!!</a:t>
            </a:r>
          </a:p>
          <a:p>
            <a:pPr>
              <a:lnSpc>
                <a:spcPct val="110000"/>
              </a:lnSpc>
              <a:buFont typeface="+mj-lt"/>
              <a:buAutoNum type="arabicPeriod"/>
            </a:pPr>
            <a:r>
              <a:rPr lang="el-GR" sz="2000" i="1" dirty="0">
                <a:cs typeface="Times New Roman" panose="02020603050405020304" pitchFamily="18" charset="0"/>
              </a:rPr>
              <a:t>Περιγράφω... χωρίς χαρτί και μολύβι!!!</a:t>
            </a:r>
          </a:p>
          <a:p>
            <a:pPr>
              <a:lnSpc>
                <a:spcPct val="110000"/>
              </a:lnSpc>
              <a:buFont typeface="+mj-lt"/>
              <a:buAutoNum type="arabicPeriod"/>
            </a:pPr>
            <a:r>
              <a:rPr lang="el-GR" sz="2000" i="1" dirty="0">
                <a:cs typeface="Times New Roman" panose="02020603050405020304" pitchFamily="18" charset="0"/>
              </a:rPr>
              <a:t>Σκέφτομαι και </a:t>
            </a:r>
            <a:r>
              <a:rPr lang="el-GR" sz="2000" i="1" dirty="0" err="1">
                <a:cs typeface="Times New Roman" panose="02020603050405020304" pitchFamily="18" charset="0"/>
              </a:rPr>
              <a:t>φωτο</a:t>
            </a:r>
            <a:r>
              <a:rPr lang="el-GR" sz="2000" i="1" dirty="0">
                <a:cs typeface="Times New Roman" panose="02020603050405020304" pitchFamily="18" charset="0"/>
              </a:rPr>
              <a:t>...γράφω, μικρές </a:t>
            </a:r>
            <a:r>
              <a:rPr lang="el-GR" sz="2000" i="1" dirty="0" err="1">
                <a:cs typeface="Times New Roman" panose="02020603050405020304" pitchFamily="18" charset="0"/>
              </a:rPr>
              <a:t>φωτο</a:t>
            </a:r>
            <a:r>
              <a:rPr lang="el-GR" sz="2000" i="1" dirty="0">
                <a:cs typeface="Times New Roman" panose="02020603050405020304" pitchFamily="18" charset="0"/>
              </a:rPr>
              <a:t>...ιστορίες!!!</a:t>
            </a:r>
          </a:p>
          <a:p>
            <a:pPr>
              <a:lnSpc>
                <a:spcPct val="110000"/>
              </a:lnSpc>
              <a:buFont typeface="+mj-lt"/>
              <a:buAutoNum type="arabicPeriod"/>
            </a:pPr>
            <a:r>
              <a:rPr lang="el-GR" sz="2000" i="1" dirty="0">
                <a:cs typeface="Times New Roman" panose="02020603050405020304" pitchFamily="18" charset="0"/>
              </a:rPr>
              <a:t>Ερωτηματολόγιο.</a:t>
            </a:r>
          </a:p>
          <a:p>
            <a:pPr algn="just"/>
            <a:r>
              <a:rPr lang="el-GR" sz="2200" dirty="0"/>
              <a:t> </a:t>
            </a:r>
          </a:p>
        </p:txBody>
      </p:sp>
      <p:sp>
        <p:nvSpPr>
          <p:cNvPr id="17" name="Ορθογώνιο: Στρογγύλεμα γωνιών 16">
            <a:extLst>
              <a:ext uri="{FF2B5EF4-FFF2-40B4-BE49-F238E27FC236}">
                <a16:creationId xmlns:a16="http://schemas.microsoft.com/office/drawing/2014/main" id="{F8B08ECE-3F4A-4E86-B894-5C8559497D63}"/>
              </a:ext>
            </a:extLst>
          </p:cNvPr>
          <p:cNvSpPr/>
          <p:nvPr/>
        </p:nvSpPr>
        <p:spPr>
          <a:xfrm>
            <a:off x="539552" y="3475836"/>
            <a:ext cx="8496944" cy="2944711"/>
          </a:xfrm>
          <a:prstGeom prst="roundRect">
            <a:avLst/>
          </a:prstGeom>
          <a:noFill/>
          <a:ln>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73270526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randombar(horizontal)">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barn(inVertical)">
                                      <p:cBhvr>
                                        <p:cTn id="15" dur="500"/>
                                        <p:tgtEl>
                                          <p:spTgt spid="17"/>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barn(inVertical)">
                                      <p:cBhvr>
                                        <p:cTn id="18" dur="500"/>
                                        <p:tgtEl>
                                          <p:spTgt spid="15"/>
                                        </p:tgtEl>
                                      </p:cBhvr>
                                    </p:animEffect>
                                  </p:childTnLst>
                                </p:cTn>
                              </p:par>
                              <p:par>
                                <p:cTn id="19" presetID="16" presetClass="entr" presetSubtype="21"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arn(inVertical)">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4E7A5E6-2372-484E-9C65-B0C5F8A9E9B2}"/>
              </a:ext>
            </a:extLst>
          </p:cNvPr>
          <p:cNvSpPr/>
          <p:nvPr/>
        </p:nvSpPr>
        <p:spPr>
          <a:xfrm>
            <a:off x="107503" y="2204864"/>
            <a:ext cx="8928993" cy="1080120"/>
          </a:xfrm>
          <a:prstGeom prst="roundRect">
            <a:avLst/>
          </a:prstGeom>
          <a:solidFill>
            <a:schemeClr val="bg1"/>
          </a:solidFill>
          <a:ln w="57150">
            <a:solidFill>
              <a:srgbClr val="931B1B"/>
            </a:solidFill>
          </a:ln>
        </p:spPr>
        <p:style>
          <a:lnRef idx="1">
            <a:schemeClr val="accent3"/>
          </a:lnRef>
          <a:fillRef idx="2">
            <a:schemeClr val="accent3"/>
          </a:fillRef>
          <a:effectRef idx="1">
            <a:schemeClr val="accent3"/>
          </a:effectRef>
          <a:fontRef idx="minor">
            <a:schemeClr val="dk1"/>
          </a:fontRef>
        </p:style>
        <p:txBody>
          <a:bodyPr rtlCol="0" anchor="ctr"/>
          <a:lstStyle/>
          <a:p>
            <a:pPr marL="914400" lvl="1" indent="-457200">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Πρώτη δέσμη (</a:t>
            </a:r>
            <a:r>
              <a:rPr lang="el-GR" sz="2000" i="1" dirty="0">
                <a:latin typeface="Times New Roman" panose="02020603050405020304" pitchFamily="18" charset="0"/>
                <a:cs typeface="Times New Roman" panose="02020603050405020304" pitchFamily="18" charset="0"/>
              </a:rPr>
              <a:t>κείμενο, προκείμενα, μετακείμενα</a:t>
            </a:r>
            <a:r>
              <a:rPr lang="el-GR" sz="2000" dirty="0">
                <a:latin typeface="Times New Roman" panose="02020603050405020304" pitchFamily="18" charset="0"/>
                <a:cs typeface="Times New Roman" panose="02020603050405020304" pitchFamily="18" charset="0"/>
              </a:rPr>
              <a:t>)</a:t>
            </a:r>
          </a:p>
          <a:p>
            <a:pPr marL="914400" lvl="1" indent="-457200">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Δεύτερη δέσμη (</a:t>
            </a:r>
            <a:r>
              <a:rPr lang="el-GR" sz="2000" i="1" dirty="0">
                <a:latin typeface="Times New Roman" panose="02020603050405020304" pitchFamily="18" charset="0"/>
                <a:cs typeface="Times New Roman" panose="02020603050405020304" pitchFamily="18" charset="0"/>
              </a:rPr>
              <a:t>διακείμενα, επικείμενα, παρακείμενα, περικείμενα</a:t>
            </a:r>
            <a:r>
              <a:rPr lang="el-GR" sz="2000" dirty="0">
                <a:latin typeface="Times New Roman" panose="02020603050405020304" pitchFamily="18" charset="0"/>
                <a:cs typeface="Times New Roman" panose="02020603050405020304" pitchFamily="18" charset="0"/>
              </a:rPr>
              <a:t>)</a:t>
            </a:r>
          </a:p>
          <a:p>
            <a:pPr marL="914400" lvl="1" indent="-457200">
              <a:buFont typeface="Arial" panose="020B0604020202020204" pitchFamily="34" charset="0"/>
              <a:buChar char="•"/>
            </a:pPr>
            <a:r>
              <a:rPr lang="el-GR" sz="2000" dirty="0">
                <a:latin typeface="Times New Roman" panose="02020603050405020304" pitchFamily="18" charset="0"/>
                <a:cs typeface="Times New Roman" panose="02020603050405020304" pitchFamily="18" charset="0"/>
              </a:rPr>
              <a:t>Τρίτη δέσμη (</a:t>
            </a:r>
            <a:r>
              <a:rPr lang="el-GR" sz="2000" i="1" dirty="0">
                <a:latin typeface="Times New Roman" panose="02020603050405020304" pitchFamily="18" charset="0"/>
                <a:cs typeface="Times New Roman" panose="02020603050405020304" pitchFamily="18" charset="0"/>
              </a:rPr>
              <a:t>πολυκείμενα, </a:t>
            </a:r>
            <a:r>
              <a:rPr lang="el-GR" sz="2000" i="1" dirty="0" err="1">
                <a:latin typeface="Times New Roman" panose="02020603050405020304" pitchFamily="18" charset="0"/>
                <a:cs typeface="Times New Roman" panose="02020603050405020304" pitchFamily="18" charset="0"/>
              </a:rPr>
              <a:t>πολυαντικείμενα</a:t>
            </a:r>
            <a:r>
              <a:rPr lang="el-GR" sz="2000" dirty="0">
                <a:latin typeface="Times New Roman" panose="02020603050405020304" pitchFamily="18" charset="0"/>
                <a:cs typeface="Times New Roman" panose="02020603050405020304" pitchFamily="18" charset="0"/>
              </a:rPr>
              <a:t>)</a:t>
            </a:r>
          </a:p>
        </p:txBody>
      </p:sp>
      <p:sp>
        <p:nvSpPr>
          <p:cNvPr id="3" name="Τίτλος 2">
            <a:extLst>
              <a:ext uri="{FF2B5EF4-FFF2-40B4-BE49-F238E27FC236}">
                <a16:creationId xmlns:a16="http://schemas.microsoft.com/office/drawing/2014/main" id="{BF3E3DE2-6E2C-47A5-AD86-81262ABB4CFB}"/>
              </a:ext>
            </a:extLst>
          </p:cNvPr>
          <p:cNvSpPr>
            <a:spLocks noGrp="1"/>
          </p:cNvSpPr>
          <p:nvPr>
            <p:ph type="title"/>
          </p:nvPr>
        </p:nvSpPr>
        <p:spPr/>
        <p:txBody>
          <a:bodyPr>
            <a:normAutofit/>
          </a:bodyPr>
          <a:lstStyle/>
          <a:p>
            <a:pPr algn="r"/>
            <a:r>
              <a:rPr lang="el-GR" sz="3200" b="0" i="1" dirty="0">
                <a:solidFill>
                  <a:prstClr val="black"/>
                </a:solidFill>
                <a:latin typeface="Times New Roman" panose="02020603050405020304" pitchFamily="18" charset="0"/>
                <a:cs typeface="Times New Roman" panose="02020603050405020304" pitchFamily="18" charset="0"/>
              </a:rPr>
              <a:t>Αρχές ανάπτυξης του ΕΥ</a:t>
            </a:r>
            <a:endParaRPr lang="el-GR" sz="3200" b="0" i="1" dirty="0"/>
          </a:p>
        </p:txBody>
      </p:sp>
      <p:sp>
        <p:nvSpPr>
          <p:cNvPr id="2" name="Ορθογώνιο 1">
            <a:extLst>
              <a:ext uri="{FF2B5EF4-FFF2-40B4-BE49-F238E27FC236}">
                <a16:creationId xmlns:a16="http://schemas.microsoft.com/office/drawing/2014/main" id="{B8605948-7FEF-42B2-A22A-5C7584A27330}"/>
              </a:ext>
            </a:extLst>
          </p:cNvPr>
          <p:cNvSpPr/>
          <p:nvPr/>
        </p:nvSpPr>
        <p:spPr>
          <a:xfrm>
            <a:off x="882427" y="1458889"/>
            <a:ext cx="7893496" cy="707886"/>
          </a:xfrm>
          <a:prstGeom prst="rect">
            <a:avLst/>
          </a:prstGeom>
        </p:spPr>
        <p:txBody>
          <a:bodyPr wrap="square">
            <a:spAutoFit/>
          </a:bodyPr>
          <a:lstStyle/>
          <a:p>
            <a:pPr algn="just"/>
            <a:r>
              <a:rPr lang="el-GR" sz="2000" dirty="0"/>
              <a:t>Για τον σχεδιασμό του ΕΥ, μελετήθηκαν και λήφθηκαν υπόψιν οι </a:t>
            </a:r>
            <a:r>
              <a:rPr lang="el-GR" sz="2000" b="1" dirty="0">
                <a:solidFill>
                  <a:srgbClr val="931B1B"/>
                </a:solidFill>
              </a:rPr>
              <a:t>τρεις δέσμες</a:t>
            </a:r>
            <a:r>
              <a:rPr lang="el-GR" sz="2000" dirty="0">
                <a:solidFill>
                  <a:srgbClr val="931B1B"/>
                </a:solidFill>
              </a:rPr>
              <a:t> </a:t>
            </a:r>
            <a:r>
              <a:rPr lang="el-GR" sz="2000" dirty="0"/>
              <a:t>της τυπολογίας των </a:t>
            </a:r>
            <a:r>
              <a:rPr lang="en-US" sz="2000" dirty="0">
                <a:solidFill>
                  <a:srgbClr val="931B1B"/>
                </a:solidFill>
              </a:rPr>
              <a:t>West – </a:t>
            </a:r>
            <a:r>
              <a:rPr lang="el-GR" sz="2000" dirty="0" err="1">
                <a:solidFill>
                  <a:srgbClr val="931B1B"/>
                </a:solidFill>
              </a:rPr>
              <a:t>Λιοναράκη</a:t>
            </a:r>
            <a:r>
              <a:rPr lang="el-GR" sz="2000" dirty="0">
                <a:solidFill>
                  <a:srgbClr val="931B1B"/>
                </a:solidFill>
              </a:rPr>
              <a:t> </a:t>
            </a:r>
            <a:r>
              <a:rPr lang="el-GR" sz="2000" dirty="0"/>
              <a:t>(</a:t>
            </a:r>
            <a:r>
              <a:rPr lang="el-GR" sz="2000" dirty="0" err="1"/>
              <a:t>Λιοναράκης</a:t>
            </a:r>
            <a:r>
              <a:rPr lang="el-GR" sz="2000" dirty="0"/>
              <a:t>, 2001)</a:t>
            </a:r>
          </a:p>
        </p:txBody>
      </p:sp>
      <p:sp>
        <p:nvSpPr>
          <p:cNvPr id="5" name="Ορθογώνιο 4">
            <a:extLst>
              <a:ext uri="{FF2B5EF4-FFF2-40B4-BE49-F238E27FC236}">
                <a16:creationId xmlns:a16="http://schemas.microsoft.com/office/drawing/2014/main" id="{1F87042B-0869-4A41-85B0-8AC9D4A82853}"/>
              </a:ext>
            </a:extLst>
          </p:cNvPr>
          <p:cNvSpPr/>
          <p:nvPr/>
        </p:nvSpPr>
        <p:spPr>
          <a:xfrm>
            <a:off x="882427" y="3513202"/>
            <a:ext cx="7893496" cy="707886"/>
          </a:xfrm>
          <a:prstGeom prst="rect">
            <a:avLst/>
          </a:prstGeom>
        </p:spPr>
        <p:txBody>
          <a:bodyPr wrap="square">
            <a:spAutoFit/>
          </a:bodyPr>
          <a:lstStyle/>
          <a:p>
            <a:pPr algn="just"/>
            <a:r>
              <a:rPr lang="el-GR" sz="2000" dirty="0"/>
              <a:t>Καθώς και οι </a:t>
            </a:r>
            <a:r>
              <a:rPr lang="el-GR" sz="2000" b="1" dirty="0">
                <a:solidFill>
                  <a:srgbClr val="931B1B"/>
                </a:solidFill>
              </a:rPr>
              <a:t>επτά βασικές αρχές</a:t>
            </a:r>
            <a:r>
              <a:rPr lang="el-GR" sz="2000" dirty="0"/>
              <a:t> της μελέτης των </a:t>
            </a:r>
            <a:r>
              <a:rPr lang="el-GR" sz="2000" dirty="0">
                <a:solidFill>
                  <a:srgbClr val="931B1B"/>
                </a:solidFill>
              </a:rPr>
              <a:t>Αναστασιάδη και Σπαντιδάκη</a:t>
            </a:r>
            <a:r>
              <a:rPr lang="el-GR" sz="2000" dirty="0"/>
              <a:t> (2013)</a:t>
            </a:r>
          </a:p>
        </p:txBody>
      </p:sp>
      <p:sp>
        <p:nvSpPr>
          <p:cNvPr id="7" name="Ορθογώνιο: Στρογγύλεμα γωνιών 6">
            <a:extLst>
              <a:ext uri="{FF2B5EF4-FFF2-40B4-BE49-F238E27FC236}">
                <a16:creationId xmlns:a16="http://schemas.microsoft.com/office/drawing/2014/main" id="{65205170-8A15-489F-85C2-894A711277FB}"/>
              </a:ext>
            </a:extLst>
          </p:cNvPr>
          <p:cNvSpPr/>
          <p:nvPr/>
        </p:nvSpPr>
        <p:spPr>
          <a:xfrm>
            <a:off x="130838" y="4313030"/>
            <a:ext cx="8905658" cy="2356330"/>
          </a:xfrm>
          <a:prstGeom prst="roundRect">
            <a:avLst/>
          </a:prstGeom>
          <a:solidFill>
            <a:schemeClr val="bg1"/>
          </a:solidFill>
          <a:ln w="57150">
            <a:solidFill>
              <a:srgbClr val="931B1B"/>
            </a:solidFill>
          </a:ln>
        </p:spPr>
        <p:style>
          <a:lnRef idx="1">
            <a:schemeClr val="accent3"/>
          </a:lnRef>
          <a:fillRef idx="2">
            <a:schemeClr val="accent3"/>
          </a:fillRef>
          <a:effectRef idx="1">
            <a:schemeClr val="accent3"/>
          </a:effectRef>
          <a:fontRef idx="minor">
            <a:schemeClr val="dk1"/>
          </a:fontRef>
        </p:style>
        <p:txBody>
          <a:bodyPr rtlCol="0" anchor="ctr"/>
          <a:lstStyle/>
          <a:p>
            <a:r>
              <a:rPr lang="el-GR" sz="2000" b="1" dirty="0" err="1">
                <a:solidFill>
                  <a:srgbClr val="931B1B"/>
                </a:solidFill>
                <a:latin typeface="Times New Roman" panose="02020603050405020304" pitchFamily="18" charset="0"/>
                <a:cs typeface="Times New Roman" panose="02020603050405020304" pitchFamily="18" charset="0"/>
              </a:rPr>
              <a:t>Πολυμεσική</a:t>
            </a:r>
            <a:r>
              <a:rPr lang="el-GR" sz="2000" dirty="0">
                <a:latin typeface="Times New Roman" panose="02020603050405020304" pitchFamily="18" charset="0"/>
                <a:cs typeface="Times New Roman" panose="02020603050405020304" pitchFamily="18" charset="0"/>
              </a:rPr>
              <a:t> αρχή (</a:t>
            </a:r>
            <a:r>
              <a:rPr lang="en-US" sz="2000" dirty="0">
                <a:latin typeface="Times New Roman" panose="02020603050405020304" pitchFamily="18" charset="0"/>
                <a:cs typeface="Times New Roman" panose="02020603050405020304" pitchFamily="18" charset="0"/>
              </a:rPr>
              <a:t>multimedia principle)</a:t>
            </a:r>
          </a:p>
          <a:p>
            <a:r>
              <a:rPr lang="el-GR" sz="2000" dirty="0">
                <a:latin typeface="Times New Roman" panose="02020603050405020304" pitchFamily="18" charset="0"/>
                <a:cs typeface="Times New Roman" panose="02020603050405020304" pitchFamily="18" charset="0"/>
              </a:rPr>
              <a:t>Αρχή της </a:t>
            </a:r>
            <a:r>
              <a:rPr lang="el-GR" sz="2000" b="1" dirty="0">
                <a:solidFill>
                  <a:srgbClr val="931B1B"/>
                </a:solidFill>
                <a:latin typeface="Times New Roman" panose="02020603050405020304" pitchFamily="18" charset="0"/>
                <a:cs typeface="Times New Roman" panose="02020603050405020304" pitchFamily="18" charset="0"/>
              </a:rPr>
              <a:t>προσαρμοστικότητας</a:t>
            </a:r>
            <a:r>
              <a:rPr lang="el-G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modality principle)</a:t>
            </a:r>
            <a:endParaRPr lang="el-GR"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Αρχή του </a:t>
            </a:r>
            <a:r>
              <a:rPr lang="el-GR" sz="2000" b="1" dirty="0">
                <a:solidFill>
                  <a:srgbClr val="931B1B"/>
                </a:solidFill>
                <a:latin typeface="Times New Roman" panose="02020603050405020304" pitchFamily="18" charset="0"/>
                <a:cs typeface="Times New Roman" panose="02020603050405020304" pitchFamily="18" charset="0"/>
              </a:rPr>
              <a:t>πλεονασμού</a:t>
            </a:r>
            <a:r>
              <a:rPr lang="el-GR"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redundancy principle)</a:t>
            </a:r>
          </a:p>
          <a:p>
            <a:r>
              <a:rPr lang="el-GR" sz="2000" dirty="0">
                <a:latin typeface="Times New Roman" panose="02020603050405020304" pitchFamily="18" charset="0"/>
                <a:cs typeface="Times New Roman" panose="02020603050405020304" pitchFamily="18" charset="0"/>
              </a:rPr>
              <a:t>Αρχή της </a:t>
            </a:r>
            <a:r>
              <a:rPr lang="el-GR" sz="2000" b="1" dirty="0">
                <a:solidFill>
                  <a:srgbClr val="931B1B"/>
                </a:solidFill>
                <a:latin typeface="Times New Roman" panose="02020603050405020304" pitchFamily="18" charset="0"/>
                <a:cs typeface="Times New Roman" panose="02020603050405020304" pitchFamily="18" charset="0"/>
              </a:rPr>
              <a:t>συνοχής</a:t>
            </a:r>
            <a:r>
              <a:rPr lang="el-G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coherence principle</a:t>
            </a:r>
            <a:r>
              <a:rPr lang="el-GR" sz="2000" dirty="0">
                <a:latin typeface="Times New Roman" panose="02020603050405020304" pitchFamily="18" charset="0"/>
                <a:cs typeface="Times New Roman" panose="02020603050405020304" pitchFamily="18" charset="0"/>
              </a:rPr>
              <a:t>)</a:t>
            </a:r>
          </a:p>
          <a:p>
            <a:r>
              <a:rPr lang="el-GR" sz="2000" dirty="0">
                <a:latin typeface="Times New Roman" panose="02020603050405020304" pitchFamily="18" charset="0"/>
                <a:cs typeface="Times New Roman" panose="02020603050405020304" pitchFamily="18" charset="0"/>
              </a:rPr>
              <a:t>Αρχή της </a:t>
            </a:r>
            <a:r>
              <a:rPr lang="el-GR" sz="2000" b="1" dirty="0">
                <a:solidFill>
                  <a:srgbClr val="931B1B"/>
                </a:solidFill>
                <a:latin typeface="Times New Roman" panose="02020603050405020304" pitchFamily="18" charset="0"/>
                <a:cs typeface="Times New Roman" panose="02020603050405020304" pitchFamily="18" charset="0"/>
              </a:rPr>
              <a:t>σηματοδότησης</a:t>
            </a:r>
            <a:r>
              <a:rPr lang="el-G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signaling principle)</a:t>
            </a:r>
            <a:endParaRPr lang="el-GR"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Αρχή της </a:t>
            </a:r>
            <a:r>
              <a:rPr lang="el-GR" sz="2000" b="1" dirty="0">
                <a:solidFill>
                  <a:srgbClr val="931B1B"/>
                </a:solidFill>
                <a:latin typeface="Times New Roman" panose="02020603050405020304" pitchFamily="18" charset="0"/>
                <a:cs typeface="Times New Roman" panose="02020603050405020304" pitchFamily="18" charset="0"/>
              </a:rPr>
              <a:t>συνάφειας</a:t>
            </a:r>
            <a:r>
              <a:rPr lang="el-GR" sz="2000" dirty="0">
                <a:latin typeface="Times New Roman" panose="02020603050405020304" pitchFamily="18" charset="0"/>
                <a:cs typeface="Times New Roman" panose="02020603050405020304" pitchFamily="18" charset="0"/>
              </a:rPr>
              <a:t> ή της </a:t>
            </a:r>
            <a:r>
              <a:rPr lang="el-GR" sz="2000" b="1" dirty="0">
                <a:solidFill>
                  <a:srgbClr val="931B1B"/>
                </a:solidFill>
                <a:latin typeface="Times New Roman" panose="02020603050405020304" pitchFamily="18" charset="0"/>
                <a:cs typeface="Times New Roman" panose="02020603050405020304" pitchFamily="18" charset="0"/>
              </a:rPr>
              <a:t>εγγύτητας</a:t>
            </a:r>
            <a:r>
              <a:rPr lang="el-G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contiguity principle)</a:t>
            </a:r>
            <a:endParaRPr lang="el-GR"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Αρχή της </a:t>
            </a:r>
            <a:r>
              <a:rPr lang="el-GR" sz="2000" b="1" dirty="0">
                <a:solidFill>
                  <a:srgbClr val="931B1B"/>
                </a:solidFill>
                <a:latin typeface="Times New Roman" panose="02020603050405020304" pitchFamily="18" charset="0"/>
                <a:cs typeface="Times New Roman" panose="02020603050405020304" pitchFamily="18" charset="0"/>
              </a:rPr>
              <a:t>κατάτμησης</a:t>
            </a:r>
            <a:r>
              <a:rPr lang="el-G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segmentation principle)</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377473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5" grpId="0"/>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E85E1B07-8C6F-4520-9B31-22FA24217174}"/>
              </a:ext>
            </a:extLst>
          </p:cNvPr>
          <p:cNvSpPr>
            <a:spLocks noGrp="1"/>
          </p:cNvSpPr>
          <p:nvPr>
            <p:ph type="title"/>
          </p:nvPr>
        </p:nvSpPr>
        <p:spPr/>
        <p:txBody>
          <a:bodyPr>
            <a:normAutofit/>
          </a:bodyPr>
          <a:lstStyle/>
          <a:p>
            <a:pPr algn="r"/>
            <a:r>
              <a:rPr lang="el-GR" sz="3200" b="0" i="1" dirty="0">
                <a:latin typeface="Times New Roman" panose="02020603050405020304" pitchFamily="18" charset="0"/>
                <a:cs typeface="Times New Roman" panose="02020603050405020304" pitchFamily="18" charset="0"/>
              </a:rPr>
              <a:t>Το εκπαιδευτικό υλικό στο </a:t>
            </a:r>
            <a:r>
              <a:rPr lang="en-US" sz="3200" b="0" i="1" dirty="0" err="1">
                <a:latin typeface="Times New Roman" panose="02020603050405020304" pitchFamily="18" charset="0"/>
                <a:cs typeface="Times New Roman" panose="02020603050405020304" pitchFamily="18" charset="0"/>
              </a:rPr>
              <a:t>Chamilo</a:t>
            </a:r>
            <a:endParaRPr lang="el-GR" sz="3200" b="0" i="1" dirty="0">
              <a:latin typeface="Times New Roman" panose="02020603050405020304" pitchFamily="18" charset="0"/>
              <a:cs typeface="Times New Roman" panose="02020603050405020304" pitchFamily="18" charset="0"/>
            </a:endParaRPr>
          </a:p>
        </p:txBody>
      </p:sp>
      <p:pic>
        <p:nvPicPr>
          <p:cNvPr id="6" name="Εικόνα 5">
            <a:hlinkClick r:id="rId2"/>
            <a:extLst>
              <a:ext uri="{FF2B5EF4-FFF2-40B4-BE49-F238E27FC236}">
                <a16:creationId xmlns:a16="http://schemas.microsoft.com/office/drawing/2014/main" id="{054E64DD-E58E-41F9-8B35-30F4318DA9CB}"/>
              </a:ext>
            </a:extLst>
          </p:cNvPr>
          <p:cNvPicPr>
            <a:picLocks noChangeAspect="1"/>
          </p:cNvPicPr>
          <p:nvPr/>
        </p:nvPicPr>
        <p:blipFill>
          <a:blip r:embed="rId3"/>
          <a:stretch>
            <a:fillRect/>
          </a:stretch>
        </p:blipFill>
        <p:spPr>
          <a:xfrm>
            <a:off x="827584" y="2420888"/>
            <a:ext cx="8001000" cy="2346857"/>
          </a:xfrm>
          <a:prstGeom prst="rect">
            <a:avLst/>
          </a:prstGeom>
        </p:spPr>
      </p:pic>
    </p:spTree>
    <p:extLst>
      <p:ext uri="{BB962C8B-B14F-4D97-AF65-F5344CB8AC3E}">
        <p14:creationId xmlns:p14="http://schemas.microsoft.com/office/powerpoint/2010/main" val="2745266755"/>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7. Μεθοδολογία Έρευνας</a:t>
            </a:r>
            <a:endParaRPr lang="el-GR" sz="4000" b="1" dirty="0">
              <a:latin typeface="Times New Roman" panose="02020603050405020304" pitchFamily="18" charset="0"/>
              <a:cs typeface="Times New Roman" panose="02020603050405020304" pitchFamily="18" charset="0"/>
            </a:endParaRPr>
          </a:p>
        </p:txBody>
      </p:sp>
      <p:sp>
        <p:nvSpPr>
          <p:cNvPr id="3" name="Ορθογώνιο 2">
            <a:extLst>
              <a:ext uri="{FF2B5EF4-FFF2-40B4-BE49-F238E27FC236}">
                <a16:creationId xmlns:a16="http://schemas.microsoft.com/office/drawing/2014/main" id="{427FE5D6-677E-4CDD-ACD5-61252B8B8054}"/>
              </a:ext>
            </a:extLst>
          </p:cNvPr>
          <p:cNvSpPr/>
          <p:nvPr/>
        </p:nvSpPr>
        <p:spPr>
          <a:xfrm>
            <a:off x="1024252" y="2564904"/>
            <a:ext cx="7632848" cy="1938992"/>
          </a:xfrm>
          <a:prstGeom prst="rect">
            <a:avLst/>
          </a:prstGeom>
        </p:spPr>
        <p:txBody>
          <a:bodyPr wrap="square">
            <a:spAutoFit/>
          </a:bodyPr>
          <a:lstStyle/>
          <a:p>
            <a:pPr algn="just"/>
            <a:r>
              <a:rPr lang="el-GR" b="1" dirty="0">
                <a:solidFill>
                  <a:srgbClr val="931B1B"/>
                </a:solidFill>
              </a:rPr>
              <a:t>Σκοπός</a:t>
            </a:r>
            <a:r>
              <a:rPr lang="el-GR" dirty="0">
                <a:solidFill>
                  <a:srgbClr val="000000"/>
                </a:solidFill>
              </a:rPr>
              <a:t> της παρούσας έρευνας είναι </a:t>
            </a:r>
            <a:r>
              <a:rPr lang="el-GR" b="1" dirty="0">
                <a:solidFill>
                  <a:srgbClr val="931B1B"/>
                </a:solidFill>
              </a:rPr>
              <a:t>η αποτίμηση του εκπαιδευτικού υλικού</a:t>
            </a:r>
            <a:r>
              <a:rPr lang="el-GR" dirty="0">
                <a:solidFill>
                  <a:srgbClr val="000000"/>
                </a:solidFill>
              </a:rPr>
              <a:t>, που σχετίζεται με την παιδαγωγική αξιοποίηση της τέχνης της φωτογραφίας στην σχολική τάξη, με βάση τις απόψεις </a:t>
            </a:r>
            <a:r>
              <a:rPr lang="el-GR" dirty="0">
                <a:solidFill>
                  <a:srgbClr val="931B1B"/>
                </a:solidFill>
              </a:rPr>
              <a:t>ενεργών εκπαιδευτικών πρωτοβάθμιας εκπαίδευσης.</a:t>
            </a:r>
            <a:r>
              <a:rPr lang="el-GR" dirty="0">
                <a:solidFill>
                  <a:srgbClr val="000000"/>
                </a:solidFill>
              </a:rPr>
              <a:t> </a:t>
            </a:r>
            <a:endParaRPr lang="el-GR" dirty="0"/>
          </a:p>
        </p:txBody>
      </p:sp>
    </p:spTree>
    <p:extLst>
      <p:ext uri="{BB962C8B-B14F-4D97-AF65-F5344CB8AC3E}">
        <p14:creationId xmlns:p14="http://schemas.microsoft.com/office/powerpoint/2010/main" val="1813676464"/>
      </p:ext>
    </p:ext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pPr algn="r"/>
            <a:r>
              <a:rPr lang="el-GR" sz="3200" b="0" i="1" dirty="0">
                <a:latin typeface="Times New Roman" panose="02020603050405020304" pitchFamily="18" charset="0"/>
                <a:cs typeface="Times New Roman" panose="02020603050405020304" pitchFamily="18" charset="0"/>
              </a:rPr>
              <a:t>Ταυτότητα έρευνας</a:t>
            </a:r>
          </a:p>
        </p:txBody>
      </p:sp>
      <p:graphicFrame>
        <p:nvGraphicFramePr>
          <p:cNvPr id="7" name="Διάγραμμα 6">
            <a:extLst>
              <a:ext uri="{FF2B5EF4-FFF2-40B4-BE49-F238E27FC236}">
                <a16:creationId xmlns:a16="http://schemas.microsoft.com/office/drawing/2014/main" id="{552927EC-51D8-42CC-8D57-329D03D5C55C}"/>
              </a:ext>
            </a:extLst>
          </p:cNvPr>
          <p:cNvGraphicFramePr/>
          <p:nvPr>
            <p:extLst>
              <p:ext uri="{D42A27DB-BD31-4B8C-83A1-F6EECF244321}">
                <p14:modId xmlns:p14="http://schemas.microsoft.com/office/powerpoint/2010/main" val="1967093052"/>
              </p:ext>
            </p:extLst>
          </p:nvPr>
        </p:nvGraphicFramePr>
        <p:xfrm>
          <a:off x="642509" y="1289830"/>
          <a:ext cx="8171412" cy="2499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Ορθογώνιο: Στρογγύλεμα γωνιών 4">
            <a:extLst>
              <a:ext uri="{FF2B5EF4-FFF2-40B4-BE49-F238E27FC236}">
                <a16:creationId xmlns:a16="http://schemas.microsoft.com/office/drawing/2014/main" id="{065363FC-CA73-41E8-99DE-821289436EAC}"/>
              </a:ext>
            </a:extLst>
          </p:cNvPr>
          <p:cNvSpPr/>
          <p:nvPr/>
        </p:nvSpPr>
        <p:spPr>
          <a:xfrm>
            <a:off x="179512" y="3933056"/>
            <a:ext cx="8683186" cy="2640470"/>
          </a:xfrm>
          <a:prstGeom prst="roundRect">
            <a:avLst/>
          </a:prstGeom>
          <a:solidFill>
            <a:schemeClr val="bg1"/>
          </a:solidFill>
          <a:ln w="57150">
            <a:solidFill>
              <a:srgbClr val="931B1B"/>
            </a:solidFill>
          </a:ln>
        </p:spPr>
        <p:style>
          <a:lnRef idx="1">
            <a:schemeClr val="accent3"/>
          </a:lnRef>
          <a:fillRef idx="2">
            <a:schemeClr val="accent3"/>
          </a:fillRef>
          <a:effectRef idx="1">
            <a:schemeClr val="accent3"/>
          </a:effectRef>
          <a:fontRef idx="minor">
            <a:schemeClr val="dk1"/>
          </a:fontRef>
        </p:style>
        <p:txBody>
          <a:bodyPr rtlCol="0" anchor="ctr"/>
          <a:lstStyle/>
          <a:p>
            <a:pPr algn="just"/>
            <a:r>
              <a:rPr lang="el-GR" b="1" dirty="0">
                <a:solidFill>
                  <a:srgbClr val="931B1B"/>
                </a:solidFill>
                <a:latin typeface="Times New Roman" panose="02020603050405020304" pitchFamily="18" charset="0"/>
                <a:cs typeface="Times New Roman" panose="02020603050405020304" pitchFamily="18" charset="0"/>
              </a:rPr>
              <a:t>Ποσοτική έρευνα</a:t>
            </a:r>
            <a:r>
              <a:rPr lang="el-GR" dirty="0">
                <a:latin typeface="Times New Roman" panose="02020603050405020304" pitchFamily="18" charset="0"/>
                <a:cs typeface="Times New Roman" panose="02020603050405020304" pitchFamily="18" charset="0"/>
              </a:rPr>
              <a:t>, με συλλογή δεδομένων μέσω </a:t>
            </a:r>
            <a:r>
              <a:rPr lang="el-GR" b="1" dirty="0">
                <a:solidFill>
                  <a:srgbClr val="931B1B"/>
                </a:solidFill>
                <a:latin typeface="Times New Roman" panose="02020603050405020304" pitchFamily="18" charset="0"/>
                <a:cs typeface="Times New Roman" panose="02020603050405020304" pitchFamily="18" charset="0"/>
              </a:rPr>
              <a:t>ερωτηματολογίων</a:t>
            </a:r>
            <a:r>
              <a:rPr lang="el-GR" dirty="0">
                <a:latin typeface="Times New Roman" panose="02020603050405020304" pitchFamily="18" charset="0"/>
                <a:cs typeface="Times New Roman" panose="02020603050405020304" pitchFamily="18" charset="0"/>
              </a:rPr>
              <a:t>, τα οποία απαρτίζονταν από ερωτήσεις κλειστού, αλλά και ανοικτού τύπου. </a:t>
            </a:r>
          </a:p>
          <a:p>
            <a:pPr algn="just"/>
            <a:r>
              <a:rPr lang="el-GR" dirty="0">
                <a:latin typeface="Times New Roman" panose="02020603050405020304" pitchFamily="18" charset="0"/>
                <a:cs typeface="Times New Roman" panose="02020603050405020304" pitchFamily="18" charset="0"/>
              </a:rPr>
              <a:t>Ερωτήσεις κλειστού τύπου </a:t>
            </a:r>
            <a:r>
              <a:rPr lang="el-GR" dirty="0">
                <a:latin typeface="Times New Roman" panose="02020603050405020304" pitchFamily="18" charset="0"/>
                <a:cs typeface="Times New Roman" panose="02020603050405020304" pitchFamily="18" charset="0"/>
                <a:sym typeface="Wingdings" panose="05000000000000000000" pitchFamily="2" charset="2"/>
              </a:rPr>
              <a:t> </a:t>
            </a:r>
            <a:r>
              <a:rPr lang="el-GR" dirty="0" err="1">
                <a:latin typeface="Times New Roman" panose="02020603050405020304" pitchFamily="18" charset="0"/>
                <a:cs typeface="Times New Roman" panose="02020603050405020304" pitchFamily="18" charset="0"/>
              </a:rPr>
              <a:t>πενταβάθμια</a:t>
            </a:r>
            <a:r>
              <a:rPr lang="el-GR" dirty="0">
                <a:latin typeface="Times New Roman" panose="02020603050405020304" pitchFamily="18" charset="0"/>
                <a:cs typeface="Times New Roman" panose="02020603050405020304" pitchFamily="18" charset="0"/>
              </a:rPr>
              <a:t> κλίμακα </a:t>
            </a:r>
            <a:r>
              <a:rPr lang="en-US" dirty="0">
                <a:latin typeface="Times New Roman" panose="02020603050405020304" pitchFamily="18" charset="0"/>
                <a:cs typeface="Times New Roman" panose="02020603050405020304" pitchFamily="18" charset="0"/>
              </a:rPr>
              <a:t>Likert</a:t>
            </a:r>
            <a:r>
              <a:rPr lang="el-GR" dirty="0">
                <a:latin typeface="Times New Roman" panose="02020603050405020304" pitchFamily="18" charset="0"/>
                <a:cs typeface="Times New Roman" panose="02020603050405020304" pitchFamily="18" charset="0"/>
              </a:rPr>
              <a:t> (</a:t>
            </a:r>
            <a:r>
              <a:rPr lang="el-GR" i="1" dirty="0">
                <a:latin typeface="Times New Roman" panose="02020603050405020304" pitchFamily="18" charset="0"/>
                <a:cs typeface="Times New Roman" panose="02020603050405020304" pitchFamily="18" charset="0"/>
              </a:rPr>
              <a:t>καθόλου, λίγο, αρκετά, πολύ, πάρα πολύ</a:t>
            </a:r>
            <a:r>
              <a:rPr lang="el-G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3205156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pPr algn="r"/>
            <a:r>
              <a:rPr lang="el-GR" sz="3200" b="0" i="1" dirty="0">
                <a:latin typeface="Times New Roman" panose="02020603050405020304" pitchFamily="18" charset="0"/>
                <a:cs typeface="Times New Roman" panose="02020603050405020304" pitchFamily="18" charset="0"/>
              </a:rPr>
              <a:t>Ερευνητικά εργαλεία και αξιοπιστία</a:t>
            </a:r>
          </a:p>
        </p:txBody>
      </p:sp>
      <p:sp>
        <p:nvSpPr>
          <p:cNvPr id="4" name="Ορθογώνιο: Στρογγύλεμα γωνιών 3">
            <a:extLst>
              <a:ext uri="{FF2B5EF4-FFF2-40B4-BE49-F238E27FC236}">
                <a16:creationId xmlns:a16="http://schemas.microsoft.com/office/drawing/2014/main" id="{411B0FB1-E590-418E-AD20-6ED937642190}"/>
              </a:ext>
            </a:extLst>
          </p:cNvPr>
          <p:cNvSpPr/>
          <p:nvPr/>
        </p:nvSpPr>
        <p:spPr>
          <a:xfrm>
            <a:off x="179512" y="3284984"/>
            <a:ext cx="8856984" cy="3456384"/>
          </a:xfrm>
          <a:prstGeom prst="roundRect">
            <a:avLst/>
          </a:prstGeom>
          <a:solidFill>
            <a:schemeClr val="bg1"/>
          </a:solidFill>
          <a:ln w="38100">
            <a:solidFill>
              <a:srgbClr val="931B1B"/>
            </a:solidFill>
          </a:ln>
        </p:spPr>
        <p:style>
          <a:lnRef idx="1">
            <a:schemeClr val="accent3"/>
          </a:lnRef>
          <a:fillRef idx="2">
            <a:schemeClr val="accent3"/>
          </a:fillRef>
          <a:effectRef idx="1">
            <a:schemeClr val="accent3"/>
          </a:effectRef>
          <a:fontRef idx="minor">
            <a:schemeClr val="dk1"/>
          </a:fontRef>
        </p:style>
        <p:txBody>
          <a:bodyPr rtlCol="0" anchor="ctr"/>
          <a:lstStyle/>
          <a:p>
            <a:pPr algn="just"/>
            <a:endParaRPr lang="en-US" sz="2200" dirty="0">
              <a:latin typeface="Times New Roman" panose="02020603050405020304" pitchFamily="18" charset="0"/>
              <a:cs typeface="Times New Roman" panose="02020603050405020304" pitchFamily="18" charset="0"/>
            </a:endParaRPr>
          </a:p>
          <a:p>
            <a:pPr lvl="0" algn="just"/>
            <a:r>
              <a:rPr lang="el-GR" sz="2200" dirty="0">
                <a:latin typeface="Times New Roman" panose="02020603050405020304" pitchFamily="18" charset="0"/>
                <a:cs typeface="Times New Roman" panose="02020603050405020304" pitchFamily="18" charset="0"/>
              </a:rPr>
              <a:t>Τα δεδομένα των ερωτήσεων </a:t>
            </a:r>
            <a:r>
              <a:rPr lang="el-GR" sz="2200" b="1" dirty="0">
                <a:solidFill>
                  <a:srgbClr val="931B1B"/>
                </a:solidFill>
                <a:latin typeface="Times New Roman" panose="02020603050405020304" pitchFamily="18" charset="0"/>
                <a:cs typeface="Times New Roman" panose="02020603050405020304" pitchFamily="18" charset="0"/>
              </a:rPr>
              <a:t>ανοικτού τύπου </a:t>
            </a:r>
            <a:r>
              <a:rPr lang="el-GR" sz="2200" dirty="0">
                <a:latin typeface="Times New Roman" panose="02020603050405020304" pitchFamily="18" charset="0"/>
                <a:cs typeface="Times New Roman" panose="02020603050405020304" pitchFamily="18" charset="0"/>
              </a:rPr>
              <a:t>κωδικοποιήθηκαν με τη χρήση του Atla</a:t>
            </a:r>
            <a:r>
              <a:rPr lang="en-US" sz="2200" dirty="0">
                <a:latin typeface="Times New Roman" panose="02020603050405020304" pitchFamily="18" charset="0"/>
                <a:cs typeface="Times New Roman" panose="02020603050405020304" pitchFamily="18" charset="0"/>
              </a:rPr>
              <a:t>s</a:t>
            </a:r>
            <a:r>
              <a:rPr lang="el-GR" sz="2200" dirty="0">
                <a:latin typeface="Times New Roman" panose="02020603050405020304" pitchFamily="18" charset="0"/>
                <a:cs typeface="Times New Roman" panose="02020603050405020304" pitchFamily="18" charset="0"/>
              </a:rPr>
              <a:t>. Ως μονάδα ανάλυσης ορίστηκε η νοηματική περίοδος. Οι απόψεις των επιμορφούμενων κατατάχθηκαν σε άξονες (με κάθε άξονα να περιλαμβάνει ξεχωριστά αντικείμενα). </a:t>
            </a:r>
          </a:p>
          <a:p>
            <a:pPr lvl="0" algn="just"/>
            <a:r>
              <a:rPr lang="el-GR" sz="2200" b="1" i="1" dirty="0">
                <a:latin typeface="Times New Roman" panose="02020603050405020304" pitchFamily="18" charset="0"/>
                <a:cs typeface="Times New Roman" panose="02020603050405020304" pitchFamily="18" charset="0"/>
              </a:rPr>
              <a:t>Αρχές</a:t>
            </a:r>
            <a:r>
              <a:rPr lang="el-GR" sz="2200" i="1" dirty="0">
                <a:latin typeface="Times New Roman" panose="02020603050405020304" pitchFamily="18" charset="0"/>
                <a:cs typeface="Times New Roman" panose="02020603050405020304" pitchFamily="18" charset="0"/>
              </a:rPr>
              <a:t> συστήματος κατηγοριοποίησης αξόνων (</a:t>
            </a:r>
            <a:r>
              <a:rPr lang="el-GR" sz="2200" i="1" dirty="0" err="1">
                <a:latin typeface="Times New Roman" panose="02020603050405020304" pitchFamily="18" charset="0"/>
                <a:cs typeface="Times New Roman" panose="02020603050405020304" pitchFamily="18" charset="0"/>
              </a:rPr>
              <a:t>Βάμβουκας</a:t>
            </a:r>
            <a:r>
              <a:rPr lang="el-GR" sz="2200" i="1" dirty="0">
                <a:latin typeface="Times New Roman" panose="02020603050405020304" pitchFamily="18" charset="0"/>
                <a:cs typeface="Times New Roman" panose="02020603050405020304" pitchFamily="18" charset="0"/>
              </a:rPr>
              <a:t>, 1998):</a:t>
            </a:r>
          </a:p>
          <a:p>
            <a:pPr marL="342900" lvl="0" indent="-342900">
              <a:lnSpc>
                <a:spcPct val="110000"/>
              </a:lnSpc>
              <a:buFont typeface="Courier New" panose="02070309020205020404" pitchFamily="49" charset="0"/>
              <a:buChar char="o"/>
            </a:pPr>
            <a:r>
              <a:rPr lang="el-GR" sz="2200" b="1" i="1" dirty="0">
                <a:latin typeface="Times New Roman" panose="02020603050405020304" pitchFamily="18" charset="0"/>
                <a:cs typeface="Times New Roman" panose="02020603050405020304" pitchFamily="18" charset="0"/>
              </a:rPr>
              <a:t>Αντικειμενικότητας </a:t>
            </a:r>
          </a:p>
          <a:p>
            <a:pPr marL="342900" lvl="0" indent="-342900">
              <a:lnSpc>
                <a:spcPct val="110000"/>
              </a:lnSpc>
              <a:buFont typeface="Courier New" panose="02070309020205020404" pitchFamily="49" charset="0"/>
              <a:buChar char="o"/>
            </a:pPr>
            <a:r>
              <a:rPr lang="el-GR" sz="2200" b="1" i="1" dirty="0" err="1">
                <a:latin typeface="Times New Roman" panose="02020603050405020304" pitchFamily="18" charset="0"/>
                <a:cs typeface="Times New Roman" panose="02020603050405020304" pitchFamily="18" charset="0"/>
              </a:rPr>
              <a:t>Εξαντλητικότητας</a:t>
            </a:r>
            <a:r>
              <a:rPr lang="el-GR" sz="2200" b="1" i="1" dirty="0">
                <a:latin typeface="Times New Roman" panose="02020603050405020304" pitchFamily="18" charset="0"/>
                <a:cs typeface="Times New Roman" panose="02020603050405020304" pitchFamily="18" charset="0"/>
              </a:rPr>
              <a:t> </a:t>
            </a:r>
          </a:p>
          <a:p>
            <a:pPr marL="342900" lvl="0" indent="-342900">
              <a:lnSpc>
                <a:spcPct val="110000"/>
              </a:lnSpc>
              <a:buFont typeface="Courier New" panose="02070309020205020404" pitchFamily="49" charset="0"/>
              <a:buChar char="o"/>
            </a:pPr>
            <a:r>
              <a:rPr lang="el-GR" sz="2200" b="1" i="1" dirty="0" err="1">
                <a:latin typeface="Times New Roman" panose="02020603050405020304" pitchFamily="18" charset="0"/>
                <a:cs typeface="Times New Roman" panose="02020603050405020304" pitchFamily="18" charset="0"/>
              </a:rPr>
              <a:t>Καταλληλότητας</a:t>
            </a:r>
            <a:r>
              <a:rPr lang="el-GR" sz="2200" b="1" i="1" dirty="0">
                <a:latin typeface="Times New Roman" panose="02020603050405020304" pitchFamily="18" charset="0"/>
                <a:cs typeface="Times New Roman" panose="02020603050405020304" pitchFamily="18" charset="0"/>
              </a:rPr>
              <a:t> </a:t>
            </a:r>
          </a:p>
          <a:p>
            <a:pPr marL="342900" lvl="0" indent="-342900">
              <a:lnSpc>
                <a:spcPct val="110000"/>
              </a:lnSpc>
              <a:buFont typeface="Courier New" panose="02070309020205020404" pitchFamily="49" charset="0"/>
              <a:buChar char="o"/>
            </a:pPr>
            <a:r>
              <a:rPr lang="el-GR" sz="2200" b="1" i="1" dirty="0">
                <a:latin typeface="Times New Roman" panose="02020603050405020304" pitchFamily="18" charset="0"/>
                <a:cs typeface="Times New Roman" panose="02020603050405020304" pitchFamily="18" charset="0"/>
              </a:rPr>
              <a:t>Αμοιβαίου αποκλεισμού</a:t>
            </a:r>
            <a:r>
              <a:rPr lang="el-GR" sz="2200" i="1" dirty="0">
                <a:latin typeface="Times New Roman" panose="02020603050405020304" pitchFamily="18" charset="0"/>
                <a:cs typeface="Times New Roman" panose="02020603050405020304" pitchFamily="18" charset="0"/>
              </a:rPr>
              <a:t> </a:t>
            </a:r>
          </a:p>
          <a:p>
            <a:pPr algn="just"/>
            <a:endParaRPr lang="el-GR" sz="2200" dirty="0">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36B00B8B-800F-4801-92F0-DCC93ED01467}"/>
              </a:ext>
            </a:extLst>
          </p:cNvPr>
          <p:cNvSpPr/>
          <p:nvPr/>
        </p:nvSpPr>
        <p:spPr>
          <a:xfrm>
            <a:off x="179512" y="1520788"/>
            <a:ext cx="8856984" cy="1440160"/>
          </a:xfrm>
          <a:prstGeom prst="roundRect">
            <a:avLst/>
          </a:prstGeom>
          <a:solidFill>
            <a:schemeClr val="bg1"/>
          </a:solidFill>
          <a:ln w="38100">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l-GR" sz="2200" dirty="0">
                <a:solidFill>
                  <a:schemeClr val="tx1"/>
                </a:solidFill>
                <a:latin typeface="Times New Roman" panose="02020603050405020304" pitchFamily="18" charset="0"/>
                <a:cs typeface="Times New Roman" panose="02020603050405020304" pitchFamily="18" charset="0"/>
              </a:rPr>
              <a:t>Τα δεδομένα που συλλέχθηκαν μέσα από τις </a:t>
            </a:r>
            <a:r>
              <a:rPr lang="el-GR" sz="2200" b="1" dirty="0">
                <a:solidFill>
                  <a:srgbClr val="931B1B"/>
                </a:solidFill>
                <a:latin typeface="Times New Roman" panose="02020603050405020304" pitchFamily="18" charset="0"/>
                <a:cs typeface="Times New Roman" panose="02020603050405020304" pitchFamily="18" charset="0"/>
              </a:rPr>
              <a:t>ερωτήσεις κλειστού τύπου</a:t>
            </a:r>
            <a:r>
              <a:rPr lang="el-GR" sz="2200" dirty="0">
                <a:solidFill>
                  <a:schemeClr val="tx1"/>
                </a:solidFill>
                <a:latin typeface="Times New Roman" panose="02020603050405020304" pitchFamily="18" charset="0"/>
                <a:cs typeface="Times New Roman" panose="02020603050405020304" pitchFamily="18" charset="0"/>
              </a:rPr>
              <a:t>, αναλύθηκαν με τη χρήση του PASW (SPSS) 20.0 για Windows, και ακολούθησε τεστ αξιοπιστίας </a:t>
            </a:r>
            <a:r>
              <a:rPr lang="en-US" sz="2200" dirty="0">
                <a:solidFill>
                  <a:schemeClr val="tx1"/>
                </a:solidFill>
                <a:latin typeface="Times New Roman" panose="02020603050405020304" pitchFamily="18" charset="0"/>
                <a:cs typeface="Times New Roman" panose="02020603050405020304" pitchFamily="18" charset="0"/>
              </a:rPr>
              <a:t>Cronbach alpha</a:t>
            </a:r>
            <a:r>
              <a:rPr lang="el-GR" sz="2200"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2767385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33736" y="577451"/>
            <a:ext cx="7776864" cy="576064"/>
          </a:xfrm>
        </p:spPr>
        <p:txBody>
          <a:bodyPr>
            <a:noAutofit/>
          </a:bodyPr>
          <a:lstStyle/>
          <a:p>
            <a:r>
              <a:rPr lang="en-US" sz="3600" dirty="0">
                <a:latin typeface="Times New Roman" panose="02020603050405020304" pitchFamily="18" charset="0"/>
                <a:cs typeface="Times New Roman" panose="02020603050405020304" pitchFamily="18" charset="0"/>
              </a:rPr>
              <a:t>8. </a:t>
            </a:r>
            <a:r>
              <a:rPr lang="el-GR" sz="3600" dirty="0">
                <a:latin typeface="Times New Roman" panose="02020603050405020304" pitchFamily="18" charset="0"/>
                <a:cs typeface="Times New Roman" panose="02020603050405020304" pitchFamily="18" charset="0"/>
              </a:rPr>
              <a:t>Αποτελέσματα - Κύρια ευρήματα </a:t>
            </a:r>
            <a:endParaRPr lang="el-GR" sz="4000" b="1" dirty="0">
              <a:latin typeface="Times New Roman" panose="02020603050405020304" pitchFamily="18" charset="0"/>
              <a:cs typeface="Times New Roman" panose="02020603050405020304" pitchFamily="18" charset="0"/>
            </a:endParaRPr>
          </a:p>
        </p:txBody>
      </p:sp>
      <p:graphicFrame>
        <p:nvGraphicFramePr>
          <p:cNvPr id="6" name="Διάγραμμα 5">
            <a:extLst>
              <a:ext uri="{FF2B5EF4-FFF2-40B4-BE49-F238E27FC236}">
                <a16:creationId xmlns:a16="http://schemas.microsoft.com/office/drawing/2014/main" id="{FDEA5A54-15EF-4D11-A7C5-FC3E2176BA0D}"/>
              </a:ext>
            </a:extLst>
          </p:cNvPr>
          <p:cNvGraphicFramePr/>
          <p:nvPr>
            <p:extLst>
              <p:ext uri="{D42A27DB-BD31-4B8C-83A1-F6EECF244321}">
                <p14:modId xmlns:p14="http://schemas.microsoft.com/office/powerpoint/2010/main" val="2582404601"/>
              </p:ext>
            </p:extLst>
          </p:nvPr>
        </p:nvGraphicFramePr>
        <p:xfrm>
          <a:off x="323528" y="1268760"/>
          <a:ext cx="8820472"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8211174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graphicEl>
                                              <a:dgm id="{9607B001-CB29-48DF-A15C-B86B85E0C841}"/>
                                            </p:graphicEl>
                                          </p:spTgt>
                                        </p:tgtEl>
                                        <p:attrNameLst>
                                          <p:attrName>style.visibility</p:attrName>
                                        </p:attrNameLst>
                                      </p:cBhvr>
                                      <p:to>
                                        <p:strVal val="visible"/>
                                      </p:to>
                                    </p:set>
                                    <p:animEffect transition="in" filter="fade">
                                      <p:cBhvr>
                                        <p:cTn id="7" dur="1000"/>
                                        <p:tgtEl>
                                          <p:spTgt spid="6">
                                            <p:graphicEl>
                                              <a:dgm id="{9607B001-CB29-48DF-A15C-B86B85E0C841}"/>
                                            </p:graphicEl>
                                          </p:spTgt>
                                        </p:tgtEl>
                                      </p:cBhvr>
                                    </p:animEffect>
                                    <p:anim calcmode="lin" valueType="num">
                                      <p:cBhvr>
                                        <p:cTn id="8" dur="1000" fill="hold"/>
                                        <p:tgtEl>
                                          <p:spTgt spid="6">
                                            <p:graphicEl>
                                              <a:dgm id="{9607B001-CB29-48DF-A15C-B86B85E0C841}"/>
                                            </p:graphicEl>
                                          </p:spTgt>
                                        </p:tgtEl>
                                        <p:attrNameLst>
                                          <p:attrName>ppt_x</p:attrName>
                                        </p:attrNameLst>
                                      </p:cBhvr>
                                      <p:tavLst>
                                        <p:tav tm="0">
                                          <p:val>
                                            <p:strVal val="#ppt_x"/>
                                          </p:val>
                                        </p:tav>
                                        <p:tav tm="100000">
                                          <p:val>
                                            <p:strVal val="#ppt_x"/>
                                          </p:val>
                                        </p:tav>
                                      </p:tavLst>
                                    </p:anim>
                                    <p:anim calcmode="lin" valueType="num">
                                      <p:cBhvr>
                                        <p:cTn id="9" dur="1000" fill="hold"/>
                                        <p:tgtEl>
                                          <p:spTgt spid="6">
                                            <p:graphicEl>
                                              <a:dgm id="{9607B001-CB29-48DF-A15C-B86B85E0C841}"/>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graphicEl>
                                              <a:dgm id="{FB9094D8-149F-453A-B47E-05D232B096E1}"/>
                                            </p:graphicEl>
                                          </p:spTgt>
                                        </p:tgtEl>
                                        <p:attrNameLst>
                                          <p:attrName>style.visibility</p:attrName>
                                        </p:attrNameLst>
                                      </p:cBhvr>
                                      <p:to>
                                        <p:strVal val="visible"/>
                                      </p:to>
                                    </p:set>
                                    <p:animEffect transition="in" filter="fade">
                                      <p:cBhvr>
                                        <p:cTn id="12" dur="1000"/>
                                        <p:tgtEl>
                                          <p:spTgt spid="6">
                                            <p:graphicEl>
                                              <a:dgm id="{FB9094D8-149F-453A-B47E-05D232B096E1}"/>
                                            </p:graphicEl>
                                          </p:spTgt>
                                        </p:tgtEl>
                                      </p:cBhvr>
                                    </p:animEffect>
                                    <p:anim calcmode="lin" valueType="num">
                                      <p:cBhvr>
                                        <p:cTn id="13" dur="1000" fill="hold"/>
                                        <p:tgtEl>
                                          <p:spTgt spid="6">
                                            <p:graphicEl>
                                              <a:dgm id="{FB9094D8-149F-453A-B47E-05D232B096E1}"/>
                                            </p:graphicEl>
                                          </p:spTgt>
                                        </p:tgtEl>
                                        <p:attrNameLst>
                                          <p:attrName>ppt_x</p:attrName>
                                        </p:attrNameLst>
                                      </p:cBhvr>
                                      <p:tavLst>
                                        <p:tav tm="0">
                                          <p:val>
                                            <p:strVal val="#ppt_x"/>
                                          </p:val>
                                        </p:tav>
                                        <p:tav tm="100000">
                                          <p:val>
                                            <p:strVal val="#ppt_x"/>
                                          </p:val>
                                        </p:tav>
                                      </p:tavLst>
                                    </p:anim>
                                    <p:anim calcmode="lin" valueType="num">
                                      <p:cBhvr>
                                        <p:cTn id="14" dur="1000" fill="hold"/>
                                        <p:tgtEl>
                                          <p:spTgt spid="6">
                                            <p:graphicEl>
                                              <a:dgm id="{FB9094D8-149F-453A-B47E-05D232B096E1}"/>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graphicEl>
                                              <a:dgm id="{469D6D30-1273-4785-893A-DA2C381F4278}"/>
                                            </p:graphicEl>
                                          </p:spTgt>
                                        </p:tgtEl>
                                        <p:attrNameLst>
                                          <p:attrName>style.visibility</p:attrName>
                                        </p:attrNameLst>
                                      </p:cBhvr>
                                      <p:to>
                                        <p:strVal val="visible"/>
                                      </p:to>
                                    </p:set>
                                    <p:animEffect transition="in" filter="fade">
                                      <p:cBhvr>
                                        <p:cTn id="19" dur="1000"/>
                                        <p:tgtEl>
                                          <p:spTgt spid="6">
                                            <p:graphicEl>
                                              <a:dgm id="{469D6D30-1273-4785-893A-DA2C381F4278}"/>
                                            </p:graphicEl>
                                          </p:spTgt>
                                        </p:tgtEl>
                                      </p:cBhvr>
                                    </p:animEffect>
                                    <p:anim calcmode="lin" valueType="num">
                                      <p:cBhvr>
                                        <p:cTn id="20" dur="1000" fill="hold"/>
                                        <p:tgtEl>
                                          <p:spTgt spid="6">
                                            <p:graphicEl>
                                              <a:dgm id="{469D6D30-1273-4785-893A-DA2C381F4278}"/>
                                            </p:graphicEl>
                                          </p:spTgt>
                                        </p:tgtEl>
                                        <p:attrNameLst>
                                          <p:attrName>ppt_x</p:attrName>
                                        </p:attrNameLst>
                                      </p:cBhvr>
                                      <p:tavLst>
                                        <p:tav tm="0">
                                          <p:val>
                                            <p:strVal val="#ppt_x"/>
                                          </p:val>
                                        </p:tav>
                                        <p:tav tm="100000">
                                          <p:val>
                                            <p:strVal val="#ppt_x"/>
                                          </p:val>
                                        </p:tav>
                                      </p:tavLst>
                                    </p:anim>
                                    <p:anim calcmode="lin" valueType="num">
                                      <p:cBhvr>
                                        <p:cTn id="21" dur="1000" fill="hold"/>
                                        <p:tgtEl>
                                          <p:spTgt spid="6">
                                            <p:graphicEl>
                                              <a:dgm id="{469D6D30-1273-4785-893A-DA2C381F4278}"/>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6">
                                            <p:graphicEl>
                                              <a:dgm id="{B609B8CB-CDD9-422D-85D5-8F3FC78E833D}"/>
                                            </p:graphicEl>
                                          </p:spTgt>
                                        </p:tgtEl>
                                        <p:attrNameLst>
                                          <p:attrName>style.visibility</p:attrName>
                                        </p:attrNameLst>
                                      </p:cBhvr>
                                      <p:to>
                                        <p:strVal val="visible"/>
                                      </p:to>
                                    </p:set>
                                    <p:animEffect transition="in" filter="fade">
                                      <p:cBhvr>
                                        <p:cTn id="24" dur="1000"/>
                                        <p:tgtEl>
                                          <p:spTgt spid="6">
                                            <p:graphicEl>
                                              <a:dgm id="{B609B8CB-CDD9-422D-85D5-8F3FC78E833D}"/>
                                            </p:graphicEl>
                                          </p:spTgt>
                                        </p:tgtEl>
                                      </p:cBhvr>
                                    </p:animEffect>
                                    <p:anim calcmode="lin" valueType="num">
                                      <p:cBhvr>
                                        <p:cTn id="25" dur="1000" fill="hold"/>
                                        <p:tgtEl>
                                          <p:spTgt spid="6">
                                            <p:graphicEl>
                                              <a:dgm id="{B609B8CB-CDD9-422D-85D5-8F3FC78E833D}"/>
                                            </p:graphicEl>
                                          </p:spTgt>
                                        </p:tgtEl>
                                        <p:attrNameLst>
                                          <p:attrName>ppt_x</p:attrName>
                                        </p:attrNameLst>
                                      </p:cBhvr>
                                      <p:tavLst>
                                        <p:tav tm="0">
                                          <p:val>
                                            <p:strVal val="#ppt_x"/>
                                          </p:val>
                                        </p:tav>
                                        <p:tav tm="100000">
                                          <p:val>
                                            <p:strVal val="#ppt_x"/>
                                          </p:val>
                                        </p:tav>
                                      </p:tavLst>
                                    </p:anim>
                                    <p:anim calcmode="lin" valueType="num">
                                      <p:cBhvr>
                                        <p:cTn id="26" dur="1000" fill="hold"/>
                                        <p:tgtEl>
                                          <p:spTgt spid="6">
                                            <p:graphicEl>
                                              <a:dgm id="{B609B8CB-CDD9-422D-85D5-8F3FC78E833D}"/>
                                            </p:graphic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6">
                                            <p:graphicEl>
                                              <a:dgm id="{D727904B-2F7F-49C9-B966-2FD1BAAACC0A}"/>
                                            </p:graphicEl>
                                          </p:spTgt>
                                        </p:tgtEl>
                                        <p:attrNameLst>
                                          <p:attrName>style.visibility</p:attrName>
                                        </p:attrNameLst>
                                      </p:cBhvr>
                                      <p:to>
                                        <p:strVal val="visible"/>
                                      </p:to>
                                    </p:set>
                                    <p:animEffect transition="in" filter="fade">
                                      <p:cBhvr>
                                        <p:cTn id="29" dur="1000"/>
                                        <p:tgtEl>
                                          <p:spTgt spid="6">
                                            <p:graphicEl>
                                              <a:dgm id="{D727904B-2F7F-49C9-B966-2FD1BAAACC0A}"/>
                                            </p:graphicEl>
                                          </p:spTgt>
                                        </p:tgtEl>
                                      </p:cBhvr>
                                    </p:animEffect>
                                    <p:anim calcmode="lin" valueType="num">
                                      <p:cBhvr>
                                        <p:cTn id="30" dur="1000" fill="hold"/>
                                        <p:tgtEl>
                                          <p:spTgt spid="6">
                                            <p:graphicEl>
                                              <a:dgm id="{D727904B-2F7F-49C9-B966-2FD1BAAACC0A}"/>
                                            </p:graphicEl>
                                          </p:spTgt>
                                        </p:tgtEl>
                                        <p:attrNameLst>
                                          <p:attrName>ppt_x</p:attrName>
                                        </p:attrNameLst>
                                      </p:cBhvr>
                                      <p:tavLst>
                                        <p:tav tm="0">
                                          <p:val>
                                            <p:strVal val="#ppt_x"/>
                                          </p:val>
                                        </p:tav>
                                        <p:tav tm="100000">
                                          <p:val>
                                            <p:strVal val="#ppt_x"/>
                                          </p:val>
                                        </p:tav>
                                      </p:tavLst>
                                    </p:anim>
                                    <p:anim calcmode="lin" valueType="num">
                                      <p:cBhvr>
                                        <p:cTn id="31" dur="1000" fill="hold"/>
                                        <p:tgtEl>
                                          <p:spTgt spid="6">
                                            <p:graphicEl>
                                              <a:dgm id="{D727904B-2F7F-49C9-B966-2FD1BAAACC0A}"/>
                                            </p:graphic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6">
                                            <p:graphicEl>
                                              <a:dgm id="{743AF4DA-012C-4CBC-BDF5-267ABFFFF22B}"/>
                                            </p:graphicEl>
                                          </p:spTgt>
                                        </p:tgtEl>
                                        <p:attrNameLst>
                                          <p:attrName>style.visibility</p:attrName>
                                        </p:attrNameLst>
                                      </p:cBhvr>
                                      <p:to>
                                        <p:strVal val="visible"/>
                                      </p:to>
                                    </p:set>
                                    <p:animEffect transition="in" filter="fade">
                                      <p:cBhvr>
                                        <p:cTn id="36" dur="1000"/>
                                        <p:tgtEl>
                                          <p:spTgt spid="6">
                                            <p:graphicEl>
                                              <a:dgm id="{743AF4DA-012C-4CBC-BDF5-267ABFFFF22B}"/>
                                            </p:graphicEl>
                                          </p:spTgt>
                                        </p:tgtEl>
                                      </p:cBhvr>
                                    </p:animEffect>
                                    <p:anim calcmode="lin" valueType="num">
                                      <p:cBhvr>
                                        <p:cTn id="37" dur="1000" fill="hold"/>
                                        <p:tgtEl>
                                          <p:spTgt spid="6">
                                            <p:graphicEl>
                                              <a:dgm id="{743AF4DA-012C-4CBC-BDF5-267ABFFFF22B}"/>
                                            </p:graphicEl>
                                          </p:spTgt>
                                        </p:tgtEl>
                                        <p:attrNameLst>
                                          <p:attrName>ppt_x</p:attrName>
                                        </p:attrNameLst>
                                      </p:cBhvr>
                                      <p:tavLst>
                                        <p:tav tm="0">
                                          <p:val>
                                            <p:strVal val="#ppt_x"/>
                                          </p:val>
                                        </p:tav>
                                        <p:tav tm="100000">
                                          <p:val>
                                            <p:strVal val="#ppt_x"/>
                                          </p:val>
                                        </p:tav>
                                      </p:tavLst>
                                    </p:anim>
                                    <p:anim calcmode="lin" valueType="num">
                                      <p:cBhvr>
                                        <p:cTn id="38" dur="1000" fill="hold"/>
                                        <p:tgtEl>
                                          <p:spTgt spid="6">
                                            <p:graphicEl>
                                              <a:dgm id="{743AF4DA-012C-4CBC-BDF5-267ABFFFF22B}"/>
                                            </p:graphic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6">
                                            <p:graphicEl>
                                              <a:dgm id="{98C5977B-27E6-47F9-B35A-E869EFA53918}"/>
                                            </p:graphicEl>
                                          </p:spTgt>
                                        </p:tgtEl>
                                        <p:attrNameLst>
                                          <p:attrName>style.visibility</p:attrName>
                                        </p:attrNameLst>
                                      </p:cBhvr>
                                      <p:to>
                                        <p:strVal val="visible"/>
                                      </p:to>
                                    </p:set>
                                    <p:animEffect transition="in" filter="fade">
                                      <p:cBhvr>
                                        <p:cTn id="41" dur="1000"/>
                                        <p:tgtEl>
                                          <p:spTgt spid="6">
                                            <p:graphicEl>
                                              <a:dgm id="{98C5977B-27E6-47F9-B35A-E869EFA53918}"/>
                                            </p:graphicEl>
                                          </p:spTgt>
                                        </p:tgtEl>
                                      </p:cBhvr>
                                    </p:animEffect>
                                    <p:anim calcmode="lin" valueType="num">
                                      <p:cBhvr>
                                        <p:cTn id="42" dur="1000" fill="hold"/>
                                        <p:tgtEl>
                                          <p:spTgt spid="6">
                                            <p:graphicEl>
                                              <a:dgm id="{98C5977B-27E6-47F9-B35A-E869EFA53918}"/>
                                            </p:graphicEl>
                                          </p:spTgt>
                                        </p:tgtEl>
                                        <p:attrNameLst>
                                          <p:attrName>ppt_x</p:attrName>
                                        </p:attrNameLst>
                                      </p:cBhvr>
                                      <p:tavLst>
                                        <p:tav tm="0">
                                          <p:val>
                                            <p:strVal val="#ppt_x"/>
                                          </p:val>
                                        </p:tav>
                                        <p:tav tm="100000">
                                          <p:val>
                                            <p:strVal val="#ppt_x"/>
                                          </p:val>
                                        </p:tav>
                                      </p:tavLst>
                                    </p:anim>
                                    <p:anim calcmode="lin" valueType="num">
                                      <p:cBhvr>
                                        <p:cTn id="43" dur="1000" fill="hold"/>
                                        <p:tgtEl>
                                          <p:spTgt spid="6">
                                            <p:graphicEl>
                                              <a:dgm id="{98C5977B-27E6-47F9-B35A-E869EFA53918}"/>
                                            </p:graphic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6">
                                            <p:graphicEl>
                                              <a:dgm id="{1150B2B6-AD0B-4693-B267-F945FD56FA8D}"/>
                                            </p:graphicEl>
                                          </p:spTgt>
                                        </p:tgtEl>
                                        <p:attrNameLst>
                                          <p:attrName>style.visibility</p:attrName>
                                        </p:attrNameLst>
                                      </p:cBhvr>
                                      <p:to>
                                        <p:strVal val="visible"/>
                                      </p:to>
                                    </p:set>
                                    <p:animEffect transition="in" filter="fade">
                                      <p:cBhvr>
                                        <p:cTn id="46" dur="1000"/>
                                        <p:tgtEl>
                                          <p:spTgt spid="6">
                                            <p:graphicEl>
                                              <a:dgm id="{1150B2B6-AD0B-4693-B267-F945FD56FA8D}"/>
                                            </p:graphicEl>
                                          </p:spTgt>
                                        </p:tgtEl>
                                      </p:cBhvr>
                                    </p:animEffect>
                                    <p:anim calcmode="lin" valueType="num">
                                      <p:cBhvr>
                                        <p:cTn id="47" dur="1000" fill="hold"/>
                                        <p:tgtEl>
                                          <p:spTgt spid="6">
                                            <p:graphicEl>
                                              <a:dgm id="{1150B2B6-AD0B-4693-B267-F945FD56FA8D}"/>
                                            </p:graphicEl>
                                          </p:spTgt>
                                        </p:tgtEl>
                                        <p:attrNameLst>
                                          <p:attrName>ppt_x</p:attrName>
                                        </p:attrNameLst>
                                      </p:cBhvr>
                                      <p:tavLst>
                                        <p:tav tm="0">
                                          <p:val>
                                            <p:strVal val="#ppt_x"/>
                                          </p:val>
                                        </p:tav>
                                        <p:tav tm="100000">
                                          <p:val>
                                            <p:strVal val="#ppt_x"/>
                                          </p:val>
                                        </p:tav>
                                      </p:tavLst>
                                    </p:anim>
                                    <p:anim calcmode="lin" valueType="num">
                                      <p:cBhvr>
                                        <p:cTn id="48" dur="1000" fill="hold"/>
                                        <p:tgtEl>
                                          <p:spTgt spid="6">
                                            <p:graphicEl>
                                              <a:dgm id="{1150B2B6-AD0B-4693-B267-F945FD56FA8D}"/>
                                            </p:graphic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6">
                                            <p:graphicEl>
                                              <a:dgm id="{71F786E8-630F-432C-AE74-8BD21E493906}"/>
                                            </p:graphicEl>
                                          </p:spTgt>
                                        </p:tgtEl>
                                        <p:attrNameLst>
                                          <p:attrName>style.visibility</p:attrName>
                                        </p:attrNameLst>
                                      </p:cBhvr>
                                      <p:to>
                                        <p:strVal val="visible"/>
                                      </p:to>
                                    </p:set>
                                    <p:animEffect transition="in" filter="fade">
                                      <p:cBhvr>
                                        <p:cTn id="53" dur="1000"/>
                                        <p:tgtEl>
                                          <p:spTgt spid="6">
                                            <p:graphicEl>
                                              <a:dgm id="{71F786E8-630F-432C-AE74-8BD21E493906}"/>
                                            </p:graphicEl>
                                          </p:spTgt>
                                        </p:tgtEl>
                                      </p:cBhvr>
                                    </p:animEffect>
                                    <p:anim calcmode="lin" valueType="num">
                                      <p:cBhvr>
                                        <p:cTn id="54" dur="1000" fill="hold"/>
                                        <p:tgtEl>
                                          <p:spTgt spid="6">
                                            <p:graphicEl>
                                              <a:dgm id="{71F786E8-630F-432C-AE74-8BD21E493906}"/>
                                            </p:graphicEl>
                                          </p:spTgt>
                                        </p:tgtEl>
                                        <p:attrNameLst>
                                          <p:attrName>ppt_x</p:attrName>
                                        </p:attrNameLst>
                                      </p:cBhvr>
                                      <p:tavLst>
                                        <p:tav tm="0">
                                          <p:val>
                                            <p:strVal val="#ppt_x"/>
                                          </p:val>
                                        </p:tav>
                                        <p:tav tm="100000">
                                          <p:val>
                                            <p:strVal val="#ppt_x"/>
                                          </p:val>
                                        </p:tav>
                                      </p:tavLst>
                                    </p:anim>
                                    <p:anim calcmode="lin" valueType="num">
                                      <p:cBhvr>
                                        <p:cTn id="55" dur="1000" fill="hold"/>
                                        <p:tgtEl>
                                          <p:spTgt spid="6">
                                            <p:graphicEl>
                                              <a:dgm id="{71F786E8-630F-432C-AE74-8BD21E493906}"/>
                                            </p:graphic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6">
                                            <p:graphicEl>
                                              <a:dgm id="{47D5B863-514F-48AF-8C84-DEA7E19701A1}"/>
                                            </p:graphicEl>
                                          </p:spTgt>
                                        </p:tgtEl>
                                        <p:attrNameLst>
                                          <p:attrName>style.visibility</p:attrName>
                                        </p:attrNameLst>
                                      </p:cBhvr>
                                      <p:to>
                                        <p:strVal val="visible"/>
                                      </p:to>
                                    </p:set>
                                    <p:animEffect transition="in" filter="fade">
                                      <p:cBhvr>
                                        <p:cTn id="58" dur="1000"/>
                                        <p:tgtEl>
                                          <p:spTgt spid="6">
                                            <p:graphicEl>
                                              <a:dgm id="{47D5B863-514F-48AF-8C84-DEA7E19701A1}"/>
                                            </p:graphicEl>
                                          </p:spTgt>
                                        </p:tgtEl>
                                      </p:cBhvr>
                                    </p:animEffect>
                                    <p:anim calcmode="lin" valueType="num">
                                      <p:cBhvr>
                                        <p:cTn id="59" dur="1000" fill="hold"/>
                                        <p:tgtEl>
                                          <p:spTgt spid="6">
                                            <p:graphicEl>
                                              <a:dgm id="{47D5B863-514F-48AF-8C84-DEA7E19701A1}"/>
                                            </p:graphicEl>
                                          </p:spTgt>
                                        </p:tgtEl>
                                        <p:attrNameLst>
                                          <p:attrName>ppt_x</p:attrName>
                                        </p:attrNameLst>
                                      </p:cBhvr>
                                      <p:tavLst>
                                        <p:tav tm="0">
                                          <p:val>
                                            <p:strVal val="#ppt_x"/>
                                          </p:val>
                                        </p:tav>
                                        <p:tav tm="100000">
                                          <p:val>
                                            <p:strVal val="#ppt_x"/>
                                          </p:val>
                                        </p:tav>
                                      </p:tavLst>
                                    </p:anim>
                                    <p:anim calcmode="lin" valueType="num">
                                      <p:cBhvr>
                                        <p:cTn id="60" dur="1000" fill="hold"/>
                                        <p:tgtEl>
                                          <p:spTgt spid="6">
                                            <p:graphicEl>
                                              <a:dgm id="{47D5B863-514F-48AF-8C84-DEA7E19701A1}"/>
                                            </p:graphicEl>
                                          </p:spTgt>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6">
                                            <p:graphicEl>
                                              <a:dgm id="{622831B4-AE88-42B3-9725-5F7F48E04A28}"/>
                                            </p:graphicEl>
                                          </p:spTgt>
                                        </p:tgtEl>
                                        <p:attrNameLst>
                                          <p:attrName>style.visibility</p:attrName>
                                        </p:attrNameLst>
                                      </p:cBhvr>
                                      <p:to>
                                        <p:strVal val="visible"/>
                                      </p:to>
                                    </p:set>
                                    <p:animEffect transition="in" filter="fade">
                                      <p:cBhvr>
                                        <p:cTn id="63" dur="1000"/>
                                        <p:tgtEl>
                                          <p:spTgt spid="6">
                                            <p:graphicEl>
                                              <a:dgm id="{622831B4-AE88-42B3-9725-5F7F48E04A28}"/>
                                            </p:graphicEl>
                                          </p:spTgt>
                                        </p:tgtEl>
                                      </p:cBhvr>
                                    </p:animEffect>
                                    <p:anim calcmode="lin" valueType="num">
                                      <p:cBhvr>
                                        <p:cTn id="64" dur="1000" fill="hold"/>
                                        <p:tgtEl>
                                          <p:spTgt spid="6">
                                            <p:graphicEl>
                                              <a:dgm id="{622831B4-AE88-42B3-9725-5F7F48E04A28}"/>
                                            </p:graphicEl>
                                          </p:spTgt>
                                        </p:tgtEl>
                                        <p:attrNameLst>
                                          <p:attrName>ppt_x</p:attrName>
                                        </p:attrNameLst>
                                      </p:cBhvr>
                                      <p:tavLst>
                                        <p:tav tm="0">
                                          <p:val>
                                            <p:strVal val="#ppt_x"/>
                                          </p:val>
                                        </p:tav>
                                        <p:tav tm="100000">
                                          <p:val>
                                            <p:strVal val="#ppt_x"/>
                                          </p:val>
                                        </p:tav>
                                      </p:tavLst>
                                    </p:anim>
                                    <p:anim calcmode="lin" valueType="num">
                                      <p:cBhvr>
                                        <p:cTn id="65" dur="1000" fill="hold"/>
                                        <p:tgtEl>
                                          <p:spTgt spid="6">
                                            <p:graphicEl>
                                              <a:dgm id="{622831B4-AE88-42B3-9725-5F7F48E04A28}"/>
                                            </p:graphic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6">
                                            <p:graphicEl>
                                              <a:dgm id="{435D866C-DD99-411E-B432-5F8879734BCE}"/>
                                            </p:graphicEl>
                                          </p:spTgt>
                                        </p:tgtEl>
                                        <p:attrNameLst>
                                          <p:attrName>style.visibility</p:attrName>
                                        </p:attrNameLst>
                                      </p:cBhvr>
                                      <p:to>
                                        <p:strVal val="visible"/>
                                      </p:to>
                                    </p:set>
                                    <p:animEffect transition="in" filter="fade">
                                      <p:cBhvr>
                                        <p:cTn id="70" dur="1000"/>
                                        <p:tgtEl>
                                          <p:spTgt spid="6">
                                            <p:graphicEl>
                                              <a:dgm id="{435D866C-DD99-411E-B432-5F8879734BCE}"/>
                                            </p:graphicEl>
                                          </p:spTgt>
                                        </p:tgtEl>
                                      </p:cBhvr>
                                    </p:animEffect>
                                    <p:anim calcmode="lin" valueType="num">
                                      <p:cBhvr>
                                        <p:cTn id="71" dur="1000" fill="hold"/>
                                        <p:tgtEl>
                                          <p:spTgt spid="6">
                                            <p:graphicEl>
                                              <a:dgm id="{435D866C-DD99-411E-B432-5F8879734BCE}"/>
                                            </p:graphicEl>
                                          </p:spTgt>
                                        </p:tgtEl>
                                        <p:attrNameLst>
                                          <p:attrName>ppt_x</p:attrName>
                                        </p:attrNameLst>
                                      </p:cBhvr>
                                      <p:tavLst>
                                        <p:tav tm="0">
                                          <p:val>
                                            <p:strVal val="#ppt_x"/>
                                          </p:val>
                                        </p:tav>
                                        <p:tav tm="100000">
                                          <p:val>
                                            <p:strVal val="#ppt_x"/>
                                          </p:val>
                                        </p:tav>
                                      </p:tavLst>
                                    </p:anim>
                                    <p:anim calcmode="lin" valueType="num">
                                      <p:cBhvr>
                                        <p:cTn id="72" dur="1000" fill="hold"/>
                                        <p:tgtEl>
                                          <p:spTgt spid="6">
                                            <p:graphicEl>
                                              <a:dgm id="{435D866C-DD99-411E-B432-5F8879734BCE}"/>
                                            </p:graphicEl>
                                          </p:spTgt>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6">
                                            <p:graphicEl>
                                              <a:dgm id="{A3636D89-D0BA-427D-9EAB-A17EB1036752}"/>
                                            </p:graphicEl>
                                          </p:spTgt>
                                        </p:tgtEl>
                                        <p:attrNameLst>
                                          <p:attrName>style.visibility</p:attrName>
                                        </p:attrNameLst>
                                      </p:cBhvr>
                                      <p:to>
                                        <p:strVal val="visible"/>
                                      </p:to>
                                    </p:set>
                                    <p:animEffect transition="in" filter="fade">
                                      <p:cBhvr>
                                        <p:cTn id="75" dur="1000"/>
                                        <p:tgtEl>
                                          <p:spTgt spid="6">
                                            <p:graphicEl>
                                              <a:dgm id="{A3636D89-D0BA-427D-9EAB-A17EB1036752}"/>
                                            </p:graphicEl>
                                          </p:spTgt>
                                        </p:tgtEl>
                                      </p:cBhvr>
                                    </p:animEffect>
                                    <p:anim calcmode="lin" valueType="num">
                                      <p:cBhvr>
                                        <p:cTn id="76" dur="1000" fill="hold"/>
                                        <p:tgtEl>
                                          <p:spTgt spid="6">
                                            <p:graphicEl>
                                              <a:dgm id="{A3636D89-D0BA-427D-9EAB-A17EB1036752}"/>
                                            </p:graphicEl>
                                          </p:spTgt>
                                        </p:tgtEl>
                                        <p:attrNameLst>
                                          <p:attrName>ppt_x</p:attrName>
                                        </p:attrNameLst>
                                      </p:cBhvr>
                                      <p:tavLst>
                                        <p:tav tm="0">
                                          <p:val>
                                            <p:strVal val="#ppt_x"/>
                                          </p:val>
                                        </p:tav>
                                        <p:tav tm="100000">
                                          <p:val>
                                            <p:strVal val="#ppt_x"/>
                                          </p:val>
                                        </p:tav>
                                      </p:tavLst>
                                    </p:anim>
                                    <p:anim calcmode="lin" valueType="num">
                                      <p:cBhvr>
                                        <p:cTn id="77" dur="1000" fill="hold"/>
                                        <p:tgtEl>
                                          <p:spTgt spid="6">
                                            <p:graphicEl>
                                              <a:dgm id="{A3636D89-D0BA-427D-9EAB-A17EB1036752}"/>
                                            </p:graphic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6">
                                            <p:graphicEl>
                                              <a:dgm id="{D3555ACB-0059-47E2-B8F5-E46A628EE651}"/>
                                            </p:graphicEl>
                                          </p:spTgt>
                                        </p:tgtEl>
                                        <p:attrNameLst>
                                          <p:attrName>style.visibility</p:attrName>
                                        </p:attrNameLst>
                                      </p:cBhvr>
                                      <p:to>
                                        <p:strVal val="visible"/>
                                      </p:to>
                                    </p:set>
                                    <p:animEffect transition="in" filter="fade">
                                      <p:cBhvr>
                                        <p:cTn id="80" dur="1000"/>
                                        <p:tgtEl>
                                          <p:spTgt spid="6">
                                            <p:graphicEl>
                                              <a:dgm id="{D3555ACB-0059-47E2-B8F5-E46A628EE651}"/>
                                            </p:graphicEl>
                                          </p:spTgt>
                                        </p:tgtEl>
                                      </p:cBhvr>
                                    </p:animEffect>
                                    <p:anim calcmode="lin" valueType="num">
                                      <p:cBhvr>
                                        <p:cTn id="81" dur="1000" fill="hold"/>
                                        <p:tgtEl>
                                          <p:spTgt spid="6">
                                            <p:graphicEl>
                                              <a:dgm id="{D3555ACB-0059-47E2-B8F5-E46A628EE651}"/>
                                            </p:graphicEl>
                                          </p:spTgt>
                                        </p:tgtEl>
                                        <p:attrNameLst>
                                          <p:attrName>ppt_x</p:attrName>
                                        </p:attrNameLst>
                                      </p:cBhvr>
                                      <p:tavLst>
                                        <p:tav tm="0">
                                          <p:val>
                                            <p:strVal val="#ppt_x"/>
                                          </p:val>
                                        </p:tav>
                                        <p:tav tm="100000">
                                          <p:val>
                                            <p:strVal val="#ppt_x"/>
                                          </p:val>
                                        </p:tav>
                                      </p:tavLst>
                                    </p:anim>
                                    <p:anim calcmode="lin" valueType="num">
                                      <p:cBhvr>
                                        <p:cTn id="82" dur="1000" fill="hold"/>
                                        <p:tgtEl>
                                          <p:spTgt spid="6">
                                            <p:graphicEl>
                                              <a:dgm id="{D3555ACB-0059-47E2-B8F5-E46A628EE651}"/>
                                            </p:graphic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6">
                                            <p:graphicEl>
                                              <a:dgm id="{8A1BDB47-F246-40A3-B280-4C3F862F46F7}"/>
                                            </p:graphicEl>
                                          </p:spTgt>
                                        </p:tgtEl>
                                        <p:attrNameLst>
                                          <p:attrName>style.visibility</p:attrName>
                                        </p:attrNameLst>
                                      </p:cBhvr>
                                      <p:to>
                                        <p:strVal val="visible"/>
                                      </p:to>
                                    </p:set>
                                    <p:animEffect transition="in" filter="fade">
                                      <p:cBhvr>
                                        <p:cTn id="87" dur="1000"/>
                                        <p:tgtEl>
                                          <p:spTgt spid="6">
                                            <p:graphicEl>
                                              <a:dgm id="{8A1BDB47-F246-40A3-B280-4C3F862F46F7}"/>
                                            </p:graphicEl>
                                          </p:spTgt>
                                        </p:tgtEl>
                                      </p:cBhvr>
                                    </p:animEffect>
                                    <p:anim calcmode="lin" valueType="num">
                                      <p:cBhvr>
                                        <p:cTn id="88" dur="1000" fill="hold"/>
                                        <p:tgtEl>
                                          <p:spTgt spid="6">
                                            <p:graphicEl>
                                              <a:dgm id="{8A1BDB47-F246-40A3-B280-4C3F862F46F7}"/>
                                            </p:graphicEl>
                                          </p:spTgt>
                                        </p:tgtEl>
                                        <p:attrNameLst>
                                          <p:attrName>ppt_x</p:attrName>
                                        </p:attrNameLst>
                                      </p:cBhvr>
                                      <p:tavLst>
                                        <p:tav tm="0">
                                          <p:val>
                                            <p:strVal val="#ppt_x"/>
                                          </p:val>
                                        </p:tav>
                                        <p:tav tm="100000">
                                          <p:val>
                                            <p:strVal val="#ppt_x"/>
                                          </p:val>
                                        </p:tav>
                                      </p:tavLst>
                                    </p:anim>
                                    <p:anim calcmode="lin" valueType="num">
                                      <p:cBhvr>
                                        <p:cTn id="89" dur="1000" fill="hold"/>
                                        <p:tgtEl>
                                          <p:spTgt spid="6">
                                            <p:graphicEl>
                                              <a:dgm id="{8A1BDB47-F246-40A3-B280-4C3F862F46F7}"/>
                                            </p:graphicEl>
                                          </p:spTgt>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6">
                                            <p:graphicEl>
                                              <a:dgm id="{7E3984E1-2FE8-4D12-BDC3-1ABD49F34271}"/>
                                            </p:graphicEl>
                                          </p:spTgt>
                                        </p:tgtEl>
                                        <p:attrNameLst>
                                          <p:attrName>style.visibility</p:attrName>
                                        </p:attrNameLst>
                                      </p:cBhvr>
                                      <p:to>
                                        <p:strVal val="visible"/>
                                      </p:to>
                                    </p:set>
                                    <p:animEffect transition="in" filter="fade">
                                      <p:cBhvr>
                                        <p:cTn id="92" dur="1000"/>
                                        <p:tgtEl>
                                          <p:spTgt spid="6">
                                            <p:graphicEl>
                                              <a:dgm id="{7E3984E1-2FE8-4D12-BDC3-1ABD49F34271}"/>
                                            </p:graphicEl>
                                          </p:spTgt>
                                        </p:tgtEl>
                                      </p:cBhvr>
                                    </p:animEffect>
                                    <p:anim calcmode="lin" valueType="num">
                                      <p:cBhvr>
                                        <p:cTn id="93" dur="1000" fill="hold"/>
                                        <p:tgtEl>
                                          <p:spTgt spid="6">
                                            <p:graphicEl>
                                              <a:dgm id="{7E3984E1-2FE8-4D12-BDC3-1ABD49F34271}"/>
                                            </p:graphicEl>
                                          </p:spTgt>
                                        </p:tgtEl>
                                        <p:attrNameLst>
                                          <p:attrName>ppt_x</p:attrName>
                                        </p:attrNameLst>
                                      </p:cBhvr>
                                      <p:tavLst>
                                        <p:tav tm="0">
                                          <p:val>
                                            <p:strVal val="#ppt_x"/>
                                          </p:val>
                                        </p:tav>
                                        <p:tav tm="100000">
                                          <p:val>
                                            <p:strVal val="#ppt_x"/>
                                          </p:val>
                                        </p:tav>
                                      </p:tavLst>
                                    </p:anim>
                                    <p:anim calcmode="lin" valueType="num">
                                      <p:cBhvr>
                                        <p:cTn id="94" dur="1000" fill="hold"/>
                                        <p:tgtEl>
                                          <p:spTgt spid="6">
                                            <p:graphicEl>
                                              <a:dgm id="{7E3984E1-2FE8-4D12-BDC3-1ABD49F34271}"/>
                                            </p:graphicEl>
                                          </p:spTgt>
                                        </p:tgtEl>
                                        <p:attrNameLst>
                                          <p:attrName>ppt_y</p:attrName>
                                        </p:attrNameLst>
                                      </p:cBhvr>
                                      <p:tavLst>
                                        <p:tav tm="0">
                                          <p:val>
                                            <p:strVal val="#ppt_y+.1"/>
                                          </p:val>
                                        </p:tav>
                                        <p:tav tm="100000">
                                          <p:val>
                                            <p:strVal val="#ppt_y"/>
                                          </p:val>
                                        </p:tav>
                                      </p:tavLst>
                                    </p:anim>
                                  </p:childTnLst>
                                </p:cTn>
                              </p:par>
                              <p:par>
                                <p:cTn id="95" presetID="42" presetClass="entr" presetSubtype="0" fill="hold" grpId="0" nodeType="withEffect">
                                  <p:stCondLst>
                                    <p:cond delay="0"/>
                                  </p:stCondLst>
                                  <p:childTnLst>
                                    <p:set>
                                      <p:cBhvr>
                                        <p:cTn id="96" dur="1" fill="hold">
                                          <p:stCondLst>
                                            <p:cond delay="0"/>
                                          </p:stCondLst>
                                        </p:cTn>
                                        <p:tgtEl>
                                          <p:spTgt spid="6">
                                            <p:graphicEl>
                                              <a:dgm id="{2E91E1E3-8931-4264-A6AC-765B45984AA3}"/>
                                            </p:graphicEl>
                                          </p:spTgt>
                                        </p:tgtEl>
                                        <p:attrNameLst>
                                          <p:attrName>style.visibility</p:attrName>
                                        </p:attrNameLst>
                                      </p:cBhvr>
                                      <p:to>
                                        <p:strVal val="visible"/>
                                      </p:to>
                                    </p:set>
                                    <p:animEffect transition="in" filter="fade">
                                      <p:cBhvr>
                                        <p:cTn id="97" dur="1000"/>
                                        <p:tgtEl>
                                          <p:spTgt spid="6">
                                            <p:graphicEl>
                                              <a:dgm id="{2E91E1E3-8931-4264-A6AC-765B45984AA3}"/>
                                            </p:graphicEl>
                                          </p:spTgt>
                                        </p:tgtEl>
                                      </p:cBhvr>
                                    </p:animEffect>
                                    <p:anim calcmode="lin" valueType="num">
                                      <p:cBhvr>
                                        <p:cTn id="98" dur="1000" fill="hold"/>
                                        <p:tgtEl>
                                          <p:spTgt spid="6">
                                            <p:graphicEl>
                                              <a:dgm id="{2E91E1E3-8931-4264-A6AC-765B45984AA3}"/>
                                            </p:graphicEl>
                                          </p:spTgt>
                                        </p:tgtEl>
                                        <p:attrNameLst>
                                          <p:attrName>ppt_x</p:attrName>
                                        </p:attrNameLst>
                                      </p:cBhvr>
                                      <p:tavLst>
                                        <p:tav tm="0">
                                          <p:val>
                                            <p:strVal val="#ppt_x"/>
                                          </p:val>
                                        </p:tav>
                                        <p:tav tm="100000">
                                          <p:val>
                                            <p:strVal val="#ppt_x"/>
                                          </p:val>
                                        </p:tav>
                                      </p:tavLst>
                                    </p:anim>
                                    <p:anim calcmode="lin" valueType="num">
                                      <p:cBhvr>
                                        <p:cTn id="99" dur="1000" fill="hold"/>
                                        <p:tgtEl>
                                          <p:spTgt spid="6">
                                            <p:graphicEl>
                                              <a:dgm id="{2E91E1E3-8931-4264-A6AC-765B45984AA3}"/>
                                            </p:graphicEl>
                                          </p:spTgt>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6">
                                            <p:graphicEl>
                                              <a:dgm id="{D9F7B40A-0A8D-42DD-8B05-99DD269787C3}"/>
                                            </p:graphicEl>
                                          </p:spTgt>
                                        </p:tgtEl>
                                        <p:attrNameLst>
                                          <p:attrName>style.visibility</p:attrName>
                                        </p:attrNameLst>
                                      </p:cBhvr>
                                      <p:to>
                                        <p:strVal val="visible"/>
                                      </p:to>
                                    </p:set>
                                    <p:animEffect transition="in" filter="fade">
                                      <p:cBhvr>
                                        <p:cTn id="104" dur="1000"/>
                                        <p:tgtEl>
                                          <p:spTgt spid="6">
                                            <p:graphicEl>
                                              <a:dgm id="{D9F7B40A-0A8D-42DD-8B05-99DD269787C3}"/>
                                            </p:graphicEl>
                                          </p:spTgt>
                                        </p:tgtEl>
                                      </p:cBhvr>
                                    </p:animEffect>
                                    <p:anim calcmode="lin" valueType="num">
                                      <p:cBhvr>
                                        <p:cTn id="105" dur="1000" fill="hold"/>
                                        <p:tgtEl>
                                          <p:spTgt spid="6">
                                            <p:graphicEl>
                                              <a:dgm id="{D9F7B40A-0A8D-42DD-8B05-99DD269787C3}"/>
                                            </p:graphicEl>
                                          </p:spTgt>
                                        </p:tgtEl>
                                        <p:attrNameLst>
                                          <p:attrName>ppt_x</p:attrName>
                                        </p:attrNameLst>
                                      </p:cBhvr>
                                      <p:tavLst>
                                        <p:tav tm="0">
                                          <p:val>
                                            <p:strVal val="#ppt_x"/>
                                          </p:val>
                                        </p:tav>
                                        <p:tav tm="100000">
                                          <p:val>
                                            <p:strVal val="#ppt_x"/>
                                          </p:val>
                                        </p:tav>
                                      </p:tavLst>
                                    </p:anim>
                                    <p:anim calcmode="lin" valueType="num">
                                      <p:cBhvr>
                                        <p:cTn id="106" dur="1000" fill="hold"/>
                                        <p:tgtEl>
                                          <p:spTgt spid="6">
                                            <p:graphicEl>
                                              <a:dgm id="{D9F7B40A-0A8D-42DD-8B05-99DD269787C3}"/>
                                            </p:graphicEl>
                                          </p:spTgt>
                                        </p:tgtEl>
                                        <p:attrNameLst>
                                          <p:attrName>ppt_y</p:attrName>
                                        </p:attrNameLst>
                                      </p:cBhvr>
                                      <p:tavLst>
                                        <p:tav tm="0">
                                          <p:val>
                                            <p:strVal val="#ppt_y+.1"/>
                                          </p:val>
                                        </p:tav>
                                        <p:tav tm="100000">
                                          <p:val>
                                            <p:strVal val="#ppt_y"/>
                                          </p:val>
                                        </p:tav>
                                      </p:tavLst>
                                    </p:anim>
                                  </p:childTnLst>
                                </p:cTn>
                              </p:par>
                              <p:par>
                                <p:cTn id="107" presetID="42" presetClass="entr" presetSubtype="0" fill="hold" grpId="0" nodeType="withEffect">
                                  <p:stCondLst>
                                    <p:cond delay="0"/>
                                  </p:stCondLst>
                                  <p:childTnLst>
                                    <p:set>
                                      <p:cBhvr>
                                        <p:cTn id="108" dur="1" fill="hold">
                                          <p:stCondLst>
                                            <p:cond delay="0"/>
                                          </p:stCondLst>
                                        </p:cTn>
                                        <p:tgtEl>
                                          <p:spTgt spid="6">
                                            <p:graphicEl>
                                              <a:dgm id="{A22346A3-3101-4733-803C-EFDEB9B60226}"/>
                                            </p:graphicEl>
                                          </p:spTgt>
                                        </p:tgtEl>
                                        <p:attrNameLst>
                                          <p:attrName>style.visibility</p:attrName>
                                        </p:attrNameLst>
                                      </p:cBhvr>
                                      <p:to>
                                        <p:strVal val="visible"/>
                                      </p:to>
                                    </p:set>
                                    <p:animEffect transition="in" filter="fade">
                                      <p:cBhvr>
                                        <p:cTn id="109" dur="1000"/>
                                        <p:tgtEl>
                                          <p:spTgt spid="6">
                                            <p:graphicEl>
                                              <a:dgm id="{A22346A3-3101-4733-803C-EFDEB9B60226}"/>
                                            </p:graphicEl>
                                          </p:spTgt>
                                        </p:tgtEl>
                                      </p:cBhvr>
                                    </p:animEffect>
                                    <p:anim calcmode="lin" valueType="num">
                                      <p:cBhvr>
                                        <p:cTn id="110" dur="1000" fill="hold"/>
                                        <p:tgtEl>
                                          <p:spTgt spid="6">
                                            <p:graphicEl>
                                              <a:dgm id="{A22346A3-3101-4733-803C-EFDEB9B60226}"/>
                                            </p:graphicEl>
                                          </p:spTgt>
                                        </p:tgtEl>
                                        <p:attrNameLst>
                                          <p:attrName>ppt_x</p:attrName>
                                        </p:attrNameLst>
                                      </p:cBhvr>
                                      <p:tavLst>
                                        <p:tav tm="0">
                                          <p:val>
                                            <p:strVal val="#ppt_x"/>
                                          </p:val>
                                        </p:tav>
                                        <p:tav tm="100000">
                                          <p:val>
                                            <p:strVal val="#ppt_x"/>
                                          </p:val>
                                        </p:tav>
                                      </p:tavLst>
                                    </p:anim>
                                    <p:anim calcmode="lin" valueType="num">
                                      <p:cBhvr>
                                        <p:cTn id="111" dur="1000" fill="hold"/>
                                        <p:tgtEl>
                                          <p:spTgt spid="6">
                                            <p:graphicEl>
                                              <a:dgm id="{A22346A3-3101-4733-803C-EFDEB9B60226}"/>
                                            </p:graphicEl>
                                          </p:spTgt>
                                        </p:tgtEl>
                                        <p:attrNameLst>
                                          <p:attrName>ppt_y</p:attrName>
                                        </p:attrNameLst>
                                      </p:cBhvr>
                                      <p:tavLst>
                                        <p:tav tm="0">
                                          <p:val>
                                            <p:strVal val="#ppt_y+.1"/>
                                          </p:val>
                                        </p:tav>
                                        <p:tav tm="100000">
                                          <p:val>
                                            <p:strVal val="#ppt_y"/>
                                          </p:val>
                                        </p:tav>
                                      </p:tavLst>
                                    </p:anim>
                                  </p:childTnLst>
                                </p:cTn>
                              </p:par>
                              <p:par>
                                <p:cTn id="112" presetID="42" presetClass="entr" presetSubtype="0" fill="hold" grpId="0" nodeType="withEffect">
                                  <p:stCondLst>
                                    <p:cond delay="0"/>
                                  </p:stCondLst>
                                  <p:childTnLst>
                                    <p:set>
                                      <p:cBhvr>
                                        <p:cTn id="113" dur="1" fill="hold">
                                          <p:stCondLst>
                                            <p:cond delay="0"/>
                                          </p:stCondLst>
                                        </p:cTn>
                                        <p:tgtEl>
                                          <p:spTgt spid="6">
                                            <p:graphicEl>
                                              <a:dgm id="{C7060155-CC68-4246-A77C-24626A9CBE97}"/>
                                            </p:graphicEl>
                                          </p:spTgt>
                                        </p:tgtEl>
                                        <p:attrNameLst>
                                          <p:attrName>style.visibility</p:attrName>
                                        </p:attrNameLst>
                                      </p:cBhvr>
                                      <p:to>
                                        <p:strVal val="visible"/>
                                      </p:to>
                                    </p:set>
                                    <p:animEffect transition="in" filter="fade">
                                      <p:cBhvr>
                                        <p:cTn id="114" dur="1000"/>
                                        <p:tgtEl>
                                          <p:spTgt spid="6">
                                            <p:graphicEl>
                                              <a:dgm id="{C7060155-CC68-4246-A77C-24626A9CBE97}"/>
                                            </p:graphicEl>
                                          </p:spTgt>
                                        </p:tgtEl>
                                      </p:cBhvr>
                                    </p:animEffect>
                                    <p:anim calcmode="lin" valueType="num">
                                      <p:cBhvr>
                                        <p:cTn id="115" dur="1000" fill="hold"/>
                                        <p:tgtEl>
                                          <p:spTgt spid="6">
                                            <p:graphicEl>
                                              <a:dgm id="{C7060155-CC68-4246-A77C-24626A9CBE97}"/>
                                            </p:graphicEl>
                                          </p:spTgt>
                                        </p:tgtEl>
                                        <p:attrNameLst>
                                          <p:attrName>ppt_x</p:attrName>
                                        </p:attrNameLst>
                                      </p:cBhvr>
                                      <p:tavLst>
                                        <p:tav tm="0">
                                          <p:val>
                                            <p:strVal val="#ppt_x"/>
                                          </p:val>
                                        </p:tav>
                                        <p:tav tm="100000">
                                          <p:val>
                                            <p:strVal val="#ppt_x"/>
                                          </p:val>
                                        </p:tav>
                                      </p:tavLst>
                                    </p:anim>
                                    <p:anim calcmode="lin" valueType="num">
                                      <p:cBhvr>
                                        <p:cTn id="116" dur="1000" fill="hold"/>
                                        <p:tgtEl>
                                          <p:spTgt spid="6">
                                            <p:graphicEl>
                                              <a:dgm id="{C7060155-CC68-4246-A77C-24626A9CBE97}"/>
                                            </p:graphicEl>
                                          </p:spTgt>
                                        </p:tgtEl>
                                        <p:attrNameLst>
                                          <p:attrName>ppt_y</p:attrName>
                                        </p:attrNameLst>
                                      </p:cBhvr>
                                      <p:tavLst>
                                        <p:tav tm="0">
                                          <p:val>
                                            <p:strVal val="#ppt_y+.1"/>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42" presetClass="entr" presetSubtype="0" fill="hold" grpId="0" nodeType="clickEffect">
                                  <p:stCondLst>
                                    <p:cond delay="0"/>
                                  </p:stCondLst>
                                  <p:childTnLst>
                                    <p:set>
                                      <p:cBhvr>
                                        <p:cTn id="120" dur="1" fill="hold">
                                          <p:stCondLst>
                                            <p:cond delay="0"/>
                                          </p:stCondLst>
                                        </p:cTn>
                                        <p:tgtEl>
                                          <p:spTgt spid="6">
                                            <p:graphicEl>
                                              <a:dgm id="{343EFE5F-5640-4FCB-BAD5-F9DDCF5FCD4E}"/>
                                            </p:graphicEl>
                                          </p:spTgt>
                                        </p:tgtEl>
                                        <p:attrNameLst>
                                          <p:attrName>style.visibility</p:attrName>
                                        </p:attrNameLst>
                                      </p:cBhvr>
                                      <p:to>
                                        <p:strVal val="visible"/>
                                      </p:to>
                                    </p:set>
                                    <p:animEffect transition="in" filter="fade">
                                      <p:cBhvr>
                                        <p:cTn id="121" dur="1000"/>
                                        <p:tgtEl>
                                          <p:spTgt spid="6">
                                            <p:graphicEl>
                                              <a:dgm id="{343EFE5F-5640-4FCB-BAD5-F9DDCF5FCD4E}"/>
                                            </p:graphicEl>
                                          </p:spTgt>
                                        </p:tgtEl>
                                      </p:cBhvr>
                                    </p:animEffect>
                                    <p:anim calcmode="lin" valueType="num">
                                      <p:cBhvr>
                                        <p:cTn id="122" dur="1000" fill="hold"/>
                                        <p:tgtEl>
                                          <p:spTgt spid="6">
                                            <p:graphicEl>
                                              <a:dgm id="{343EFE5F-5640-4FCB-BAD5-F9DDCF5FCD4E}"/>
                                            </p:graphicEl>
                                          </p:spTgt>
                                        </p:tgtEl>
                                        <p:attrNameLst>
                                          <p:attrName>ppt_x</p:attrName>
                                        </p:attrNameLst>
                                      </p:cBhvr>
                                      <p:tavLst>
                                        <p:tav tm="0">
                                          <p:val>
                                            <p:strVal val="#ppt_x"/>
                                          </p:val>
                                        </p:tav>
                                        <p:tav tm="100000">
                                          <p:val>
                                            <p:strVal val="#ppt_x"/>
                                          </p:val>
                                        </p:tav>
                                      </p:tavLst>
                                    </p:anim>
                                    <p:anim calcmode="lin" valueType="num">
                                      <p:cBhvr>
                                        <p:cTn id="123" dur="1000" fill="hold"/>
                                        <p:tgtEl>
                                          <p:spTgt spid="6">
                                            <p:graphicEl>
                                              <a:dgm id="{343EFE5F-5640-4FCB-BAD5-F9DDCF5FCD4E}"/>
                                            </p:graphicEl>
                                          </p:spTgt>
                                        </p:tgtEl>
                                        <p:attrNameLst>
                                          <p:attrName>ppt_y</p:attrName>
                                        </p:attrNameLst>
                                      </p:cBhvr>
                                      <p:tavLst>
                                        <p:tav tm="0">
                                          <p:val>
                                            <p:strVal val="#ppt_y+.1"/>
                                          </p:val>
                                        </p:tav>
                                        <p:tav tm="100000">
                                          <p:val>
                                            <p:strVal val="#ppt_y"/>
                                          </p:val>
                                        </p:tav>
                                      </p:tavLst>
                                    </p:anim>
                                  </p:childTnLst>
                                </p:cTn>
                              </p:par>
                              <p:par>
                                <p:cTn id="124" presetID="42" presetClass="entr" presetSubtype="0" fill="hold" grpId="0" nodeType="withEffect">
                                  <p:stCondLst>
                                    <p:cond delay="0"/>
                                  </p:stCondLst>
                                  <p:childTnLst>
                                    <p:set>
                                      <p:cBhvr>
                                        <p:cTn id="125" dur="1" fill="hold">
                                          <p:stCondLst>
                                            <p:cond delay="0"/>
                                          </p:stCondLst>
                                        </p:cTn>
                                        <p:tgtEl>
                                          <p:spTgt spid="6">
                                            <p:graphicEl>
                                              <a:dgm id="{AFCC0B38-1D8E-4356-8740-1DB64C565331}"/>
                                            </p:graphicEl>
                                          </p:spTgt>
                                        </p:tgtEl>
                                        <p:attrNameLst>
                                          <p:attrName>style.visibility</p:attrName>
                                        </p:attrNameLst>
                                      </p:cBhvr>
                                      <p:to>
                                        <p:strVal val="visible"/>
                                      </p:to>
                                    </p:set>
                                    <p:animEffect transition="in" filter="fade">
                                      <p:cBhvr>
                                        <p:cTn id="126" dur="1000"/>
                                        <p:tgtEl>
                                          <p:spTgt spid="6">
                                            <p:graphicEl>
                                              <a:dgm id="{AFCC0B38-1D8E-4356-8740-1DB64C565331}"/>
                                            </p:graphicEl>
                                          </p:spTgt>
                                        </p:tgtEl>
                                      </p:cBhvr>
                                    </p:animEffect>
                                    <p:anim calcmode="lin" valueType="num">
                                      <p:cBhvr>
                                        <p:cTn id="127" dur="1000" fill="hold"/>
                                        <p:tgtEl>
                                          <p:spTgt spid="6">
                                            <p:graphicEl>
                                              <a:dgm id="{AFCC0B38-1D8E-4356-8740-1DB64C565331}"/>
                                            </p:graphicEl>
                                          </p:spTgt>
                                        </p:tgtEl>
                                        <p:attrNameLst>
                                          <p:attrName>ppt_x</p:attrName>
                                        </p:attrNameLst>
                                      </p:cBhvr>
                                      <p:tavLst>
                                        <p:tav tm="0">
                                          <p:val>
                                            <p:strVal val="#ppt_x"/>
                                          </p:val>
                                        </p:tav>
                                        <p:tav tm="100000">
                                          <p:val>
                                            <p:strVal val="#ppt_x"/>
                                          </p:val>
                                        </p:tav>
                                      </p:tavLst>
                                    </p:anim>
                                    <p:anim calcmode="lin" valueType="num">
                                      <p:cBhvr>
                                        <p:cTn id="128" dur="1000" fill="hold"/>
                                        <p:tgtEl>
                                          <p:spTgt spid="6">
                                            <p:graphicEl>
                                              <a:dgm id="{AFCC0B38-1D8E-4356-8740-1DB64C565331}"/>
                                            </p:graphicEl>
                                          </p:spTgt>
                                        </p:tgtEl>
                                        <p:attrNameLst>
                                          <p:attrName>ppt_y</p:attrName>
                                        </p:attrNameLst>
                                      </p:cBhvr>
                                      <p:tavLst>
                                        <p:tav tm="0">
                                          <p:val>
                                            <p:strVal val="#ppt_y+.1"/>
                                          </p:val>
                                        </p:tav>
                                        <p:tav tm="100000">
                                          <p:val>
                                            <p:strVal val="#ppt_y"/>
                                          </p:val>
                                        </p:tav>
                                      </p:tavLst>
                                    </p:anim>
                                  </p:childTnLst>
                                </p:cTn>
                              </p:par>
                              <p:par>
                                <p:cTn id="129" presetID="42" presetClass="entr" presetSubtype="0" fill="hold" grpId="0" nodeType="withEffect">
                                  <p:stCondLst>
                                    <p:cond delay="0"/>
                                  </p:stCondLst>
                                  <p:childTnLst>
                                    <p:set>
                                      <p:cBhvr>
                                        <p:cTn id="130" dur="1" fill="hold">
                                          <p:stCondLst>
                                            <p:cond delay="0"/>
                                          </p:stCondLst>
                                        </p:cTn>
                                        <p:tgtEl>
                                          <p:spTgt spid="6">
                                            <p:graphicEl>
                                              <a:dgm id="{B763FD46-2E11-4246-A6FD-47214ADB1404}"/>
                                            </p:graphicEl>
                                          </p:spTgt>
                                        </p:tgtEl>
                                        <p:attrNameLst>
                                          <p:attrName>style.visibility</p:attrName>
                                        </p:attrNameLst>
                                      </p:cBhvr>
                                      <p:to>
                                        <p:strVal val="visible"/>
                                      </p:to>
                                    </p:set>
                                    <p:animEffect transition="in" filter="fade">
                                      <p:cBhvr>
                                        <p:cTn id="131" dur="1000"/>
                                        <p:tgtEl>
                                          <p:spTgt spid="6">
                                            <p:graphicEl>
                                              <a:dgm id="{B763FD46-2E11-4246-A6FD-47214ADB1404}"/>
                                            </p:graphicEl>
                                          </p:spTgt>
                                        </p:tgtEl>
                                      </p:cBhvr>
                                    </p:animEffect>
                                    <p:anim calcmode="lin" valueType="num">
                                      <p:cBhvr>
                                        <p:cTn id="132" dur="1000" fill="hold"/>
                                        <p:tgtEl>
                                          <p:spTgt spid="6">
                                            <p:graphicEl>
                                              <a:dgm id="{B763FD46-2E11-4246-A6FD-47214ADB1404}"/>
                                            </p:graphicEl>
                                          </p:spTgt>
                                        </p:tgtEl>
                                        <p:attrNameLst>
                                          <p:attrName>ppt_x</p:attrName>
                                        </p:attrNameLst>
                                      </p:cBhvr>
                                      <p:tavLst>
                                        <p:tav tm="0">
                                          <p:val>
                                            <p:strVal val="#ppt_x"/>
                                          </p:val>
                                        </p:tav>
                                        <p:tav tm="100000">
                                          <p:val>
                                            <p:strVal val="#ppt_x"/>
                                          </p:val>
                                        </p:tav>
                                      </p:tavLst>
                                    </p:anim>
                                    <p:anim calcmode="lin" valueType="num">
                                      <p:cBhvr>
                                        <p:cTn id="133" dur="1000" fill="hold"/>
                                        <p:tgtEl>
                                          <p:spTgt spid="6">
                                            <p:graphicEl>
                                              <a:dgm id="{B763FD46-2E11-4246-A6FD-47214ADB1404}"/>
                                            </p:graphicEl>
                                          </p:spTgt>
                                        </p:tgtEl>
                                        <p:attrNameLst>
                                          <p:attrName>ppt_y</p:attrName>
                                        </p:attrNameLst>
                                      </p:cBhvr>
                                      <p:tavLst>
                                        <p:tav tm="0">
                                          <p:val>
                                            <p:strVal val="#ppt_y+.1"/>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42" presetClass="entr" presetSubtype="0" fill="hold" grpId="0" nodeType="clickEffect">
                                  <p:stCondLst>
                                    <p:cond delay="0"/>
                                  </p:stCondLst>
                                  <p:childTnLst>
                                    <p:set>
                                      <p:cBhvr>
                                        <p:cTn id="137" dur="1" fill="hold">
                                          <p:stCondLst>
                                            <p:cond delay="0"/>
                                          </p:stCondLst>
                                        </p:cTn>
                                        <p:tgtEl>
                                          <p:spTgt spid="6">
                                            <p:graphicEl>
                                              <a:dgm id="{D551837D-B91E-475B-BD9A-2E2135C61ACB}"/>
                                            </p:graphicEl>
                                          </p:spTgt>
                                        </p:tgtEl>
                                        <p:attrNameLst>
                                          <p:attrName>style.visibility</p:attrName>
                                        </p:attrNameLst>
                                      </p:cBhvr>
                                      <p:to>
                                        <p:strVal val="visible"/>
                                      </p:to>
                                    </p:set>
                                    <p:animEffect transition="in" filter="fade">
                                      <p:cBhvr>
                                        <p:cTn id="138" dur="1000"/>
                                        <p:tgtEl>
                                          <p:spTgt spid="6">
                                            <p:graphicEl>
                                              <a:dgm id="{D551837D-B91E-475B-BD9A-2E2135C61ACB}"/>
                                            </p:graphicEl>
                                          </p:spTgt>
                                        </p:tgtEl>
                                      </p:cBhvr>
                                    </p:animEffect>
                                    <p:anim calcmode="lin" valueType="num">
                                      <p:cBhvr>
                                        <p:cTn id="139" dur="1000" fill="hold"/>
                                        <p:tgtEl>
                                          <p:spTgt spid="6">
                                            <p:graphicEl>
                                              <a:dgm id="{D551837D-B91E-475B-BD9A-2E2135C61ACB}"/>
                                            </p:graphicEl>
                                          </p:spTgt>
                                        </p:tgtEl>
                                        <p:attrNameLst>
                                          <p:attrName>ppt_x</p:attrName>
                                        </p:attrNameLst>
                                      </p:cBhvr>
                                      <p:tavLst>
                                        <p:tav tm="0">
                                          <p:val>
                                            <p:strVal val="#ppt_x"/>
                                          </p:val>
                                        </p:tav>
                                        <p:tav tm="100000">
                                          <p:val>
                                            <p:strVal val="#ppt_x"/>
                                          </p:val>
                                        </p:tav>
                                      </p:tavLst>
                                    </p:anim>
                                    <p:anim calcmode="lin" valueType="num">
                                      <p:cBhvr>
                                        <p:cTn id="140" dur="1000" fill="hold"/>
                                        <p:tgtEl>
                                          <p:spTgt spid="6">
                                            <p:graphicEl>
                                              <a:dgm id="{D551837D-B91E-475B-BD9A-2E2135C61ACB}"/>
                                            </p:graphicEl>
                                          </p:spTgt>
                                        </p:tgtEl>
                                        <p:attrNameLst>
                                          <p:attrName>ppt_y</p:attrName>
                                        </p:attrNameLst>
                                      </p:cBhvr>
                                      <p:tavLst>
                                        <p:tav tm="0">
                                          <p:val>
                                            <p:strVal val="#ppt_y+.1"/>
                                          </p:val>
                                        </p:tav>
                                        <p:tav tm="100000">
                                          <p:val>
                                            <p:strVal val="#ppt_y"/>
                                          </p:val>
                                        </p:tav>
                                      </p:tavLst>
                                    </p:anim>
                                  </p:childTnLst>
                                </p:cTn>
                              </p:par>
                              <p:par>
                                <p:cTn id="141" presetID="42" presetClass="entr" presetSubtype="0" fill="hold" grpId="0" nodeType="withEffect">
                                  <p:stCondLst>
                                    <p:cond delay="0"/>
                                  </p:stCondLst>
                                  <p:childTnLst>
                                    <p:set>
                                      <p:cBhvr>
                                        <p:cTn id="142" dur="1" fill="hold">
                                          <p:stCondLst>
                                            <p:cond delay="0"/>
                                          </p:stCondLst>
                                        </p:cTn>
                                        <p:tgtEl>
                                          <p:spTgt spid="6">
                                            <p:graphicEl>
                                              <a:dgm id="{8C5AB961-279B-49B1-BB85-22081E80DA7D}"/>
                                            </p:graphicEl>
                                          </p:spTgt>
                                        </p:tgtEl>
                                        <p:attrNameLst>
                                          <p:attrName>style.visibility</p:attrName>
                                        </p:attrNameLst>
                                      </p:cBhvr>
                                      <p:to>
                                        <p:strVal val="visible"/>
                                      </p:to>
                                    </p:set>
                                    <p:animEffect transition="in" filter="fade">
                                      <p:cBhvr>
                                        <p:cTn id="143" dur="1000"/>
                                        <p:tgtEl>
                                          <p:spTgt spid="6">
                                            <p:graphicEl>
                                              <a:dgm id="{8C5AB961-279B-49B1-BB85-22081E80DA7D}"/>
                                            </p:graphicEl>
                                          </p:spTgt>
                                        </p:tgtEl>
                                      </p:cBhvr>
                                    </p:animEffect>
                                    <p:anim calcmode="lin" valueType="num">
                                      <p:cBhvr>
                                        <p:cTn id="144" dur="1000" fill="hold"/>
                                        <p:tgtEl>
                                          <p:spTgt spid="6">
                                            <p:graphicEl>
                                              <a:dgm id="{8C5AB961-279B-49B1-BB85-22081E80DA7D}"/>
                                            </p:graphicEl>
                                          </p:spTgt>
                                        </p:tgtEl>
                                        <p:attrNameLst>
                                          <p:attrName>ppt_x</p:attrName>
                                        </p:attrNameLst>
                                      </p:cBhvr>
                                      <p:tavLst>
                                        <p:tav tm="0">
                                          <p:val>
                                            <p:strVal val="#ppt_x"/>
                                          </p:val>
                                        </p:tav>
                                        <p:tav tm="100000">
                                          <p:val>
                                            <p:strVal val="#ppt_x"/>
                                          </p:val>
                                        </p:tav>
                                      </p:tavLst>
                                    </p:anim>
                                    <p:anim calcmode="lin" valueType="num">
                                      <p:cBhvr>
                                        <p:cTn id="145" dur="1000" fill="hold"/>
                                        <p:tgtEl>
                                          <p:spTgt spid="6">
                                            <p:graphicEl>
                                              <a:dgm id="{8C5AB961-279B-49B1-BB85-22081E80DA7D}"/>
                                            </p:graphicEl>
                                          </p:spTgt>
                                        </p:tgtEl>
                                        <p:attrNameLst>
                                          <p:attrName>ppt_y</p:attrName>
                                        </p:attrNameLst>
                                      </p:cBhvr>
                                      <p:tavLst>
                                        <p:tav tm="0">
                                          <p:val>
                                            <p:strVal val="#ppt_y+.1"/>
                                          </p:val>
                                        </p:tav>
                                        <p:tav tm="100000">
                                          <p:val>
                                            <p:strVal val="#ppt_y"/>
                                          </p:val>
                                        </p:tav>
                                      </p:tavLst>
                                    </p:anim>
                                  </p:childTnLst>
                                </p:cTn>
                              </p:par>
                              <p:par>
                                <p:cTn id="146" presetID="42" presetClass="entr" presetSubtype="0" fill="hold" grpId="0" nodeType="withEffect">
                                  <p:stCondLst>
                                    <p:cond delay="0"/>
                                  </p:stCondLst>
                                  <p:childTnLst>
                                    <p:set>
                                      <p:cBhvr>
                                        <p:cTn id="147" dur="1" fill="hold">
                                          <p:stCondLst>
                                            <p:cond delay="0"/>
                                          </p:stCondLst>
                                        </p:cTn>
                                        <p:tgtEl>
                                          <p:spTgt spid="6">
                                            <p:graphicEl>
                                              <a:dgm id="{5AEEB7B5-071D-4CC8-9700-B65E73F7529B}"/>
                                            </p:graphicEl>
                                          </p:spTgt>
                                        </p:tgtEl>
                                        <p:attrNameLst>
                                          <p:attrName>style.visibility</p:attrName>
                                        </p:attrNameLst>
                                      </p:cBhvr>
                                      <p:to>
                                        <p:strVal val="visible"/>
                                      </p:to>
                                    </p:set>
                                    <p:animEffect transition="in" filter="fade">
                                      <p:cBhvr>
                                        <p:cTn id="148" dur="1000"/>
                                        <p:tgtEl>
                                          <p:spTgt spid="6">
                                            <p:graphicEl>
                                              <a:dgm id="{5AEEB7B5-071D-4CC8-9700-B65E73F7529B}"/>
                                            </p:graphicEl>
                                          </p:spTgt>
                                        </p:tgtEl>
                                      </p:cBhvr>
                                    </p:animEffect>
                                    <p:anim calcmode="lin" valueType="num">
                                      <p:cBhvr>
                                        <p:cTn id="149" dur="1000" fill="hold"/>
                                        <p:tgtEl>
                                          <p:spTgt spid="6">
                                            <p:graphicEl>
                                              <a:dgm id="{5AEEB7B5-071D-4CC8-9700-B65E73F7529B}"/>
                                            </p:graphicEl>
                                          </p:spTgt>
                                        </p:tgtEl>
                                        <p:attrNameLst>
                                          <p:attrName>ppt_x</p:attrName>
                                        </p:attrNameLst>
                                      </p:cBhvr>
                                      <p:tavLst>
                                        <p:tav tm="0">
                                          <p:val>
                                            <p:strVal val="#ppt_x"/>
                                          </p:val>
                                        </p:tav>
                                        <p:tav tm="100000">
                                          <p:val>
                                            <p:strVal val="#ppt_x"/>
                                          </p:val>
                                        </p:tav>
                                      </p:tavLst>
                                    </p:anim>
                                    <p:anim calcmode="lin" valueType="num">
                                      <p:cBhvr>
                                        <p:cTn id="150" dur="1000" fill="hold"/>
                                        <p:tgtEl>
                                          <p:spTgt spid="6">
                                            <p:graphicEl>
                                              <a:dgm id="{5AEEB7B5-071D-4CC8-9700-B65E73F7529B}"/>
                                            </p:graphicEl>
                                          </p:spTgt>
                                        </p:tgtEl>
                                        <p:attrNameLst>
                                          <p:attrName>ppt_y</p:attrName>
                                        </p:attrNameLst>
                                      </p:cBhvr>
                                      <p:tavLst>
                                        <p:tav tm="0">
                                          <p:val>
                                            <p:strVal val="#ppt_y+.1"/>
                                          </p:val>
                                        </p:tav>
                                        <p:tav tm="100000">
                                          <p:val>
                                            <p:strVal val="#ppt_y"/>
                                          </p:val>
                                        </p:tav>
                                      </p:tavLst>
                                    </p:anim>
                                  </p:childTnLst>
                                </p:cTn>
                              </p:par>
                            </p:childTnLst>
                          </p:cTn>
                        </p:par>
                      </p:childTnLst>
                    </p:cTn>
                  </p:par>
                  <p:par>
                    <p:cTn id="151" fill="hold">
                      <p:stCondLst>
                        <p:cond delay="indefinite"/>
                      </p:stCondLst>
                      <p:childTnLst>
                        <p:par>
                          <p:cTn id="152" fill="hold">
                            <p:stCondLst>
                              <p:cond delay="0"/>
                            </p:stCondLst>
                            <p:childTnLst>
                              <p:par>
                                <p:cTn id="153" presetID="42" presetClass="entr" presetSubtype="0" fill="hold" grpId="0" nodeType="clickEffect">
                                  <p:stCondLst>
                                    <p:cond delay="0"/>
                                  </p:stCondLst>
                                  <p:childTnLst>
                                    <p:set>
                                      <p:cBhvr>
                                        <p:cTn id="154" dur="1" fill="hold">
                                          <p:stCondLst>
                                            <p:cond delay="0"/>
                                          </p:stCondLst>
                                        </p:cTn>
                                        <p:tgtEl>
                                          <p:spTgt spid="6">
                                            <p:graphicEl>
                                              <a:dgm id="{C2EF8732-D83E-405B-A066-34D2DBE57CDA}"/>
                                            </p:graphicEl>
                                          </p:spTgt>
                                        </p:tgtEl>
                                        <p:attrNameLst>
                                          <p:attrName>style.visibility</p:attrName>
                                        </p:attrNameLst>
                                      </p:cBhvr>
                                      <p:to>
                                        <p:strVal val="visible"/>
                                      </p:to>
                                    </p:set>
                                    <p:animEffect transition="in" filter="fade">
                                      <p:cBhvr>
                                        <p:cTn id="155" dur="1000"/>
                                        <p:tgtEl>
                                          <p:spTgt spid="6">
                                            <p:graphicEl>
                                              <a:dgm id="{C2EF8732-D83E-405B-A066-34D2DBE57CDA}"/>
                                            </p:graphicEl>
                                          </p:spTgt>
                                        </p:tgtEl>
                                      </p:cBhvr>
                                    </p:animEffect>
                                    <p:anim calcmode="lin" valueType="num">
                                      <p:cBhvr>
                                        <p:cTn id="156" dur="1000" fill="hold"/>
                                        <p:tgtEl>
                                          <p:spTgt spid="6">
                                            <p:graphicEl>
                                              <a:dgm id="{C2EF8732-D83E-405B-A066-34D2DBE57CDA}"/>
                                            </p:graphicEl>
                                          </p:spTgt>
                                        </p:tgtEl>
                                        <p:attrNameLst>
                                          <p:attrName>ppt_x</p:attrName>
                                        </p:attrNameLst>
                                      </p:cBhvr>
                                      <p:tavLst>
                                        <p:tav tm="0">
                                          <p:val>
                                            <p:strVal val="#ppt_x"/>
                                          </p:val>
                                        </p:tav>
                                        <p:tav tm="100000">
                                          <p:val>
                                            <p:strVal val="#ppt_x"/>
                                          </p:val>
                                        </p:tav>
                                      </p:tavLst>
                                    </p:anim>
                                    <p:anim calcmode="lin" valueType="num">
                                      <p:cBhvr>
                                        <p:cTn id="157" dur="1000" fill="hold"/>
                                        <p:tgtEl>
                                          <p:spTgt spid="6">
                                            <p:graphicEl>
                                              <a:dgm id="{C2EF8732-D83E-405B-A066-34D2DBE57CDA}"/>
                                            </p:graphicEl>
                                          </p:spTgt>
                                        </p:tgtEl>
                                        <p:attrNameLst>
                                          <p:attrName>ppt_y</p:attrName>
                                        </p:attrNameLst>
                                      </p:cBhvr>
                                      <p:tavLst>
                                        <p:tav tm="0">
                                          <p:val>
                                            <p:strVal val="#ppt_y+.1"/>
                                          </p:val>
                                        </p:tav>
                                        <p:tav tm="100000">
                                          <p:val>
                                            <p:strVal val="#ppt_y"/>
                                          </p:val>
                                        </p:tav>
                                      </p:tavLst>
                                    </p:anim>
                                  </p:childTnLst>
                                </p:cTn>
                              </p:par>
                              <p:par>
                                <p:cTn id="158" presetID="42" presetClass="entr" presetSubtype="0" fill="hold" grpId="0" nodeType="withEffect">
                                  <p:stCondLst>
                                    <p:cond delay="0"/>
                                  </p:stCondLst>
                                  <p:childTnLst>
                                    <p:set>
                                      <p:cBhvr>
                                        <p:cTn id="159" dur="1" fill="hold">
                                          <p:stCondLst>
                                            <p:cond delay="0"/>
                                          </p:stCondLst>
                                        </p:cTn>
                                        <p:tgtEl>
                                          <p:spTgt spid="6">
                                            <p:graphicEl>
                                              <a:dgm id="{A1CE559B-6465-487A-9491-35BECFE09DEC}"/>
                                            </p:graphicEl>
                                          </p:spTgt>
                                        </p:tgtEl>
                                        <p:attrNameLst>
                                          <p:attrName>style.visibility</p:attrName>
                                        </p:attrNameLst>
                                      </p:cBhvr>
                                      <p:to>
                                        <p:strVal val="visible"/>
                                      </p:to>
                                    </p:set>
                                    <p:animEffect transition="in" filter="fade">
                                      <p:cBhvr>
                                        <p:cTn id="160" dur="1000"/>
                                        <p:tgtEl>
                                          <p:spTgt spid="6">
                                            <p:graphicEl>
                                              <a:dgm id="{A1CE559B-6465-487A-9491-35BECFE09DEC}"/>
                                            </p:graphicEl>
                                          </p:spTgt>
                                        </p:tgtEl>
                                      </p:cBhvr>
                                    </p:animEffect>
                                    <p:anim calcmode="lin" valueType="num">
                                      <p:cBhvr>
                                        <p:cTn id="161" dur="1000" fill="hold"/>
                                        <p:tgtEl>
                                          <p:spTgt spid="6">
                                            <p:graphicEl>
                                              <a:dgm id="{A1CE559B-6465-487A-9491-35BECFE09DEC}"/>
                                            </p:graphicEl>
                                          </p:spTgt>
                                        </p:tgtEl>
                                        <p:attrNameLst>
                                          <p:attrName>ppt_x</p:attrName>
                                        </p:attrNameLst>
                                      </p:cBhvr>
                                      <p:tavLst>
                                        <p:tav tm="0">
                                          <p:val>
                                            <p:strVal val="#ppt_x"/>
                                          </p:val>
                                        </p:tav>
                                        <p:tav tm="100000">
                                          <p:val>
                                            <p:strVal val="#ppt_x"/>
                                          </p:val>
                                        </p:tav>
                                      </p:tavLst>
                                    </p:anim>
                                    <p:anim calcmode="lin" valueType="num">
                                      <p:cBhvr>
                                        <p:cTn id="162" dur="1000" fill="hold"/>
                                        <p:tgtEl>
                                          <p:spTgt spid="6">
                                            <p:graphicEl>
                                              <a:dgm id="{A1CE559B-6465-487A-9491-35BECFE09DEC}"/>
                                            </p:graphicEl>
                                          </p:spTgt>
                                        </p:tgtEl>
                                        <p:attrNameLst>
                                          <p:attrName>ppt_y</p:attrName>
                                        </p:attrNameLst>
                                      </p:cBhvr>
                                      <p:tavLst>
                                        <p:tav tm="0">
                                          <p:val>
                                            <p:strVal val="#ppt_y+.1"/>
                                          </p:val>
                                        </p:tav>
                                        <p:tav tm="100000">
                                          <p:val>
                                            <p:strVal val="#ppt_y"/>
                                          </p:val>
                                        </p:tav>
                                      </p:tavLst>
                                    </p:anim>
                                  </p:childTnLst>
                                </p:cTn>
                              </p:par>
                              <p:par>
                                <p:cTn id="163" presetID="42" presetClass="entr" presetSubtype="0" fill="hold" grpId="0" nodeType="withEffect">
                                  <p:stCondLst>
                                    <p:cond delay="0"/>
                                  </p:stCondLst>
                                  <p:childTnLst>
                                    <p:set>
                                      <p:cBhvr>
                                        <p:cTn id="164" dur="1" fill="hold">
                                          <p:stCondLst>
                                            <p:cond delay="0"/>
                                          </p:stCondLst>
                                        </p:cTn>
                                        <p:tgtEl>
                                          <p:spTgt spid="6">
                                            <p:graphicEl>
                                              <a:dgm id="{06A771FF-0C11-422B-814A-AD6A6D531916}"/>
                                            </p:graphicEl>
                                          </p:spTgt>
                                        </p:tgtEl>
                                        <p:attrNameLst>
                                          <p:attrName>style.visibility</p:attrName>
                                        </p:attrNameLst>
                                      </p:cBhvr>
                                      <p:to>
                                        <p:strVal val="visible"/>
                                      </p:to>
                                    </p:set>
                                    <p:animEffect transition="in" filter="fade">
                                      <p:cBhvr>
                                        <p:cTn id="165" dur="1000"/>
                                        <p:tgtEl>
                                          <p:spTgt spid="6">
                                            <p:graphicEl>
                                              <a:dgm id="{06A771FF-0C11-422B-814A-AD6A6D531916}"/>
                                            </p:graphicEl>
                                          </p:spTgt>
                                        </p:tgtEl>
                                      </p:cBhvr>
                                    </p:animEffect>
                                    <p:anim calcmode="lin" valueType="num">
                                      <p:cBhvr>
                                        <p:cTn id="166" dur="1000" fill="hold"/>
                                        <p:tgtEl>
                                          <p:spTgt spid="6">
                                            <p:graphicEl>
                                              <a:dgm id="{06A771FF-0C11-422B-814A-AD6A6D531916}"/>
                                            </p:graphicEl>
                                          </p:spTgt>
                                        </p:tgtEl>
                                        <p:attrNameLst>
                                          <p:attrName>ppt_x</p:attrName>
                                        </p:attrNameLst>
                                      </p:cBhvr>
                                      <p:tavLst>
                                        <p:tav tm="0">
                                          <p:val>
                                            <p:strVal val="#ppt_x"/>
                                          </p:val>
                                        </p:tav>
                                        <p:tav tm="100000">
                                          <p:val>
                                            <p:strVal val="#ppt_x"/>
                                          </p:val>
                                        </p:tav>
                                      </p:tavLst>
                                    </p:anim>
                                    <p:anim calcmode="lin" valueType="num">
                                      <p:cBhvr>
                                        <p:cTn id="167" dur="1000" fill="hold"/>
                                        <p:tgtEl>
                                          <p:spTgt spid="6">
                                            <p:graphicEl>
                                              <a:dgm id="{06A771FF-0C11-422B-814A-AD6A6D531916}"/>
                                            </p:graphicEl>
                                          </p:spTgt>
                                        </p:tgtEl>
                                        <p:attrNameLst>
                                          <p:attrName>ppt_y</p:attrName>
                                        </p:attrNameLst>
                                      </p:cBhvr>
                                      <p:tavLst>
                                        <p:tav tm="0">
                                          <p:val>
                                            <p:strVal val="#ppt_y+.1"/>
                                          </p:val>
                                        </p:tav>
                                        <p:tav tm="100000">
                                          <p:val>
                                            <p:strVal val="#ppt_y"/>
                                          </p:val>
                                        </p:tav>
                                      </p:tavLst>
                                    </p:anim>
                                  </p:childTnLst>
                                </p:cTn>
                              </p:par>
                            </p:childTnLst>
                          </p:cTn>
                        </p:par>
                      </p:childTnLst>
                    </p:cTn>
                  </p:par>
                  <p:par>
                    <p:cTn id="168" fill="hold">
                      <p:stCondLst>
                        <p:cond delay="indefinite"/>
                      </p:stCondLst>
                      <p:childTnLst>
                        <p:par>
                          <p:cTn id="169" fill="hold">
                            <p:stCondLst>
                              <p:cond delay="0"/>
                            </p:stCondLst>
                            <p:childTnLst>
                              <p:par>
                                <p:cTn id="170" presetID="42" presetClass="entr" presetSubtype="0" fill="hold" grpId="0" nodeType="clickEffect">
                                  <p:stCondLst>
                                    <p:cond delay="0"/>
                                  </p:stCondLst>
                                  <p:childTnLst>
                                    <p:set>
                                      <p:cBhvr>
                                        <p:cTn id="171" dur="1" fill="hold">
                                          <p:stCondLst>
                                            <p:cond delay="0"/>
                                          </p:stCondLst>
                                        </p:cTn>
                                        <p:tgtEl>
                                          <p:spTgt spid="6">
                                            <p:graphicEl>
                                              <a:dgm id="{340F3733-275C-454E-80BA-E9D204EF8E08}"/>
                                            </p:graphicEl>
                                          </p:spTgt>
                                        </p:tgtEl>
                                        <p:attrNameLst>
                                          <p:attrName>style.visibility</p:attrName>
                                        </p:attrNameLst>
                                      </p:cBhvr>
                                      <p:to>
                                        <p:strVal val="visible"/>
                                      </p:to>
                                    </p:set>
                                    <p:animEffect transition="in" filter="fade">
                                      <p:cBhvr>
                                        <p:cTn id="172" dur="1000"/>
                                        <p:tgtEl>
                                          <p:spTgt spid="6">
                                            <p:graphicEl>
                                              <a:dgm id="{340F3733-275C-454E-80BA-E9D204EF8E08}"/>
                                            </p:graphicEl>
                                          </p:spTgt>
                                        </p:tgtEl>
                                      </p:cBhvr>
                                    </p:animEffect>
                                    <p:anim calcmode="lin" valueType="num">
                                      <p:cBhvr>
                                        <p:cTn id="173" dur="1000" fill="hold"/>
                                        <p:tgtEl>
                                          <p:spTgt spid="6">
                                            <p:graphicEl>
                                              <a:dgm id="{340F3733-275C-454E-80BA-E9D204EF8E08}"/>
                                            </p:graphicEl>
                                          </p:spTgt>
                                        </p:tgtEl>
                                        <p:attrNameLst>
                                          <p:attrName>ppt_x</p:attrName>
                                        </p:attrNameLst>
                                      </p:cBhvr>
                                      <p:tavLst>
                                        <p:tav tm="0">
                                          <p:val>
                                            <p:strVal val="#ppt_x"/>
                                          </p:val>
                                        </p:tav>
                                        <p:tav tm="100000">
                                          <p:val>
                                            <p:strVal val="#ppt_x"/>
                                          </p:val>
                                        </p:tav>
                                      </p:tavLst>
                                    </p:anim>
                                    <p:anim calcmode="lin" valueType="num">
                                      <p:cBhvr>
                                        <p:cTn id="174" dur="1000" fill="hold"/>
                                        <p:tgtEl>
                                          <p:spTgt spid="6">
                                            <p:graphicEl>
                                              <a:dgm id="{340F3733-275C-454E-80BA-E9D204EF8E08}"/>
                                            </p:graphicEl>
                                          </p:spTgt>
                                        </p:tgtEl>
                                        <p:attrNameLst>
                                          <p:attrName>ppt_y</p:attrName>
                                        </p:attrNameLst>
                                      </p:cBhvr>
                                      <p:tavLst>
                                        <p:tav tm="0">
                                          <p:val>
                                            <p:strVal val="#ppt_y+.1"/>
                                          </p:val>
                                        </p:tav>
                                        <p:tav tm="100000">
                                          <p:val>
                                            <p:strVal val="#ppt_y"/>
                                          </p:val>
                                        </p:tav>
                                      </p:tavLst>
                                    </p:anim>
                                  </p:childTnLst>
                                </p:cTn>
                              </p:par>
                              <p:par>
                                <p:cTn id="175" presetID="42" presetClass="entr" presetSubtype="0" fill="hold" grpId="0" nodeType="withEffect">
                                  <p:stCondLst>
                                    <p:cond delay="0"/>
                                  </p:stCondLst>
                                  <p:childTnLst>
                                    <p:set>
                                      <p:cBhvr>
                                        <p:cTn id="176" dur="1" fill="hold">
                                          <p:stCondLst>
                                            <p:cond delay="0"/>
                                          </p:stCondLst>
                                        </p:cTn>
                                        <p:tgtEl>
                                          <p:spTgt spid="6">
                                            <p:graphicEl>
                                              <a:dgm id="{4C2E9EA3-10E5-4EA7-BA3D-93B8121B8760}"/>
                                            </p:graphicEl>
                                          </p:spTgt>
                                        </p:tgtEl>
                                        <p:attrNameLst>
                                          <p:attrName>style.visibility</p:attrName>
                                        </p:attrNameLst>
                                      </p:cBhvr>
                                      <p:to>
                                        <p:strVal val="visible"/>
                                      </p:to>
                                    </p:set>
                                    <p:animEffect transition="in" filter="fade">
                                      <p:cBhvr>
                                        <p:cTn id="177" dur="1000"/>
                                        <p:tgtEl>
                                          <p:spTgt spid="6">
                                            <p:graphicEl>
                                              <a:dgm id="{4C2E9EA3-10E5-4EA7-BA3D-93B8121B8760}"/>
                                            </p:graphicEl>
                                          </p:spTgt>
                                        </p:tgtEl>
                                      </p:cBhvr>
                                    </p:animEffect>
                                    <p:anim calcmode="lin" valueType="num">
                                      <p:cBhvr>
                                        <p:cTn id="178" dur="1000" fill="hold"/>
                                        <p:tgtEl>
                                          <p:spTgt spid="6">
                                            <p:graphicEl>
                                              <a:dgm id="{4C2E9EA3-10E5-4EA7-BA3D-93B8121B8760}"/>
                                            </p:graphicEl>
                                          </p:spTgt>
                                        </p:tgtEl>
                                        <p:attrNameLst>
                                          <p:attrName>ppt_x</p:attrName>
                                        </p:attrNameLst>
                                      </p:cBhvr>
                                      <p:tavLst>
                                        <p:tav tm="0">
                                          <p:val>
                                            <p:strVal val="#ppt_x"/>
                                          </p:val>
                                        </p:tav>
                                        <p:tav tm="100000">
                                          <p:val>
                                            <p:strVal val="#ppt_x"/>
                                          </p:val>
                                        </p:tav>
                                      </p:tavLst>
                                    </p:anim>
                                    <p:anim calcmode="lin" valueType="num">
                                      <p:cBhvr>
                                        <p:cTn id="179" dur="1000" fill="hold"/>
                                        <p:tgtEl>
                                          <p:spTgt spid="6">
                                            <p:graphicEl>
                                              <a:dgm id="{4C2E9EA3-10E5-4EA7-BA3D-93B8121B8760}"/>
                                            </p:graphicEl>
                                          </p:spTgt>
                                        </p:tgtEl>
                                        <p:attrNameLst>
                                          <p:attrName>ppt_y</p:attrName>
                                        </p:attrNameLst>
                                      </p:cBhvr>
                                      <p:tavLst>
                                        <p:tav tm="0">
                                          <p:val>
                                            <p:strVal val="#ppt_y+.1"/>
                                          </p:val>
                                        </p:tav>
                                        <p:tav tm="100000">
                                          <p:val>
                                            <p:strVal val="#ppt_y"/>
                                          </p:val>
                                        </p:tav>
                                      </p:tavLst>
                                    </p:anim>
                                  </p:childTnLst>
                                </p:cTn>
                              </p:par>
                              <p:par>
                                <p:cTn id="180" presetID="42" presetClass="entr" presetSubtype="0" fill="hold" grpId="0" nodeType="withEffect">
                                  <p:stCondLst>
                                    <p:cond delay="0"/>
                                  </p:stCondLst>
                                  <p:childTnLst>
                                    <p:set>
                                      <p:cBhvr>
                                        <p:cTn id="181" dur="1" fill="hold">
                                          <p:stCondLst>
                                            <p:cond delay="0"/>
                                          </p:stCondLst>
                                        </p:cTn>
                                        <p:tgtEl>
                                          <p:spTgt spid="6">
                                            <p:graphicEl>
                                              <a:dgm id="{FEF237C5-24A0-4FFE-ACC5-20F6419EE318}"/>
                                            </p:graphicEl>
                                          </p:spTgt>
                                        </p:tgtEl>
                                        <p:attrNameLst>
                                          <p:attrName>style.visibility</p:attrName>
                                        </p:attrNameLst>
                                      </p:cBhvr>
                                      <p:to>
                                        <p:strVal val="visible"/>
                                      </p:to>
                                    </p:set>
                                    <p:animEffect transition="in" filter="fade">
                                      <p:cBhvr>
                                        <p:cTn id="182" dur="1000"/>
                                        <p:tgtEl>
                                          <p:spTgt spid="6">
                                            <p:graphicEl>
                                              <a:dgm id="{FEF237C5-24A0-4FFE-ACC5-20F6419EE318}"/>
                                            </p:graphicEl>
                                          </p:spTgt>
                                        </p:tgtEl>
                                      </p:cBhvr>
                                    </p:animEffect>
                                    <p:anim calcmode="lin" valueType="num">
                                      <p:cBhvr>
                                        <p:cTn id="183" dur="1000" fill="hold"/>
                                        <p:tgtEl>
                                          <p:spTgt spid="6">
                                            <p:graphicEl>
                                              <a:dgm id="{FEF237C5-24A0-4FFE-ACC5-20F6419EE318}"/>
                                            </p:graphicEl>
                                          </p:spTgt>
                                        </p:tgtEl>
                                        <p:attrNameLst>
                                          <p:attrName>ppt_x</p:attrName>
                                        </p:attrNameLst>
                                      </p:cBhvr>
                                      <p:tavLst>
                                        <p:tav tm="0">
                                          <p:val>
                                            <p:strVal val="#ppt_x"/>
                                          </p:val>
                                        </p:tav>
                                        <p:tav tm="100000">
                                          <p:val>
                                            <p:strVal val="#ppt_x"/>
                                          </p:val>
                                        </p:tav>
                                      </p:tavLst>
                                    </p:anim>
                                    <p:anim calcmode="lin" valueType="num">
                                      <p:cBhvr>
                                        <p:cTn id="184" dur="1000" fill="hold"/>
                                        <p:tgtEl>
                                          <p:spTgt spid="6">
                                            <p:graphicEl>
                                              <a:dgm id="{FEF237C5-24A0-4FFE-ACC5-20F6419EE318}"/>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33736" y="577451"/>
            <a:ext cx="7776864" cy="576064"/>
          </a:xfrm>
        </p:spPr>
        <p:txBody>
          <a:bodyPr>
            <a:noAutofit/>
          </a:bodyPr>
          <a:lstStyle/>
          <a:p>
            <a:r>
              <a:rPr lang="en-US" sz="3600" dirty="0">
                <a:latin typeface="Times New Roman" panose="02020603050405020304" pitchFamily="18" charset="0"/>
                <a:cs typeface="Times New Roman" panose="02020603050405020304" pitchFamily="18" charset="0"/>
              </a:rPr>
              <a:t>8. </a:t>
            </a:r>
            <a:r>
              <a:rPr lang="el-GR" sz="3600" dirty="0">
                <a:latin typeface="Times New Roman" panose="02020603050405020304" pitchFamily="18" charset="0"/>
                <a:cs typeface="Times New Roman" panose="02020603050405020304" pitchFamily="18" charset="0"/>
              </a:rPr>
              <a:t>Αποτελέσματα - Κύρια ευρήματα </a:t>
            </a:r>
            <a:endParaRPr lang="el-GR" sz="4000" b="1" dirty="0">
              <a:latin typeface="Times New Roman" panose="02020603050405020304" pitchFamily="18" charset="0"/>
              <a:cs typeface="Times New Roman" panose="02020603050405020304" pitchFamily="18" charset="0"/>
            </a:endParaRPr>
          </a:p>
        </p:txBody>
      </p:sp>
      <p:graphicFrame>
        <p:nvGraphicFramePr>
          <p:cNvPr id="6" name="Διάγραμμα 5">
            <a:extLst>
              <a:ext uri="{FF2B5EF4-FFF2-40B4-BE49-F238E27FC236}">
                <a16:creationId xmlns:a16="http://schemas.microsoft.com/office/drawing/2014/main" id="{FDEA5A54-15EF-4D11-A7C5-FC3E2176BA0D}"/>
              </a:ext>
            </a:extLst>
          </p:cNvPr>
          <p:cNvGraphicFramePr/>
          <p:nvPr>
            <p:extLst>
              <p:ext uri="{D42A27DB-BD31-4B8C-83A1-F6EECF244321}">
                <p14:modId xmlns:p14="http://schemas.microsoft.com/office/powerpoint/2010/main" val="4177527790"/>
              </p:ext>
            </p:extLst>
          </p:nvPr>
        </p:nvGraphicFramePr>
        <p:xfrm>
          <a:off x="179512" y="1553269"/>
          <a:ext cx="8964488"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667495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graphicEl>
                                              <a:dgm id="{9607B001-CB29-48DF-A15C-B86B85E0C841}"/>
                                            </p:graphicEl>
                                          </p:spTgt>
                                        </p:tgtEl>
                                        <p:attrNameLst>
                                          <p:attrName>style.visibility</p:attrName>
                                        </p:attrNameLst>
                                      </p:cBhvr>
                                      <p:to>
                                        <p:strVal val="visible"/>
                                      </p:to>
                                    </p:set>
                                    <p:animEffect transition="in" filter="fade">
                                      <p:cBhvr>
                                        <p:cTn id="7" dur="1000"/>
                                        <p:tgtEl>
                                          <p:spTgt spid="6">
                                            <p:graphicEl>
                                              <a:dgm id="{9607B001-CB29-48DF-A15C-B86B85E0C841}"/>
                                            </p:graphicEl>
                                          </p:spTgt>
                                        </p:tgtEl>
                                      </p:cBhvr>
                                    </p:animEffect>
                                    <p:anim calcmode="lin" valueType="num">
                                      <p:cBhvr>
                                        <p:cTn id="8" dur="1000" fill="hold"/>
                                        <p:tgtEl>
                                          <p:spTgt spid="6">
                                            <p:graphicEl>
                                              <a:dgm id="{9607B001-CB29-48DF-A15C-B86B85E0C841}"/>
                                            </p:graphicEl>
                                          </p:spTgt>
                                        </p:tgtEl>
                                        <p:attrNameLst>
                                          <p:attrName>ppt_x</p:attrName>
                                        </p:attrNameLst>
                                      </p:cBhvr>
                                      <p:tavLst>
                                        <p:tav tm="0">
                                          <p:val>
                                            <p:strVal val="#ppt_x"/>
                                          </p:val>
                                        </p:tav>
                                        <p:tav tm="100000">
                                          <p:val>
                                            <p:strVal val="#ppt_x"/>
                                          </p:val>
                                        </p:tav>
                                      </p:tavLst>
                                    </p:anim>
                                    <p:anim calcmode="lin" valueType="num">
                                      <p:cBhvr>
                                        <p:cTn id="9" dur="1000" fill="hold"/>
                                        <p:tgtEl>
                                          <p:spTgt spid="6">
                                            <p:graphicEl>
                                              <a:dgm id="{9607B001-CB29-48DF-A15C-B86B85E0C841}"/>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graphicEl>
                                              <a:dgm id="{FB9094D8-149F-453A-B47E-05D232B096E1}"/>
                                            </p:graphicEl>
                                          </p:spTgt>
                                        </p:tgtEl>
                                        <p:attrNameLst>
                                          <p:attrName>style.visibility</p:attrName>
                                        </p:attrNameLst>
                                      </p:cBhvr>
                                      <p:to>
                                        <p:strVal val="visible"/>
                                      </p:to>
                                    </p:set>
                                    <p:animEffect transition="in" filter="fade">
                                      <p:cBhvr>
                                        <p:cTn id="12" dur="1000"/>
                                        <p:tgtEl>
                                          <p:spTgt spid="6">
                                            <p:graphicEl>
                                              <a:dgm id="{FB9094D8-149F-453A-B47E-05D232B096E1}"/>
                                            </p:graphicEl>
                                          </p:spTgt>
                                        </p:tgtEl>
                                      </p:cBhvr>
                                    </p:animEffect>
                                    <p:anim calcmode="lin" valueType="num">
                                      <p:cBhvr>
                                        <p:cTn id="13" dur="1000" fill="hold"/>
                                        <p:tgtEl>
                                          <p:spTgt spid="6">
                                            <p:graphicEl>
                                              <a:dgm id="{FB9094D8-149F-453A-B47E-05D232B096E1}"/>
                                            </p:graphicEl>
                                          </p:spTgt>
                                        </p:tgtEl>
                                        <p:attrNameLst>
                                          <p:attrName>ppt_x</p:attrName>
                                        </p:attrNameLst>
                                      </p:cBhvr>
                                      <p:tavLst>
                                        <p:tav tm="0">
                                          <p:val>
                                            <p:strVal val="#ppt_x"/>
                                          </p:val>
                                        </p:tav>
                                        <p:tav tm="100000">
                                          <p:val>
                                            <p:strVal val="#ppt_x"/>
                                          </p:val>
                                        </p:tav>
                                      </p:tavLst>
                                    </p:anim>
                                    <p:anim calcmode="lin" valueType="num">
                                      <p:cBhvr>
                                        <p:cTn id="14" dur="1000" fill="hold"/>
                                        <p:tgtEl>
                                          <p:spTgt spid="6">
                                            <p:graphicEl>
                                              <a:dgm id="{FB9094D8-149F-453A-B47E-05D232B096E1}"/>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graphicEl>
                                              <a:dgm id="{715B96BC-4209-411E-A85B-F560ACD202C2}"/>
                                            </p:graphicEl>
                                          </p:spTgt>
                                        </p:tgtEl>
                                        <p:attrNameLst>
                                          <p:attrName>style.visibility</p:attrName>
                                        </p:attrNameLst>
                                      </p:cBhvr>
                                      <p:to>
                                        <p:strVal val="visible"/>
                                      </p:to>
                                    </p:set>
                                    <p:animEffect transition="in" filter="fade">
                                      <p:cBhvr>
                                        <p:cTn id="19" dur="1000"/>
                                        <p:tgtEl>
                                          <p:spTgt spid="6">
                                            <p:graphicEl>
                                              <a:dgm id="{715B96BC-4209-411E-A85B-F560ACD202C2}"/>
                                            </p:graphicEl>
                                          </p:spTgt>
                                        </p:tgtEl>
                                      </p:cBhvr>
                                    </p:animEffect>
                                    <p:anim calcmode="lin" valueType="num">
                                      <p:cBhvr>
                                        <p:cTn id="20" dur="1000" fill="hold"/>
                                        <p:tgtEl>
                                          <p:spTgt spid="6">
                                            <p:graphicEl>
                                              <a:dgm id="{715B96BC-4209-411E-A85B-F560ACD202C2}"/>
                                            </p:graphicEl>
                                          </p:spTgt>
                                        </p:tgtEl>
                                        <p:attrNameLst>
                                          <p:attrName>ppt_x</p:attrName>
                                        </p:attrNameLst>
                                      </p:cBhvr>
                                      <p:tavLst>
                                        <p:tav tm="0">
                                          <p:val>
                                            <p:strVal val="#ppt_x"/>
                                          </p:val>
                                        </p:tav>
                                        <p:tav tm="100000">
                                          <p:val>
                                            <p:strVal val="#ppt_x"/>
                                          </p:val>
                                        </p:tav>
                                      </p:tavLst>
                                    </p:anim>
                                    <p:anim calcmode="lin" valueType="num">
                                      <p:cBhvr>
                                        <p:cTn id="21" dur="1000" fill="hold"/>
                                        <p:tgtEl>
                                          <p:spTgt spid="6">
                                            <p:graphicEl>
                                              <a:dgm id="{715B96BC-4209-411E-A85B-F560ACD202C2}"/>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6">
                                            <p:graphicEl>
                                              <a:dgm id="{3C134128-23FF-4735-B72C-CCDB25A87822}"/>
                                            </p:graphicEl>
                                          </p:spTgt>
                                        </p:tgtEl>
                                        <p:attrNameLst>
                                          <p:attrName>style.visibility</p:attrName>
                                        </p:attrNameLst>
                                      </p:cBhvr>
                                      <p:to>
                                        <p:strVal val="visible"/>
                                      </p:to>
                                    </p:set>
                                    <p:animEffect transition="in" filter="fade">
                                      <p:cBhvr>
                                        <p:cTn id="24" dur="1000"/>
                                        <p:tgtEl>
                                          <p:spTgt spid="6">
                                            <p:graphicEl>
                                              <a:dgm id="{3C134128-23FF-4735-B72C-CCDB25A87822}"/>
                                            </p:graphicEl>
                                          </p:spTgt>
                                        </p:tgtEl>
                                      </p:cBhvr>
                                    </p:animEffect>
                                    <p:anim calcmode="lin" valueType="num">
                                      <p:cBhvr>
                                        <p:cTn id="25" dur="1000" fill="hold"/>
                                        <p:tgtEl>
                                          <p:spTgt spid="6">
                                            <p:graphicEl>
                                              <a:dgm id="{3C134128-23FF-4735-B72C-CCDB25A87822}"/>
                                            </p:graphicEl>
                                          </p:spTgt>
                                        </p:tgtEl>
                                        <p:attrNameLst>
                                          <p:attrName>ppt_x</p:attrName>
                                        </p:attrNameLst>
                                      </p:cBhvr>
                                      <p:tavLst>
                                        <p:tav tm="0">
                                          <p:val>
                                            <p:strVal val="#ppt_x"/>
                                          </p:val>
                                        </p:tav>
                                        <p:tav tm="100000">
                                          <p:val>
                                            <p:strVal val="#ppt_x"/>
                                          </p:val>
                                        </p:tav>
                                      </p:tavLst>
                                    </p:anim>
                                    <p:anim calcmode="lin" valueType="num">
                                      <p:cBhvr>
                                        <p:cTn id="26" dur="1000" fill="hold"/>
                                        <p:tgtEl>
                                          <p:spTgt spid="6">
                                            <p:graphicEl>
                                              <a:dgm id="{3C134128-23FF-4735-B72C-CCDB25A87822}"/>
                                            </p:graphic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6">
                                            <p:graphicEl>
                                              <a:dgm id="{01DB4671-E8DD-40B9-B985-97250F52C20D}"/>
                                            </p:graphicEl>
                                          </p:spTgt>
                                        </p:tgtEl>
                                        <p:attrNameLst>
                                          <p:attrName>style.visibility</p:attrName>
                                        </p:attrNameLst>
                                      </p:cBhvr>
                                      <p:to>
                                        <p:strVal val="visible"/>
                                      </p:to>
                                    </p:set>
                                    <p:animEffect transition="in" filter="fade">
                                      <p:cBhvr>
                                        <p:cTn id="29" dur="1000"/>
                                        <p:tgtEl>
                                          <p:spTgt spid="6">
                                            <p:graphicEl>
                                              <a:dgm id="{01DB4671-E8DD-40B9-B985-97250F52C20D}"/>
                                            </p:graphicEl>
                                          </p:spTgt>
                                        </p:tgtEl>
                                      </p:cBhvr>
                                    </p:animEffect>
                                    <p:anim calcmode="lin" valueType="num">
                                      <p:cBhvr>
                                        <p:cTn id="30" dur="1000" fill="hold"/>
                                        <p:tgtEl>
                                          <p:spTgt spid="6">
                                            <p:graphicEl>
                                              <a:dgm id="{01DB4671-E8DD-40B9-B985-97250F52C20D}"/>
                                            </p:graphicEl>
                                          </p:spTgt>
                                        </p:tgtEl>
                                        <p:attrNameLst>
                                          <p:attrName>ppt_x</p:attrName>
                                        </p:attrNameLst>
                                      </p:cBhvr>
                                      <p:tavLst>
                                        <p:tav tm="0">
                                          <p:val>
                                            <p:strVal val="#ppt_x"/>
                                          </p:val>
                                        </p:tav>
                                        <p:tav tm="100000">
                                          <p:val>
                                            <p:strVal val="#ppt_x"/>
                                          </p:val>
                                        </p:tav>
                                      </p:tavLst>
                                    </p:anim>
                                    <p:anim calcmode="lin" valueType="num">
                                      <p:cBhvr>
                                        <p:cTn id="31" dur="1000" fill="hold"/>
                                        <p:tgtEl>
                                          <p:spTgt spid="6">
                                            <p:graphicEl>
                                              <a:dgm id="{01DB4671-E8DD-40B9-B985-97250F52C20D}"/>
                                            </p:graphic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6">
                                            <p:graphicEl>
                                              <a:dgm id="{05455303-078E-4378-B731-38C90C376A4C}"/>
                                            </p:graphicEl>
                                          </p:spTgt>
                                        </p:tgtEl>
                                        <p:attrNameLst>
                                          <p:attrName>style.visibility</p:attrName>
                                        </p:attrNameLst>
                                      </p:cBhvr>
                                      <p:to>
                                        <p:strVal val="visible"/>
                                      </p:to>
                                    </p:set>
                                    <p:animEffect transition="in" filter="fade">
                                      <p:cBhvr>
                                        <p:cTn id="36" dur="1000"/>
                                        <p:tgtEl>
                                          <p:spTgt spid="6">
                                            <p:graphicEl>
                                              <a:dgm id="{05455303-078E-4378-B731-38C90C376A4C}"/>
                                            </p:graphicEl>
                                          </p:spTgt>
                                        </p:tgtEl>
                                      </p:cBhvr>
                                    </p:animEffect>
                                    <p:anim calcmode="lin" valueType="num">
                                      <p:cBhvr>
                                        <p:cTn id="37" dur="1000" fill="hold"/>
                                        <p:tgtEl>
                                          <p:spTgt spid="6">
                                            <p:graphicEl>
                                              <a:dgm id="{05455303-078E-4378-B731-38C90C376A4C}"/>
                                            </p:graphicEl>
                                          </p:spTgt>
                                        </p:tgtEl>
                                        <p:attrNameLst>
                                          <p:attrName>ppt_x</p:attrName>
                                        </p:attrNameLst>
                                      </p:cBhvr>
                                      <p:tavLst>
                                        <p:tav tm="0">
                                          <p:val>
                                            <p:strVal val="#ppt_x"/>
                                          </p:val>
                                        </p:tav>
                                        <p:tav tm="100000">
                                          <p:val>
                                            <p:strVal val="#ppt_x"/>
                                          </p:val>
                                        </p:tav>
                                      </p:tavLst>
                                    </p:anim>
                                    <p:anim calcmode="lin" valueType="num">
                                      <p:cBhvr>
                                        <p:cTn id="38" dur="1000" fill="hold"/>
                                        <p:tgtEl>
                                          <p:spTgt spid="6">
                                            <p:graphicEl>
                                              <a:dgm id="{05455303-078E-4378-B731-38C90C376A4C}"/>
                                            </p:graphic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6">
                                            <p:graphicEl>
                                              <a:dgm id="{AD1254E2-E7BC-4549-ACD8-7682C5277AC6}"/>
                                            </p:graphicEl>
                                          </p:spTgt>
                                        </p:tgtEl>
                                        <p:attrNameLst>
                                          <p:attrName>style.visibility</p:attrName>
                                        </p:attrNameLst>
                                      </p:cBhvr>
                                      <p:to>
                                        <p:strVal val="visible"/>
                                      </p:to>
                                    </p:set>
                                    <p:animEffect transition="in" filter="fade">
                                      <p:cBhvr>
                                        <p:cTn id="41" dur="1000"/>
                                        <p:tgtEl>
                                          <p:spTgt spid="6">
                                            <p:graphicEl>
                                              <a:dgm id="{AD1254E2-E7BC-4549-ACD8-7682C5277AC6}"/>
                                            </p:graphicEl>
                                          </p:spTgt>
                                        </p:tgtEl>
                                      </p:cBhvr>
                                    </p:animEffect>
                                    <p:anim calcmode="lin" valueType="num">
                                      <p:cBhvr>
                                        <p:cTn id="42" dur="1000" fill="hold"/>
                                        <p:tgtEl>
                                          <p:spTgt spid="6">
                                            <p:graphicEl>
                                              <a:dgm id="{AD1254E2-E7BC-4549-ACD8-7682C5277AC6}"/>
                                            </p:graphicEl>
                                          </p:spTgt>
                                        </p:tgtEl>
                                        <p:attrNameLst>
                                          <p:attrName>ppt_x</p:attrName>
                                        </p:attrNameLst>
                                      </p:cBhvr>
                                      <p:tavLst>
                                        <p:tav tm="0">
                                          <p:val>
                                            <p:strVal val="#ppt_x"/>
                                          </p:val>
                                        </p:tav>
                                        <p:tav tm="100000">
                                          <p:val>
                                            <p:strVal val="#ppt_x"/>
                                          </p:val>
                                        </p:tav>
                                      </p:tavLst>
                                    </p:anim>
                                    <p:anim calcmode="lin" valueType="num">
                                      <p:cBhvr>
                                        <p:cTn id="43" dur="1000" fill="hold"/>
                                        <p:tgtEl>
                                          <p:spTgt spid="6">
                                            <p:graphicEl>
                                              <a:dgm id="{AD1254E2-E7BC-4549-ACD8-7682C5277AC6}"/>
                                            </p:graphic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6">
                                            <p:graphicEl>
                                              <a:dgm id="{85CE4E04-F802-409C-8007-783DA74A2E2E}"/>
                                            </p:graphicEl>
                                          </p:spTgt>
                                        </p:tgtEl>
                                        <p:attrNameLst>
                                          <p:attrName>style.visibility</p:attrName>
                                        </p:attrNameLst>
                                      </p:cBhvr>
                                      <p:to>
                                        <p:strVal val="visible"/>
                                      </p:to>
                                    </p:set>
                                    <p:animEffect transition="in" filter="fade">
                                      <p:cBhvr>
                                        <p:cTn id="46" dur="1000"/>
                                        <p:tgtEl>
                                          <p:spTgt spid="6">
                                            <p:graphicEl>
                                              <a:dgm id="{85CE4E04-F802-409C-8007-783DA74A2E2E}"/>
                                            </p:graphicEl>
                                          </p:spTgt>
                                        </p:tgtEl>
                                      </p:cBhvr>
                                    </p:animEffect>
                                    <p:anim calcmode="lin" valueType="num">
                                      <p:cBhvr>
                                        <p:cTn id="47" dur="1000" fill="hold"/>
                                        <p:tgtEl>
                                          <p:spTgt spid="6">
                                            <p:graphicEl>
                                              <a:dgm id="{85CE4E04-F802-409C-8007-783DA74A2E2E}"/>
                                            </p:graphicEl>
                                          </p:spTgt>
                                        </p:tgtEl>
                                        <p:attrNameLst>
                                          <p:attrName>ppt_x</p:attrName>
                                        </p:attrNameLst>
                                      </p:cBhvr>
                                      <p:tavLst>
                                        <p:tav tm="0">
                                          <p:val>
                                            <p:strVal val="#ppt_x"/>
                                          </p:val>
                                        </p:tav>
                                        <p:tav tm="100000">
                                          <p:val>
                                            <p:strVal val="#ppt_x"/>
                                          </p:val>
                                        </p:tav>
                                      </p:tavLst>
                                    </p:anim>
                                    <p:anim calcmode="lin" valueType="num">
                                      <p:cBhvr>
                                        <p:cTn id="48" dur="1000" fill="hold"/>
                                        <p:tgtEl>
                                          <p:spTgt spid="6">
                                            <p:graphicEl>
                                              <a:dgm id="{85CE4E04-F802-409C-8007-783DA74A2E2E}"/>
                                            </p:graphic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6">
                                            <p:graphicEl>
                                              <a:dgm id="{A37488EC-F23B-40F2-86D1-4655A3EA3FAE}"/>
                                            </p:graphicEl>
                                          </p:spTgt>
                                        </p:tgtEl>
                                        <p:attrNameLst>
                                          <p:attrName>style.visibility</p:attrName>
                                        </p:attrNameLst>
                                      </p:cBhvr>
                                      <p:to>
                                        <p:strVal val="visible"/>
                                      </p:to>
                                    </p:set>
                                    <p:animEffect transition="in" filter="fade">
                                      <p:cBhvr>
                                        <p:cTn id="53" dur="1000"/>
                                        <p:tgtEl>
                                          <p:spTgt spid="6">
                                            <p:graphicEl>
                                              <a:dgm id="{A37488EC-F23B-40F2-86D1-4655A3EA3FAE}"/>
                                            </p:graphicEl>
                                          </p:spTgt>
                                        </p:tgtEl>
                                      </p:cBhvr>
                                    </p:animEffect>
                                    <p:anim calcmode="lin" valueType="num">
                                      <p:cBhvr>
                                        <p:cTn id="54" dur="1000" fill="hold"/>
                                        <p:tgtEl>
                                          <p:spTgt spid="6">
                                            <p:graphicEl>
                                              <a:dgm id="{A37488EC-F23B-40F2-86D1-4655A3EA3FAE}"/>
                                            </p:graphicEl>
                                          </p:spTgt>
                                        </p:tgtEl>
                                        <p:attrNameLst>
                                          <p:attrName>ppt_x</p:attrName>
                                        </p:attrNameLst>
                                      </p:cBhvr>
                                      <p:tavLst>
                                        <p:tav tm="0">
                                          <p:val>
                                            <p:strVal val="#ppt_x"/>
                                          </p:val>
                                        </p:tav>
                                        <p:tav tm="100000">
                                          <p:val>
                                            <p:strVal val="#ppt_x"/>
                                          </p:val>
                                        </p:tav>
                                      </p:tavLst>
                                    </p:anim>
                                    <p:anim calcmode="lin" valueType="num">
                                      <p:cBhvr>
                                        <p:cTn id="55" dur="1000" fill="hold"/>
                                        <p:tgtEl>
                                          <p:spTgt spid="6">
                                            <p:graphicEl>
                                              <a:dgm id="{A37488EC-F23B-40F2-86D1-4655A3EA3FAE}"/>
                                            </p:graphic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6">
                                            <p:graphicEl>
                                              <a:dgm id="{F244B694-98D4-4939-A74F-B18CB8470940}"/>
                                            </p:graphicEl>
                                          </p:spTgt>
                                        </p:tgtEl>
                                        <p:attrNameLst>
                                          <p:attrName>style.visibility</p:attrName>
                                        </p:attrNameLst>
                                      </p:cBhvr>
                                      <p:to>
                                        <p:strVal val="visible"/>
                                      </p:to>
                                    </p:set>
                                    <p:animEffect transition="in" filter="fade">
                                      <p:cBhvr>
                                        <p:cTn id="58" dur="1000"/>
                                        <p:tgtEl>
                                          <p:spTgt spid="6">
                                            <p:graphicEl>
                                              <a:dgm id="{F244B694-98D4-4939-A74F-B18CB8470940}"/>
                                            </p:graphicEl>
                                          </p:spTgt>
                                        </p:tgtEl>
                                      </p:cBhvr>
                                    </p:animEffect>
                                    <p:anim calcmode="lin" valueType="num">
                                      <p:cBhvr>
                                        <p:cTn id="59" dur="1000" fill="hold"/>
                                        <p:tgtEl>
                                          <p:spTgt spid="6">
                                            <p:graphicEl>
                                              <a:dgm id="{F244B694-98D4-4939-A74F-B18CB8470940}"/>
                                            </p:graphicEl>
                                          </p:spTgt>
                                        </p:tgtEl>
                                        <p:attrNameLst>
                                          <p:attrName>ppt_x</p:attrName>
                                        </p:attrNameLst>
                                      </p:cBhvr>
                                      <p:tavLst>
                                        <p:tav tm="0">
                                          <p:val>
                                            <p:strVal val="#ppt_x"/>
                                          </p:val>
                                        </p:tav>
                                        <p:tav tm="100000">
                                          <p:val>
                                            <p:strVal val="#ppt_x"/>
                                          </p:val>
                                        </p:tav>
                                      </p:tavLst>
                                    </p:anim>
                                    <p:anim calcmode="lin" valueType="num">
                                      <p:cBhvr>
                                        <p:cTn id="60" dur="1000" fill="hold"/>
                                        <p:tgtEl>
                                          <p:spTgt spid="6">
                                            <p:graphicEl>
                                              <a:dgm id="{F244B694-98D4-4939-A74F-B18CB8470940}"/>
                                            </p:graphicEl>
                                          </p:spTgt>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6">
                                            <p:graphicEl>
                                              <a:dgm id="{41ACA119-0DFA-4E75-89A1-5A76F29EF82A}"/>
                                            </p:graphicEl>
                                          </p:spTgt>
                                        </p:tgtEl>
                                        <p:attrNameLst>
                                          <p:attrName>style.visibility</p:attrName>
                                        </p:attrNameLst>
                                      </p:cBhvr>
                                      <p:to>
                                        <p:strVal val="visible"/>
                                      </p:to>
                                    </p:set>
                                    <p:animEffect transition="in" filter="fade">
                                      <p:cBhvr>
                                        <p:cTn id="63" dur="1000"/>
                                        <p:tgtEl>
                                          <p:spTgt spid="6">
                                            <p:graphicEl>
                                              <a:dgm id="{41ACA119-0DFA-4E75-89A1-5A76F29EF82A}"/>
                                            </p:graphicEl>
                                          </p:spTgt>
                                        </p:tgtEl>
                                      </p:cBhvr>
                                    </p:animEffect>
                                    <p:anim calcmode="lin" valueType="num">
                                      <p:cBhvr>
                                        <p:cTn id="64" dur="1000" fill="hold"/>
                                        <p:tgtEl>
                                          <p:spTgt spid="6">
                                            <p:graphicEl>
                                              <a:dgm id="{41ACA119-0DFA-4E75-89A1-5A76F29EF82A}"/>
                                            </p:graphicEl>
                                          </p:spTgt>
                                        </p:tgtEl>
                                        <p:attrNameLst>
                                          <p:attrName>ppt_x</p:attrName>
                                        </p:attrNameLst>
                                      </p:cBhvr>
                                      <p:tavLst>
                                        <p:tav tm="0">
                                          <p:val>
                                            <p:strVal val="#ppt_x"/>
                                          </p:val>
                                        </p:tav>
                                        <p:tav tm="100000">
                                          <p:val>
                                            <p:strVal val="#ppt_x"/>
                                          </p:val>
                                        </p:tav>
                                      </p:tavLst>
                                    </p:anim>
                                    <p:anim calcmode="lin" valueType="num">
                                      <p:cBhvr>
                                        <p:cTn id="65" dur="1000" fill="hold"/>
                                        <p:tgtEl>
                                          <p:spTgt spid="6">
                                            <p:graphicEl>
                                              <a:dgm id="{41ACA119-0DFA-4E75-89A1-5A76F29EF82A}"/>
                                            </p:graphic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6">
                                            <p:graphicEl>
                                              <a:dgm id="{08377E4A-3D92-422C-BD73-8D30BFFF8DF5}"/>
                                            </p:graphicEl>
                                          </p:spTgt>
                                        </p:tgtEl>
                                        <p:attrNameLst>
                                          <p:attrName>style.visibility</p:attrName>
                                        </p:attrNameLst>
                                      </p:cBhvr>
                                      <p:to>
                                        <p:strVal val="visible"/>
                                      </p:to>
                                    </p:set>
                                    <p:animEffect transition="in" filter="fade">
                                      <p:cBhvr>
                                        <p:cTn id="70" dur="1000"/>
                                        <p:tgtEl>
                                          <p:spTgt spid="6">
                                            <p:graphicEl>
                                              <a:dgm id="{08377E4A-3D92-422C-BD73-8D30BFFF8DF5}"/>
                                            </p:graphicEl>
                                          </p:spTgt>
                                        </p:tgtEl>
                                      </p:cBhvr>
                                    </p:animEffect>
                                    <p:anim calcmode="lin" valueType="num">
                                      <p:cBhvr>
                                        <p:cTn id="71" dur="1000" fill="hold"/>
                                        <p:tgtEl>
                                          <p:spTgt spid="6">
                                            <p:graphicEl>
                                              <a:dgm id="{08377E4A-3D92-422C-BD73-8D30BFFF8DF5}"/>
                                            </p:graphicEl>
                                          </p:spTgt>
                                        </p:tgtEl>
                                        <p:attrNameLst>
                                          <p:attrName>ppt_x</p:attrName>
                                        </p:attrNameLst>
                                      </p:cBhvr>
                                      <p:tavLst>
                                        <p:tav tm="0">
                                          <p:val>
                                            <p:strVal val="#ppt_x"/>
                                          </p:val>
                                        </p:tav>
                                        <p:tav tm="100000">
                                          <p:val>
                                            <p:strVal val="#ppt_x"/>
                                          </p:val>
                                        </p:tav>
                                      </p:tavLst>
                                    </p:anim>
                                    <p:anim calcmode="lin" valueType="num">
                                      <p:cBhvr>
                                        <p:cTn id="72" dur="1000" fill="hold"/>
                                        <p:tgtEl>
                                          <p:spTgt spid="6">
                                            <p:graphicEl>
                                              <a:dgm id="{08377E4A-3D92-422C-BD73-8D30BFFF8DF5}"/>
                                            </p:graphicEl>
                                          </p:spTgt>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6">
                                            <p:graphicEl>
                                              <a:dgm id="{AF2BE367-8EE2-4359-9AFD-8D83282EC75A}"/>
                                            </p:graphicEl>
                                          </p:spTgt>
                                        </p:tgtEl>
                                        <p:attrNameLst>
                                          <p:attrName>style.visibility</p:attrName>
                                        </p:attrNameLst>
                                      </p:cBhvr>
                                      <p:to>
                                        <p:strVal val="visible"/>
                                      </p:to>
                                    </p:set>
                                    <p:animEffect transition="in" filter="fade">
                                      <p:cBhvr>
                                        <p:cTn id="75" dur="1000"/>
                                        <p:tgtEl>
                                          <p:spTgt spid="6">
                                            <p:graphicEl>
                                              <a:dgm id="{AF2BE367-8EE2-4359-9AFD-8D83282EC75A}"/>
                                            </p:graphicEl>
                                          </p:spTgt>
                                        </p:tgtEl>
                                      </p:cBhvr>
                                    </p:animEffect>
                                    <p:anim calcmode="lin" valueType="num">
                                      <p:cBhvr>
                                        <p:cTn id="76" dur="1000" fill="hold"/>
                                        <p:tgtEl>
                                          <p:spTgt spid="6">
                                            <p:graphicEl>
                                              <a:dgm id="{AF2BE367-8EE2-4359-9AFD-8D83282EC75A}"/>
                                            </p:graphicEl>
                                          </p:spTgt>
                                        </p:tgtEl>
                                        <p:attrNameLst>
                                          <p:attrName>ppt_x</p:attrName>
                                        </p:attrNameLst>
                                      </p:cBhvr>
                                      <p:tavLst>
                                        <p:tav tm="0">
                                          <p:val>
                                            <p:strVal val="#ppt_x"/>
                                          </p:val>
                                        </p:tav>
                                        <p:tav tm="100000">
                                          <p:val>
                                            <p:strVal val="#ppt_x"/>
                                          </p:val>
                                        </p:tav>
                                      </p:tavLst>
                                    </p:anim>
                                    <p:anim calcmode="lin" valueType="num">
                                      <p:cBhvr>
                                        <p:cTn id="77" dur="1000" fill="hold"/>
                                        <p:tgtEl>
                                          <p:spTgt spid="6">
                                            <p:graphicEl>
                                              <a:dgm id="{AF2BE367-8EE2-4359-9AFD-8D83282EC75A}"/>
                                            </p:graphic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6">
                                            <p:graphicEl>
                                              <a:dgm id="{A2CA30A0-1936-4F8B-897D-EA9418CDCB33}"/>
                                            </p:graphicEl>
                                          </p:spTgt>
                                        </p:tgtEl>
                                        <p:attrNameLst>
                                          <p:attrName>style.visibility</p:attrName>
                                        </p:attrNameLst>
                                      </p:cBhvr>
                                      <p:to>
                                        <p:strVal val="visible"/>
                                      </p:to>
                                    </p:set>
                                    <p:animEffect transition="in" filter="fade">
                                      <p:cBhvr>
                                        <p:cTn id="80" dur="1000"/>
                                        <p:tgtEl>
                                          <p:spTgt spid="6">
                                            <p:graphicEl>
                                              <a:dgm id="{A2CA30A0-1936-4F8B-897D-EA9418CDCB33}"/>
                                            </p:graphicEl>
                                          </p:spTgt>
                                        </p:tgtEl>
                                      </p:cBhvr>
                                    </p:animEffect>
                                    <p:anim calcmode="lin" valueType="num">
                                      <p:cBhvr>
                                        <p:cTn id="81" dur="1000" fill="hold"/>
                                        <p:tgtEl>
                                          <p:spTgt spid="6">
                                            <p:graphicEl>
                                              <a:dgm id="{A2CA30A0-1936-4F8B-897D-EA9418CDCB33}"/>
                                            </p:graphicEl>
                                          </p:spTgt>
                                        </p:tgtEl>
                                        <p:attrNameLst>
                                          <p:attrName>ppt_x</p:attrName>
                                        </p:attrNameLst>
                                      </p:cBhvr>
                                      <p:tavLst>
                                        <p:tav tm="0">
                                          <p:val>
                                            <p:strVal val="#ppt_x"/>
                                          </p:val>
                                        </p:tav>
                                        <p:tav tm="100000">
                                          <p:val>
                                            <p:strVal val="#ppt_x"/>
                                          </p:val>
                                        </p:tav>
                                      </p:tavLst>
                                    </p:anim>
                                    <p:anim calcmode="lin" valueType="num">
                                      <p:cBhvr>
                                        <p:cTn id="82" dur="1000" fill="hold"/>
                                        <p:tgtEl>
                                          <p:spTgt spid="6">
                                            <p:graphicEl>
                                              <a:dgm id="{A2CA30A0-1936-4F8B-897D-EA9418CDCB33}"/>
                                            </p:graphic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6">
                                            <p:graphicEl>
                                              <a:dgm id="{39EADB5D-B28C-4A01-80E4-BD86650C4470}"/>
                                            </p:graphicEl>
                                          </p:spTgt>
                                        </p:tgtEl>
                                        <p:attrNameLst>
                                          <p:attrName>style.visibility</p:attrName>
                                        </p:attrNameLst>
                                      </p:cBhvr>
                                      <p:to>
                                        <p:strVal val="visible"/>
                                      </p:to>
                                    </p:set>
                                    <p:animEffect transition="in" filter="fade">
                                      <p:cBhvr>
                                        <p:cTn id="87" dur="1000"/>
                                        <p:tgtEl>
                                          <p:spTgt spid="6">
                                            <p:graphicEl>
                                              <a:dgm id="{39EADB5D-B28C-4A01-80E4-BD86650C4470}"/>
                                            </p:graphicEl>
                                          </p:spTgt>
                                        </p:tgtEl>
                                      </p:cBhvr>
                                    </p:animEffect>
                                    <p:anim calcmode="lin" valueType="num">
                                      <p:cBhvr>
                                        <p:cTn id="88" dur="1000" fill="hold"/>
                                        <p:tgtEl>
                                          <p:spTgt spid="6">
                                            <p:graphicEl>
                                              <a:dgm id="{39EADB5D-B28C-4A01-80E4-BD86650C4470}"/>
                                            </p:graphicEl>
                                          </p:spTgt>
                                        </p:tgtEl>
                                        <p:attrNameLst>
                                          <p:attrName>ppt_x</p:attrName>
                                        </p:attrNameLst>
                                      </p:cBhvr>
                                      <p:tavLst>
                                        <p:tav tm="0">
                                          <p:val>
                                            <p:strVal val="#ppt_x"/>
                                          </p:val>
                                        </p:tav>
                                        <p:tav tm="100000">
                                          <p:val>
                                            <p:strVal val="#ppt_x"/>
                                          </p:val>
                                        </p:tav>
                                      </p:tavLst>
                                    </p:anim>
                                    <p:anim calcmode="lin" valueType="num">
                                      <p:cBhvr>
                                        <p:cTn id="89" dur="1000" fill="hold"/>
                                        <p:tgtEl>
                                          <p:spTgt spid="6">
                                            <p:graphicEl>
                                              <a:dgm id="{39EADB5D-B28C-4A01-80E4-BD86650C4470}"/>
                                            </p:graphicEl>
                                          </p:spTgt>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6">
                                            <p:graphicEl>
                                              <a:dgm id="{98E3D233-6ECA-4E0E-B350-DE08B11CB710}"/>
                                            </p:graphicEl>
                                          </p:spTgt>
                                        </p:tgtEl>
                                        <p:attrNameLst>
                                          <p:attrName>style.visibility</p:attrName>
                                        </p:attrNameLst>
                                      </p:cBhvr>
                                      <p:to>
                                        <p:strVal val="visible"/>
                                      </p:to>
                                    </p:set>
                                    <p:animEffect transition="in" filter="fade">
                                      <p:cBhvr>
                                        <p:cTn id="92" dur="1000"/>
                                        <p:tgtEl>
                                          <p:spTgt spid="6">
                                            <p:graphicEl>
                                              <a:dgm id="{98E3D233-6ECA-4E0E-B350-DE08B11CB710}"/>
                                            </p:graphicEl>
                                          </p:spTgt>
                                        </p:tgtEl>
                                      </p:cBhvr>
                                    </p:animEffect>
                                    <p:anim calcmode="lin" valueType="num">
                                      <p:cBhvr>
                                        <p:cTn id="93" dur="1000" fill="hold"/>
                                        <p:tgtEl>
                                          <p:spTgt spid="6">
                                            <p:graphicEl>
                                              <a:dgm id="{98E3D233-6ECA-4E0E-B350-DE08B11CB710}"/>
                                            </p:graphicEl>
                                          </p:spTgt>
                                        </p:tgtEl>
                                        <p:attrNameLst>
                                          <p:attrName>ppt_x</p:attrName>
                                        </p:attrNameLst>
                                      </p:cBhvr>
                                      <p:tavLst>
                                        <p:tav tm="0">
                                          <p:val>
                                            <p:strVal val="#ppt_x"/>
                                          </p:val>
                                        </p:tav>
                                        <p:tav tm="100000">
                                          <p:val>
                                            <p:strVal val="#ppt_x"/>
                                          </p:val>
                                        </p:tav>
                                      </p:tavLst>
                                    </p:anim>
                                    <p:anim calcmode="lin" valueType="num">
                                      <p:cBhvr>
                                        <p:cTn id="94" dur="1000" fill="hold"/>
                                        <p:tgtEl>
                                          <p:spTgt spid="6">
                                            <p:graphicEl>
                                              <a:dgm id="{98E3D233-6ECA-4E0E-B350-DE08B11CB710}"/>
                                            </p:graphicEl>
                                          </p:spTgt>
                                        </p:tgtEl>
                                        <p:attrNameLst>
                                          <p:attrName>ppt_y</p:attrName>
                                        </p:attrNameLst>
                                      </p:cBhvr>
                                      <p:tavLst>
                                        <p:tav tm="0">
                                          <p:val>
                                            <p:strVal val="#ppt_y+.1"/>
                                          </p:val>
                                        </p:tav>
                                        <p:tav tm="100000">
                                          <p:val>
                                            <p:strVal val="#ppt_y"/>
                                          </p:val>
                                        </p:tav>
                                      </p:tavLst>
                                    </p:anim>
                                  </p:childTnLst>
                                </p:cTn>
                              </p:par>
                              <p:par>
                                <p:cTn id="95" presetID="42" presetClass="entr" presetSubtype="0" fill="hold" grpId="0" nodeType="withEffect">
                                  <p:stCondLst>
                                    <p:cond delay="0"/>
                                  </p:stCondLst>
                                  <p:childTnLst>
                                    <p:set>
                                      <p:cBhvr>
                                        <p:cTn id="96" dur="1" fill="hold">
                                          <p:stCondLst>
                                            <p:cond delay="0"/>
                                          </p:stCondLst>
                                        </p:cTn>
                                        <p:tgtEl>
                                          <p:spTgt spid="6">
                                            <p:graphicEl>
                                              <a:dgm id="{D99DEC08-C9A7-41A3-B030-4B189E30E051}"/>
                                            </p:graphicEl>
                                          </p:spTgt>
                                        </p:tgtEl>
                                        <p:attrNameLst>
                                          <p:attrName>style.visibility</p:attrName>
                                        </p:attrNameLst>
                                      </p:cBhvr>
                                      <p:to>
                                        <p:strVal val="visible"/>
                                      </p:to>
                                    </p:set>
                                    <p:animEffect transition="in" filter="fade">
                                      <p:cBhvr>
                                        <p:cTn id="97" dur="1000"/>
                                        <p:tgtEl>
                                          <p:spTgt spid="6">
                                            <p:graphicEl>
                                              <a:dgm id="{D99DEC08-C9A7-41A3-B030-4B189E30E051}"/>
                                            </p:graphicEl>
                                          </p:spTgt>
                                        </p:tgtEl>
                                      </p:cBhvr>
                                    </p:animEffect>
                                    <p:anim calcmode="lin" valueType="num">
                                      <p:cBhvr>
                                        <p:cTn id="98" dur="1000" fill="hold"/>
                                        <p:tgtEl>
                                          <p:spTgt spid="6">
                                            <p:graphicEl>
                                              <a:dgm id="{D99DEC08-C9A7-41A3-B030-4B189E30E051}"/>
                                            </p:graphicEl>
                                          </p:spTgt>
                                        </p:tgtEl>
                                        <p:attrNameLst>
                                          <p:attrName>ppt_x</p:attrName>
                                        </p:attrNameLst>
                                      </p:cBhvr>
                                      <p:tavLst>
                                        <p:tav tm="0">
                                          <p:val>
                                            <p:strVal val="#ppt_x"/>
                                          </p:val>
                                        </p:tav>
                                        <p:tav tm="100000">
                                          <p:val>
                                            <p:strVal val="#ppt_x"/>
                                          </p:val>
                                        </p:tav>
                                      </p:tavLst>
                                    </p:anim>
                                    <p:anim calcmode="lin" valueType="num">
                                      <p:cBhvr>
                                        <p:cTn id="99" dur="1000" fill="hold"/>
                                        <p:tgtEl>
                                          <p:spTgt spid="6">
                                            <p:graphicEl>
                                              <a:dgm id="{D99DEC08-C9A7-41A3-B030-4B189E30E051}"/>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BD84002F-633B-4EAB-8953-639C780C5B3D}"/>
              </a:ext>
            </a:extLst>
          </p:cNvPr>
          <p:cNvSpPr>
            <a:spLocks noGrp="1"/>
          </p:cNvSpPr>
          <p:nvPr>
            <p:ph idx="1"/>
          </p:nvPr>
        </p:nvSpPr>
        <p:spPr>
          <a:xfrm>
            <a:off x="611560" y="1916832"/>
            <a:ext cx="8424936" cy="4392488"/>
          </a:xfrm>
        </p:spPr>
        <p:txBody>
          <a:bodyPr>
            <a:normAutofit fontScale="40000" lnSpcReduction="20000"/>
          </a:bodyPr>
          <a:lstStyle/>
          <a:p>
            <a:pPr marL="0" indent="0">
              <a:buNone/>
            </a:pPr>
            <a:r>
              <a:rPr lang="el-GR" i="1" dirty="0">
                <a:solidFill>
                  <a:srgbClr val="000000"/>
                </a:solidFill>
                <a:latin typeface="Times New Roman" panose="02020603050405020304" pitchFamily="18" charset="0"/>
              </a:rPr>
              <a:t>Φτάνοντας στο τέλος αυτής της πορείας, θεωρώ πολύ σημαντικό να ευχαριστήσω τους 30 εκπαιδευτικούς που, παρόλο τον περιορισμένο χρόνο τους, συμμετείχαν με προσήλωση στη διαδικασία της επιμόρφωσης αλλά και της αποτίμησης του εκπαιδευτικού υλικού της παρούσας διπλωματικής εργασίας. Ακόμη, θα ήθελα να ευχαριστήσω τον επιβλέπων καθηγητή κ. </a:t>
            </a:r>
            <a:r>
              <a:rPr lang="el-GR" i="1" dirty="0" err="1">
                <a:solidFill>
                  <a:srgbClr val="000000"/>
                </a:solidFill>
                <a:latin typeface="Times New Roman" panose="02020603050405020304" pitchFamily="18" charset="0"/>
              </a:rPr>
              <a:t>Μουζάκη</a:t>
            </a:r>
            <a:r>
              <a:rPr lang="el-GR" i="1" dirty="0">
                <a:solidFill>
                  <a:srgbClr val="000000"/>
                </a:solidFill>
                <a:latin typeface="Times New Roman" panose="02020603050405020304" pitchFamily="18" charset="0"/>
              </a:rPr>
              <a:t> Χαράλαμπο, για την άμεση υποστήριξη και καθοδήγησή του καθ’ όλη τη διάρκεια της συγγραφής της. Τέλος, θα ήθελα από καρδιάς να ευχαριστήσω συγγενείς, φίλους και καθηγητές, που με στήριξαν και με βοήθησαν στο δύσκολο έργο εκπόνησης της διπλωματικής εργασίας, αλλά και στην ολοκλήρωση των μεταπτυχιακών μου σπουδών.</a:t>
            </a:r>
          </a:p>
          <a:p>
            <a:pPr marL="0" indent="0">
              <a:buNone/>
            </a:pPr>
            <a:r>
              <a:rPr lang="el-GR" i="1" dirty="0">
                <a:solidFill>
                  <a:srgbClr val="000000"/>
                </a:solidFill>
                <a:latin typeface="Times New Roman" panose="02020603050405020304" pitchFamily="18" charset="0"/>
              </a:rPr>
              <a:t>Ένα επίσης μεγάλο ευχαριστώ στη Στέλλα, τον Σεραφείμ και τη Σελήνη, στους συμφοιτητές της ομάδας μου, που συνεργαστήκαμε αρμονικά μεταξύ μας</a:t>
            </a:r>
            <a:r>
              <a:rPr lang="en-US" i="1" dirty="0">
                <a:solidFill>
                  <a:srgbClr val="000000"/>
                </a:solidFill>
                <a:latin typeface="Times New Roman" panose="02020603050405020304" pitchFamily="18" charset="0"/>
              </a:rPr>
              <a:t>,</a:t>
            </a:r>
            <a:r>
              <a:rPr lang="el-GR" i="1" dirty="0">
                <a:solidFill>
                  <a:srgbClr val="000000"/>
                </a:solidFill>
                <a:latin typeface="Times New Roman" panose="02020603050405020304" pitchFamily="18" charset="0"/>
              </a:rPr>
              <a:t> τον ενάμιση χρόνο των κοινών σπουδών μας.»</a:t>
            </a:r>
            <a:endParaRPr lang="el-GR" dirty="0"/>
          </a:p>
        </p:txBody>
      </p:sp>
      <p:sp>
        <p:nvSpPr>
          <p:cNvPr id="3" name="Τίτλος 2">
            <a:extLst>
              <a:ext uri="{FF2B5EF4-FFF2-40B4-BE49-F238E27FC236}">
                <a16:creationId xmlns:a16="http://schemas.microsoft.com/office/drawing/2014/main" id="{82B76238-C1BE-4944-AE2B-99FBF4277A1B}"/>
              </a:ext>
            </a:extLst>
          </p:cNvPr>
          <p:cNvSpPr>
            <a:spLocks noGrp="1"/>
          </p:cNvSpPr>
          <p:nvPr>
            <p:ph type="title"/>
          </p:nvPr>
        </p:nvSpPr>
        <p:spPr/>
        <p:txBody>
          <a:bodyPr>
            <a:normAutofit/>
          </a:bodyPr>
          <a:lstStyle/>
          <a:p>
            <a:pPr algn="r"/>
            <a:r>
              <a:rPr lang="el-GR" sz="3200" i="1" dirty="0">
                <a:latin typeface="Times New Roman" panose="02020603050405020304" pitchFamily="18" charset="0"/>
                <a:cs typeface="Times New Roman" panose="02020603050405020304" pitchFamily="18" charset="0"/>
              </a:rPr>
              <a:t>«Ευχαριστίες»</a:t>
            </a:r>
          </a:p>
        </p:txBody>
      </p:sp>
    </p:spTree>
    <p:extLst>
      <p:ext uri="{BB962C8B-B14F-4D97-AF65-F5344CB8AC3E}">
        <p14:creationId xmlns:p14="http://schemas.microsoft.com/office/powerpoint/2010/main" val="2721369815"/>
      </p:ext>
    </p:extLst>
  </p:cSld>
  <p:clrMapOvr>
    <a:masterClrMapping/>
  </p:clrMapOvr>
  <p:transition spd="slow">
    <p:cov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33736" y="577451"/>
            <a:ext cx="7776864" cy="576064"/>
          </a:xfrm>
        </p:spPr>
        <p:txBody>
          <a:bodyPr>
            <a:noAutofit/>
          </a:bodyPr>
          <a:lstStyle/>
          <a:p>
            <a:r>
              <a:rPr lang="en-US" sz="3600" dirty="0">
                <a:latin typeface="Times New Roman" panose="02020603050405020304" pitchFamily="18" charset="0"/>
                <a:cs typeface="Times New Roman" panose="02020603050405020304" pitchFamily="18" charset="0"/>
              </a:rPr>
              <a:t>8. </a:t>
            </a:r>
            <a:r>
              <a:rPr lang="el-GR" sz="3600" dirty="0">
                <a:latin typeface="Times New Roman" panose="02020603050405020304" pitchFamily="18" charset="0"/>
                <a:cs typeface="Times New Roman" panose="02020603050405020304" pitchFamily="18" charset="0"/>
              </a:rPr>
              <a:t>Αποτελέσματα - Κύρια ευρήματα </a:t>
            </a:r>
            <a:endParaRPr lang="el-GR" sz="4000" b="1" dirty="0">
              <a:latin typeface="Times New Roman" panose="02020603050405020304" pitchFamily="18" charset="0"/>
              <a:cs typeface="Times New Roman" panose="02020603050405020304" pitchFamily="18" charset="0"/>
            </a:endParaRPr>
          </a:p>
        </p:txBody>
      </p:sp>
      <p:graphicFrame>
        <p:nvGraphicFramePr>
          <p:cNvPr id="6" name="Διάγραμμα 5">
            <a:extLst>
              <a:ext uri="{FF2B5EF4-FFF2-40B4-BE49-F238E27FC236}">
                <a16:creationId xmlns:a16="http://schemas.microsoft.com/office/drawing/2014/main" id="{FDEA5A54-15EF-4D11-A7C5-FC3E2176BA0D}"/>
              </a:ext>
            </a:extLst>
          </p:cNvPr>
          <p:cNvGraphicFramePr/>
          <p:nvPr>
            <p:extLst>
              <p:ext uri="{D42A27DB-BD31-4B8C-83A1-F6EECF244321}">
                <p14:modId xmlns:p14="http://schemas.microsoft.com/office/powerpoint/2010/main" val="2029553089"/>
              </p:ext>
            </p:extLst>
          </p:nvPr>
        </p:nvGraphicFramePr>
        <p:xfrm>
          <a:off x="323528" y="1268760"/>
          <a:ext cx="8820472" cy="50117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351472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graphicEl>
                                              <a:dgm id="{9607B001-CB29-48DF-A15C-B86B85E0C841}"/>
                                            </p:graphicEl>
                                          </p:spTgt>
                                        </p:tgtEl>
                                        <p:attrNameLst>
                                          <p:attrName>style.visibility</p:attrName>
                                        </p:attrNameLst>
                                      </p:cBhvr>
                                      <p:to>
                                        <p:strVal val="visible"/>
                                      </p:to>
                                    </p:set>
                                    <p:animEffect transition="in" filter="fade">
                                      <p:cBhvr>
                                        <p:cTn id="7" dur="1000"/>
                                        <p:tgtEl>
                                          <p:spTgt spid="6">
                                            <p:graphicEl>
                                              <a:dgm id="{9607B001-CB29-48DF-A15C-B86B85E0C841}"/>
                                            </p:graphicEl>
                                          </p:spTgt>
                                        </p:tgtEl>
                                      </p:cBhvr>
                                    </p:animEffect>
                                    <p:anim calcmode="lin" valueType="num">
                                      <p:cBhvr>
                                        <p:cTn id="8" dur="1000" fill="hold"/>
                                        <p:tgtEl>
                                          <p:spTgt spid="6">
                                            <p:graphicEl>
                                              <a:dgm id="{9607B001-CB29-48DF-A15C-B86B85E0C841}"/>
                                            </p:graphicEl>
                                          </p:spTgt>
                                        </p:tgtEl>
                                        <p:attrNameLst>
                                          <p:attrName>ppt_x</p:attrName>
                                        </p:attrNameLst>
                                      </p:cBhvr>
                                      <p:tavLst>
                                        <p:tav tm="0">
                                          <p:val>
                                            <p:strVal val="#ppt_x"/>
                                          </p:val>
                                        </p:tav>
                                        <p:tav tm="100000">
                                          <p:val>
                                            <p:strVal val="#ppt_x"/>
                                          </p:val>
                                        </p:tav>
                                      </p:tavLst>
                                    </p:anim>
                                    <p:anim calcmode="lin" valueType="num">
                                      <p:cBhvr>
                                        <p:cTn id="9" dur="1000" fill="hold"/>
                                        <p:tgtEl>
                                          <p:spTgt spid="6">
                                            <p:graphicEl>
                                              <a:dgm id="{9607B001-CB29-48DF-A15C-B86B85E0C841}"/>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graphicEl>
                                              <a:dgm id="{FB9094D8-149F-453A-B47E-05D232B096E1}"/>
                                            </p:graphicEl>
                                          </p:spTgt>
                                        </p:tgtEl>
                                        <p:attrNameLst>
                                          <p:attrName>style.visibility</p:attrName>
                                        </p:attrNameLst>
                                      </p:cBhvr>
                                      <p:to>
                                        <p:strVal val="visible"/>
                                      </p:to>
                                    </p:set>
                                    <p:animEffect transition="in" filter="fade">
                                      <p:cBhvr>
                                        <p:cTn id="12" dur="1000"/>
                                        <p:tgtEl>
                                          <p:spTgt spid="6">
                                            <p:graphicEl>
                                              <a:dgm id="{FB9094D8-149F-453A-B47E-05D232B096E1}"/>
                                            </p:graphicEl>
                                          </p:spTgt>
                                        </p:tgtEl>
                                      </p:cBhvr>
                                    </p:animEffect>
                                    <p:anim calcmode="lin" valueType="num">
                                      <p:cBhvr>
                                        <p:cTn id="13" dur="1000" fill="hold"/>
                                        <p:tgtEl>
                                          <p:spTgt spid="6">
                                            <p:graphicEl>
                                              <a:dgm id="{FB9094D8-149F-453A-B47E-05D232B096E1}"/>
                                            </p:graphicEl>
                                          </p:spTgt>
                                        </p:tgtEl>
                                        <p:attrNameLst>
                                          <p:attrName>ppt_x</p:attrName>
                                        </p:attrNameLst>
                                      </p:cBhvr>
                                      <p:tavLst>
                                        <p:tav tm="0">
                                          <p:val>
                                            <p:strVal val="#ppt_x"/>
                                          </p:val>
                                        </p:tav>
                                        <p:tav tm="100000">
                                          <p:val>
                                            <p:strVal val="#ppt_x"/>
                                          </p:val>
                                        </p:tav>
                                      </p:tavLst>
                                    </p:anim>
                                    <p:anim calcmode="lin" valueType="num">
                                      <p:cBhvr>
                                        <p:cTn id="14" dur="1000" fill="hold"/>
                                        <p:tgtEl>
                                          <p:spTgt spid="6">
                                            <p:graphicEl>
                                              <a:dgm id="{FB9094D8-149F-453A-B47E-05D232B096E1}"/>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graphicEl>
                                              <a:dgm id="{469D6D30-1273-4785-893A-DA2C381F4278}"/>
                                            </p:graphicEl>
                                          </p:spTgt>
                                        </p:tgtEl>
                                        <p:attrNameLst>
                                          <p:attrName>style.visibility</p:attrName>
                                        </p:attrNameLst>
                                      </p:cBhvr>
                                      <p:to>
                                        <p:strVal val="visible"/>
                                      </p:to>
                                    </p:set>
                                    <p:animEffect transition="in" filter="fade">
                                      <p:cBhvr>
                                        <p:cTn id="19" dur="1000"/>
                                        <p:tgtEl>
                                          <p:spTgt spid="6">
                                            <p:graphicEl>
                                              <a:dgm id="{469D6D30-1273-4785-893A-DA2C381F4278}"/>
                                            </p:graphicEl>
                                          </p:spTgt>
                                        </p:tgtEl>
                                      </p:cBhvr>
                                    </p:animEffect>
                                    <p:anim calcmode="lin" valueType="num">
                                      <p:cBhvr>
                                        <p:cTn id="20" dur="1000" fill="hold"/>
                                        <p:tgtEl>
                                          <p:spTgt spid="6">
                                            <p:graphicEl>
                                              <a:dgm id="{469D6D30-1273-4785-893A-DA2C381F4278}"/>
                                            </p:graphicEl>
                                          </p:spTgt>
                                        </p:tgtEl>
                                        <p:attrNameLst>
                                          <p:attrName>ppt_x</p:attrName>
                                        </p:attrNameLst>
                                      </p:cBhvr>
                                      <p:tavLst>
                                        <p:tav tm="0">
                                          <p:val>
                                            <p:strVal val="#ppt_x"/>
                                          </p:val>
                                        </p:tav>
                                        <p:tav tm="100000">
                                          <p:val>
                                            <p:strVal val="#ppt_x"/>
                                          </p:val>
                                        </p:tav>
                                      </p:tavLst>
                                    </p:anim>
                                    <p:anim calcmode="lin" valueType="num">
                                      <p:cBhvr>
                                        <p:cTn id="21" dur="1000" fill="hold"/>
                                        <p:tgtEl>
                                          <p:spTgt spid="6">
                                            <p:graphicEl>
                                              <a:dgm id="{469D6D30-1273-4785-893A-DA2C381F4278}"/>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6">
                                            <p:graphicEl>
                                              <a:dgm id="{B609B8CB-CDD9-422D-85D5-8F3FC78E833D}"/>
                                            </p:graphicEl>
                                          </p:spTgt>
                                        </p:tgtEl>
                                        <p:attrNameLst>
                                          <p:attrName>style.visibility</p:attrName>
                                        </p:attrNameLst>
                                      </p:cBhvr>
                                      <p:to>
                                        <p:strVal val="visible"/>
                                      </p:to>
                                    </p:set>
                                    <p:animEffect transition="in" filter="fade">
                                      <p:cBhvr>
                                        <p:cTn id="24" dur="1000"/>
                                        <p:tgtEl>
                                          <p:spTgt spid="6">
                                            <p:graphicEl>
                                              <a:dgm id="{B609B8CB-CDD9-422D-85D5-8F3FC78E833D}"/>
                                            </p:graphicEl>
                                          </p:spTgt>
                                        </p:tgtEl>
                                      </p:cBhvr>
                                    </p:animEffect>
                                    <p:anim calcmode="lin" valueType="num">
                                      <p:cBhvr>
                                        <p:cTn id="25" dur="1000" fill="hold"/>
                                        <p:tgtEl>
                                          <p:spTgt spid="6">
                                            <p:graphicEl>
                                              <a:dgm id="{B609B8CB-CDD9-422D-85D5-8F3FC78E833D}"/>
                                            </p:graphicEl>
                                          </p:spTgt>
                                        </p:tgtEl>
                                        <p:attrNameLst>
                                          <p:attrName>ppt_x</p:attrName>
                                        </p:attrNameLst>
                                      </p:cBhvr>
                                      <p:tavLst>
                                        <p:tav tm="0">
                                          <p:val>
                                            <p:strVal val="#ppt_x"/>
                                          </p:val>
                                        </p:tav>
                                        <p:tav tm="100000">
                                          <p:val>
                                            <p:strVal val="#ppt_x"/>
                                          </p:val>
                                        </p:tav>
                                      </p:tavLst>
                                    </p:anim>
                                    <p:anim calcmode="lin" valueType="num">
                                      <p:cBhvr>
                                        <p:cTn id="26" dur="1000" fill="hold"/>
                                        <p:tgtEl>
                                          <p:spTgt spid="6">
                                            <p:graphicEl>
                                              <a:dgm id="{B609B8CB-CDD9-422D-85D5-8F3FC78E833D}"/>
                                            </p:graphic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6">
                                            <p:graphicEl>
                                              <a:dgm id="{D727904B-2F7F-49C9-B966-2FD1BAAACC0A}"/>
                                            </p:graphicEl>
                                          </p:spTgt>
                                        </p:tgtEl>
                                        <p:attrNameLst>
                                          <p:attrName>style.visibility</p:attrName>
                                        </p:attrNameLst>
                                      </p:cBhvr>
                                      <p:to>
                                        <p:strVal val="visible"/>
                                      </p:to>
                                    </p:set>
                                    <p:animEffect transition="in" filter="fade">
                                      <p:cBhvr>
                                        <p:cTn id="29" dur="1000"/>
                                        <p:tgtEl>
                                          <p:spTgt spid="6">
                                            <p:graphicEl>
                                              <a:dgm id="{D727904B-2F7F-49C9-B966-2FD1BAAACC0A}"/>
                                            </p:graphicEl>
                                          </p:spTgt>
                                        </p:tgtEl>
                                      </p:cBhvr>
                                    </p:animEffect>
                                    <p:anim calcmode="lin" valueType="num">
                                      <p:cBhvr>
                                        <p:cTn id="30" dur="1000" fill="hold"/>
                                        <p:tgtEl>
                                          <p:spTgt spid="6">
                                            <p:graphicEl>
                                              <a:dgm id="{D727904B-2F7F-49C9-B966-2FD1BAAACC0A}"/>
                                            </p:graphicEl>
                                          </p:spTgt>
                                        </p:tgtEl>
                                        <p:attrNameLst>
                                          <p:attrName>ppt_x</p:attrName>
                                        </p:attrNameLst>
                                      </p:cBhvr>
                                      <p:tavLst>
                                        <p:tav tm="0">
                                          <p:val>
                                            <p:strVal val="#ppt_x"/>
                                          </p:val>
                                        </p:tav>
                                        <p:tav tm="100000">
                                          <p:val>
                                            <p:strVal val="#ppt_x"/>
                                          </p:val>
                                        </p:tav>
                                      </p:tavLst>
                                    </p:anim>
                                    <p:anim calcmode="lin" valueType="num">
                                      <p:cBhvr>
                                        <p:cTn id="31" dur="1000" fill="hold"/>
                                        <p:tgtEl>
                                          <p:spTgt spid="6">
                                            <p:graphicEl>
                                              <a:dgm id="{D727904B-2F7F-49C9-B966-2FD1BAAACC0A}"/>
                                            </p:graphic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6">
                                            <p:graphicEl>
                                              <a:dgm id="{743AF4DA-012C-4CBC-BDF5-267ABFFFF22B}"/>
                                            </p:graphicEl>
                                          </p:spTgt>
                                        </p:tgtEl>
                                        <p:attrNameLst>
                                          <p:attrName>style.visibility</p:attrName>
                                        </p:attrNameLst>
                                      </p:cBhvr>
                                      <p:to>
                                        <p:strVal val="visible"/>
                                      </p:to>
                                    </p:set>
                                    <p:animEffect transition="in" filter="fade">
                                      <p:cBhvr>
                                        <p:cTn id="36" dur="1000"/>
                                        <p:tgtEl>
                                          <p:spTgt spid="6">
                                            <p:graphicEl>
                                              <a:dgm id="{743AF4DA-012C-4CBC-BDF5-267ABFFFF22B}"/>
                                            </p:graphicEl>
                                          </p:spTgt>
                                        </p:tgtEl>
                                      </p:cBhvr>
                                    </p:animEffect>
                                    <p:anim calcmode="lin" valueType="num">
                                      <p:cBhvr>
                                        <p:cTn id="37" dur="1000" fill="hold"/>
                                        <p:tgtEl>
                                          <p:spTgt spid="6">
                                            <p:graphicEl>
                                              <a:dgm id="{743AF4DA-012C-4CBC-BDF5-267ABFFFF22B}"/>
                                            </p:graphicEl>
                                          </p:spTgt>
                                        </p:tgtEl>
                                        <p:attrNameLst>
                                          <p:attrName>ppt_x</p:attrName>
                                        </p:attrNameLst>
                                      </p:cBhvr>
                                      <p:tavLst>
                                        <p:tav tm="0">
                                          <p:val>
                                            <p:strVal val="#ppt_x"/>
                                          </p:val>
                                        </p:tav>
                                        <p:tav tm="100000">
                                          <p:val>
                                            <p:strVal val="#ppt_x"/>
                                          </p:val>
                                        </p:tav>
                                      </p:tavLst>
                                    </p:anim>
                                    <p:anim calcmode="lin" valueType="num">
                                      <p:cBhvr>
                                        <p:cTn id="38" dur="1000" fill="hold"/>
                                        <p:tgtEl>
                                          <p:spTgt spid="6">
                                            <p:graphicEl>
                                              <a:dgm id="{743AF4DA-012C-4CBC-BDF5-267ABFFFF22B}"/>
                                            </p:graphic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6">
                                            <p:graphicEl>
                                              <a:dgm id="{98C5977B-27E6-47F9-B35A-E869EFA53918}"/>
                                            </p:graphicEl>
                                          </p:spTgt>
                                        </p:tgtEl>
                                        <p:attrNameLst>
                                          <p:attrName>style.visibility</p:attrName>
                                        </p:attrNameLst>
                                      </p:cBhvr>
                                      <p:to>
                                        <p:strVal val="visible"/>
                                      </p:to>
                                    </p:set>
                                    <p:animEffect transition="in" filter="fade">
                                      <p:cBhvr>
                                        <p:cTn id="41" dur="1000"/>
                                        <p:tgtEl>
                                          <p:spTgt spid="6">
                                            <p:graphicEl>
                                              <a:dgm id="{98C5977B-27E6-47F9-B35A-E869EFA53918}"/>
                                            </p:graphicEl>
                                          </p:spTgt>
                                        </p:tgtEl>
                                      </p:cBhvr>
                                    </p:animEffect>
                                    <p:anim calcmode="lin" valueType="num">
                                      <p:cBhvr>
                                        <p:cTn id="42" dur="1000" fill="hold"/>
                                        <p:tgtEl>
                                          <p:spTgt spid="6">
                                            <p:graphicEl>
                                              <a:dgm id="{98C5977B-27E6-47F9-B35A-E869EFA53918}"/>
                                            </p:graphicEl>
                                          </p:spTgt>
                                        </p:tgtEl>
                                        <p:attrNameLst>
                                          <p:attrName>ppt_x</p:attrName>
                                        </p:attrNameLst>
                                      </p:cBhvr>
                                      <p:tavLst>
                                        <p:tav tm="0">
                                          <p:val>
                                            <p:strVal val="#ppt_x"/>
                                          </p:val>
                                        </p:tav>
                                        <p:tav tm="100000">
                                          <p:val>
                                            <p:strVal val="#ppt_x"/>
                                          </p:val>
                                        </p:tav>
                                      </p:tavLst>
                                    </p:anim>
                                    <p:anim calcmode="lin" valueType="num">
                                      <p:cBhvr>
                                        <p:cTn id="43" dur="1000" fill="hold"/>
                                        <p:tgtEl>
                                          <p:spTgt spid="6">
                                            <p:graphicEl>
                                              <a:dgm id="{98C5977B-27E6-47F9-B35A-E869EFA53918}"/>
                                            </p:graphic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6">
                                            <p:graphicEl>
                                              <a:dgm id="{1150B2B6-AD0B-4693-B267-F945FD56FA8D}"/>
                                            </p:graphicEl>
                                          </p:spTgt>
                                        </p:tgtEl>
                                        <p:attrNameLst>
                                          <p:attrName>style.visibility</p:attrName>
                                        </p:attrNameLst>
                                      </p:cBhvr>
                                      <p:to>
                                        <p:strVal val="visible"/>
                                      </p:to>
                                    </p:set>
                                    <p:animEffect transition="in" filter="fade">
                                      <p:cBhvr>
                                        <p:cTn id="46" dur="1000"/>
                                        <p:tgtEl>
                                          <p:spTgt spid="6">
                                            <p:graphicEl>
                                              <a:dgm id="{1150B2B6-AD0B-4693-B267-F945FD56FA8D}"/>
                                            </p:graphicEl>
                                          </p:spTgt>
                                        </p:tgtEl>
                                      </p:cBhvr>
                                    </p:animEffect>
                                    <p:anim calcmode="lin" valueType="num">
                                      <p:cBhvr>
                                        <p:cTn id="47" dur="1000" fill="hold"/>
                                        <p:tgtEl>
                                          <p:spTgt spid="6">
                                            <p:graphicEl>
                                              <a:dgm id="{1150B2B6-AD0B-4693-B267-F945FD56FA8D}"/>
                                            </p:graphicEl>
                                          </p:spTgt>
                                        </p:tgtEl>
                                        <p:attrNameLst>
                                          <p:attrName>ppt_x</p:attrName>
                                        </p:attrNameLst>
                                      </p:cBhvr>
                                      <p:tavLst>
                                        <p:tav tm="0">
                                          <p:val>
                                            <p:strVal val="#ppt_x"/>
                                          </p:val>
                                        </p:tav>
                                        <p:tav tm="100000">
                                          <p:val>
                                            <p:strVal val="#ppt_x"/>
                                          </p:val>
                                        </p:tav>
                                      </p:tavLst>
                                    </p:anim>
                                    <p:anim calcmode="lin" valueType="num">
                                      <p:cBhvr>
                                        <p:cTn id="48" dur="1000" fill="hold"/>
                                        <p:tgtEl>
                                          <p:spTgt spid="6">
                                            <p:graphicEl>
                                              <a:dgm id="{1150B2B6-AD0B-4693-B267-F945FD56FA8D}"/>
                                            </p:graphic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6">
                                            <p:graphicEl>
                                              <a:dgm id="{71F786E8-630F-432C-AE74-8BD21E493906}"/>
                                            </p:graphicEl>
                                          </p:spTgt>
                                        </p:tgtEl>
                                        <p:attrNameLst>
                                          <p:attrName>style.visibility</p:attrName>
                                        </p:attrNameLst>
                                      </p:cBhvr>
                                      <p:to>
                                        <p:strVal val="visible"/>
                                      </p:to>
                                    </p:set>
                                    <p:animEffect transition="in" filter="fade">
                                      <p:cBhvr>
                                        <p:cTn id="53" dur="1000"/>
                                        <p:tgtEl>
                                          <p:spTgt spid="6">
                                            <p:graphicEl>
                                              <a:dgm id="{71F786E8-630F-432C-AE74-8BD21E493906}"/>
                                            </p:graphicEl>
                                          </p:spTgt>
                                        </p:tgtEl>
                                      </p:cBhvr>
                                    </p:animEffect>
                                    <p:anim calcmode="lin" valueType="num">
                                      <p:cBhvr>
                                        <p:cTn id="54" dur="1000" fill="hold"/>
                                        <p:tgtEl>
                                          <p:spTgt spid="6">
                                            <p:graphicEl>
                                              <a:dgm id="{71F786E8-630F-432C-AE74-8BD21E493906}"/>
                                            </p:graphicEl>
                                          </p:spTgt>
                                        </p:tgtEl>
                                        <p:attrNameLst>
                                          <p:attrName>ppt_x</p:attrName>
                                        </p:attrNameLst>
                                      </p:cBhvr>
                                      <p:tavLst>
                                        <p:tav tm="0">
                                          <p:val>
                                            <p:strVal val="#ppt_x"/>
                                          </p:val>
                                        </p:tav>
                                        <p:tav tm="100000">
                                          <p:val>
                                            <p:strVal val="#ppt_x"/>
                                          </p:val>
                                        </p:tav>
                                      </p:tavLst>
                                    </p:anim>
                                    <p:anim calcmode="lin" valueType="num">
                                      <p:cBhvr>
                                        <p:cTn id="55" dur="1000" fill="hold"/>
                                        <p:tgtEl>
                                          <p:spTgt spid="6">
                                            <p:graphicEl>
                                              <a:dgm id="{71F786E8-630F-432C-AE74-8BD21E493906}"/>
                                            </p:graphic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6">
                                            <p:graphicEl>
                                              <a:dgm id="{47D5B863-514F-48AF-8C84-DEA7E19701A1}"/>
                                            </p:graphicEl>
                                          </p:spTgt>
                                        </p:tgtEl>
                                        <p:attrNameLst>
                                          <p:attrName>style.visibility</p:attrName>
                                        </p:attrNameLst>
                                      </p:cBhvr>
                                      <p:to>
                                        <p:strVal val="visible"/>
                                      </p:to>
                                    </p:set>
                                    <p:animEffect transition="in" filter="fade">
                                      <p:cBhvr>
                                        <p:cTn id="58" dur="1000"/>
                                        <p:tgtEl>
                                          <p:spTgt spid="6">
                                            <p:graphicEl>
                                              <a:dgm id="{47D5B863-514F-48AF-8C84-DEA7E19701A1}"/>
                                            </p:graphicEl>
                                          </p:spTgt>
                                        </p:tgtEl>
                                      </p:cBhvr>
                                    </p:animEffect>
                                    <p:anim calcmode="lin" valueType="num">
                                      <p:cBhvr>
                                        <p:cTn id="59" dur="1000" fill="hold"/>
                                        <p:tgtEl>
                                          <p:spTgt spid="6">
                                            <p:graphicEl>
                                              <a:dgm id="{47D5B863-514F-48AF-8C84-DEA7E19701A1}"/>
                                            </p:graphicEl>
                                          </p:spTgt>
                                        </p:tgtEl>
                                        <p:attrNameLst>
                                          <p:attrName>ppt_x</p:attrName>
                                        </p:attrNameLst>
                                      </p:cBhvr>
                                      <p:tavLst>
                                        <p:tav tm="0">
                                          <p:val>
                                            <p:strVal val="#ppt_x"/>
                                          </p:val>
                                        </p:tav>
                                        <p:tav tm="100000">
                                          <p:val>
                                            <p:strVal val="#ppt_x"/>
                                          </p:val>
                                        </p:tav>
                                      </p:tavLst>
                                    </p:anim>
                                    <p:anim calcmode="lin" valueType="num">
                                      <p:cBhvr>
                                        <p:cTn id="60" dur="1000" fill="hold"/>
                                        <p:tgtEl>
                                          <p:spTgt spid="6">
                                            <p:graphicEl>
                                              <a:dgm id="{47D5B863-514F-48AF-8C84-DEA7E19701A1}"/>
                                            </p:graphicEl>
                                          </p:spTgt>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6">
                                            <p:graphicEl>
                                              <a:dgm id="{622831B4-AE88-42B3-9725-5F7F48E04A28}"/>
                                            </p:graphicEl>
                                          </p:spTgt>
                                        </p:tgtEl>
                                        <p:attrNameLst>
                                          <p:attrName>style.visibility</p:attrName>
                                        </p:attrNameLst>
                                      </p:cBhvr>
                                      <p:to>
                                        <p:strVal val="visible"/>
                                      </p:to>
                                    </p:set>
                                    <p:animEffect transition="in" filter="fade">
                                      <p:cBhvr>
                                        <p:cTn id="63" dur="1000"/>
                                        <p:tgtEl>
                                          <p:spTgt spid="6">
                                            <p:graphicEl>
                                              <a:dgm id="{622831B4-AE88-42B3-9725-5F7F48E04A28}"/>
                                            </p:graphicEl>
                                          </p:spTgt>
                                        </p:tgtEl>
                                      </p:cBhvr>
                                    </p:animEffect>
                                    <p:anim calcmode="lin" valueType="num">
                                      <p:cBhvr>
                                        <p:cTn id="64" dur="1000" fill="hold"/>
                                        <p:tgtEl>
                                          <p:spTgt spid="6">
                                            <p:graphicEl>
                                              <a:dgm id="{622831B4-AE88-42B3-9725-5F7F48E04A28}"/>
                                            </p:graphicEl>
                                          </p:spTgt>
                                        </p:tgtEl>
                                        <p:attrNameLst>
                                          <p:attrName>ppt_x</p:attrName>
                                        </p:attrNameLst>
                                      </p:cBhvr>
                                      <p:tavLst>
                                        <p:tav tm="0">
                                          <p:val>
                                            <p:strVal val="#ppt_x"/>
                                          </p:val>
                                        </p:tav>
                                        <p:tav tm="100000">
                                          <p:val>
                                            <p:strVal val="#ppt_x"/>
                                          </p:val>
                                        </p:tav>
                                      </p:tavLst>
                                    </p:anim>
                                    <p:anim calcmode="lin" valueType="num">
                                      <p:cBhvr>
                                        <p:cTn id="65" dur="1000" fill="hold"/>
                                        <p:tgtEl>
                                          <p:spTgt spid="6">
                                            <p:graphicEl>
                                              <a:dgm id="{622831B4-AE88-42B3-9725-5F7F48E04A28}"/>
                                            </p:graphic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6">
                                            <p:graphicEl>
                                              <a:dgm id="{435D866C-DD99-411E-B432-5F8879734BCE}"/>
                                            </p:graphicEl>
                                          </p:spTgt>
                                        </p:tgtEl>
                                        <p:attrNameLst>
                                          <p:attrName>style.visibility</p:attrName>
                                        </p:attrNameLst>
                                      </p:cBhvr>
                                      <p:to>
                                        <p:strVal val="visible"/>
                                      </p:to>
                                    </p:set>
                                    <p:animEffect transition="in" filter="fade">
                                      <p:cBhvr>
                                        <p:cTn id="70" dur="1000"/>
                                        <p:tgtEl>
                                          <p:spTgt spid="6">
                                            <p:graphicEl>
                                              <a:dgm id="{435D866C-DD99-411E-B432-5F8879734BCE}"/>
                                            </p:graphicEl>
                                          </p:spTgt>
                                        </p:tgtEl>
                                      </p:cBhvr>
                                    </p:animEffect>
                                    <p:anim calcmode="lin" valueType="num">
                                      <p:cBhvr>
                                        <p:cTn id="71" dur="1000" fill="hold"/>
                                        <p:tgtEl>
                                          <p:spTgt spid="6">
                                            <p:graphicEl>
                                              <a:dgm id="{435D866C-DD99-411E-B432-5F8879734BCE}"/>
                                            </p:graphicEl>
                                          </p:spTgt>
                                        </p:tgtEl>
                                        <p:attrNameLst>
                                          <p:attrName>ppt_x</p:attrName>
                                        </p:attrNameLst>
                                      </p:cBhvr>
                                      <p:tavLst>
                                        <p:tav tm="0">
                                          <p:val>
                                            <p:strVal val="#ppt_x"/>
                                          </p:val>
                                        </p:tav>
                                        <p:tav tm="100000">
                                          <p:val>
                                            <p:strVal val="#ppt_x"/>
                                          </p:val>
                                        </p:tav>
                                      </p:tavLst>
                                    </p:anim>
                                    <p:anim calcmode="lin" valueType="num">
                                      <p:cBhvr>
                                        <p:cTn id="72" dur="1000" fill="hold"/>
                                        <p:tgtEl>
                                          <p:spTgt spid="6">
                                            <p:graphicEl>
                                              <a:dgm id="{435D866C-DD99-411E-B432-5F8879734BCE}"/>
                                            </p:graphicEl>
                                          </p:spTgt>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6">
                                            <p:graphicEl>
                                              <a:dgm id="{A3636D89-D0BA-427D-9EAB-A17EB1036752}"/>
                                            </p:graphicEl>
                                          </p:spTgt>
                                        </p:tgtEl>
                                        <p:attrNameLst>
                                          <p:attrName>style.visibility</p:attrName>
                                        </p:attrNameLst>
                                      </p:cBhvr>
                                      <p:to>
                                        <p:strVal val="visible"/>
                                      </p:to>
                                    </p:set>
                                    <p:animEffect transition="in" filter="fade">
                                      <p:cBhvr>
                                        <p:cTn id="75" dur="1000"/>
                                        <p:tgtEl>
                                          <p:spTgt spid="6">
                                            <p:graphicEl>
                                              <a:dgm id="{A3636D89-D0BA-427D-9EAB-A17EB1036752}"/>
                                            </p:graphicEl>
                                          </p:spTgt>
                                        </p:tgtEl>
                                      </p:cBhvr>
                                    </p:animEffect>
                                    <p:anim calcmode="lin" valueType="num">
                                      <p:cBhvr>
                                        <p:cTn id="76" dur="1000" fill="hold"/>
                                        <p:tgtEl>
                                          <p:spTgt spid="6">
                                            <p:graphicEl>
                                              <a:dgm id="{A3636D89-D0BA-427D-9EAB-A17EB1036752}"/>
                                            </p:graphicEl>
                                          </p:spTgt>
                                        </p:tgtEl>
                                        <p:attrNameLst>
                                          <p:attrName>ppt_x</p:attrName>
                                        </p:attrNameLst>
                                      </p:cBhvr>
                                      <p:tavLst>
                                        <p:tav tm="0">
                                          <p:val>
                                            <p:strVal val="#ppt_x"/>
                                          </p:val>
                                        </p:tav>
                                        <p:tav tm="100000">
                                          <p:val>
                                            <p:strVal val="#ppt_x"/>
                                          </p:val>
                                        </p:tav>
                                      </p:tavLst>
                                    </p:anim>
                                    <p:anim calcmode="lin" valueType="num">
                                      <p:cBhvr>
                                        <p:cTn id="77" dur="1000" fill="hold"/>
                                        <p:tgtEl>
                                          <p:spTgt spid="6">
                                            <p:graphicEl>
                                              <a:dgm id="{A3636D89-D0BA-427D-9EAB-A17EB1036752}"/>
                                            </p:graphic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6">
                                            <p:graphicEl>
                                              <a:dgm id="{D3555ACB-0059-47E2-B8F5-E46A628EE651}"/>
                                            </p:graphicEl>
                                          </p:spTgt>
                                        </p:tgtEl>
                                        <p:attrNameLst>
                                          <p:attrName>style.visibility</p:attrName>
                                        </p:attrNameLst>
                                      </p:cBhvr>
                                      <p:to>
                                        <p:strVal val="visible"/>
                                      </p:to>
                                    </p:set>
                                    <p:animEffect transition="in" filter="fade">
                                      <p:cBhvr>
                                        <p:cTn id="80" dur="1000"/>
                                        <p:tgtEl>
                                          <p:spTgt spid="6">
                                            <p:graphicEl>
                                              <a:dgm id="{D3555ACB-0059-47E2-B8F5-E46A628EE651}"/>
                                            </p:graphicEl>
                                          </p:spTgt>
                                        </p:tgtEl>
                                      </p:cBhvr>
                                    </p:animEffect>
                                    <p:anim calcmode="lin" valueType="num">
                                      <p:cBhvr>
                                        <p:cTn id="81" dur="1000" fill="hold"/>
                                        <p:tgtEl>
                                          <p:spTgt spid="6">
                                            <p:graphicEl>
                                              <a:dgm id="{D3555ACB-0059-47E2-B8F5-E46A628EE651}"/>
                                            </p:graphicEl>
                                          </p:spTgt>
                                        </p:tgtEl>
                                        <p:attrNameLst>
                                          <p:attrName>ppt_x</p:attrName>
                                        </p:attrNameLst>
                                      </p:cBhvr>
                                      <p:tavLst>
                                        <p:tav tm="0">
                                          <p:val>
                                            <p:strVal val="#ppt_x"/>
                                          </p:val>
                                        </p:tav>
                                        <p:tav tm="100000">
                                          <p:val>
                                            <p:strVal val="#ppt_x"/>
                                          </p:val>
                                        </p:tav>
                                      </p:tavLst>
                                    </p:anim>
                                    <p:anim calcmode="lin" valueType="num">
                                      <p:cBhvr>
                                        <p:cTn id="82" dur="1000" fill="hold"/>
                                        <p:tgtEl>
                                          <p:spTgt spid="6">
                                            <p:graphicEl>
                                              <a:dgm id="{D3555ACB-0059-47E2-B8F5-E46A628EE651}"/>
                                            </p:graphic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6">
                                            <p:graphicEl>
                                              <a:dgm id="{8A1BDB47-F246-40A3-B280-4C3F862F46F7}"/>
                                            </p:graphicEl>
                                          </p:spTgt>
                                        </p:tgtEl>
                                        <p:attrNameLst>
                                          <p:attrName>style.visibility</p:attrName>
                                        </p:attrNameLst>
                                      </p:cBhvr>
                                      <p:to>
                                        <p:strVal val="visible"/>
                                      </p:to>
                                    </p:set>
                                    <p:animEffect transition="in" filter="fade">
                                      <p:cBhvr>
                                        <p:cTn id="87" dur="1000"/>
                                        <p:tgtEl>
                                          <p:spTgt spid="6">
                                            <p:graphicEl>
                                              <a:dgm id="{8A1BDB47-F246-40A3-B280-4C3F862F46F7}"/>
                                            </p:graphicEl>
                                          </p:spTgt>
                                        </p:tgtEl>
                                      </p:cBhvr>
                                    </p:animEffect>
                                    <p:anim calcmode="lin" valueType="num">
                                      <p:cBhvr>
                                        <p:cTn id="88" dur="1000" fill="hold"/>
                                        <p:tgtEl>
                                          <p:spTgt spid="6">
                                            <p:graphicEl>
                                              <a:dgm id="{8A1BDB47-F246-40A3-B280-4C3F862F46F7}"/>
                                            </p:graphicEl>
                                          </p:spTgt>
                                        </p:tgtEl>
                                        <p:attrNameLst>
                                          <p:attrName>ppt_x</p:attrName>
                                        </p:attrNameLst>
                                      </p:cBhvr>
                                      <p:tavLst>
                                        <p:tav tm="0">
                                          <p:val>
                                            <p:strVal val="#ppt_x"/>
                                          </p:val>
                                        </p:tav>
                                        <p:tav tm="100000">
                                          <p:val>
                                            <p:strVal val="#ppt_x"/>
                                          </p:val>
                                        </p:tav>
                                      </p:tavLst>
                                    </p:anim>
                                    <p:anim calcmode="lin" valueType="num">
                                      <p:cBhvr>
                                        <p:cTn id="89" dur="1000" fill="hold"/>
                                        <p:tgtEl>
                                          <p:spTgt spid="6">
                                            <p:graphicEl>
                                              <a:dgm id="{8A1BDB47-F246-40A3-B280-4C3F862F46F7}"/>
                                            </p:graphicEl>
                                          </p:spTgt>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6">
                                            <p:graphicEl>
                                              <a:dgm id="{7E3984E1-2FE8-4D12-BDC3-1ABD49F34271}"/>
                                            </p:graphicEl>
                                          </p:spTgt>
                                        </p:tgtEl>
                                        <p:attrNameLst>
                                          <p:attrName>style.visibility</p:attrName>
                                        </p:attrNameLst>
                                      </p:cBhvr>
                                      <p:to>
                                        <p:strVal val="visible"/>
                                      </p:to>
                                    </p:set>
                                    <p:animEffect transition="in" filter="fade">
                                      <p:cBhvr>
                                        <p:cTn id="92" dur="1000"/>
                                        <p:tgtEl>
                                          <p:spTgt spid="6">
                                            <p:graphicEl>
                                              <a:dgm id="{7E3984E1-2FE8-4D12-BDC3-1ABD49F34271}"/>
                                            </p:graphicEl>
                                          </p:spTgt>
                                        </p:tgtEl>
                                      </p:cBhvr>
                                    </p:animEffect>
                                    <p:anim calcmode="lin" valueType="num">
                                      <p:cBhvr>
                                        <p:cTn id="93" dur="1000" fill="hold"/>
                                        <p:tgtEl>
                                          <p:spTgt spid="6">
                                            <p:graphicEl>
                                              <a:dgm id="{7E3984E1-2FE8-4D12-BDC3-1ABD49F34271}"/>
                                            </p:graphicEl>
                                          </p:spTgt>
                                        </p:tgtEl>
                                        <p:attrNameLst>
                                          <p:attrName>ppt_x</p:attrName>
                                        </p:attrNameLst>
                                      </p:cBhvr>
                                      <p:tavLst>
                                        <p:tav tm="0">
                                          <p:val>
                                            <p:strVal val="#ppt_x"/>
                                          </p:val>
                                        </p:tav>
                                        <p:tav tm="100000">
                                          <p:val>
                                            <p:strVal val="#ppt_x"/>
                                          </p:val>
                                        </p:tav>
                                      </p:tavLst>
                                    </p:anim>
                                    <p:anim calcmode="lin" valueType="num">
                                      <p:cBhvr>
                                        <p:cTn id="94" dur="1000" fill="hold"/>
                                        <p:tgtEl>
                                          <p:spTgt spid="6">
                                            <p:graphicEl>
                                              <a:dgm id="{7E3984E1-2FE8-4D12-BDC3-1ABD49F34271}"/>
                                            </p:graphicEl>
                                          </p:spTgt>
                                        </p:tgtEl>
                                        <p:attrNameLst>
                                          <p:attrName>ppt_y</p:attrName>
                                        </p:attrNameLst>
                                      </p:cBhvr>
                                      <p:tavLst>
                                        <p:tav tm="0">
                                          <p:val>
                                            <p:strVal val="#ppt_y+.1"/>
                                          </p:val>
                                        </p:tav>
                                        <p:tav tm="100000">
                                          <p:val>
                                            <p:strVal val="#ppt_y"/>
                                          </p:val>
                                        </p:tav>
                                      </p:tavLst>
                                    </p:anim>
                                  </p:childTnLst>
                                </p:cTn>
                              </p:par>
                              <p:par>
                                <p:cTn id="95" presetID="42" presetClass="entr" presetSubtype="0" fill="hold" grpId="0" nodeType="withEffect">
                                  <p:stCondLst>
                                    <p:cond delay="0"/>
                                  </p:stCondLst>
                                  <p:childTnLst>
                                    <p:set>
                                      <p:cBhvr>
                                        <p:cTn id="96" dur="1" fill="hold">
                                          <p:stCondLst>
                                            <p:cond delay="0"/>
                                          </p:stCondLst>
                                        </p:cTn>
                                        <p:tgtEl>
                                          <p:spTgt spid="6">
                                            <p:graphicEl>
                                              <a:dgm id="{2E91E1E3-8931-4264-A6AC-765B45984AA3}"/>
                                            </p:graphicEl>
                                          </p:spTgt>
                                        </p:tgtEl>
                                        <p:attrNameLst>
                                          <p:attrName>style.visibility</p:attrName>
                                        </p:attrNameLst>
                                      </p:cBhvr>
                                      <p:to>
                                        <p:strVal val="visible"/>
                                      </p:to>
                                    </p:set>
                                    <p:animEffect transition="in" filter="fade">
                                      <p:cBhvr>
                                        <p:cTn id="97" dur="1000"/>
                                        <p:tgtEl>
                                          <p:spTgt spid="6">
                                            <p:graphicEl>
                                              <a:dgm id="{2E91E1E3-8931-4264-A6AC-765B45984AA3}"/>
                                            </p:graphicEl>
                                          </p:spTgt>
                                        </p:tgtEl>
                                      </p:cBhvr>
                                    </p:animEffect>
                                    <p:anim calcmode="lin" valueType="num">
                                      <p:cBhvr>
                                        <p:cTn id="98" dur="1000" fill="hold"/>
                                        <p:tgtEl>
                                          <p:spTgt spid="6">
                                            <p:graphicEl>
                                              <a:dgm id="{2E91E1E3-8931-4264-A6AC-765B45984AA3}"/>
                                            </p:graphicEl>
                                          </p:spTgt>
                                        </p:tgtEl>
                                        <p:attrNameLst>
                                          <p:attrName>ppt_x</p:attrName>
                                        </p:attrNameLst>
                                      </p:cBhvr>
                                      <p:tavLst>
                                        <p:tav tm="0">
                                          <p:val>
                                            <p:strVal val="#ppt_x"/>
                                          </p:val>
                                        </p:tav>
                                        <p:tav tm="100000">
                                          <p:val>
                                            <p:strVal val="#ppt_x"/>
                                          </p:val>
                                        </p:tav>
                                      </p:tavLst>
                                    </p:anim>
                                    <p:anim calcmode="lin" valueType="num">
                                      <p:cBhvr>
                                        <p:cTn id="99" dur="1000" fill="hold"/>
                                        <p:tgtEl>
                                          <p:spTgt spid="6">
                                            <p:graphicEl>
                                              <a:dgm id="{2E91E1E3-8931-4264-A6AC-765B45984AA3}"/>
                                            </p:graphicEl>
                                          </p:spTgt>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6">
                                            <p:graphicEl>
                                              <a:dgm id="{D9F7B40A-0A8D-42DD-8B05-99DD269787C3}"/>
                                            </p:graphicEl>
                                          </p:spTgt>
                                        </p:tgtEl>
                                        <p:attrNameLst>
                                          <p:attrName>style.visibility</p:attrName>
                                        </p:attrNameLst>
                                      </p:cBhvr>
                                      <p:to>
                                        <p:strVal val="visible"/>
                                      </p:to>
                                    </p:set>
                                    <p:animEffect transition="in" filter="fade">
                                      <p:cBhvr>
                                        <p:cTn id="104" dur="1000"/>
                                        <p:tgtEl>
                                          <p:spTgt spid="6">
                                            <p:graphicEl>
                                              <a:dgm id="{D9F7B40A-0A8D-42DD-8B05-99DD269787C3}"/>
                                            </p:graphicEl>
                                          </p:spTgt>
                                        </p:tgtEl>
                                      </p:cBhvr>
                                    </p:animEffect>
                                    <p:anim calcmode="lin" valueType="num">
                                      <p:cBhvr>
                                        <p:cTn id="105" dur="1000" fill="hold"/>
                                        <p:tgtEl>
                                          <p:spTgt spid="6">
                                            <p:graphicEl>
                                              <a:dgm id="{D9F7B40A-0A8D-42DD-8B05-99DD269787C3}"/>
                                            </p:graphicEl>
                                          </p:spTgt>
                                        </p:tgtEl>
                                        <p:attrNameLst>
                                          <p:attrName>ppt_x</p:attrName>
                                        </p:attrNameLst>
                                      </p:cBhvr>
                                      <p:tavLst>
                                        <p:tav tm="0">
                                          <p:val>
                                            <p:strVal val="#ppt_x"/>
                                          </p:val>
                                        </p:tav>
                                        <p:tav tm="100000">
                                          <p:val>
                                            <p:strVal val="#ppt_x"/>
                                          </p:val>
                                        </p:tav>
                                      </p:tavLst>
                                    </p:anim>
                                    <p:anim calcmode="lin" valueType="num">
                                      <p:cBhvr>
                                        <p:cTn id="106" dur="1000" fill="hold"/>
                                        <p:tgtEl>
                                          <p:spTgt spid="6">
                                            <p:graphicEl>
                                              <a:dgm id="{D9F7B40A-0A8D-42DD-8B05-99DD269787C3}"/>
                                            </p:graphicEl>
                                          </p:spTgt>
                                        </p:tgtEl>
                                        <p:attrNameLst>
                                          <p:attrName>ppt_y</p:attrName>
                                        </p:attrNameLst>
                                      </p:cBhvr>
                                      <p:tavLst>
                                        <p:tav tm="0">
                                          <p:val>
                                            <p:strVal val="#ppt_y+.1"/>
                                          </p:val>
                                        </p:tav>
                                        <p:tav tm="100000">
                                          <p:val>
                                            <p:strVal val="#ppt_y"/>
                                          </p:val>
                                        </p:tav>
                                      </p:tavLst>
                                    </p:anim>
                                  </p:childTnLst>
                                </p:cTn>
                              </p:par>
                              <p:par>
                                <p:cTn id="107" presetID="42" presetClass="entr" presetSubtype="0" fill="hold" grpId="0" nodeType="withEffect">
                                  <p:stCondLst>
                                    <p:cond delay="0"/>
                                  </p:stCondLst>
                                  <p:childTnLst>
                                    <p:set>
                                      <p:cBhvr>
                                        <p:cTn id="108" dur="1" fill="hold">
                                          <p:stCondLst>
                                            <p:cond delay="0"/>
                                          </p:stCondLst>
                                        </p:cTn>
                                        <p:tgtEl>
                                          <p:spTgt spid="6">
                                            <p:graphicEl>
                                              <a:dgm id="{A22346A3-3101-4733-803C-EFDEB9B60226}"/>
                                            </p:graphicEl>
                                          </p:spTgt>
                                        </p:tgtEl>
                                        <p:attrNameLst>
                                          <p:attrName>style.visibility</p:attrName>
                                        </p:attrNameLst>
                                      </p:cBhvr>
                                      <p:to>
                                        <p:strVal val="visible"/>
                                      </p:to>
                                    </p:set>
                                    <p:animEffect transition="in" filter="fade">
                                      <p:cBhvr>
                                        <p:cTn id="109" dur="1000"/>
                                        <p:tgtEl>
                                          <p:spTgt spid="6">
                                            <p:graphicEl>
                                              <a:dgm id="{A22346A3-3101-4733-803C-EFDEB9B60226}"/>
                                            </p:graphicEl>
                                          </p:spTgt>
                                        </p:tgtEl>
                                      </p:cBhvr>
                                    </p:animEffect>
                                    <p:anim calcmode="lin" valueType="num">
                                      <p:cBhvr>
                                        <p:cTn id="110" dur="1000" fill="hold"/>
                                        <p:tgtEl>
                                          <p:spTgt spid="6">
                                            <p:graphicEl>
                                              <a:dgm id="{A22346A3-3101-4733-803C-EFDEB9B60226}"/>
                                            </p:graphicEl>
                                          </p:spTgt>
                                        </p:tgtEl>
                                        <p:attrNameLst>
                                          <p:attrName>ppt_x</p:attrName>
                                        </p:attrNameLst>
                                      </p:cBhvr>
                                      <p:tavLst>
                                        <p:tav tm="0">
                                          <p:val>
                                            <p:strVal val="#ppt_x"/>
                                          </p:val>
                                        </p:tav>
                                        <p:tav tm="100000">
                                          <p:val>
                                            <p:strVal val="#ppt_x"/>
                                          </p:val>
                                        </p:tav>
                                      </p:tavLst>
                                    </p:anim>
                                    <p:anim calcmode="lin" valueType="num">
                                      <p:cBhvr>
                                        <p:cTn id="111" dur="1000" fill="hold"/>
                                        <p:tgtEl>
                                          <p:spTgt spid="6">
                                            <p:graphicEl>
                                              <a:dgm id="{A22346A3-3101-4733-803C-EFDEB9B60226}"/>
                                            </p:graphicEl>
                                          </p:spTgt>
                                        </p:tgtEl>
                                        <p:attrNameLst>
                                          <p:attrName>ppt_y</p:attrName>
                                        </p:attrNameLst>
                                      </p:cBhvr>
                                      <p:tavLst>
                                        <p:tav tm="0">
                                          <p:val>
                                            <p:strVal val="#ppt_y+.1"/>
                                          </p:val>
                                        </p:tav>
                                        <p:tav tm="100000">
                                          <p:val>
                                            <p:strVal val="#ppt_y"/>
                                          </p:val>
                                        </p:tav>
                                      </p:tavLst>
                                    </p:anim>
                                  </p:childTnLst>
                                </p:cTn>
                              </p:par>
                              <p:par>
                                <p:cTn id="112" presetID="42" presetClass="entr" presetSubtype="0" fill="hold" grpId="0" nodeType="withEffect">
                                  <p:stCondLst>
                                    <p:cond delay="0"/>
                                  </p:stCondLst>
                                  <p:childTnLst>
                                    <p:set>
                                      <p:cBhvr>
                                        <p:cTn id="113" dur="1" fill="hold">
                                          <p:stCondLst>
                                            <p:cond delay="0"/>
                                          </p:stCondLst>
                                        </p:cTn>
                                        <p:tgtEl>
                                          <p:spTgt spid="6">
                                            <p:graphicEl>
                                              <a:dgm id="{C7060155-CC68-4246-A77C-24626A9CBE97}"/>
                                            </p:graphicEl>
                                          </p:spTgt>
                                        </p:tgtEl>
                                        <p:attrNameLst>
                                          <p:attrName>style.visibility</p:attrName>
                                        </p:attrNameLst>
                                      </p:cBhvr>
                                      <p:to>
                                        <p:strVal val="visible"/>
                                      </p:to>
                                    </p:set>
                                    <p:animEffect transition="in" filter="fade">
                                      <p:cBhvr>
                                        <p:cTn id="114" dur="1000"/>
                                        <p:tgtEl>
                                          <p:spTgt spid="6">
                                            <p:graphicEl>
                                              <a:dgm id="{C7060155-CC68-4246-A77C-24626A9CBE97}"/>
                                            </p:graphicEl>
                                          </p:spTgt>
                                        </p:tgtEl>
                                      </p:cBhvr>
                                    </p:animEffect>
                                    <p:anim calcmode="lin" valueType="num">
                                      <p:cBhvr>
                                        <p:cTn id="115" dur="1000" fill="hold"/>
                                        <p:tgtEl>
                                          <p:spTgt spid="6">
                                            <p:graphicEl>
                                              <a:dgm id="{C7060155-CC68-4246-A77C-24626A9CBE97}"/>
                                            </p:graphicEl>
                                          </p:spTgt>
                                        </p:tgtEl>
                                        <p:attrNameLst>
                                          <p:attrName>ppt_x</p:attrName>
                                        </p:attrNameLst>
                                      </p:cBhvr>
                                      <p:tavLst>
                                        <p:tav tm="0">
                                          <p:val>
                                            <p:strVal val="#ppt_x"/>
                                          </p:val>
                                        </p:tav>
                                        <p:tav tm="100000">
                                          <p:val>
                                            <p:strVal val="#ppt_x"/>
                                          </p:val>
                                        </p:tav>
                                      </p:tavLst>
                                    </p:anim>
                                    <p:anim calcmode="lin" valueType="num">
                                      <p:cBhvr>
                                        <p:cTn id="116" dur="1000" fill="hold"/>
                                        <p:tgtEl>
                                          <p:spTgt spid="6">
                                            <p:graphicEl>
                                              <a:dgm id="{C7060155-CC68-4246-A77C-24626A9CBE97}"/>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565841"/>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9. Συμπεράσματα</a:t>
            </a:r>
            <a:endParaRPr lang="el-GR" sz="4000" b="1" dirty="0">
              <a:latin typeface="Times New Roman" panose="02020603050405020304" pitchFamily="18" charset="0"/>
              <a:cs typeface="Times New Roman" panose="02020603050405020304" pitchFamily="18" charset="0"/>
            </a:endParaRPr>
          </a:p>
        </p:txBody>
      </p:sp>
      <p:sp>
        <p:nvSpPr>
          <p:cNvPr id="3" name="Ορθογώνιο 2">
            <a:extLst>
              <a:ext uri="{FF2B5EF4-FFF2-40B4-BE49-F238E27FC236}">
                <a16:creationId xmlns:a16="http://schemas.microsoft.com/office/drawing/2014/main" id="{52A8084C-3D16-4567-8D17-6FE61DF24EC6}"/>
              </a:ext>
            </a:extLst>
          </p:cNvPr>
          <p:cNvSpPr/>
          <p:nvPr/>
        </p:nvSpPr>
        <p:spPr>
          <a:xfrm>
            <a:off x="620161" y="1988840"/>
            <a:ext cx="8136904" cy="1858457"/>
          </a:xfrm>
          <a:prstGeom prst="rect">
            <a:avLst/>
          </a:prstGeom>
        </p:spPr>
        <p:txBody>
          <a:bodyPr wrap="square">
            <a:spAutoFit/>
          </a:bodyPr>
          <a:lstStyle/>
          <a:p>
            <a:pPr algn="ctr">
              <a:lnSpc>
                <a:spcPct val="150000"/>
              </a:lnSpc>
              <a:spcAft>
                <a:spcPts val="600"/>
              </a:spcAft>
            </a:pPr>
            <a:r>
              <a:rPr lang="el-GR" sz="1800" b="1" dirty="0">
                <a:ea typeface="Times New Roman" panose="02020603050405020304" pitchFamily="18" charset="0"/>
              </a:rPr>
              <a:t>Σχεδιασμός του Εκπαιδευτικού Υλικού</a:t>
            </a:r>
          </a:p>
          <a:p>
            <a:pPr marL="285750" indent="-285750" algn="just">
              <a:lnSpc>
                <a:spcPct val="150000"/>
              </a:lnSpc>
              <a:spcAft>
                <a:spcPts val="600"/>
              </a:spcAft>
              <a:buFont typeface="Arial" panose="020B0604020202020204" pitchFamily="34" charset="0"/>
              <a:buChar char="•"/>
            </a:pPr>
            <a:r>
              <a:rPr lang="el-GR" sz="1800" dirty="0">
                <a:ea typeface="Times New Roman" panose="02020603050405020304" pitchFamily="18" charset="0"/>
              </a:rPr>
              <a:t>Βασίζεται στις </a:t>
            </a:r>
            <a:r>
              <a:rPr lang="el-GR" sz="1800" dirty="0">
                <a:solidFill>
                  <a:srgbClr val="931B1B"/>
                </a:solidFill>
                <a:ea typeface="Times New Roman" panose="02020603050405020304" pitchFamily="18" charset="0"/>
              </a:rPr>
              <a:t>αρχές για τον σχεδιασμό </a:t>
            </a:r>
            <a:r>
              <a:rPr lang="el-GR" sz="1800" dirty="0" err="1">
                <a:solidFill>
                  <a:srgbClr val="931B1B"/>
                </a:solidFill>
                <a:ea typeface="Times New Roman" panose="02020603050405020304" pitchFamily="18" charset="0"/>
              </a:rPr>
              <a:t>ΕξΑΕ</a:t>
            </a:r>
            <a:r>
              <a:rPr lang="el-GR" sz="1800" dirty="0">
                <a:solidFill>
                  <a:srgbClr val="931B1B"/>
                </a:solidFill>
                <a:ea typeface="Times New Roman" panose="02020603050405020304" pitchFamily="18" charset="0"/>
              </a:rPr>
              <a:t> </a:t>
            </a:r>
            <a:r>
              <a:rPr lang="el-GR" sz="1800" dirty="0">
                <a:ea typeface="Times New Roman" panose="02020603050405020304" pitchFamily="18" charset="0"/>
              </a:rPr>
              <a:t>εκπαιδευτικών υλικών</a:t>
            </a:r>
            <a:r>
              <a:rPr lang="el-GR" sz="1800" dirty="0">
                <a:solidFill>
                  <a:srgbClr val="000000"/>
                </a:solidFill>
                <a:ea typeface="Times New Roman" panose="02020603050405020304" pitchFamily="18" charset="0"/>
              </a:rPr>
              <a:t>, σύμφωνα με</a:t>
            </a:r>
            <a:r>
              <a:rPr lang="el-GR" sz="1800" dirty="0">
                <a:ea typeface="Times New Roman" panose="02020603050405020304" pitchFamily="18" charset="0"/>
              </a:rPr>
              <a:t> την τυπολογία των </a:t>
            </a:r>
            <a:r>
              <a:rPr lang="en-US" sz="1800" dirty="0">
                <a:solidFill>
                  <a:srgbClr val="931B1B"/>
                </a:solidFill>
                <a:ea typeface="Times New Roman" panose="02020603050405020304" pitchFamily="18" charset="0"/>
              </a:rPr>
              <a:t>West</a:t>
            </a:r>
            <a:r>
              <a:rPr lang="el-GR" sz="1800" dirty="0">
                <a:solidFill>
                  <a:srgbClr val="931B1B"/>
                </a:solidFill>
                <a:ea typeface="Times New Roman" panose="02020603050405020304" pitchFamily="18" charset="0"/>
              </a:rPr>
              <a:t> &amp; </a:t>
            </a:r>
            <a:r>
              <a:rPr lang="el-GR" sz="1800" dirty="0" err="1">
                <a:solidFill>
                  <a:srgbClr val="931B1B"/>
                </a:solidFill>
                <a:ea typeface="Times New Roman" panose="02020603050405020304" pitchFamily="18" charset="0"/>
              </a:rPr>
              <a:t>Λιοναράκη</a:t>
            </a:r>
            <a:r>
              <a:rPr lang="el-GR" sz="1800" dirty="0">
                <a:solidFill>
                  <a:srgbClr val="931B1B"/>
                </a:solidFill>
                <a:ea typeface="Times New Roman" panose="02020603050405020304" pitchFamily="18" charset="0"/>
              </a:rPr>
              <a:t> (2001)</a:t>
            </a:r>
          </a:p>
          <a:p>
            <a:pPr marL="285750" indent="-285750" algn="just">
              <a:lnSpc>
                <a:spcPct val="150000"/>
              </a:lnSpc>
              <a:spcAft>
                <a:spcPts val="600"/>
              </a:spcAft>
              <a:buFont typeface="Arial" panose="020B0604020202020204" pitchFamily="34" charset="0"/>
              <a:buChar char="•"/>
            </a:pPr>
            <a:r>
              <a:rPr lang="el-GR" sz="1800" dirty="0">
                <a:ea typeface="Times New Roman" panose="02020603050405020304" pitchFamily="18" charset="0"/>
              </a:rPr>
              <a:t>Συμφωνία </a:t>
            </a:r>
            <a:r>
              <a:rPr lang="el-GR" sz="1800" dirty="0">
                <a:solidFill>
                  <a:srgbClr val="931B1B"/>
                </a:solidFill>
                <a:ea typeface="Times New Roman" panose="02020603050405020304" pitchFamily="18" charset="0"/>
              </a:rPr>
              <a:t>με τις επτά βασικές αρχές των Σπαντιδάκη &amp; Αναστασιάδη (2007)</a:t>
            </a:r>
            <a:endParaRPr lang="el-GR" sz="1800" dirty="0">
              <a:ea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3EEA832B-7929-4282-9DCB-07ACF1E2D396}"/>
              </a:ext>
            </a:extLst>
          </p:cNvPr>
          <p:cNvSpPr/>
          <p:nvPr/>
        </p:nvSpPr>
        <p:spPr>
          <a:xfrm>
            <a:off x="251520" y="1340768"/>
            <a:ext cx="8136904" cy="576064"/>
          </a:xfrm>
          <a:prstGeom prst="roundRect">
            <a:avLst/>
          </a:prstGeom>
          <a:solidFill>
            <a:schemeClr val="bg1"/>
          </a:solidFill>
          <a:ln w="38100">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latin typeface="Times New Roman" panose="02020603050405020304" pitchFamily="18" charset="0"/>
                <a:cs typeface="Times New Roman" panose="02020603050405020304" pitchFamily="18" charset="0"/>
              </a:rPr>
              <a:t>1</a:t>
            </a:r>
            <a:r>
              <a:rPr lang="el-GR" sz="2800" baseline="30000" dirty="0">
                <a:solidFill>
                  <a:schemeClr val="tx1"/>
                </a:solidFill>
                <a:latin typeface="Times New Roman" panose="02020603050405020304" pitchFamily="18" charset="0"/>
                <a:cs typeface="Times New Roman" panose="02020603050405020304" pitchFamily="18" charset="0"/>
              </a:rPr>
              <a:t>ο</a:t>
            </a:r>
            <a:r>
              <a:rPr lang="el-GR" sz="2800" dirty="0">
                <a:solidFill>
                  <a:schemeClr val="tx1"/>
                </a:solidFill>
                <a:latin typeface="Times New Roman" panose="02020603050405020304" pitchFamily="18" charset="0"/>
                <a:cs typeface="Times New Roman" panose="02020603050405020304" pitchFamily="18" charset="0"/>
              </a:rPr>
              <a:t> Ερευνητικό ερώτημα</a:t>
            </a:r>
          </a:p>
        </p:txBody>
      </p:sp>
      <p:sp>
        <p:nvSpPr>
          <p:cNvPr id="6" name="Ορθογώνιο: Στρογγύλεμα γωνιών 5">
            <a:extLst>
              <a:ext uri="{FF2B5EF4-FFF2-40B4-BE49-F238E27FC236}">
                <a16:creationId xmlns:a16="http://schemas.microsoft.com/office/drawing/2014/main" id="{A336D5E6-AD5C-40B1-8E02-E3FE548BD938}"/>
              </a:ext>
            </a:extLst>
          </p:cNvPr>
          <p:cNvSpPr/>
          <p:nvPr/>
        </p:nvSpPr>
        <p:spPr>
          <a:xfrm>
            <a:off x="251520" y="4077072"/>
            <a:ext cx="8136904" cy="576064"/>
          </a:xfrm>
          <a:prstGeom prst="roundRect">
            <a:avLst/>
          </a:prstGeom>
          <a:solidFill>
            <a:schemeClr val="bg1"/>
          </a:solidFill>
          <a:ln w="38100">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latin typeface="Times New Roman" panose="02020603050405020304" pitchFamily="18" charset="0"/>
                <a:cs typeface="Times New Roman" panose="02020603050405020304" pitchFamily="18" charset="0"/>
              </a:rPr>
              <a:t>2</a:t>
            </a:r>
            <a:r>
              <a:rPr lang="el-GR" sz="2800" baseline="30000" dirty="0">
                <a:solidFill>
                  <a:schemeClr val="tx1"/>
                </a:solidFill>
                <a:latin typeface="Times New Roman" panose="02020603050405020304" pitchFamily="18" charset="0"/>
                <a:cs typeface="Times New Roman" panose="02020603050405020304" pitchFamily="18" charset="0"/>
              </a:rPr>
              <a:t>ο</a:t>
            </a:r>
            <a:r>
              <a:rPr lang="el-GR" sz="2800" dirty="0">
                <a:solidFill>
                  <a:schemeClr val="tx1"/>
                </a:solidFill>
                <a:latin typeface="Times New Roman" panose="02020603050405020304" pitchFamily="18" charset="0"/>
                <a:cs typeface="Times New Roman" panose="02020603050405020304" pitchFamily="18" charset="0"/>
              </a:rPr>
              <a:t> Ερευνητικό ερώτημα</a:t>
            </a:r>
          </a:p>
        </p:txBody>
      </p:sp>
      <p:sp>
        <p:nvSpPr>
          <p:cNvPr id="7" name="Ορθογώνιο 6">
            <a:extLst>
              <a:ext uri="{FF2B5EF4-FFF2-40B4-BE49-F238E27FC236}">
                <a16:creationId xmlns:a16="http://schemas.microsoft.com/office/drawing/2014/main" id="{E3E5798C-802E-47A7-B036-BEA0BAE19BC5}"/>
              </a:ext>
            </a:extLst>
          </p:cNvPr>
          <p:cNvSpPr/>
          <p:nvPr/>
        </p:nvSpPr>
        <p:spPr>
          <a:xfrm>
            <a:off x="854187" y="4834224"/>
            <a:ext cx="7668852" cy="1366015"/>
          </a:xfrm>
          <a:prstGeom prst="rect">
            <a:avLst/>
          </a:prstGeom>
        </p:spPr>
        <p:txBody>
          <a:bodyPr wrap="square">
            <a:spAutoFit/>
          </a:bodyPr>
          <a:lstStyle/>
          <a:p>
            <a:pPr algn="ctr">
              <a:lnSpc>
                <a:spcPct val="150000"/>
              </a:lnSpc>
              <a:spcAft>
                <a:spcPts val="600"/>
              </a:spcAft>
            </a:pPr>
            <a:r>
              <a:rPr lang="el-GR" sz="1800" b="1" dirty="0">
                <a:ea typeface="Times New Roman" panose="02020603050405020304" pitchFamily="18" charset="0"/>
              </a:rPr>
              <a:t>Ατομικές διαδικασίες μάθησης</a:t>
            </a:r>
          </a:p>
          <a:p>
            <a:pPr algn="just">
              <a:lnSpc>
                <a:spcPct val="150000"/>
              </a:lnSpc>
              <a:spcAft>
                <a:spcPts val="600"/>
              </a:spcAft>
            </a:pPr>
            <a:r>
              <a:rPr lang="el-GR" sz="1800" dirty="0">
                <a:solidFill>
                  <a:srgbClr val="931B1B"/>
                </a:solidFill>
                <a:ea typeface="Times New Roman" panose="02020603050405020304" pitchFamily="18" charset="0"/>
              </a:rPr>
              <a:t>Συμφωνία</a:t>
            </a:r>
            <a:r>
              <a:rPr lang="el-GR" sz="1800" dirty="0">
                <a:ea typeface="Times New Roman" panose="02020603050405020304" pitchFamily="18" charset="0"/>
              </a:rPr>
              <a:t> των ευρημάτων με </a:t>
            </a:r>
            <a:r>
              <a:rPr lang="el-GR" sz="1800" dirty="0"/>
              <a:t>ορισμένα χαρακτηριστικά </a:t>
            </a:r>
            <a:r>
              <a:rPr lang="el-GR" sz="1800" dirty="0">
                <a:solidFill>
                  <a:srgbClr val="931B1B"/>
                </a:solidFill>
              </a:rPr>
              <a:t>της</a:t>
            </a:r>
            <a:r>
              <a:rPr lang="el-GR" sz="1800" dirty="0"/>
              <a:t> </a:t>
            </a:r>
            <a:r>
              <a:rPr lang="el-GR" sz="1800" dirty="0">
                <a:solidFill>
                  <a:srgbClr val="931B1B"/>
                </a:solidFill>
              </a:rPr>
              <a:t>θεωρίας της «Αυτονομίας και ανεξαρτησίας της μάθησης» </a:t>
            </a:r>
            <a:r>
              <a:rPr lang="el-GR" sz="1800" dirty="0"/>
              <a:t>του </a:t>
            </a:r>
            <a:r>
              <a:rPr lang="en-US" sz="1800" dirty="0"/>
              <a:t>Moore</a:t>
            </a:r>
            <a:r>
              <a:rPr lang="el-GR" sz="1800" dirty="0"/>
              <a:t> (1994). </a:t>
            </a:r>
            <a:endParaRPr lang="el-GR" sz="1800" dirty="0">
              <a:ea typeface="Times New Roman" panose="02020603050405020304" pitchFamily="18" charset="0"/>
            </a:endParaRPr>
          </a:p>
        </p:txBody>
      </p:sp>
    </p:spTree>
    <p:extLst>
      <p:ext uri="{BB962C8B-B14F-4D97-AF65-F5344CB8AC3E}">
        <p14:creationId xmlns:p14="http://schemas.microsoft.com/office/powerpoint/2010/main" val="170498367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animBg="1"/>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565841"/>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9. Συμπεράσματα</a:t>
            </a:r>
            <a:endParaRPr lang="el-GR" sz="4000" b="1" dirty="0">
              <a:latin typeface="Times New Roman" panose="02020603050405020304" pitchFamily="18" charset="0"/>
              <a:cs typeface="Times New Roman" panose="02020603050405020304" pitchFamily="18" charset="0"/>
            </a:endParaRPr>
          </a:p>
        </p:txBody>
      </p:sp>
      <p:sp>
        <p:nvSpPr>
          <p:cNvPr id="3" name="Ορθογώνιο 2">
            <a:extLst>
              <a:ext uri="{FF2B5EF4-FFF2-40B4-BE49-F238E27FC236}">
                <a16:creationId xmlns:a16="http://schemas.microsoft.com/office/drawing/2014/main" id="{52A8084C-3D16-4567-8D17-6FE61DF24EC6}"/>
              </a:ext>
            </a:extLst>
          </p:cNvPr>
          <p:cNvSpPr/>
          <p:nvPr/>
        </p:nvSpPr>
        <p:spPr>
          <a:xfrm>
            <a:off x="503548" y="1927022"/>
            <a:ext cx="8136904" cy="5085816"/>
          </a:xfrm>
          <a:prstGeom prst="rect">
            <a:avLst/>
          </a:prstGeom>
        </p:spPr>
        <p:txBody>
          <a:bodyPr wrap="square">
            <a:spAutoFit/>
          </a:bodyPr>
          <a:lstStyle/>
          <a:p>
            <a:pPr algn="ctr">
              <a:lnSpc>
                <a:spcPct val="150000"/>
              </a:lnSpc>
              <a:spcAft>
                <a:spcPts val="600"/>
              </a:spcAft>
            </a:pPr>
            <a:r>
              <a:rPr lang="el-GR" b="1" dirty="0">
                <a:ea typeface="Times New Roman" panose="02020603050405020304" pitchFamily="18" charset="0"/>
              </a:rPr>
              <a:t>Επιτεύγματα μάθησης</a:t>
            </a:r>
          </a:p>
          <a:p>
            <a:pPr algn="just">
              <a:lnSpc>
                <a:spcPct val="140000"/>
              </a:lnSpc>
              <a:spcAft>
                <a:spcPts val="600"/>
              </a:spcAft>
            </a:pPr>
            <a:r>
              <a:rPr lang="el-GR" sz="1800" dirty="0">
                <a:ea typeface="Times New Roman" panose="02020603050405020304" pitchFamily="18" charset="0"/>
              </a:rPr>
              <a:t>Τα ευρήματα  συμφωνούν με τους θεωρητικούς του πεδίου</a:t>
            </a:r>
          </a:p>
          <a:p>
            <a:pPr marL="342900" indent="-342900" algn="just">
              <a:lnSpc>
                <a:spcPct val="140000"/>
              </a:lnSpc>
              <a:spcAft>
                <a:spcPts val="600"/>
              </a:spcAft>
              <a:buFont typeface="Arial" panose="020B0604020202020204" pitchFamily="34" charset="0"/>
              <a:buChar char="•"/>
            </a:pPr>
            <a:r>
              <a:rPr lang="el-GR" sz="1800">
                <a:solidFill>
                  <a:srgbClr val="931B1B"/>
                </a:solidFill>
              </a:rPr>
              <a:t>Σχεδιασμός εκπαιδευτικών </a:t>
            </a:r>
            <a:r>
              <a:rPr lang="el-GR" sz="1800" dirty="0">
                <a:solidFill>
                  <a:srgbClr val="931B1B"/>
                </a:solidFill>
              </a:rPr>
              <a:t>σεναρίων, βάση του αναλυτικού προγράμματος,</a:t>
            </a:r>
            <a:r>
              <a:rPr lang="el-GR" sz="1800" dirty="0"/>
              <a:t> από </a:t>
            </a:r>
            <a:r>
              <a:rPr lang="el-GR" sz="1800" dirty="0">
                <a:solidFill>
                  <a:srgbClr val="931B1B"/>
                </a:solidFill>
              </a:rPr>
              <a:t>επιμορφούμενους</a:t>
            </a:r>
            <a:r>
              <a:rPr lang="el-GR" sz="1800" dirty="0"/>
              <a:t> (Κόκκος &amp; </a:t>
            </a:r>
            <a:r>
              <a:rPr lang="el-GR" sz="1800" dirty="0" err="1"/>
              <a:t>Λιοναράκης</a:t>
            </a:r>
            <a:r>
              <a:rPr lang="el-GR" sz="1800" dirty="0"/>
              <a:t>, 1998)</a:t>
            </a:r>
          </a:p>
          <a:p>
            <a:pPr marL="342900" indent="-342900" algn="just">
              <a:lnSpc>
                <a:spcPct val="140000"/>
              </a:lnSpc>
              <a:spcAft>
                <a:spcPts val="600"/>
              </a:spcAft>
              <a:buFont typeface="Arial" panose="020B0604020202020204" pitchFamily="34" charset="0"/>
              <a:buChar char="•"/>
            </a:pPr>
            <a:r>
              <a:rPr lang="el-GR" sz="1800" dirty="0">
                <a:solidFill>
                  <a:srgbClr val="931B1B"/>
                </a:solidFill>
                <a:ea typeface="Times New Roman" panose="02020603050405020304" pitchFamily="18" charset="0"/>
              </a:rPr>
              <a:t>Πρακτική εφαρμογή νέων γνώσεων</a:t>
            </a:r>
            <a:r>
              <a:rPr lang="el-GR" sz="1800" dirty="0">
                <a:ea typeface="Times New Roman" panose="02020603050405020304" pitchFamily="18" charset="0"/>
              </a:rPr>
              <a:t>, </a:t>
            </a:r>
            <a:r>
              <a:rPr lang="el-GR" sz="1800" dirty="0" err="1">
                <a:solidFill>
                  <a:srgbClr val="931B1B"/>
                </a:solidFill>
                <a:ea typeface="Times New Roman" panose="02020603050405020304" pitchFamily="18" charset="0"/>
              </a:rPr>
              <a:t>αυτοκαθορισμός</a:t>
            </a:r>
            <a:r>
              <a:rPr lang="el-GR" sz="1800" dirty="0">
                <a:ea typeface="Times New Roman" panose="02020603050405020304" pitchFamily="18" charset="0"/>
              </a:rPr>
              <a:t> </a:t>
            </a:r>
            <a:r>
              <a:rPr lang="el-GR" sz="1800" dirty="0" err="1">
                <a:ea typeface="Times New Roman" panose="02020603050405020304" pitchFamily="18" charset="0"/>
              </a:rPr>
              <a:t>εκπ</a:t>
            </a:r>
            <a:r>
              <a:rPr lang="el-GR" sz="1800" dirty="0">
                <a:ea typeface="Times New Roman" panose="02020603050405020304" pitchFamily="18" charset="0"/>
              </a:rPr>
              <a:t>/</a:t>
            </a:r>
            <a:r>
              <a:rPr lang="el-GR" sz="1800" dirty="0" err="1">
                <a:ea typeface="Times New Roman" panose="02020603050405020304" pitchFamily="18" charset="0"/>
              </a:rPr>
              <a:t>κων</a:t>
            </a:r>
            <a:r>
              <a:rPr lang="el-GR" sz="1800" dirty="0">
                <a:ea typeface="Times New Roman" panose="02020603050405020304" pitchFamily="18" charset="0"/>
              </a:rPr>
              <a:t> και </a:t>
            </a:r>
            <a:r>
              <a:rPr lang="el-GR" sz="1800" dirty="0">
                <a:solidFill>
                  <a:srgbClr val="931B1B"/>
                </a:solidFill>
                <a:ea typeface="Times New Roman" panose="02020603050405020304" pitchFamily="18" charset="0"/>
              </a:rPr>
              <a:t>ενεργητική συμμετοχή</a:t>
            </a:r>
            <a:r>
              <a:rPr lang="el-GR" sz="1800" dirty="0">
                <a:ea typeface="Times New Roman" panose="02020603050405020304" pitchFamily="18" charset="0"/>
              </a:rPr>
              <a:t> (</a:t>
            </a:r>
            <a:r>
              <a:rPr lang="el-GR" sz="1800" dirty="0"/>
              <a:t>Παρασκευά, &amp; Παπαγιάννη, 2007)</a:t>
            </a:r>
          </a:p>
          <a:p>
            <a:pPr marL="342900" indent="-342900" algn="just">
              <a:lnSpc>
                <a:spcPct val="140000"/>
              </a:lnSpc>
              <a:spcAft>
                <a:spcPts val="600"/>
              </a:spcAft>
              <a:buFont typeface="Arial" panose="020B0604020202020204" pitchFamily="34" charset="0"/>
              <a:buChar char="•"/>
            </a:pPr>
            <a:r>
              <a:rPr lang="el-GR" sz="1800" dirty="0">
                <a:solidFill>
                  <a:srgbClr val="931B1B"/>
                </a:solidFill>
              </a:rPr>
              <a:t>Αξιοποίηση εμπειρίας </a:t>
            </a:r>
            <a:r>
              <a:rPr lang="el-GR" sz="1800" dirty="0" err="1"/>
              <a:t>εκπ</a:t>
            </a:r>
            <a:r>
              <a:rPr lang="el-GR" sz="1800" dirty="0"/>
              <a:t>/</a:t>
            </a:r>
            <a:r>
              <a:rPr lang="el-GR" sz="1800" dirty="0" err="1"/>
              <a:t>κων</a:t>
            </a:r>
            <a:r>
              <a:rPr lang="el-GR" sz="1800" dirty="0"/>
              <a:t> (</a:t>
            </a:r>
            <a:r>
              <a:rPr lang="el-GR" sz="1800" dirty="0" err="1"/>
              <a:t>Παπάνη</a:t>
            </a:r>
            <a:r>
              <a:rPr lang="el-GR" sz="1800" dirty="0"/>
              <a:t> &amp; Ρουμελιώτου, 2007)</a:t>
            </a:r>
          </a:p>
          <a:p>
            <a:pPr marL="342900" indent="-342900" algn="just">
              <a:lnSpc>
                <a:spcPct val="140000"/>
              </a:lnSpc>
              <a:spcAft>
                <a:spcPts val="600"/>
              </a:spcAft>
              <a:buFont typeface="Arial" panose="020B0604020202020204" pitchFamily="34" charset="0"/>
              <a:buChar char="•"/>
            </a:pPr>
            <a:r>
              <a:rPr lang="el-GR" sz="1800" dirty="0"/>
              <a:t>Ύπαρξη </a:t>
            </a:r>
            <a:r>
              <a:rPr lang="el-GR" sz="1800" dirty="0">
                <a:solidFill>
                  <a:srgbClr val="931B1B"/>
                </a:solidFill>
              </a:rPr>
              <a:t>ανοιχτής</a:t>
            </a:r>
            <a:r>
              <a:rPr lang="el-GR" sz="1800" dirty="0"/>
              <a:t> και </a:t>
            </a:r>
            <a:r>
              <a:rPr lang="el-GR" sz="1800" dirty="0">
                <a:solidFill>
                  <a:srgbClr val="931B1B"/>
                </a:solidFill>
              </a:rPr>
              <a:t>ειλικρινούς</a:t>
            </a:r>
            <a:r>
              <a:rPr lang="el-GR" sz="1800" dirty="0"/>
              <a:t> </a:t>
            </a:r>
            <a:r>
              <a:rPr lang="el-GR" sz="1800" dirty="0">
                <a:solidFill>
                  <a:srgbClr val="931B1B"/>
                </a:solidFill>
              </a:rPr>
              <a:t>επικοινωνίας</a:t>
            </a:r>
            <a:r>
              <a:rPr lang="el-GR" sz="1800" dirty="0"/>
              <a:t> μεταξύ </a:t>
            </a:r>
            <a:r>
              <a:rPr lang="el-GR" sz="1800" dirty="0" err="1"/>
              <a:t>επιμορφωτή</a:t>
            </a:r>
            <a:r>
              <a:rPr lang="el-GR" sz="1800" dirty="0"/>
              <a:t> – επιμορφούμενων, με στόχο τη βελτίωση των δεύτερων (</a:t>
            </a:r>
            <a:r>
              <a:rPr lang="el-GR" sz="1800" dirty="0" err="1"/>
              <a:t>Παπάνη</a:t>
            </a:r>
            <a:r>
              <a:rPr lang="el-GR" sz="1800" dirty="0"/>
              <a:t> &amp; Ρουμελιώτου, 2007)</a:t>
            </a:r>
          </a:p>
          <a:p>
            <a:pPr marL="342900" indent="-342900">
              <a:lnSpc>
                <a:spcPct val="150000"/>
              </a:lnSpc>
              <a:spcAft>
                <a:spcPts val="600"/>
              </a:spcAft>
              <a:buFont typeface="Arial" panose="020B0604020202020204" pitchFamily="34" charset="0"/>
              <a:buChar char="•"/>
            </a:pPr>
            <a:endParaRPr lang="el-GR" dirty="0">
              <a:ea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3EEA832B-7929-4282-9DCB-07ACF1E2D396}"/>
              </a:ext>
            </a:extLst>
          </p:cNvPr>
          <p:cNvSpPr/>
          <p:nvPr/>
        </p:nvSpPr>
        <p:spPr>
          <a:xfrm>
            <a:off x="251520" y="1340768"/>
            <a:ext cx="8136904" cy="576064"/>
          </a:xfrm>
          <a:prstGeom prst="roundRect">
            <a:avLst/>
          </a:prstGeom>
          <a:solidFill>
            <a:schemeClr val="bg1"/>
          </a:solidFill>
          <a:ln w="38100">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latin typeface="Times New Roman" panose="02020603050405020304" pitchFamily="18" charset="0"/>
                <a:cs typeface="Times New Roman" panose="02020603050405020304" pitchFamily="18" charset="0"/>
              </a:rPr>
              <a:t>3</a:t>
            </a:r>
            <a:r>
              <a:rPr lang="el-GR" sz="2800" baseline="30000" dirty="0">
                <a:solidFill>
                  <a:schemeClr val="tx1"/>
                </a:solidFill>
                <a:latin typeface="Times New Roman" panose="02020603050405020304" pitchFamily="18" charset="0"/>
                <a:cs typeface="Times New Roman" panose="02020603050405020304" pitchFamily="18" charset="0"/>
              </a:rPr>
              <a:t>ο</a:t>
            </a:r>
            <a:r>
              <a:rPr lang="el-GR" sz="2800" dirty="0">
                <a:solidFill>
                  <a:schemeClr val="tx1"/>
                </a:solidFill>
                <a:latin typeface="Times New Roman" panose="02020603050405020304" pitchFamily="18" charset="0"/>
                <a:cs typeface="Times New Roman" panose="02020603050405020304" pitchFamily="18" charset="0"/>
              </a:rPr>
              <a:t> Ερευνητικό ερώτημα</a:t>
            </a:r>
          </a:p>
        </p:txBody>
      </p:sp>
    </p:spTree>
    <p:extLst>
      <p:ext uri="{BB962C8B-B14F-4D97-AF65-F5344CB8AC3E}">
        <p14:creationId xmlns:p14="http://schemas.microsoft.com/office/powerpoint/2010/main" val="155574305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565841"/>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9. Συμπεράσματα</a:t>
            </a:r>
            <a:endParaRPr lang="el-GR" sz="4000" b="1" dirty="0">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3EEA832B-7929-4282-9DCB-07ACF1E2D396}"/>
              </a:ext>
            </a:extLst>
          </p:cNvPr>
          <p:cNvSpPr/>
          <p:nvPr/>
        </p:nvSpPr>
        <p:spPr>
          <a:xfrm>
            <a:off x="251520" y="1340768"/>
            <a:ext cx="8136904" cy="576064"/>
          </a:xfrm>
          <a:prstGeom prst="roundRect">
            <a:avLst/>
          </a:prstGeom>
          <a:solidFill>
            <a:schemeClr val="bg1"/>
          </a:solidFill>
          <a:ln w="38100">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latin typeface="Times New Roman" panose="02020603050405020304" pitchFamily="18" charset="0"/>
                <a:cs typeface="Times New Roman" panose="02020603050405020304" pitchFamily="18" charset="0"/>
              </a:rPr>
              <a:t>Περιορισμοί της έρευνας</a:t>
            </a:r>
          </a:p>
        </p:txBody>
      </p:sp>
      <p:sp>
        <p:nvSpPr>
          <p:cNvPr id="4" name="TextBox 3">
            <a:extLst>
              <a:ext uri="{FF2B5EF4-FFF2-40B4-BE49-F238E27FC236}">
                <a16:creationId xmlns:a16="http://schemas.microsoft.com/office/drawing/2014/main" id="{95342212-82D0-4AE6-BE32-895DF2633106}"/>
              </a:ext>
            </a:extLst>
          </p:cNvPr>
          <p:cNvSpPr txBox="1"/>
          <p:nvPr/>
        </p:nvSpPr>
        <p:spPr>
          <a:xfrm>
            <a:off x="829896" y="2148726"/>
            <a:ext cx="7632848" cy="830997"/>
          </a:xfrm>
          <a:prstGeom prst="rect">
            <a:avLst/>
          </a:prstGeom>
          <a:noFill/>
        </p:spPr>
        <p:txBody>
          <a:bodyPr wrap="square" rtlCol="0">
            <a:spAutoFit/>
          </a:bodyPr>
          <a:lstStyle/>
          <a:p>
            <a:pPr marL="342900" indent="-342900">
              <a:buFont typeface="Arial" panose="020B0604020202020204" pitchFamily="34" charset="0"/>
              <a:buChar char="•"/>
            </a:pPr>
            <a:r>
              <a:rPr lang="el-GR" dirty="0"/>
              <a:t>Μικρό δείγμα</a:t>
            </a:r>
          </a:p>
          <a:p>
            <a:pPr marL="342900" indent="-342900">
              <a:buFont typeface="Arial" panose="020B0604020202020204" pitchFamily="34" charset="0"/>
              <a:buChar char="•"/>
            </a:pPr>
            <a:r>
              <a:rPr lang="el-GR" dirty="0"/>
              <a:t>Μη γενικεύσιμα συμπεράσματα</a:t>
            </a:r>
          </a:p>
        </p:txBody>
      </p:sp>
      <p:sp>
        <p:nvSpPr>
          <p:cNvPr id="6" name="Ορθογώνιο: Στρογγύλεμα γωνιών 5">
            <a:extLst>
              <a:ext uri="{FF2B5EF4-FFF2-40B4-BE49-F238E27FC236}">
                <a16:creationId xmlns:a16="http://schemas.microsoft.com/office/drawing/2014/main" id="{97A4AF5F-D718-4FD7-A814-86B0783662E4}"/>
              </a:ext>
            </a:extLst>
          </p:cNvPr>
          <p:cNvSpPr/>
          <p:nvPr/>
        </p:nvSpPr>
        <p:spPr>
          <a:xfrm>
            <a:off x="252508" y="3211617"/>
            <a:ext cx="8136904" cy="576064"/>
          </a:xfrm>
          <a:prstGeom prst="roundRect">
            <a:avLst/>
          </a:prstGeom>
          <a:solidFill>
            <a:schemeClr val="bg1"/>
          </a:solidFill>
          <a:ln w="38100">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latin typeface="Times New Roman" panose="02020603050405020304" pitchFamily="18" charset="0"/>
                <a:cs typeface="Times New Roman" panose="02020603050405020304" pitchFamily="18" charset="0"/>
              </a:rPr>
              <a:t>Πρακτικές επιπτώσεις</a:t>
            </a:r>
          </a:p>
        </p:txBody>
      </p:sp>
      <p:sp>
        <p:nvSpPr>
          <p:cNvPr id="7" name="TextBox 6">
            <a:extLst>
              <a:ext uri="{FF2B5EF4-FFF2-40B4-BE49-F238E27FC236}">
                <a16:creationId xmlns:a16="http://schemas.microsoft.com/office/drawing/2014/main" id="{A3E96471-E8A9-4885-ACED-D32245074159}"/>
              </a:ext>
            </a:extLst>
          </p:cNvPr>
          <p:cNvSpPr txBox="1"/>
          <p:nvPr/>
        </p:nvSpPr>
        <p:spPr>
          <a:xfrm>
            <a:off x="827584" y="3878278"/>
            <a:ext cx="7776864" cy="2308324"/>
          </a:xfrm>
          <a:prstGeom prst="rect">
            <a:avLst/>
          </a:prstGeom>
          <a:noFill/>
        </p:spPr>
        <p:txBody>
          <a:bodyPr wrap="square" rtlCol="0">
            <a:spAutoFit/>
          </a:bodyPr>
          <a:lstStyle/>
          <a:p>
            <a:pPr marL="342900" indent="-342900">
              <a:buFont typeface="Arial" panose="020B0604020202020204" pitchFamily="34" charset="0"/>
              <a:buChar char="•"/>
            </a:pPr>
            <a:r>
              <a:rPr lang="el-GR" dirty="0"/>
              <a:t>Θετική ανταπόκριση των εκπαιδευτικών στην </a:t>
            </a:r>
            <a:r>
              <a:rPr lang="el-GR" dirty="0" err="1"/>
              <a:t>ΕξΑΕ</a:t>
            </a:r>
            <a:endParaRPr lang="el-GR" dirty="0"/>
          </a:p>
          <a:p>
            <a:pPr marL="342900" indent="-342900">
              <a:buFont typeface="Arial" panose="020B0604020202020204" pitchFamily="34" charset="0"/>
              <a:buChar char="•"/>
            </a:pPr>
            <a:r>
              <a:rPr lang="el-GR" dirty="0"/>
              <a:t>Ενεργή συμμετοχή και ζήλος</a:t>
            </a:r>
          </a:p>
          <a:p>
            <a:pPr marL="342900" indent="-342900">
              <a:buFont typeface="Arial" panose="020B0604020202020204" pitchFamily="34" charset="0"/>
              <a:buChar char="•"/>
            </a:pPr>
            <a:r>
              <a:rPr lang="el-GR" dirty="0"/>
              <a:t>Ενδιαφέρον για αξιοποίηση της τέχνης της φωτογραφίας στην τάξη</a:t>
            </a:r>
          </a:p>
          <a:p>
            <a:pPr marL="342900" indent="-342900">
              <a:buFont typeface="Arial" panose="020B0604020202020204" pitchFamily="34" charset="0"/>
              <a:buChar char="•"/>
            </a:pPr>
            <a:r>
              <a:rPr lang="el-GR" dirty="0"/>
              <a:t>Επιθυμία εμπλουτισμού της επιμόρφωσης με νέο υλικό</a:t>
            </a:r>
          </a:p>
          <a:p>
            <a:pPr marL="342900" indent="-342900">
              <a:buFont typeface="Arial" panose="020B0604020202020204" pitchFamily="34" charset="0"/>
              <a:buChar char="•"/>
            </a:pPr>
            <a:r>
              <a:rPr lang="el-GR" dirty="0"/>
              <a:t>Επιθυμία για εκ νέου επιμόρφωση</a:t>
            </a:r>
          </a:p>
        </p:txBody>
      </p:sp>
    </p:spTree>
    <p:extLst>
      <p:ext uri="{BB962C8B-B14F-4D97-AF65-F5344CB8AC3E}">
        <p14:creationId xmlns:p14="http://schemas.microsoft.com/office/powerpoint/2010/main" val="334574267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p:bldP spid="6" grpId="0" animBg="1"/>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565841"/>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9. Συμπεράσματα</a:t>
            </a:r>
            <a:endParaRPr lang="el-GR" sz="4000" b="1" dirty="0">
              <a:latin typeface="Times New Roman" panose="02020603050405020304" pitchFamily="18" charset="0"/>
              <a:cs typeface="Times New Roman" panose="02020603050405020304" pitchFamily="18" charset="0"/>
            </a:endParaRPr>
          </a:p>
        </p:txBody>
      </p:sp>
      <p:sp>
        <p:nvSpPr>
          <p:cNvPr id="5" name="Ορθογώνιο: Στρογγύλεμα γωνιών 4">
            <a:extLst>
              <a:ext uri="{FF2B5EF4-FFF2-40B4-BE49-F238E27FC236}">
                <a16:creationId xmlns:a16="http://schemas.microsoft.com/office/drawing/2014/main" id="{3EEA832B-7929-4282-9DCB-07ACF1E2D396}"/>
              </a:ext>
            </a:extLst>
          </p:cNvPr>
          <p:cNvSpPr/>
          <p:nvPr/>
        </p:nvSpPr>
        <p:spPr>
          <a:xfrm>
            <a:off x="251520" y="1556792"/>
            <a:ext cx="8136904" cy="576064"/>
          </a:xfrm>
          <a:prstGeom prst="roundRect">
            <a:avLst/>
          </a:prstGeom>
          <a:solidFill>
            <a:schemeClr val="bg1"/>
          </a:solidFill>
          <a:ln w="38100">
            <a:solidFill>
              <a:srgbClr val="931B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latin typeface="Times New Roman" panose="02020603050405020304" pitchFamily="18" charset="0"/>
                <a:cs typeface="Times New Roman" panose="02020603050405020304" pitchFamily="18" charset="0"/>
              </a:rPr>
              <a:t>Προτάσεις για περαιτέρω έρευνα</a:t>
            </a:r>
          </a:p>
        </p:txBody>
      </p:sp>
      <p:sp>
        <p:nvSpPr>
          <p:cNvPr id="8" name="TextBox 7">
            <a:extLst>
              <a:ext uri="{FF2B5EF4-FFF2-40B4-BE49-F238E27FC236}">
                <a16:creationId xmlns:a16="http://schemas.microsoft.com/office/drawing/2014/main" id="{090D980A-8564-4F50-A6AC-1014B47CB0AF}"/>
              </a:ext>
            </a:extLst>
          </p:cNvPr>
          <p:cNvSpPr txBox="1"/>
          <p:nvPr/>
        </p:nvSpPr>
        <p:spPr>
          <a:xfrm>
            <a:off x="827584" y="2660719"/>
            <a:ext cx="7776864" cy="1569660"/>
          </a:xfrm>
          <a:prstGeom prst="rect">
            <a:avLst/>
          </a:prstGeom>
          <a:noFill/>
        </p:spPr>
        <p:txBody>
          <a:bodyPr wrap="square" rtlCol="0">
            <a:spAutoFit/>
          </a:bodyPr>
          <a:lstStyle/>
          <a:p>
            <a:pPr marL="342900" indent="-342900">
              <a:buFont typeface="Arial" panose="020B0604020202020204" pitchFamily="34" charset="0"/>
              <a:buChar char="•"/>
            </a:pPr>
            <a:r>
              <a:rPr lang="el-GR" dirty="0"/>
              <a:t>Εφαρμογή της επιμόρφωσης σε ευρύτερο κοινό εκπαιδευτικών</a:t>
            </a:r>
          </a:p>
          <a:p>
            <a:pPr marL="342900" indent="-342900">
              <a:buFont typeface="Arial" panose="020B0604020202020204" pitchFamily="34" charset="0"/>
              <a:buChar char="•"/>
            </a:pPr>
            <a:endParaRPr lang="el-GR" dirty="0"/>
          </a:p>
          <a:p>
            <a:pPr marL="342900" indent="-342900">
              <a:buFont typeface="Arial" panose="020B0604020202020204" pitchFamily="34" charset="0"/>
              <a:buChar char="•"/>
            </a:pPr>
            <a:r>
              <a:rPr lang="el-GR" dirty="0"/>
              <a:t>Εφαρμογή των νέων γνώσεων στη σχολική τάξη</a:t>
            </a:r>
          </a:p>
        </p:txBody>
      </p:sp>
    </p:spTree>
    <p:extLst>
      <p:ext uri="{BB962C8B-B14F-4D97-AF65-F5344CB8AC3E}">
        <p14:creationId xmlns:p14="http://schemas.microsoft.com/office/powerpoint/2010/main" val="3211707628"/>
      </p:ext>
    </p:extLst>
  </p:cSld>
  <p:clrMapOvr>
    <a:masterClrMapping/>
  </p:clrMapOvr>
  <p:transition spd="slow">
    <p:cov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03648" y="3284984"/>
            <a:ext cx="7632848" cy="584775"/>
          </a:xfrm>
          <a:prstGeom prst="rect">
            <a:avLst/>
          </a:prstGeom>
        </p:spPr>
        <p:txBody>
          <a:bodyPr wrap="square">
            <a:spAutoFit/>
          </a:bodyPr>
          <a:lstStyle/>
          <a:p>
            <a:r>
              <a:rPr lang="el-GR" sz="3200" b="1" i="1" dirty="0"/>
              <a:t>Σας ευχαριστώ για την προσοχή σας</a:t>
            </a:r>
          </a:p>
        </p:txBody>
      </p:sp>
    </p:spTree>
    <p:extLst>
      <p:ext uri="{BB962C8B-B14F-4D97-AF65-F5344CB8AC3E}">
        <p14:creationId xmlns:p14="http://schemas.microsoft.com/office/powerpoint/2010/main" val="1026120844"/>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latin typeface="Times New Roman" panose="02020603050405020304" pitchFamily="18" charset="0"/>
                <a:cs typeface="Times New Roman" panose="02020603050405020304" pitchFamily="18" charset="0"/>
              </a:rPr>
              <a:t>1. Σκοπός</a:t>
            </a:r>
            <a:endParaRPr lang="el-GR" sz="36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1043608" y="1905506"/>
            <a:ext cx="7560840" cy="2677656"/>
          </a:xfrm>
          <a:prstGeom prst="rect">
            <a:avLst/>
          </a:prstGeom>
        </p:spPr>
        <p:txBody>
          <a:bodyPr wrap="square">
            <a:spAutoFit/>
          </a:bodyPr>
          <a:lstStyle/>
          <a:p>
            <a:pPr algn="just"/>
            <a:r>
              <a:rPr lang="el-GR" dirty="0"/>
              <a:t>Σκοπός της παρούσας εργασίας είναι η </a:t>
            </a:r>
            <a:r>
              <a:rPr lang="el-GR" b="1" dirty="0">
                <a:solidFill>
                  <a:srgbClr val="931B1B"/>
                </a:solidFill>
              </a:rPr>
              <a:t>δημιουργία εκπαιδευτικού υλικού</a:t>
            </a:r>
            <a:r>
              <a:rPr lang="el-GR" dirty="0">
                <a:solidFill>
                  <a:srgbClr val="931B1B"/>
                </a:solidFill>
              </a:rPr>
              <a:t> </a:t>
            </a:r>
            <a:r>
              <a:rPr lang="el-GR" dirty="0"/>
              <a:t>για επιμόρφωση,</a:t>
            </a:r>
            <a:r>
              <a:rPr lang="en-US" dirty="0"/>
              <a:t> </a:t>
            </a:r>
            <a:r>
              <a:rPr lang="el-GR" dirty="0"/>
              <a:t>εν ενεργεία, εκπαιδευτικών πρωτοβάθμιας εκπαίδευσης, </a:t>
            </a:r>
            <a:r>
              <a:rPr lang="el-GR" b="1" dirty="0">
                <a:solidFill>
                  <a:srgbClr val="931B1B"/>
                </a:solidFill>
              </a:rPr>
              <a:t>με τη μέθοδο της εξ αποστάσεως εκπαίδευσης</a:t>
            </a:r>
            <a:r>
              <a:rPr lang="el-GR" dirty="0"/>
              <a:t> και </a:t>
            </a:r>
            <a:r>
              <a:rPr lang="el-GR" b="1" dirty="0">
                <a:solidFill>
                  <a:srgbClr val="931B1B"/>
                </a:solidFill>
              </a:rPr>
              <a:t>η αξιολόγησή του</a:t>
            </a:r>
            <a:r>
              <a:rPr lang="el-GR" dirty="0"/>
              <a:t>, από τους ίδιους τους εκπαιδευτικούς, ως προς τον</a:t>
            </a:r>
            <a:r>
              <a:rPr lang="el-GR" i="1" dirty="0"/>
              <a:t> σχεδιασμό </a:t>
            </a:r>
            <a:r>
              <a:rPr lang="el-GR" dirty="0"/>
              <a:t>του, τις </a:t>
            </a:r>
            <a:r>
              <a:rPr lang="el-GR" i="1" dirty="0"/>
              <a:t>ατομικές διαδικασίες μάθησης </a:t>
            </a:r>
            <a:r>
              <a:rPr lang="el-GR" dirty="0"/>
              <a:t>που προσφέρει, αλλά και ως προς </a:t>
            </a:r>
            <a:r>
              <a:rPr lang="el-GR" i="1" dirty="0"/>
              <a:t>τα επιτεύγματα μάθησης</a:t>
            </a:r>
            <a:r>
              <a:rPr lang="el-GR" dirty="0"/>
              <a:t>. </a:t>
            </a:r>
          </a:p>
        </p:txBody>
      </p:sp>
    </p:spTree>
    <p:extLst>
      <p:ext uri="{BB962C8B-B14F-4D97-AF65-F5344CB8AC3E}">
        <p14:creationId xmlns:p14="http://schemas.microsoft.com/office/powerpoint/2010/main" val="672648472"/>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latin typeface="Times New Roman" panose="02020603050405020304" pitchFamily="18" charset="0"/>
                <a:cs typeface="Times New Roman" panose="02020603050405020304" pitchFamily="18" charset="0"/>
              </a:rPr>
              <a:t>2. Συνεισφορά της διπλωματικής</a:t>
            </a:r>
            <a:endParaRPr lang="el-GR" sz="3600" b="1" dirty="0"/>
          </a:p>
        </p:txBody>
      </p:sp>
      <p:sp>
        <p:nvSpPr>
          <p:cNvPr id="5" name="TextBox 4">
            <a:extLst>
              <a:ext uri="{FF2B5EF4-FFF2-40B4-BE49-F238E27FC236}">
                <a16:creationId xmlns:a16="http://schemas.microsoft.com/office/drawing/2014/main" id="{346739CD-5FFB-4E1C-962C-8D4C035A1E15}"/>
              </a:ext>
            </a:extLst>
          </p:cNvPr>
          <p:cNvSpPr txBox="1"/>
          <p:nvPr/>
        </p:nvSpPr>
        <p:spPr>
          <a:xfrm>
            <a:off x="754796" y="2132856"/>
            <a:ext cx="3961220" cy="3170099"/>
          </a:xfrm>
          <a:prstGeom prst="rect">
            <a:avLst/>
          </a:prstGeom>
          <a:noFill/>
          <a:ln>
            <a:solidFill>
              <a:schemeClr val="tx1">
                <a:lumMod val="85000"/>
                <a:lumOff val="15000"/>
              </a:schemeClr>
            </a:solidFill>
          </a:ln>
        </p:spPr>
        <p:txBody>
          <a:bodyPr wrap="square" rtlCol="0">
            <a:spAutoFit/>
          </a:bodyPr>
          <a:lstStyle/>
          <a:p>
            <a:pPr marL="342900" indent="-342900">
              <a:buFont typeface="Arial" panose="020B0604020202020204" pitchFamily="34" charset="0"/>
              <a:buChar char="•"/>
            </a:pPr>
            <a:r>
              <a:rPr lang="el-GR" sz="2200" dirty="0">
                <a:solidFill>
                  <a:srgbClr val="931B1B"/>
                </a:solidFill>
              </a:rPr>
              <a:t>Δημιουργία εκπαιδευτικού υλικού</a:t>
            </a:r>
            <a:r>
              <a:rPr lang="el-GR" sz="2200" dirty="0"/>
              <a:t> με τη μεθοδολογία της </a:t>
            </a:r>
            <a:r>
              <a:rPr lang="el-GR" sz="2200" dirty="0" err="1"/>
              <a:t>ΕξΑΕ</a:t>
            </a:r>
            <a:r>
              <a:rPr lang="el-GR" sz="2200" dirty="0"/>
              <a:t>, για επιμόρφωση εκπαιδευτικών πρωτοβάθμιας</a:t>
            </a:r>
          </a:p>
          <a:p>
            <a:pPr marL="342900" indent="-342900">
              <a:buFont typeface="Arial" panose="020B0604020202020204" pitchFamily="34" charset="0"/>
              <a:buChar char="•"/>
            </a:pPr>
            <a:endParaRPr lang="el-GR" sz="2200" dirty="0"/>
          </a:p>
          <a:p>
            <a:pPr marL="342900" indent="-342900">
              <a:buFont typeface="Arial" panose="020B0604020202020204" pitchFamily="34" charset="0"/>
              <a:buChar char="•"/>
            </a:pPr>
            <a:r>
              <a:rPr lang="el-GR" sz="2200" dirty="0"/>
              <a:t>Επαφή των εκπαιδευτικών με την </a:t>
            </a:r>
            <a:r>
              <a:rPr lang="el-GR" sz="2200" dirty="0">
                <a:solidFill>
                  <a:srgbClr val="931B1B"/>
                </a:solidFill>
              </a:rPr>
              <a:t>τέχνη της φωτογραφίας ως εκπαιδευτικό εργαλείο </a:t>
            </a:r>
            <a:r>
              <a:rPr lang="el-GR" sz="2200" dirty="0"/>
              <a:t>και ως διδακτική πρακτική</a:t>
            </a:r>
            <a:endParaRPr lang="el-GR" dirty="0"/>
          </a:p>
        </p:txBody>
      </p:sp>
      <p:sp>
        <p:nvSpPr>
          <p:cNvPr id="6" name="TextBox 5">
            <a:extLst>
              <a:ext uri="{FF2B5EF4-FFF2-40B4-BE49-F238E27FC236}">
                <a16:creationId xmlns:a16="http://schemas.microsoft.com/office/drawing/2014/main" id="{7EB01100-2188-4ADA-AA8C-57718D1C2EF8}"/>
              </a:ext>
            </a:extLst>
          </p:cNvPr>
          <p:cNvSpPr txBox="1"/>
          <p:nvPr/>
        </p:nvSpPr>
        <p:spPr>
          <a:xfrm>
            <a:off x="5004828" y="2132856"/>
            <a:ext cx="3384376" cy="4031873"/>
          </a:xfrm>
          <a:prstGeom prst="rect">
            <a:avLst/>
          </a:prstGeom>
          <a:noFill/>
          <a:ln>
            <a:solidFill>
              <a:schemeClr val="tx1">
                <a:lumMod val="85000"/>
                <a:lumOff val="15000"/>
              </a:schemeClr>
            </a:solidFill>
          </a:ln>
        </p:spPr>
        <p:txBody>
          <a:bodyPr wrap="square" rtlCol="0">
            <a:spAutoFit/>
          </a:bodyPr>
          <a:lstStyle/>
          <a:p>
            <a:pPr marL="342900" indent="-342900">
              <a:buFont typeface="Arial" panose="020B0604020202020204" pitchFamily="34" charset="0"/>
              <a:buChar char="•"/>
            </a:pPr>
            <a:r>
              <a:rPr lang="el-GR" sz="2200" dirty="0">
                <a:solidFill>
                  <a:srgbClr val="931B1B"/>
                </a:solidFill>
              </a:rPr>
              <a:t>Διερεύνηση των απόψεων των εκπαιδευτικών </a:t>
            </a:r>
            <a:r>
              <a:rPr lang="el-GR" sz="2200" dirty="0"/>
              <a:t>για ένα εκπαιδευτικό υλικό δομημένο με τη μεθοδολογία της </a:t>
            </a:r>
            <a:r>
              <a:rPr lang="el-GR" sz="2200" dirty="0" err="1"/>
              <a:t>ΕξΑΕ</a:t>
            </a:r>
            <a:r>
              <a:rPr lang="el-GR" sz="2200" dirty="0"/>
              <a:t> ως προς:</a:t>
            </a:r>
            <a:endParaRPr lang="en-US" sz="2200" dirty="0"/>
          </a:p>
          <a:p>
            <a:pPr marL="342900" indent="-342900">
              <a:buFont typeface="Arial" panose="020B0604020202020204" pitchFamily="34" charset="0"/>
              <a:buChar char="•"/>
            </a:pPr>
            <a:endParaRPr lang="el-GR" sz="2200" dirty="0"/>
          </a:p>
          <a:p>
            <a:pPr marL="342900" indent="-342900">
              <a:buFont typeface="Wingdings" panose="05000000000000000000" pitchFamily="2" charset="2"/>
              <a:buChar char="Ø"/>
            </a:pPr>
            <a:r>
              <a:rPr lang="el-GR" sz="2000" dirty="0">
                <a:solidFill>
                  <a:srgbClr val="931B1B"/>
                </a:solidFill>
              </a:rPr>
              <a:t>Τον σχεδιασμό.</a:t>
            </a:r>
          </a:p>
          <a:p>
            <a:pPr marL="342900" indent="-342900">
              <a:buFont typeface="Wingdings" panose="05000000000000000000" pitchFamily="2" charset="2"/>
              <a:buChar char="Ø"/>
            </a:pPr>
            <a:r>
              <a:rPr lang="el-GR" sz="2000" dirty="0">
                <a:solidFill>
                  <a:srgbClr val="931B1B"/>
                </a:solidFill>
              </a:rPr>
              <a:t>Τις ατομικές διαδικασίες μάθησης.</a:t>
            </a:r>
          </a:p>
          <a:p>
            <a:pPr marL="342900" indent="-342900">
              <a:buFont typeface="Wingdings" panose="05000000000000000000" pitchFamily="2" charset="2"/>
              <a:buChar char="Ø"/>
            </a:pPr>
            <a:r>
              <a:rPr lang="el-GR" sz="2000" dirty="0">
                <a:solidFill>
                  <a:srgbClr val="931B1B"/>
                </a:solidFill>
              </a:rPr>
              <a:t>Τα επιτεύγματα μάθησης</a:t>
            </a:r>
            <a:r>
              <a:rPr lang="el-GR" sz="2000" dirty="0"/>
              <a:t>. </a:t>
            </a:r>
          </a:p>
        </p:txBody>
      </p:sp>
      <p:sp>
        <p:nvSpPr>
          <p:cNvPr id="7" name="TextBox 6">
            <a:extLst>
              <a:ext uri="{FF2B5EF4-FFF2-40B4-BE49-F238E27FC236}">
                <a16:creationId xmlns:a16="http://schemas.microsoft.com/office/drawing/2014/main" id="{5623DC39-014A-4D63-BE7F-632A69D04E0B}"/>
              </a:ext>
            </a:extLst>
          </p:cNvPr>
          <p:cNvSpPr txBox="1"/>
          <p:nvPr/>
        </p:nvSpPr>
        <p:spPr>
          <a:xfrm>
            <a:off x="1430990" y="1623412"/>
            <a:ext cx="2698944" cy="400110"/>
          </a:xfrm>
          <a:prstGeom prst="rect">
            <a:avLst/>
          </a:prstGeom>
          <a:noFill/>
        </p:spPr>
        <p:txBody>
          <a:bodyPr wrap="none" rtlCol="0">
            <a:spAutoFit/>
          </a:bodyPr>
          <a:lstStyle/>
          <a:p>
            <a:r>
              <a:rPr lang="el-GR" sz="2000" dirty="0">
                <a:solidFill>
                  <a:schemeClr val="tx1">
                    <a:lumMod val="50000"/>
                    <a:lumOff val="50000"/>
                  </a:schemeClr>
                </a:solidFill>
              </a:rPr>
              <a:t>Εκπαιδευτική κοινότητα</a:t>
            </a:r>
          </a:p>
        </p:txBody>
      </p:sp>
      <p:sp>
        <p:nvSpPr>
          <p:cNvPr id="8" name="TextBox 7">
            <a:extLst>
              <a:ext uri="{FF2B5EF4-FFF2-40B4-BE49-F238E27FC236}">
                <a16:creationId xmlns:a16="http://schemas.microsoft.com/office/drawing/2014/main" id="{3585605E-5300-4B9B-86F4-4EEFCAAE0AE9}"/>
              </a:ext>
            </a:extLst>
          </p:cNvPr>
          <p:cNvSpPr txBox="1"/>
          <p:nvPr/>
        </p:nvSpPr>
        <p:spPr>
          <a:xfrm>
            <a:off x="5329911" y="1623412"/>
            <a:ext cx="2734210" cy="400110"/>
          </a:xfrm>
          <a:prstGeom prst="rect">
            <a:avLst/>
          </a:prstGeom>
          <a:noFill/>
        </p:spPr>
        <p:txBody>
          <a:bodyPr wrap="none" rtlCol="0">
            <a:spAutoFit/>
          </a:bodyPr>
          <a:lstStyle/>
          <a:p>
            <a:r>
              <a:rPr lang="el-GR" sz="2000" dirty="0">
                <a:solidFill>
                  <a:schemeClr val="tx1">
                    <a:lumMod val="50000"/>
                    <a:lumOff val="50000"/>
                  </a:schemeClr>
                </a:solidFill>
              </a:rPr>
              <a:t>Επιστημονική κοινότητα</a:t>
            </a:r>
          </a:p>
        </p:txBody>
      </p:sp>
    </p:spTree>
    <p:extLst>
      <p:ext uri="{BB962C8B-B14F-4D97-AF65-F5344CB8AC3E}">
        <p14:creationId xmlns:p14="http://schemas.microsoft.com/office/powerpoint/2010/main" val="279099292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latin typeface="Times New Roman" panose="02020603050405020304" pitchFamily="18" charset="0"/>
                <a:cs typeface="Times New Roman" panose="02020603050405020304" pitchFamily="18" charset="0"/>
              </a:rPr>
              <a:t>3. Ερευνητικά Ερωτήματα </a:t>
            </a:r>
            <a:endParaRPr lang="el-GR" sz="40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827584" y="1556792"/>
            <a:ext cx="7992888" cy="4154984"/>
          </a:xfrm>
          <a:prstGeom prst="rect">
            <a:avLst/>
          </a:prstGeom>
        </p:spPr>
        <p:txBody>
          <a:bodyPr wrap="square">
            <a:spAutoFit/>
          </a:bodyPr>
          <a:lstStyle/>
          <a:p>
            <a:r>
              <a:rPr lang="el-GR" i="1" dirty="0"/>
              <a:t>Πώς αποτίμησαν οι συμμετέχοντες εκπαιδευτικοί το εκπαιδευτικό υλικό, του παρόντος ψηφιακού μαθήματος, ως προς </a:t>
            </a:r>
            <a:r>
              <a:rPr lang="el-GR" b="1" i="1" dirty="0">
                <a:solidFill>
                  <a:srgbClr val="931B1B"/>
                </a:solidFill>
              </a:rPr>
              <a:t>τον σχεδιασμό του</a:t>
            </a:r>
            <a:r>
              <a:rPr lang="el-GR" i="1" dirty="0"/>
              <a:t>; </a:t>
            </a:r>
            <a:endParaRPr lang="el-GR" dirty="0"/>
          </a:p>
          <a:p>
            <a:endParaRPr lang="en-US" i="1" dirty="0"/>
          </a:p>
          <a:p>
            <a:r>
              <a:rPr lang="el-GR" i="1" dirty="0"/>
              <a:t>Πώς αποτίμησαν οι συμμετέχοντες εκπαιδευτικοί το εκπαιδευτικό υλικό, του παρόντος ψηφιακού μαθήματος, ως προς </a:t>
            </a:r>
            <a:r>
              <a:rPr lang="el-GR" b="1" i="1" dirty="0">
                <a:solidFill>
                  <a:srgbClr val="931B1B"/>
                </a:solidFill>
              </a:rPr>
              <a:t>τις ατομικές διαδικασίες μάθησης </a:t>
            </a:r>
            <a:r>
              <a:rPr lang="el-GR" i="1" dirty="0"/>
              <a:t>που προσφέρει; </a:t>
            </a:r>
            <a:endParaRPr lang="el-GR" dirty="0"/>
          </a:p>
          <a:p>
            <a:endParaRPr lang="en-US" i="1" dirty="0"/>
          </a:p>
          <a:p>
            <a:r>
              <a:rPr lang="el-GR" i="1" dirty="0"/>
              <a:t>Πώς αποτίμησαν οι συμμετέχοντες εκπαιδευτικοί το εκπαιδευτικό υλικό, του παρόντος ψηφιακού μαθήματος, ως προς </a:t>
            </a:r>
            <a:r>
              <a:rPr lang="el-GR" b="1" i="1" dirty="0">
                <a:solidFill>
                  <a:srgbClr val="931B1B"/>
                </a:solidFill>
              </a:rPr>
              <a:t>τα επιτεύγματα μάθησης </a:t>
            </a:r>
            <a:r>
              <a:rPr lang="el-GR" i="1" dirty="0"/>
              <a:t>μέσω αυτού; </a:t>
            </a:r>
            <a:endParaRPr lang="el-GR" sz="3200" dirty="0"/>
          </a:p>
        </p:txBody>
      </p:sp>
    </p:spTree>
    <p:extLst>
      <p:ext uri="{BB962C8B-B14F-4D97-AF65-F5344CB8AC3E}">
        <p14:creationId xmlns:p14="http://schemas.microsoft.com/office/powerpoint/2010/main" val="153892015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randombar(horizontal)">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Ορθογώνιο: Στρογγύλεμα γωνιών 6">
            <a:extLst>
              <a:ext uri="{FF2B5EF4-FFF2-40B4-BE49-F238E27FC236}">
                <a16:creationId xmlns:a16="http://schemas.microsoft.com/office/drawing/2014/main" id="{90004D9F-B4C6-4A7D-A6B7-75AEDACBA337}"/>
              </a:ext>
            </a:extLst>
          </p:cNvPr>
          <p:cNvSpPr/>
          <p:nvPr/>
        </p:nvSpPr>
        <p:spPr>
          <a:xfrm>
            <a:off x="1331640" y="3284984"/>
            <a:ext cx="6768752" cy="1125692"/>
          </a:xfrm>
          <a:prstGeom prst="round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Ορθογώνιο: Στρογγύλεμα γωνιών 5">
            <a:extLst>
              <a:ext uri="{FF2B5EF4-FFF2-40B4-BE49-F238E27FC236}">
                <a16:creationId xmlns:a16="http://schemas.microsoft.com/office/drawing/2014/main" id="{AB507A0F-BE76-4F50-B7C0-F611C32C7234}"/>
              </a:ext>
            </a:extLst>
          </p:cNvPr>
          <p:cNvSpPr/>
          <p:nvPr/>
        </p:nvSpPr>
        <p:spPr>
          <a:xfrm>
            <a:off x="1331640" y="4581128"/>
            <a:ext cx="6768752" cy="1512168"/>
          </a:xfrm>
          <a:prstGeom prst="round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Ορθογώνιο: Στρογγύλεμα γωνιών 4">
            <a:extLst>
              <a:ext uri="{FF2B5EF4-FFF2-40B4-BE49-F238E27FC236}">
                <a16:creationId xmlns:a16="http://schemas.microsoft.com/office/drawing/2014/main" id="{D768E4DB-720B-4FBF-9D2B-05C942B3639F}"/>
              </a:ext>
            </a:extLst>
          </p:cNvPr>
          <p:cNvSpPr/>
          <p:nvPr/>
        </p:nvSpPr>
        <p:spPr>
          <a:xfrm>
            <a:off x="1331640" y="1556792"/>
            <a:ext cx="6768752" cy="1557740"/>
          </a:xfrm>
          <a:prstGeom prst="round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Τίτλος 1"/>
          <p:cNvSpPr>
            <a:spLocks noGrp="1"/>
          </p:cNvSpPr>
          <p:nvPr>
            <p:ph type="title"/>
          </p:nvPr>
        </p:nvSpPr>
        <p:spPr>
          <a:xfrm>
            <a:off x="1405208" y="548680"/>
            <a:ext cx="7199240" cy="765652"/>
          </a:xfrm>
        </p:spPr>
        <p:txBody>
          <a:bodyPr>
            <a:noAutofit/>
          </a:bodyPr>
          <a:lstStyle/>
          <a:p>
            <a:r>
              <a:rPr lang="el-GR" sz="3600" dirty="0">
                <a:latin typeface="Times New Roman" panose="02020603050405020304" pitchFamily="18" charset="0"/>
                <a:cs typeface="Times New Roman" panose="02020603050405020304" pitchFamily="18" charset="0"/>
              </a:rPr>
              <a:t>4. Δομή της εργασίας</a:t>
            </a:r>
            <a:endParaRPr lang="el-GR" sz="3600" b="1" dirty="0">
              <a:latin typeface="Times New Roman" panose="02020603050405020304" pitchFamily="18" charset="0"/>
              <a:cs typeface="Times New Roman" panose="02020603050405020304" pitchFamily="18" charset="0"/>
            </a:endParaRPr>
          </a:p>
        </p:txBody>
      </p:sp>
      <p:sp>
        <p:nvSpPr>
          <p:cNvPr id="4" name="9 - Ορθογώνιο"/>
          <p:cNvSpPr/>
          <p:nvPr/>
        </p:nvSpPr>
        <p:spPr>
          <a:xfrm>
            <a:off x="1619672" y="1556792"/>
            <a:ext cx="6840760" cy="6186309"/>
          </a:xfrm>
          <a:prstGeom prst="rect">
            <a:avLst/>
          </a:prstGeom>
        </p:spPr>
        <p:txBody>
          <a:bodyPr wrap="square">
            <a:spAutoFit/>
          </a:bodyPr>
          <a:lstStyle/>
          <a:p>
            <a:pPr marL="457200" indent="-457200">
              <a:buFont typeface="Wingdings" panose="05000000000000000000" pitchFamily="2" charset="2"/>
              <a:buChar char="Ø"/>
            </a:pPr>
            <a:r>
              <a:rPr lang="el-GR" sz="3200" dirty="0"/>
              <a:t>Θεωρητικό πλαίσιο</a:t>
            </a:r>
          </a:p>
          <a:p>
            <a:pPr marL="914400" lvl="1" indent="-457200">
              <a:buFont typeface="Wingdings" panose="05000000000000000000" pitchFamily="2" charset="2"/>
              <a:buChar char="ü"/>
            </a:pPr>
            <a:r>
              <a:rPr lang="el-GR" sz="2000" i="1" dirty="0"/>
              <a:t>Εξ αποστάσεως εκπαίδευση</a:t>
            </a:r>
          </a:p>
          <a:p>
            <a:pPr marL="914400" lvl="1" indent="-457200">
              <a:buFont typeface="Wingdings" panose="05000000000000000000" pitchFamily="2" charset="2"/>
              <a:buChar char="ü"/>
            </a:pPr>
            <a:r>
              <a:rPr lang="el-GR" sz="2000" i="1" dirty="0"/>
              <a:t>Εκπαίδευση ενηλίκων</a:t>
            </a:r>
          </a:p>
          <a:p>
            <a:pPr marL="914400" lvl="1" indent="-457200">
              <a:buFont typeface="Wingdings" panose="05000000000000000000" pitchFamily="2" charset="2"/>
              <a:buChar char="ü"/>
            </a:pPr>
            <a:r>
              <a:rPr lang="el-GR" sz="2000" i="1" dirty="0"/>
              <a:t>Τέχνη και εκπαίδευση</a:t>
            </a:r>
          </a:p>
          <a:p>
            <a:pPr lvl="1"/>
            <a:endParaRPr lang="el-GR" sz="2000" dirty="0"/>
          </a:p>
          <a:p>
            <a:pPr marL="457200" indent="-457200">
              <a:buFont typeface="Wingdings" panose="05000000000000000000" pitchFamily="2" charset="2"/>
              <a:buChar char="Ø"/>
            </a:pPr>
            <a:r>
              <a:rPr lang="el-GR" sz="3200" dirty="0"/>
              <a:t>Σχεδιασμός και εφαρμογή του εκπαιδευτικού υλικού</a:t>
            </a:r>
          </a:p>
          <a:p>
            <a:pPr marL="457200" indent="-457200">
              <a:buFont typeface="Arial" panose="020B0604020202020204" pitchFamily="34" charset="0"/>
              <a:buChar char="•"/>
            </a:pPr>
            <a:endParaRPr lang="el-GR" sz="2000" dirty="0"/>
          </a:p>
          <a:p>
            <a:pPr marL="457200" indent="-457200">
              <a:buFont typeface="Wingdings" panose="05000000000000000000" pitchFamily="2" charset="2"/>
              <a:buChar char="Ø"/>
            </a:pPr>
            <a:r>
              <a:rPr lang="el-GR" sz="3200" dirty="0"/>
              <a:t>Ερευνητικό πλαίσιο</a:t>
            </a:r>
          </a:p>
          <a:p>
            <a:pPr marL="914400" lvl="1" indent="-457200">
              <a:buFont typeface="Wingdings" panose="05000000000000000000" pitchFamily="2" charset="2"/>
              <a:buChar char="ü"/>
            </a:pPr>
            <a:r>
              <a:rPr lang="el-GR" sz="2000" i="1" dirty="0"/>
              <a:t>Μεθοδολογία έρευνας</a:t>
            </a:r>
          </a:p>
          <a:p>
            <a:pPr marL="914400" lvl="1" indent="-457200">
              <a:buFont typeface="Wingdings" panose="05000000000000000000" pitchFamily="2" charset="2"/>
              <a:buChar char="ü"/>
            </a:pPr>
            <a:r>
              <a:rPr lang="el-GR" sz="2000" i="1" dirty="0"/>
              <a:t>Παρουσίαση αποτελεσμάτων</a:t>
            </a:r>
          </a:p>
          <a:p>
            <a:pPr marL="914400" lvl="1" indent="-457200">
              <a:buFont typeface="Wingdings" panose="05000000000000000000" pitchFamily="2" charset="2"/>
              <a:buChar char="ü"/>
            </a:pPr>
            <a:r>
              <a:rPr lang="el-GR" sz="2000" i="1" dirty="0"/>
              <a:t>Συζήτηση - Συμπεράσματα</a:t>
            </a:r>
          </a:p>
          <a:p>
            <a:pPr marL="457200" indent="-457200">
              <a:buFont typeface="Arial" panose="020B0604020202020204" pitchFamily="34" charset="0"/>
              <a:buChar char="•"/>
            </a:pPr>
            <a:endParaRPr lang="el-GR" sz="3200" dirty="0"/>
          </a:p>
          <a:p>
            <a:pPr marL="457200" indent="-457200">
              <a:buFont typeface="Arial" panose="020B0604020202020204" pitchFamily="34" charset="0"/>
              <a:buChar char="•"/>
            </a:pPr>
            <a:endParaRPr lang="el-GR" sz="3200" dirty="0"/>
          </a:p>
          <a:p>
            <a:endParaRPr lang="el-GR" sz="3200" dirty="0"/>
          </a:p>
        </p:txBody>
      </p:sp>
    </p:spTree>
    <p:extLst>
      <p:ext uri="{BB962C8B-B14F-4D97-AF65-F5344CB8AC3E}">
        <p14:creationId xmlns:p14="http://schemas.microsoft.com/office/powerpoint/2010/main" val="1368895231"/>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BF3E3DE2-6E2C-47A5-AD86-81262ABB4CFB}"/>
              </a:ext>
            </a:extLst>
          </p:cNvPr>
          <p:cNvSpPr>
            <a:spLocks noGrp="1"/>
          </p:cNvSpPr>
          <p:nvPr>
            <p:ph type="title"/>
          </p:nvPr>
        </p:nvSpPr>
        <p:spPr/>
        <p:txBody>
          <a:bodyPr/>
          <a:lstStyle/>
          <a:p>
            <a:r>
              <a:rPr lang="el-GR" sz="3600" dirty="0">
                <a:solidFill>
                  <a:prstClr val="black"/>
                </a:solidFill>
                <a:latin typeface="Times New Roman" panose="02020603050405020304" pitchFamily="18" charset="0"/>
                <a:cs typeface="Times New Roman" panose="02020603050405020304" pitchFamily="18" charset="0"/>
              </a:rPr>
              <a:t>5. Θεωρητικό Πλαίσιο </a:t>
            </a:r>
            <a:endParaRPr lang="el-GR" dirty="0"/>
          </a:p>
        </p:txBody>
      </p:sp>
      <p:grpSp>
        <p:nvGrpSpPr>
          <p:cNvPr id="4" name="Ομάδα 3">
            <a:extLst>
              <a:ext uri="{FF2B5EF4-FFF2-40B4-BE49-F238E27FC236}">
                <a16:creationId xmlns:a16="http://schemas.microsoft.com/office/drawing/2014/main" id="{6A0AF698-A356-425D-BDBF-267F9CCDB623}"/>
              </a:ext>
            </a:extLst>
          </p:cNvPr>
          <p:cNvGrpSpPr/>
          <p:nvPr/>
        </p:nvGrpSpPr>
        <p:grpSpPr>
          <a:xfrm>
            <a:off x="1336862" y="1613022"/>
            <a:ext cx="2134996" cy="4336257"/>
            <a:chOff x="2291" y="-1"/>
            <a:chExt cx="2389957" cy="4336256"/>
          </a:xfrm>
          <a:solidFill>
            <a:srgbClr val="FFA54B"/>
          </a:solidFill>
        </p:grpSpPr>
        <p:sp>
          <p:nvSpPr>
            <p:cNvPr id="11" name="Διάγραμμα ροής: Μη αυτόματη λειτουργία 10">
              <a:extLst>
                <a:ext uri="{FF2B5EF4-FFF2-40B4-BE49-F238E27FC236}">
                  <a16:creationId xmlns:a16="http://schemas.microsoft.com/office/drawing/2014/main" id="{59EC442C-D20F-4BDE-9311-9DF364FEA9EC}"/>
                </a:ext>
              </a:extLst>
            </p:cNvPr>
            <p:cNvSpPr/>
            <p:nvPr/>
          </p:nvSpPr>
          <p:spPr>
            <a:xfrm rot="16200000">
              <a:off x="-970859" y="973149"/>
              <a:ext cx="4336256" cy="2389956"/>
            </a:xfrm>
            <a:prstGeom prst="flowChartManualOperation">
              <a:avLst/>
            </a:prstGeom>
            <a:grpFill/>
            <a:ln w="12700" cap="flat" cmpd="sng" algn="ctr">
              <a:solidFill>
                <a:sysClr val="window" lastClr="FFFFFF">
                  <a:hueOff val="0"/>
                  <a:satOff val="0"/>
                  <a:lumOff val="0"/>
                  <a:alphaOff val="0"/>
                </a:sysClr>
              </a:solidFill>
              <a:prstDash val="solid"/>
            </a:ln>
            <a:effectLst/>
          </p:spPr>
        </p:sp>
        <p:sp>
          <p:nvSpPr>
            <p:cNvPr id="12" name="Διάγραμμα ροής: Μη αυτόματη λειτουργία 4">
              <a:extLst>
                <a:ext uri="{FF2B5EF4-FFF2-40B4-BE49-F238E27FC236}">
                  <a16:creationId xmlns:a16="http://schemas.microsoft.com/office/drawing/2014/main" id="{A74EC641-1777-45BA-B028-EA2AA81EBC70}"/>
                </a:ext>
              </a:extLst>
            </p:cNvPr>
            <p:cNvSpPr txBox="1"/>
            <p:nvPr/>
          </p:nvSpPr>
          <p:spPr>
            <a:xfrm rot="21600000">
              <a:off x="2291" y="867250"/>
              <a:ext cx="2389956" cy="2601754"/>
            </a:xfrm>
            <a:prstGeom prst="rect">
              <a:avLst/>
            </a:prstGeom>
            <a:grpFill/>
            <a:ln>
              <a:noFill/>
            </a:ln>
            <a:effectLst/>
          </p:spPr>
          <p:txBody>
            <a:bodyPr spcFirstLastPara="0" vert="horz" wrap="square" lIns="114300" tIns="0" rIns="114300" bIns="0" numCol="1" spcCol="1270" anchor="ctr" anchorCtr="0">
              <a:noAutofit/>
            </a:bodyPr>
            <a:lstStyle/>
            <a:p>
              <a:pPr marL="0" marR="0" lvl="0" indent="0" algn="ctr" defTabSz="800100" eaLnBrk="1" fontAlgn="auto" latinLnBrk="0" hangingPunct="1">
                <a:lnSpc>
                  <a:spcPct val="90000"/>
                </a:lnSpc>
                <a:spcBef>
                  <a:spcPct val="0"/>
                </a:spcBef>
                <a:spcAft>
                  <a:spcPct val="35000"/>
                </a:spcAft>
                <a:buClrTx/>
                <a:buSzTx/>
                <a:buFontTx/>
                <a:buNone/>
                <a:tabLst/>
                <a:defRPr/>
              </a:pPr>
              <a:r>
                <a:rPr kumimoji="0" lang="el-GR" sz="1800" b="1" i="0" u="none" strike="noStrike" kern="1200" cap="none" spc="0" normalizeH="0" baseline="0" noProof="0" dirty="0">
                  <a:ln>
                    <a:noFill/>
                  </a:ln>
                  <a:solidFill>
                    <a:srgbClr val="931B1B"/>
                  </a:solidFill>
                  <a:effectLst/>
                  <a:uLnTx/>
                  <a:uFillTx/>
                  <a:latin typeface="Cambria" panose="02040503050406030204" pitchFamily="18" charset="0"/>
                  <a:ea typeface="+mn-ea"/>
                  <a:cs typeface="+mn-cs"/>
                </a:rPr>
                <a:t>Εξ αποστάσεως εκπαίδευση</a:t>
              </a:r>
            </a:p>
          </p:txBody>
        </p:sp>
      </p:grpSp>
      <p:grpSp>
        <p:nvGrpSpPr>
          <p:cNvPr id="5" name="Ομάδα 4">
            <a:extLst>
              <a:ext uri="{FF2B5EF4-FFF2-40B4-BE49-F238E27FC236}">
                <a16:creationId xmlns:a16="http://schemas.microsoft.com/office/drawing/2014/main" id="{8D1B2980-10F6-45F7-9A27-E72D7480DA4B}"/>
              </a:ext>
            </a:extLst>
          </p:cNvPr>
          <p:cNvGrpSpPr/>
          <p:nvPr/>
        </p:nvGrpSpPr>
        <p:grpSpPr>
          <a:xfrm>
            <a:off x="3631982" y="1613024"/>
            <a:ext cx="2134996" cy="4336256"/>
            <a:chOff x="2552370" y="0"/>
            <a:chExt cx="2134995" cy="4336256"/>
          </a:xfrm>
        </p:grpSpPr>
        <p:sp>
          <p:nvSpPr>
            <p:cNvPr id="9" name="Διάγραμμα ροής: Μη αυτόματη λειτουργία 8">
              <a:extLst>
                <a:ext uri="{FF2B5EF4-FFF2-40B4-BE49-F238E27FC236}">
                  <a16:creationId xmlns:a16="http://schemas.microsoft.com/office/drawing/2014/main" id="{ADEABBCD-51D3-4D5D-A662-562516F97C73}"/>
                </a:ext>
              </a:extLst>
            </p:cNvPr>
            <p:cNvSpPr/>
            <p:nvPr/>
          </p:nvSpPr>
          <p:spPr>
            <a:xfrm rot="16200000">
              <a:off x="1451740" y="1100630"/>
              <a:ext cx="4336256" cy="2134995"/>
            </a:xfrm>
            <a:prstGeom prst="flowChartManualOperation">
              <a:avLst/>
            </a:prstGeom>
            <a:solidFill>
              <a:srgbClr val="FFA54B"/>
            </a:solidFill>
            <a:ln w="12700" cap="flat" cmpd="sng" algn="ctr">
              <a:solidFill>
                <a:sysClr val="window" lastClr="FFFFFF">
                  <a:hueOff val="0"/>
                  <a:satOff val="0"/>
                  <a:lumOff val="0"/>
                  <a:alphaOff val="0"/>
                </a:sysClr>
              </a:solidFill>
              <a:prstDash val="solid"/>
            </a:ln>
            <a:effectLst/>
          </p:spPr>
        </p:sp>
        <p:sp>
          <p:nvSpPr>
            <p:cNvPr id="10" name="Διάγραμμα ροής: Μη αυτόματη λειτουργία 6">
              <a:extLst>
                <a:ext uri="{FF2B5EF4-FFF2-40B4-BE49-F238E27FC236}">
                  <a16:creationId xmlns:a16="http://schemas.microsoft.com/office/drawing/2014/main" id="{4666E5F5-A6E4-4AF6-9C8D-F92C46467428}"/>
                </a:ext>
              </a:extLst>
            </p:cNvPr>
            <p:cNvSpPr txBox="1"/>
            <p:nvPr/>
          </p:nvSpPr>
          <p:spPr>
            <a:xfrm rot="21600000">
              <a:off x="2552370" y="867251"/>
              <a:ext cx="2134995" cy="2601754"/>
            </a:xfrm>
            <a:prstGeom prst="rect">
              <a:avLst/>
            </a:prstGeom>
            <a:noFill/>
            <a:ln>
              <a:noFill/>
            </a:ln>
            <a:effectLst/>
          </p:spPr>
          <p:txBody>
            <a:bodyPr spcFirstLastPara="0" vert="horz" wrap="square" lIns="114300" tIns="0" rIns="114300" bIns="0" numCol="1" spcCol="1270" anchor="ctr" anchorCtr="0">
              <a:noAutofit/>
            </a:bodyPr>
            <a:lstStyle/>
            <a:p>
              <a:pPr marL="0" marR="0" lvl="0" indent="0" algn="ctr" defTabSz="800100" eaLnBrk="1" fontAlgn="auto" latinLnBrk="0" hangingPunct="1">
                <a:lnSpc>
                  <a:spcPct val="90000"/>
                </a:lnSpc>
                <a:spcBef>
                  <a:spcPct val="0"/>
                </a:spcBef>
                <a:spcAft>
                  <a:spcPct val="35000"/>
                </a:spcAft>
                <a:buClrTx/>
                <a:buSzTx/>
                <a:buFontTx/>
                <a:buNone/>
                <a:tabLst/>
                <a:defRPr/>
              </a:pPr>
              <a:r>
                <a:rPr kumimoji="0" lang="el-GR" sz="1800" b="1" i="0" u="none" strike="noStrike" kern="1200" cap="none" spc="0" normalizeH="0" baseline="0" noProof="0" dirty="0">
                  <a:ln>
                    <a:noFill/>
                  </a:ln>
                  <a:solidFill>
                    <a:srgbClr val="931B1B"/>
                  </a:solidFill>
                  <a:effectLst/>
                  <a:uLnTx/>
                  <a:uFillTx/>
                  <a:latin typeface="Cambria" panose="02040503050406030204" pitchFamily="18" charset="0"/>
                  <a:ea typeface="+mn-ea"/>
                  <a:cs typeface="+mn-cs"/>
                </a:rPr>
                <a:t>Εκπαίδευση ενηλίκων</a:t>
              </a:r>
            </a:p>
          </p:txBody>
        </p:sp>
      </p:grpSp>
      <p:grpSp>
        <p:nvGrpSpPr>
          <p:cNvPr id="6" name="Ομάδα 5">
            <a:extLst>
              <a:ext uri="{FF2B5EF4-FFF2-40B4-BE49-F238E27FC236}">
                <a16:creationId xmlns:a16="http://schemas.microsoft.com/office/drawing/2014/main" id="{2E4F2DCE-36B8-48B2-8FD8-D6E2CAC12DD3}"/>
              </a:ext>
            </a:extLst>
          </p:cNvPr>
          <p:cNvGrpSpPr/>
          <p:nvPr/>
        </p:nvGrpSpPr>
        <p:grpSpPr>
          <a:xfrm>
            <a:off x="5927102" y="1613024"/>
            <a:ext cx="2134995" cy="4336256"/>
            <a:chOff x="4847490" y="0"/>
            <a:chExt cx="2134995" cy="4336256"/>
          </a:xfrm>
        </p:grpSpPr>
        <p:sp>
          <p:nvSpPr>
            <p:cNvPr id="7" name="Διάγραμμα ροής: Μη αυτόματη λειτουργία 6">
              <a:extLst>
                <a:ext uri="{FF2B5EF4-FFF2-40B4-BE49-F238E27FC236}">
                  <a16:creationId xmlns:a16="http://schemas.microsoft.com/office/drawing/2014/main" id="{61E0D523-A759-455F-B9EA-70320EFDB1CB}"/>
                </a:ext>
              </a:extLst>
            </p:cNvPr>
            <p:cNvSpPr/>
            <p:nvPr/>
          </p:nvSpPr>
          <p:spPr>
            <a:xfrm rot="16200000">
              <a:off x="3746860" y="1100630"/>
              <a:ext cx="4336256" cy="2134995"/>
            </a:xfrm>
            <a:prstGeom prst="flowChartManualOperation">
              <a:avLst/>
            </a:prstGeom>
            <a:solidFill>
              <a:srgbClr val="FFA54B"/>
            </a:solidFill>
            <a:ln w="12700" cap="flat" cmpd="sng" algn="ctr">
              <a:solidFill>
                <a:sysClr val="window" lastClr="FFFFFF">
                  <a:hueOff val="0"/>
                  <a:satOff val="0"/>
                  <a:lumOff val="0"/>
                  <a:alphaOff val="0"/>
                </a:sysClr>
              </a:solidFill>
              <a:prstDash val="solid"/>
            </a:ln>
            <a:effectLst/>
          </p:spPr>
        </p:sp>
        <p:sp>
          <p:nvSpPr>
            <p:cNvPr id="8" name="Διάγραμμα ροής: Μη αυτόματη λειτουργία 8">
              <a:extLst>
                <a:ext uri="{FF2B5EF4-FFF2-40B4-BE49-F238E27FC236}">
                  <a16:creationId xmlns:a16="http://schemas.microsoft.com/office/drawing/2014/main" id="{25850FB6-B4F3-4A53-A681-5E9C41B7E08A}"/>
                </a:ext>
              </a:extLst>
            </p:cNvPr>
            <p:cNvSpPr txBox="1"/>
            <p:nvPr/>
          </p:nvSpPr>
          <p:spPr>
            <a:xfrm rot="21600000">
              <a:off x="4847490" y="867251"/>
              <a:ext cx="2134995" cy="2601754"/>
            </a:xfrm>
            <a:prstGeom prst="rect">
              <a:avLst/>
            </a:prstGeom>
            <a:noFill/>
            <a:ln>
              <a:noFill/>
            </a:ln>
            <a:effectLst/>
          </p:spPr>
          <p:txBody>
            <a:bodyPr spcFirstLastPara="0" vert="horz" wrap="square" lIns="114300" tIns="0" rIns="114300" bIns="0" numCol="1" spcCol="1270" anchor="ctr" anchorCtr="0">
              <a:noAutofit/>
            </a:bodyPr>
            <a:lstStyle/>
            <a:p>
              <a:pPr marL="0" marR="0" lvl="0" indent="0" algn="ctr" defTabSz="800100" eaLnBrk="1" fontAlgn="auto" latinLnBrk="0" hangingPunct="1">
                <a:lnSpc>
                  <a:spcPct val="90000"/>
                </a:lnSpc>
                <a:spcBef>
                  <a:spcPct val="0"/>
                </a:spcBef>
                <a:spcAft>
                  <a:spcPct val="35000"/>
                </a:spcAft>
                <a:buClrTx/>
                <a:buSzTx/>
                <a:buFontTx/>
                <a:buNone/>
                <a:tabLst/>
                <a:defRPr/>
              </a:pPr>
              <a:r>
                <a:rPr kumimoji="0" lang="el-GR" sz="1800" b="1" i="0" u="none" strike="noStrike" kern="1200" cap="none" spc="0" normalizeH="0" baseline="0" noProof="0" dirty="0">
                  <a:ln>
                    <a:noFill/>
                  </a:ln>
                  <a:solidFill>
                    <a:srgbClr val="931B1B"/>
                  </a:solidFill>
                  <a:effectLst/>
                  <a:uLnTx/>
                  <a:uFillTx/>
                  <a:latin typeface="Cambria" panose="02040503050406030204" pitchFamily="18" charset="0"/>
                  <a:ea typeface="+mn-ea"/>
                  <a:cs typeface="+mn-cs"/>
                </a:rPr>
                <a:t>Τέχνη και εκπαίδευση</a:t>
              </a:r>
            </a:p>
          </p:txBody>
        </p:sp>
      </p:grpSp>
    </p:spTree>
    <p:extLst>
      <p:ext uri="{BB962C8B-B14F-4D97-AF65-F5344CB8AC3E}">
        <p14:creationId xmlns:p14="http://schemas.microsoft.com/office/powerpoint/2010/main" val="2628000101"/>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pPr lvl="0" algn="r" defTabSz="914400" fontAlgn="base">
              <a:lnSpc>
                <a:spcPct val="100000"/>
              </a:lnSpc>
              <a:spcAft>
                <a:spcPct val="0"/>
              </a:spcAft>
            </a:pPr>
            <a:r>
              <a:rPr lang="el-GR" sz="3200" b="0" i="1" dirty="0">
                <a:solidFill>
                  <a:prstClr val="black"/>
                </a:solidFill>
                <a:latin typeface="Times New Roman" pitchFamily="18" charset="0"/>
                <a:ea typeface="+mn-ea"/>
                <a:cs typeface="+mn-cs"/>
              </a:rPr>
              <a:t>Εξ αποστάσεως εκπαίδευση</a:t>
            </a:r>
            <a:endParaRPr lang="el-GR" sz="3600" b="1" dirty="0">
              <a:latin typeface="Times New Roman" panose="02020603050405020304" pitchFamily="18" charset="0"/>
              <a:cs typeface="Times New Roman" panose="02020603050405020304" pitchFamily="18" charset="0"/>
            </a:endParaRPr>
          </a:p>
        </p:txBody>
      </p:sp>
      <p:sp>
        <p:nvSpPr>
          <p:cNvPr id="3" name="Ορθογώνιο: Στρογγύλεμα γωνιών 2">
            <a:extLst>
              <a:ext uri="{FF2B5EF4-FFF2-40B4-BE49-F238E27FC236}">
                <a16:creationId xmlns:a16="http://schemas.microsoft.com/office/drawing/2014/main" id="{71AA4B58-ABD9-4B53-A965-60F219BAF29A}"/>
              </a:ext>
            </a:extLst>
          </p:cNvPr>
          <p:cNvSpPr/>
          <p:nvPr/>
        </p:nvSpPr>
        <p:spPr>
          <a:xfrm>
            <a:off x="35496" y="1484784"/>
            <a:ext cx="2304256" cy="108012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Εννοιολογικοί ορισμοί</a:t>
            </a:r>
          </a:p>
        </p:txBody>
      </p:sp>
      <p:sp>
        <p:nvSpPr>
          <p:cNvPr id="8" name="Ορθογώνιο: Στρογγύλεμα γωνιών 7">
            <a:extLst>
              <a:ext uri="{FF2B5EF4-FFF2-40B4-BE49-F238E27FC236}">
                <a16:creationId xmlns:a16="http://schemas.microsoft.com/office/drawing/2014/main" id="{E912B47E-1023-48C5-8836-963E8A4F70C1}"/>
              </a:ext>
            </a:extLst>
          </p:cNvPr>
          <p:cNvSpPr/>
          <p:nvPr/>
        </p:nvSpPr>
        <p:spPr>
          <a:xfrm>
            <a:off x="35496" y="3068960"/>
            <a:ext cx="2304256" cy="108012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Κύρια χαρακτηριστικά </a:t>
            </a:r>
          </a:p>
        </p:txBody>
      </p:sp>
      <p:sp>
        <p:nvSpPr>
          <p:cNvPr id="9" name="Ορθογώνιο: Στρογγύλεμα γωνιών 8">
            <a:extLst>
              <a:ext uri="{FF2B5EF4-FFF2-40B4-BE49-F238E27FC236}">
                <a16:creationId xmlns:a16="http://schemas.microsoft.com/office/drawing/2014/main" id="{4543CBB6-1F6A-408D-B123-B05EC0CF08D4}"/>
              </a:ext>
            </a:extLst>
          </p:cNvPr>
          <p:cNvSpPr/>
          <p:nvPr/>
        </p:nvSpPr>
        <p:spPr>
          <a:xfrm>
            <a:off x="35496" y="4725144"/>
            <a:ext cx="2304256" cy="108012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Βασικές θεωρητικές προσεγγίσεις</a:t>
            </a:r>
          </a:p>
        </p:txBody>
      </p:sp>
      <p:sp>
        <p:nvSpPr>
          <p:cNvPr id="11" name="TextBox 10">
            <a:extLst>
              <a:ext uri="{FF2B5EF4-FFF2-40B4-BE49-F238E27FC236}">
                <a16:creationId xmlns:a16="http://schemas.microsoft.com/office/drawing/2014/main" id="{E68807FE-53D0-4023-8C9F-3AF1DE9723C2}"/>
              </a:ext>
            </a:extLst>
          </p:cNvPr>
          <p:cNvSpPr txBox="1"/>
          <p:nvPr/>
        </p:nvSpPr>
        <p:spPr>
          <a:xfrm>
            <a:off x="2302434" y="4748951"/>
            <a:ext cx="6804248" cy="1477328"/>
          </a:xfrm>
          <a:prstGeom prst="rect">
            <a:avLst/>
          </a:prstGeom>
          <a:noFill/>
        </p:spPr>
        <p:txBody>
          <a:bodyPr wrap="square" rtlCol="0">
            <a:spAutoFit/>
          </a:bodyPr>
          <a:lstStyle/>
          <a:p>
            <a:pPr marL="285750" indent="-285750">
              <a:buFont typeface="Wingdings" panose="05000000000000000000" pitchFamily="2" charset="2"/>
              <a:buChar char="§"/>
            </a:pPr>
            <a:r>
              <a:rPr lang="el-GR" sz="1800" dirty="0"/>
              <a:t>Θεωρία  «Αυτονομίας και Ανεξαρτησίας» </a:t>
            </a:r>
            <a:r>
              <a:rPr lang="el-GR" sz="1800" i="1" dirty="0"/>
              <a:t>(</a:t>
            </a:r>
            <a:r>
              <a:rPr lang="el-GR" sz="1800" i="1" dirty="0" err="1"/>
              <a:t>Wedemeyer</a:t>
            </a:r>
            <a:r>
              <a:rPr lang="el-GR" sz="1800" i="1" dirty="0"/>
              <a:t>, 1978 και </a:t>
            </a:r>
            <a:r>
              <a:rPr lang="en-US" sz="1800" i="1" dirty="0"/>
              <a:t>Moore</a:t>
            </a:r>
            <a:r>
              <a:rPr lang="el-GR" sz="1800" i="1" dirty="0"/>
              <a:t>, 1973)</a:t>
            </a:r>
          </a:p>
          <a:p>
            <a:pPr marL="285750" indent="-285750">
              <a:buFont typeface="Wingdings" panose="05000000000000000000" pitchFamily="2" charset="2"/>
              <a:buChar char="§"/>
            </a:pPr>
            <a:r>
              <a:rPr lang="el-GR" sz="1800" dirty="0"/>
              <a:t>Θεωρία της «Βιομηχανοποίησης» </a:t>
            </a:r>
            <a:r>
              <a:rPr lang="el-GR" sz="1800" i="1" dirty="0"/>
              <a:t>(</a:t>
            </a:r>
            <a:r>
              <a:rPr lang="el-GR" sz="1800" i="1" dirty="0" err="1"/>
              <a:t>Peters</a:t>
            </a:r>
            <a:r>
              <a:rPr lang="el-GR" sz="1800" i="1" dirty="0"/>
              <a:t>, 1967)</a:t>
            </a:r>
          </a:p>
          <a:p>
            <a:pPr marL="285750" indent="-285750">
              <a:buFont typeface="Wingdings" panose="05000000000000000000" pitchFamily="2" charset="2"/>
              <a:buChar char="§"/>
            </a:pPr>
            <a:r>
              <a:rPr lang="el-GR" sz="1800" dirty="0"/>
              <a:t>Θεωρία της  «Αλληλεπίδρασης και Επικοινωνίας» </a:t>
            </a:r>
            <a:r>
              <a:rPr lang="el-GR" sz="1800" i="1" dirty="0"/>
              <a:t>(</a:t>
            </a:r>
            <a:r>
              <a:rPr lang="el-GR" sz="1800" i="1" dirty="0" err="1"/>
              <a:t>Holmberg</a:t>
            </a:r>
            <a:r>
              <a:rPr lang="el-GR" sz="1800" i="1" dirty="0"/>
              <a:t>, 1960 και </a:t>
            </a:r>
            <a:r>
              <a:rPr lang="en-US" sz="1800" i="1" dirty="0"/>
              <a:t>Baath</a:t>
            </a:r>
            <a:r>
              <a:rPr lang="el-GR" sz="1800" i="1" dirty="0"/>
              <a:t>, 1982)</a:t>
            </a:r>
          </a:p>
        </p:txBody>
      </p:sp>
      <p:sp>
        <p:nvSpPr>
          <p:cNvPr id="12" name="TextBox 11">
            <a:extLst>
              <a:ext uri="{FF2B5EF4-FFF2-40B4-BE49-F238E27FC236}">
                <a16:creationId xmlns:a16="http://schemas.microsoft.com/office/drawing/2014/main" id="{22D101A7-AD04-4458-B63C-16ED79EE066B}"/>
              </a:ext>
            </a:extLst>
          </p:cNvPr>
          <p:cNvSpPr txBox="1"/>
          <p:nvPr/>
        </p:nvSpPr>
        <p:spPr>
          <a:xfrm>
            <a:off x="2328818" y="3092767"/>
            <a:ext cx="6777864" cy="1200329"/>
          </a:xfrm>
          <a:prstGeom prst="rect">
            <a:avLst/>
          </a:prstGeom>
          <a:noFill/>
        </p:spPr>
        <p:txBody>
          <a:bodyPr wrap="square" rtlCol="0">
            <a:spAutoFit/>
          </a:bodyPr>
          <a:lstStyle/>
          <a:p>
            <a:pPr marL="285750" indent="-285750">
              <a:buFont typeface="Wingdings" panose="05000000000000000000" pitchFamily="2" charset="2"/>
              <a:buChar char="§"/>
            </a:pPr>
            <a:r>
              <a:rPr lang="en-US" sz="1800" i="1" dirty="0"/>
              <a:t>6 </a:t>
            </a:r>
            <a:r>
              <a:rPr lang="el-GR" sz="1800" i="1" dirty="0"/>
              <a:t>βασικά χαρακτηριστικά σύμφωνα με τον </a:t>
            </a:r>
            <a:r>
              <a:rPr lang="en-US" sz="1800" i="1" dirty="0"/>
              <a:t>Keegan</a:t>
            </a:r>
            <a:r>
              <a:rPr lang="el-GR" sz="1800" i="1" dirty="0"/>
              <a:t> (2001): </a:t>
            </a:r>
            <a:r>
              <a:rPr lang="el-GR" sz="1800" b="1" dirty="0">
                <a:solidFill>
                  <a:srgbClr val="931B1B"/>
                </a:solidFill>
              </a:rPr>
              <a:t>φυσική απόσταση</a:t>
            </a:r>
            <a:r>
              <a:rPr lang="el-GR" sz="1800" dirty="0">
                <a:solidFill>
                  <a:srgbClr val="931B1B"/>
                </a:solidFill>
              </a:rPr>
              <a:t>, </a:t>
            </a:r>
            <a:r>
              <a:rPr lang="el-GR" sz="1800" b="1" dirty="0">
                <a:solidFill>
                  <a:srgbClr val="931B1B"/>
                </a:solidFill>
              </a:rPr>
              <a:t>εκπαιδευτικός οργανισμός</a:t>
            </a:r>
            <a:r>
              <a:rPr lang="el-GR" sz="1800" dirty="0">
                <a:solidFill>
                  <a:srgbClr val="931B1B"/>
                </a:solidFill>
              </a:rPr>
              <a:t>, </a:t>
            </a:r>
            <a:r>
              <a:rPr lang="el-GR" sz="1800" b="1" dirty="0">
                <a:solidFill>
                  <a:srgbClr val="931B1B"/>
                </a:solidFill>
              </a:rPr>
              <a:t>νέες τεχνολογίες</a:t>
            </a:r>
            <a:r>
              <a:rPr lang="el-GR" sz="1800" dirty="0">
                <a:solidFill>
                  <a:srgbClr val="931B1B"/>
                </a:solidFill>
              </a:rPr>
              <a:t>, </a:t>
            </a:r>
            <a:r>
              <a:rPr lang="el-GR" sz="1800" b="1" dirty="0">
                <a:solidFill>
                  <a:srgbClr val="931B1B"/>
                </a:solidFill>
              </a:rPr>
              <a:t>αμφίδρομη</a:t>
            </a:r>
            <a:r>
              <a:rPr lang="el-GR" sz="1800" dirty="0">
                <a:solidFill>
                  <a:srgbClr val="931B1B"/>
                </a:solidFill>
              </a:rPr>
              <a:t> </a:t>
            </a:r>
            <a:r>
              <a:rPr lang="el-GR" sz="1800" b="1" dirty="0">
                <a:solidFill>
                  <a:srgbClr val="931B1B"/>
                </a:solidFill>
              </a:rPr>
              <a:t>επικοινωνία</a:t>
            </a:r>
            <a:r>
              <a:rPr lang="el-GR" sz="1800" dirty="0">
                <a:solidFill>
                  <a:srgbClr val="931B1B"/>
                </a:solidFill>
              </a:rPr>
              <a:t>, </a:t>
            </a:r>
            <a:r>
              <a:rPr lang="el-GR" sz="1800" b="1" dirty="0">
                <a:solidFill>
                  <a:srgbClr val="931B1B"/>
                </a:solidFill>
              </a:rPr>
              <a:t>περιστασιακές συναντήσεις</a:t>
            </a:r>
            <a:r>
              <a:rPr lang="el-GR" sz="1800" dirty="0">
                <a:solidFill>
                  <a:srgbClr val="931B1B"/>
                </a:solidFill>
              </a:rPr>
              <a:t>, </a:t>
            </a:r>
            <a:r>
              <a:rPr lang="el-GR" sz="1800" b="1" dirty="0">
                <a:solidFill>
                  <a:srgbClr val="931B1B"/>
                </a:solidFill>
              </a:rPr>
              <a:t>βιομηχανοποιημένη μορφή</a:t>
            </a:r>
            <a:r>
              <a:rPr lang="el-GR" sz="1800" dirty="0">
                <a:solidFill>
                  <a:srgbClr val="931B1B"/>
                </a:solidFill>
              </a:rPr>
              <a:t>.</a:t>
            </a:r>
          </a:p>
        </p:txBody>
      </p:sp>
      <p:sp>
        <p:nvSpPr>
          <p:cNvPr id="10" name="TextBox 9">
            <a:extLst>
              <a:ext uri="{FF2B5EF4-FFF2-40B4-BE49-F238E27FC236}">
                <a16:creationId xmlns:a16="http://schemas.microsoft.com/office/drawing/2014/main" id="{C395CE08-F6BF-4C39-A7AD-6F1B2FE91EF3}"/>
              </a:ext>
            </a:extLst>
          </p:cNvPr>
          <p:cNvSpPr txBox="1"/>
          <p:nvPr/>
        </p:nvSpPr>
        <p:spPr>
          <a:xfrm>
            <a:off x="2339752" y="1436583"/>
            <a:ext cx="6804248" cy="1200329"/>
          </a:xfrm>
          <a:prstGeom prst="rect">
            <a:avLst/>
          </a:prstGeom>
          <a:noFill/>
        </p:spPr>
        <p:txBody>
          <a:bodyPr wrap="square" rtlCol="0">
            <a:spAutoFit/>
          </a:bodyPr>
          <a:lstStyle/>
          <a:p>
            <a:pPr marL="285750" indent="-285750">
              <a:buFont typeface="Wingdings" panose="05000000000000000000" pitchFamily="2" charset="2"/>
              <a:buChar char="§"/>
            </a:pPr>
            <a:r>
              <a:rPr lang="el-GR" sz="1800" i="1" dirty="0"/>
              <a:t>Αδύνατον να υπάρξει κοινά αποδεκτός ορισμός.</a:t>
            </a:r>
          </a:p>
          <a:p>
            <a:pPr marL="285750" indent="-285750">
              <a:buFont typeface="Wingdings" panose="05000000000000000000" pitchFamily="2" charset="2"/>
              <a:buChar char="§"/>
            </a:pPr>
            <a:r>
              <a:rPr lang="el-GR" sz="1800" i="1" dirty="0"/>
              <a:t>Πολλές προσπάθειες ορισμών από τους </a:t>
            </a:r>
            <a:r>
              <a:rPr lang="en-US" sz="1800" b="1" dirty="0">
                <a:solidFill>
                  <a:srgbClr val="931B1B"/>
                </a:solidFill>
              </a:rPr>
              <a:t>Peters</a:t>
            </a:r>
            <a:r>
              <a:rPr lang="el-GR" sz="1800" b="1" dirty="0">
                <a:solidFill>
                  <a:srgbClr val="931B1B"/>
                </a:solidFill>
              </a:rPr>
              <a:t> (1973)</a:t>
            </a:r>
            <a:r>
              <a:rPr lang="en-US" sz="1800" i="1" dirty="0">
                <a:solidFill>
                  <a:srgbClr val="931B1B"/>
                </a:solidFill>
              </a:rPr>
              <a:t>,</a:t>
            </a:r>
            <a:r>
              <a:rPr lang="en-US" sz="1800" b="1" dirty="0">
                <a:solidFill>
                  <a:srgbClr val="931B1B"/>
                </a:solidFill>
              </a:rPr>
              <a:t> Moore</a:t>
            </a:r>
            <a:r>
              <a:rPr lang="el-GR" sz="1800" b="1" dirty="0">
                <a:solidFill>
                  <a:srgbClr val="931B1B"/>
                </a:solidFill>
              </a:rPr>
              <a:t> (1973),</a:t>
            </a:r>
            <a:r>
              <a:rPr lang="en-US" sz="1800" i="1" dirty="0">
                <a:solidFill>
                  <a:srgbClr val="931B1B"/>
                </a:solidFill>
              </a:rPr>
              <a:t> </a:t>
            </a:r>
            <a:r>
              <a:rPr lang="en-US" sz="1800" b="1" dirty="0">
                <a:solidFill>
                  <a:srgbClr val="931B1B"/>
                </a:solidFill>
              </a:rPr>
              <a:t>Holmberg</a:t>
            </a:r>
            <a:r>
              <a:rPr lang="el-GR" sz="1800" b="1" dirty="0">
                <a:solidFill>
                  <a:srgbClr val="931B1B"/>
                </a:solidFill>
              </a:rPr>
              <a:t> (1977)</a:t>
            </a:r>
            <a:r>
              <a:rPr lang="en-US" sz="1800" i="1" dirty="0">
                <a:solidFill>
                  <a:srgbClr val="931B1B"/>
                </a:solidFill>
              </a:rPr>
              <a:t>, </a:t>
            </a:r>
            <a:r>
              <a:rPr lang="en-US" sz="1800" b="1" dirty="0">
                <a:solidFill>
                  <a:srgbClr val="931B1B"/>
                </a:solidFill>
              </a:rPr>
              <a:t>Garrison &amp; Shale</a:t>
            </a:r>
            <a:r>
              <a:rPr lang="el-GR" sz="1800" b="1" dirty="0">
                <a:solidFill>
                  <a:srgbClr val="931B1B"/>
                </a:solidFill>
              </a:rPr>
              <a:t> (1987)</a:t>
            </a:r>
            <a:r>
              <a:rPr lang="el-GR" sz="1800" i="1" dirty="0">
                <a:solidFill>
                  <a:srgbClr val="931B1B"/>
                </a:solidFill>
              </a:rPr>
              <a:t>.</a:t>
            </a:r>
            <a:endParaRPr lang="en-US" sz="1800" i="1" dirty="0">
              <a:solidFill>
                <a:srgbClr val="931B1B"/>
              </a:solidFill>
            </a:endParaRPr>
          </a:p>
          <a:p>
            <a:pPr marL="285750" indent="-285750">
              <a:buFont typeface="Wingdings" panose="05000000000000000000" pitchFamily="2" charset="2"/>
              <a:buChar char="§"/>
            </a:pPr>
            <a:r>
              <a:rPr lang="el-GR" sz="1800" i="1" dirty="0"/>
              <a:t>Διαφοροποιημένος ορισμός από τον </a:t>
            </a:r>
            <a:r>
              <a:rPr lang="el-GR" sz="1800" b="1" dirty="0" err="1">
                <a:solidFill>
                  <a:srgbClr val="931B1B"/>
                </a:solidFill>
              </a:rPr>
              <a:t>Λιοναράκη</a:t>
            </a:r>
            <a:r>
              <a:rPr lang="el-GR" sz="1800" b="1" dirty="0">
                <a:solidFill>
                  <a:srgbClr val="931B1B"/>
                </a:solidFill>
              </a:rPr>
              <a:t> (2005)</a:t>
            </a:r>
            <a:r>
              <a:rPr lang="el-GR" sz="1800" i="1" dirty="0"/>
              <a:t>.</a:t>
            </a:r>
          </a:p>
        </p:txBody>
      </p:sp>
    </p:spTree>
    <p:extLst>
      <p:ext uri="{BB962C8B-B14F-4D97-AF65-F5344CB8AC3E}">
        <p14:creationId xmlns:p14="http://schemas.microsoft.com/office/powerpoint/2010/main" val="358166925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9" grpId="0" animBg="1"/>
      <p:bldP spid="11" grpId="0"/>
      <p:bldP spid="12"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pPr lvl="0" algn="r" defTabSz="914400" fontAlgn="base">
              <a:lnSpc>
                <a:spcPct val="100000"/>
              </a:lnSpc>
              <a:spcAft>
                <a:spcPct val="0"/>
              </a:spcAft>
            </a:pPr>
            <a:r>
              <a:rPr lang="el-GR" sz="3200" b="0" i="1" dirty="0">
                <a:solidFill>
                  <a:prstClr val="black"/>
                </a:solidFill>
                <a:latin typeface="Times New Roman" pitchFamily="18" charset="0"/>
                <a:ea typeface="+mn-ea"/>
                <a:cs typeface="+mn-cs"/>
              </a:rPr>
              <a:t>Εκπαίδευση ενηλίκων</a:t>
            </a:r>
            <a:endParaRPr lang="el-GR" sz="3600" b="1" dirty="0">
              <a:latin typeface="Times New Roman" panose="02020603050405020304" pitchFamily="18" charset="0"/>
              <a:cs typeface="Times New Roman" panose="02020603050405020304" pitchFamily="18" charset="0"/>
            </a:endParaRPr>
          </a:p>
        </p:txBody>
      </p:sp>
      <p:sp>
        <p:nvSpPr>
          <p:cNvPr id="3" name="Ορθογώνιο: Στρογγύλεμα γωνιών 2">
            <a:extLst>
              <a:ext uri="{FF2B5EF4-FFF2-40B4-BE49-F238E27FC236}">
                <a16:creationId xmlns:a16="http://schemas.microsoft.com/office/drawing/2014/main" id="{71AA4B58-ABD9-4B53-A965-60F219BAF29A}"/>
              </a:ext>
            </a:extLst>
          </p:cNvPr>
          <p:cNvSpPr/>
          <p:nvPr/>
        </p:nvSpPr>
        <p:spPr>
          <a:xfrm>
            <a:off x="35496" y="1557172"/>
            <a:ext cx="2304256" cy="156580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Χαρακτηριστικά ενηλίκων και προϋποθέσεις αποτελεσματικής μάθησης</a:t>
            </a:r>
          </a:p>
        </p:txBody>
      </p:sp>
      <p:sp>
        <p:nvSpPr>
          <p:cNvPr id="8" name="Ορθογώνιο: Στρογγύλεμα γωνιών 7">
            <a:extLst>
              <a:ext uri="{FF2B5EF4-FFF2-40B4-BE49-F238E27FC236}">
                <a16:creationId xmlns:a16="http://schemas.microsoft.com/office/drawing/2014/main" id="{E912B47E-1023-48C5-8836-963E8A4F70C1}"/>
              </a:ext>
            </a:extLst>
          </p:cNvPr>
          <p:cNvSpPr/>
          <p:nvPr/>
        </p:nvSpPr>
        <p:spPr>
          <a:xfrm>
            <a:off x="35496" y="4005064"/>
            <a:ext cx="2304256" cy="108012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Βασικές θεωρίες της εκπαίδευσης ενηλίκων</a:t>
            </a:r>
          </a:p>
        </p:txBody>
      </p:sp>
      <p:sp>
        <p:nvSpPr>
          <p:cNvPr id="9" name="Ορθογώνιο: Στρογγύλεμα γωνιών 8">
            <a:extLst>
              <a:ext uri="{FF2B5EF4-FFF2-40B4-BE49-F238E27FC236}">
                <a16:creationId xmlns:a16="http://schemas.microsoft.com/office/drawing/2014/main" id="{4543CBB6-1F6A-408D-B123-B05EC0CF08D4}"/>
              </a:ext>
            </a:extLst>
          </p:cNvPr>
          <p:cNvSpPr/>
          <p:nvPr/>
        </p:nvSpPr>
        <p:spPr>
          <a:xfrm>
            <a:off x="35496" y="5301208"/>
            <a:ext cx="2304256" cy="1080120"/>
          </a:xfrm>
          <a:prstGeom prst="roundRect">
            <a:avLst/>
          </a:prstGeom>
          <a:gradFill flip="none" rotWithShape="1">
            <a:gsLst>
              <a:gs pos="0">
                <a:srgbClr val="931B1B">
                  <a:shade val="30000"/>
                  <a:satMod val="115000"/>
                </a:srgbClr>
              </a:gs>
              <a:gs pos="50000">
                <a:srgbClr val="931B1B">
                  <a:shade val="67500"/>
                  <a:satMod val="115000"/>
                </a:srgbClr>
              </a:gs>
              <a:gs pos="100000">
                <a:srgbClr val="931B1B">
                  <a:shade val="100000"/>
                  <a:satMod val="115000"/>
                </a:srgbClr>
              </a:gs>
            </a:gsLst>
            <a:lin ang="0" scaled="1"/>
            <a:tileRect/>
          </a:gra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b="1" dirty="0">
                <a:latin typeface="Times New Roman" panose="02020603050405020304" pitchFamily="18" charset="0"/>
                <a:cs typeface="Times New Roman" panose="02020603050405020304" pitchFamily="18" charset="0"/>
              </a:rPr>
              <a:t>Εκπαίδευση εκπαιδευτικών ως ενήλικες</a:t>
            </a:r>
          </a:p>
        </p:txBody>
      </p:sp>
      <p:sp>
        <p:nvSpPr>
          <p:cNvPr id="6" name="TextBox 5">
            <a:extLst>
              <a:ext uri="{FF2B5EF4-FFF2-40B4-BE49-F238E27FC236}">
                <a16:creationId xmlns:a16="http://schemas.microsoft.com/office/drawing/2014/main" id="{C7399D33-02D7-4C99-ACAC-2FB992ECA5E8}"/>
              </a:ext>
            </a:extLst>
          </p:cNvPr>
          <p:cNvSpPr txBox="1"/>
          <p:nvPr/>
        </p:nvSpPr>
        <p:spPr>
          <a:xfrm>
            <a:off x="2411760" y="1412776"/>
            <a:ext cx="6660232" cy="2308324"/>
          </a:xfrm>
          <a:prstGeom prst="rect">
            <a:avLst/>
          </a:prstGeom>
          <a:noFill/>
        </p:spPr>
        <p:txBody>
          <a:bodyPr wrap="square" rtlCol="0">
            <a:spAutoFit/>
          </a:bodyPr>
          <a:lstStyle/>
          <a:p>
            <a:r>
              <a:rPr lang="el-GR" sz="1600" b="1" i="1" dirty="0"/>
              <a:t>Χαρακτηριστικά: </a:t>
            </a:r>
          </a:p>
          <a:p>
            <a:pPr algn="r"/>
            <a:r>
              <a:rPr lang="el-GR" sz="1600" dirty="0"/>
              <a:t>Συγκεκριμένοι στόχοι, διαφορετικό φάσμα εμπειριών, διαμορφωμένο στυλ μάθησης, τάση για ενεργητική συμμετοχή, εμπόδια στη μάθηση.</a:t>
            </a:r>
          </a:p>
          <a:p>
            <a:endParaRPr lang="el-GR" sz="1600" b="1" i="1" dirty="0"/>
          </a:p>
          <a:p>
            <a:r>
              <a:rPr lang="el-GR" sz="1600" b="1" i="1" dirty="0"/>
              <a:t>Προϋποθέσεις: </a:t>
            </a:r>
          </a:p>
          <a:p>
            <a:pPr algn="r"/>
            <a:r>
              <a:rPr lang="el-GR" sz="1600" dirty="0"/>
              <a:t>Σωστή οργάνωση ύλης, στήριξη στην κατανόηση και όχι στη μνήμη, περιεχόμενα σχετικά με την καθημερινή ζωή, κατανοητοί και αποδεκτοί στόχοι, ενεργή συμμετοχή στην οργάνωση, ενθάρρυνση συμμετοχής, ενεργητική συμμετοχή, ομαδική δράση, γόνιμο κλίμα. </a:t>
            </a:r>
          </a:p>
        </p:txBody>
      </p:sp>
      <p:sp>
        <p:nvSpPr>
          <p:cNvPr id="7" name="TextBox 6">
            <a:extLst>
              <a:ext uri="{FF2B5EF4-FFF2-40B4-BE49-F238E27FC236}">
                <a16:creationId xmlns:a16="http://schemas.microsoft.com/office/drawing/2014/main" id="{582BD3A1-BCC5-47DF-B4E1-4A8E31BBFA18}"/>
              </a:ext>
            </a:extLst>
          </p:cNvPr>
          <p:cNvSpPr txBox="1"/>
          <p:nvPr/>
        </p:nvSpPr>
        <p:spPr>
          <a:xfrm>
            <a:off x="2376264" y="4017838"/>
            <a:ext cx="6804248" cy="923330"/>
          </a:xfrm>
          <a:prstGeom prst="rect">
            <a:avLst/>
          </a:prstGeom>
          <a:noFill/>
        </p:spPr>
        <p:txBody>
          <a:bodyPr wrap="square" rtlCol="0">
            <a:spAutoFit/>
          </a:bodyPr>
          <a:lstStyle/>
          <a:p>
            <a:pPr marL="285750" indent="-285750">
              <a:buFont typeface="Wingdings" panose="05000000000000000000" pitchFamily="2" charset="2"/>
              <a:buChar char="§"/>
            </a:pPr>
            <a:r>
              <a:rPr lang="el-GR" sz="1800" dirty="0">
                <a:solidFill>
                  <a:srgbClr val="000000"/>
                </a:solidFill>
              </a:rPr>
              <a:t>Θεωρία της </a:t>
            </a:r>
            <a:r>
              <a:rPr lang="el-GR" sz="1800" dirty="0" err="1">
                <a:solidFill>
                  <a:srgbClr val="000000"/>
                </a:solidFill>
              </a:rPr>
              <a:t>Ανδραγωγικής</a:t>
            </a:r>
            <a:r>
              <a:rPr lang="el-GR" sz="1800" dirty="0">
                <a:solidFill>
                  <a:srgbClr val="000000"/>
                </a:solidFill>
              </a:rPr>
              <a:t> (</a:t>
            </a:r>
            <a:r>
              <a:rPr lang="el-GR" sz="1800" dirty="0" err="1">
                <a:solidFill>
                  <a:srgbClr val="000000"/>
                </a:solidFill>
              </a:rPr>
              <a:t>Andragogy</a:t>
            </a:r>
            <a:r>
              <a:rPr lang="el-GR" sz="1800" dirty="0">
                <a:solidFill>
                  <a:srgbClr val="000000"/>
                </a:solidFill>
              </a:rPr>
              <a:t>) – </a:t>
            </a:r>
            <a:r>
              <a:rPr lang="el-GR" sz="1800" b="1" dirty="0" err="1">
                <a:solidFill>
                  <a:srgbClr val="931B1B"/>
                </a:solidFill>
              </a:rPr>
              <a:t>Knowles</a:t>
            </a:r>
            <a:r>
              <a:rPr lang="el-GR" sz="1800" b="1" dirty="0">
                <a:solidFill>
                  <a:srgbClr val="931B1B"/>
                </a:solidFill>
              </a:rPr>
              <a:t> (1990)</a:t>
            </a:r>
            <a:endParaRPr lang="en-US" sz="1800" b="1" dirty="0">
              <a:solidFill>
                <a:srgbClr val="931B1B"/>
              </a:solidFill>
            </a:endParaRPr>
          </a:p>
          <a:p>
            <a:r>
              <a:rPr lang="el-GR" sz="1800" b="1" dirty="0">
                <a:solidFill>
                  <a:srgbClr val="000000"/>
                </a:solidFill>
              </a:rPr>
              <a:t> </a:t>
            </a:r>
          </a:p>
          <a:p>
            <a:pPr marL="285750" indent="-285750">
              <a:buFont typeface="Wingdings" panose="05000000000000000000" pitchFamily="2" charset="2"/>
              <a:buChar char="§"/>
            </a:pPr>
            <a:r>
              <a:rPr lang="el-GR" sz="1800" dirty="0">
                <a:solidFill>
                  <a:srgbClr val="000000"/>
                </a:solidFill>
              </a:rPr>
              <a:t>Θεωρία της </a:t>
            </a:r>
            <a:r>
              <a:rPr lang="el-GR" sz="1800" dirty="0" err="1">
                <a:solidFill>
                  <a:srgbClr val="000000"/>
                </a:solidFill>
              </a:rPr>
              <a:t>Μετασχηματίζουσας</a:t>
            </a:r>
            <a:r>
              <a:rPr lang="el-GR" sz="1800" dirty="0">
                <a:solidFill>
                  <a:srgbClr val="000000"/>
                </a:solidFill>
              </a:rPr>
              <a:t> Μάθησης – </a:t>
            </a:r>
            <a:r>
              <a:rPr lang="en-US" sz="1800" b="1" dirty="0" err="1">
                <a:solidFill>
                  <a:srgbClr val="931B1B"/>
                </a:solidFill>
              </a:rPr>
              <a:t>Mezirow</a:t>
            </a:r>
            <a:r>
              <a:rPr lang="el-GR" sz="1800" b="1" dirty="0">
                <a:solidFill>
                  <a:srgbClr val="931B1B"/>
                </a:solidFill>
              </a:rPr>
              <a:t> (2007)</a:t>
            </a:r>
          </a:p>
        </p:txBody>
      </p:sp>
      <p:sp>
        <p:nvSpPr>
          <p:cNvPr id="10" name="TextBox 9">
            <a:extLst>
              <a:ext uri="{FF2B5EF4-FFF2-40B4-BE49-F238E27FC236}">
                <a16:creationId xmlns:a16="http://schemas.microsoft.com/office/drawing/2014/main" id="{8DABDEC7-45D7-4FC0-A954-22CDDFE1232F}"/>
              </a:ext>
            </a:extLst>
          </p:cNvPr>
          <p:cNvSpPr txBox="1"/>
          <p:nvPr/>
        </p:nvSpPr>
        <p:spPr>
          <a:xfrm>
            <a:off x="2483768" y="5518102"/>
            <a:ext cx="6480720" cy="646331"/>
          </a:xfrm>
          <a:prstGeom prst="rect">
            <a:avLst/>
          </a:prstGeom>
          <a:noFill/>
        </p:spPr>
        <p:txBody>
          <a:bodyPr wrap="square" rtlCol="0">
            <a:spAutoFit/>
          </a:bodyPr>
          <a:lstStyle/>
          <a:p>
            <a:r>
              <a:rPr lang="el-GR" sz="1800" dirty="0"/>
              <a:t>Εμπόδια εκπαιδευτικών ως εκπαιδευόμενοι  </a:t>
            </a:r>
            <a:r>
              <a:rPr lang="el-GR" sz="1800" dirty="0">
                <a:sym typeface="Wingdings" panose="05000000000000000000" pitchFamily="2" charset="2"/>
              </a:rPr>
              <a:t>  5 βασικές αρχές </a:t>
            </a:r>
            <a:r>
              <a:rPr lang="el-GR" sz="1800" dirty="0" err="1">
                <a:sym typeface="Wingdings" panose="05000000000000000000" pitchFamily="2" charset="2"/>
              </a:rPr>
              <a:t>εκπ</a:t>
            </a:r>
            <a:r>
              <a:rPr lang="el-GR" sz="1800" dirty="0">
                <a:sym typeface="Wingdings" panose="05000000000000000000" pitchFamily="2" charset="2"/>
              </a:rPr>
              <a:t>/</a:t>
            </a:r>
            <a:r>
              <a:rPr lang="el-GR" sz="1800" dirty="0" err="1">
                <a:sym typeface="Wingdings" panose="05000000000000000000" pitchFamily="2" charset="2"/>
              </a:rPr>
              <a:t>σης</a:t>
            </a:r>
            <a:r>
              <a:rPr lang="el-GR" sz="1800" dirty="0">
                <a:sym typeface="Wingdings" panose="05000000000000000000" pitchFamily="2" charset="2"/>
              </a:rPr>
              <a:t> ενηλίκων προσαρμοσμένες σε εκπαίδευση </a:t>
            </a:r>
            <a:r>
              <a:rPr lang="el-GR" sz="1800" dirty="0" err="1">
                <a:sym typeface="Wingdings" panose="05000000000000000000" pitchFamily="2" charset="2"/>
              </a:rPr>
              <a:t>εκπ</a:t>
            </a:r>
            <a:r>
              <a:rPr lang="el-GR" sz="1800" dirty="0">
                <a:sym typeface="Wingdings" panose="05000000000000000000" pitchFamily="2" charset="2"/>
              </a:rPr>
              <a:t>/</a:t>
            </a:r>
            <a:r>
              <a:rPr lang="el-GR" sz="1800" dirty="0" err="1">
                <a:sym typeface="Wingdings" panose="05000000000000000000" pitchFamily="2" charset="2"/>
              </a:rPr>
              <a:t>κών</a:t>
            </a:r>
            <a:r>
              <a:rPr lang="el-GR" sz="1800" dirty="0">
                <a:sym typeface="Wingdings" panose="05000000000000000000" pitchFamily="2" charset="2"/>
              </a:rPr>
              <a:t>.</a:t>
            </a:r>
            <a:endParaRPr lang="el-GR" sz="1800" dirty="0"/>
          </a:p>
        </p:txBody>
      </p:sp>
    </p:spTree>
    <p:extLst>
      <p:ext uri="{BB962C8B-B14F-4D97-AF65-F5344CB8AC3E}">
        <p14:creationId xmlns:p14="http://schemas.microsoft.com/office/powerpoint/2010/main" val="106762920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9" grpId="0" animBg="1"/>
      <p:bldP spid="6" grpId="0"/>
      <p:bldP spid="7" grpId="0"/>
      <p:bldP spid="10"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3819</TotalTime>
  <Words>1681</Words>
  <Application>Microsoft Office PowerPoint</Application>
  <PresentationFormat>Προβολή στην οθόνη (4:3)</PresentationFormat>
  <Paragraphs>196</Paragraphs>
  <Slides>25</Slides>
  <Notes>1</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25</vt:i4>
      </vt:variant>
    </vt:vector>
  </HeadingPairs>
  <TitlesOfParts>
    <vt:vector size="34" baseType="lpstr">
      <vt:lpstr>Arial</vt:lpstr>
      <vt:lpstr>Book Antiqua</vt:lpstr>
      <vt:lpstr>Calibri</vt:lpstr>
      <vt:lpstr>Calibri Light</vt:lpstr>
      <vt:lpstr>Cambria</vt:lpstr>
      <vt:lpstr>Courier New</vt:lpstr>
      <vt:lpstr>Times New Roman</vt:lpstr>
      <vt:lpstr>Wingdings</vt:lpstr>
      <vt:lpstr>Θέμα του Office</vt:lpstr>
      <vt:lpstr>Σχεδιασμός και Αξιολόγηση Εκπαιδευτικού Υλικού για την εξ Αποστάσεως Επιμόρφωση Εκπαιδευτικών: Μια μελέτη περίπτωσης, σχετικά με την τέχνη της φωτογραφίας στην τάξη</vt:lpstr>
      <vt:lpstr>«Ευχαριστίες»</vt:lpstr>
      <vt:lpstr>1. Σκοπός</vt:lpstr>
      <vt:lpstr>2. Συνεισφορά της διπλωματικής</vt:lpstr>
      <vt:lpstr>3. Ερευνητικά Ερωτήματα </vt:lpstr>
      <vt:lpstr>4. Δομή της εργασίας</vt:lpstr>
      <vt:lpstr>5. Θεωρητικό Πλαίσιο </vt:lpstr>
      <vt:lpstr>Εξ αποστάσεως εκπαίδευση</vt:lpstr>
      <vt:lpstr>Εκπαίδευση ενηλίκων</vt:lpstr>
      <vt:lpstr>Τέχνη και εκπαίδευση</vt:lpstr>
      <vt:lpstr>6. Το εκπαιδευτικό υλικό</vt:lpstr>
      <vt:lpstr>Σκοπός και περιεχόμενο του ΕΥ</vt:lpstr>
      <vt:lpstr>Αρχές ανάπτυξης του ΕΥ</vt:lpstr>
      <vt:lpstr>Το εκπαιδευτικό υλικό στο Chamilo</vt:lpstr>
      <vt:lpstr>7. Μεθοδολογία Έρευνας</vt:lpstr>
      <vt:lpstr>Ταυτότητα έρευνας</vt:lpstr>
      <vt:lpstr>Ερευνητικά εργαλεία και αξιοπιστία</vt:lpstr>
      <vt:lpstr>8. Αποτελέσματα - Κύρια ευρήματα </vt:lpstr>
      <vt:lpstr>8. Αποτελέσματα - Κύρια ευρήματα </vt:lpstr>
      <vt:lpstr>8. Αποτελέσματα - Κύρια ευρήματα </vt:lpstr>
      <vt:lpstr>9. Συμπεράσματα</vt:lpstr>
      <vt:lpstr>9. Συμπεράσματα</vt:lpstr>
      <vt:lpstr>9. Συμπεράσματα</vt:lpstr>
      <vt:lpstr>9. Συμπεράσματα</vt:lpstr>
      <vt:lpstr>Παρουσίαση του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nikos liakos</cp:lastModifiedBy>
  <cp:revision>1755</cp:revision>
  <dcterms:created xsi:type="dcterms:W3CDTF">2003-10-16T17:37:47Z</dcterms:created>
  <dcterms:modified xsi:type="dcterms:W3CDTF">2020-03-14T01:45:10Z</dcterms:modified>
</cp:coreProperties>
</file>