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 id="2147484482" r:id="rId2"/>
    <p:sldMasterId id="2147484494" r:id="rId3"/>
    <p:sldMasterId id="2147484506" r:id="rId4"/>
    <p:sldMasterId id="2147484518" r:id="rId5"/>
    <p:sldMasterId id="2147484530" r:id="rId6"/>
    <p:sldMasterId id="2147484542" r:id="rId7"/>
  </p:sldMasterIdLst>
  <p:notesMasterIdLst>
    <p:notesMasterId r:id="rId31"/>
  </p:notesMasterIdLst>
  <p:sldIdLst>
    <p:sldId id="1482" r:id="rId8"/>
    <p:sldId id="2013" r:id="rId9"/>
    <p:sldId id="2023" r:id="rId10"/>
    <p:sldId id="2030" r:id="rId11"/>
    <p:sldId id="2031" r:id="rId12"/>
    <p:sldId id="2032" r:id="rId13"/>
    <p:sldId id="2033" r:id="rId14"/>
    <p:sldId id="2059" r:id="rId15"/>
    <p:sldId id="2053" r:id="rId16"/>
    <p:sldId id="2054" r:id="rId17"/>
    <p:sldId id="2022" r:id="rId18"/>
    <p:sldId id="2055" r:id="rId19"/>
    <p:sldId id="2056" r:id="rId20"/>
    <p:sldId id="2057" r:id="rId21"/>
    <p:sldId id="2058" r:id="rId22"/>
    <p:sldId id="2046" r:id="rId23"/>
    <p:sldId id="2049" r:id="rId24"/>
    <p:sldId id="2051" r:id="rId25"/>
    <p:sldId id="2047" r:id="rId26"/>
    <p:sldId id="2048" r:id="rId27"/>
    <p:sldId id="2050" r:id="rId28"/>
    <p:sldId id="2016" r:id="rId29"/>
    <p:sldId id="2019" r:id="rId30"/>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1B1B"/>
    <a:srgbClr val="90CCAF"/>
    <a:srgbClr val="FFA54B"/>
    <a:srgbClr val="FFFFCC"/>
    <a:srgbClr val="EDBE9B"/>
    <a:srgbClr val="ADDB7B"/>
    <a:srgbClr val="F4F694"/>
    <a:srgbClr val="FFAD5B"/>
    <a:srgbClr val="FF9933"/>
    <a:srgbClr val="FF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89528" autoAdjust="0"/>
  </p:normalViewPr>
  <p:slideViewPr>
    <p:cSldViewPr>
      <p:cViewPr varScale="1">
        <p:scale>
          <a:sx n="104" d="100"/>
          <a:sy n="104" d="100"/>
        </p:scale>
        <p:origin x="-1824" y="-96"/>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theme" Target="theme/theme1.xml"/><Relationship Id="rId8"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EC9EC0-6426-4844-B414-684CD4C5499D}" type="doc">
      <dgm:prSet loTypeId="urn:microsoft.com/office/officeart/2005/8/layout/StepDownProcess" loCatId="process" qsTypeId="urn:microsoft.com/office/officeart/2005/8/quickstyle/simple1" qsCatId="simple" csTypeId="urn:microsoft.com/office/officeart/2005/8/colors/accent5_1" csCatId="accent5" phldr="1"/>
      <dgm:spPr/>
      <dgm:t>
        <a:bodyPr/>
        <a:lstStyle/>
        <a:p>
          <a:endParaRPr lang="en-US"/>
        </a:p>
      </dgm:t>
    </dgm:pt>
    <dgm:pt modelId="{FB29F182-56AA-41D0-8222-75B658F6DF6D}">
      <dgm:prSet phldrT="[Κείμενο]" custT="1"/>
      <dgm:spPr/>
      <dgm:t>
        <a:bodyPr/>
        <a:lstStyle/>
        <a:p>
          <a:r>
            <a:rPr lang="el-GR" sz="1500" dirty="0" smtClean="0"/>
            <a:t>Η ψηφιακή αφήγηση είναι μια δημοφιλής τάση στην εκπαίδευση, αλλά το τι ακριβώς περιλαμβάνει φαίνεται ακόμα ασαφές</a:t>
          </a:r>
          <a:r>
            <a:rPr lang="en-US" sz="1500" dirty="0" smtClean="0"/>
            <a:t>.</a:t>
          </a:r>
          <a:endParaRPr lang="en-US" sz="1500" dirty="0"/>
        </a:p>
      </dgm:t>
    </dgm:pt>
    <dgm:pt modelId="{5BD39396-640A-4A61-898E-19B47BEBDEDC}" type="parTrans" cxnId="{6187F0E8-9975-4B33-A69F-EFFBB089ADBF}">
      <dgm:prSet/>
      <dgm:spPr/>
      <dgm:t>
        <a:bodyPr/>
        <a:lstStyle/>
        <a:p>
          <a:endParaRPr lang="en-US"/>
        </a:p>
      </dgm:t>
    </dgm:pt>
    <dgm:pt modelId="{B8288590-D7DC-468B-BCCE-88968E32A52B}" type="sibTrans" cxnId="{6187F0E8-9975-4B33-A69F-EFFBB089ADBF}">
      <dgm:prSet/>
      <dgm:spPr/>
      <dgm:t>
        <a:bodyPr/>
        <a:lstStyle/>
        <a:p>
          <a:endParaRPr lang="en-US"/>
        </a:p>
      </dgm:t>
    </dgm:pt>
    <dgm:pt modelId="{A94BA3B7-58CD-44A4-977A-65EBD0401E18}">
      <dgm:prSet phldrT="[Κείμενο]" custT="1"/>
      <dgm:spPr/>
      <dgm:t>
        <a:bodyPr/>
        <a:lstStyle/>
        <a:p>
          <a:r>
            <a:rPr lang="el-GR" sz="1500" dirty="0" smtClean="0"/>
            <a:t>Η αφήγηση είναι κυρίαρχη μορφή επικοινωνίας και σημαντικός τρόπος μάθησης, αλλά σαν να υπάρχει μια «συνομωσία» ενάντια στην κατανόησή της</a:t>
          </a:r>
          <a:r>
            <a:rPr lang="en-US" sz="1500" dirty="0" smtClean="0"/>
            <a:t>.</a:t>
          </a:r>
          <a:endParaRPr lang="en-US" sz="1500" dirty="0"/>
        </a:p>
      </dgm:t>
    </dgm:pt>
    <dgm:pt modelId="{D659C4EE-1D88-4C3E-BB69-6736C6AF5ABB}" type="parTrans" cxnId="{336A6B97-645A-4A29-BBE3-F2B3BC311F2D}">
      <dgm:prSet/>
      <dgm:spPr/>
      <dgm:t>
        <a:bodyPr/>
        <a:lstStyle/>
        <a:p>
          <a:endParaRPr lang="en-US"/>
        </a:p>
      </dgm:t>
    </dgm:pt>
    <dgm:pt modelId="{DE5B6EF1-4430-42F2-9C33-05D521C32ACB}" type="sibTrans" cxnId="{336A6B97-645A-4A29-BBE3-F2B3BC311F2D}">
      <dgm:prSet/>
      <dgm:spPr/>
      <dgm:t>
        <a:bodyPr/>
        <a:lstStyle/>
        <a:p>
          <a:endParaRPr lang="en-US"/>
        </a:p>
      </dgm:t>
    </dgm:pt>
    <dgm:pt modelId="{ED6C7805-BC73-4A4D-82F9-E19DC0AF07CD}">
      <dgm:prSet phldrT="[Κείμενο]" custT="1"/>
      <dgm:spPr/>
      <dgm:t>
        <a:bodyPr/>
        <a:lstStyle/>
        <a:p>
          <a:r>
            <a:rPr lang="el-GR" sz="1000" dirty="0" smtClean="0"/>
            <a:t>(</a:t>
          </a:r>
          <a:r>
            <a:rPr lang="en-GB" sz="1000" dirty="0" smtClean="0"/>
            <a:t>Kelly</a:t>
          </a:r>
          <a:r>
            <a:rPr lang="el-GR" sz="1000" dirty="0" smtClean="0"/>
            <a:t>, 1999)</a:t>
          </a:r>
          <a:endParaRPr lang="en-US" sz="1000" dirty="0"/>
        </a:p>
      </dgm:t>
    </dgm:pt>
    <dgm:pt modelId="{0E2532B0-5411-4A3F-9125-E58A4AC224CD}" type="sibTrans" cxnId="{76C099EA-6745-46A0-AE86-1AB38BBF2028}">
      <dgm:prSet/>
      <dgm:spPr/>
      <dgm:t>
        <a:bodyPr/>
        <a:lstStyle/>
        <a:p>
          <a:endParaRPr lang="en-US"/>
        </a:p>
      </dgm:t>
    </dgm:pt>
    <dgm:pt modelId="{AC22E6CF-B246-4355-8B47-B87C8764C8CC}" type="parTrans" cxnId="{76C099EA-6745-46A0-AE86-1AB38BBF2028}">
      <dgm:prSet/>
      <dgm:spPr/>
      <dgm:t>
        <a:bodyPr/>
        <a:lstStyle/>
        <a:p>
          <a:endParaRPr lang="en-US"/>
        </a:p>
      </dgm:t>
    </dgm:pt>
    <dgm:pt modelId="{3BF5E6C4-9CB8-457C-80D5-E153A371C11A}">
      <dgm:prSet phldrT="[Κείμενο]" custT="1"/>
      <dgm:spPr/>
      <dgm:t>
        <a:bodyPr/>
        <a:lstStyle/>
        <a:p>
          <a:r>
            <a:rPr lang="en-US" sz="1000" dirty="0" smtClean="0"/>
            <a:t>(Brock et al., 2002</a:t>
          </a:r>
          <a:r>
            <a:rPr lang="el-GR" sz="1000" dirty="0" smtClean="0"/>
            <a:t>; </a:t>
          </a:r>
          <a:r>
            <a:rPr lang="en-US" sz="1000" dirty="0" smtClean="0"/>
            <a:t>Bruner, 2002; Dahlstrom, 2012; </a:t>
          </a:r>
          <a:r>
            <a:rPr lang="en-US" sz="1000" dirty="0" err="1" smtClean="0"/>
            <a:t>Gerbner</a:t>
          </a:r>
          <a:r>
            <a:rPr lang="en-US" sz="1000" dirty="0" smtClean="0"/>
            <a:t>, 1998, 1999; Leon, 2016; Read &amp; Miller, 1995; </a:t>
          </a:r>
          <a:r>
            <a:rPr lang="en-US" sz="1000" dirty="0" err="1" smtClean="0"/>
            <a:t>Szilas</a:t>
          </a:r>
          <a:r>
            <a:rPr lang="en-US" sz="1000" dirty="0" smtClean="0"/>
            <a:t>, 2014)</a:t>
          </a:r>
          <a:endParaRPr lang="en-US" sz="1000" dirty="0"/>
        </a:p>
      </dgm:t>
    </dgm:pt>
    <dgm:pt modelId="{5133C55D-7E90-429B-8E5D-A232442289D3}" type="sibTrans" cxnId="{1AE90A5C-FE52-4D54-BB8B-C0FE157FCC5D}">
      <dgm:prSet/>
      <dgm:spPr/>
      <dgm:t>
        <a:bodyPr/>
        <a:lstStyle/>
        <a:p>
          <a:endParaRPr lang="en-US"/>
        </a:p>
      </dgm:t>
    </dgm:pt>
    <dgm:pt modelId="{B9BC7A89-EBF9-4C6C-8C63-A7840633C5F0}" type="parTrans" cxnId="{1AE90A5C-FE52-4D54-BB8B-C0FE157FCC5D}">
      <dgm:prSet/>
      <dgm:spPr/>
      <dgm:t>
        <a:bodyPr/>
        <a:lstStyle/>
        <a:p>
          <a:endParaRPr lang="en-US"/>
        </a:p>
      </dgm:t>
    </dgm:pt>
    <dgm:pt modelId="{8C7D708F-1F92-42F0-8BB5-B21C2BF51161}">
      <dgm:prSet phldrT="[Κείμενο]" custT="1"/>
      <dgm:spPr/>
      <dgm:t>
        <a:bodyPr/>
        <a:lstStyle/>
        <a:p>
          <a:r>
            <a:rPr lang="el-GR" sz="800" dirty="0" smtClean="0"/>
            <a:t>(</a:t>
          </a:r>
          <a:r>
            <a:rPr lang="en-GB" sz="1000" dirty="0" smtClean="0"/>
            <a:t>Lambert</a:t>
          </a:r>
          <a:r>
            <a:rPr lang="el-GR" sz="1000" dirty="0" smtClean="0"/>
            <a:t>, 2013; </a:t>
          </a:r>
          <a:r>
            <a:rPr lang="en-US" sz="1000" dirty="0" err="1" smtClean="0"/>
            <a:t>Lowenthal</a:t>
          </a:r>
          <a:r>
            <a:rPr lang="el-GR" sz="1000" dirty="0" smtClean="0"/>
            <a:t>, 2009; </a:t>
          </a:r>
          <a:r>
            <a:rPr lang="en-US" sz="1000" dirty="0" err="1" smtClean="0"/>
            <a:t>Malita</a:t>
          </a:r>
          <a:r>
            <a:rPr lang="el-GR" sz="1000" dirty="0" smtClean="0"/>
            <a:t> &amp; </a:t>
          </a:r>
          <a:r>
            <a:rPr lang="en-US" sz="1000" dirty="0" smtClean="0"/>
            <a:t>Martin</a:t>
          </a:r>
          <a:r>
            <a:rPr lang="el-GR" sz="1000" dirty="0" smtClean="0"/>
            <a:t>, 2010; </a:t>
          </a:r>
          <a:r>
            <a:rPr lang="en-GB" sz="1000" dirty="0" smtClean="0"/>
            <a:t>Miller</a:t>
          </a:r>
          <a:r>
            <a:rPr lang="el-GR" sz="1000" dirty="0" smtClean="0"/>
            <a:t>, 2004; </a:t>
          </a:r>
          <a:r>
            <a:rPr lang="en-GB" sz="1000" dirty="0" smtClean="0"/>
            <a:t>Robin</a:t>
          </a:r>
          <a:r>
            <a:rPr lang="el-GR" sz="1000" dirty="0" smtClean="0"/>
            <a:t>, 2006, 2008; </a:t>
          </a:r>
          <a:r>
            <a:rPr lang="en-GB" sz="1000" dirty="0" err="1" smtClean="0"/>
            <a:t>Szilas</a:t>
          </a:r>
          <a:r>
            <a:rPr lang="el-GR" sz="1000" dirty="0" smtClean="0"/>
            <a:t>, 2003)</a:t>
          </a:r>
          <a:endParaRPr lang="en-US" sz="1000" dirty="0"/>
        </a:p>
      </dgm:t>
    </dgm:pt>
    <dgm:pt modelId="{F72BA91A-7C5B-4C7E-9710-E87673FBF615}" type="sibTrans" cxnId="{9C9D37DC-B31D-42D8-9B40-BE190A9BCD4D}">
      <dgm:prSet/>
      <dgm:spPr/>
      <dgm:t>
        <a:bodyPr/>
        <a:lstStyle/>
        <a:p>
          <a:endParaRPr lang="en-US"/>
        </a:p>
      </dgm:t>
    </dgm:pt>
    <dgm:pt modelId="{3439169E-DF1B-43B2-A412-38BA877E44EA}" type="parTrans" cxnId="{9C9D37DC-B31D-42D8-9B40-BE190A9BCD4D}">
      <dgm:prSet/>
      <dgm:spPr/>
      <dgm:t>
        <a:bodyPr/>
        <a:lstStyle/>
        <a:p>
          <a:endParaRPr lang="en-US"/>
        </a:p>
      </dgm:t>
    </dgm:pt>
    <dgm:pt modelId="{59A9D37A-54C8-4217-BA3F-32208BA0A566}">
      <dgm:prSet phldrT="[Κείμενο]" custT="1"/>
      <dgm:spPr/>
      <dgm:t>
        <a:bodyPr/>
        <a:lstStyle/>
        <a:p>
          <a:r>
            <a:rPr lang="el-GR" sz="1500" dirty="0" smtClean="0"/>
            <a:t>Η τεχνολογία διευρύνει τα δίκτυα επικοινωνίας, γεγονός που έχει επηρεάσει τη σκέψη και οικονομία των ανθρώπων</a:t>
          </a:r>
          <a:r>
            <a:rPr lang="en-US" sz="1500" dirty="0" smtClean="0"/>
            <a:t>.</a:t>
          </a:r>
          <a:r>
            <a:rPr lang="el-GR" sz="1500" dirty="0" smtClean="0"/>
            <a:t> </a:t>
          </a:r>
          <a:endParaRPr lang="en-US" sz="1500" dirty="0"/>
        </a:p>
      </dgm:t>
    </dgm:pt>
    <dgm:pt modelId="{15D2889D-2136-4764-AED4-9D75577DCDAB}" type="sibTrans" cxnId="{5E25E9EB-99C9-4732-947B-72A3D36DB153}">
      <dgm:prSet/>
      <dgm:spPr/>
      <dgm:t>
        <a:bodyPr/>
        <a:lstStyle/>
        <a:p>
          <a:endParaRPr lang="en-US"/>
        </a:p>
      </dgm:t>
    </dgm:pt>
    <dgm:pt modelId="{2BFEC7F6-CC95-414C-A913-D1318F540677}" type="parTrans" cxnId="{5E25E9EB-99C9-4732-947B-72A3D36DB153}">
      <dgm:prSet/>
      <dgm:spPr/>
      <dgm:t>
        <a:bodyPr/>
        <a:lstStyle/>
        <a:p>
          <a:endParaRPr lang="en-US"/>
        </a:p>
      </dgm:t>
    </dgm:pt>
    <dgm:pt modelId="{AF2CD1C6-0694-480D-BB45-553C7267517F}" type="pres">
      <dgm:prSet presAssocID="{57EC9EC0-6426-4844-B414-684CD4C5499D}" presName="rootnode" presStyleCnt="0">
        <dgm:presLayoutVars>
          <dgm:chMax/>
          <dgm:chPref/>
          <dgm:dir/>
          <dgm:animLvl val="lvl"/>
        </dgm:presLayoutVars>
      </dgm:prSet>
      <dgm:spPr/>
      <dgm:t>
        <a:bodyPr/>
        <a:lstStyle/>
        <a:p>
          <a:endParaRPr lang="en-US"/>
        </a:p>
      </dgm:t>
    </dgm:pt>
    <dgm:pt modelId="{5A250ED7-3F30-4DD6-BDA0-6406DAA9D645}" type="pres">
      <dgm:prSet presAssocID="{59A9D37A-54C8-4217-BA3F-32208BA0A566}" presName="composite" presStyleCnt="0"/>
      <dgm:spPr/>
    </dgm:pt>
    <dgm:pt modelId="{8B163A77-9B80-4F13-B2BE-1B931F57FB88}" type="pres">
      <dgm:prSet presAssocID="{59A9D37A-54C8-4217-BA3F-32208BA0A566}" presName="bentUpArrow1" presStyleLbl="alignImgPlace1" presStyleIdx="0" presStyleCnt="2" custLinFactX="-53822" custLinFactNeighborX="-100000"/>
      <dgm:spPr/>
    </dgm:pt>
    <dgm:pt modelId="{6D9366CA-163A-4A40-80C7-4AAE9DA889EC}" type="pres">
      <dgm:prSet presAssocID="{59A9D37A-54C8-4217-BA3F-32208BA0A566}" presName="ParentText" presStyleLbl="node1" presStyleIdx="0" presStyleCnt="3" custScaleX="267290" custLinFactNeighborX="-88317">
        <dgm:presLayoutVars>
          <dgm:chMax val="1"/>
          <dgm:chPref val="1"/>
          <dgm:bulletEnabled val="1"/>
        </dgm:presLayoutVars>
      </dgm:prSet>
      <dgm:spPr/>
      <dgm:t>
        <a:bodyPr/>
        <a:lstStyle/>
        <a:p>
          <a:endParaRPr lang="en-US"/>
        </a:p>
      </dgm:t>
    </dgm:pt>
    <dgm:pt modelId="{2B71F779-CB23-4368-B615-84EE9CC93F0E}" type="pres">
      <dgm:prSet presAssocID="{59A9D37A-54C8-4217-BA3F-32208BA0A566}" presName="ChildText" presStyleLbl="revTx" presStyleIdx="0" presStyleCnt="3" custScaleY="34709" custLinFactNeighborX="71588" custLinFactNeighborY="-34709">
        <dgm:presLayoutVars>
          <dgm:chMax val="0"/>
          <dgm:chPref val="0"/>
          <dgm:bulletEnabled val="1"/>
        </dgm:presLayoutVars>
      </dgm:prSet>
      <dgm:spPr/>
      <dgm:t>
        <a:bodyPr/>
        <a:lstStyle/>
        <a:p>
          <a:endParaRPr lang="en-US"/>
        </a:p>
      </dgm:t>
    </dgm:pt>
    <dgm:pt modelId="{664EC7C8-2788-4DC3-A3F6-C155F73ADF46}" type="pres">
      <dgm:prSet presAssocID="{15D2889D-2136-4764-AED4-9D75577DCDAB}" presName="sibTrans" presStyleCnt="0"/>
      <dgm:spPr/>
    </dgm:pt>
    <dgm:pt modelId="{2F1EA6CC-970F-489B-B988-413D3BC10989}" type="pres">
      <dgm:prSet presAssocID="{A94BA3B7-58CD-44A4-977A-65EBD0401E18}" presName="composite" presStyleCnt="0"/>
      <dgm:spPr/>
    </dgm:pt>
    <dgm:pt modelId="{D0E84F35-1A1A-43C6-9419-436D4ECA9BBF}" type="pres">
      <dgm:prSet presAssocID="{A94BA3B7-58CD-44A4-977A-65EBD0401E18}" presName="bentUpArrow1" presStyleLbl="alignImgPlace1" presStyleIdx="1" presStyleCnt="2" custLinFactX="-100000" custLinFactNeighborX="-137840"/>
      <dgm:spPr/>
      <dgm:t>
        <a:bodyPr/>
        <a:lstStyle/>
        <a:p>
          <a:endParaRPr lang="en-US"/>
        </a:p>
      </dgm:t>
    </dgm:pt>
    <dgm:pt modelId="{48160DFD-5A32-4F41-A645-5F1BEAE6BCB8}" type="pres">
      <dgm:prSet presAssocID="{A94BA3B7-58CD-44A4-977A-65EBD0401E18}" presName="ParentText" presStyleLbl="node1" presStyleIdx="1" presStyleCnt="3" custScaleX="311561" custLinFactNeighborX="-68740">
        <dgm:presLayoutVars>
          <dgm:chMax val="1"/>
          <dgm:chPref val="1"/>
          <dgm:bulletEnabled val="1"/>
        </dgm:presLayoutVars>
      </dgm:prSet>
      <dgm:spPr/>
      <dgm:t>
        <a:bodyPr/>
        <a:lstStyle/>
        <a:p>
          <a:endParaRPr lang="en-US"/>
        </a:p>
      </dgm:t>
    </dgm:pt>
    <dgm:pt modelId="{A35DAD71-D94F-415D-BACC-57ACAD957CC1}" type="pres">
      <dgm:prSet presAssocID="{A94BA3B7-58CD-44A4-977A-65EBD0401E18}" presName="ChildText" presStyleLbl="revTx" presStyleIdx="1" presStyleCnt="3" custScaleX="197771" custLinFactNeighborX="99654">
        <dgm:presLayoutVars>
          <dgm:chMax val="0"/>
          <dgm:chPref val="0"/>
          <dgm:bulletEnabled val="1"/>
        </dgm:presLayoutVars>
      </dgm:prSet>
      <dgm:spPr/>
      <dgm:t>
        <a:bodyPr/>
        <a:lstStyle/>
        <a:p>
          <a:endParaRPr lang="en-US"/>
        </a:p>
      </dgm:t>
    </dgm:pt>
    <dgm:pt modelId="{295DF52A-D20A-4189-A34C-F62521113EED}" type="pres">
      <dgm:prSet presAssocID="{DE5B6EF1-4430-42F2-9C33-05D521C32ACB}" presName="sibTrans" presStyleCnt="0"/>
      <dgm:spPr/>
    </dgm:pt>
    <dgm:pt modelId="{DE71D502-F7A0-4092-BA7C-BE34D57B689E}" type="pres">
      <dgm:prSet presAssocID="{FB29F182-56AA-41D0-8222-75B658F6DF6D}" presName="composite" presStyleCnt="0"/>
      <dgm:spPr/>
    </dgm:pt>
    <dgm:pt modelId="{1CD543DE-0121-471A-AE69-FCC9B590E513}" type="pres">
      <dgm:prSet presAssocID="{FB29F182-56AA-41D0-8222-75B658F6DF6D}" presName="ParentText" presStyleLbl="node1" presStyleIdx="2" presStyleCnt="3" custScaleX="268669" custLinFactX="-4111" custLinFactNeighborX="-100000">
        <dgm:presLayoutVars>
          <dgm:chMax val="1"/>
          <dgm:chPref val="1"/>
          <dgm:bulletEnabled val="1"/>
        </dgm:presLayoutVars>
      </dgm:prSet>
      <dgm:spPr/>
      <dgm:t>
        <a:bodyPr/>
        <a:lstStyle/>
        <a:p>
          <a:endParaRPr lang="en-US"/>
        </a:p>
      </dgm:t>
    </dgm:pt>
    <dgm:pt modelId="{F086D8A8-7950-455C-8BA2-8FF8D3152DC2}" type="pres">
      <dgm:prSet presAssocID="{FB29F182-56AA-41D0-8222-75B658F6DF6D}" presName="FinalChildText" presStyleLbl="revTx" presStyleIdx="2" presStyleCnt="3" custScaleX="180097" custLinFactNeighborX="10691" custLinFactNeighborY="-2102">
        <dgm:presLayoutVars>
          <dgm:chMax val="0"/>
          <dgm:chPref val="0"/>
          <dgm:bulletEnabled val="1"/>
        </dgm:presLayoutVars>
      </dgm:prSet>
      <dgm:spPr/>
      <dgm:t>
        <a:bodyPr/>
        <a:lstStyle/>
        <a:p>
          <a:endParaRPr lang="en-US"/>
        </a:p>
      </dgm:t>
    </dgm:pt>
  </dgm:ptLst>
  <dgm:cxnLst>
    <dgm:cxn modelId="{9C9D37DC-B31D-42D8-9B40-BE190A9BCD4D}" srcId="{FB29F182-56AA-41D0-8222-75B658F6DF6D}" destId="{8C7D708F-1F92-42F0-8BB5-B21C2BF51161}" srcOrd="0" destOrd="0" parTransId="{3439169E-DF1B-43B2-A412-38BA877E44EA}" sibTransId="{F72BA91A-7C5B-4C7E-9710-E87673FBF615}"/>
    <dgm:cxn modelId="{DB387A84-D0F6-4CC0-A2CF-AE0A0FCB12E8}" type="presOf" srcId="{59A9D37A-54C8-4217-BA3F-32208BA0A566}" destId="{6D9366CA-163A-4A40-80C7-4AAE9DA889EC}" srcOrd="0" destOrd="0" presId="urn:microsoft.com/office/officeart/2005/8/layout/StepDownProcess"/>
    <dgm:cxn modelId="{336A6B97-645A-4A29-BBE3-F2B3BC311F2D}" srcId="{57EC9EC0-6426-4844-B414-684CD4C5499D}" destId="{A94BA3B7-58CD-44A4-977A-65EBD0401E18}" srcOrd="1" destOrd="0" parTransId="{D659C4EE-1D88-4C3E-BB69-6736C6AF5ABB}" sibTransId="{DE5B6EF1-4430-42F2-9C33-05D521C32ACB}"/>
    <dgm:cxn modelId="{06B55A81-8B38-459F-A69A-F77AC598C73D}" type="presOf" srcId="{FB29F182-56AA-41D0-8222-75B658F6DF6D}" destId="{1CD543DE-0121-471A-AE69-FCC9B590E513}" srcOrd="0" destOrd="0" presId="urn:microsoft.com/office/officeart/2005/8/layout/StepDownProcess"/>
    <dgm:cxn modelId="{CE9EB500-D75B-472E-8CB4-F9D35D6BFBFF}" type="presOf" srcId="{57EC9EC0-6426-4844-B414-684CD4C5499D}" destId="{AF2CD1C6-0694-480D-BB45-553C7267517F}" srcOrd="0" destOrd="0" presId="urn:microsoft.com/office/officeart/2005/8/layout/StepDownProcess"/>
    <dgm:cxn modelId="{44F627E2-062C-45DD-9607-D548D65AA079}" type="presOf" srcId="{ED6C7805-BC73-4A4D-82F9-E19DC0AF07CD}" destId="{2B71F779-CB23-4368-B615-84EE9CC93F0E}" srcOrd="0" destOrd="0" presId="urn:microsoft.com/office/officeart/2005/8/layout/StepDownProcess"/>
    <dgm:cxn modelId="{C9482019-998B-4BFE-B2A6-65E169AFCAB7}" type="presOf" srcId="{A94BA3B7-58CD-44A4-977A-65EBD0401E18}" destId="{48160DFD-5A32-4F41-A645-5F1BEAE6BCB8}" srcOrd="0" destOrd="0" presId="urn:microsoft.com/office/officeart/2005/8/layout/StepDownProcess"/>
    <dgm:cxn modelId="{5E25E9EB-99C9-4732-947B-72A3D36DB153}" srcId="{57EC9EC0-6426-4844-B414-684CD4C5499D}" destId="{59A9D37A-54C8-4217-BA3F-32208BA0A566}" srcOrd="0" destOrd="0" parTransId="{2BFEC7F6-CC95-414C-A913-D1318F540677}" sibTransId="{15D2889D-2136-4764-AED4-9D75577DCDAB}"/>
    <dgm:cxn modelId="{99696A4F-936E-423A-999C-EAEEA9FCC5EE}" type="presOf" srcId="{3BF5E6C4-9CB8-457C-80D5-E153A371C11A}" destId="{A35DAD71-D94F-415D-BACC-57ACAD957CC1}" srcOrd="0" destOrd="0" presId="urn:microsoft.com/office/officeart/2005/8/layout/StepDownProcess"/>
    <dgm:cxn modelId="{824F5E2D-B603-4BA0-9E44-8FA1E1BA9371}" type="presOf" srcId="{8C7D708F-1F92-42F0-8BB5-B21C2BF51161}" destId="{F086D8A8-7950-455C-8BA2-8FF8D3152DC2}" srcOrd="0" destOrd="0" presId="urn:microsoft.com/office/officeart/2005/8/layout/StepDownProcess"/>
    <dgm:cxn modelId="{1AE90A5C-FE52-4D54-BB8B-C0FE157FCC5D}" srcId="{A94BA3B7-58CD-44A4-977A-65EBD0401E18}" destId="{3BF5E6C4-9CB8-457C-80D5-E153A371C11A}" srcOrd="0" destOrd="0" parTransId="{B9BC7A89-EBF9-4C6C-8C63-A7840633C5F0}" sibTransId="{5133C55D-7E90-429B-8E5D-A232442289D3}"/>
    <dgm:cxn modelId="{6187F0E8-9975-4B33-A69F-EFFBB089ADBF}" srcId="{57EC9EC0-6426-4844-B414-684CD4C5499D}" destId="{FB29F182-56AA-41D0-8222-75B658F6DF6D}" srcOrd="2" destOrd="0" parTransId="{5BD39396-640A-4A61-898E-19B47BEBDEDC}" sibTransId="{B8288590-D7DC-468B-BCCE-88968E32A52B}"/>
    <dgm:cxn modelId="{76C099EA-6745-46A0-AE86-1AB38BBF2028}" srcId="{59A9D37A-54C8-4217-BA3F-32208BA0A566}" destId="{ED6C7805-BC73-4A4D-82F9-E19DC0AF07CD}" srcOrd="0" destOrd="0" parTransId="{AC22E6CF-B246-4355-8B47-B87C8764C8CC}" sibTransId="{0E2532B0-5411-4A3F-9125-E58A4AC224CD}"/>
    <dgm:cxn modelId="{0E604B87-E12F-45FB-8C37-97D9E4DFC1D8}" type="presParOf" srcId="{AF2CD1C6-0694-480D-BB45-553C7267517F}" destId="{5A250ED7-3F30-4DD6-BDA0-6406DAA9D645}" srcOrd="0" destOrd="0" presId="urn:microsoft.com/office/officeart/2005/8/layout/StepDownProcess"/>
    <dgm:cxn modelId="{1FD42439-6EE9-4366-9C22-B264EDB21962}" type="presParOf" srcId="{5A250ED7-3F30-4DD6-BDA0-6406DAA9D645}" destId="{8B163A77-9B80-4F13-B2BE-1B931F57FB88}" srcOrd="0" destOrd="0" presId="urn:microsoft.com/office/officeart/2005/8/layout/StepDownProcess"/>
    <dgm:cxn modelId="{D9CA17EC-FD63-4E3D-8454-B06B72B2FE14}" type="presParOf" srcId="{5A250ED7-3F30-4DD6-BDA0-6406DAA9D645}" destId="{6D9366CA-163A-4A40-80C7-4AAE9DA889EC}" srcOrd="1" destOrd="0" presId="urn:microsoft.com/office/officeart/2005/8/layout/StepDownProcess"/>
    <dgm:cxn modelId="{2E197F56-B97E-4041-B044-1AC5E9803A2B}" type="presParOf" srcId="{5A250ED7-3F30-4DD6-BDA0-6406DAA9D645}" destId="{2B71F779-CB23-4368-B615-84EE9CC93F0E}" srcOrd="2" destOrd="0" presId="urn:microsoft.com/office/officeart/2005/8/layout/StepDownProcess"/>
    <dgm:cxn modelId="{9544DB68-DDFF-4B4A-A628-8FBF916B67E8}" type="presParOf" srcId="{AF2CD1C6-0694-480D-BB45-553C7267517F}" destId="{664EC7C8-2788-4DC3-A3F6-C155F73ADF46}" srcOrd="1" destOrd="0" presId="urn:microsoft.com/office/officeart/2005/8/layout/StepDownProcess"/>
    <dgm:cxn modelId="{50F5E625-F365-4036-A9D6-8D1ED951BB46}" type="presParOf" srcId="{AF2CD1C6-0694-480D-BB45-553C7267517F}" destId="{2F1EA6CC-970F-489B-B988-413D3BC10989}" srcOrd="2" destOrd="0" presId="urn:microsoft.com/office/officeart/2005/8/layout/StepDownProcess"/>
    <dgm:cxn modelId="{859C078E-8D5D-46E2-95CF-F9F4E747D166}" type="presParOf" srcId="{2F1EA6CC-970F-489B-B988-413D3BC10989}" destId="{D0E84F35-1A1A-43C6-9419-436D4ECA9BBF}" srcOrd="0" destOrd="0" presId="urn:microsoft.com/office/officeart/2005/8/layout/StepDownProcess"/>
    <dgm:cxn modelId="{8111DC19-65DF-4BC9-89A0-A9F402137E68}" type="presParOf" srcId="{2F1EA6CC-970F-489B-B988-413D3BC10989}" destId="{48160DFD-5A32-4F41-A645-5F1BEAE6BCB8}" srcOrd="1" destOrd="0" presId="urn:microsoft.com/office/officeart/2005/8/layout/StepDownProcess"/>
    <dgm:cxn modelId="{2D50802D-2517-49B6-B240-EFC4A0E973D9}" type="presParOf" srcId="{2F1EA6CC-970F-489B-B988-413D3BC10989}" destId="{A35DAD71-D94F-415D-BACC-57ACAD957CC1}" srcOrd="2" destOrd="0" presId="urn:microsoft.com/office/officeart/2005/8/layout/StepDownProcess"/>
    <dgm:cxn modelId="{154803FB-0665-4EFF-8E75-A020D9A85274}" type="presParOf" srcId="{AF2CD1C6-0694-480D-BB45-553C7267517F}" destId="{295DF52A-D20A-4189-A34C-F62521113EED}" srcOrd="3" destOrd="0" presId="urn:microsoft.com/office/officeart/2005/8/layout/StepDownProcess"/>
    <dgm:cxn modelId="{58A5C34E-C2E2-4FC7-89FD-641D3EC45E6A}" type="presParOf" srcId="{AF2CD1C6-0694-480D-BB45-553C7267517F}" destId="{DE71D502-F7A0-4092-BA7C-BE34D57B689E}" srcOrd="4" destOrd="0" presId="urn:microsoft.com/office/officeart/2005/8/layout/StepDownProcess"/>
    <dgm:cxn modelId="{9F285CEB-FD90-4949-BF12-08858C493377}" type="presParOf" srcId="{DE71D502-F7A0-4092-BA7C-BE34D57B689E}" destId="{1CD543DE-0121-471A-AE69-FCC9B590E513}" srcOrd="0" destOrd="0" presId="urn:microsoft.com/office/officeart/2005/8/layout/StepDownProcess"/>
    <dgm:cxn modelId="{7D0F09DA-4771-4618-8B26-86EE30DBB4F0}" type="presParOf" srcId="{DE71D502-F7A0-4092-BA7C-BE34D57B689E}" destId="{F086D8A8-7950-455C-8BA2-8FF8D3152DC2}"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1</a:t>
          </a:r>
          <a:r>
            <a:rPr lang="el-GR" sz="2400" b="1" baseline="30000" dirty="0" smtClean="0">
              <a:solidFill>
                <a:schemeClr val="tx1"/>
              </a:solidFill>
            </a:rPr>
            <a:t>ο</a:t>
          </a:r>
          <a:r>
            <a:rPr lang="el-GR" sz="2400" b="1" dirty="0" smtClean="0">
              <a:solidFill>
                <a:schemeClr val="tx1"/>
              </a:solidFill>
            </a:rPr>
            <a:t> ερευνητικό ερώτημα</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Πλήρες μοντέλο κατάστασης (περιβάλλον, ήρωες, χρόνοι, γεγονότα, αποτελέσματα κλπ.) (Graesser </a:t>
          </a:r>
          <a:r>
            <a:rPr lang="el-GR" dirty="0" err="1" smtClean="0"/>
            <a:t>et</a:t>
          </a:r>
          <a:r>
            <a:rPr lang="el-GR" dirty="0" smtClean="0"/>
            <a:t> </a:t>
          </a:r>
          <a:r>
            <a:rPr lang="el-GR" dirty="0" err="1" smtClean="0"/>
            <a:t>al</a:t>
          </a:r>
          <a:r>
            <a:rPr lang="el-GR" dirty="0" smtClean="0"/>
            <a:t>., 2002) με απόλυτη συνοχή (</a:t>
          </a:r>
          <a:r>
            <a:rPr lang="en-US" dirty="0" smtClean="0"/>
            <a:t>Hoskins</a:t>
          </a:r>
          <a:r>
            <a:rPr lang="el-GR" dirty="0" smtClean="0"/>
            <a:t>, 1998; </a:t>
          </a:r>
          <a:r>
            <a:rPr lang="en-US" dirty="0" smtClean="0"/>
            <a:t>Schank</a:t>
          </a:r>
          <a:r>
            <a:rPr lang="el-GR" dirty="0" smtClean="0"/>
            <a:t> &amp; </a:t>
          </a:r>
          <a:r>
            <a:rPr lang="en-US" dirty="0" smtClean="0"/>
            <a:t>Abelson</a:t>
          </a:r>
          <a:r>
            <a:rPr lang="el-GR" dirty="0" smtClean="0"/>
            <a:t>, 1995)</a:t>
          </a:r>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0D3B7A62-3B82-4624-A8ED-360D11DA1E6B}">
      <dgm:prSet phldrT="[Κείμενο]"/>
      <dgm:spPr/>
      <dgm:t>
        <a:bodyPr/>
        <a:lstStyle/>
        <a:p>
          <a:r>
            <a:rPr lang="el-GR" dirty="0" smtClean="0"/>
            <a:t>Λειτουργία πειθούς (</a:t>
          </a:r>
          <a:r>
            <a:rPr lang="en-GB" dirty="0" smtClean="0"/>
            <a:t>Dahlstrom</a:t>
          </a:r>
          <a:r>
            <a:rPr lang="el-GR" dirty="0" smtClean="0"/>
            <a:t>, 2010; </a:t>
          </a:r>
          <a:r>
            <a:rPr lang="en-GB" dirty="0" smtClean="0"/>
            <a:t>Green</a:t>
          </a:r>
          <a:r>
            <a:rPr lang="el-GR" dirty="0" smtClean="0"/>
            <a:t>, 2004, 2006; </a:t>
          </a:r>
          <a:r>
            <a:rPr lang="en-GB" dirty="0" smtClean="0"/>
            <a:t>Green</a:t>
          </a:r>
          <a:r>
            <a:rPr lang="el-GR" dirty="0" smtClean="0"/>
            <a:t> &amp; </a:t>
          </a:r>
          <a:r>
            <a:rPr lang="en-GB" dirty="0" smtClean="0"/>
            <a:t>Brock</a:t>
          </a:r>
          <a:r>
            <a:rPr lang="el-GR" dirty="0" smtClean="0"/>
            <a:t>, 2002; </a:t>
          </a:r>
          <a:r>
            <a:rPr lang="en-GB" dirty="0" smtClean="0"/>
            <a:t>Green et al</a:t>
          </a:r>
          <a:r>
            <a:rPr lang="el-GR" dirty="0" smtClean="0"/>
            <a:t>., 2004)</a:t>
          </a:r>
          <a:endParaRPr lang="en-US" dirty="0"/>
        </a:p>
      </dgm:t>
    </dgm:pt>
    <dgm:pt modelId="{28820342-F14C-4300-8F4F-E6841E45B6E7}" type="parTrans" cxnId="{72288601-06F7-451D-9CB4-E69448EB86E8}">
      <dgm:prSet/>
      <dgm:spPr/>
      <dgm:t>
        <a:bodyPr/>
        <a:lstStyle/>
        <a:p>
          <a:endParaRPr lang="en-US"/>
        </a:p>
      </dgm:t>
    </dgm:pt>
    <dgm:pt modelId="{B39B3A74-0503-4750-BECD-C44B51D1E64A}" type="sibTrans" cxnId="{72288601-06F7-451D-9CB4-E69448EB86E8}">
      <dgm:prSet/>
      <dgm:spPr/>
      <dgm:t>
        <a:bodyPr/>
        <a:lstStyle/>
        <a:p>
          <a:endParaRPr lang="en-US"/>
        </a:p>
      </dgm:t>
    </dgm:pt>
    <dgm:pt modelId="{7F3DC198-189E-4BF7-8871-606D100484C6}">
      <dgm:prSet phldrT="[Κείμενο]"/>
      <dgm:spPr/>
      <dgm:t>
        <a:bodyPr/>
        <a:lstStyle/>
        <a:p>
          <a:r>
            <a:rPr lang="el-GR" dirty="0" smtClean="0"/>
            <a:t>Αλληλεπίδραση του αποδέκτη-χρήστη με αυτό (</a:t>
          </a:r>
          <a:r>
            <a:rPr lang="en-GB" dirty="0" smtClean="0"/>
            <a:t>Chee</a:t>
          </a:r>
          <a:r>
            <a:rPr lang="el-GR" dirty="0" smtClean="0"/>
            <a:t>, 2016; </a:t>
          </a:r>
          <a:r>
            <a:rPr lang="en-GB" dirty="0" smtClean="0"/>
            <a:t>Dorner et al</a:t>
          </a:r>
          <a:r>
            <a:rPr lang="el-GR" dirty="0" smtClean="0"/>
            <a:t>., 2002; </a:t>
          </a:r>
          <a:r>
            <a:rPr lang="en-GB" dirty="0" smtClean="0"/>
            <a:t>Miller</a:t>
          </a:r>
          <a:r>
            <a:rPr lang="el-GR" dirty="0" smtClean="0"/>
            <a:t>, 2004; </a:t>
          </a:r>
          <a:r>
            <a:rPr lang="en-US" dirty="0" err="1" smtClean="0"/>
            <a:t>Spierling</a:t>
          </a:r>
          <a:r>
            <a:rPr lang="en-US" dirty="0" smtClean="0"/>
            <a:t> et al</a:t>
          </a:r>
          <a:r>
            <a:rPr lang="el-GR" dirty="0" smtClean="0"/>
            <a:t>., 2002)</a:t>
          </a:r>
          <a:endParaRPr lang="en-US" dirty="0"/>
        </a:p>
      </dgm:t>
    </dgm:pt>
    <dgm:pt modelId="{277DACE3-7023-431B-AC8E-D8DE10C16F2D}" type="parTrans" cxnId="{59EB9626-A513-4009-A286-94B2BB852BCD}">
      <dgm:prSet/>
      <dgm:spPr/>
      <dgm:t>
        <a:bodyPr/>
        <a:lstStyle/>
        <a:p>
          <a:endParaRPr lang="en-US"/>
        </a:p>
      </dgm:t>
    </dgm:pt>
    <dgm:pt modelId="{2D9EC96A-B60D-4616-8DBD-BD74BF236649}" type="sibTrans" cxnId="{59EB9626-A513-4009-A286-94B2BB852BCD}">
      <dgm:prSet/>
      <dgm:spPr/>
      <dgm:t>
        <a:bodyPr/>
        <a:lstStyle/>
        <a:p>
          <a:endParaRPr lang="en-US"/>
        </a:p>
      </dgm:t>
    </dgm:pt>
    <dgm:pt modelId="{77167C1A-1539-4F40-8DFF-8D23992DF1D7}">
      <dgm:prSet phldrT="[Κείμενο]"/>
      <dgm:spPr/>
      <dgm:t>
        <a:bodyPr/>
        <a:lstStyle/>
        <a:p>
          <a:r>
            <a:rPr lang="el-GR" dirty="0" smtClean="0"/>
            <a:t>Λειτουργία αφήγησης ως πράξη και ως διαδικασία παραγωγής προϊόντος αφήγησης (</a:t>
          </a:r>
          <a:r>
            <a:rPr lang="en-GB" dirty="0" err="1" smtClean="0"/>
            <a:t>Laer</a:t>
          </a:r>
          <a:r>
            <a:rPr lang="en-GB" dirty="0" smtClean="0"/>
            <a:t> et al</a:t>
          </a:r>
          <a:r>
            <a:rPr lang="el-GR" dirty="0" smtClean="0"/>
            <a:t>., 2014; </a:t>
          </a:r>
          <a:r>
            <a:rPr lang="en-US" dirty="0" err="1" smtClean="0"/>
            <a:t>Spierling</a:t>
          </a:r>
          <a:r>
            <a:rPr lang="en-US" dirty="0" smtClean="0"/>
            <a:t> et al</a:t>
          </a:r>
          <a:r>
            <a:rPr lang="el-GR" dirty="0" smtClean="0"/>
            <a:t>., 2002; </a:t>
          </a:r>
          <a:r>
            <a:rPr lang="el-GR" dirty="0" err="1" smtClean="0"/>
            <a:t>Τζιόβας</a:t>
          </a:r>
          <a:r>
            <a:rPr lang="el-GR" dirty="0" smtClean="0"/>
            <a:t>, 1987)</a:t>
          </a:r>
          <a:endParaRPr lang="en-US" dirty="0"/>
        </a:p>
      </dgm:t>
    </dgm:pt>
    <dgm:pt modelId="{83052744-1554-4BCD-B0AF-2F4B5C7830F9}" type="parTrans" cxnId="{D1E73C91-F618-4212-B9C6-B340A812EAEC}">
      <dgm:prSet/>
      <dgm:spPr/>
      <dgm:t>
        <a:bodyPr/>
        <a:lstStyle/>
        <a:p>
          <a:endParaRPr lang="en-US"/>
        </a:p>
      </dgm:t>
    </dgm:pt>
    <dgm:pt modelId="{6C2D0026-30C1-450C-9C99-296500BFBF52}" type="sibTrans" cxnId="{D1E73C91-F618-4212-B9C6-B340A812EAEC}">
      <dgm:prSet/>
      <dgm:spPr/>
      <dgm:t>
        <a:bodyPr/>
        <a:lstStyle/>
        <a:p>
          <a:endParaRPr lang="en-US"/>
        </a:p>
      </dgm:t>
    </dgm:pt>
    <dgm:pt modelId="{D6F236DE-B68B-4F81-9AA9-2E9E7E616831}">
      <dgm:prSet/>
      <dgm:spPr/>
      <dgm:t>
        <a:bodyPr/>
        <a:lstStyle/>
        <a:p>
          <a:r>
            <a:rPr lang="el-GR" dirty="0" smtClean="0"/>
            <a:t>Λειτουργία κατανόησης (</a:t>
          </a:r>
          <a:r>
            <a:rPr lang="en-US" dirty="0" smtClean="0"/>
            <a:t>Dahlstrom</a:t>
          </a:r>
          <a:r>
            <a:rPr lang="el-GR" dirty="0" smtClean="0"/>
            <a:t> &amp; </a:t>
          </a:r>
          <a:r>
            <a:rPr lang="en-US" dirty="0" smtClean="0"/>
            <a:t>Ho</a:t>
          </a:r>
          <a:r>
            <a:rPr lang="el-GR" dirty="0" smtClean="0"/>
            <a:t>, 2012)</a:t>
          </a:r>
          <a:endParaRPr lang="en-US" dirty="0" smtClean="0"/>
        </a:p>
      </dgm:t>
    </dgm:pt>
    <dgm:pt modelId="{27E8B72D-B73A-4D82-87F9-C38AEF9C9A56}" type="parTrans" cxnId="{626D856A-2626-4914-86DB-D1E697593E24}">
      <dgm:prSet/>
      <dgm:spPr/>
      <dgm:t>
        <a:bodyPr/>
        <a:lstStyle/>
        <a:p>
          <a:endParaRPr lang="el-GR"/>
        </a:p>
      </dgm:t>
    </dgm:pt>
    <dgm:pt modelId="{FDEA231A-5B32-4869-97FF-4FC390860ABA}" type="sibTrans" cxnId="{626D856A-2626-4914-86DB-D1E697593E24}">
      <dgm:prSet/>
      <dgm:spPr/>
      <dgm:t>
        <a:bodyPr/>
        <a:lstStyle/>
        <a:p>
          <a:endParaRPr lang="el-GR"/>
        </a:p>
      </dgm:t>
    </dgm:pt>
    <dgm:pt modelId="{628BF0F1-B285-40FF-8C6D-9157001BD70E}">
      <dgm:prSet/>
      <dgm:spPr/>
      <dgm:t>
        <a:bodyPr/>
        <a:lstStyle/>
        <a:p>
          <a:r>
            <a:rPr lang="el-GR" dirty="0" smtClean="0"/>
            <a:t>Διαχωρισμός πληροφόρησης-κατανόησης (</a:t>
          </a:r>
          <a:r>
            <a:rPr lang="en-US" dirty="0" smtClean="0"/>
            <a:t>Miller, 2004)</a:t>
          </a:r>
        </a:p>
      </dgm:t>
    </dgm:pt>
    <dgm:pt modelId="{A059B4F9-951A-4B47-84D9-C0CF391F5961}" type="parTrans" cxnId="{F687D7D0-75FD-49EA-BE39-AD19B0D83181}">
      <dgm:prSet/>
      <dgm:spPr/>
    </dgm:pt>
    <dgm:pt modelId="{6EB7051A-E5D1-4BD6-9943-4E860BF750D9}" type="sibTrans" cxnId="{F687D7D0-75FD-49EA-BE39-AD19B0D83181}">
      <dgm:prSet/>
      <dgm:spPr/>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626D856A-2626-4914-86DB-D1E697593E24}" srcId="{AD2BB2AC-03E7-4959-99A9-459EF5C19FB3}" destId="{D6F236DE-B68B-4F81-9AA9-2E9E7E616831}" srcOrd="2" destOrd="0" parTransId="{27E8B72D-B73A-4D82-87F9-C38AEF9C9A56}" sibTransId="{FDEA231A-5B32-4869-97FF-4FC390860ABA}"/>
    <dgm:cxn modelId="{D1E73C91-F618-4212-B9C6-B340A812EAEC}" srcId="{AD2BB2AC-03E7-4959-99A9-459EF5C19FB3}" destId="{77167C1A-1539-4F40-8DFF-8D23992DF1D7}" srcOrd="5" destOrd="0" parTransId="{83052744-1554-4BCD-B0AF-2F4B5C7830F9}" sibTransId="{6C2D0026-30C1-450C-9C99-296500BFBF52}"/>
    <dgm:cxn modelId="{59EB9626-A513-4009-A286-94B2BB852BCD}" srcId="{AD2BB2AC-03E7-4959-99A9-459EF5C19FB3}" destId="{7F3DC198-189E-4BF7-8871-606D100484C6}" srcOrd="1" destOrd="0" parTransId="{277DACE3-7023-431B-AC8E-D8DE10C16F2D}" sibTransId="{2D9EC96A-B60D-4616-8DBD-BD74BF236649}"/>
    <dgm:cxn modelId="{72288601-06F7-451D-9CB4-E69448EB86E8}" srcId="{AD2BB2AC-03E7-4959-99A9-459EF5C19FB3}" destId="{0D3B7A62-3B82-4624-A8ED-360D11DA1E6B}" srcOrd="4" destOrd="0" parTransId="{28820342-F14C-4300-8F4F-E6841E45B6E7}" sibTransId="{B39B3A74-0503-4750-BECD-C44B51D1E64A}"/>
    <dgm:cxn modelId="{E4871ABC-0492-46AE-9A50-187A13A1455B}" type="presOf" srcId="{77167C1A-1539-4F40-8DFF-8D23992DF1D7}" destId="{9372D81B-455D-41B2-826F-0B4507844BCF}" srcOrd="0" destOrd="5" presId="urn:microsoft.com/office/officeart/2005/8/layout/hList1"/>
    <dgm:cxn modelId="{DC76BC58-269C-40C4-81CF-E66A680D43C5}" type="presOf" srcId="{D5AD9408-D5BE-4222-99E0-3742A77CE9EF}" destId="{51D59E2B-870E-43B8-A6E3-E8545A38133B}" srcOrd="0" destOrd="0" presId="urn:microsoft.com/office/officeart/2005/8/layout/hList1"/>
    <dgm:cxn modelId="{5151AF04-6EB9-4F7E-8EBE-AF6F9F6FAA66}" type="presOf" srcId="{7F3DC198-189E-4BF7-8871-606D100484C6}" destId="{9372D81B-455D-41B2-826F-0B4507844BCF}" srcOrd="0" destOrd="1" presId="urn:microsoft.com/office/officeart/2005/8/layout/hList1"/>
    <dgm:cxn modelId="{F687D7D0-75FD-49EA-BE39-AD19B0D83181}" srcId="{AD2BB2AC-03E7-4959-99A9-459EF5C19FB3}" destId="{628BF0F1-B285-40FF-8C6D-9157001BD70E}" srcOrd="3" destOrd="0" parTransId="{A059B4F9-951A-4B47-84D9-C0CF391F5961}" sibTransId="{6EB7051A-E5D1-4BD6-9943-4E860BF750D9}"/>
    <dgm:cxn modelId="{8A59626F-1DC0-4375-8BD0-36E4386F21A9}" type="presOf" srcId="{0D3B7A62-3B82-4624-A8ED-360D11DA1E6B}" destId="{9372D81B-455D-41B2-826F-0B4507844BCF}" srcOrd="0" destOrd="4" presId="urn:microsoft.com/office/officeart/2005/8/layout/hList1"/>
    <dgm:cxn modelId="{D0B6AC95-6BDB-4305-9BB3-5BE9D2E8AC42}" srcId="{D5AD9408-D5BE-4222-99E0-3742A77CE9EF}" destId="{AD2BB2AC-03E7-4959-99A9-459EF5C19FB3}" srcOrd="0" destOrd="0" parTransId="{B56DC59B-ECF2-4E8B-ADF5-C5C4CAF17C59}" sibTransId="{6E192CD6-64E6-48FA-8D68-6CAA31EF3E1F}"/>
    <dgm:cxn modelId="{01651D25-44A3-4841-96A2-93D680EE09F3}" type="presOf" srcId="{D6F236DE-B68B-4F81-9AA9-2E9E7E616831}" destId="{9372D81B-455D-41B2-826F-0B4507844BCF}" srcOrd="0" destOrd="2" presId="urn:microsoft.com/office/officeart/2005/8/layout/hList1"/>
    <dgm:cxn modelId="{29415D72-4384-4E1F-A95E-E183A957C19E}" type="presOf" srcId="{248E180C-D412-4D45-8967-9FEDF1F5FC1A}" destId="{9372D81B-455D-41B2-826F-0B4507844BCF}" srcOrd="0" destOrd="0" presId="urn:microsoft.com/office/officeart/2005/8/layout/hList1"/>
    <dgm:cxn modelId="{F574E45F-85CA-4413-BC35-8873285B851E}" type="presOf" srcId="{628BF0F1-B285-40FF-8C6D-9157001BD70E}" destId="{9372D81B-455D-41B2-826F-0B4507844BCF}" srcOrd="0" destOrd="3" presId="urn:microsoft.com/office/officeart/2005/8/layout/hList1"/>
    <dgm:cxn modelId="{A0DBAFBC-041B-45CF-976A-FAD96A5A1BFF}" type="presOf" srcId="{AD2BB2AC-03E7-4959-99A9-459EF5C19FB3}" destId="{7E7E34FC-2925-4FC9-B9AA-FD468A1CE300}" srcOrd="0" destOrd="0" presId="urn:microsoft.com/office/officeart/2005/8/layout/hList1"/>
    <dgm:cxn modelId="{6DE797CD-3BEF-4220-8895-B75B8504DCC8}" srcId="{AD2BB2AC-03E7-4959-99A9-459EF5C19FB3}" destId="{248E180C-D412-4D45-8967-9FEDF1F5FC1A}" srcOrd="0" destOrd="0" parTransId="{0CE9F2B5-BCE2-4A71-BE1C-606B2A118545}" sibTransId="{6E5FAA29-03D8-4A68-B2C9-12654FF196FB}"/>
    <dgm:cxn modelId="{1525F851-75D7-4FBE-804B-E77A534104FA}" type="presParOf" srcId="{51D59E2B-870E-43B8-A6E3-E8545A38133B}" destId="{3DDBABF3-2540-459F-AAB9-ACCA912B8C5B}" srcOrd="0" destOrd="0" presId="urn:microsoft.com/office/officeart/2005/8/layout/hList1"/>
    <dgm:cxn modelId="{6D661E47-428B-4DD3-9F64-9959F1D6F1F6}" type="presParOf" srcId="{3DDBABF3-2540-459F-AAB9-ACCA912B8C5B}" destId="{7E7E34FC-2925-4FC9-B9AA-FD468A1CE300}" srcOrd="0" destOrd="0" presId="urn:microsoft.com/office/officeart/2005/8/layout/hList1"/>
    <dgm:cxn modelId="{984617EF-A835-4517-801B-707D56DEBD33}"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dgm:t>
        <a:bodyPr/>
        <a:lstStyle/>
        <a:p>
          <a:r>
            <a:rPr lang="el-GR" sz="1400" b="1" dirty="0" smtClean="0"/>
            <a:t>1) Ιδεολογικό-ηθικό επίπεδο</a:t>
          </a:r>
          <a:endParaRPr lang="en-US" sz="1400" b="1" dirty="0"/>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67891B62-1593-41B5-8231-FDE474462EA5}">
      <dgm:prSet phldrT="[Κείμενο]"/>
      <dgm:spPr/>
      <dgm:t>
        <a:bodyPr/>
        <a:lstStyle/>
        <a:p>
          <a:endParaRPr lang="en-US" dirty="0"/>
        </a:p>
      </dgm:t>
    </dgm:pt>
    <dgm:pt modelId="{924D6034-ED19-4ABF-973D-BE047DEF2D44}" type="sibTrans" cxnId="{D1935A67-ECA5-492D-B96E-49C9A5A96BF0}">
      <dgm:prSet/>
      <dgm:spPr/>
      <dgm:t>
        <a:bodyPr/>
        <a:lstStyle/>
        <a:p>
          <a:endParaRPr lang="en-US"/>
        </a:p>
      </dgm:t>
    </dgm:pt>
    <dgm:pt modelId="{EC63CF24-B77C-40BC-BB08-2023957093FC}" type="parTrans" cxnId="{D1935A67-ECA5-492D-B96E-49C9A5A96BF0}">
      <dgm:prSet/>
      <dgm:spPr/>
      <dgm:t>
        <a:bodyPr/>
        <a:lstStyle/>
        <a:p>
          <a:endParaRPr lang="en-US"/>
        </a:p>
      </dgm:t>
    </dgm:pt>
    <dgm:pt modelId="{248E180C-D412-4D45-8967-9FEDF1F5FC1A}">
      <dgm:prSet phldrT="[Κείμενο]"/>
      <dgm:spPr/>
      <dgm:t>
        <a:bodyPr/>
        <a:lstStyle/>
        <a:p>
          <a:r>
            <a:rPr lang="el-GR" dirty="0" smtClean="0"/>
            <a:t>Όμως, η εμφανής πρόθεση πειθούς την κάνει να αποτυγχάνει (</a:t>
          </a:r>
          <a:r>
            <a:rPr lang="en-US" dirty="0" smtClean="0"/>
            <a:t>Moyer</a:t>
          </a:r>
          <a:r>
            <a:rPr lang="el-GR" dirty="0" smtClean="0"/>
            <a:t>-</a:t>
          </a:r>
          <a:r>
            <a:rPr lang="en-US" dirty="0" smtClean="0"/>
            <a:t>Gus</a:t>
          </a:r>
          <a:r>
            <a:rPr lang="el-GR" dirty="0" smtClean="0"/>
            <a:t>é, 2008; </a:t>
          </a:r>
          <a:r>
            <a:rPr lang="en-GB" dirty="0" smtClean="0"/>
            <a:t>Slater</a:t>
          </a:r>
          <a:r>
            <a:rPr lang="el-GR" dirty="0" smtClean="0"/>
            <a:t> &amp; </a:t>
          </a:r>
          <a:r>
            <a:rPr lang="en-GB" dirty="0" err="1" smtClean="0"/>
            <a:t>Rouner</a:t>
          </a:r>
          <a:r>
            <a:rPr lang="el-GR" dirty="0" smtClean="0"/>
            <a:t>, 2002) </a:t>
          </a:r>
          <a:endParaRPr lang="en-US" dirty="0"/>
        </a:p>
      </dgm:t>
    </dgm:pt>
    <dgm:pt modelId="{6E5FAA29-03D8-4A68-B2C9-12654FF196FB}" type="sibTrans" cxnId="{6DE797CD-3BEF-4220-8895-B75B8504DCC8}">
      <dgm:prSet/>
      <dgm:spPr/>
      <dgm:t>
        <a:bodyPr/>
        <a:lstStyle/>
        <a:p>
          <a:endParaRPr lang="en-US"/>
        </a:p>
      </dgm:t>
    </dgm:pt>
    <dgm:pt modelId="{0CE9F2B5-BCE2-4A71-BE1C-606B2A118545}" type="parTrans" cxnId="{6DE797CD-3BEF-4220-8895-B75B8504DCC8}">
      <dgm:prSet/>
      <dgm:spPr/>
      <dgm:t>
        <a:bodyPr/>
        <a:lstStyle/>
        <a:p>
          <a:endParaRPr lang="en-US"/>
        </a:p>
      </dgm:t>
    </dgm:pt>
    <dgm:pt modelId="{DC79798E-7C17-4532-9E18-E63F9E15EBB7}">
      <dgm:prSet phldrT="[Κείμενο]"/>
      <dgm:spPr/>
      <dgm:t>
        <a:bodyPr/>
        <a:lstStyle/>
        <a:p>
          <a:endParaRPr lang="en-US" dirty="0"/>
        </a:p>
      </dgm:t>
    </dgm:pt>
    <dgm:pt modelId="{D969030B-E3FE-495C-89FF-770990C8AF0B}" type="parTrans" cxnId="{913BC94F-FFB0-4A77-B4E4-1867A4DE0AA6}">
      <dgm:prSet/>
      <dgm:spPr/>
      <dgm:t>
        <a:bodyPr/>
        <a:lstStyle/>
        <a:p>
          <a:endParaRPr lang="en-US"/>
        </a:p>
      </dgm:t>
    </dgm:pt>
    <dgm:pt modelId="{115884DE-80D3-400A-A1B7-86CB98D6FD59}" type="sibTrans" cxnId="{913BC94F-FFB0-4A77-B4E4-1867A4DE0AA6}">
      <dgm:prSet/>
      <dgm:spPr/>
      <dgm:t>
        <a:bodyPr/>
        <a:lstStyle/>
        <a:p>
          <a:endParaRPr lang="en-US"/>
        </a:p>
      </dgm:t>
    </dgm:pt>
    <dgm:pt modelId="{9175727B-CD73-472A-9601-960A2422C609}">
      <dgm:prSet phldrT="[Κείμενο]"/>
      <dgm:spPr/>
      <dgm:t>
        <a:bodyPr/>
        <a:lstStyle/>
        <a:p>
          <a:r>
            <a:rPr lang="el-GR" dirty="0" smtClean="0"/>
            <a:t>Ειδικά σχεδιασμένες αφηγήσεις με σκοπό πειθούς (</a:t>
          </a:r>
          <a:r>
            <a:rPr lang="en-US" dirty="0" smtClean="0"/>
            <a:t>Moyer-</a:t>
          </a:r>
          <a:r>
            <a:rPr lang="en-US" dirty="0" err="1" smtClean="0"/>
            <a:t>Gusé</a:t>
          </a:r>
          <a:r>
            <a:rPr lang="en-US" dirty="0" smtClean="0"/>
            <a:t>, 2008; Slater, 2002)</a:t>
          </a:r>
          <a:r>
            <a:rPr lang="el-GR" dirty="0" smtClean="0"/>
            <a:t>, που ορισμένες φιλοσοφίες υπονοούν πως είναι θεμιτές</a:t>
          </a:r>
          <a:r>
            <a:rPr lang="en-US" dirty="0" smtClean="0"/>
            <a:t> (</a:t>
          </a:r>
          <a:r>
            <a:rPr lang="en-GB" dirty="0" smtClean="0"/>
            <a:t>Kanuka, </a:t>
          </a:r>
          <a:r>
            <a:rPr lang="el-GR" dirty="0" smtClean="0"/>
            <a:t>2008)</a:t>
          </a:r>
          <a:endParaRPr lang="en-US" dirty="0"/>
        </a:p>
      </dgm:t>
    </dgm:pt>
    <dgm:pt modelId="{5EB673DA-8AC7-46B5-BE6D-D4668367F073}" type="parTrans" cxnId="{01EA9001-C192-4925-ABA0-AEDFECB52C6F}">
      <dgm:prSet/>
      <dgm:spPr/>
      <dgm:t>
        <a:bodyPr/>
        <a:lstStyle/>
        <a:p>
          <a:endParaRPr lang="en-US"/>
        </a:p>
      </dgm:t>
    </dgm:pt>
    <dgm:pt modelId="{4461DF55-C6CB-4368-B09A-B1CDF84E76A3}" type="sibTrans" cxnId="{01EA9001-C192-4925-ABA0-AEDFECB52C6F}">
      <dgm:prSet/>
      <dgm:spPr/>
      <dgm:t>
        <a:bodyPr/>
        <a:lstStyle/>
        <a:p>
          <a:endParaRPr lang="en-US"/>
        </a:p>
      </dgm:t>
    </dgm:pt>
    <dgm:pt modelId="{18AE946A-5822-4582-942A-4CAB7CBDBC9D}">
      <dgm:prSet phldrT="[Κείμενο]"/>
      <dgm:spPr/>
      <dgm:t>
        <a:bodyPr/>
        <a:lstStyle/>
        <a:p>
          <a:r>
            <a:rPr lang="el-GR" dirty="0" smtClean="0"/>
            <a:t>Προτείνεται προώθηση διαλόγου, ξεκάθαρη δήλωση αξιών και ανιδιοτέλεια (</a:t>
          </a:r>
          <a:r>
            <a:rPr lang="en-GB" dirty="0" smtClean="0"/>
            <a:t>Nisbet</a:t>
          </a:r>
          <a:r>
            <a:rPr lang="el-GR" dirty="0" smtClean="0"/>
            <a:t>, 2009, οπ. αναφ. στο </a:t>
          </a:r>
          <a:r>
            <a:rPr lang="en-GB" dirty="0" smtClean="0"/>
            <a:t>Dahlstrom</a:t>
          </a:r>
          <a:r>
            <a:rPr lang="el-GR" dirty="0" smtClean="0"/>
            <a:t> &amp; </a:t>
          </a:r>
          <a:r>
            <a:rPr lang="el-GR" dirty="0" err="1" smtClean="0"/>
            <a:t>Ηο</a:t>
          </a:r>
          <a:r>
            <a:rPr lang="el-GR" dirty="0" smtClean="0"/>
            <a:t>, 2012)</a:t>
          </a:r>
          <a:endParaRPr lang="en-US" dirty="0"/>
        </a:p>
      </dgm:t>
    </dgm:pt>
    <dgm:pt modelId="{09AD6B27-E869-4ABB-A1E3-3327F68D887A}" type="parTrans" cxnId="{02C516C2-D3F4-41B4-98A6-FC100F039F33}">
      <dgm:prSet/>
      <dgm:spPr/>
      <dgm:t>
        <a:bodyPr/>
        <a:lstStyle/>
        <a:p>
          <a:endParaRPr lang="en-US"/>
        </a:p>
      </dgm:t>
    </dgm:pt>
    <dgm:pt modelId="{73F4DF74-D58E-444C-A881-227B1AD27E10}" type="sibTrans" cxnId="{02C516C2-D3F4-41B4-98A6-FC100F039F33}">
      <dgm:prSet/>
      <dgm:spPr/>
      <dgm:t>
        <a:bodyPr/>
        <a:lstStyle/>
        <a:p>
          <a:endParaRPr lang="en-US"/>
        </a:p>
      </dgm:t>
    </dgm:pt>
    <dgm:pt modelId="{C2D516E0-537A-4D1B-8D17-D683C893E710}">
      <dgm:prSet phldrT="[Κείμενο]"/>
      <dgm:spPr/>
      <dgm:t>
        <a:bodyPr/>
        <a:lstStyle/>
        <a:p>
          <a:r>
            <a:rPr lang="el-GR" dirty="0" smtClean="0"/>
            <a:t>Αναζήτηση επίλυσης μέσω του σχεδιασμού της διδασκαλίας, όχι της αφήγησης</a:t>
          </a:r>
          <a:endParaRPr lang="en-US" dirty="0"/>
        </a:p>
      </dgm:t>
    </dgm:pt>
    <dgm:pt modelId="{37013CDB-21CE-4D36-8CBB-4DC34805A794}" type="parTrans" cxnId="{28D98279-2B64-45A0-BD07-40FFCF37C5D0}">
      <dgm:prSet/>
      <dgm:spPr/>
      <dgm:t>
        <a:bodyPr/>
        <a:lstStyle/>
        <a:p>
          <a:endParaRPr lang="en-US"/>
        </a:p>
      </dgm:t>
    </dgm:pt>
    <dgm:pt modelId="{85A67826-7882-431C-A72D-4954F64F9692}" type="sibTrans" cxnId="{28D98279-2B64-45A0-BD07-40FFCF37C5D0}">
      <dgm:prSet/>
      <dgm:spPr/>
      <dgm:t>
        <a:bodyPr/>
        <a:lstStyle/>
        <a:p>
          <a:endParaRPr lang="en-US"/>
        </a:p>
      </dgm:t>
    </dgm:pt>
    <dgm:pt modelId="{A47FD1EB-E4BD-43C2-B2DC-E91A373B8EBB}">
      <dgm:prSet phldrT="[Κείμενο]"/>
      <dgm:spPr/>
      <dgm:t>
        <a:bodyPr/>
        <a:lstStyle/>
        <a:p>
          <a:r>
            <a:rPr lang="el-GR" dirty="0" smtClean="0"/>
            <a:t>Απαραίτητος ο </a:t>
          </a:r>
          <a:r>
            <a:rPr lang="el-GR" dirty="0" err="1" smtClean="0"/>
            <a:t>αναστοχασμός</a:t>
          </a:r>
          <a:r>
            <a:rPr lang="el-GR" dirty="0" smtClean="0"/>
            <a:t> (</a:t>
          </a:r>
          <a:r>
            <a:rPr lang="en-US" dirty="0" smtClean="0"/>
            <a:t>Alterio</a:t>
          </a:r>
          <a:r>
            <a:rPr lang="el-GR" dirty="0" smtClean="0"/>
            <a:t>, 2003; </a:t>
          </a:r>
          <a:r>
            <a:rPr lang="en-GB" dirty="0" smtClean="0"/>
            <a:t>Barrett</a:t>
          </a:r>
          <a:r>
            <a:rPr lang="el-GR" dirty="0" smtClean="0"/>
            <a:t>, 2006; </a:t>
          </a:r>
          <a:r>
            <a:rPr lang="en-GB" dirty="0" smtClean="0"/>
            <a:t>Chee</a:t>
          </a:r>
          <a:r>
            <a:rPr lang="el-GR" dirty="0" smtClean="0"/>
            <a:t>, 2016; </a:t>
          </a:r>
          <a:r>
            <a:rPr lang="en-GB" dirty="0" smtClean="0"/>
            <a:t>Graesser et al</a:t>
          </a:r>
          <a:r>
            <a:rPr lang="el-GR" dirty="0" smtClean="0"/>
            <a:t>., 2002; </a:t>
          </a:r>
          <a:r>
            <a:rPr lang="en-GB" dirty="0" err="1" smtClean="0"/>
            <a:t>Kordaki</a:t>
          </a:r>
          <a:r>
            <a:rPr lang="el-GR" dirty="0" smtClean="0"/>
            <a:t>, 2014; </a:t>
          </a:r>
          <a:r>
            <a:rPr lang="el-GR" dirty="0" err="1" smtClean="0"/>
            <a:t>Malitaa</a:t>
          </a:r>
          <a:r>
            <a:rPr lang="el-GR" dirty="0" smtClean="0"/>
            <a:t> &amp; </a:t>
          </a:r>
          <a:r>
            <a:rPr lang="el-GR" dirty="0" err="1" smtClean="0"/>
            <a:t>Martin</a:t>
          </a:r>
          <a:r>
            <a:rPr lang="el-GR" dirty="0" smtClean="0"/>
            <a:t>, 2010; </a:t>
          </a:r>
          <a:r>
            <a:rPr lang="en-US" dirty="0" smtClean="0"/>
            <a:t>McDrury</a:t>
          </a:r>
          <a:r>
            <a:rPr lang="el-GR" dirty="0" smtClean="0"/>
            <a:t> &amp; </a:t>
          </a:r>
          <a:r>
            <a:rPr lang="en-US" dirty="0" smtClean="0"/>
            <a:t>Alterio</a:t>
          </a:r>
          <a:r>
            <a:rPr lang="el-GR" dirty="0" smtClean="0"/>
            <a:t>, 2001; </a:t>
          </a:r>
          <a:r>
            <a:rPr lang="en-GB" dirty="0" smtClean="0"/>
            <a:t>Murray</a:t>
          </a:r>
          <a:r>
            <a:rPr lang="el-GR" dirty="0" smtClean="0"/>
            <a:t> &amp; </a:t>
          </a:r>
          <a:r>
            <a:rPr lang="en-GB" dirty="0" err="1" smtClean="0"/>
            <a:t>Sandars</a:t>
          </a:r>
          <a:r>
            <a:rPr lang="el-GR" dirty="0" smtClean="0"/>
            <a:t>, 2009; </a:t>
          </a:r>
          <a:r>
            <a:rPr lang="en-GB" dirty="0" err="1" smtClean="0"/>
            <a:t>Niemi</a:t>
          </a:r>
          <a:r>
            <a:rPr lang="en-GB" dirty="0" smtClean="0"/>
            <a:t> et al</a:t>
          </a:r>
          <a:r>
            <a:rPr lang="el-GR" dirty="0" smtClean="0"/>
            <a:t>., 2014; </a:t>
          </a:r>
          <a:r>
            <a:rPr lang="en-GB" dirty="0" err="1" smtClean="0"/>
            <a:t>Ohler</a:t>
          </a:r>
          <a:r>
            <a:rPr lang="el-GR" dirty="0" smtClean="0"/>
            <a:t>, 2002, 2013; </a:t>
          </a:r>
          <a:r>
            <a:rPr lang="en-GB" dirty="0" err="1" smtClean="0"/>
            <a:t>Sadik</a:t>
          </a:r>
          <a:r>
            <a:rPr lang="el-GR" dirty="0" smtClean="0"/>
            <a:t>, 2008)</a:t>
          </a:r>
          <a:endParaRPr lang="en-US" dirty="0"/>
        </a:p>
      </dgm:t>
    </dgm:pt>
    <dgm:pt modelId="{53BC9192-9BF1-4092-8501-3230CF38701F}" type="parTrans" cxnId="{B840D0C3-C219-4A4F-BDBB-6DDED0860FB2}">
      <dgm:prSet/>
      <dgm:spPr/>
      <dgm:t>
        <a:bodyPr/>
        <a:lstStyle/>
        <a:p>
          <a:endParaRPr lang="en-US"/>
        </a:p>
      </dgm:t>
    </dgm:pt>
    <dgm:pt modelId="{DF857F08-A0E9-490A-AC3F-42E9A8A7C79C}" type="sibTrans" cxnId="{B840D0C3-C219-4A4F-BDBB-6DDED0860FB2}">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117859" custLinFactNeighborY="-24023">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ScaleY="83929" custLinFactNeighborY="-5863">
        <dgm:presLayoutVars>
          <dgm:bulletEnabled val="1"/>
        </dgm:presLayoutVars>
      </dgm:prSet>
      <dgm:spPr/>
      <dgm:t>
        <a:bodyPr/>
        <a:lstStyle/>
        <a:p>
          <a:endParaRPr lang="en-US"/>
        </a:p>
      </dgm:t>
    </dgm:pt>
  </dgm:ptLst>
  <dgm:cxnLst>
    <dgm:cxn modelId="{D1935A67-ECA5-492D-B96E-49C9A5A96BF0}" srcId="{AD2BB2AC-03E7-4959-99A9-459EF5C19FB3}" destId="{67891B62-1593-41B5-8231-FDE474462EA5}" srcOrd="6" destOrd="0" parTransId="{EC63CF24-B77C-40BC-BB08-2023957093FC}" sibTransId="{924D6034-ED19-4ABF-973D-BE047DEF2D44}"/>
    <dgm:cxn modelId="{913BC94F-FFB0-4A77-B4E4-1867A4DE0AA6}" srcId="{AD2BB2AC-03E7-4959-99A9-459EF5C19FB3}" destId="{DC79798E-7C17-4532-9E18-E63F9E15EBB7}" srcOrd="5" destOrd="0" parTransId="{D969030B-E3FE-495C-89FF-770990C8AF0B}" sibTransId="{115884DE-80D3-400A-A1B7-86CB98D6FD59}"/>
    <dgm:cxn modelId="{F217093C-926F-444C-B06D-EDB4A8CDD7C9}" type="presOf" srcId="{DC79798E-7C17-4532-9E18-E63F9E15EBB7}" destId="{9372D81B-455D-41B2-826F-0B4507844BCF}" srcOrd="0" destOrd="5" presId="urn:microsoft.com/office/officeart/2005/8/layout/hList1"/>
    <dgm:cxn modelId="{9B6C944D-A4B5-48BE-ACCD-0DB076030D74}" type="presOf" srcId="{C2D516E0-537A-4D1B-8D17-D683C893E710}" destId="{9372D81B-455D-41B2-826F-0B4507844BCF}" srcOrd="0" destOrd="4" presId="urn:microsoft.com/office/officeart/2005/8/layout/hList1"/>
    <dgm:cxn modelId="{8A5D6554-0737-4C82-8FA6-08796669CD8B}" type="presOf" srcId="{AD2BB2AC-03E7-4959-99A9-459EF5C19FB3}" destId="{7E7E34FC-2925-4FC9-B9AA-FD468A1CE300}" srcOrd="0" destOrd="0" presId="urn:microsoft.com/office/officeart/2005/8/layout/hList1"/>
    <dgm:cxn modelId="{E370F7C5-CF91-4B49-9D47-758058D7EFD1}" type="presOf" srcId="{248E180C-D412-4D45-8967-9FEDF1F5FC1A}" destId="{9372D81B-455D-41B2-826F-0B4507844BCF}" srcOrd="0" destOrd="3" presId="urn:microsoft.com/office/officeart/2005/8/layout/hList1"/>
    <dgm:cxn modelId="{0448BF8B-2187-4BB4-BD55-AC9E5EC66E8B}" type="presOf" srcId="{D5AD9408-D5BE-4222-99E0-3742A77CE9EF}" destId="{51D59E2B-870E-43B8-A6E3-E8545A38133B}" srcOrd="0" destOrd="0" presId="urn:microsoft.com/office/officeart/2005/8/layout/hList1"/>
    <dgm:cxn modelId="{02C516C2-D3F4-41B4-98A6-FC100F039F33}" srcId="{AD2BB2AC-03E7-4959-99A9-459EF5C19FB3}" destId="{18AE946A-5822-4582-942A-4CAB7CBDBC9D}" srcOrd="1" destOrd="0" parTransId="{09AD6B27-E869-4ABB-A1E3-3327F68D887A}" sibTransId="{73F4DF74-D58E-444C-A881-227B1AD27E10}"/>
    <dgm:cxn modelId="{28D98279-2B64-45A0-BD07-40FFCF37C5D0}" srcId="{AD2BB2AC-03E7-4959-99A9-459EF5C19FB3}" destId="{C2D516E0-537A-4D1B-8D17-D683C893E710}" srcOrd="4" destOrd="0" parTransId="{37013CDB-21CE-4D36-8CBB-4DC34805A794}" sibTransId="{85A67826-7882-431C-A72D-4954F64F9692}"/>
    <dgm:cxn modelId="{B840D0C3-C219-4A4F-BDBB-6DDED0860FB2}" srcId="{AD2BB2AC-03E7-4959-99A9-459EF5C19FB3}" destId="{A47FD1EB-E4BD-43C2-B2DC-E91A373B8EBB}" srcOrd="2" destOrd="0" parTransId="{53BC9192-9BF1-4092-8501-3230CF38701F}" sibTransId="{DF857F08-A0E9-490A-AC3F-42E9A8A7C79C}"/>
    <dgm:cxn modelId="{D0B6AC95-6BDB-4305-9BB3-5BE9D2E8AC42}" srcId="{D5AD9408-D5BE-4222-99E0-3742A77CE9EF}" destId="{AD2BB2AC-03E7-4959-99A9-459EF5C19FB3}" srcOrd="0" destOrd="0" parTransId="{B56DC59B-ECF2-4E8B-ADF5-C5C4CAF17C59}" sibTransId="{6E192CD6-64E6-48FA-8D68-6CAA31EF3E1F}"/>
    <dgm:cxn modelId="{B4BF2C15-5B2A-41B1-933A-A154E3528A47}" type="presOf" srcId="{18AE946A-5822-4582-942A-4CAB7CBDBC9D}" destId="{9372D81B-455D-41B2-826F-0B4507844BCF}" srcOrd="0" destOrd="1" presId="urn:microsoft.com/office/officeart/2005/8/layout/hList1"/>
    <dgm:cxn modelId="{D45AB1B3-1DAE-40A0-BCE2-C4525EA16C04}" type="presOf" srcId="{9175727B-CD73-472A-9601-960A2422C609}" destId="{9372D81B-455D-41B2-826F-0B4507844BCF}" srcOrd="0" destOrd="0" presId="urn:microsoft.com/office/officeart/2005/8/layout/hList1"/>
    <dgm:cxn modelId="{C079DF9F-6B36-4080-8860-5563488F9B37}" type="presOf" srcId="{67891B62-1593-41B5-8231-FDE474462EA5}" destId="{9372D81B-455D-41B2-826F-0B4507844BCF}" srcOrd="0" destOrd="6" presId="urn:microsoft.com/office/officeart/2005/8/layout/hList1"/>
    <dgm:cxn modelId="{3C061F54-C9E0-4A72-B589-D85F76836851}" type="presOf" srcId="{A47FD1EB-E4BD-43C2-B2DC-E91A373B8EBB}" destId="{9372D81B-455D-41B2-826F-0B4507844BCF}" srcOrd="0" destOrd="2" presId="urn:microsoft.com/office/officeart/2005/8/layout/hList1"/>
    <dgm:cxn modelId="{01EA9001-C192-4925-ABA0-AEDFECB52C6F}" srcId="{AD2BB2AC-03E7-4959-99A9-459EF5C19FB3}" destId="{9175727B-CD73-472A-9601-960A2422C609}" srcOrd="0" destOrd="0" parTransId="{5EB673DA-8AC7-46B5-BE6D-D4668367F073}" sibTransId="{4461DF55-C6CB-4368-B09A-B1CDF84E76A3}"/>
    <dgm:cxn modelId="{6DE797CD-3BEF-4220-8895-B75B8504DCC8}" srcId="{AD2BB2AC-03E7-4959-99A9-459EF5C19FB3}" destId="{248E180C-D412-4D45-8967-9FEDF1F5FC1A}" srcOrd="3" destOrd="0" parTransId="{0CE9F2B5-BCE2-4A71-BE1C-606B2A118545}" sibTransId="{6E5FAA29-03D8-4A68-B2C9-12654FF196FB}"/>
    <dgm:cxn modelId="{0DD2D304-9EEE-4A7C-83AE-5237971116C0}" type="presParOf" srcId="{51D59E2B-870E-43B8-A6E3-E8545A38133B}" destId="{3DDBABF3-2540-459F-AAB9-ACCA912B8C5B}" srcOrd="0" destOrd="0" presId="urn:microsoft.com/office/officeart/2005/8/layout/hList1"/>
    <dgm:cxn modelId="{74F138DD-67CA-4B8C-BC9C-3C2ACFDB8438}" type="presParOf" srcId="{3DDBABF3-2540-459F-AAB9-ACCA912B8C5B}" destId="{7E7E34FC-2925-4FC9-B9AA-FD468A1CE300}" srcOrd="0" destOrd="0" presId="urn:microsoft.com/office/officeart/2005/8/layout/hList1"/>
    <dgm:cxn modelId="{0F2854DE-D125-4AF0-8850-FAE56EAF84B7}"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dgm:t>
        <a:bodyPr/>
        <a:lstStyle/>
        <a:p>
          <a:r>
            <a:rPr lang="el-GR" sz="1400" b="1" dirty="0" smtClean="0"/>
            <a:t>2) Λειτουργικό επίπεδο</a:t>
          </a:r>
          <a:endParaRPr lang="en-US" sz="1400" b="1" dirty="0"/>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Εμπλοκή με αφηγήσεις για επικοινωνία και απόλαυση (</a:t>
          </a:r>
          <a:r>
            <a:rPr lang="en-GB" dirty="0" smtClean="0"/>
            <a:t>Green et al</a:t>
          </a:r>
          <a:r>
            <a:rPr lang="el-GR" dirty="0" smtClean="0"/>
            <a:t>., 2004; </a:t>
          </a:r>
          <a:r>
            <a:rPr lang="en-US" dirty="0" err="1" smtClean="0"/>
            <a:t>Malita</a:t>
          </a:r>
          <a:r>
            <a:rPr lang="el-GR" dirty="0" smtClean="0"/>
            <a:t> &amp; </a:t>
          </a:r>
          <a:r>
            <a:rPr lang="en-US" dirty="0" smtClean="0"/>
            <a:t>Martin</a:t>
          </a:r>
          <a:r>
            <a:rPr lang="el-GR" dirty="0" smtClean="0"/>
            <a:t>, 2010)</a:t>
          </a:r>
          <a:endParaRPr lang="en-US" dirty="0"/>
        </a:p>
      </dgm:t>
    </dgm:pt>
    <dgm:pt modelId="{6E5FAA29-03D8-4A68-B2C9-12654FF196FB}" type="sibTrans" cxnId="{6DE797CD-3BEF-4220-8895-B75B8504DCC8}">
      <dgm:prSet/>
      <dgm:spPr/>
      <dgm:t>
        <a:bodyPr/>
        <a:lstStyle/>
        <a:p>
          <a:endParaRPr lang="en-US"/>
        </a:p>
      </dgm:t>
    </dgm:pt>
    <dgm:pt modelId="{0CE9F2B5-BCE2-4A71-BE1C-606B2A118545}" type="parTrans" cxnId="{6DE797CD-3BEF-4220-8895-B75B8504DCC8}">
      <dgm:prSet/>
      <dgm:spPr/>
      <dgm:t>
        <a:bodyPr/>
        <a:lstStyle/>
        <a:p>
          <a:endParaRPr lang="en-US"/>
        </a:p>
      </dgm:t>
    </dgm:pt>
    <dgm:pt modelId="{560F3548-72FA-4C20-BE94-918B4FF47DEF}">
      <dgm:prSet phldrT="[Κείμενο]"/>
      <dgm:spPr/>
      <dgm:t>
        <a:bodyPr/>
        <a:lstStyle/>
        <a:p>
          <a:r>
            <a:rPr lang="el-GR" dirty="0" smtClean="0"/>
            <a:t>Η ψυχαγωγία ενισχύει την εμπλοκή (</a:t>
          </a:r>
          <a:r>
            <a:rPr lang="en-US" dirty="0" smtClean="0"/>
            <a:t>Miller, 2004)</a:t>
          </a:r>
          <a:r>
            <a:rPr lang="el-GR" dirty="0" smtClean="0"/>
            <a:t>, αλλά πιθανώς να αποπροσανατολίσει</a:t>
          </a:r>
          <a:endParaRPr lang="en-US" dirty="0"/>
        </a:p>
      </dgm:t>
    </dgm:pt>
    <dgm:pt modelId="{99736817-07A9-4B24-AF63-07EFFB597B21}" type="parTrans" cxnId="{26AAB56E-3348-4B75-AA15-55537FF35E94}">
      <dgm:prSet/>
      <dgm:spPr/>
      <dgm:t>
        <a:bodyPr/>
        <a:lstStyle/>
        <a:p>
          <a:endParaRPr lang="en-US"/>
        </a:p>
      </dgm:t>
    </dgm:pt>
    <dgm:pt modelId="{4895B8E0-4D11-40A3-BAF0-80BC1C8E96FB}" type="sibTrans" cxnId="{26AAB56E-3348-4B75-AA15-55537FF35E94}">
      <dgm:prSet/>
      <dgm:spPr/>
      <dgm:t>
        <a:bodyPr/>
        <a:lstStyle/>
        <a:p>
          <a:endParaRPr lang="en-US"/>
        </a:p>
      </dgm:t>
    </dgm:pt>
    <dgm:pt modelId="{B6CD1525-9F83-48CA-BC82-9B20EB8675FF}">
      <dgm:prSet phldrT="[Κείμενο]"/>
      <dgm:spPr/>
      <dgm:t>
        <a:bodyPr/>
        <a:lstStyle/>
        <a:p>
          <a:r>
            <a:rPr lang="el-GR" dirty="0" smtClean="0"/>
            <a:t>Προτείνεται ο σαφής προσδιορισμός εκπαιδευτικών στόχων (</a:t>
          </a:r>
          <a:r>
            <a:rPr lang="en-GB" dirty="0" smtClean="0"/>
            <a:t>Branch</a:t>
          </a:r>
          <a:r>
            <a:rPr lang="el-GR" dirty="0" smtClean="0"/>
            <a:t> &amp; </a:t>
          </a:r>
          <a:r>
            <a:rPr lang="en-GB" dirty="0" smtClean="0"/>
            <a:t>Merill</a:t>
          </a:r>
          <a:r>
            <a:rPr lang="el-GR" dirty="0" smtClean="0"/>
            <a:t>, 2012), όμως, επικρατεί η περιοριστική ταξινομία των </a:t>
          </a:r>
          <a:r>
            <a:rPr lang="en-GB" dirty="0" smtClean="0"/>
            <a:t>Bloom et al</a:t>
          </a:r>
          <a:r>
            <a:rPr lang="el-GR" dirty="0" smtClean="0"/>
            <a:t>. (1956) (</a:t>
          </a:r>
          <a:r>
            <a:rPr lang="en-GB" dirty="0" smtClean="0"/>
            <a:t>Chee</a:t>
          </a:r>
          <a:r>
            <a:rPr lang="el-GR" dirty="0" smtClean="0"/>
            <a:t>, 2016)</a:t>
          </a:r>
          <a:endParaRPr lang="en-US" dirty="0"/>
        </a:p>
      </dgm:t>
    </dgm:pt>
    <dgm:pt modelId="{9FD81E26-E738-4B6D-9DDD-046E5496F904}" type="parTrans" cxnId="{EEACEF79-DBDE-400D-B336-14C67BB69E4C}">
      <dgm:prSet/>
      <dgm:spPr/>
      <dgm:t>
        <a:bodyPr/>
        <a:lstStyle/>
        <a:p>
          <a:endParaRPr lang="en-US"/>
        </a:p>
      </dgm:t>
    </dgm:pt>
    <dgm:pt modelId="{E6651791-E0C1-4FA3-B286-F5479FC9593F}" type="sibTrans" cxnId="{EEACEF79-DBDE-400D-B336-14C67BB69E4C}">
      <dgm:prSet/>
      <dgm:spPr/>
      <dgm:t>
        <a:bodyPr/>
        <a:lstStyle/>
        <a:p>
          <a:endParaRPr lang="en-US"/>
        </a:p>
      </dgm:t>
    </dgm:pt>
    <dgm:pt modelId="{E71CD4D2-5B7D-48C6-92A7-0A60D472DC16}">
      <dgm:prSet phldrT="[Κείμενο]"/>
      <dgm:spPr/>
      <dgm:t>
        <a:bodyPr/>
        <a:lstStyle/>
        <a:p>
          <a:r>
            <a:rPr lang="el-GR" dirty="0" smtClean="0"/>
            <a:t>Ο </a:t>
          </a:r>
          <a:r>
            <a:rPr lang="el-GR" dirty="0" err="1" smtClean="0"/>
            <a:t>αναστοχασμός</a:t>
          </a:r>
          <a:r>
            <a:rPr lang="el-GR" dirty="0" smtClean="0"/>
            <a:t> δεν είναι εύκολα </a:t>
          </a:r>
          <a:r>
            <a:rPr lang="el-GR" dirty="0" err="1" smtClean="0"/>
            <a:t>παρατηρήσιμος</a:t>
          </a:r>
          <a:r>
            <a:rPr lang="el-GR" dirty="0" smtClean="0"/>
            <a:t> και δε διαβεβαιώνεται (</a:t>
          </a:r>
          <a:r>
            <a:rPr lang="en-GB" dirty="0" err="1" smtClean="0"/>
            <a:t>Boud</a:t>
          </a:r>
          <a:r>
            <a:rPr lang="en-GB" dirty="0" smtClean="0"/>
            <a:t> et al</a:t>
          </a:r>
          <a:r>
            <a:rPr lang="el-GR" dirty="0" smtClean="0"/>
            <a:t>., 1985)</a:t>
          </a:r>
          <a:endParaRPr lang="en-US" dirty="0"/>
        </a:p>
      </dgm:t>
    </dgm:pt>
    <dgm:pt modelId="{E8C1953D-32F6-480B-8DAC-353B45EB76C2}" type="parTrans" cxnId="{BE705037-E3A1-4F51-9AA9-DE8D50B3D528}">
      <dgm:prSet/>
      <dgm:spPr/>
      <dgm:t>
        <a:bodyPr/>
        <a:lstStyle/>
        <a:p>
          <a:endParaRPr lang="en-US"/>
        </a:p>
      </dgm:t>
    </dgm:pt>
    <dgm:pt modelId="{886071B0-1781-4904-9047-ADF104B550CD}" type="sibTrans" cxnId="{BE705037-E3A1-4F51-9AA9-DE8D50B3D528}">
      <dgm:prSet/>
      <dgm:spPr/>
      <dgm:t>
        <a:bodyPr/>
        <a:lstStyle/>
        <a:p>
          <a:endParaRPr lang="en-US"/>
        </a:p>
      </dgm:t>
    </dgm:pt>
    <dgm:pt modelId="{F13F6A39-CFB0-459B-AE01-B2442DD5CBD9}">
      <dgm:prSet phldrT="[Κείμενο]"/>
      <dgm:spPr/>
      <dgm:t>
        <a:bodyPr/>
        <a:lstStyle/>
        <a:p>
          <a:r>
            <a:rPr lang="el-GR" dirty="0" smtClean="0"/>
            <a:t>Απαιτείται συντονισμός αναστοχαστικού διαλόγου (</a:t>
          </a:r>
          <a:r>
            <a:rPr lang="en-US" dirty="0" smtClean="0"/>
            <a:t>Alterio</a:t>
          </a:r>
          <a:r>
            <a:rPr lang="el-GR" dirty="0" smtClean="0"/>
            <a:t>, 2003; </a:t>
          </a:r>
          <a:r>
            <a:rPr lang="en-GB" dirty="0" smtClean="0"/>
            <a:t>Chee</a:t>
          </a:r>
          <a:r>
            <a:rPr lang="el-GR" dirty="0" smtClean="0"/>
            <a:t>, 2016; </a:t>
          </a:r>
          <a:r>
            <a:rPr lang="en-US" dirty="0" smtClean="0"/>
            <a:t>McDrury</a:t>
          </a:r>
          <a:r>
            <a:rPr lang="el-GR" dirty="0" smtClean="0"/>
            <a:t> &amp; </a:t>
          </a:r>
          <a:r>
            <a:rPr lang="en-US" dirty="0" smtClean="0"/>
            <a:t>Alterio</a:t>
          </a:r>
          <a:r>
            <a:rPr lang="el-GR" dirty="0" smtClean="0"/>
            <a:t>, 2001)</a:t>
          </a:r>
          <a:endParaRPr lang="en-US" dirty="0"/>
        </a:p>
      </dgm:t>
    </dgm:pt>
    <dgm:pt modelId="{A75EB0C8-3A8C-48D4-A86A-5142DE7CF2F9}" type="parTrans" cxnId="{C03B1168-6396-4F73-975B-5BB3AD0B459E}">
      <dgm:prSet/>
      <dgm:spPr/>
      <dgm:t>
        <a:bodyPr/>
        <a:lstStyle/>
        <a:p>
          <a:endParaRPr lang="en-US"/>
        </a:p>
      </dgm:t>
    </dgm:pt>
    <dgm:pt modelId="{4C29C989-0F3F-4AAC-90EB-6BC49C36E49E}" type="sibTrans" cxnId="{C03B1168-6396-4F73-975B-5BB3AD0B459E}">
      <dgm:prSet/>
      <dgm:spPr/>
      <dgm:t>
        <a:bodyPr/>
        <a:lstStyle/>
        <a:p>
          <a:endParaRPr lang="en-US"/>
        </a:p>
      </dgm:t>
    </dgm:pt>
    <dgm:pt modelId="{7BE84462-BF61-4171-844A-C1765FD8D633}">
      <dgm:prSet phldrT="[Κείμενο]"/>
      <dgm:spPr/>
      <dgm:t>
        <a:bodyPr/>
        <a:lstStyle/>
        <a:p>
          <a:r>
            <a:rPr lang="el-GR" dirty="0" smtClean="0"/>
            <a:t>Η μεθοδική ΨΑ αποκτά νόημα μέσω του εκπαιδευτή (</a:t>
          </a:r>
          <a:r>
            <a:rPr lang="en-GB" dirty="0" smtClean="0"/>
            <a:t>Di Blas et al</a:t>
          </a:r>
          <a:r>
            <a:rPr lang="el-GR" dirty="0" smtClean="0"/>
            <a:t>., 2010; </a:t>
          </a:r>
          <a:r>
            <a:rPr lang="en-GB" dirty="0" err="1" smtClean="0"/>
            <a:t>Kajder</a:t>
          </a:r>
          <a:r>
            <a:rPr lang="el-GR" dirty="0" smtClean="0"/>
            <a:t>, 2004; </a:t>
          </a:r>
          <a:r>
            <a:rPr lang="en-GB" dirty="0" err="1" smtClean="0"/>
            <a:t>Smeda</a:t>
          </a:r>
          <a:r>
            <a:rPr lang="en-GB" dirty="0" smtClean="0"/>
            <a:t> et al</a:t>
          </a:r>
          <a:r>
            <a:rPr lang="el-GR" dirty="0" smtClean="0"/>
            <a:t>., 2014)</a:t>
          </a:r>
          <a:endParaRPr lang="en-US" dirty="0"/>
        </a:p>
      </dgm:t>
    </dgm:pt>
    <dgm:pt modelId="{71EDAFD1-0228-4205-AD88-1D61F1F46672}" type="parTrans" cxnId="{97126804-451E-4FBA-95F0-0A0D52862766}">
      <dgm:prSet/>
      <dgm:spPr/>
      <dgm:t>
        <a:bodyPr/>
        <a:lstStyle/>
        <a:p>
          <a:endParaRPr lang="en-US"/>
        </a:p>
      </dgm:t>
    </dgm:pt>
    <dgm:pt modelId="{F9AC73F3-CB74-4EB5-A3F7-F0E9B2CD8157}" type="sibTrans" cxnId="{97126804-451E-4FBA-95F0-0A0D52862766}">
      <dgm:prSet/>
      <dgm:spPr/>
      <dgm:t>
        <a:bodyPr/>
        <a:lstStyle/>
        <a:p>
          <a:endParaRPr lang="en-US"/>
        </a:p>
      </dgm:t>
    </dgm:pt>
    <dgm:pt modelId="{20BBEB8C-D80D-41A7-97E6-85361661E292}">
      <dgm:prSet phldrT="[Κείμενο]"/>
      <dgm:spPr/>
      <dgm:t>
        <a:bodyPr/>
        <a:lstStyle/>
        <a:p>
          <a:r>
            <a:rPr lang="el-GR" dirty="0" smtClean="0"/>
            <a:t>Η αφηγηματική προσέγγιση ταιριάζει στον </a:t>
          </a:r>
          <a:r>
            <a:rPr lang="el-GR" dirty="0" err="1" smtClean="0"/>
            <a:t>εποικοδομισμό</a:t>
          </a:r>
          <a:r>
            <a:rPr lang="el-GR" dirty="0" smtClean="0"/>
            <a:t> (</a:t>
          </a:r>
          <a:r>
            <a:rPr lang="en-GB" dirty="0" smtClean="0"/>
            <a:t>Duffy</a:t>
          </a:r>
          <a:r>
            <a:rPr lang="el-GR" dirty="0" smtClean="0"/>
            <a:t> &amp; </a:t>
          </a:r>
          <a:r>
            <a:rPr lang="en-GB" dirty="0" smtClean="0"/>
            <a:t>Cunningham</a:t>
          </a:r>
          <a:r>
            <a:rPr lang="el-GR" dirty="0" smtClean="0"/>
            <a:t>, 1996), ο οποίος όμως είναι πολύ απαιτητικός (</a:t>
          </a:r>
          <a:r>
            <a:rPr lang="en-GB" dirty="0" smtClean="0"/>
            <a:t>Kirschner et al</a:t>
          </a:r>
          <a:r>
            <a:rPr lang="el-GR" dirty="0" smtClean="0"/>
            <a:t>., 2006)</a:t>
          </a:r>
          <a:endParaRPr lang="en-US" dirty="0"/>
        </a:p>
      </dgm:t>
    </dgm:pt>
    <dgm:pt modelId="{DAAB2297-5095-46FC-B8B8-D92A1DC2399F}" type="parTrans" cxnId="{30B96D9C-CCF4-477D-9E12-59C90D21EE77}">
      <dgm:prSet/>
      <dgm:spPr/>
      <dgm:t>
        <a:bodyPr/>
        <a:lstStyle/>
        <a:p>
          <a:endParaRPr lang="en-US"/>
        </a:p>
      </dgm:t>
    </dgm:pt>
    <dgm:pt modelId="{854537A0-933A-4516-85B5-A5B9AD8B2E4A}" type="sibTrans" cxnId="{30B96D9C-CCF4-477D-9E12-59C90D21EE77}">
      <dgm:prSet/>
      <dgm:spPr/>
      <dgm:t>
        <a:bodyPr/>
        <a:lstStyle/>
        <a:p>
          <a:endParaRPr lang="en-US"/>
        </a:p>
      </dgm:t>
    </dgm:pt>
    <dgm:pt modelId="{68F93E3E-11D9-42AB-B857-8B24BF176CD5}">
      <dgm:prSet phldrT="[Κείμενο]"/>
      <dgm:spPr/>
      <dgm:t>
        <a:bodyPr/>
        <a:lstStyle/>
        <a:p>
          <a:r>
            <a:rPr lang="el-GR" dirty="0" smtClean="0"/>
            <a:t>Επιλογή μεθόδου ανάλογα με το εκπαιδευτικό έργο (</a:t>
          </a:r>
          <a:r>
            <a:rPr lang="en-GB" dirty="0" smtClean="0"/>
            <a:t>Ertmer et al</a:t>
          </a:r>
          <a:r>
            <a:rPr lang="el-GR" dirty="0" smtClean="0"/>
            <a:t>., 2013)</a:t>
          </a:r>
          <a:endParaRPr lang="en-US" dirty="0"/>
        </a:p>
      </dgm:t>
    </dgm:pt>
    <dgm:pt modelId="{53241D27-102B-4CA1-B702-FF37E45FA79B}" type="parTrans" cxnId="{C16C9A40-DE78-4DDA-91ED-45EFC7BBB528}">
      <dgm:prSet/>
      <dgm:spPr/>
      <dgm:t>
        <a:bodyPr/>
        <a:lstStyle/>
        <a:p>
          <a:endParaRPr lang="en-US"/>
        </a:p>
      </dgm:t>
    </dgm:pt>
    <dgm:pt modelId="{A8BE6900-3885-431F-B42D-07C5BD572095}" type="sibTrans" cxnId="{C16C9A40-DE78-4DDA-91ED-45EFC7BBB52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123811" custLinFactY="-8495" custLinFactNeighborY="-10000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ScaleY="106540" custLinFactNeighborY="1903">
        <dgm:presLayoutVars>
          <dgm:bulletEnabled val="1"/>
        </dgm:presLayoutVars>
      </dgm:prSet>
      <dgm:spPr/>
      <dgm:t>
        <a:bodyPr/>
        <a:lstStyle/>
        <a:p>
          <a:endParaRPr lang="en-US"/>
        </a:p>
      </dgm:t>
    </dgm:pt>
  </dgm:ptLst>
  <dgm:cxnLst>
    <dgm:cxn modelId="{6DE797CD-3BEF-4220-8895-B75B8504DCC8}" srcId="{AD2BB2AC-03E7-4959-99A9-459EF5C19FB3}" destId="{248E180C-D412-4D45-8967-9FEDF1F5FC1A}" srcOrd="0" destOrd="0" parTransId="{0CE9F2B5-BCE2-4A71-BE1C-606B2A118545}" sibTransId="{6E5FAA29-03D8-4A68-B2C9-12654FF196FB}"/>
    <dgm:cxn modelId="{B264CE50-3E8C-458D-8CDF-87F70F3B1CE0}" type="presOf" srcId="{AD2BB2AC-03E7-4959-99A9-459EF5C19FB3}" destId="{7E7E34FC-2925-4FC9-B9AA-FD468A1CE300}" srcOrd="0" destOrd="0" presId="urn:microsoft.com/office/officeart/2005/8/layout/hList1"/>
    <dgm:cxn modelId="{FE3C9D5E-4DA2-47A4-87BD-0427C83C1C05}" type="presOf" srcId="{B6CD1525-9F83-48CA-BC82-9B20EB8675FF}" destId="{9372D81B-455D-41B2-826F-0B4507844BCF}" srcOrd="0" destOrd="2" presId="urn:microsoft.com/office/officeart/2005/8/layout/hList1"/>
    <dgm:cxn modelId="{6B2FECDC-4A77-43B9-8442-33B634091995}" type="presOf" srcId="{E71CD4D2-5B7D-48C6-92A7-0A60D472DC16}" destId="{9372D81B-455D-41B2-826F-0B4507844BCF}" srcOrd="0" destOrd="3" presId="urn:microsoft.com/office/officeart/2005/8/layout/hList1"/>
    <dgm:cxn modelId="{BE705037-E3A1-4F51-9AA9-DE8D50B3D528}" srcId="{AD2BB2AC-03E7-4959-99A9-459EF5C19FB3}" destId="{E71CD4D2-5B7D-48C6-92A7-0A60D472DC16}" srcOrd="3" destOrd="0" parTransId="{E8C1953D-32F6-480B-8DAC-353B45EB76C2}" sibTransId="{886071B0-1781-4904-9047-ADF104B550CD}"/>
    <dgm:cxn modelId="{A90DDC79-4778-4670-8197-69985B8D21B3}" type="presOf" srcId="{248E180C-D412-4D45-8967-9FEDF1F5FC1A}" destId="{9372D81B-455D-41B2-826F-0B4507844BCF}" srcOrd="0" destOrd="0" presId="urn:microsoft.com/office/officeart/2005/8/layout/hList1"/>
    <dgm:cxn modelId="{F96465BA-7101-41C9-BE0E-0BF5551E1F23}" type="presOf" srcId="{D5AD9408-D5BE-4222-99E0-3742A77CE9EF}" destId="{51D59E2B-870E-43B8-A6E3-E8545A38133B}" srcOrd="0" destOrd="0" presId="urn:microsoft.com/office/officeart/2005/8/layout/hList1"/>
    <dgm:cxn modelId="{EC9C9650-4F69-4E36-BFDF-D136780E9736}" type="presOf" srcId="{F13F6A39-CFB0-459B-AE01-B2442DD5CBD9}" destId="{9372D81B-455D-41B2-826F-0B4507844BCF}" srcOrd="0" destOrd="4" presId="urn:microsoft.com/office/officeart/2005/8/layout/hList1"/>
    <dgm:cxn modelId="{C03B1168-6396-4F73-975B-5BB3AD0B459E}" srcId="{AD2BB2AC-03E7-4959-99A9-459EF5C19FB3}" destId="{F13F6A39-CFB0-459B-AE01-B2442DD5CBD9}" srcOrd="4" destOrd="0" parTransId="{A75EB0C8-3A8C-48D4-A86A-5142DE7CF2F9}" sibTransId="{4C29C989-0F3F-4AAC-90EB-6BC49C36E49E}"/>
    <dgm:cxn modelId="{C16C9A40-DE78-4DDA-91ED-45EFC7BBB528}" srcId="{AD2BB2AC-03E7-4959-99A9-459EF5C19FB3}" destId="{68F93E3E-11D9-42AB-B857-8B24BF176CD5}" srcOrd="7" destOrd="0" parTransId="{53241D27-102B-4CA1-B702-FF37E45FA79B}" sibTransId="{A8BE6900-3885-431F-B42D-07C5BD572095}"/>
    <dgm:cxn modelId="{26AAB56E-3348-4B75-AA15-55537FF35E94}" srcId="{AD2BB2AC-03E7-4959-99A9-459EF5C19FB3}" destId="{560F3548-72FA-4C20-BE94-918B4FF47DEF}" srcOrd="1" destOrd="0" parTransId="{99736817-07A9-4B24-AF63-07EFFB597B21}" sibTransId="{4895B8E0-4D11-40A3-BAF0-80BC1C8E96FB}"/>
    <dgm:cxn modelId="{254DA6A2-C480-4317-B839-394B385F3CCA}" type="presOf" srcId="{560F3548-72FA-4C20-BE94-918B4FF47DEF}" destId="{9372D81B-455D-41B2-826F-0B4507844BCF}" srcOrd="0" destOrd="1" presId="urn:microsoft.com/office/officeart/2005/8/layout/hList1"/>
    <dgm:cxn modelId="{9380C5B8-D40B-480B-A4FC-6517804B51F3}" type="presOf" srcId="{20BBEB8C-D80D-41A7-97E6-85361661E292}" destId="{9372D81B-455D-41B2-826F-0B4507844BCF}" srcOrd="0" destOrd="6" presId="urn:microsoft.com/office/officeart/2005/8/layout/hList1"/>
    <dgm:cxn modelId="{932DC0F0-FB99-4B51-9A41-38AB8BEB67A7}" type="presOf" srcId="{68F93E3E-11D9-42AB-B857-8B24BF176CD5}" destId="{9372D81B-455D-41B2-826F-0B4507844BCF}" srcOrd="0" destOrd="7" presId="urn:microsoft.com/office/officeart/2005/8/layout/hList1"/>
    <dgm:cxn modelId="{D0B6AC95-6BDB-4305-9BB3-5BE9D2E8AC42}" srcId="{D5AD9408-D5BE-4222-99E0-3742A77CE9EF}" destId="{AD2BB2AC-03E7-4959-99A9-459EF5C19FB3}" srcOrd="0" destOrd="0" parTransId="{B56DC59B-ECF2-4E8B-ADF5-C5C4CAF17C59}" sibTransId="{6E192CD6-64E6-48FA-8D68-6CAA31EF3E1F}"/>
    <dgm:cxn modelId="{65BABFAF-FA5A-4359-B48D-F42D6C35DB17}" type="presOf" srcId="{7BE84462-BF61-4171-844A-C1765FD8D633}" destId="{9372D81B-455D-41B2-826F-0B4507844BCF}" srcOrd="0" destOrd="5" presId="urn:microsoft.com/office/officeart/2005/8/layout/hList1"/>
    <dgm:cxn modelId="{30B96D9C-CCF4-477D-9E12-59C90D21EE77}" srcId="{AD2BB2AC-03E7-4959-99A9-459EF5C19FB3}" destId="{20BBEB8C-D80D-41A7-97E6-85361661E292}" srcOrd="6" destOrd="0" parTransId="{DAAB2297-5095-46FC-B8B8-D92A1DC2399F}" sibTransId="{854537A0-933A-4516-85B5-A5B9AD8B2E4A}"/>
    <dgm:cxn modelId="{EEACEF79-DBDE-400D-B336-14C67BB69E4C}" srcId="{AD2BB2AC-03E7-4959-99A9-459EF5C19FB3}" destId="{B6CD1525-9F83-48CA-BC82-9B20EB8675FF}" srcOrd="2" destOrd="0" parTransId="{9FD81E26-E738-4B6D-9DDD-046E5496F904}" sibTransId="{E6651791-E0C1-4FA3-B286-F5479FC9593F}"/>
    <dgm:cxn modelId="{97126804-451E-4FBA-95F0-0A0D52862766}" srcId="{AD2BB2AC-03E7-4959-99A9-459EF5C19FB3}" destId="{7BE84462-BF61-4171-844A-C1765FD8D633}" srcOrd="5" destOrd="0" parTransId="{71EDAFD1-0228-4205-AD88-1D61F1F46672}" sibTransId="{F9AC73F3-CB74-4EB5-A3F7-F0E9B2CD8157}"/>
    <dgm:cxn modelId="{445CEF89-3149-4CC1-8845-B93DF49EA976}" type="presParOf" srcId="{51D59E2B-870E-43B8-A6E3-E8545A38133B}" destId="{3DDBABF3-2540-459F-AAB9-ACCA912B8C5B}" srcOrd="0" destOrd="0" presId="urn:microsoft.com/office/officeart/2005/8/layout/hList1"/>
    <dgm:cxn modelId="{C7BF3921-2553-4445-8217-931DD846A082}" type="presParOf" srcId="{3DDBABF3-2540-459F-AAB9-ACCA912B8C5B}" destId="{7E7E34FC-2925-4FC9-B9AA-FD468A1CE300}" srcOrd="0" destOrd="0" presId="urn:microsoft.com/office/officeart/2005/8/layout/hList1"/>
    <dgm:cxn modelId="{2CB32F3F-8438-474D-814F-A6CF56D05F43}"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dgm:t>
        <a:bodyPr/>
        <a:lstStyle/>
        <a:p>
          <a:r>
            <a:rPr lang="el-GR" sz="1400" b="1" dirty="0" smtClean="0"/>
            <a:t>1) </a:t>
          </a:r>
          <a:r>
            <a:rPr lang="el-GR" sz="1400" b="1" dirty="0" err="1" smtClean="0"/>
            <a:t>Διάδραση</a:t>
          </a:r>
          <a:r>
            <a:rPr lang="el-GR" sz="1400" b="1" dirty="0" smtClean="0"/>
            <a:t> και δομή</a:t>
          </a:r>
          <a:endParaRPr lang="en-US" sz="1400" b="1" dirty="0"/>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67891B62-1593-41B5-8231-FDE474462EA5}">
      <dgm:prSet phldrT="[Κείμενο]"/>
      <dgm:spPr/>
      <dgm:t>
        <a:bodyPr/>
        <a:lstStyle/>
        <a:p>
          <a:endParaRPr lang="en-US" dirty="0"/>
        </a:p>
      </dgm:t>
    </dgm:pt>
    <dgm:pt modelId="{924D6034-ED19-4ABF-973D-BE047DEF2D44}" type="sibTrans" cxnId="{D1935A67-ECA5-492D-B96E-49C9A5A96BF0}">
      <dgm:prSet/>
      <dgm:spPr/>
      <dgm:t>
        <a:bodyPr/>
        <a:lstStyle/>
        <a:p>
          <a:endParaRPr lang="en-US"/>
        </a:p>
      </dgm:t>
    </dgm:pt>
    <dgm:pt modelId="{EC63CF24-B77C-40BC-BB08-2023957093FC}" type="parTrans" cxnId="{D1935A67-ECA5-492D-B96E-49C9A5A96BF0}">
      <dgm:prSet/>
      <dgm:spPr/>
      <dgm:t>
        <a:bodyPr/>
        <a:lstStyle/>
        <a:p>
          <a:endParaRPr lang="en-US"/>
        </a:p>
      </dgm:t>
    </dgm:pt>
    <dgm:pt modelId="{4D952241-781A-4293-A6B4-015522A10AA6}">
      <dgm:prSet phldrT="[Κείμενο]"/>
      <dgm:spPr/>
      <dgm:t>
        <a:bodyPr/>
        <a:lstStyle/>
        <a:p>
          <a:r>
            <a:rPr lang="el-GR" dirty="0" smtClean="0"/>
            <a:t>Τέσσερα αντίστοιχα μονοπάτια σχεδιασμού</a:t>
          </a:r>
          <a:endParaRPr lang="en-US" dirty="0"/>
        </a:p>
      </dgm:t>
    </dgm:pt>
    <dgm:pt modelId="{405E94C0-F462-4AE6-B0BE-9A3A1497BE80}" type="parTrans" cxnId="{36102889-554A-4172-BE5C-48CB7669899D}">
      <dgm:prSet/>
      <dgm:spPr/>
      <dgm:t>
        <a:bodyPr/>
        <a:lstStyle/>
        <a:p>
          <a:endParaRPr lang="en-US"/>
        </a:p>
      </dgm:t>
    </dgm:pt>
    <dgm:pt modelId="{5049CB6A-5E54-44E6-B207-52A8D2D6153F}" type="sibTrans" cxnId="{36102889-554A-4172-BE5C-48CB7669899D}">
      <dgm:prSet/>
      <dgm:spPr/>
      <dgm:t>
        <a:bodyPr/>
        <a:lstStyle/>
        <a:p>
          <a:endParaRPr lang="en-US"/>
        </a:p>
      </dgm:t>
    </dgm:pt>
    <dgm:pt modelId="{C6AA823A-FF93-4105-898D-CEA1236C86AB}">
      <dgm:prSet phldrT="[Κείμενο]"/>
      <dgm:spPr/>
      <dgm:t>
        <a:bodyPr/>
        <a:lstStyle/>
        <a:p>
          <a:endParaRPr lang="en-US" dirty="0"/>
        </a:p>
      </dgm:t>
    </dgm:pt>
    <dgm:pt modelId="{46BBEDC1-2E51-4E54-A263-D7C083F38A12}" type="parTrans" cxnId="{F0FD07DC-4287-4286-BD0B-893222AA15E7}">
      <dgm:prSet/>
      <dgm:spPr/>
      <dgm:t>
        <a:bodyPr/>
        <a:lstStyle/>
        <a:p>
          <a:endParaRPr lang="en-US"/>
        </a:p>
      </dgm:t>
    </dgm:pt>
    <dgm:pt modelId="{314F7476-0B1B-41D3-B213-FAD1289C7B0B}" type="sibTrans" cxnId="{F0FD07DC-4287-4286-BD0B-893222AA15E7}">
      <dgm:prSet/>
      <dgm:spPr/>
      <dgm:t>
        <a:bodyPr/>
        <a:lstStyle/>
        <a:p>
          <a:endParaRPr lang="en-US"/>
        </a:p>
      </dgm:t>
    </dgm:pt>
    <dgm:pt modelId="{A1E5CE00-EAF7-4B35-B9F9-F503E9808041}">
      <dgm:prSet phldrT="[Κείμενο]"/>
      <dgm:spPr/>
      <dgm:t>
        <a:bodyPr/>
        <a:lstStyle/>
        <a:p>
          <a:r>
            <a:rPr lang="el-GR" dirty="0" smtClean="0"/>
            <a:t>Τέσσερα είδη διάδρασης: </a:t>
          </a:r>
          <a:r>
            <a:rPr lang="el-GR" i="1" dirty="0" smtClean="0"/>
            <a:t>1) διάλογος </a:t>
          </a:r>
          <a:r>
            <a:rPr lang="el-GR" dirty="0" smtClean="0"/>
            <a:t>(</a:t>
          </a:r>
          <a:r>
            <a:rPr lang="en-US" dirty="0" smtClean="0"/>
            <a:t>Alterio</a:t>
          </a:r>
          <a:r>
            <a:rPr lang="el-GR" dirty="0" smtClean="0"/>
            <a:t>, 2003; </a:t>
          </a:r>
          <a:r>
            <a:rPr lang="en-GB" dirty="0" smtClean="0"/>
            <a:t>Graesser et al</a:t>
          </a:r>
          <a:r>
            <a:rPr lang="el-GR" dirty="0" smtClean="0"/>
            <a:t>., 2002; </a:t>
          </a:r>
          <a:r>
            <a:rPr lang="el-GR" dirty="0" err="1" smtClean="0"/>
            <a:t>Malitaa</a:t>
          </a:r>
          <a:r>
            <a:rPr lang="el-GR" dirty="0" smtClean="0"/>
            <a:t> &amp; </a:t>
          </a:r>
          <a:r>
            <a:rPr lang="el-GR" dirty="0" err="1" smtClean="0"/>
            <a:t>Martin</a:t>
          </a:r>
          <a:r>
            <a:rPr lang="el-GR" dirty="0" smtClean="0"/>
            <a:t>, 2010; </a:t>
          </a:r>
          <a:r>
            <a:rPr lang="en-US" dirty="0" smtClean="0"/>
            <a:t>McDrury</a:t>
          </a:r>
          <a:r>
            <a:rPr lang="el-GR" dirty="0" smtClean="0"/>
            <a:t> &amp; </a:t>
          </a:r>
          <a:r>
            <a:rPr lang="en-US" dirty="0" smtClean="0"/>
            <a:t>Alterio</a:t>
          </a:r>
          <a:r>
            <a:rPr lang="el-GR" dirty="0" smtClean="0"/>
            <a:t>, 2001), </a:t>
          </a:r>
          <a:r>
            <a:rPr lang="el-GR" i="1" dirty="0" smtClean="0"/>
            <a:t>2) επιρροή παρουσίασης περιεχομένου</a:t>
          </a:r>
          <a:r>
            <a:rPr lang="el-GR" dirty="0" smtClean="0"/>
            <a:t> (</a:t>
          </a:r>
          <a:r>
            <a:rPr lang="en-GB" dirty="0" smtClean="0"/>
            <a:t>Dorner et al</a:t>
          </a:r>
          <a:r>
            <a:rPr lang="el-GR" dirty="0" smtClean="0"/>
            <a:t>., 2002; </a:t>
          </a:r>
          <a:r>
            <a:rPr lang="en-GB" dirty="0" smtClean="0"/>
            <a:t>Newman</a:t>
          </a:r>
          <a:r>
            <a:rPr lang="el-GR" dirty="0" smtClean="0"/>
            <a:t>, 2004; </a:t>
          </a:r>
          <a:r>
            <a:rPr lang="en-US" dirty="0" err="1" smtClean="0"/>
            <a:t>Spierling</a:t>
          </a:r>
          <a:r>
            <a:rPr lang="en-US" dirty="0" smtClean="0"/>
            <a:t> et al</a:t>
          </a:r>
          <a:r>
            <a:rPr lang="el-GR" dirty="0" smtClean="0"/>
            <a:t>., 2002), </a:t>
          </a:r>
          <a:r>
            <a:rPr lang="el-GR" i="1" dirty="0" smtClean="0"/>
            <a:t>3) επιρροή περιεχομένου </a:t>
          </a:r>
          <a:r>
            <a:rPr lang="el-GR" dirty="0" smtClean="0"/>
            <a:t>(</a:t>
          </a:r>
          <a:r>
            <a:rPr lang="en-US" dirty="0" smtClean="0"/>
            <a:t>Jenkins, 2004</a:t>
          </a:r>
          <a:r>
            <a:rPr lang="el-GR" dirty="0" smtClean="0"/>
            <a:t>; </a:t>
          </a:r>
          <a:r>
            <a:rPr lang="en-GB" dirty="0" smtClean="0"/>
            <a:t>Newman</a:t>
          </a:r>
          <a:r>
            <a:rPr lang="el-GR" dirty="0" smtClean="0"/>
            <a:t>, 2004</a:t>
          </a:r>
          <a:r>
            <a:rPr lang="en-US" dirty="0" smtClean="0"/>
            <a:t>)</a:t>
          </a:r>
          <a:r>
            <a:rPr lang="el-GR" dirty="0" smtClean="0"/>
            <a:t>, </a:t>
          </a:r>
          <a:r>
            <a:rPr lang="el-GR" i="1" dirty="0" smtClean="0"/>
            <a:t>4) δημιουργία περιεχομένου</a:t>
          </a:r>
          <a:r>
            <a:rPr lang="el-GR" dirty="0" smtClean="0"/>
            <a:t> (</a:t>
          </a:r>
          <a:r>
            <a:rPr lang="en-US" dirty="0" err="1" smtClean="0"/>
            <a:t>Spierling</a:t>
          </a:r>
          <a:r>
            <a:rPr lang="en-US" dirty="0" smtClean="0"/>
            <a:t> et al</a:t>
          </a:r>
          <a:r>
            <a:rPr lang="el-GR" dirty="0" smtClean="0"/>
            <a:t>., 2002)</a:t>
          </a:r>
          <a:endParaRPr lang="en-US" dirty="0"/>
        </a:p>
      </dgm:t>
    </dgm:pt>
    <dgm:pt modelId="{03433F48-FB88-43F3-AC5D-DA8AA8E5B788}" type="parTrans" cxnId="{FA8BE08A-BA4B-4C3D-A7FE-A7FB4A846DC2}">
      <dgm:prSet/>
      <dgm:spPr/>
      <dgm:t>
        <a:bodyPr/>
        <a:lstStyle/>
        <a:p>
          <a:endParaRPr lang="en-US"/>
        </a:p>
      </dgm:t>
    </dgm:pt>
    <dgm:pt modelId="{FC94F7E4-5C50-4F66-A69D-6F0EEC7196A9}" type="sibTrans" cxnId="{FA8BE08A-BA4B-4C3D-A7FE-A7FB4A846DC2}">
      <dgm:prSet/>
      <dgm:spPr/>
      <dgm:t>
        <a:bodyPr/>
        <a:lstStyle/>
        <a:p>
          <a:endParaRPr lang="en-US"/>
        </a:p>
      </dgm:t>
    </dgm:pt>
    <dgm:pt modelId="{B9AFBEFF-CF04-4698-9FF6-42C575C1EA6B}">
      <dgm:prSet phldrT="[Κείμενο]"/>
      <dgm:spPr/>
      <dgm:t>
        <a:bodyPr/>
        <a:lstStyle/>
        <a:p>
          <a:r>
            <a:rPr lang="el-GR" dirty="0" smtClean="0"/>
            <a:t>Σχέση διάδρασης-δομής αντίστοιχη της σχέσης διαλόγου-δομής (</a:t>
          </a:r>
          <a:r>
            <a:rPr lang="en-US" dirty="0" smtClean="0"/>
            <a:t>Moore, 19</a:t>
          </a:r>
          <a:r>
            <a:rPr lang="el-GR" dirty="0" smtClean="0"/>
            <a:t>93</a:t>
          </a:r>
          <a:r>
            <a:rPr lang="en-US" dirty="0" smtClean="0"/>
            <a:t>)</a:t>
          </a:r>
          <a:endParaRPr lang="en-US" dirty="0"/>
        </a:p>
      </dgm:t>
    </dgm:pt>
    <dgm:pt modelId="{C28890AE-AC9D-4433-9F88-9C27FA55946D}" type="parTrans" cxnId="{062A5F75-0FD1-4FE1-BDD1-E1332FD4349C}">
      <dgm:prSet/>
      <dgm:spPr/>
      <dgm:t>
        <a:bodyPr/>
        <a:lstStyle/>
        <a:p>
          <a:endParaRPr lang="en-US"/>
        </a:p>
      </dgm:t>
    </dgm:pt>
    <dgm:pt modelId="{52E38A9A-CBFE-4515-8EC1-12F0B80F2008}" type="sibTrans" cxnId="{062A5F75-0FD1-4FE1-BDD1-E1332FD4349C}">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110045" custLinFactNeighborY="-53394">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ScaleY="81121" custLinFactNeighborY="-13889">
        <dgm:presLayoutVars>
          <dgm:bulletEnabled val="1"/>
        </dgm:presLayoutVars>
      </dgm:prSet>
      <dgm:spPr/>
      <dgm:t>
        <a:bodyPr/>
        <a:lstStyle/>
        <a:p>
          <a:endParaRPr lang="en-US"/>
        </a:p>
      </dgm:t>
    </dgm:pt>
  </dgm:ptLst>
  <dgm:cxnLst>
    <dgm:cxn modelId="{D1935A67-ECA5-492D-B96E-49C9A5A96BF0}" srcId="{AD2BB2AC-03E7-4959-99A9-459EF5C19FB3}" destId="{67891B62-1593-41B5-8231-FDE474462EA5}" srcOrd="4" destOrd="0" parTransId="{EC63CF24-B77C-40BC-BB08-2023957093FC}" sibTransId="{924D6034-ED19-4ABF-973D-BE047DEF2D44}"/>
    <dgm:cxn modelId="{43AE9A95-4AA9-4DB0-8C99-84EF2F64E9B3}" type="presOf" srcId="{4D952241-781A-4293-A6B4-015522A10AA6}" destId="{9372D81B-455D-41B2-826F-0B4507844BCF}" srcOrd="0" destOrd="1" presId="urn:microsoft.com/office/officeart/2005/8/layout/hList1"/>
    <dgm:cxn modelId="{B8EE50FB-BDB6-4E85-8438-CC1ACDFDD9C3}" type="presOf" srcId="{B9AFBEFF-CF04-4698-9FF6-42C575C1EA6B}" destId="{9372D81B-455D-41B2-826F-0B4507844BCF}" srcOrd="0" destOrd="2" presId="urn:microsoft.com/office/officeart/2005/8/layout/hList1"/>
    <dgm:cxn modelId="{C4D82CEA-D4FE-4CB0-8179-EA5CBF10BFB4}" type="presOf" srcId="{AD2BB2AC-03E7-4959-99A9-459EF5C19FB3}" destId="{7E7E34FC-2925-4FC9-B9AA-FD468A1CE300}" srcOrd="0" destOrd="0" presId="urn:microsoft.com/office/officeart/2005/8/layout/hList1"/>
    <dgm:cxn modelId="{062A5F75-0FD1-4FE1-BDD1-E1332FD4349C}" srcId="{AD2BB2AC-03E7-4959-99A9-459EF5C19FB3}" destId="{B9AFBEFF-CF04-4698-9FF6-42C575C1EA6B}" srcOrd="2" destOrd="0" parTransId="{C28890AE-AC9D-4433-9F88-9C27FA55946D}" sibTransId="{52E38A9A-CBFE-4515-8EC1-12F0B80F2008}"/>
    <dgm:cxn modelId="{EE3E4B88-542F-47C7-935E-2592BB7EE525}" type="presOf" srcId="{A1E5CE00-EAF7-4B35-B9F9-F503E9808041}" destId="{9372D81B-455D-41B2-826F-0B4507844BCF}" srcOrd="0" destOrd="0" presId="urn:microsoft.com/office/officeart/2005/8/layout/hList1"/>
    <dgm:cxn modelId="{FA8BE08A-BA4B-4C3D-A7FE-A7FB4A846DC2}" srcId="{AD2BB2AC-03E7-4959-99A9-459EF5C19FB3}" destId="{A1E5CE00-EAF7-4B35-B9F9-F503E9808041}" srcOrd="0" destOrd="0" parTransId="{03433F48-FB88-43F3-AC5D-DA8AA8E5B788}" sibTransId="{FC94F7E4-5C50-4F66-A69D-6F0EEC7196A9}"/>
    <dgm:cxn modelId="{71617F5F-A141-419C-9227-55284D4EAC58}" type="presOf" srcId="{67891B62-1593-41B5-8231-FDE474462EA5}" destId="{9372D81B-455D-41B2-826F-0B4507844BCF}" srcOrd="0" destOrd="4" presId="urn:microsoft.com/office/officeart/2005/8/layout/hList1"/>
    <dgm:cxn modelId="{3C5F85D2-2933-49DA-BF92-3ADFE001AB10}" type="presOf" srcId="{D5AD9408-D5BE-4222-99E0-3742A77CE9EF}" destId="{51D59E2B-870E-43B8-A6E3-E8545A38133B}" srcOrd="0" destOrd="0" presId="urn:microsoft.com/office/officeart/2005/8/layout/hList1"/>
    <dgm:cxn modelId="{6899016E-6937-4FA7-8471-63B9C83B7DC6}" type="presOf" srcId="{C6AA823A-FF93-4105-898D-CEA1236C86AB}" destId="{9372D81B-455D-41B2-826F-0B4507844BCF}" srcOrd="0" destOrd="3" presId="urn:microsoft.com/office/officeart/2005/8/layout/hList1"/>
    <dgm:cxn modelId="{F0FD07DC-4287-4286-BD0B-893222AA15E7}" srcId="{AD2BB2AC-03E7-4959-99A9-459EF5C19FB3}" destId="{C6AA823A-FF93-4105-898D-CEA1236C86AB}" srcOrd="3" destOrd="0" parTransId="{46BBEDC1-2E51-4E54-A263-D7C083F38A12}" sibTransId="{314F7476-0B1B-41D3-B213-FAD1289C7B0B}"/>
    <dgm:cxn modelId="{D0B6AC95-6BDB-4305-9BB3-5BE9D2E8AC42}" srcId="{D5AD9408-D5BE-4222-99E0-3742A77CE9EF}" destId="{AD2BB2AC-03E7-4959-99A9-459EF5C19FB3}" srcOrd="0" destOrd="0" parTransId="{B56DC59B-ECF2-4E8B-ADF5-C5C4CAF17C59}" sibTransId="{6E192CD6-64E6-48FA-8D68-6CAA31EF3E1F}"/>
    <dgm:cxn modelId="{36102889-554A-4172-BE5C-48CB7669899D}" srcId="{AD2BB2AC-03E7-4959-99A9-459EF5C19FB3}" destId="{4D952241-781A-4293-A6B4-015522A10AA6}" srcOrd="1" destOrd="0" parTransId="{405E94C0-F462-4AE6-B0BE-9A3A1497BE80}" sibTransId="{5049CB6A-5E54-44E6-B207-52A8D2D6153F}"/>
    <dgm:cxn modelId="{77CC1D52-B9D5-4997-B0ED-E78CB777E022}" type="presParOf" srcId="{51D59E2B-870E-43B8-A6E3-E8545A38133B}" destId="{3DDBABF3-2540-459F-AAB9-ACCA912B8C5B}" srcOrd="0" destOrd="0" presId="urn:microsoft.com/office/officeart/2005/8/layout/hList1"/>
    <dgm:cxn modelId="{9C890706-2379-4E3E-A763-168EE1361A6B}" type="presParOf" srcId="{3DDBABF3-2540-459F-AAB9-ACCA912B8C5B}" destId="{7E7E34FC-2925-4FC9-B9AA-FD468A1CE300}" srcOrd="0" destOrd="0" presId="urn:microsoft.com/office/officeart/2005/8/layout/hList1"/>
    <dgm:cxn modelId="{20EF7B74-E67A-40A5-A8B5-CF9679290CDB}"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dgm:t>
        <a:bodyPr/>
        <a:lstStyle/>
        <a:p>
          <a:r>
            <a:rPr lang="el-GR" sz="1400" b="1" dirty="0" smtClean="0"/>
            <a:t>2) Δομικά στοιχεία κι εσωτερικές συμβάσεις</a:t>
          </a:r>
          <a:endParaRPr lang="en-US" sz="1400" b="1" dirty="0"/>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Εφικτός ο έλεγχος της αιτιότητας και ουσίας των αφηγηματικών καταστάσεων, αναλόγως τη δομή (</a:t>
          </a:r>
          <a:r>
            <a:rPr lang="en-GB" dirty="0" smtClean="0"/>
            <a:t>Miller</a:t>
          </a:r>
          <a:r>
            <a:rPr lang="el-GR" dirty="0" smtClean="0"/>
            <a:t>, 2004)</a:t>
          </a:r>
          <a:endParaRPr lang="en-US" dirty="0"/>
        </a:p>
      </dgm:t>
    </dgm:pt>
    <dgm:pt modelId="{6E5FAA29-03D8-4A68-B2C9-12654FF196FB}" type="sibTrans" cxnId="{6DE797CD-3BEF-4220-8895-B75B8504DCC8}">
      <dgm:prSet/>
      <dgm:spPr/>
      <dgm:t>
        <a:bodyPr/>
        <a:lstStyle/>
        <a:p>
          <a:endParaRPr lang="en-US"/>
        </a:p>
      </dgm:t>
    </dgm:pt>
    <dgm:pt modelId="{0CE9F2B5-BCE2-4A71-BE1C-606B2A118545}" type="parTrans" cxnId="{6DE797CD-3BEF-4220-8895-B75B8504DCC8}">
      <dgm:prSet/>
      <dgm:spPr/>
      <dgm:t>
        <a:bodyPr/>
        <a:lstStyle/>
        <a:p>
          <a:endParaRPr lang="en-US"/>
        </a:p>
      </dgm:t>
    </dgm:pt>
    <dgm:pt modelId="{7B9F27BA-BB00-4342-B79F-A7DBC723E4C0}">
      <dgm:prSet phldrT="[Κείμενο]"/>
      <dgm:spPr/>
      <dgm:t>
        <a:bodyPr/>
        <a:lstStyle/>
        <a:p>
          <a:r>
            <a:rPr lang="el-GR" dirty="0" smtClean="0"/>
            <a:t>Σχεδιασμός ηρώων ανάλογα με την επιθυμητή εμπλοκή (</a:t>
          </a:r>
          <a:r>
            <a:rPr lang="en-GB" dirty="0" err="1" smtClean="0"/>
            <a:t>Burgoon</a:t>
          </a:r>
          <a:r>
            <a:rPr lang="en-GB" dirty="0" smtClean="0"/>
            <a:t> et al</a:t>
          </a:r>
          <a:r>
            <a:rPr lang="el-GR" dirty="0" smtClean="0"/>
            <a:t>., 2002; </a:t>
          </a:r>
          <a:r>
            <a:rPr lang="en-GB" dirty="0" err="1" smtClean="0"/>
            <a:t>Hoffner</a:t>
          </a:r>
          <a:r>
            <a:rPr lang="el-GR" dirty="0" smtClean="0"/>
            <a:t> &amp; </a:t>
          </a:r>
          <a:r>
            <a:rPr lang="en-GB" dirty="0" smtClean="0"/>
            <a:t>Cantor</a:t>
          </a:r>
          <a:r>
            <a:rPr lang="el-GR" dirty="0" smtClean="0"/>
            <a:t>, 1991; </a:t>
          </a:r>
          <a:r>
            <a:rPr lang="en-US" dirty="0" smtClean="0"/>
            <a:t>Miller, 2004</a:t>
          </a:r>
          <a:r>
            <a:rPr lang="el-GR" dirty="0" smtClean="0"/>
            <a:t>; </a:t>
          </a:r>
          <a:r>
            <a:rPr lang="en-GB" dirty="0" smtClean="0"/>
            <a:t>Moyer</a:t>
          </a:r>
          <a:r>
            <a:rPr lang="el-GR" dirty="0" smtClean="0"/>
            <a:t>-</a:t>
          </a:r>
          <a:r>
            <a:rPr lang="en-GB" dirty="0" smtClean="0"/>
            <a:t>Gus</a:t>
          </a:r>
          <a:r>
            <a:rPr lang="el-GR" dirty="0" smtClean="0"/>
            <a:t>é, 2008; Slater, 2002)</a:t>
          </a:r>
          <a:endParaRPr lang="en-US" dirty="0"/>
        </a:p>
      </dgm:t>
    </dgm:pt>
    <dgm:pt modelId="{1AC14161-3CE7-4BC9-B9BC-A09AE32B0203}" type="parTrans" cxnId="{080EECD7-55BD-4D6A-97A3-CD8EA0541627}">
      <dgm:prSet/>
      <dgm:spPr/>
      <dgm:t>
        <a:bodyPr/>
        <a:lstStyle/>
        <a:p>
          <a:endParaRPr lang="en-US"/>
        </a:p>
      </dgm:t>
    </dgm:pt>
    <dgm:pt modelId="{9988BE6D-3971-4221-9D0C-9BC6FB2FFA59}" type="sibTrans" cxnId="{080EECD7-55BD-4D6A-97A3-CD8EA0541627}">
      <dgm:prSet/>
      <dgm:spPr/>
      <dgm:t>
        <a:bodyPr/>
        <a:lstStyle/>
        <a:p>
          <a:endParaRPr lang="en-US"/>
        </a:p>
      </dgm:t>
    </dgm:pt>
    <dgm:pt modelId="{3A41C475-131E-47F4-9D1D-441CC0ACB101}">
      <dgm:prSet phldrT="[Κείμενο]"/>
      <dgm:spPr/>
      <dgm:t>
        <a:bodyPr/>
        <a:lstStyle/>
        <a:p>
          <a:r>
            <a:rPr lang="el-GR" dirty="0" smtClean="0"/>
            <a:t>Θεμιτή έως απαραίτητη η ύπαρξη στόχων, εμποδίων και συγκρούσεων στην αφήγηση (</a:t>
          </a:r>
          <a:r>
            <a:rPr lang="en-GB" dirty="0" smtClean="0"/>
            <a:t>Fortugno</a:t>
          </a:r>
          <a:r>
            <a:rPr lang="el-GR" dirty="0" smtClean="0"/>
            <a:t> &amp; </a:t>
          </a:r>
          <a:r>
            <a:rPr lang="en-GB" dirty="0" smtClean="0"/>
            <a:t>Zimmerman</a:t>
          </a:r>
          <a:r>
            <a:rPr lang="el-GR" dirty="0" smtClean="0"/>
            <a:t>, 2005; </a:t>
          </a:r>
          <a:r>
            <a:rPr lang="en-GB" dirty="0" err="1" smtClean="0"/>
            <a:t>Linser</a:t>
          </a:r>
          <a:r>
            <a:rPr lang="en-GB" dirty="0" smtClean="0"/>
            <a:t> et al</a:t>
          </a:r>
          <a:r>
            <a:rPr lang="el-GR" dirty="0" smtClean="0"/>
            <a:t>., 2008; </a:t>
          </a:r>
          <a:r>
            <a:rPr lang="en-GB" dirty="0" smtClean="0"/>
            <a:t>Miller</a:t>
          </a:r>
          <a:r>
            <a:rPr lang="el-GR" dirty="0" smtClean="0"/>
            <a:t>, 2004; </a:t>
          </a:r>
          <a:r>
            <a:rPr lang="en-GB" dirty="0" err="1" smtClean="0"/>
            <a:t>Salen</a:t>
          </a:r>
          <a:r>
            <a:rPr lang="el-GR" dirty="0" smtClean="0"/>
            <a:t> &amp; </a:t>
          </a:r>
          <a:r>
            <a:rPr lang="en-GB" dirty="0" smtClean="0"/>
            <a:t>Zimmerman</a:t>
          </a:r>
          <a:r>
            <a:rPr lang="el-GR" dirty="0" smtClean="0"/>
            <a:t>, 2004), όμως ο </a:t>
          </a:r>
          <a:r>
            <a:rPr lang="el-GR" dirty="0" err="1" smtClean="0"/>
            <a:t>αναστοχασμός</a:t>
          </a:r>
          <a:r>
            <a:rPr lang="el-GR" dirty="0" smtClean="0"/>
            <a:t> απαιτεί συναισθηματική απόσταση (</a:t>
          </a:r>
          <a:r>
            <a:rPr lang="en-GB" dirty="0" err="1" smtClean="0"/>
            <a:t>Oatley</a:t>
          </a:r>
          <a:r>
            <a:rPr lang="el-GR" dirty="0" smtClean="0"/>
            <a:t>, 2002)</a:t>
          </a:r>
          <a:endParaRPr lang="en-US" dirty="0"/>
        </a:p>
      </dgm:t>
    </dgm:pt>
    <dgm:pt modelId="{61220C33-90F7-4D25-A30D-A57070279005}" type="parTrans" cxnId="{C141D82D-D519-49AA-9A75-9B7FFC3655E8}">
      <dgm:prSet/>
      <dgm:spPr/>
      <dgm:t>
        <a:bodyPr/>
        <a:lstStyle/>
        <a:p>
          <a:endParaRPr lang="en-US"/>
        </a:p>
      </dgm:t>
    </dgm:pt>
    <dgm:pt modelId="{758A7A87-57BC-44BD-991A-39745F7606E3}" type="sibTrans" cxnId="{C141D82D-D519-49AA-9A75-9B7FFC3655E8}">
      <dgm:prSet/>
      <dgm:spPr/>
      <dgm:t>
        <a:bodyPr/>
        <a:lstStyle/>
        <a:p>
          <a:endParaRPr lang="en-US"/>
        </a:p>
      </dgm:t>
    </dgm:pt>
    <dgm:pt modelId="{75B340C9-7974-4D6B-8157-9B1B07A74022}">
      <dgm:prSet phldrT="[Κείμενο]"/>
      <dgm:spPr/>
      <dgm:t>
        <a:bodyPr/>
        <a:lstStyle/>
        <a:p>
          <a:r>
            <a:rPr lang="el-GR" dirty="0" smtClean="0"/>
            <a:t>Το είδος αφήγησης (δραματικό, επικό, </a:t>
          </a:r>
          <a:r>
            <a:rPr lang="el-GR" dirty="0" err="1" smtClean="0"/>
            <a:t>επιστημικό</a:t>
          </a:r>
          <a:r>
            <a:rPr lang="el-GR" dirty="0" smtClean="0"/>
            <a:t>) (</a:t>
          </a:r>
          <a:r>
            <a:rPr lang="en-US" dirty="0" smtClean="0"/>
            <a:t>Ryan, </a:t>
          </a:r>
          <a:r>
            <a:rPr lang="el-GR" dirty="0" smtClean="0"/>
            <a:t>2008</a:t>
          </a:r>
          <a:r>
            <a:rPr lang="en-US" dirty="0" smtClean="0"/>
            <a:t>)</a:t>
          </a:r>
          <a:r>
            <a:rPr lang="el-GR" dirty="0" smtClean="0"/>
            <a:t> σχετίζεται με τη δομή της</a:t>
          </a:r>
          <a:endParaRPr lang="en-US" dirty="0"/>
        </a:p>
      </dgm:t>
    </dgm:pt>
    <dgm:pt modelId="{91C00580-5CDF-4467-A44B-88DBBF97F87F}" type="parTrans" cxnId="{79329DDE-4032-4B62-A7C7-2BDDC9BD4241}">
      <dgm:prSet/>
      <dgm:spPr/>
    </dgm:pt>
    <dgm:pt modelId="{F5BB4054-903B-4F75-8432-F0723575413F}" type="sibTrans" cxnId="{79329DDE-4032-4B62-A7C7-2BDDC9BD4241}">
      <dgm:prSet/>
      <dgm:spPr/>
    </dgm:pt>
    <dgm:pt modelId="{C2B8546B-2021-4B78-AA87-A71A16B15B82}">
      <dgm:prSet phldrT="[Κείμενο]"/>
      <dgm:spPr/>
      <dgm:t>
        <a:bodyPr/>
        <a:lstStyle/>
        <a:p>
          <a:r>
            <a:rPr lang="el-GR" dirty="0" smtClean="0"/>
            <a:t>Η γνώση δε μεταφέρεται αυτόματα (</a:t>
          </a:r>
          <a:r>
            <a:rPr lang="en-GB" dirty="0" err="1" smtClean="0"/>
            <a:t>Linser</a:t>
          </a:r>
          <a:r>
            <a:rPr lang="en-GB" dirty="0" smtClean="0"/>
            <a:t> et al</a:t>
          </a:r>
          <a:r>
            <a:rPr lang="el-GR" dirty="0" smtClean="0"/>
            <a:t>., 2008), απαιτούνται ευκαιρίες εξάσκησης (</a:t>
          </a:r>
          <a:r>
            <a:rPr lang="en-GB" dirty="0" smtClean="0"/>
            <a:t>Gee</a:t>
          </a:r>
          <a:r>
            <a:rPr lang="el-GR" dirty="0" smtClean="0"/>
            <a:t>, 2003; </a:t>
          </a:r>
          <a:r>
            <a:rPr lang="en-GB" dirty="0" smtClean="0"/>
            <a:t>Vosniadou</a:t>
          </a:r>
          <a:r>
            <a:rPr lang="el-GR" dirty="0" smtClean="0"/>
            <a:t>, 2002)</a:t>
          </a:r>
          <a:endParaRPr lang="en-US" dirty="0"/>
        </a:p>
      </dgm:t>
    </dgm:pt>
    <dgm:pt modelId="{005C6C8E-0CF7-4B87-A75E-EB9BC28E710A}" type="sibTrans" cxnId="{9C8395BE-00BD-4E56-AEA9-648CFF3E3E23}">
      <dgm:prSet/>
      <dgm:spPr/>
      <dgm:t>
        <a:bodyPr/>
        <a:lstStyle/>
        <a:p>
          <a:endParaRPr lang="en-US"/>
        </a:p>
      </dgm:t>
    </dgm:pt>
    <dgm:pt modelId="{FE79DF9E-F62C-4B81-999F-B5A8B632C057}" type="parTrans" cxnId="{9C8395BE-00BD-4E56-AEA9-648CFF3E3E23}">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132223" custLinFactNeighborY="-44588">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ScaleY="106540" custLinFactNeighborY="2692">
        <dgm:presLayoutVars>
          <dgm:bulletEnabled val="1"/>
        </dgm:presLayoutVars>
      </dgm:prSet>
      <dgm:spPr/>
      <dgm:t>
        <a:bodyPr/>
        <a:lstStyle/>
        <a:p>
          <a:endParaRPr lang="en-US"/>
        </a:p>
      </dgm:t>
    </dgm:pt>
  </dgm:ptLst>
  <dgm:cxnLst>
    <dgm:cxn modelId="{79329DDE-4032-4B62-A7C7-2BDDC9BD4241}" srcId="{AD2BB2AC-03E7-4959-99A9-459EF5C19FB3}" destId="{75B340C9-7974-4D6B-8157-9B1B07A74022}" srcOrd="1" destOrd="0" parTransId="{91C00580-5CDF-4467-A44B-88DBBF97F87F}" sibTransId="{F5BB4054-903B-4F75-8432-F0723575413F}"/>
    <dgm:cxn modelId="{484E4C61-CBD5-4842-B9CB-2A5AC61310F7}" type="presOf" srcId="{248E180C-D412-4D45-8967-9FEDF1F5FC1A}" destId="{9372D81B-455D-41B2-826F-0B4507844BCF}" srcOrd="0" destOrd="0" presId="urn:microsoft.com/office/officeart/2005/8/layout/hList1"/>
    <dgm:cxn modelId="{6B38A1C7-20F1-4F3C-A97D-789CB9CEFD7F}" type="presOf" srcId="{C2B8546B-2021-4B78-AA87-A71A16B15B82}" destId="{9372D81B-455D-41B2-826F-0B4507844BCF}" srcOrd="0" destOrd="4" presId="urn:microsoft.com/office/officeart/2005/8/layout/hList1"/>
    <dgm:cxn modelId="{080EECD7-55BD-4D6A-97A3-CD8EA0541627}" srcId="{AD2BB2AC-03E7-4959-99A9-459EF5C19FB3}" destId="{7B9F27BA-BB00-4342-B79F-A7DBC723E4C0}" srcOrd="2" destOrd="0" parTransId="{1AC14161-3CE7-4BC9-B9BC-A09AE32B0203}" sibTransId="{9988BE6D-3971-4221-9D0C-9BC6FB2FFA59}"/>
    <dgm:cxn modelId="{6DE797CD-3BEF-4220-8895-B75B8504DCC8}" srcId="{AD2BB2AC-03E7-4959-99A9-459EF5C19FB3}" destId="{248E180C-D412-4D45-8967-9FEDF1F5FC1A}" srcOrd="0" destOrd="0" parTransId="{0CE9F2B5-BCE2-4A71-BE1C-606B2A118545}" sibTransId="{6E5FAA29-03D8-4A68-B2C9-12654FF196FB}"/>
    <dgm:cxn modelId="{9C8395BE-00BD-4E56-AEA9-648CFF3E3E23}" srcId="{AD2BB2AC-03E7-4959-99A9-459EF5C19FB3}" destId="{C2B8546B-2021-4B78-AA87-A71A16B15B82}" srcOrd="4" destOrd="0" parTransId="{FE79DF9E-F62C-4B81-999F-B5A8B632C057}" sibTransId="{005C6C8E-0CF7-4B87-A75E-EB9BC28E710A}"/>
    <dgm:cxn modelId="{C141D82D-D519-49AA-9A75-9B7FFC3655E8}" srcId="{AD2BB2AC-03E7-4959-99A9-459EF5C19FB3}" destId="{3A41C475-131E-47F4-9D1D-441CC0ACB101}" srcOrd="3" destOrd="0" parTransId="{61220C33-90F7-4D25-A30D-A57070279005}" sibTransId="{758A7A87-57BC-44BD-991A-39745F7606E3}"/>
    <dgm:cxn modelId="{E8E7A56F-3AF3-43FB-935D-E407058418B9}" type="presOf" srcId="{7B9F27BA-BB00-4342-B79F-A7DBC723E4C0}" destId="{9372D81B-455D-41B2-826F-0B4507844BCF}" srcOrd="0" destOrd="2" presId="urn:microsoft.com/office/officeart/2005/8/layout/hList1"/>
    <dgm:cxn modelId="{2E99707D-7EED-43E7-9D4A-CACECB94920E}" type="presOf" srcId="{75B340C9-7974-4D6B-8157-9B1B07A74022}" destId="{9372D81B-455D-41B2-826F-0B4507844BCF}" srcOrd="0" destOrd="1" presId="urn:microsoft.com/office/officeart/2005/8/layout/hList1"/>
    <dgm:cxn modelId="{42D7D85B-BC6B-46EB-8A4D-AEB3266B0AE5}" type="presOf" srcId="{AD2BB2AC-03E7-4959-99A9-459EF5C19FB3}" destId="{7E7E34FC-2925-4FC9-B9AA-FD468A1CE300}" srcOrd="0" destOrd="0" presId="urn:microsoft.com/office/officeart/2005/8/layout/hList1"/>
    <dgm:cxn modelId="{D0B6AC95-6BDB-4305-9BB3-5BE9D2E8AC42}" srcId="{D5AD9408-D5BE-4222-99E0-3742A77CE9EF}" destId="{AD2BB2AC-03E7-4959-99A9-459EF5C19FB3}" srcOrd="0" destOrd="0" parTransId="{B56DC59B-ECF2-4E8B-ADF5-C5C4CAF17C59}" sibTransId="{6E192CD6-64E6-48FA-8D68-6CAA31EF3E1F}"/>
    <dgm:cxn modelId="{D2FC9460-6A2C-4458-944A-B8225CD1ABA0}" type="presOf" srcId="{3A41C475-131E-47F4-9D1D-441CC0ACB101}" destId="{9372D81B-455D-41B2-826F-0B4507844BCF}" srcOrd="0" destOrd="3" presId="urn:microsoft.com/office/officeart/2005/8/layout/hList1"/>
    <dgm:cxn modelId="{DAAD7BC0-C270-4D2C-A41B-DF7AB9CCCA16}" type="presOf" srcId="{D5AD9408-D5BE-4222-99E0-3742A77CE9EF}" destId="{51D59E2B-870E-43B8-A6E3-E8545A38133B}" srcOrd="0" destOrd="0" presId="urn:microsoft.com/office/officeart/2005/8/layout/hList1"/>
    <dgm:cxn modelId="{B5C9F3FF-3030-4281-BD34-DD57ED166BD5}" type="presParOf" srcId="{51D59E2B-870E-43B8-A6E3-E8545A38133B}" destId="{3DDBABF3-2540-459F-AAB9-ACCA912B8C5B}" srcOrd="0" destOrd="0" presId="urn:microsoft.com/office/officeart/2005/8/layout/hList1"/>
    <dgm:cxn modelId="{957CDFD3-40A8-4531-837F-2E698E805E60}" type="presParOf" srcId="{3DDBABF3-2540-459F-AAB9-ACCA912B8C5B}" destId="{7E7E34FC-2925-4FC9-B9AA-FD468A1CE300}" srcOrd="0" destOrd="0" presId="urn:microsoft.com/office/officeart/2005/8/layout/hList1"/>
    <dgm:cxn modelId="{996B1A4F-16B8-4E40-A216-7490517DC1F8}"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dgm:t>
        <a:bodyPr/>
        <a:lstStyle/>
        <a:p>
          <a:r>
            <a:rPr lang="el-GR" sz="1400" b="1" dirty="0" smtClean="0"/>
            <a:t>3) Τεχνικά χαρακτηριστικά</a:t>
          </a:r>
          <a:endParaRPr lang="en-US" sz="1400" b="1" dirty="0"/>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ED6BDCE8-E041-4DF6-9E92-79864F83903C}">
      <dgm:prSet phldrT="[Κείμενο]"/>
      <dgm:spPr/>
      <dgm:t>
        <a:bodyPr/>
        <a:lstStyle/>
        <a:p>
          <a:r>
            <a:rPr lang="el-GR" dirty="0" smtClean="0"/>
            <a:t>Συνδυασμός με συμβουλές σχεδιασμού βιντεοπαιχνιδιών (</a:t>
          </a:r>
          <a:r>
            <a:rPr lang="en-GB" dirty="0" smtClean="0"/>
            <a:t>Gee</a:t>
          </a:r>
          <a:r>
            <a:rPr lang="el-GR" dirty="0" smtClean="0"/>
            <a:t>, 2003; </a:t>
          </a:r>
          <a:r>
            <a:rPr lang="en-GB" dirty="0" smtClean="0"/>
            <a:t>Fortugno</a:t>
          </a:r>
          <a:r>
            <a:rPr lang="el-GR" dirty="0" smtClean="0"/>
            <a:t> &amp; </a:t>
          </a:r>
          <a:r>
            <a:rPr lang="en-GB" dirty="0" smtClean="0"/>
            <a:t>Zimmerman</a:t>
          </a:r>
          <a:r>
            <a:rPr lang="el-GR" dirty="0" smtClean="0"/>
            <a:t>, 2005; </a:t>
          </a:r>
          <a:r>
            <a:rPr lang="en-GB" dirty="0" smtClean="0"/>
            <a:t>Jenkins</a:t>
          </a:r>
          <a:r>
            <a:rPr lang="el-GR" dirty="0" smtClean="0"/>
            <a:t>, 2004, 2011; </a:t>
          </a:r>
          <a:r>
            <a:rPr lang="en-GB" dirty="0" smtClean="0"/>
            <a:t>Lindley</a:t>
          </a:r>
          <a:r>
            <a:rPr lang="el-GR" dirty="0" smtClean="0"/>
            <a:t>, 2002, 2005;</a:t>
          </a:r>
          <a:r>
            <a:rPr lang="en-US" dirty="0" smtClean="0"/>
            <a:t>Miller, 2004</a:t>
          </a:r>
          <a:r>
            <a:rPr lang="el-GR" dirty="0" smtClean="0"/>
            <a:t>; </a:t>
          </a:r>
          <a:r>
            <a:rPr lang="en-GB" dirty="0" smtClean="0"/>
            <a:t>Newman</a:t>
          </a:r>
          <a:r>
            <a:rPr lang="el-GR" dirty="0" smtClean="0"/>
            <a:t>, 2004; </a:t>
          </a:r>
          <a:r>
            <a:rPr lang="en-GB" dirty="0" smtClean="0"/>
            <a:t>Ryan</a:t>
          </a:r>
          <a:r>
            <a:rPr lang="el-GR" dirty="0" smtClean="0"/>
            <a:t>, 2008; </a:t>
          </a:r>
          <a:r>
            <a:rPr lang="en-GB" dirty="0" err="1" smtClean="0"/>
            <a:t>Salen</a:t>
          </a:r>
          <a:r>
            <a:rPr lang="el-GR" dirty="0" smtClean="0"/>
            <a:t> &amp; </a:t>
          </a:r>
          <a:r>
            <a:rPr lang="en-GB" dirty="0" smtClean="0"/>
            <a:t>Zimmerman</a:t>
          </a:r>
          <a:r>
            <a:rPr lang="el-GR" dirty="0" smtClean="0"/>
            <a:t>, 2004</a:t>
          </a:r>
          <a:r>
            <a:rPr lang="en-US" dirty="0" smtClean="0"/>
            <a:t>)</a:t>
          </a:r>
          <a:r>
            <a:rPr lang="el-GR" dirty="0" smtClean="0"/>
            <a:t>, διότι αξιοποιούν εξαιρετικά τη </a:t>
          </a:r>
          <a:r>
            <a:rPr lang="el-GR" dirty="0" err="1" smtClean="0"/>
            <a:t>διαδραστικότητα</a:t>
          </a:r>
          <a:r>
            <a:rPr lang="el-GR" dirty="0" smtClean="0"/>
            <a:t> (</a:t>
          </a:r>
          <a:r>
            <a:rPr lang="en-US" dirty="0" smtClean="0"/>
            <a:t>Miller, 2004</a:t>
          </a:r>
          <a:r>
            <a:rPr lang="el-GR" dirty="0" smtClean="0"/>
            <a:t>; </a:t>
          </a:r>
          <a:r>
            <a:rPr lang="en-GB" dirty="0" err="1" smtClean="0"/>
            <a:t>Salen</a:t>
          </a:r>
          <a:r>
            <a:rPr lang="el-GR" dirty="0" smtClean="0"/>
            <a:t> &amp; </a:t>
          </a:r>
          <a:r>
            <a:rPr lang="en-GB" dirty="0" smtClean="0"/>
            <a:t>Zimmerman</a:t>
          </a:r>
          <a:r>
            <a:rPr lang="el-GR" dirty="0" smtClean="0"/>
            <a:t>, 2004</a:t>
          </a:r>
          <a:r>
            <a:rPr lang="en-US" dirty="0" smtClean="0"/>
            <a:t>)</a:t>
          </a:r>
          <a:endParaRPr lang="en-US" dirty="0"/>
        </a:p>
      </dgm:t>
    </dgm:pt>
    <dgm:pt modelId="{C4C37C34-CE26-4ED9-B0AC-F1140AFFE457}" type="parTrans" cxnId="{B56EBE27-B2DD-4DB7-8829-615443CDBE5D}">
      <dgm:prSet/>
      <dgm:spPr/>
      <dgm:t>
        <a:bodyPr/>
        <a:lstStyle/>
        <a:p>
          <a:endParaRPr lang="en-US"/>
        </a:p>
      </dgm:t>
    </dgm:pt>
    <dgm:pt modelId="{50EED7E3-0ACC-4EA9-A5E6-5E1F0CA58E52}" type="sibTrans" cxnId="{B56EBE27-B2DD-4DB7-8829-615443CDBE5D}">
      <dgm:prSet/>
      <dgm:spPr/>
      <dgm:t>
        <a:bodyPr/>
        <a:lstStyle/>
        <a:p>
          <a:endParaRPr lang="en-US"/>
        </a:p>
      </dgm:t>
    </dgm:pt>
    <dgm:pt modelId="{52DCF13A-5F18-4ECE-BE1F-D6D386DA4A1C}">
      <dgm:prSet phldrT="[Κείμενο]"/>
      <dgm:spPr/>
      <dgm:t>
        <a:bodyPr/>
        <a:lstStyle/>
        <a:p>
          <a:endParaRPr lang="en-US" dirty="0"/>
        </a:p>
      </dgm:t>
    </dgm:pt>
    <dgm:pt modelId="{ACC92434-9DB3-4F31-A651-11E7ABEF908F}" type="parTrans" cxnId="{806A9BF5-54CF-468C-A0FF-DCDC1A451107}">
      <dgm:prSet/>
      <dgm:spPr/>
      <dgm:t>
        <a:bodyPr/>
        <a:lstStyle/>
        <a:p>
          <a:endParaRPr lang="en-US"/>
        </a:p>
      </dgm:t>
    </dgm:pt>
    <dgm:pt modelId="{D5DD7A52-733E-47E9-A430-D116087C70CE}" type="sibTrans" cxnId="{806A9BF5-54CF-468C-A0FF-DCDC1A451107}">
      <dgm:prSet/>
      <dgm:spPr/>
      <dgm:t>
        <a:bodyPr/>
        <a:lstStyle/>
        <a:p>
          <a:endParaRPr lang="en-US"/>
        </a:p>
      </dgm:t>
    </dgm:pt>
    <dgm:pt modelId="{4296E010-FD8E-41E7-81D2-B0F25D46EE94}">
      <dgm:prSet phldrT="[Κείμενο]"/>
      <dgm:spPr/>
      <dgm:t>
        <a:bodyPr/>
        <a:lstStyle/>
        <a:p>
          <a:r>
            <a:rPr lang="el-GR" dirty="0" smtClean="0"/>
            <a:t>Αναλογία με τις αρχές του </a:t>
          </a:r>
          <a:r>
            <a:rPr lang="en-US" dirty="0" smtClean="0"/>
            <a:t>Mayer (2009)</a:t>
          </a:r>
          <a:endParaRPr lang="en-US" dirty="0"/>
        </a:p>
      </dgm:t>
    </dgm:pt>
    <dgm:pt modelId="{26759219-26A5-47EE-BC5A-C09BBE033108}" type="parTrans" cxnId="{DEBE5F6B-29C9-440A-9971-D335E4533EB0}">
      <dgm:prSet/>
      <dgm:spPr/>
      <dgm:t>
        <a:bodyPr/>
        <a:lstStyle/>
        <a:p>
          <a:endParaRPr lang="en-US"/>
        </a:p>
      </dgm:t>
    </dgm:pt>
    <dgm:pt modelId="{E0CFD988-943D-42AC-9C47-7BFFD2C7FB0B}" type="sibTrans" cxnId="{DEBE5F6B-29C9-440A-9971-D335E4533EB0}">
      <dgm:prSet/>
      <dgm:spPr/>
      <dgm:t>
        <a:bodyPr/>
        <a:lstStyle/>
        <a:p>
          <a:endParaRPr lang="en-US"/>
        </a:p>
      </dgm:t>
    </dgm:pt>
    <dgm:pt modelId="{40E65194-5CFE-4A03-9813-EE0B9549702D}">
      <dgm:prSet phldrT="[Κείμενο]"/>
      <dgm:spPr/>
      <dgm:t>
        <a:bodyPr/>
        <a:lstStyle/>
        <a:p>
          <a:r>
            <a:rPr lang="el-GR" dirty="0" smtClean="0"/>
            <a:t>Για την επίτευξη της βέλτιστης αξιοποίησης των δομικών στοιχείων σε </a:t>
          </a:r>
          <a:r>
            <a:rPr lang="el-GR" dirty="0" err="1" smtClean="0"/>
            <a:t>πολυμεσικά</a:t>
          </a:r>
          <a:r>
            <a:rPr lang="el-GR" dirty="0" smtClean="0"/>
            <a:t> </a:t>
          </a:r>
          <a:r>
            <a:rPr lang="el-GR" dirty="0" err="1" smtClean="0"/>
            <a:t>διαδραστικά</a:t>
          </a:r>
          <a:r>
            <a:rPr lang="el-GR" dirty="0" smtClean="0"/>
            <a:t> έργα</a:t>
          </a:r>
          <a:endParaRPr lang="en-US" dirty="0"/>
        </a:p>
      </dgm:t>
    </dgm:pt>
    <dgm:pt modelId="{45D8D3FB-2D70-49C6-8D4C-8838475B2765}" type="parTrans" cxnId="{B9D8C551-816D-40BC-AF0F-5AF599927B10}">
      <dgm:prSet/>
      <dgm:spPr/>
      <dgm:t>
        <a:bodyPr/>
        <a:lstStyle/>
        <a:p>
          <a:endParaRPr lang="en-US"/>
        </a:p>
      </dgm:t>
    </dgm:pt>
    <dgm:pt modelId="{FA4D26D8-9E48-469E-B791-BA0488F0D5AF}" type="sibTrans" cxnId="{B9D8C551-816D-40BC-AF0F-5AF599927B10}">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123314" custLinFactNeighborY="-38061">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ScaleY="82046" custLinFactNeighborX="156" custLinFactNeighborY="-11197">
        <dgm:presLayoutVars>
          <dgm:bulletEnabled val="1"/>
        </dgm:presLayoutVars>
      </dgm:prSet>
      <dgm:spPr/>
      <dgm:t>
        <a:bodyPr/>
        <a:lstStyle/>
        <a:p>
          <a:endParaRPr lang="en-US"/>
        </a:p>
      </dgm:t>
    </dgm:pt>
  </dgm:ptLst>
  <dgm:cxnLst>
    <dgm:cxn modelId="{989BF7EE-0112-471E-872D-FAAD7FB0F8E1}" type="presOf" srcId="{52DCF13A-5F18-4ECE-BE1F-D6D386DA4A1C}" destId="{9372D81B-455D-41B2-826F-0B4507844BCF}" srcOrd="0" destOrd="3" presId="urn:microsoft.com/office/officeart/2005/8/layout/hList1"/>
    <dgm:cxn modelId="{0FD4CBEA-ABFE-400D-8894-3C0531F47355}" type="presOf" srcId="{ED6BDCE8-E041-4DF6-9E92-79864F83903C}" destId="{9372D81B-455D-41B2-826F-0B4507844BCF}" srcOrd="0" destOrd="2" presId="urn:microsoft.com/office/officeart/2005/8/layout/hList1"/>
    <dgm:cxn modelId="{DEBE5F6B-29C9-440A-9971-D335E4533EB0}" srcId="{AD2BB2AC-03E7-4959-99A9-459EF5C19FB3}" destId="{4296E010-FD8E-41E7-81D2-B0F25D46EE94}" srcOrd="1" destOrd="0" parTransId="{26759219-26A5-47EE-BC5A-C09BBE033108}" sibTransId="{E0CFD988-943D-42AC-9C47-7BFFD2C7FB0B}"/>
    <dgm:cxn modelId="{B56EBE27-B2DD-4DB7-8829-615443CDBE5D}" srcId="{AD2BB2AC-03E7-4959-99A9-459EF5C19FB3}" destId="{ED6BDCE8-E041-4DF6-9E92-79864F83903C}" srcOrd="2" destOrd="0" parTransId="{C4C37C34-CE26-4ED9-B0AC-F1140AFFE457}" sibTransId="{50EED7E3-0ACC-4EA9-A5E6-5E1F0CA58E52}"/>
    <dgm:cxn modelId="{806A9BF5-54CF-468C-A0FF-DCDC1A451107}" srcId="{AD2BB2AC-03E7-4959-99A9-459EF5C19FB3}" destId="{52DCF13A-5F18-4ECE-BE1F-D6D386DA4A1C}" srcOrd="3" destOrd="0" parTransId="{ACC92434-9DB3-4F31-A651-11E7ABEF908F}" sibTransId="{D5DD7A52-733E-47E9-A430-D116087C70CE}"/>
    <dgm:cxn modelId="{D1852FAB-DCBD-4E70-88A5-D13E687FBBC6}" type="presOf" srcId="{AD2BB2AC-03E7-4959-99A9-459EF5C19FB3}" destId="{7E7E34FC-2925-4FC9-B9AA-FD468A1CE300}" srcOrd="0" destOrd="0" presId="urn:microsoft.com/office/officeart/2005/8/layout/hList1"/>
    <dgm:cxn modelId="{B9D8C551-816D-40BC-AF0F-5AF599927B10}" srcId="{AD2BB2AC-03E7-4959-99A9-459EF5C19FB3}" destId="{40E65194-5CFE-4A03-9813-EE0B9549702D}" srcOrd="0" destOrd="0" parTransId="{45D8D3FB-2D70-49C6-8D4C-8838475B2765}" sibTransId="{FA4D26D8-9E48-469E-B791-BA0488F0D5AF}"/>
    <dgm:cxn modelId="{48CE787A-674B-469F-BF03-F3A95081ACE8}" type="presOf" srcId="{4296E010-FD8E-41E7-81D2-B0F25D46EE94}" destId="{9372D81B-455D-41B2-826F-0B4507844BCF}" srcOrd="0" destOrd="1" presId="urn:microsoft.com/office/officeart/2005/8/layout/hList1"/>
    <dgm:cxn modelId="{D0B6AC95-6BDB-4305-9BB3-5BE9D2E8AC42}" srcId="{D5AD9408-D5BE-4222-99E0-3742A77CE9EF}" destId="{AD2BB2AC-03E7-4959-99A9-459EF5C19FB3}" srcOrd="0" destOrd="0" parTransId="{B56DC59B-ECF2-4E8B-ADF5-C5C4CAF17C59}" sibTransId="{6E192CD6-64E6-48FA-8D68-6CAA31EF3E1F}"/>
    <dgm:cxn modelId="{8E2A327F-23CC-468F-8694-851B9FFC39DF}" type="presOf" srcId="{40E65194-5CFE-4A03-9813-EE0B9549702D}" destId="{9372D81B-455D-41B2-826F-0B4507844BCF}" srcOrd="0" destOrd="0" presId="urn:microsoft.com/office/officeart/2005/8/layout/hList1"/>
    <dgm:cxn modelId="{22BC725A-813D-4899-823A-D1E4287368F2}" type="presOf" srcId="{D5AD9408-D5BE-4222-99E0-3742A77CE9EF}" destId="{51D59E2B-870E-43B8-A6E3-E8545A38133B}" srcOrd="0" destOrd="0" presId="urn:microsoft.com/office/officeart/2005/8/layout/hList1"/>
    <dgm:cxn modelId="{8795CB20-A690-4B75-8879-6F152600AA78}" type="presParOf" srcId="{51D59E2B-870E-43B8-A6E3-E8545A38133B}" destId="{3DDBABF3-2540-459F-AAB9-ACCA912B8C5B}" srcOrd="0" destOrd="0" presId="urn:microsoft.com/office/officeart/2005/8/layout/hList1"/>
    <dgm:cxn modelId="{544354F7-12E3-42A0-A9F2-8CD1F95D85CA}" type="presParOf" srcId="{3DDBABF3-2540-459F-AAB9-ACCA912B8C5B}" destId="{7E7E34FC-2925-4FC9-B9AA-FD468A1CE300}" srcOrd="0" destOrd="0" presId="urn:microsoft.com/office/officeart/2005/8/layout/hList1"/>
    <dgm:cxn modelId="{937D1096-EC20-4369-B457-6008718EAC3C}"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dgm:t>
        <a:bodyPr/>
        <a:lstStyle/>
        <a:p>
          <a:r>
            <a:rPr lang="el-GR" sz="1400" b="1" dirty="0" smtClean="0"/>
            <a:t>4) Διδακτικό σενάριο</a:t>
          </a:r>
          <a:endParaRPr lang="en-US" sz="1400" b="1" dirty="0"/>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Μάθηση μέσω εμπλοκής σε ουσιαστικές δραστηριότητες (</a:t>
          </a:r>
          <a:r>
            <a:rPr lang="en-US" dirty="0" smtClean="0"/>
            <a:t>Vosniadou, 200</a:t>
          </a:r>
          <a:r>
            <a:rPr lang="el-GR" dirty="0" smtClean="0"/>
            <a:t>2</a:t>
          </a:r>
          <a:r>
            <a:rPr lang="en-US" dirty="0" smtClean="0"/>
            <a:t>)</a:t>
          </a:r>
          <a:endParaRPr lang="en-US" dirty="0"/>
        </a:p>
      </dgm:t>
    </dgm:pt>
    <dgm:pt modelId="{6E5FAA29-03D8-4A68-B2C9-12654FF196FB}" type="sibTrans" cxnId="{6DE797CD-3BEF-4220-8895-B75B8504DCC8}">
      <dgm:prSet/>
      <dgm:spPr/>
      <dgm:t>
        <a:bodyPr/>
        <a:lstStyle/>
        <a:p>
          <a:endParaRPr lang="en-US"/>
        </a:p>
      </dgm:t>
    </dgm:pt>
    <dgm:pt modelId="{0CE9F2B5-BCE2-4A71-BE1C-606B2A118545}" type="parTrans" cxnId="{6DE797CD-3BEF-4220-8895-B75B8504DCC8}">
      <dgm:prSet/>
      <dgm:spPr/>
      <dgm:t>
        <a:bodyPr/>
        <a:lstStyle/>
        <a:p>
          <a:endParaRPr lang="en-US"/>
        </a:p>
      </dgm:t>
    </dgm:pt>
    <dgm:pt modelId="{706D34DD-3F00-4CDA-AA26-990032C954CC}">
      <dgm:prSet phldrT="[Κείμενο]"/>
      <dgm:spPr/>
      <dgm:t>
        <a:bodyPr/>
        <a:lstStyle/>
        <a:p>
          <a:r>
            <a:rPr lang="el-GR" dirty="0" smtClean="0"/>
            <a:t>Η λίστα 10 σημείων της </a:t>
          </a:r>
          <a:r>
            <a:rPr lang="en-GB" dirty="0" smtClean="0"/>
            <a:t>Miller</a:t>
          </a:r>
          <a:r>
            <a:rPr lang="el-GR" dirty="0" smtClean="0"/>
            <a:t> (2004) βοηθά στον προσδιορισμό εσωτερικών κι εξωτερικών στοιχείων (σκοπός, κοινό, μορφή, κόσμοι, ήρωες, καταστάσεις, συγκρούσεις, διαδράσεις, κλπ.) και των σχέσεών τους</a:t>
          </a:r>
          <a:endParaRPr lang="en-US" dirty="0"/>
        </a:p>
      </dgm:t>
    </dgm:pt>
    <dgm:pt modelId="{5E611C34-0605-4D98-9727-87F5A78AA600}" type="parTrans" cxnId="{BF162857-5956-4690-B19D-FDF293F65EB0}">
      <dgm:prSet/>
      <dgm:spPr/>
      <dgm:t>
        <a:bodyPr/>
        <a:lstStyle/>
        <a:p>
          <a:endParaRPr lang="en-US"/>
        </a:p>
      </dgm:t>
    </dgm:pt>
    <dgm:pt modelId="{4B404447-160B-4037-9766-D6C30EC7CFF1}" type="sibTrans" cxnId="{BF162857-5956-4690-B19D-FDF293F65EB0}">
      <dgm:prSet/>
      <dgm:spPr/>
      <dgm:t>
        <a:bodyPr/>
        <a:lstStyle/>
        <a:p>
          <a:endParaRPr lang="en-US"/>
        </a:p>
      </dgm:t>
    </dgm:pt>
    <dgm:pt modelId="{EA5A57E7-5579-4D79-B95C-A372641C89E3}">
      <dgm:prSet phldrT="[Κείμενο]"/>
      <dgm:spPr/>
      <dgm:t>
        <a:bodyPr/>
        <a:lstStyle/>
        <a:p>
          <a:r>
            <a:rPr lang="el-GR" dirty="0" smtClean="0"/>
            <a:t>Σχεδιασμός σεναρίου βάσει χαρακτήρων (</a:t>
          </a:r>
          <a:r>
            <a:rPr lang="en-GB" dirty="0" smtClean="0"/>
            <a:t>Aylett</a:t>
          </a:r>
          <a:r>
            <a:rPr lang="el-GR" dirty="0" smtClean="0"/>
            <a:t>, 1999; </a:t>
          </a:r>
          <a:r>
            <a:rPr lang="el-GR" dirty="0" err="1" smtClean="0"/>
            <a:t>Louchart</a:t>
          </a:r>
          <a:r>
            <a:rPr lang="el-GR" dirty="0" smtClean="0"/>
            <a:t> &amp; </a:t>
          </a:r>
          <a:r>
            <a:rPr lang="el-GR" dirty="0" err="1" smtClean="0"/>
            <a:t>Aylett</a:t>
          </a:r>
          <a:r>
            <a:rPr lang="el-GR" dirty="0" smtClean="0"/>
            <a:t>, 2002) ή βάσει καταστάσεων (</a:t>
          </a:r>
          <a:r>
            <a:rPr lang="en-GB" dirty="0" err="1" smtClean="0"/>
            <a:t>Szilas</a:t>
          </a:r>
          <a:r>
            <a:rPr lang="el-GR" dirty="0" smtClean="0"/>
            <a:t>, 2003)</a:t>
          </a:r>
          <a:endParaRPr lang="en-US" dirty="0"/>
        </a:p>
      </dgm:t>
    </dgm:pt>
    <dgm:pt modelId="{46D68596-16DE-4864-8EA0-F1BD39E3841E}" type="parTrans" cxnId="{66AA5B9D-95BA-4AD0-93BD-FCF68DE74EA8}">
      <dgm:prSet/>
      <dgm:spPr/>
      <dgm:t>
        <a:bodyPr/>
        <a:lstStyle/>
        <a:p>
          <a:endParaRPr lang="en-US"/>
        </a:p>
      </dgm:t>
    </dgm:pt>
    <dgm:pt modelId="{0B8AB8F5-3CB3-4550-B37D-2161534A9C82}" type="sibTrans" cxnId="{66AA5B9D-95BA-4AD0-93BD-FCF68DE74EA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137013" custLinFactY="-25786" custLinFactNeighborY="-10000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ScaleY="101525" custLinFactNeighborY="-14934">
        <dgm:presLayoutVars>
          <dgm:bulletEnabled val="1"/>
        </dgm:presLayoutVars>
      </dgm:prSet>
      <dgm:spPr/>
      <dgm:t>
        <a:bodyPr/>
        <a:lstStyle/>
        <a:p>
          <a:endParaRPr lang="en-US"/>
        </a:p>
      </dgm:t>
    </dgm:pt>
  </dgm:ptLst>
  <dgm:cxnLst>
    <dgm:cxn modelId="{2EB48D31-CEFA-46D8-BB6B-EB6178830A80}" type="presOf" srcId="{D5AD9408-D5BE-4222-99E0-3742A77CE9EF}" destId="{51D59E2B-870E-43B8-A6E3-E8545A38133B}" srcOrd="0" destOrd="0" presId="urn:microsoft.com/office/officeart/2005/8/layout/hList1"/>
    <dgm:cxn modelId="{6DE797CD-3BEF-4220-8895-B75B8504DCC8}" srcId="{AD2BB2AC-03E7-4959-99A9-459EF5C19FB3}" destId="{248E180C-D412-4D45-8967-9FEDF1F5FC1A}" srcOrd="0" destOrd="0" parTransId="{0CE9F2B5-BCE2-4A71-BE1C-606B2A118545}" sibTransId="{6E5FAA29-03D8-4A68-B2C9-12654FF196FB}"/>
    <dgm:cxn modelId="{533105AB-1BB7-4330-BACC-EDBA9026D388}" type="presOf" srcId="{AD2BB2AC-03E7-4959-99A9-459EF5C19FB3}" destId="{7E7E34FC-2925-4FC9-B9AA-FD468A1CE300}" srcOrd="0" destOrd="0" presId="urn:microsoft.com/office/officeart/2005/8/layout/hList1"/>
    <dgm:cxn modelId="{6CCC13F6-D108-425D-9846-45613E6A1699}" type="presOf" srcId="{EA5A57E7-5579-4D79-B95C-A372641C89E3}" destId="{9372D81B-455D-41B2-826F-0B4507844BCF}" srcOrd="0" destOrd="1" presId="urn:microsoft.com/office/officeart/2005/8/layout/hList1"/>
    <dgm:cxn modelId="{66AA5B9D-95BA-4AD0-93BD-FCF68DE74EA8}" srcId="{AD2BB2AC-03E7-4959-99A9-459EF5C19FB3}" destId="{EA5A57E7-5579-4D79-B95C-A372641C89E3}" srcOrd="1" destOrd="0" parTransId="{46D68596-16DE-4864-8EA0-F1BD39E3841E}" sibTransId="{0B8AB8F5-3CB3-4550-B37D-2161534A9C82}"/>
    <dgm:cxn modelId="{269E01BB-6451-4129-81E4-CB1F22104C58}" type="presOf" srcId="{706D34DD-3F00-4CDA-AA26-990032C954CC}" destId="{9372D81B-455D-41B2-826F-0B4507844BCF}" srcOrd="0" destOrd="2" presId="urn:microsoft.com/office/officeart/2005/8/layout/hList1"/>
    <dgm:cxn modelId="{BF162857-5956-4690-B19D-FDF293F65EB0}" srcId="{AD2BB2AC-03E7-4959-99A9-459EF5C19FB3}" destId="{706D34DD-3F00-4CDA-AA26-990032C954CC}" srcOrd="2" destOrd="0" parTransId="{5E611C34-0605-4D98-9727-87F5A78AA600}" sibTransId="{4B404447-160B-4037-9766-D6C30EC7CFF1}"/>
    <dgm:cxn modelId="{D0B6AC95-6BDB-4305-9BB3-5BE9D2E8AC42}" srcId="{D5AD9408-D5BE-4222-99E0-3742A77CE9EF}" destId="{AD2BB2AC-03E7-4959-99A9-459EF5C19FB3}" srcOrd="0" destOrd="0" parTransId="{B56DC59B-ECF2-4E8B-ADF5-C5C4CAF17C59}" sibTransId="{6E192CD6-64E6-48FA-8D68-6CAA31EF3E1F}"/>
    <dgm:cxn modelId="{14645688-57F0-450B-9143-B627C7FFE4F0}" type="presOf" srcId="{248E180C-D412-4D45-8967-9FEDF1F5FC1A}" destId="{9372D81B-455D-41B2-826F-0B4507844BCF}" srcOrd="0" destOrd="0" presId="urn:microsoft.com/office/officeart/2005/8/layout/hList1"/>
    <dgm:cxn modelId="{3845348D-950C-4C57-84EF-0F01017762DD}" type="presParOf" srcId="{51D59E2B-870E-43B8-A6E3-E8545A38133B}" destId="{3DDBABF3-2540-459F-AAB9-ACCA912B8C5B}" srcOrd="0" destOrd="0" presId="urn:microsoft.com/office/officeart/2005/8/layout/hList1"/>
    <dgm:cxn modelId="{642F2ECD-ADC6-464B-8D0A-9144A7C82944}" type="presParOf" srcId="{3DDBABF3-2540-459F-AAB9-ACCA912B8C5B}" destId="{7E7E34FC-2925-4FC9-B9AA-FD468A1CE300}" srcOrd="0" destOrd="0" presId="urn:microsoft.com/office/officeart/2005/8/layout/hList1"/>
    <dgm:cxn modelId="{A3689464-5CAA-44C2-9621-FA40BBDBDCBD}"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1</a:t>
          </a:r>
          <a:r>
            <a:rPr lang="el-GR" sz="2400" b="1" baseline="30000" dirty="0" smtClean="0">
              <a:solidFill>
                <a:schemeClr val="tx1"/>
              </a:solidFill>
            </a:rPr>
            <a:t>ο</a:t>
          </a:r>
          <a:r>
            <a:rPr lang="el-GR" sz="2400" b="1" dirty="0" smtClean="0">
              <a:solidFill>
                <a:schemeClr val="tx1"/>
              </a:solidFill>
            </a:rPr>
            <a:t> ερευνητικό ερώτημα</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Ο ρόλος της αφήγησης στην εκπαίδευση είναι να παρέχει ένα συνεκτικό πλαίσιο εξομοίωσης καταστάσεων κι εμπειριών, με σκοπό την </a:t>
          </a:r>
          <a:r>
            <a:rPr lang="el-GR" i="1" dirty="0" smtClean="0"/>
            <a:t>πληροφόρηση</a:t>
          </a:r>
          <a:r>
            <a:rPr lang="el-GR" dirty="0" smtClean="0"/>
            <a:t>, την </a:t>
          </a:r>
          <a:r>
            <a:rPr lang="el-GR" i="1" dirty="0" smtClean="0"/>
            <a:t>κατανόηση</a:t>
          </a:r>
          <a:r>
            <a:rPr lang="el-GR" dirty="0" smtClean="0"/>
            <a:t>, την </a:t>
          </a:r>
          <a:r>
            <a:rPr lang="el-GR" i="1" dirty="0" smtClean="0"/>
            <a:t>πειθώ</a:t>
          </a:r>
          <a:r>
            <a:rPr lang="el-GR" dirty="0" smtClean="0"/>
            <a:t> και την </a:t>
          </a:r>
          <a:r>
            <a:rPr lang="el-GR" i="1" dirty="0" smtClean="0"/>
            <a:t>αφήγηση</a:t>
          </a:r>
          <a:r>
            <a:rPr lang="el-GR" dirty="0" smtClean="0"/>
            <a:t>.</a:t>
          </a:r>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6DE797CD-3BEF-4220-8895-B75B8504DCC8}" srcId="{AD2BB2AC-03E7-4959-99A9-459EF5C19FB3}" destId="{248E180C-D412-4D45-8967-9FEDF1F5FC1A}" srcOrd="0" destOrd="0" parTransId="{0CE9F2B5-BCE2-4A71-BE1C-606B2A118545}" sibTransId="{6E5FAA29-03D8-4A68-B2C9-12654FF196FB}"/>
    <dgm:cxn modelId="{0812FE4B-DFB1-4EF4-84CE-0A7E4E978DBB}" type="presOf" srcId="{D5AD9408-D5BE-4222-99E0-3742A77CE9EF}" destId="{51D59E2B-870E-43B8-A6E3-E8545A38133B}" srcOrd="0" destOrd="0" presId="urn:microsoft.com/office/officeart/2005/8/layout/hList1"/>
    <dgm:cxn modelId="{26A01706-86BE-4149-898F-B648A6549B58}" type="presOf" srcId="{248E180C-D412-4D45-8967-9FEDF1F5FC1A}" destId="{9372D81B-455D-41B2-826F-0B4507844BCF}" srcOrd="0" destOrd="0" presId="urn:microsoft.com/office/officeart/2005/8/layout/hList1"/>
    <dgm:cxn modelId="{D0B6AC95-6BDB-4305-9BB3-5BE9D2E8AC42}" srcId="{D5AD9408-D5BE-4222-99E0-3742A77CE9EF}" destId="{AD2BB2AC-03E7-4959-99A9-459EF5C19FB3}" srcOrd="0" destOrd="0" parTransId="{B56DC59B-ECF2-4E8B-ADF5-C5C4CAF17C59}" sibTransId="{6E192CD6-64E6-48FA-8D68-6CAA31EF3E1F}"/>
    <dgm:cxn modelId="{C228D096-90CF-47A7-A8F6-F33EEB98D10A}" type="presOf" srcId="{AD2BB2AC-03E7-4959-99A9-459EF5C19FB3}" destId="{7E7E34FC-2925-4FC9-B9AA-FD468A1CE300}" srcOrd="0" destOrd="0" presId="urn:microsoft.com/office/officeart/2005/8/layout/hList1"/>
    <dgm:cxn modelId="{F966D10F-E3C0-44C0-9F40-9F2A48A650D1}" type="presParOf" srcId="{51D59E2B-870E-43B8-A6E3-E8545A38133B}" destId="{3DDBABF3-2540-459F-AAB9-ACCA912B8C5B}" srcOrd="0" destOrd="0" presId="urn:microsoft.com/office/officeart/2005/8/layout/hList1"/>
    <dgm:cxn modelId="{646BFD3C-BD30-47FE-ADE9-4C414D833DCD}" type="presParOf" srcId="{3DDBABF3-2540-459F-AAB9-ACCA912B8C5B}" destId="{7E7E34FC-2925-4FC9-B9AA-FD468A1CE300}" srcOrd="0" destOrd="0" presId="urn:microsoft.com/office/officeart/2005/8/layout/hList1"/>
    <dgm:cxn modelId="{31383B8F-D6F5-4E62-9FC2-4C857E26A315}"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2</a:t>
          </a:r>
          <a:r>
            <a:rPr lang="el-GR" sz="2400" b="1" baseline="30000" dirty="0" smtClean="0">
              <a:solidFill>
                <a:schemeClr val="tx1"/>
              </a:solidFill>
            </a:rPr>
            <a:t>ο</a:t>
          </a:r>
          <a:r>
            <a:rPr lang="el-GR" sz="2400" b="1" dirty="0" smtClean="0">
              <a:solidFill>
                <a:schemeClr val="tx1"/>
              </a:solidFill>
            </a:rPr>
            <a:t> ερευνητικό ερώτημα</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Σχεδιασμός της αφηγηματικής εκπαιδευτικής διαδικασίας με επίκεντρο τον σπουδαστή, ώστε να υπάρχει συνάφεια ανάμεσα στη διαδικασία και στην προϋπάρχουσα γνώση του</a:t>
          </a:r>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CB7B18B7-EB98-4AD7-ACDE-A9F3BC29F20B}">
      <dgm:prSet phldrT="[Κείμενο]"/>
      <dgm:spPr/>
      <dgm:t>
        <a:bodyPr/>
        <a:lstStyle/>
        <a:p>
          <a:r>
            <a:rPr lang="el-GR" dirty="0" smtClean="0"/>
            <a:t>Σαφής και σωστός προσδιορισμός των εκπαιδευτικών στόχων και του απαραίτητου, γι’ αυτούς, επιπέδου επεξεργασίας, το οποίο σχετίζεται άμεσα με την επιλογή της κατάλληλης αφηγηματικής προσέγγισης.</a:t>
          </a:r>
          <a:endParaRPr lang="en-US" dirty="0"/>
        </a:p>
      </dgm:t>
    </dgm:pt>
    <dgm:pt modelId="{C595840F-942C-4112-9B14-4ECF3D908573}" type="parTrans" cxnId="{559CD870-606C-46DA-87B2-768C6DAFC282}">
      <dgm:prSet/>
      <dgm:spPr/>
      <dgm:t>
        <a:bodyPr/>
        <a:lstStyle/>
        <a:p>
          <a:endParaRPr lang="el-GR"/>
        </a:p>
      </dgm:t>
    </dgm:pt>
    <dgm:pt modelId="{9D721999-C654-4B0E-8F72-1B3A6FC0827F}" type="sibTrans" cxnId="{559CD870-606C-46DA-87B2-768C6DAFC282}">
      <dgm:prSet/>
      <dgm:spPr/>
      <dgm:t>
        <a:bodyPr/>
        <a:lstStyle/>
        <a:p>
          <a:endParaRPr lang="el-GR"/>
        </a:p>
      </dgm:t>
    </dgm:pt>
    <dgm:pt modelId="{D3D3543E-55C5-4614-AFB1-FCB3CF3C9A39}">
      <dgm:prSet phldrT="[Κείμενο]"/>
      <dgm:spPr/>
      <dgm:t>
        <a:bodyPr/>
        <a:lstStyle/>
        <a:p>
          <a:r>
            <a:rPr lang="el-GR" dirty="0" smtClean="0"/>
            <a:t>Ενσωμάτωση του αναστοχασμού στην εκπαιδευτική διαδικασία, μέσω δραστηριοτήτων και διαλόγου, που συντονίζονται και υποστηρίζονται από κάποιον εκπαιδευτή που ανατροφοδοτεί και να προσαρμόζει τη διαδικασία, με σεβασμό στην προϋπάρχουσα γνώση του σπουδαστή. </a:t>
          </a:r>
          <a:endParaRPr lang="en-US" dirty="0"/>
        </a:p>
      </dgm:t>
    </dgm:pt>
    <dgm:pt modelId="{2072FE45-6171-417E-84CF-EA15957E3B4F}" type="parTrans" cxnId="{8AB96384-801F-42E6-9357-601D591D1875}">
      <dgm:prSet/>
      <dgm:spPr/>
      <dgm:t>
        <a:bodyPr/>
        <a:lstStyle/>
        <a:p>
          <a:endParaRPr lang="el-GR"/>
        </a:p>
      </dgm:t>
    </dgm:pt>
    <dgm:pt modelId="{CE8E551E-E9A3-4154-8BBA-36E10B32DC30}" type="sibTrans" cxnId="{8AB96384-801F-42E6-9357-601D591D1875}">
      <dgm:prSet/>
      <dgm:spPr/>
      <dgm:t>
        <a:bodyPr/>
        <a:lstStyle/>
        <a:p>
          <a:endParaRPr lang="el-GR"/>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8AB96384-801F-42E6-9357-601D591D1875}" srcId="{AD2BB2AC-03E7-4959-99A9-459EF5C19FB3}" destId="{D3D3543E-55C5-4614-AFB1-FCB3CF3C9A39}" srcOrd="2" destOrd="0" parTransId="{2072FE45-6171-417E-84CF-EA15957E3B4F}" sibTransId="{CE8E551E-E9A3-4154-8BBA-36E10B32DC30}"/>
    <dgm:cxn modelId="{6DE797CD-3BEF-4220-8895-B75B8504DCC8}" srcId="{AD2BB2AC-03E7-4959-99A9-459EF5C19FB3}" destId="{248E180C-D412-4D45-8967-9FEDF1F5FC1A}" srcOrd="0" destOrd="0" parTransId="{0CE9F2B5-BCE2-4A71-BE1C-606B2A118545}" sibTransId="{6E5FAA29-03D8-4A68-B2C9-12654FF196FB}"/>
    <dgm:cxn modelId="{76B810EB-180D-48BB-89B8-9BCA795103A6}" type="presOf" srcId="{CB7B18B7-EB98-4AD7-ACDE-A9F3BC29F20B}" destId="{9372D81B-455D-41B2-826F-0B4507844BCF}" srcOrd="0" destOrd="1" presId="urn:microsoft.com/office/officeart/2005/8/layout/hList1"/>
    <dgm:cxn modelId="{559CD870-606C-46DA-87B2-768C6DAFC282}" srcId="{AD2BB2AC-03E7-4959-99A9-459EF5C19FB3}" destId="{CB7B18B7-EB98-4AD7-ACDE-A9F3BC29F20B}" srcOrd="1" destOrd="0" parTransId="{C595840F-942C-4112-9B14-4ECF3D908573}" sibTransId="{9D721999-C654-4B0E-8F72-1B3A6FC0827F}"/>
    <dgm:cxn modelId="{BEC053A1-9E5C-4E2A-8DDA-ADF49A05FADB}" type="presOf" srcId="{D5AD9408-D5BE-4222-99E0-3742A77CE9EF}" destId="{51D59E2B-870E-43B8-A6E3-E8545A38133B}" srcOrd="0" destOrd="0" presId="urn:microsoft.com/office/officeart/2005/8/layout/hList1"/>
    <dgm:cxn modelId="{FD9B0B85-140C-4404-B0E7-FEA6255C0063}" type="presOf" srcId="{AD2BB2AC-03E7-4959-99A9-459EF5C19FB3}" destId="{7E7E34FC-2925-4FC9-B9AA-FD468A1CE300}" srcOrd="0" destOrd="0" presId="urn:microsoft.com/office/officeart/2005/8/layout/hList1"/>
    <dgm:cxn modelId="{D0B6AC95-6BDB-4305-9BB3-5BE9D2E8AC42}" srcId="{D5AD9408-D5BE-4222-99E0-3742A77CE9EF}" destId="{AD2BB2AC-03E7-4959-99A9-459EF5C19FB3}" srcOrd="0" destOrd="0" parTransId="{B56DC59B-ECF2-4E8B-ADF5-C5C4CAF17C59}" sibTransId="{6E192CD6-64E6-48FA-8D68-6CAA31EF3E1F}"/>
    <dgm:cxn modelId="{BAFFE38D-F462-42E1-ACC1-731A48B6C97A}" type="presOf" srcId="{248E180C-D412-4D45-8967-9FEDF1F5FC1A}" destId="{9372D81B-455D-41B2-826F-0B4507844BCF}" srcOrd="0" destOrd="0" presId="urn:microsoft.com/office/officeart/2005/8/layout/hList1"/>
    <dgm:cxn modelId="{6198ABBC-D365-4D40-8C95-B13494F932A9}" type="presOf" srcId="{D3D3543E-55C5-4614-AFB1-FCB3CF3C9A39}" destId="{9372D81B-455D-41B2-826F-0B4507844BCF}" srcOrd="0" destOrd="2" presId="urn:microsoft.com/office/officeart/2005/8/layout/hList1"/>
    <dgm:cxn modelId="{AF3B9EB3-D0EA-40C0-8196-0908543BDA42}" type="presParOf" srcId="{51D59E2B-870E-43B8-A6E3-E8545A38133B}" destId="{3DDBABF3-2540-459F-AAB9-ACCA912B8C5B}" srcOrd="0" destOrd="0" presId="urn:microsoft.com/office/officeart/2005/8/layout/hList1"/>
    <dgm:cxn modelId="{24024F56-E1B8-4360-A76F-09194700C332}" type="presParOf" srcId="{3DDBABF3-2540-459F-AAB9-ACCA912B8C5B}" destId="{7E7E34FC-2925-4FC9-B9AA-FD468A1CE300}" srcOrd="0" destOrd="0" presId="urn:microsoft.com/office/officeart/2005/8/layout/hList1"/>
    <dgm:cxn modelId="{335AAD04-97AA-4845-B1FD-308989CC9E42}"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3</a:t>
          </a:r>
          <a:r>
            <a:rPr lang="el-GR" sz="2400" b="1" baseline="30000" dirty="0" smtClean="0">
              <a:solidFill>
                <a:schemeClr val="tx1"/>
              </a:solidFill>
            </a:rPr>
            <a:t>ο</a:t>
          </a:r>
          <a:r>
            <a:rPr lang="el-GR" sz="2400" b="1" dirty="0" smtClean="0">
              <a:solidFill>
                <a:schemeClr val="tx1"/>
              </a:solidFill>
            </a:rPr>
            <a:t> ερευνητικό ερώτημα – 1</a:t>
          </a:r>
          <a:r>
            <a:rPr lang="el-GR" sz="2400" b="1" baseline="30000" dirty="0" smtClean="0">
              <a:solidFill>
                <a:schemeClr val="tx1"/>
              </a:solidFill>
            </a:rPr>
            <a:t>ος</a:t>
          </a:r>
          <a:r>
            <a:rPr lang="el-GR" sz="2400" b="1" dirty="0" smtClean="0">
              <a:solidFill>
                <a:schemeClr val="tx1"/>
              </a:solidFill>
            </a:rPr>
            <a:t> άξονας</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Εμφανίστηκαν τέσσερεις διαδρομές σχεδιασμού ΨΑ, που δημιουργούν ένα φάσμα τεσσάρων σημείων, από πλήρως ανοιχτή έως πλήρως κλειστή δομή.</a:t>
          </a:r>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6DE797CD-3BEF-4220-8895-B75B8504DCC8}" srcId="{AD2BB2AC-03E7-4959-99A9-459EF5C19FB3}" destId="{248E180C-D412-4D45-8967-9FEDF1F5FC1A}" srcOrd="0" destOrd="0" parTransId="{0CE9F2B5-BCE2-4A71-BE1C-606B2A118545}" sibTransId="{6E5FAA29-03D8-4A68-B2C9-12654FF196FB}"/>
    <dgm:cxn modelId="{2E2BDD15-069D-4430-BD2B-A63A2B081CFD}" type="presOf" srcId="{D5AD9408-D5BE-4222-99E0-3742A77CE9EF}" destId="{51D59E2B-870E-43B8-A6E3-E8545A38133B}" srcOrd="0" destOrd="0" presId="urn:microsoft.com/office/officeart/2005/8/layout/hList1"/>
    <dgm:cxn modelId="{A431DDEA-D2A0-4481-B88A-21ACC0393396}" type="presOf" srcId="{AD2BB2AC-03E7-4959-99A9-459EF5C19FB3}" destId="{7E7E34FC-2925-4FC9-B9AA-FD468A1CE300}" srcOrd="0" destOrd="0" presId="urn:microsoft.com/office/officeart/2005/8/layout/hList1"/>
    <dgm:cxn modelId="{D0B6AC95-6BDB-4305-9BB3-5BE9D2E8AC42}" srcId="{D5AD9408-D5BE-4222-99E0-3742A77CE9EF}" destId="{AD2BB2AC-03E7-4959-99A9-459EF5C19FB3}" srcOrd="0" destOrd="0" parTransId="{B56DC59B-ECF2-4E8B-ADF5-C5C4CAF17C59}" sibTransId="{6E192CD6-64E6-48FA-8D68-6CAA31EF3E1F}"/>
    <dgm:cxn modelId="{B37E2B1A-19AF-4D8F-A871-301F772E227C}" type="presOf" srcId="{248E180C-D412-4D45-8967-9FEDF1F5FC1A}" destId="{9372D81B-455D-41B2-826F-0B4507844BCF}" srcOrd="0" destOrd="0" presId="urn:microsoft.com/office/officeart/2005/8/layout/hList1"/>
    <dgm:cxn modelId="{9A099FE3-1BA8-4F0E-B5BD-20FE3EB1BF77}" type="presParOf" srcId="{51D59E2B-870E-43B8-A6E3-E8545A38133B}" destId="{3DDBABF3-2540-459F-AAB9-ACCA912B8C5B}" srcOrd="0" destOrd="0" presId="urn:microsoft.com/office/officeart/2005/8/layout/hList1"/>
    <dgm:cxn modelId="{337E0250-AC45-45CF-91CF-8333674321B1}" type="presParOf" srcId="{3DDBABF3-2540-459F-AAB9-ACCA912B8C5B}" destId="{7E7E34FC-2925-4FC9-B9AA-FD468A1CE300}" srcOrd="0" destOrd="0" presId="urn:microsoft.com/office/officeart/2005/8/layout/hList1"/>
    <dgm:cxn modelId="{3C9AA2ED-B446-425F-9F25-0CE24A3D391E}"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92B8EF-E95B-4C2B-B8B6-E61BAD20B15C}" type="doc">
      <dgm:prSet loTypeId="urn:microsoft.com/office/officeart/2005/8/layout/vList2" loCatId="list" qsTypeId="urn:microsoft.com/office/officeart/2005/8/quickstyle/simple1" qsCatId="simple" csTypeId="urn:microsoft.com/office/officeart/2005/8/colors/accent5_1" csCatId="accent5" phldr="1"/>
      <dgm:spPr/>
      <dgm:t>
        <a:bodyPr/>
        <a:lstStyle/>
        <a:p>
          <a:endParaRPr lang="en-US"/>
        </a:p>
      </dgm:t>
    </dgm:pt>
    <dgm:pt modelId="{BB372D79-F2E3-4084-9DF6-564DF388E4C9}">
      <dgm:prSet phldrT="[Κείμενο]"/>
      <dgm:spPr/>
      <dgm:t>
        <a:bodyPr/>
        <a:lstStyle/>
        <a:p>
          <a:r>
            <a:rPr lang="el-GR" dirty="0" smtClean="0"/>
            <a:t>2) </a:t>
          </a:r>
          <a:r>
            <a:rPr lang="el-GR" dirty="0" smtClean="0">
              <a:latin typeface="+mn-lt"/>
            </a:rPr>
            <a:t>Ποιες είναι οι προϋποθέσεις αξιοποίησης της ψηφιακής αφήγησης σε συνδυαστικά περιβάλλοντα μάθησης; </a:t>
          </a:r>
          <a:endParaRPr lang="en-US" dirty="0"/>
        </a:p>
      </dgm:t>
    </dgm:pt>
    <dgm:pt modelId="{71E2EDF6-E174-428E-9782-7CF1B2416151}" type="parTrans" cxnId="{9B64C1F1-2CBA-41B5-83CE-BF1B848DCD70}">
      <dgm:prSet/>
      <dgm:spPr/>
      <dgm:t>
        <a:bodyPr/>
        <a:lstStyle/>
        <a:p>
          <a:endParaRPr lang="en-US"/>
        </a:p>
      </dgm:t>
    </dgm:pt>
    <dgm:pt modelId="{EC36A3AA-1785-4700-B03B-B7FE06105AB7}" type="sibTrans" cxnId="{9B64C1F1-2CBA-41B5-83CE-BF1B848DCD70}">
      <dgm:prSet/>
      <dgm:spPr/>
      <dgm:t>
        <a:bodyPr/>
        <a:lstStyle/>
        <a:p>
          <a:endParaRPr lang="en-US"/>
        </a:p>
      </dgm:t>
    </dgm:pt>
    <dgm:pt modelId="{F8CEAC05-0E69-49AC-A0CE-DDD480E942DE}">
      <dgm:prSet phldrT="[Κείμενο]"/>
      <dgm:spPr/>
      <dgm:t>
        <a:bodyPr/>
        <a:lstStyle/>
        <a:p>
          <a:r>
            <a:rPr lang="el-GR" dirty="0" smtClean="0"/>
            <a:t>3) </a:t>
          </a:r>
          <a:r>
            <a:rPr lang="el-GR" dirty="0" smtClean="0">
              <a:latin typeface="+mn-lt"/>
            </a:rPr>
            <a:t>Ποια κριτήρια σχεδιασμού πρέπει να ικανοποιούνται, για τον σχεδιασμό ψηφιακής αφήγησης για συνδυαστικά περιβάλλοντα μάθησης;</a:t>
          </a:r>
          <a:endParaRPr lang="en-US" dirty="0"/>
        </a:p>
      </dgm:t>
    </dgm:pt>
    <dgm:pt modelId="{ADEEB56D-69BC-494C-9504-3F0A810E9F4C}" type="parTrans" cxnId="{AF63535A-B838-4017-9844-7D41BE921016}">
      <dgm:prSet/>
      <dgm:spPr/>
      <dgm:t>
        <a:bodyPr/>
        <a:lstStyle/>
        <a:p>
          <a:endParaRPr lang="en-US"/>
        </a:p>
      </dgm:t>
    </dgm:pt>
    <dgm:pt modelId="{B8501149-BD26-46EC-9D7A-ECD9E5BA3AE6}" type="sibTrans" cxnId="{AF63535A-B838-4017-9844-7D41BE921016}">
      <dgm:prSet/>
      <dgm:spPr/>
      <dgm:t>
        <a:bodyPr/>
        <a:lstStyle/>
        <a:p>
          <a:endParaRPr lang="en-US"/>
        </a:p>
      </dgm:t>
    </dgm:pt>
    <dgm:pt modelId="{F7FD8286-F139-450D-ACF0-5CF633D3A87B}">
      <dgm:prSet>
        <dgm:style>
          <a:lnRef idx="2">
            <a:schemeClr val="accent5"/>
          </a:lnRef>
          <a:fillRef idx="1">
            <a:schemeClr val="lt1"/>
          </a:fillRef>
          <a:effectRef idx="0">
            <a:schemeClr val="accent5"/>
          </a:effectRef>
          <a:fontRef idx="minor">
            <a:schemeClr val="dk1"/>
          </a:fontRef>
        </dgm:style>
      </dgm:prSet>
      <dgm:spPr/>
      <dgm:t>
        <a:bodyPr/>
        <a:lstStyle/>
        <a:p>
          <a:r>
            <a:rPr lang="el-GR" dirty="0" smtClean="0"/>
            <a:t>1</a:t>
          </a:r>
          <a:r>
            <a:rPr lang="el-GR" smtClean="0"/>
            <a:t>) </a:t>
          </a:r>
          <a:r>
            <a:rPr lang="el-GR" smtClean="0">
              <a:latin typeface="+mn-lt"/>
            </a:rPr>
            <a:t>Με ποιους τρόπους </a:t>
          </a:r>
          <a:r>
            <a:rPr lang="el-GR" dirty="0" smtClean="0">
              <a:latin typeface="+mn-lt"/>
            </a:rPr>
            <a:t>μπορεί να λειτουργήσει η αφήγηση στην εκπαίδευση;</a:t>
          </a:r>
          <a:endParaRPr lang="en-US" dirty="0"/>
        </a:p>
      </dgm:t>
    </dgm:pt>
    <dgm:pt modelId="{A809A84D-9844-4A64-A163-1263E34EB8B1}" type="parTrans" cxnId="{3281F60F-61C9-493A-B065-289DC4BE0180}">
      <dgm:prSet/>
      <dgm:spPr/>
      <dgm:t>
        <a:bodyPr/>
        <a:lstStyle/>
        <a:p>
          <a:endParaRPr lang="en-US"/>
        </a:p>
      </dgm:t>
    </dgm:pt>
    <dgm:pt modelId="{DE450B7D-8BDE-46B8-90D7-3208B661EAEC}" type="sibTrans" cxnId="{3281F60F-61C9-493A-B065-289DC4BE0180}">
      <dgm:prSet/>
      <dgm:spPr/>
      <dgm:t>
        <a:bodyPr/>
        <a:lstStyle/>
        <a:p>
          <a:endParaRPr lang="en-US"/>
        </a:p>
      </dgm:t>
    </dgm:pt>
    <dgm:pt modelId="{467D53BF-50F6-4772-BA1D-6048B72E43D7}" type="pres">
      <dgm:prSet presAssocID="{1C92B8EF-E95B-4C2B-B8B6-E61BAD20B15C}" presName="linear" presStyleCnt="0">
        <dgm:presLayoutVars>
          <dgm:animLvl val="lvl"/>
          <dgm:resizeHandles val="exact"/>
        </dgm:presLayoutVars>
      </dgm:prSet>
      <dgm:spPr/>
      <dgm:t>
        <a:bodyPr/>
        <a:lstStyle/>
        <a:p>
          <a:endParaRPr lang="en-US"/>
        </a:p>
      </dgm:t>
    </dgm:pt>
    <dgm:pt modelId="{020A5151-3B9A-4FBC-8957-AFC99AB6CCE3}" type="pres">
      <dgm:prSet presAssocID="{F7FD8286-F139-450D-ACF0-5CF633D3A87B}" presName="parentText" presStyleLbl="node1" presStyleIdx="0" presStyleCnt="3" custLinFactNeighborX="-987">
        <dgm:presLayoutVars>
          <dgm:chMax val="0"/>
          <dgm:bulletEnabled val="1"/>
        </dgm:presLayoutVars>
      </dgm:prSet>
      <dgm:spPr/>
      <dgm:t>
        <a:bodyPr/>
        <a:lstStyle/>
        <a:p>
          <a:endParaRPr lang="en-US"/>
        </a:p>
      </dgm:t>
    </dgm:pt>
    <dgm:pt modelId="{9C1910A6-238E-42D4-85A4-8682C79D6571}" type="pres">
      <dgm:prSet presAssocID="{DE450B7D-8BDE-46B8-90D7-3208B661EAEC}" presName="spacer" presStyleCnt="0"/>
      <dgm:spPr/>
    </dgm:pt>
    <dgm:pt modelId="{DB710ED7-9477-46D2-BCFA-B3DD744B2DA1}" type="pres">
      <dgm:prSet presAssocID="{BB372D79-F2E3-4084-9DF6-564DF388E4C9}" presName="parentText" presStyleLbl="node1" presStyleIdx="1" presStyleCnt="3">
        <dgm:presLayoutVars>
          <dgm:chMax val="0"/>
          <dgm:bulletEnabled val="1"/>
        </dgm:presLayoutVars>
      </dgm:prSet>
      <dgm:spPr/>
      <dgm:t>
        <a:bodyPr/>
        <a:lstStyle/>
        <a:p>
          <a:endParaRPr lang="en-US"/>
        </a:p>
      </dgm:t>
    </dgm:pt>
    <dgm:pt modelId="{859DBA5F-12D8-4D12-B790-0263A9A8B76E}" type="pres">
      <dgm:prSet presAssocID="{EC36A3AA-1785-4700-B03B-B7FE06105AB7}" presName="spacer" presStyleCnt="0"/>
      <dgm:spPr/>
    </dgm:pt>
    <dgm:pt modelId="{1F5706A2-F604-4D80-A766-C5895DED674C}" type="pres">
      <dgm:prSet presAssocID="{F8CEAC05-0E69-49AC-A0CE-DDD480E942DE}" presName="parentText" presStyleLbl="node1" presStyleIdx="2" presStyleCnt="3">
        <dgm:presLayoutVars>
          <dgm:chMax val="0"/>
          <dgm:bulletEnabled val="1"/>
        </dgm:presLayoutVars>
      </dgm:prSet>
      <dgm:spPr/>
      <dgm:t>
        <a:bodyPr/>
        <a:lstStyle/>
        <a:p>
          <a:endParaRPr lang="en-US"/>
        </a:p>
      </dgm:t>
    </dgm:pt>
  </dgm:ptLst>
  <dgm:cxnLst>
    <dgm:cxn modelId="{9B64C1F1-2CBA-41B5-83CE-BF1B848DCD70}" srcId="{1C92B8EF-E95B-4C2B-B8B6-E61BAD20B15C}" destId="{BB372D79-F2E3-4084-9DF6-564DF388E4C9}" srcOrd="1" destOrd="0" parTransId="{71E2EDF6-E174-428E-9782-7CF1B2416151}" sibTransId="{EC36A3AA-1785-4700-B03B-B7FE06105AB7}"/>
    <dgm:cxn modelId="{FEC730FD-9CAF-48D0-8997-AF4E5D84DE49}" type="presOf" srcId="{1C92B8EF-E95B-4C2B-B8B6-E61BAD20B15C}" destId="{467D53BF-50F6-4772-BA1D-6048B72E43D7}" srcOrd="0" destOrd="0" presId="urn:microsoft.com/office/officeart/2005/8/layout/vList2"/>
    <dgm:cxn modelId="{94A2083A-12B0-4C13-A25A-63F69BA51552}" type="presOf" srcId="{F7FD8286-F139-450D-ACF0-5CF633D3A87B}" destId="{020A5151-3B9A-4FBC-8957-AFC99AB6CCE3}" srcOrd="0" destOrd="0" presId="urn:microsoft.com/office/officeart/2005/8/layout/vList2"/>
    <dgm:cxn modelId="{379C9FF2-B44D-4DB7-B70B-202164AAEF4E}" type="presOf" srcId="{F8CEAC05-0E69-49AC-A0CE-DDD480E942DE}" destId="{1F5706A2-F604-4D80-A766-C5895DED674C}" srcOrd="0" destOrd="0" presId="urn:microsoft.com/office/officeart/2005/8/layout/vList2"/>
    <dgm:cxn modelId="{E2BF498B-4E8F-4A86-B38F-856FF51E643B}" type="presOf" srcId="{BB372D79-F2E3-4084-9DF6-564DF388E4C9}" destId="{DB710ED7-9477-46D2-BCFA-B3DD744B2DA1}" srcOrd="0" destOrd="0" presId="urn:microsoft.com/office/officeart/2005/8/layout/vList2"/>
    <dgm:cxn modelId="{3281F60F-61C9-493A-B065-289DC4BE0180}" srcId="{1C92B8EF-E95B-4C2B-B8B6-E61BAD20B15C}" destId="{F7FD8286-F139-450D-ACF0-5CF633D3A87B}" srcOrd="0" destOrd="0" parTransId="{A809A84D-9844-4A64-A163-1263E34EB8B1}" sibTransId="{DE450B7D-8BDE-46B8-90D7-3208B661EAEC}"/>
    <dgm:cxn modelId="{AF63535A-B838-4017-9844-7D41BE921016}" srcId="{1C92B8EF-E95B-4C2B-B8B6-E61BAD20B15C}" destId="{F8CEAC05-0E69-49AC-A0CE-DDD480E942DE}" srcOrd="2" destOrd="0" parTransId="{ADEEB56D-69BC-494C-9504-3F0A810E9F4C}" sibTransId="{B8501149-BD26-46EC-9D7A-ECD9E5BA3AE6}"/>
    <dgm:cxn modelId="{6D8A5E62-58A8-4E27-8794-2D1FC205B4D1}" type="presParOf" srcId="{467D53BF-50F6-4772-BA1D-6048B72E43D7}" destId="{020A5151-3B9A-4FBC-8957-AFC99AB6CCE3}" srcOrd="0" destOrd="0" presId="urn:microsoft.com/office/officeart/2005/8/layout/vList2"/>
    <dgm:cxn modelId="{8D37BADE-5117-4D54-B99C-08C33EFE2FDA}" type="presParOf" srcId="{467D53BF-50F6-4772-BA1D-6048B72E43D7}" destId="{9C1910A6-238E-42D4-85A4-8682C79D6571}" srcOrd="1" destOrd="0" presId="urn:microsoft.com/office/officeart/2005/8/layout/vList2"/>
    <dgm:cxn modelId="{30400304-BE9B-4D47-B754-C45C64596D4B}" type="presParOf" srcId="{467D53BF-50F6-4772-BA1D-6048B72E43D7}" destId="{DB710ED7-9477-46D2-BCFA-B3DD744B2DA1}" srcOrd="2" destOrd="0" presId="urn:microsoft.com/office/officeart/2005/8/layout/vList2"/>
    <dgm:cxn modelId="{6970BDF1-BB0F-48B3-939C-1778AC0A08C0}" type="presParOf" srcId="{467D53BF-50F6-4772-BA1D-6048B72E43D7}" destId="{859DBA5F-12D8-4D12-B790-0263A9A8B76E}" srcOrd="3" destOrd="0" presId="urn:microsoft.com/office/officeart/2005/8/layout/vList2"/>
    <dgm:cxn modelId="{BE99A1A6-3E8B-476C-A3DF-BEDF57DDB74B}" type="presParOf" srcId="{467D53BF-50F6-4772-BA1D-6048B72E43D7}" destId="{1F5706A2-F604-4D80-A766-C5895DED674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3</a:t>
          </a:r>
          <a:r>
            <a:rPr lang="el-GR" sz="2400" b="1" baseline="30000" dirty="0" smtClean="0">
              <a:solidFill>
                <a:schemeClr val="tx1"/>
              </a:solidFill>
            </a:rPr>
            <a:t>ο</a:t>
          </a:r>
          <a:r>
            <a:rPr lang="el-GR" sz="2400" b="1" dirty="0" smtClean="0">
              <a:solidFill>
                <a:schemeClr val="tx1"/>
              </a:solidFill>
            </a:rPr>
            <a:t> ερευνητικό ερώτημα – 2</a:t>
          </a:r>
          <a:r>
            <a:rPr lang="el-GR" sz="2400" b="1" baseline="30000" dirty="0" smtClean="0">
              <a:solidFill>
                <a:schemeClr val="tx1"/>
              </a:solidFill>
            </a:rPr>
            <a:t>ος</a:t>
          </a:r>
          <a:r>
            <a:rPr lang="el-GR" sz="2400" b="1" dirty="0" smtClean="0">
              <a:solidFill>
                <a:schemeClr val="tx1"/>
              </a:solidFill>
            </a:rPr>
            <a:t> άξονας</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Τα δομικά στοιχεία μιας αφήγησης σχεδιάζονται ανάλογα με τον υποκείμενο σκοπό της, το κοινό-στόχο και τη δομή που θα εξυπηρετήσει καλύτερα αυτά τα δεδομένα.</a:t>
          </a:r>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6503ADC4-FC60-45EC-BA01-F7C4DEE96784}" type="presOf" srcId="{248E180C-D412-4D45-8967-9FEDF1F5FC1A}" destId="{9372D81B-455D-41B2-826F-0B4507844BCF}" srcOrd="0" destOrd="0" presId="urn:microsoft.com/office/officeart/2005/8/layout/hList1"/>
    <dgm:cxn modelId="{6DE797CD-3BEF-4220-8895-B75B8504DCC8}" srcId="{AD2BB2AC-03E7-4959-99A9-459EF5C19FB3}" destId="{248E180C-D412-4D45-8967-9FEDF1F5FC1A}" srcOrd="0" destOrd="0" parTransId="{0CE9F2B5-BCE2-4A71-BE1C-606B2A118545}" sibTransId="{6E5FAA29-03D8-4A68-B2C9-12654FF196FB}"/>
    <dgm:cxn modelId="{D0B6AC95-6BDB-4305-9BB3-5BE9D2E8AC42}" srcId="{D5AD9408-D5BE-4222-99E0-3742A77CE9EF}" destId="{AD2BB2AC-03E7-4959-99A9-459EF5C19FB3}" srcOrd="0" destOrd="0" parTransId="{B56DC59B-ECF2-4E8B-ADF5-C5C4CAF17C59}" sibTransId="{6E192CD6-64E6-48FA-8D68-6CAA31EF3E1F}"/>
    <dgm:cxn modelId="{0E8D97BD-3E3F-4115-B619-40AD644DC632}" type="presOf" srcId="{D5AD9408-D5BE-4222-99E0-3742A77CE9EF}" destId="{51D59E2B-870E-43B8-A6E3-E8545A38133B}" srcOrd="0" destOrd="0" presId="urn:microsoft.com/office/officeart/2005/8/layout/hList1"/>
    <dgm:cxn modelId="{CE0C743C-07A7-437E-846B-9685C1222A2D}" type="presOf" srcId="{AD2BB2AC-03E7-4959-99A9-459EF5C19FB3}" destId="{7E7E34FC-2925-4FC9-B9AA-FD468A1CE300}" srcOrd="0" destOrd="0" presId="urn:microsoft.com/office/officeart/2005/8/layout/hList1"/>
    <dgm:cxn modelId="{8C453134-2622-4B07-8D78-4F4F9BB8E135}" type="presParOf" srcId="{51D59E2B-870E-43B8-A6E3-E8545A38133B}" destId="{3DDBABF3-2540-459F-AAB9-ACCA912B8C5B}" srcOrd="0" destOrd="0" presId="urn:microsoft.com/office/officeart/2005/8/layout/hList1"/>
    <dgm:cxn modelId="{D0397939-DA23-4CAA-915A-A03F95D978BC}" type="presParOf" srcId="{3DDBABF3-2540-459F-AAB9-ACCA912B8C5B}" destId="{7E7E34FC-2925-4FC9-B9AA-FD468A1CE300}" srcOrd="0" destOrd="0" presId="urn:microsoft.com/office/officeart/2005/8/layout/hList1"/>
    <dgm:cxn modelId="{8DC46608-BBAF-406D-BEA7-DF650E269FD7}"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3</a:t>
          </a:r>
          <a:r>
            <a:rPr lang="el-GR" sz="2400" b="1" baseline="30000" dirty="0" smtClean="0">
              <a:solidFill>
                <a:schemeClr val="tx1"/>
              </a:solidFill>
            </a:rPr>
            <a:t>ο</a:t>
          </a:r>
          <a:r>
            <a:rPr lang="el-GR" sz="2400" b="1" dirty="0" smtClean="0">
              <a:solidFill>
                <a:schemeClr val="tx1"/>
              </a:solidFill>
            </a:rPr>
            <a:t> ερευνητικό ερώτημα – 2</a:t>
          </a:r>
          <a:r>
            <a:rPr lang="el-GR" sz="2400" b="1" baseline="30000" dirty="0" smtClean="0">
              <a:solidFill>
                <a:schemeClr val="tx1"/>
              </a:solidFill>
            </a:rPr>
            <a:t>ος</a:t>
          </a:r>
          <a:r>
            <a:rPr lang="el-GR" sz="2400" b="1" dirty="0" smtClean="0">
              <a:solidFill>
                <a:schemeClr val="tx1"/>
              </a:solidFill>
            </a:rPr>
            <a:t> άξονας</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custLinFactNeighborY="3087">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6DE797CD-3BEF-4220-8895-B75B8504DCC8}" srcId="{AD2BB2AC-03E7-4959-99A9-459EF5C19FB3}" destId="{248E180C-D412-4D45-8967-9FEDF1F5FC1A}" srcOrd="0" destOrd="0" parTransId="{0CE9F2B5-BCE2-4A71-BE1C-606B2A118545}" sibTransId="{6E5FAA29-03D8-4A68-B2C9-12654FF196FB}"/>
    <dgm:cxn modelId="{D0B6AC95-6BDB-4305-9BB3-5BE9D2E8AC42}" srcId="{D5AD9408-D5BE-4222-99E0-3742A77CE9EF}" destId="{AD2BB2AC-03E7-4959-99A9-459EF5C19FB3}" srcOrd="0" destOrd="0" parTransId="{B56DC59B-ECF2-4E8B-ADF5-C5C4CAF17C59}" sibTransId="{6E192CD6-64E6-48FA-8D68-6CAA31EF3E1F}"/>
    <dgm:cxn modelId="{9E7D8F80-FFDF-4619-A5BE-B5501FAF21E2}" type="presOf" srcId="{AD2BB2AC-03E7-4959-99A9-459EF5C19FB3}" destId="{7E7E34FC-2925-4FC9-B9AA-FD468A1CE300}" srcOrd="0" destOrd="0" presId="urn:microsoft.com/office/officeart/2005/8/layout/hList1"/>
    <dgm:cxn modelId="{3364F5B4-F8B1-4C67-8564-A4165FED844C}" type="presOf" srcId="{D5AD9408-D5BE-4222-99E0-3742A77CE9EF}" destId="{51D59E2B-870E-43B8-A6E3-E8545A38133B}" srcOrd="0" destOrd="0" presId="urn:microsoft.com/office/officeart/2005/8/layout/hList1"/>
    <dgm:cxn modelId="{2DB1D643-2591-4EC5-8DFD-53A67B8858A1}" type="presOf" srcId="{248E180C-D412-4D45-8967-9FEDF1F5FC1A}" destId="{9372D81B-455D-41B2-826F-0B4507844BCF}" srcOrd="0" destOrd="0" presId="urn:microsoft.com/office/officeart/2005/8/layout/hList1"/>
    <dgm:cxn modelId="{EE6D5156-551C-4B45-ACA2-1B74EBE4069B}" type="presParOf" srcId="{51D59E2B-870E-43B8-A6E3-E8545A38133B}" destId="{3DDBABF3-2540-459F-AAB9-ACCA912B8C5B}" srcOrd="0" destOrd="0" presId="urn:microsoft.com/office/officeart/2005/8/layout/hList1"/>
    <dgm:cxn modelId="{0A0F52E0-F592-49B5-B050-B0128BF3E996}" type="presParOf" srcId="{3DDBABF3-2540-459F-AAB9-ACCA912B8C5B}" destId="{7E7E34FC-2925-4FC9-B9AA-FD468A1CE300}" srcOrd="0" destOrd="0" presId="urn:microsoft.com/office/officeart/2005/8/layout/hList1"/>
    <dgm:cxn modelId="{B2F3BDE0-ECB4-46AF-854D-3D0AA24CA7AB}"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3</a:t>
          </a:r>
          <a:r>
            <a:rPr lang="el-GR" sz="2400" b="1" baseline="30000" dirty="0" smtClean="0">
              <a:solidFill>
                <a:schemeClr val="tx1"/>
              </a:solidFill>
            </a:rPr>
            <a:t>ο</a:t>
          </a:r>
          <a:r>
            <a:rPr lang="el-GR" sz="2400" b="1" dirty="0" smtClean="0">
              <a:solidFill>
                <a:schemeClr val="tx1"/>
              </a:solidFill>
            </a:rPr>
            <a:t> ερευνητικό ερώτημα – 2</a:t>
          </a:r>
          <a:r>
            <a:rPr lang="el-GR" sz="2400" b="1" baseline="30000" dirty="0" smtClean="0">
              <a:solidFill>
                <a:schemeClr val="tx1"/>
              </a:solidFill>
            </a:rPr>
            <a:t>ος</a:t>
          </a:r>
          <a:r>
            <a:rPr lang="el-GR" sz="2400" b="1" dirty="0" smtClean="0">
              <a:solidFill>
                <a:schemeClr val="tx1"/>
              </a:solidFill>
            </a:rPr>
            <a:t> άξονας</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custLinFactNeighborY="3087">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42C70D17-7A28-4D91-B5B7-91ED3368E626}" type="presOf" srcId="{248E180C-D412-4D45-8967-9FEDF1F5FC1A}" destId="{9372D81B-455D-41B2-826F-0B4507844BCF}" srcOrd="0" destOrd="0" presId="urn:microsoft.com/office/officeart/2005/8/layout/hList1"/>
    <dgm:cxn modelId="{6DE797CD-3BEF-4220-8895-B75B8504DCC8}" srcId="{AD2BB2AC-03E7-4959-99A9-459EF5C19FB3}" destId="{248E180C-D412-4D45-8967-9FEDF1F5FC1A}" srcOrd="0" destOrd="0" parTransId="{0CE9F2B5-BCE2-4A71-BE1C-606B2A118545}" sibTransId="{6E5FAA29-03D8-4A68-B2C9-12654FF196FB}"/>
    <dgm:cxn modelId="{D0B6AC95-6BDB-4305-9BB3-5BE9D2E8AC42}" srcId="{D5AD9408-D5BE-4222-99E0-3742A77CE9EF}" destId="{AD2BB2AC-03E7-4959-99A9-459EF5C19FB3}" srcOrd="0" destOrd="0" parTransId="{B56DC59B-ECF2-4E8B-ADF5-C5C4CAF17C59}" sibTransId="{6E192CD6-64E6-48FA-8D68-6CAA31EF3E1F}"/>
    <dgm:cxn modelId="{669734F6-286E-420A-AF89-64D14DFBBD7F}" type="presOf" srcId="{D5AD9408-D5BE-4222-99E0-3742A77CE9EF}" destId="{51D59E2B-870E-43B8-A6E3-E8545A38133B}" srcOrd="0" destOrd="0" presId="urn:microsoft.com/office/officeart/2005/8/layout/hList1"/>
    <dgm:cxn modelId="{B4BA9815-6DB7-485D-92AE-F17C3D660BC5}" type="presOf" srcId="{AD2BB2AC-03E7-4959-99A9-459EF5C19FB3}" destId="{7E7E34FC-2925-4FC9-B9AA-FD468A1CE300}" srcOrd="0" destOrd="0" presId="urn:microsoft.com/office/officeart/2005/8/layout/hList1"/>
    <dgm:cxn modelId="{2BC1325D-F529-485D-B4AC-5660EDF6E69A}" type="presParOf" srcId="{51D59E2B-870E-43B8-A6E3-E8545A38133B}" destId="{3DDBABF3-2540-459F-AAB9-ACCA912B8C5B}" srcOrd="0" destOrd="0" presId="urn:microsoft.com/office/officeart/2005/8/layout/hList1"/>
    <dgm:cxn modelId="{C4F4141E-1CD1-47D2-9858-33A8F9E41EA0}" type="presParOf" srcId="{3DDBABF3-2540-459F-AAB9-ACCA912B8C5B}" destId="{7E7E34FC-2925-4FC9-B9AA-FD468A1CE300}" srcOrd="0" destOrd="0" presId="urn:microsoft.com/office/officeart/2005/8/layout/hList1"/>
    <dgm:cxn modelId="{EA96B286-B861-4940-80DC-8B0EF9B36723}"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3</a:t>
          </a:r>
          <a:r>
            <a:rPr lang="el-GR" sz="2400" b="1" baseline="30000" dirty="0" smtClean="0">
              <a:solidFill>
                <a:schemeClr val="tx1"/>
              </a:solidFill>
            </a:rPr>
            <a:t>ο</a:t>
          </a:r>
          <a:r>
            <a:rPr lang="el-GR" sz="2400" b="1" dirty="0" smtClean="0">
              <a:solidFill>
                <a:schemeClr val="tx1"/>
              </a:solidFill>
            </a:rPr>
            <a:t> ερευνητικό ερώτημα – 3</a:t>
          </a:r>
          <a:r>
            <a:rPr lang="el-GR" sz="2400" b="1" baseline="30000" dirty="0" smtClean="0">
              <a:solidFill>
                <a:schemeClr val="tx1"/>
              </a:solidFill>
            </a:rPr>
            <a:t>ος</a:t>
          </a:r>
          <a:r>
            <a:rPr lang="el-GR" sz="2400" b="1" dirty="0" smtClean="0">
              <a:solidFill>
                <a:schemeClr val="tx1"/>
              </a:solidFill>
            </a:rPr>
            <a:t> άξονας</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Οι αρχές του </a:t>
          </a:r>
          <a:r>
            <a:rPr lang="en-GB" dirty="0" smtClean="0"/>
            <a:t>Mayer</a:t>
          </a:r>
          <a:r>
            <a:rPr lang="el-GR" dirty="0" smtClean="0"/>
            <a:t> (2009) μπορούν να </a:t>
          </a:r>
          <a:r>
            <a:rPr lang="el-GR" smtClean="0"/>
            <a:t>επεκταθούν σε όλες τις </a:t>
          </a:r>
          <a:r>
            <a:rPr lang="el-GR" dirty="0" smtClean="0"/>
            <a:t>ΨΑ ως εξής:</a:t>
          </a:r>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6DE797CD-3BEF-4220-8895-B75B8504DCC8}" srcId="{AD2BB2AC-03E7-4959-99A9-459EF5C19FB3}" destId="{248E180C-D412-4D45-8967-9FEDF1F5FC1A}" srcOrd="0" destOrd="0" parTransId="{0CE9F2B5-BCE2-4A71-BE1C-606B2A118545}" sibTransId="{6E5FAA29-03D8-4A68-B2C9-12654FF196FB}"/>
    <dgm:cxn modelId="{D0B6AC95-6BDB-4305-9BB3-5BE9D2E8AC42}" srcId="{D5AD9408-D5BE-4222-99E0-3742A77CE9EF}" destId="{AD2BB2AC-03E7-4959-99A9-459EF5C19FB3}" srcOrd="0" destOrd="0" parTransId="{B56DC59B-ECF2-4E8B-ADF5-C5C4CAF17C59}" sibTransId="{6E192CD6-64E6-48FA-8D68-6CAA31EF3E1F}"/>
    <dgm:cxn modelId="{0EE6451E-8115-41B1-A97F-F276816BC0AE}" type="presOf" srcId="{248E180C-D412-4D45-8967-9FEDF1F5FC1A}" destId="{9372D81B-455D-41B2-826F-0B4507844BCF}" srcOrd="0" destOrd="0" presId="urn:microsoft.com/office/officeart/2005/8/layout/hList1"/>
    <dgm:cxn modelId="{F9E2052F-4A4C-48A0-BCC2-DFF553366860}" type="presOf" srcId="{D5AD9408-D5BE-4222-99E0-3742A77CE9EF}" destId="{51D59E2B-870E-43B8-A6E3-E8545A38133B}" srcOrd="0" destOrd="0" presId="urn:microsoft.com/office/officeart/2005/8/layout/hList1"/>
    <dgm:cxn modelId="{20003A1D-33F4-400F-9B1C-605F0167633D}" type="presOf" srcId="{AD2BB2AC-03E7-4959-99A9-459EF5C19FB3}" destId="{7E7E34FC-2925-4FC9-B9AA-FD468A1CE300}" srcOrd="0" destOrd="0" presId="urn:microsoft.com/office/officeart/2005/8/layout/hList1"/>
    <dgm:cxn modelId="{FF514C0E-61D0-4794-BCC5-EC1ADFEC9C4B}" type="presParOf" srcId="{51D59E2B-870E-43B8-A6E3-E8545A38133B}" destId="{3DDBABF3-2540-459F-AAB9-ACCA912B8C5B}" srcOrd="0" destOrd="0" presId="urn:microsoft.com/office/officeart/2005/8/layout/hList1"/>
    <dgm:cxn modelId="{CBB78315-7D08-42C4-BDD7-89B78DE1C129}" type="presParOf" srcId="{3DDBABF3-2540-459F-AAB9-ACCA912B8C5B}" destId="{7E7E34FC-2925-4FC9-B9AA-FD468A1CE300}" srcOrd="0" destOrd="0" presId="urn:microsoft.com/office/officeart/2005/8/layout/hList1"/>
    <dgm:cxn modelId="{A016FC00-CF4B-45F9-8C9D-EE20163C507C}"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3</a:t>
          </a:r>
          <a:r>
            <a:rPr lang="el-GR" sz="2400" b="1" baseline="30000" dirty="0" smtClean="0">
              <a:solidFill>
                <a:schemeClr val="tx1"/>
              </a:solidFill>
            </a:rPr>
            <a:t>ο</a:t>
          </a:r>
          <a:r>
            <a:rPr lang="el-GR" sz="2400" b="1" dirty="0" smtClean="0">
              <a:solidFill>
                <a:schemeClr val="tx1"/>
              </a:solidFill>
            </a:rPr>
            <a:t> ερευνητικό ερώτημα – 4</a:t>
          </a:r>
          <a:r>
            <a:rPr lang="el-GR" sz="2400" b="1" baseline="30000" dirty="0" smtClean="0">
              <a:solidFill>
                <a:schemeClr val="tx1"/>
              </a:solidFill>
            </a:rPr>
            <a:t>ος</a:t>
          </a:r>
          <a:r>
            <a:rPr lang="el-GR" sz="2400" b="1" dirty="0" smtClean="0">
              <a:solidFill>
                <a:schemeClr val="tx1"/>
              </a:solidFill>
            </a:rPr>
            <a:t> άξονας</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Ένα διδακτικό σενάριο διαδραστικής ΨΑ οφείλει να σχεδιάζεται γύρω από τους εκπαιδευτικούς στόχους και το κοινό-στόχος (όπου είναι εφικτό), ώστε οι διαδικασίες, στις οποίες θα εμπλέκονται οι σπουδαστές μέσω αυτής, να ενσωματώνουν ουσιαστικές καταστάσεις και διαδράσεις με εκπαιδευτικό νόημα. </a:t>
          </a:r>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6DE797CD-3BEF-4220-8895-B75B8504DCC8}" srcId="{AD2BB2AC-03E7-4959-99A9-459EF5C19FB3}" destId="{248E180C-D412-4D45-8967-9FEDF1F5FC1A}" srcOrd="0" destOrd="0" parTransId="{0CE9F2B5-BCE2-4A71-BE1C-606B2A118545}" sibTransId="{6E5FAA29-03D8-4A68-B2C9-12654FF196FB}"/>
    <dgm:cxn modelId="{D0B6AC95-6BDB-4305-9BB3-5BE9D2E8AC42}" srcId="{D5AD9408-D5BE-4222-99E0-3742A77CE9EF}" destId="{AD2BB2AC-03E7-4959-99A9-459EF5C19FB3}" srcOrd="0" destOrd="0" parTransId="{B56DC59B-ECF2-4E8B-ADF5-C5C4CAF17C59}" sibTransId="{6E192CD6-64E6-48FA-8D68-6CAA31EF3E1F}"/>
    <dgm:cxn modelId="{82F4BE82-8C4F-4188-B81D-80C117BB2034}" type="presOf" srcId="{AD2BB2AC-03E7-4959-99A9-459EF5C19FB3}" destId="{7E7E34FC-2925-4FC9-B9AA-FD468A1CE300}" srcOrd="0" destOrd="0" presId="urn:microsoft.com/office/officeart/2005/8/layout/hList1"/>
    <dgm:cxn modelId="{8F30D988-9B21-46AA-9D8A-A8080C4CB289}" type="presOf" srcId="{248E180C-D412-4D45-8967-9FEDF1F5FC1A}" destId="{9372D81B-455D-41B2-826F-0B4507844BCF}" srcOrd="0" destOrd="0" presId="urn:microsoft.com/office/officeart/2005/8/layout/hList1"/>
    <dgm:cxn modelId="{26B89E95-BF8B-41D7-9AB3-CD6671569042}" type="presOf" srcId="{D5AD9408-D5BE-4222-99E0-3742A77CE9EF}" destId="{51D59E2B-870E-43B8-A6E3-E8545A38133B}" srcOrd="0" destOrd="0" presId="urn:microsoft.com/office/officeart/2005/8/layout/hList1"/>
    <dgm:cxn modelId="{52BF7478-9307-495E-A4ED-EEBB1973216E}" type="presParOf" srcId="{51D59E2B-870E-43B8-A6E3-E8545A38133B}" destId="{3DDBABF3-2540-459F-AAB9-ACCA912B8C5B}" srcOrd="0" destOrd="0" presId="urn:microsoft.com/office/officeart/2005/8/layout/hList1"/>
    <dgm:cxn modelId="{C86B5B3F-FA14-4B79-87CC-B9D780706457}" type="presParOf" srcId="{3DDBABF3-2540-459F-AAB9-ACCA912B8C5B}" destId="{7E7E34FC-2925-4FC9-B9AA-FD468A1CE300}" srcOrd="0" destOrd="0" presId="urn:microsoft.com/office/officeart/2005/8/layout/hList1"/>
    <dgm:cxn modelId="{11D38E49-FF18-4F67-9B8C-562CF167784B}"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Τα συμπεράσματα για τα ΣΠΜ</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94ED2FB0-DE75-439B-B1C5-F20BE1A5D0CE}">
      <dgm:prSet phldrT="[Κείμενο]"/>
      <dgm:spPr/>
      <dgm:t>
        <a:bodyPr/>
        <a:lstStyle/>
        <a:p>
          <a:r>
            <a:rPr lang="el-GR" dirty="0" smtClean="0"/>
            <a:t>Για τους ίδιους λόγους, δεν κρίθηκε πως υπάρχει καταλληλότερο σημείο του φάσματος δομής-διάδρασης για τα ΣΠΜ.</a:t>
          </a:r>
          <a:endParaRPr lang="en-US" dirty="0"/>
        </a:p>
      </dgm:t>
    </dgm:pt>
    <dgm:pt modelId="{C3D7B84F-4056-46D4-B465-99342F5AD29D}" type="parTrans" cxnId="{1524638C-E892-452A-8ADB-40F17043F139}">
      <dgm:prSet/>
      <dgm:spPr/>
      <dgm:t>
        <a:bodyPr/>
        <a:lstStyle/>
        <a:p>
          <a:endParaRPr lang="en-US"/>
        </a:p>
      </dgm:t>
    </dgm:pt>
    <dgm:pt modelId="{9F662D22-6A54-4ADD-B241-9BF01C856827}" type="sibTrans" cxnId="{1524638C-E892-452A-8ADB-40F17043F139}">
      <dgm:prSet/>
      <dgm:spPr/>
      <dgm:t>
        <a:bodyPr/>
        <a:lstStyle/>
        <a:p>
          <a:endParaRPr lang="en-US"/>
        </a:p>
      </dgm:t>
    </dgm:pt>
    <dgm:pt modelId="{A173DD62-49A6-435F-9E76-97BD1CCD0355}">
      <dgm:prSet phldrT="[Κείμενο]"/>
      <dgm:spPr/>
      <dgm:t>
        <a:bodyPr/>
        <a:lstStyle/>
        <a:p>
          <a:r>
            <a:rPr lang="el-GR" dirty="0" smtClean="0"/>
            <a:t>Λόγω της ύπαρξης ενός ενεργού εκπαιδευτή και της απαραίτητης ευελιξίας τους σε μεθόδους κι εργαλεία</a:t>
          </a:r>
          <a:r>
            <a:rPr lang="en-GB" dirty="0" smtClean="0"/>
            <a:t> (</a:t>
          </a:r>
          <a:r>
            <a:rPr lang="el-GR" dirty="0" smtClean="0"/>
            <a:t>Αναστασιάδης</a:t>
          </a:r>
          <a:r>
            <a:rPr lang="en-GB" dirty="0" smtClean="0"/>
            <a:t>, </a:t>
          </a:r>
          <a:r>
            <a:rPr lang="el-GR" dirty="0" smtClean="0"/>
            <a:t>2008</a:t>
          </a:r>
          <a:r>
            <a:rPr lang="en-GB" dirty="0" smtClean="0"/>
            <a:t>)</a:t>
          </a:r>
          <a:r>
            <a:rPr lang="el-GR" dirty="0" smtClean="0"/>
            <a:t>, τα ΣΠΜ μπορούν να ικανοποιήσουν εγγενώς όλες τις προϋποθέσεις για την εκπαιδευτική αξιοποίηση της ΨΑ.</a:t>
          </a:r>
          <a:endParaRPr lang="en-US" dirty="0"/>
        </a:p>
      </dgm:t>
    </dgm:pt>
    <dgm:pt modelId="{2788D18F-9668-4763-B096-C8DBB7E6A4E4}" type="parTrans" cxnId="{825C8908-362E-4813-BD17-97F8BE95A486}">
      <dgm:prSet/>
      <dgm:spPr/>
      <dgm:t>
        <a:bodyPr/>
        <a:lstStyle/>
        <a:p>
          <a:endParaRPr lang="en-US"/>
        </a:p>
      </dgm:t>
    </dgm:pt>
    <dgm:pt modelId="{8E8535E1-097B-4FB5-B36A-9D28F45DE9F2}" type="sibTrans" cxnId="{825C8908-362E-4813-BD17-97F8BE95A486}">
      <dgm:prSet/>
      <dgm:spPr/>
      <dgm:t>
        <a:bodyPr/>
        <a:lstStyle/>
        <a:p>
          <a:endParaRPr lang="en-US"/>
        </a:p>
      </dgm:t>
    </dgm:pt>
    <dgm:pt modelId="{8C8948FB-25E0-47E2-A58E-C259781B9E6C}">
      <dgm:prSet phldrT="[Κείμενο]"/>
      <dgm:spPr/>
      <dgm:t>
        <a:bodyPr/>
        <a:lstStyle/>
        <a:p>
          <a:r>
            <a:rPr lang="el-GR" dirty="0" smtClean="0"/>
            <a:t>Συνεπώς, αξίζει να επιχειρείται η αφηγηματική προσέγγιση της διδασκαλίας στα ΣΠΜ, και μάλιστα σε σχετικά ανοιχτούς αφηγηματικούς σχεδιασμούς.</a:t>
          </a:r>
          <a:endParaRPr lang="en-US" dirty="0"/>
        </a:p>
      </dgm:t>
    </dgm:pt>
    <dgm:pt modelId="{ABCB2EC5-92F1-42D0-90F2-79BE38335AF1}" type="parTrans" cxnId="{BF2F4BC1-9BDC-49EF-A435-4423E9360C88}">
      <dgm:prSet/>
      <dgm:spPr/>
      <dgm:t>
        <a:bodyPr/>
        <a:lstStyle/>
        <a:p>
          <a:endParaRPr lang="en-US"/>
        </a:p>
      </dgm:t>
    </dgm:pt>
    <dgm:pt modelId="{48816DA1-5512-42C0-91EC-EF22AF6FDD3A}" type="sibTrans" cxnId="{BF2F4BC1-9BDC-49EF-A435-4423E9360C88}">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ADA112CF-826D-4629-BE97-0E5BDF508A3E}" type="presOf" srcId="{AD2BB2AC-03E7-4959-99A9-459EF5C19FB3}" destId="{7E7E34FC-2925-4FC9-B9AA-FD468A1CE300}" srcOrd="0" destOrd="0" presId="urn:microsoft.com/office/officeart/2005/8/layout/hList1"/>
    <dgm:cxn modelId="{C125D9C0-ED07-41A0-BCCC-0CC7BE8DA1F3}" type="presOf" srcId="{D5AD9408-D5BE-4222-99E0-3742A77CE9EF}" destId="{51D59E2B-870E-43B8-A6E3-E8545A38133B}" srcOrd="0" destOrd="0" presId="urn:microsoft.com/office/officeart/2005/8/layout/hList1"/>
    <dgm:cxn modelId="{EA0F10FB-48CC-4328-94B0-0DF5DF74EE4B}" type="presOf" srcId="{8C8948FB-25E0-47E2-A58E-C259781B9E6C}" destId="{9372D81B-455D-41B2-826F-0B4507844BCF}" srcOrd="0" destOrd="2" presId="urn:microsoft.com/office/officeart/2005/8/layout/hList1"/>
    <dgm:cxn modelId="{C35E964C-1AF0-4573-8D43-C4C19F17C5E5}" type="presOf" srcId="{A173DD62-49A6-435F-9E76-97BD1CCD0355}" destId="{9372D81B-455D-41B2-826F-0B4507844BCF}" srcOrd="0" destOrd="0" presId="urn:microsoft.com/office/officeart/2005/8/layout/hList1"/>
    <dgm:cxn modelId="{1524638C-E892-452A-8ADB-40F17043F139}" srcId="{AD2BB2AC-03E7-4959-99A9-459EF5C19FB3}" destId="{94ED2FB0-DE75-439B-B1C5-F20BE1A5D0CE}" srcOrd="1" destOrd="0" parTransId="{C3D7B84F-4056-46D4-B465-99342F5AD29D}" sibTransId="{9F662D22-6A54-4ADD-B241-9BF01C856827}"/>
    <dgm:cxn modelId="{DE7CBA0F-280B-476E-8825-A13A8EA4EEED}" type="presOf" srcId="{94ED2FB0-DE75-439B-B1C5-F20BE1A5D0CE}" destId="{9372D81B-455D-41B2-826F-0B4507844BCF}" srcOrd="0" destOrd="1" presId="urn:microsoft.com/office/officeart/2005/8/layout/hList1"/>
    <dgm:cxn modelId="{825C8908-362E-4813-BD17-97F8BE95A486}" srcId="{AD2BB2AC-03E7-4959-99A9-459EF5C19FB3}" destId="{A173DD62-49A6-435F-9E76-97BD1CCD0355}" srcOrd="0" destOrd="0" parTransId="{2788D18F-9668-4763-B096-C8DBB7E6A4E4}" sibTransId="{8E8535E1-097B-4FB5-B36A-9D28F45DE9F2}"/>
    <dgm:cxn modelId="{D0B6AC95-6BDB-4305-9BB3-5BE9D2E8AC42}" srcId="{D5AD9408-D5BE-4222-99E0-3742A77CE9EF}" destId="{AD2BB2AC-03E7-4959-99A9-459EF5C19FB3}" srcOrd="0" destOrd="0" parTransId="{B56DC59B-ECF2-4E8B-ADF5-C5C4CAF17C59}" sibTransId="{6E192CD6-64E6-48FA-8D68-6CAA31EF3E1F}"/>
    <dgm:cxn modelId="{BF2F4BC1-9BDC-49EF-A435-4423E9360C88}" srcId="{AD2BB2AC-03E7-4959-99A9-459EF5C19FB3}" destId="{8C8948FB-25E0-47E2-A58E-C259781B9E6C}" srcOrd="2" destOrd="0" parTransId="{ABCB2EC5-92F1-42D0-90F2-79BE38335AF1}" sibTransId="{48816DA1-5512-42C0-91EC-EF22AF6FDD3A}"/>
    <dgm:cxn modelId="{31A6918F-E277-47F1-94C9-FB56CE883153}" type="presParOf" srcId="{51D59E2B-870E-43B8-A6E3-E8545A38133B}" destId="{3DDBABF3-2540-459F-AAB9-ACCA912B8C5B}" srcOrd="0" destOrd="0" presId="urn:microsoft.com/office/officeart/2005/8/layout/hList1"/>
    <dgm:cxn modelId="{DE9B625B-1777-4F1E-8DEE-1FCCC1E959CA}" type="presParOf" srcId="{3DDBABF3-2540-459F-AAB9-ACCA912B8C5B}" destId="{7E7E34FC-2925-4FC9-B9AA-FD468A1CE300}" srcOrd="0" destOrd="0" presId="urn:microsoft.com/office/officeart/2005/8/layout/hList1"/>
    <dgm:cxn modelId="{5EBE83AF-42C8-4FE6-B916-8046453060CC}"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Περιορισμοί</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248E180C-D412-4D45-8967-9FEDF1F5FC1A}">
      <dgm:prSet phldrT="[Κείμενο]"/>
      <dgm:spPr/>
      <dgm:t>
        <a:bodyPr/>
        <a:lstStyle/>
        <a:p>
          <a:r>
            <a:rPr lang="el-GR" dirty="0" smtClean="0"/>
            <a:t>Η έρευνα δεν είναι εξαντλητική.</a:t>
          </a:r>
          <a:endParaRPr lang="en-US" dirty="0"/>
        </a:p>
      </dgm:t>
    </dgm:pt>
    <dgm:pt modelId="{0CE9F2B5-BCE2-4A71-BE1C-606B2A118545}" type="parTrans" cxnId="{6DE797CD-3BEF-4220-8895-B75B8504DCC8}">
      <dgm:prSet/>
      <dgm:spPr/>
      <dgm:t>
        <a:bodyPr/>
        <a:lstStyle/>
        <a:p>
          <a:endParaRPr lang="en-US"/>
        </a:p>
      </dgm:t>
    </dgm:pt>
    <dgm:pt modelId="{6E5FAA29-03D8-4A68-B2C9-12654FF196FB}" type="sibTrans" cxnId="{6DE797CD-3BEF-4220-8895-B75B8504DCC8}">
      <dgm:prSet/>
      <dgm:spPr/>
      <dgm:t>
        <a:bodyPr/>
        <a:lstStyle/>
        <a:p>
          <a:endParaRPr lang="en-US"/>
        </a:p>
      </dgm:t>
    </dgm:pt>
    <dgm:pt modelId="{66CF3AD0-D572-4C1E-9DDD-12DA5503E4FA}">
      <dgm:prSet phldrT="[Κείμενο]"/>
      <dgm:spPr/>
      <dgm:t>
        <a:bodyPr/>
        <a:lstStyle/>
        <a:p>
          <a:r>
            <a:rPr lang="el-GR" dirty="0" smtClean="0"/>
            <a:t>Δε βρέθηκαν παραδείγματα διαδραστικής ΨΑ στην εκπαίδευση, πλην των συστημάτων αναδυόμενων αφηγήσεων (εξομοιωτές) και βιντεοπαιχνιδιών.</a:t>
          </a:r>
          <a:endParaRPr lang="en-US" dirty="0"/>
        </a:p>
      </dgm:t>
    </dgm:pt>
    <dgm:pt modelId="{CF43F63A-783C-4A94-84E9-9F76CC7BB2B5}" type="parTrans" cxnId="{424FC76A-E262-4EAA-A15B-995931B8823B}">
      <dgm:prSet/>
      <dgm:spPr/>
      <dgm:t>
        <a:bodyPr/>
        <a:lstStyle/>
        <a:p>
          <a:endParaRPr lang="en-US"/>
        </a:p>
      </dgm:t>
    </dgm:pt>
    <dgm:pt modelId="{D9F7EC05-FEBD-49EC-9688-298D021CAE77}" type="sibTrans" cxnId="{424FC76A-E262-4EAA-A15B-995931B8823B}">
      <dgm:prSet/>
      <dgm:spPr/>
      <dgm:t>
        <a:bodyPr/>
        <a:lstStyle/>
        <a:p>
          <a:endParaRPr lang="en-US"/>
        </a:p>
      </dgm:t>
    </dgm:pt>
    <dgm:pt modelId="{6595D50D-E143-459E-9D53-4A2815525535}">
      <dgm:prSet phldrT="[Κείμενο]"/>
      <dgm:spPr/>
      <dgm:t>
        <a:bodyPr/>
        <a:lstStyle/>
        <a:p>
          <a:r>
            <a:rPr lang="el-GR" dirty="0" smtClean="0"/>
            <a:t>Πλήρης απουσία διερεύνησης επάνω στην αξιολόγηση και την αποτίμηση κάθε τύπου στην εκπαίδευση. </a:t>
          </a:r>
          <a:endParaRPr lang="en-US" dirty="0"/>
        </a:p>
      </dgm:t>
    </dgm:pt>
    <dgm:pt modelId="{39B77A17-C646-4650-95FC-AF8CC8E166FA}" type="parTrans" cxnId="{1303980B-8F4A-447D-B39F-EBFAF493E581}">
      <dgm:prSet/>
      <dgm:spPr/>
      <dgm:t>
        <a:bodyPr/>
        <a:lstStyle/>
        <a:p>
          <a:endParaRPr lang="en-US"/>
        </a:p>
      </dgm:t>
    </dgm:pt>
    <dgm:pt modelId="{FCB14968-6FDF-4541-A34A-B1CD7DA8D5DE}" type="sibTrans" cxnId="{1303980B-8F4A-447D-B39F-EBFAF493E581}">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92640">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1303980B-8F4A-447D-B39F-EBFAF493E581}" srcId="{AD2BB2AC-03E7-4959-99A9-459EF5C19FB3}" destId="{6595D50D-E143-459E-9D53-4A2815525535}" srcOrd="2" destOrd="0" parTransId="{39B77A17-C646-4650-95FC-AF8CC8E166FA}" sibTransId="{FCB14968-6FDF-4541-A34A-B1CD7DA8D5DE}"/>
    <dgm:cxn modelId="{6DE797CD-3BEF-4220-8895-B75B8504DCC8}" srcId="{AD2BB2AC-03E7-4959-99A9-459EF5C19FB3}" destId="{248E180C-D412-4D45-8967-9FEDF1F5FC1A}" srcOrd="0" destOrd="0" parTransId="{0CE9F2B5-BCE2-4A71-BE1C-606B2A118545}" sibTransId="{6E5FAA29-03D8-4A68-B2C9-12654FF196FB}"/>
    <dgm:cxn modelId="{D0B6AC95-6BDB-4305-9BB3-5BE9D2E8AC42}" srcId="{D5AD9408-D5BE-4222-99E0-3742A77CE9EF}" destId="{AD2BB2AC-03E7-4959-99A9-459EF5C19FB3}" srcOrd="0" destOrd="0" parTransId="{B56DC59B-ECF2-4E8B-ADF5-C5C4CAF17C59}" sibTransId="{6E192CD6-64E6-48FA-8D68-6CAA31EF3E1F}"/>
    <dgm:cxn modelId="{1DDEBFDD-B061-48B9-8729-709BD865BACF}" type="presOf" srcId="{66CF3AD0-D572-4C1E-9DDD-12DA5503E4FA}" destId="{9372D81B-455D-41B2-826F-0B4507844BCF}" srcOrd="0" destOrd="1" presId="urn:microsoft.com/office/officeart/2005/8/layout/hList1"/>
    <dgm:cxn modelId="{9449E34B-73B6-4301-852A-459252EB043B}" type="presOf" srcId="{AD2BB2AC-03E7-4959-99A9-459EF5C19FB3}" destId="{7E7E34FC-2925-4FC9-B9AA-FD468A1CE300}" srcOrd="0" destOrd="0" presId="urn:microsoft.com/office/officeart/2005/8/layout/hList1"/>
    <dgm:cxn modelId="{F47FB96E-E1EE-4628-A558-BBA3B310008A}" type="presOf" srcId="{D5AD9408-D5BE-4222-99E0-3742A77CE9EF}" destId="{51D59E2B-870E-43B8-A6E3-E8545A38133B}" srcOrd="0" destOrd="0" presId="urn:microsoft.com/office/officeart/2005/8/layout/hList1"/>
    <dgm:cxn modelId="{733EECD7-4969-4660-A92A-AACA45AFA8C0}" type="presOf" srcId="{248E180C-D412-4D45-8967-9FEDF1F5FC1A}" destId="{9372D81B-455D-41B2-826F-0B4507844BCF}" srcOrd="0" destOrd="0" presId="urn:microsoft.com/office/officeart/2005/8/layout/hList1"/>
    <dgm:cxn modelId="{424FC76A-E262-4EAA-A15B-995931B8823B}" srcId="{AD2BB2AC-03E7-4959-99A9-459EF5C19FB3}" destId="{66CF3AD0-D572-4C1E-9DDD-12DA5503E4FA}" srcOrd="1" destOrd="0" parTransId="{CF43F63A-783C-4A94-84E9-9F76CC7BB2B5}" sibTransId="{D9F7EC05-FEBD-49EC-9688-298D021CAE77}"/>
    <dgm:cxn modelId="{514F458E-948B-4794-9A3E-DB012056F5D9}" type="presOf" srcId="{6595D50D-E143-459E-9D53-4A2815525535}" destId="{9372D81B-455D-41B2-826F-0B4507844BCF}" srcOrd="0" destOrd="2" presId="urn:microsoft.com/office/officeart/2005/8/layout/hList1"/>
    <dgm:cxn modelId="{19620AD5-1434-43EC-A396-563F2B43E9D9}" type="presParOf" srcId="{51D59E2B-870E-43B8-A6E3-E8545A38133B}" destId="{3DDBABF3-2540-459F-AAB9-ACCA912B8C5B}" srcOrd="0" destOrd="0" presId="urn:microsoft.com/office/officeart/2005/8/layout/hList1"/>
    <dgm:cxn modelId="{2E281879-0D55-4741-8BDB-ADF05222A13B}" type="presParOf" srcId="{3DDBABF3-2540-459F-AAB9-ACCA912B8C5B}" destId="{7E7E34FC-2925-4FC9-B9AA-FD468A1CE300}" srcOrd="0" destOrd="0" presId="urn:microsoft.com/office/officeart/2005/8/layout/hList1"/>
    <dgm:cxn modelId="{C8FC5700-671B-4519-BE90-F72F7278480E}"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D5AD9408-D5BE-4222-99E0-3742A77CE9E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2BB2AC-03E7-4959-99A9-459EF5C19FB3}">
      <dgm:prSet phldrT="[Κείμενο]" custT="1"/>
      <dgm:spPr>
        <a:noFill/>
      </dgm:spPr>
      <dgm:t>
        <a:bodyPr/>
        <a:lstStyle/>
        <a:p>
          <a:r>
            <a:rPr lang="el-GR" sz="2400" b="1" dirty="0" smtClean="0">
              <a:solidFill>
                <a:schemeClr val="tx1"/>
              </a:solidFill>
            </a:rPr>
            <a:t>Προτάσεις για μελλοντική έρευνα</a:t>
          </a:r>
          <a:endParaRPr lang="en-US" sz="2400" b="1" dirty="0">
            <a:solidFill>
              <a:schemeClr val="tx1"/>
            </a:solidFill>
          </a:endParaRPr>
        </a:p>
      </dgm:t>
    </dgm:pt>
    <dgm:pt modelId="{B56DC59B-ECF2-4E8B-ADF5-C5C4CAF17C59}" type="parTrans" cxnId="{D0B6AC95-6BDB-4305-9BB3-5BE9D2E8AC42}">
      <dgm:prSet/>
      <dgm:spPr/>
      <dgm:t>
        <a:bodyPr/>
        <a:lstStyle/>
        <a:p>
          <a:endParaRPr lang="en-US"/>
        </a:p>
      </dgm:t>
    </dgm:pt>
    <dgm:pt modelId="{6E192CD6-64E6-48FA-8D68-6CAA31EF3E1F}" type="sibTrans" cxnId="{D0B6AC95-6BDB-4305-9BB3-5BE9D2E8AC42}">
      <dgm:prSet/>
      <dgm:spPr/>
      <dgm:t>
        <a:bodyPr/>
        <a:lstStyle/>
        <a:p>
          <a:endParaRPr lang="en-US"/>
        </a:p>
      </dgm:t>
    </dgm:pt>
    <dgm:pt modelId="{A173DD62-49A6-435F-9E76-97BD1CCD0355}">
      <dgm:prSet phldrT="[Κείμενο]"/>
      <dgm:spPr/>
      <dgm:t>
        <a:bodyPr/>
        <a:lstStyle/>
        <a:p>
          <a:r>
            <a:rPr lang="el-GR" dirty="0" smtClean="0"/>
            <a:t>Περισσότερη έρευνα επάνω στην αξιοποίηση της αφήγησης στην εκπαίδευση.</a:t>
          </a:r>
          <a:endParaRPr lang="en-US" dirty="0"/>
        </a:p>
      </dgm:t>
    </dgm:pt>
    <dgm:pt modelId="{2788D18F-9668-4763-B096-C8DBB7E6A4E4}" type="parTrans" cxnId="{825C8908-362E-4813-BD17-97F8BE95A486}">
      <dgm:prSet/>
      <dgm:spPr/>
      <dgm:t>
        <a:bodyPr/>
        <a:lstStyle/>
        <a:p>
          <a:endParaRPr lang="en-US"/>
        </a:p>
      </dgm:t>
    </dgm:pt>
    <dgm:pt modelId="{8E8535E1-097B-4FB5-B36A-9D28F45DE9F2}" type="sibTrans" cxnId="{825C8908-362E-4813-BD17-97F8BE95A486}">
      <dgm:prSet/>
      <dgm:spPr/>
      <dgm:t>
        <a:bodyPr/>
        <a:lstStyle/>
        <a:p>
          <a:endParaRPr lang="en-US"/>
        </a:p>
      </dgm:t>
    </dgm:pt>
    <dgm:pt modelId="{EB24111F-840B-4819-B127-5ABE6BC77968}">
      <dgm:prSet phldrT="[Κείμενο]"/>
      <dgm:spPr/>
      <dgm:t>
        <a:bodyPr/>
        <a:lstStyle/>
        <a:p>
          <a:r>
            <a:rPr lang="el-GR" dirty="0" smtClean="0"/>
            <a:t>Η έρευνα επάνω στο πραγματικό πλαίσιο πρόσληψης μιας αφήγησης (</a:t>
          </a:r>
          <a:r>
            <a:rPr lang="en-GB" dirty="0" smtClean="0"/>
            <a:t>Graesser et al</a:t>
          </a:r>
          <a:r>
            <a:rPr lang="el-GR" dirty="0" smtClean="0"/>
            <a:t>., 2002; </a:t>
          </a:r>
          <a:r>
            <a:rPr lang="en-GB" dirty="0" smtClean="0"/>
            <a:t>Moyer</a:t>
          </a:r>
          <a:r>
            <a:rPr lang="el-GR" dirty="0" smtClean="0"/>
            <a:t>-</a:t>
          </a:r>
          <a:r>
            <a:rPr lang="en-GB" dirty="0" smtClean="0"/>
            <a:t>Gus</a:t>
          </a:r>
          <a:r>
            <a:rPr lang="el-GR" dirty="0" smtClean="0"/>
            <a:t>é, 2008) μπορεί να δώσει εξαιρετικά χρήσιμα στοιχεία για τον σχεδιασμό εκπαιδευτικών αφηγήσεων.</a:t>
          </a:r>
          <a:endParaRPr lang="en-US" dirty="0"/>
        </a:p>
      </dgm:t>
    </dgm:pt>
    <dgm:pt modelId="{3ACC5931-5D3E-434D-AD29-62A617D794C0}" type="parTrans" cxnId="{A4C9E4D4-E023-459B-9679-5000925341CF}">
      <dgm:prSet/>
      <dgm:spPr/>
      <dgm:t>
        <a:bodyPr/>
        <a:lstStyle/>
        <a:p>
          <a:endParaRPr lang="en-US"/>
        </a:p>
      </dgm:t>
    </dgm:pt>
    <dgm:pt modelId="{73248C87-41A5-472E-A52F-13B1E673959B}" type="sibTrans" cxnId="{A4C9E4D4-E023-459B-9679-5000925341CF}">
      <dgm:prSet/>
      <dgm:spPr/>
      <dgm:t>
        <a:bodyPr/>
        <a:lstStyle/>
        <a:p>
          <a:endParaRPr lang="en-US"/>
        </a:p>
      </dgm:t>
    </dgm:pt>
    <dgm:pt modelId="{07FC2425-4B63-4B55-9A08-3431691F09C9}">
      <dgm:prSet phldrT="[Κείμενο]"/>
      <dgm:spPr/>
      <dgm:t>
        <a:bodyPr/>
        <a:lstStyle/>
        <a:p>
          <a:r>
            <a:rPr lang="el-GR" dirty="0" smtClean="0"/>
            <a:t>Έρευνα επάνω στην αφηγηματική προσέγγιση της διδασκαλίας στα πρότυπα που προτείνει αυτή η εργασία, πέραν των «έξυπνων συστημάτων» και πέρα από τη συμβατική </a:t>
          </a:r>
          <a:r>
            <a:rPr lang="el-GR" dirty="0" err="1" smtClean="0"/>
            <a:t>παιχνιδοποίηση</a:t>
          </a:r>
          <a:r>
            <a:rPr lang="el-GR" dirty="0" smtClean="0"/>
            <a:t>.</a:t>
          </a:r>
          <a:endParaRPr lang="en-US" dirty="0"/>
        </a:p>
      </dgm:t>
    </dgm:pt>
    <dgm:pt modelId="{EC5F9822-750B-4A77-B470-1B246C07A504}" type="parTrans" cxnId="{38BE0F76-F791-4DDE-BC7F-12A60B7926A6}">
      <dgm:prSet/>
      <dgm:spPr/>
      <dgm:t>
        <a:bodyPr/>
        <a:lstStyle/>
        <a:p>
          <a:endParaRPr lang="en-US"/>
        </a:p>
      </dgm:t>
    </dgm:pt>
    <dgm:pt modelId="{E1293A93-3614-4A13-9D1D-941565F45F33}" type="sibTrans" cxnId="{38BE0F76-F791-4DDE-BC7F-12A60B7926A6}">
      <dgm:prSet/>
      <dgm:spPr/>
      <dgm:t>
        <a:bodyPr/>
        <a:lstStyle/>
        <a:p>
          <a:endParaRPr lang="en-US"/>
        </a:p>
      </dgm:t>
    </dgm:pt>
    <dgm:pt modelId="{51D59E2B-870E-43B8-A6E3-E8545A38133B}" type="pres">
      <dgm:prSet presAssocID="{D5AD9408-D5BE-4222-99E0-3742A77CE9EF}" presName="Name0" presStyleCnt="0">
        <dgm:presLayoutVars>
          <dgm:dir/>
          <dgm:animLvl val="lvl"/>
          <dgm:resizeHandles val="exact"/>
        </dgm:presLayoutVars>
      </dgm:prSet>
      <dgm:spPr/>
      <dgm:t>
        <a:bodyPr/>
        <a:lstStyle/>
        <a:p>
          <a:endParaRPr lang="el-GR"/>
        </a:p>
      </dgm:t>
    </dgm:pt>
    <dgm:pt modelId="{3DDBABF3-2540-459F-AAB9-ACCA912B8C5B}" type="pres">
      <dgm:prSet presAssocID="{AD2BB2AC-03E7-4959-99A9-459EF5C19FB3}" presName="composite" presStyleCnt="0"/>
      <dgm:spPr/>
    </dgm:pt>
    <dgm:pt modelId="{7E7E34FC-2925-4FC9-B9AA-FD468A1CE300}" type="pres">
      <dgm:prSet presAssocID="{AD2BB2AC-03E7-4959-99A9-459EF5C19FB3}" presName="parTx" presStyleLbl="alignNode1" presStyleIdx="0" presStyleCnt="1" custScaleY="123306">
        <dgm:presLayoutVars>
          <dgm:chMax val="0"/>
          <dgm:chPref val="0"/>
          <dgm:bulletEnabled val="1"/>
        </dgm:presLayoutVars>
      </dgm:prSet>
      <dgm:spPr/>
      <dgm:t>
        <a:bodyPr/>
        <a:lstStyle/>
        <a:p>
          <a:endParaRPr lang="en-US"/>
        </a:p>
      </dgm:t>
    </dgm:pt>
    <dgm:pt modelId="{9372D81B-455D-41B2-826F-0B4507844BCF}" type="pres">
      <dgm:prSet presAssocID="{AD2BB2AC-03E7-4959-99A9-459EF5C19FB3}" presName="desTx" presStyleLbl="alignAccFollowNode1" presStyleIdx="0" presStyleCnt="1" custLinFactNeighborY="-213">
        <dgm:presLayoutVars>
          <dgm:bulletEnabled val="1"/>
        </dgm:presLayoutVars>
      </dgm:prSet>
      <dgm:spPr/>
      <dgm:t>
        <a:bodyPr/>
        <a:lstStyle/>
        <a:p>
          <a:endParaRPr lang="en-US"/>
        </a:p>
      </dgm:t>
    </dgm:pt>
  </dgm:ptLst>
  <dgm:cxnLst>
    <dgm:cxn modelId="{7DE4EA79-B937-4925-91D9-8857AD330665}" type="presOf" srcId="{EB24111F-840B-4819-B127-5ABE6BC77968}" destId="{9372D81B-455D-41B2-826F-0B4507844BCF}" srcOrd="0" destOrd="1" presId="urn:microsoft.com/office/officeart/2005/8/layout/hList1"/>
    <dgm:cxn modelId="{53CB2318-DE6A-4A72-88C1-C3050C8412D2}" type="presOf" srcId="{07FC2425-4B63-4B55-9A08-3431691F09C9}" destId="{9372D81B-455D-41B2-826F-0B4507844BCF}" srcOrd="0" destOrd="2" presId="urn:microsoft.com/office/officeart/2005/8/layout/hList1"/>
    <dgm:cxn modelId="{825C8908-362E-4813-BD17-97F8BE95A486}" srcId="{AD2BB2AC-03E7-4959-99A9-459EF5C19FB3}" destId="{A173DD62-49A6-435F-9E76-97BD1CCD0355}" srcOrd="0" destOrd="0" parTransId="{2788D18F-9668-4763-B096-C8DBB7E6A4E4}" sibTransId="{8E8535E1-097B-4FB5-B36A-9D28F45DE9F2}"/>
    <dgm:cxn modelId="{D0B6AC95-6BDB-4305-9BB3-5BE9D2E8AC42}" srcId="{D5AD9408-D5BE-4222-99E0-3742A77CE9EF}" destId="{AD2BB2AC-03E7-4959-99A9-459EF5C19FB3}" srcOrd="0" destOrd="0" parTransId="{B56DC59B-ECF2-4E8B-ADF5-C5C4CAF17C59}" sibTransId="{6E192CD6-64E6-48FA-8D68-6CAA31EF3E1F}"/>
    <dgm:cxn modelId="{A4C9E4D4-E023-459B-9679-5000925341CF}" srcId="{AD2BB2AC-03E7-4959-99A9-459EF5C19FB3}" destId="{EB24111F-840B-4819-B127-5ABE6BC77968}" srcOrd="1" destOrd="0" parTransId="{3ACC5931-5D3E-434D-AD29-62A617D794C0}" sibTransId="{73248C87-41A5-472E-A52F-13B1E673959B}"/>
    <dgm:cxn modelId="{CE549E99-8408-4CD4-AA30-B7EE9009870A}" type="presOf" srcId="{AD2BB2AC-03E7-4959-99A9-459EF5C19FB3}" destId="{7E7E34FC-2925-4FC9-B9AA-FD468A1CE300}" srcOrd="0" destOrd="0" presId="urn:microsoft.com/office/officeart/2005/8/layout/hList1"/>
    <dgm:cxn modelId="{9B587D4C-9BD0-49BE-9359-B63D6DE29FD3}" type="presOf" srcId="{A173DD62-49A6-435F-9E76-97BD1CCD0355}" destId="{9372D81B-455D-41B2-826F-0B4507844BCF}" srcOrd="0" destOrd="0" presId="urn:microsoft.com/office/officeart/2005/8/layout/hList1"/>
    <dgm:cxn modelId="{A53183FE-E711-4C39-B05B-3C83302018EE}" type="presOf" srcId="{D5AD9408-D5BE-4222-99E0-3742A77CE9EF}" destId="{51D59E2B-870E-43B8-A6E3-E8545A38133B}" srcOrd="0" destOrd="0" presId="urn:microsoft.com/office/officeart/2005/8/layout/hList1"/>
    <dgm:cxn modelId="{38BE0F76-F791-4DDE-BC7F-12A60B7926A6}" srcId="{AD2BB2AC-03E7-4959-99A9-459EF5C19FB3}" destId="{07FC2425-4B63-4B55-9A08-3431691F09C9}" srcOrd="2" destOrd="0" parTransId="{EC5F9822-750B-4A77-B470-1B246C07A504}" sibTransId="{E1293A93-3614-4A13-9D1D-941565F45F33}"/>
    <dgm:cxn modelId="{CCF07F6F-49AA-453A-8BB7-9B03EF6CD06B}" type="presParOf" srcId="{51D59E2B-870E-43B8-A6E3-E8545A38133B}" destId="{3DDBABF3-2540-459F-AAB9-ACCA912B8C5B}" srcOrd="0" destOrd="0" presId="urn:microsoft.com/office/officeart/2005/8/layout/hList1"/>
    <dgm:cxn modelId="{C984A2E7-6080-46C6-8A80-48CFB0256272}" type="presParOf" srcId="{3DDBABF3-2540-459F-AAB9-ACCA912B8C5B}" destId="{7E7E34FC-2925-4FC9-B9AA-FD468A1CE300}" srcOrd="0" destOrd="0" presId="urn:microsoft.com/office/officeart/2005/8/layout/hList1"/>
    <dgm:cxn modelId="{13355C3B-D187-472F-9770-156EE341FA46}" type="presParOf" srcId="{3DDBABF3-2540-459F-AAB9-ACCA912B8C5B}" destId="{9372D81B-455D-41B2-826F-0B4507844BCF}"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F4617F6D-13F5-4D6F-85D9-08E03B34AB7E}"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en-US"/>
        </a:p>
      </dgm:t>
    </dgm:pt>
    <dgm:pt modelId="{FE562331-6C03-496D-8FCA-45FCAE77E477}">
      <dgm:prSet phldrT="[Κείμενο]" custT="1"/>
      <dgm:spPr/>
      <dgm:t>
        <a:bodyPr/>
        <a:lstStyle/>
        <a:p>
          <a:r>
            <a:rPr lang="el-GR" sz="1300" u="sng" dirty="0" smtClean="0">
              <a:latin typeface="+mn-lt"/>
            </a:rPr>
            <a:t>Τίτλος υλικού: </a:t>
          </a:r>
          <a:r>
            <a:rPr lang="el-GR" sz="1300" b="1" dirty="0" smtClean="0">
              <a:latin typeface="+mn-lt"/>
            </a:rPr>
            <a:t>«Σχεδιασμός και υλοποίηση εκπαιδευτικών ψηφιακών αφηγήσεων»</a:t>
          </a:r>
          <a:endParaRPr lang="en-US" sz="1300" dirty="0">
            <a:latin typeface="+mn-lt"/>
          </a:endParaRPr>
        </a:p>
      </dgm:t>
    </dgm:pt>
    <dgm:pt modelId="{226DD9EB-F410-4992-96D2-1C1FE9562FB1}" type="parTrans" cxnId="{E385EE3A-BCF0-43EA-8037-78EB0950480F}">
      <dgm:prSet/>
      <dgm:spPr/>
      <dgm:t>
        <a:bodyPr/>
        <a:lstStyle/>
        <a:p>
          <a:endParaRPr lang="en-US"/>
        </a:p>
      </dgm:t>
    </dgm:pt>
    <dgm:pt modelId="{259F2390-BFE4-419E-9B69-6E699027BA7B}" type="sibTrans" cxnId="{E385EE3A-BCF0-43EA-8037-78EB0950480F}">
      <dgm:prSet/>
      <dgm:spPr/>
      <dgm:t>
        <a:bodyPr/>
        <a:lstStyle/>
        <a:p>
          <a:endParaRPr lang="en-US"/>
        </a:p>
      </dgm:t>
    </dgm:pt>
    <dgm:pt modelId="{B01AA174-06F1-4B64-9796-E10B56E17BD2}">
      <dgm:prSet phldrT="[Κείμενο]" custT="1"/>
      <dgm:spPr/>
      <dgm:t>
        <a:bodyPr/>
        <a:lstStyle/>
        <a:p>
          <a:r>
            <a:rPr lang="el-GR" sz="1300" u="sng" dirty="0" smtClean="0">
              <a:latin typeface="+mn-lt"/>
            </a:rPr>
            <a:t>Μοντέλο σχεδιασμού</a:t>
          </a:r>
          <a:r>
            <a:rPr lang="el-GR" sz="1300" dirty="0" smtClean="0">
              <a:latin typeface="+mn-lt"/>
            </a:rPr>
            <a:t>: </a:t>
          </a:r>
          <a:r>
            <a:rPr lang="el-GR" sz="1300" dirty="0" err="1" smtClean="0">
              <a:latin typeface="+mn-lt"/>
            </a:rPr>
            <a:t>Προβληματοκεντρικό</a:t>
          </a:r>
          <a:r>
            <a:rPr lang="el-GR" sz="1300" dirty="0" smtClean="0">
              <a:latin typeface="+mn-lt"/>
            </a:rPr>
            <a:t> μοντέλο ολικού έργου «Βότσαλο στη λίμνη» (</a:t>
          </a:r>
          <a:r>
            <a:rPr lang="en-US" sz="1300" dirty="0" smtClean="0">
              <a:latin typeface="+mn-lt"/>
            </a:rPr>
            <a:t>Merrill, 2002a)</a:t>
          </a:r>
          <a:endParaRPr lang="en-US" sz="1300" dirty="0">
            <a:latin typeface="+mn-lt"/>
          </a:endParaRPr>
        </a:p>
      </dgm:t>
    </dgm:pt>
    <dgm:pt modelId="{11A28FC4-BEA1-4C9B-A581-401B4AB723A4}" type="parTrans" cxnId="{F9A9CBAC-21F6-4E6A-AF38-2A69DFCDB95A}">
      <dgm:prSet/>
      <dgm:spPr/>
      <dgm:t>
        <a:bodyPr/>
        <a:lstStyle/>
        <a:p>
          <a:endParaRPr lang="en-US"/>
        </a:p>
      </dgm:t>
    </dgm:pt>
    <dgm:pt modelId="{AEA467E8-C4F0-4F31-9D3B-7DBE30E51CEF}" type="sibTrans" cxnId="{F9A9CBAC-21F6-4E6A-AF38-2A69DFCDB95A}">
      <dgm:prSet/>
      <dgm:spPr/>
      <dgm:t>
        <a:bodyPr/>
        <a:lstStyle/>
        <a:p>
          <a:endParaRPr lang="en-US"/>
        </a:p>
      </dgm:t>
    </dgm:pt>
    <dgm:pt modelId="{82B4E7D1-34AB-410A-B495-F0368A645472}">
      <dgm:prSet phldrT="[Κείμενο]" custT="1"/>
      <dgm:spPr/>
      <dgm:t>
        <a:bodyPr/>
        <a:lstStyle/>
        <a:p>
          <a:r>
            <a:rPr lang="el-GR" sz="1300" u="sng" dirty="0" smtClean="0">
              <a:latin typeface="+mn-lt"/>
            </a:rPr>
            <a:t>Κοινό-στόχος</a:t>
          </a:r>
          <a:r>
            <a:rPr lang="el-GR" sz="1300" u="none" dirty="0" smtClean="0">
              <a:latin typeface="+mn-lt"/>
            </a:rPr>
            <a:t>: </a:t>
          </a:r>
          <a:r>
            <a:rPr lang="el-GR" sz="1300" dirty="0" smtClean="0">
              <a:latin typeface="+mn-lt"/>
            </a:rPr>
            <a:t>Εκπαιδευτικοί Α/</a:t>
          </a:r>
          <a:r>
            <a:rPr lang="el-GR" sz="1300" dirty="0" err="1" smtClean="0">
              <a:latin typeface="+mn-lt"/>
            </a:rPr>
            <a:t>βάθμιας</a:t>
          </a:r>
          <a:r>
            <a:rPr lang="el-GR" sz="1300" dirty="0" smtClean="0">
              <a:latin typeface="+mn-lt"/>
            </a:rPr>
            <a:t> </a:t>
          </a:r>
          <a:r>
            <a:rPr lang="el-GR" sz="1300" smtClean="0">
              <a:latin typeface="+mn-lt"/>
            </a:rPr>
            <a:t>και Β/βάθμιας</a:t>
          </a:r>
          <a:r>
            <a:rPr lang="el-GR" sz="1300" dirty="0" smtClean="0">
              <a:latin typeface="+mn-lt"/>
            </a:rPr>
            <a:t> εκπαίδευσης όλων των ειδικοτήτων.</a:t>
          </a:r>
          <a:endParaRPr lang="en-US" sz="1300" dirty="0">
            <a:latin typeface="+mn-lt"/>
          </a:endParaRPr>
        </a:p>
      </dgm:t>
    </dgm:pt>
    <dgm:pt modelId="{ADDA6779-F0AF-44BF-A448-86F81B0C2E12}" type="parTrans" cxnId="{5C32F9AB-8E12-4D46-A21A-55CBF3202726}">
      <dgm:prSet/>
      <dgm:spPr/>
      <dgm:t>
        <a:bodyPr/>
        <a:lstStyle/>
        <a:p>
          <a:endParaRPr lang="en-US"/>
        </a:p>
      </dgm:t>
    </dgm:pt>
    <dgm:pt modelId="{A2910879-9C7A-40A0-BF36-19231A65494A}" type="sibTrans" cxnId="{5C32F9AB-8E12-4D46-A21A-55CBF3202726}">
      <dgm:prSet/>
      <dgm:spPr/>
      <dgm:t>
        <a:bodyPr/>
        <a:lstStyle/>
        <a:p>
          <a:endParaRPr lang="en-US"/>
        </a:p>
      </dgm:t>
    </dgm:pt>
    <dgm:pt modelId="{27708AEA-29C3-45B5-9D81-17AF27127850}">
      <dgm:prSet custT="1"/>
      <dgm:spPr/>
      <dgm:t>
        <a:bodyPr/>
        <a:lstStyle/>
        <a:p>
          <a:r>
            <a:rPr lang="el-GR" sz="1300" u="sng" smtClean="0">
              <a:latin typeface="+mn-lt"/>
            </a:rPr>
            <a:t>Αρχές ανάπτυξης</a:t>
          </a:r>
          <a:r>
            <a:rPr lang="el-GR" sz="1300" smtClean="0">
              <a:latin typeface="+mn-lt"/>
            </a:rPr>
            <a:t>: Στα πρότυπα των πορισμάτων της εργασίας</a:t>
          </a:r>
          <a:endParaRPr lang="en-US" sz="1300" dirty="0" smtClean="0">
            <a:latin typeface="+mn-lt"/>
          </a:endParaRPr>
        </a:p>
      </dgm:t>
    </dgm:pt>
    <dgm:pt modelId="{BF5F9F4E-C46F-4990-8F63-8D9255532377}" type="parTrans" cxnId="{FC785873-2A20-4737-A153-EC2D0F23AAEE}">
      <dgm:prSet/>
      <dgm:spPr/>
      <dgm:t>
        <a:bodyPr/>
        <a:lstStyle/>
        <a:p>
          <a:endParaRPr lang="en-US"/>
        </a:p>
      </dgm:t>
    </dgm:pt>
    <dgm:pt modelId="{61A07193-DEE3-4BD7-9A61-4C17274AB796}" type="sibTrans" cxnId="{FC785873-2A20-4737-A153-EC2D0F23AAEE}">
      <dgm:prSet/>
      <dgm:spPr/>
      <dgm:t>
        <a:bodyPr/>
        <a:lstStyle/>
        <a:p>
          <a:endParaRPr lang="en-US"/>
        </a:p>
      </dgm:t>
    </dgm:pt>
    <dgm:pt modelId="{28AD457D-883E-4127-9FD1-42C619292181}">
      <dgm:prSet custT="1"/>
      <dgm:spPr/>
      <dgm:t>
        <a:bodyPr/>
        <a:lstStyle/>
        <a:p>
          <a:r>
            <a:rPr lang="el-GR" sz="1250" u="sng" dirty="0" smtClean="0">
              <a:latin typeface="+mn-lt"/>
            </a:rPr>
            <a:t>Σκοπός</a:t>
          </a:r>
          <a:r>
            <a:rPr lang="el-GR" sz="1250" dirty="0" smtClean="0">
              <a:latin typeface="+mn-lt"/>
            </a:rPr>
            <a:t>: να βοηθήσει τους σπουδαστές να εντοπίσουν τα χαρακτηριστικά των βασικών μορφών ΨΑ (ηχητική αφήγηση, βίντεο, κόμικ και </a:t>
          </a:r>
          <a:r>
            <a:rPr lang="el-GR" sz="1250" dirty="0" err="1" smtClean="0">
              <a:latin typeface="+mn-lt"/>
            </a:rPr>
            <a:t>animation</a:t>
          </a:r>
          <a:r>
            <a:rPr lang="el-GR" sz="1250" dirty="0" smtClean="0">
              <a:latin typeface="+mn-lt"/>
            </a:rPr>
            <a:t>) και να τους παρέχει τις απαραίτητες τεχνικές γνώσεις για την παραγωγή τους.</a:t>
          </a:r>
          <a:endParaRPr lang="en-US" sz="1250" dirty="0">
            <a:latin typeface="+mn-lt"/>
          </a:endParaRPr>
        </a:p>
      </dgm:t>
    </dgm:pt>
    <dgm:pt modelId="{EE34C730-CA0B-42DD-9D73-6972665A64D9}" type="parTrans" cxnId="{52090C28-205D-4F90-939C-85A6F91F72B2}">
      <dgm:prSet/>
      <dgm:spPr/>
      <dgm:t>
        <a:bodyPr/>
        <a:lstStyle/>
        <a:p>
          <a:endParaRPr lang="en-US"/>
        </a:p>
      </dgm:t>
    </dgm:pt>
    <dgm:pt modelId="{E9840FC2-A0ED-4BE8-B957-6E10750C2F6C}" type="sibTrans" cxnId="{52090C28-205D-4F90-939C-85A6F91F72B2}">
      <dgm:prSet/>
      <dgm:spPr/>
      <dgm:t>
        <a:bodyPr/>
        <a:lstStyle/>
        <a:p>
          <a:endParaRPr lang="en-US"/>
        </a:p>
      </dgm:t>
    </dgm:pt>
    <dgm:pt modelId="{14A27C51-4C11-4298-B472-AA6904A2B13B}" type="pres">
      <dgm:prSet presAssocID="{F4617F6D-13F5-4D6F-85D9-08E03B34AB7E}" presName="linear" presStyleCnt="0">
        <dgm:presLayoutVars>
          <dgm:dir/>
          <dgm:animLvl val="lvl"/>
          <dgm:resizeHandles val="exact"/>
        </dgm:presLayoutVars>
      </dgm:prSet>
      <dgm:spPr/>
      <dgm:t>
        <a:bodyPr/>
        <a:lstStyle/>
        <a:p>
          <a:endParaRPr lang="el-GR"/>
        </a:p>
      </dgm:t>
    </dgm:pt>
    <dgm:pt modelId="{618801A1-8C91-4964-9C52-EAFE496CB6EA}" type="pres">
      <dgm:prSet presAssocID="{FE562331-6C03-496D-8FCA-45FCAE77E477}" presName="parentLin" presStyleCnt="0"/>
      <dgm:spPr/>
    </dgm:pt>
    <dgm:pt modelId="{412DD379-17A8-4EBF-AAEF-6F6AFF636C61}" type="pres">
      <dgm:prSet presAssocID="{FE562331-6C03-496D-8FCA-45FCAE77E477}" presName="parentLeftMargin" presStyleLbl="node1" presStyleIdx="0" presStyleCnt="5"/>
      <dgm:spPr/>
      <dgm:t>
        <a:bodyPr/>
        <a:lstStyle/>
        <a:p>
          <a:endParaRPr lang="el-GR"/>
        </a:p>
      </dgm:t>
    </dgm:pt>
    <dgm:pt modelId="{D5950A8A-7B5D-489A-A86F-9494266ABF3C}" type="pres">
      <dgm:prSet presAssocID="{FE562331-6C03-496D-8FCA-45FCAE77E477}" presName="parentText" presStyleLbl="node1" presStyleIdx="0" presStyleCnt="5" custScaleX="124387">
        <dgm:presLayoutVars>
          <dgm:chMax val="0"/>
          <dgm:bulletEnabled val="1"/>
        </dgm:presLayoutVars>
      </dgm:prSet>
      <dgm:spPr/>
      <dgm:t>
        <a:bodyPr/>
        <a:lstStyle/>
        <a:p>
          <a:endParaRPr lang="en-US"/>
        </a:p>
      </dgm:t>
    </dgm:pt>
    <dgm:pt modelId="{FC0DFF28-8C00-4D20-9827-8BC1F436B5F5}" type="pres">
      <dgm:prSet presAssocID="{FE562331-6C03-496D-8FCA-45FCAE77E477}" presName="negativeSpace" presStyleCnt="0"/>
      <dgm:spPr/>
    </dgm:pt>
    <dgm:pt modelId="{3584944F-8CBE-460C-8B0D-A2E0460D75E7}" type="pres">
      <dgm:prSet presAssocID="{FE562331-6C03-496D-8FCA-45FCAE77E477}" presName="childText" presStyleLbl="conFgAcc1" presStyleIdx="0" presStyleCnt="5">
        <dgm:presLayoutVars>
          <dgm:bulletEnabled val="1"/>
        </dgm:presLayoutVars>
      </dgm:prSet>
      <dgm:spPr/>
    </dgm:pt>
    <dgm:pt modelId="{9EB92756-0555-45E3-948E-D009DBBC812B}" type="pres">
      <dgm:prSet presAssocID="{259F2390-BFE4-419E-9B69-6E699027BA7B}" presName="spaceBetweenRectangles" presStyleCnt="0"/>
      <dgm:spPr/>
    </dgm:pt>
    <dgm:pt modelId="{08818CB5-9948-4667-A986-60246308796D}" type="pres">
      <dgm:prSet presAssocID="{27708AEA-29C3-45B5-9D81-17AF27127850}" presName="parentLin" presStyleCnt="0"/>
      <dgm:spPr/>
    </dgm:pt>
    <dgm:pt modelId="{51A842E2-C589-42E8-99A0-268507D1043E}" type="pres">
      <dgm:prSet presAssocID="{27708AEA-29C3-45B5-9D81-17AF27127850}" presName="parentLeftMargin" presStyleLbl="node1" presStyleIdx="0" presStyleCnt="5"/>
      <dgm:spPr/>
      <dgm:t>
        <a:bodyPr/>
        <a:lstStyle/>
        <a:p>
          <a:endParaRPr lang="el-GR"/>
        </a:p>
      </dgm:t>
    </dgm:pt>
    <dgm:pt modelId="{75A51401-948F-4A42-89B2-0D4815E78E6F}" type="pres">
      <dgm:prSet presAssocID="{27708AEA-29C3-45B5-9D81-17AF27127850}" presName="parentText" presStyleLbl="node1" presStyleIdx="1" presStyleCnt="5" custScaleX="124243">
        <dgm:presLayoutVars>
          <dgm:chMax val="0"/>
          <dgm:bulletEnabled val="1"/>
        </dgm:presLayoutVars>
      </dgm:prSet>
      <dgm:spPr/>
      <dgm:t>
        <a:bodyPr/>
        <a:lstStyle/>
        <a:p>
          <a:endParaRPr lang="el-GR"/>
        </a:p>
      </dgm:t>
    </dgm:pt>
    <dgm:pt modelId="{A5A5B16F-C429-448E-9DAF-C38B8675BFFC}" type="pres">
      <dgm:prSet presAssocID="{27708AEA-29C3-45B5-9D81-17AF27127850}" presName="negativeSpace" presStyleCnt="0"/>
      <dgm:spPr/>
    </dgm:pt>
    <dgm:pt modelId="{58085EC9-DF3C-4BED-80FA-239E7542B425}" type="pres">
      <dgm:prSet presAssocID="{27708AEA-29C3-45B5-9D81-17AF27127850}" presName="childText" presStyleLbl="conFgAcc1" presStyleIdx="1" presStyleCnt="5">
        <dgm:presLayoutVars>
          <dgm:bulletEnabled val="1"/>
        </dgm:presLayoutVars>
      </dgm:prSet>
      <dgm:spPr/>
    </dgm:pt>
    <dgm:pt modelId="{002A3774-BE08-46A9-A897-42E2DC37208F}" type="pres">
      <dgm:prSet presAssocID="{61A07193-DEE3-4BD7-9A61-4C17274AB796}" presName="spaceBetweenRectangles" presStyleCnt="0"/>
      <dgm:spPr/>
    </dgm:pt>
    <dgm:pt modelId="{E840E82B-FF6B-4D25-A221-7A9E9535E005}" type="pres">
      <dgm:prSet presAssocID="{B01AA174-06F1-4B64-9796-E10B56E17BD2}" presName="parentLin" presStyleCnt="0"/>
      <dgm:spPr/>
    </dgm:pt>
    <dgm:pt modelId="{C388DE38-A66C-4B6F-A265-CBEB2B6876C6}" type="pres">
      <dgm:prSet presAssocID="{B01AA174-06F1-4B64-9796-E10B56E17BD2}" presName="parentLeftMargin" presStyleLbl="node1" presStyleIdx="1" presStyleCnt="5"/>
      <dgm:spPr/>
      <dgm:t>
        <a:bodyPr/>
        <a:lstStyle/>
        <a:p>
          <a:endParaRPr lang="el-GR"/>
        </a:p>
      </dgm:t>
    </dgm:pt>
    <dgm:pt modelId="{F382C221-5A1E-4DC7-9D26-47F6E340DE1E}" type="pres">
      <dgm:prSet presAssocID="{B01AA174-06F1-4B64-9796-E10B56E17BD2}" presName="parentText" presStyleLbl="node1" presStyleIdx="2" presStyleCnt="5" custScaleX="126134">
        <dgm:presLayoutVars>
          <dgm:chMax val="0"/>
          <dgm:bulletEnabled val="1"/>
        </dgm:presLayoutVars>
      </dgm:prSet>
      <dgm:spPr/>
      <dgm:t>
        <a:bodyPr/>
        <a:lstStyle/>
        <a:p>
          <a:endParaRPr lang="en-US"/>
        </a:p>
      </dgm:t>
    </dgm:pt>
    <dgm:pt modelId="{1941F4CC-CDFC-4A50-AE10-54D1C99D94A3}" type="pres">
      <dgm:prSet presAssocID="{B01AA174-06F1-4B64-9796-E10B56E17BD2}" presName="negativeSpace" presStyleCnt="0"/>
      <dgm:spPr/>
    </dgm:pt>
    <dgm:pt modelId="{C7C3FB63-B2CE-4FC4-B137-378CCB93B2F1}" type="pres">
      <dgm:prSet presAssocID="{B01AA174-06F1-4B64-9796-E10B56E17BD2}" presName="childText" presStyleLbl="conFgAcc1" presStyleIdx="2" presStyleCnt="5">
        <dgm:presLayoutVars>
          <dgm:bulletEnabled val="1"/>
        </dgm:presLayoutVars>
      </dgm:prSet>
      <dgm:spPr/>
    </dgm:pt>
    <dgm:pt modelId="{652AF166-1924-40EC-AA4C-9E5BBE9A7C64}" type="pres">
      <dgm:prSet presAssocID="{AEA467E8-C4F0-4F31-9D3B-7DBE30E51CEF}" presName="spaceBetweenRectangles" presStyleCnt="0"/>
      <dgm:spPr/>
    </dgm:pt>
    <dgm:pt modelId="{837CC2B0-3E5F-4CE0-BEFD-5A15E56F8DEB}" type="pres">
      <dgm:prSet presAssocID="{82B4E7D1-34AB-410A-B495-F0368A645472}" presName="parentLin" presStyleCnt="0"/>
      <dgm:spPr/>
    </dgm:pt>
    <dgm:pt modelId="{16C3BC41-7B11-467D-85C3-047F37D2DA2E}" type="pres">
      <dgm:prSet presAssocID="{82B4E7D1-34AB-410A-B495-F0368A645472}" presName="parentLeftMargin" presStyleLbl="node1" presStyleIdx="2" presStyleCnt="5"/>
      <dgm:spPr/>
      <dgm:t>
        <a:bodyPr/>
        <a:lstStyle/>
        <a:p>
          <a:endParaRPr lang="el-GR"/>
        </a:p>
      </dgm:t>
    </dgm:pt>
    <dgm:pt modelId="{21BD1942-7C21-487E-AA99-A8A8C6D2FA29}" type="pres">
      <dgm:prSet presAssocID="{82B4E7D1-34AB-410A-B495-F0368A645472}" presName="parentText" presStyleLbl="node1" presStyleIdx="3" presStyleCnt="5" custScaleX="126398">
        <dgm:presLayoutVars>
          <dgm:chMax val="0"/>
          <dgm:bulletEnabled val="1"/>
        </dgm:presLayoutVars>
      </dgm:prSet>
      <dgm:spPr/>
      <dgm:t>
        <a:bodyPr/>
        <a:lstStyle/>
        <a:p>
          <a:endParaRPr lang="en-US"/>
        </a:p>
      </dgm:t>
    </dgm:pt>
    <dgm:pt modelId="{3F9EB94B-52C8-471B-9CA7-2680FFC72FA1}" type="pres">
      <dgm:prSet presAssocID="{82B4E7D1-34AB-410A-B495-F0368A645472}" presName="negativeSpace" presStyleCnt="0"/>
      <dgm:spPr/>
    </dgm:pt>
    <dgm:pt modelId="{A903526B-5A4F-4D14-96D1-C1C8F25C33AF}" type="pres">
      <dgm:prSet presAssocID="{82B4E7D1-34AB-410A-B495-F0368A645472}" presName="childText" presStyleLbl="conFgAcc1" presStyleIdx="3" presStyleCnt="5">
        <dgm:presLayoutVars>
          <dgm:bulletEnabled val="1"/>
        </dgm:presLayoutVars>
      </dgm:prSet>
      <dgm:spPr/>
    </dgm:pt>
    <dgm:pt modelId="{B870C437-3AEB-46B8-8BEB-8CE79A96DEF3}" type="pres">
      <dgm:prSet presAssocID="{A2910879-9C7A-40A0-BF36-19231A65494A}" presName="spaceBetweenRectangles" presStyleCnt="0"/>
      <dgm:spPr/>
    </dgm:pt>
    <dgm:pt modelId="{0774E164-256D-4709-B020-84C6613D0DAF}" type="pres">
      <dgm:prSet presAssocID="{28AD457D-883E-4127-9FD1-42C619292181}" presName="parentLin" presStyleCnt="0"/>
      <dgm:spPr/>
    </dgm:pt>
    <dgm:pt modelId="{B7632B5B-E0AF-438B-8B0F-929A7B78C284}" type="pres">
      <dgm:prSet presAssocID="{28AD457D-883E-4127-9FD1-42C619292181}" presName="parentLeftMargin" presStyleLbl="node1" presStyleIdx="3" presStyleCnt="5"/>
      <dgm:spPr/>
      <dgm:t>
        <a:bodyPr/>
        <a:lstStyle/>
        <a:p>
          <a:endParaRPr lang="en-US"/>
        </a:p>
      </dgm:t>
    </dgm:pt>
    <dgm:pt modelId="{40E1C4D3-7102-4F50-B324-A80D96BA121C}" type="pres">
      <dgm:prSet presAssocID="{28AD457D-883E-4127-9FD1-42C619292181}" presName="parentText" presStyleLbl="node1" presStyleIdx="4" presStyleCnt="5" custScaleX="125316" custScaleY="107920">
        <dgm:presLayoutVars>
          <dgm:chMax val="0"/>
          <dgm:bulletEnabled val="1"/>
        </dgm:presLayoutVars>
      </dgm:prSet>
      <dgm:spPr/>
      <dgm:t>
        <a:bodyPr/>
        <a:lstStyle/>
        <a:p>
          <a:endParaRPr lang="en-US"/>
        </a:p>
      </dgm:t>
    </dgm:pt>
    <dgm:pt modelId="{99E996A6-2827-48B9-87A6-EE5F190632B2}" type="pres">
      <dgm:prSet presAssocID="{28AD457D-883E-4127-9FD1-42C619292181}" presName="negativeSpace" presStyleCnt="0"/>
      <dgm:spPr/>
    </dgm:pt>
    <dgm:pt modelId="{44F4F821-7BBD-40C7-888C-D3E6AE122E6D}" type="pres">
      <dgm:prSet presAssocID="{28AD457D-883E-4127-9FD1-42C619292181}" presName="childText" presStyleLbl="conFgAcc1" presStyleIdx="4" presStyleCnt="5">
        <dgm:presLayoutVars>
          <dgm:bulletEnabled val="1"/>
        </dgm:presLayoutVars>
      </dgm:prSet>
      <dgm:spPr/>
    </dgm:pt>
  </dgm:ptLst>
  <dgm:cxnLst>
    <dgm:cxn modelId="{BB787A2A-1AF3-40B0-9F73-D3A632BF6EAF}" type="presOf" srcId="{B01AA174-06F1-4B64-9796-E10B56E17BD2}" destId="{C388DE38-A66C-4B6F-A265-CBEB2B6876C6}" srcOrd="0" destOrd="0" presId="urn:microsoft.com/office/officeart/2005/8/layout/list1"/>
    <dgm:cxn modelId="{B8A662CC-F482-4AE9-86E6-95825905B88C}" type="presOf" srcId="{FE562331-6C03-496D-8FCA-45FCAE77E477}" destId="{D5950A8A-7B5D-489A-A86F-9494266ABF3C}" srcOrd="1" destOrd="0" presId="urn:microsoft.com/office/officeart/2005/8/layout/list1"/>
    <dgm:cxn modelId="{B650E6C5-1B62-451A-AC80-36A3F35F4676}" type="presOf" srcId="{28AD457D-883E-4127-9FD1-42C619292181}" destId="{B7632B5B-E0AF-438B-8B0F-929A7B78C284}" srcOrd="0" destOrd="0" presId="urn:microsoft.com/office/officeart/2005/8/layout/list1"/>
    <dgm:cxn modelId="{F9A9CBAC-21F6-4E6A-AF38-2A69DFCDB95A}" srcId="{F4617F6D-13F5-4D6F-85D9-08E03B34AB7E}" destId="{B01AA174-06F1-4B64-9796-E10B56E17BD2}" srcOrd="2" destOrd="0" parTransId="{11A28FC4-BEA1-4C9B-A581-401B4AB723A4}" sibTransId="{AEA467E8-C4F0-4F31-9D3B-7DBE30E51CEF}"/>
    <dgm:cxn modelId="{5C32F9AB-8E12-4D46-A21A-55CBF3202726}" srcId="{F4617F6D-13F5-4D6F-85D9-08E03B34AB7E}" destId="{82B4E7D1-34AB-410A-B495-F0368A645472}" srcOrd="3" destOrd="0" parTransId="{ADDA6779-F0AF-44BF-A448-86F81B0C2E12}" sibTransId="{A2910879-9C7A-40A0-BF36-19231A65494A}"/>
    <dgm:cxn modelId="{FA170919-1F12-4B8C-8695-102E0A9724CF}" type="presOf" srcId="{82B4E7D1-34AB-410A-B495-F0368A645472}" destId="{16C3BC41-7B11-467D-85C3-047F37D2DA2E}" srcOrd="0" destOrd="0" presId="urn:microsoft.com/office/officeart/2005/8/layout/list1"/>
    <dgm:cxn modelId="{1DEDC4B5-7C7B-478E-AFF7-F26B4C759DB1}" type="presOf" srcId="{FE562331-6C03-496D-8FCA-45FCAE77E477}" destId="{412DD379-17A8-4EBF-AAEF-6F6AFF636C61}" srcOrd="0" destOrd="0" presId="urn:microsoft.com/office/officeart/2005/8/layout/list1"/>
    <dgm:cxn modelId="{67687872-D49D-42DF-B4D5-6155C0CE9A46}" type="presOf" srcId="{82B4E7D1-34AB-410A-B495-F0368A645472}" destId="{21BD1942-7C21-487E-AA99-A8A8C6D2FA29}" srcOrd="1" destOrd="0" presId="urn:microsoft.com/office/officeart/2005/8/layout/list1"/>
    <dgm:cxn modelId="{7B7B6B18-D961-416A-926D-8756225D63CE}" type="presOf" srcId="{27708AEA-29C3-45B5-9D81-17AF27127850}" destId="{51A842E2-C589-42E8-99A0-268507D1043E}" srcOrd="0" destOrd="0" presId="urn:microsoft.com/office/officeart/2005/8/layout/list1"/>
    <dgm:cxn modelId="{FC785873-2A20-4737-A153-EC2D0F23AAEE}" srcId="{F4617F6D-13F5-4D6F-85D9-08E03B34AB7E}" destId="{27708AEA-29C3-45B5-9D81-17AF27127850}" srcOrd="1" destOrd="0" parTransId="{BF5F9F4E-C46F-4990-8F63-8D9255532377}" sibTransId="{61A07193-DEE3-4BD7-9A61-4C17274AB796}"/>
    <dgm:cxn modelId="{0BBBEE28-6600-49F3-83A3-2B737C4A3863}" type="presOf" srcId="{F4617F6D-13F5-4D6F-85D9-08E03B34AB7E}" destId="{14A27C51-4C11-4298-B472-AA6904A2B13B}" srcOrd="0" destOrd="0" presId="urn:microsoft.com/office/officeart/2005/8/layout/list1"/>
    <dgm:cxn modelId="{E385EE3A-BCF0-43EA-8037-78EB0950480F}" srcId="{F4617F6D-13F5-4D6F-85D9-08E03B34AB7E}" destId="{FE562331-6C03-496D-8FCA-45FCAE77E477}" srcOrd="0" destOrd="0" parTransId="{226DD9EB-F410-4992-96D2-1C1FE9562FB1}" sibTransId="{259F2390-BFE4-419E-9B69-6E699027BA7B}"/>
    <dgm:cxn modelId="{B7B2DA5C-D836-432C-8890-628239B79B8C}" type="presOf" srcId="{27708AEA-29C3-45B5-9D81-17AF27127850}" destId="{75A51401-948F-4A42-89B2-0D4815E78E6F}" srcOrd="1" destOrd="0" presId="urn:microsoft.com/office/officeart/2005/8/layout/list1"/>
    <dgm:cxn modelId="{EA18FF59-C665-4039-9A4A-5B789A5C4C8F}" type="presOf" srcId="{28AD457D-883E-4127-9FD1-42C619292181}" destId="{40E1C4D3-7102-4F50-B324-A80D96BA121C}" srcOrd="1" destOrd="0" presId="urn:microsoft.com/office/officeart/2005/8/layout/list1"/>
    <dgm:cxn modelId="{3379290A-85BB-442C-8A2F-AEEE6AE7A181}" type="presOf" srcId="{B01AA174-06F1-4B64-9796-E10B56E17BD2}" destId="{F382C221-5A1E-4DC7-9D26-47F6E340DE1E}" srcOrd="1" destOrd="0" presId="urn:microsoft.com/office/officeart/2005/8/layout/list1"/>
    <dgm:cxn modelId="{52090C28-205D-4F90-939C-85A6F91F72B2}" srcId="{F4617F6D-13F5-4D6F-85D9-08E03B34AB7E}" destId="{28AD457D-883E-4127-9FD1-42C619292181}" srcOrd="4" destOrd="0" parTransId="{EE34C730-CA0B-42DD-9D73-6972665A64D9}" sibTransId="{E9840FC2-A0ED-4BE8-B957-6E10750C2F6C}"/>
    <dgm:cxn modelId="{83E39627-F77D-497C-87ED-7F9E4E3DCB9B}" type="presParOf" srcId="{14A27C51-4C11-4298-B472-AA6904A2B13B}" destId="{618801A1-8C91-4964-9C52-EAFE496CB6EA}" srcOrd="0" destOrd="0" presId="urn:microsoft.com/office/officeart/2005/8/layout/list1"/>
    <dgm:cxn modelId="{5A6121E3-599C-4617-A4D8-212492A66132}" type="presParOf" srcId="{618801A1-8C91-4964-9C52-EAFE496CB6EA}" destId="{412DD379-17A8-4EBF-AAEF-6F6AFF636C61}" srcOrd="0" destOrd="0" presId="urn:microsoft.com/office/officeart/2005/8/layout/list1"/>
    <dgm:cxn modelId="{4E09B862-864E-462E-BD89-6223A826B30D}" type="presParOf" srcId="{618801A1-8C91-4964-9C52-EAFE496CB6EA}" destId="{D5950A8A-7B5D-489A-A86F-9494266ABF3C}" srcOrd="1" destOrd="0" presId="urn:microsoft.com/office/officeart/2005/8/layout/list1"/>
    <dgm:cxn modelId="{10DAC415-D1D2-42FF-801C-471DCCA09BB7}" type="presParOf" srcId="{14A27C51-4C11-4298-B472-AA6904A2B13B}" destId="{FC0DFF28-8C00-4D20-9827-8BC1F436B5F5}" srcOrd="1" destOrd="0" presId="urn:microsoft.com/office/officeart/2005/8/layout/list1"/>
    <dgm:cxn modelId="{728A6EE8-7BD8-4783-AF18-7763F073C369}" type="presParOf" srcId="{14A27C51-4C11-4298-B472-AA6904A2B13B}" destId="{3584944F-8CBE-460C-8B0D-A2E0460D75E7}" srcOrd="2" destOrd="0" presId="urn:microsoft.com/office/officeart/2005/8/layout/list1"/>
    <dgm:cxn modelId="{C48DAC70-41A9-4E7D-BC33-0AFE16432174}" type="presParOf" srcId="{14A27C51-4C11-4298-B472-AA6904A2B13B}" destId="{9EB92756-0555-45E3-948E-D009DBBC812B}" srcOrd="3" destOrd="0" presId="urn:microsoft.com/office/officeart/2005/8/layout/list1"/>
    <dgm:cxn modelId="{1714A6F3-8639-4E3B-8191-C61E2A3CA15B}" type="presParOf" srcId="{14A27C51-4C11-4298-B472-AA6904A2B13B}" destId="{08818CB5-9948-4667-A986-60246308796D}" srcOrd="4" destOrd="0" presId="urn:microsoft.com/office/officeart/2005/8/layout/list1"/>
    <dgm:cxn modelId="{0B17D777-044A-4C42-8F9E-2F5CC39609FF}" type="presParOf" srcId="{08818CB5-9948-4667-A986-60246308796D}" destId="{51A842E2-C589-42E8-99A0-268507D1043E}" srcOrd="0" destOrd="0" presId="urn:microsoft.com/office/officeart/2005/8/layout/list1"/>
    <dgm:cxn modelId="{B5411DF6-F6D3-41B9-8E0D-F1DD6BB64071}" type="presParOf" srcId="{08818CB5-9948-4667-A986-60246308796D}" destId="{75A51401-948F-4A42-89B2-0D4815E78E6F}" srcOrd="1" destOrd="0" presId="urn:microsoft.com/office/officeart/2005/8/layout/list1"/>
    <dgm:cxn modelId="{F56D7460-4FA1-4738-AC2B-002FE3F274A1}" type="presParOf" srcId="{14A27C51-4C11-4298-B472-AA6904A2B13B}" destId="{A5A5B16F-C429-448E-9DAF-C38B8675BFFC}" srcOrd="5" destOrd="0" presId="urn:microsoft.com/office/officeart/2005/8/layout/list1"/>
    <dgm:cxn modelId="{3EDE432D-8149-498D-BDCE-B38500E65FD7}" type="presParOf" srcId="{14A27C51-4C11-4298-B472-AA6904A2B13B}" destId="{58085EC9-DF3C-4BED-80FA-239E7542B425}" srcOrd="6" destOrd="0" presId="urn:microsoft.com/office/officeart/2005/8/layout/list1"/>
    <dgm:cxn modelId="{1EF74C64-F2E6-424F-B3A4-728B6405023E}" type="presParOf" srcId="{14A27C51-4C11-4298-B472-AA6904A2B13B}" destId="{002A3774-BE08-46A9-A897-42E2DC37208F}" srcOrd="7" destOrd="0" presId="urn:microsoft.com/office/officeart/2005/8/layout/list1"/>
    <dgm:cxn modelId="{DE6782AB-2395-4FDB-A101-5938EFE51ABA}" type="presParOf" srcId="{14A27C51-4C11-4298-B472-AA6904A2B13B}" destId="{E840E82B-FF6B-4D25-A221-7A9E9535E005}" srcOrd="8" destOrd="0" presId="urn:microsoft.com/office/officeart/2005/8/layout/list1"/>
    <dgm:cxn modelId="{DECB5D97-2725-4E32-9A0C-1E0BA220C5EA}" type="presParOf" srcId="{E840E82B-FF6B-4D25-A221-7A9E9535E005}" destId="{C388DE38-A66C-4B6F-A265-CBEB2B6876C6}" srcOrd="0" destOrd="0" presId="urn:microsoft.com/office/officeart/2005/8/layout/list1"/>
    <dgm:cxn modelId="{CDF275A8-9D05-4F83-B275-1F5DA87F1F05}" type="presParOf" srcId="{E840E82B-FF6B-4D25-A221-7A9E9535E005}" destId="{F382C221-5A1E-4DC7-9D26-47F6E340DE1E}" srcOrd="1" destOrd="0" presId="urn:microsoft.com/office/officeart/2005/8/layout/list1"/>
    <dgm:cxn modelId="{5C808E12-0A09-4DB4-BC50-9C6C08AF5B49}" type="presParOf" srcId="{14A27C51-4C11-4298-B472-AA6904A2B13B}" destId="{1941F4CC-CDFC-4A50-AE10-54D1C99D94A3}" srcOrd="9" destOrd="0" presId="urn:microsoft.com/office/officeart/2005/8/layout/list1"/>
    <dgm:cxn modelId="{7019FC2F-C3C2-440D-9E5A-1E46EC448552}" type="presParOf" srcId="{14A27C51-4C11-4298-B472-AA6904A2B13B}" destId="{C7C3FB63-B2CE-4FC4-B137-378CCB93B2F1}" srcOrd="10" destOrd="0" presId="urn:microsoft.com/office/officeart/2005/8/layout/list1"/>
    <dgm:cxn modelId="{4CBDE28D-B2ED-4288-94E6-1B19AEBDFCBF}" type="presParOf" srcId="{14A27C51-4C11-4298-B472-AA6904A2B13B}" destId="{652AF166-1924-40EC-AA4C-9E5BBE9A7C64}" srcOrd="11" destOrd="0" presId="urn:microsoft.com/office/officeart/2005/8/layout/list1"/>
    <dgm:cxn modelId="{325A19F7-F88C-4E44-84E3-262BB8E88A38}" type="presParOf" srcId="{14A27C51-4C11-4298-B472-AA6904A2B13B}" destId="{837CC2B0-3E5F-4CE0-BEFD-5A15E56F8DEB}" srcOrd="12" destOrd="0" presId="urn:microsoft.com/office/officeart/2005/8/layout/list1"/>
    <dgm:cxn modelId="{1DD3A32A-8030-433A-B020-4850FF7B5635}" type="presParOf" srcId="{837CC2B0-3E5F-4CE0-BEFD-5A15E56F8DEB}" destId="{16C3BC41-7B11-467D-85C3-047F37D2DA2E}" srcOrd="0" destOrd="0" presId="urn:microsoft.com/office/officeart/2005/8/layout/list1"/>
    <dgm:cxn modelId="{5DF02086-D245-41B7-85B1-8BD9B3B17EC7}" type="presParOf" srcId="{837CC2B0-3E5F-4CE0-BEFD-5A15E56F8DEB}" destId="{21BD1942-7C21-487E-AA99-A8A8C6D2FA29}" srcOrd="1" destOrd="0" presId="urn:microsoft.com/office/officeart/2005/8/layout/list1"/>
    <dgm:cxn modelId="{89F750E2-4877-4F12-A9E0-303CBD8E922F}" type="presParOf" srcId="{14A27C51-4C11-4298-B472-AA6904A2B13B}" destId="{3F9EB94B-52C8-471B-9CA7-2680FFC72FA1}" srcOrd="13" destOrd="0" presId="urn:microsoft.com/office/officeart/2005/8/layout/list1"/>
    <dgm:cxn modelId="{F341D544-E9D8-4C10-838F-51EF9D15AFD0}" type="presParOf" srcId="{14A27C51-4C11-4298-B472-AA6904A2B13B}" destId="{A903526B-5A4F-4D14-96D1-C1C8F25C33AF}" srcOrd="14" destOrd="0" presId="urn:microsoft.com/office/officeart/2005/8/layout/list1"/>
    <dgm:cxn modelId="{A5A50159-8FE1-4005-9B51-001B110E50FF}" type="presParOf" srcId="{14A27C51-4C11-4298-B472-AA6904A2B13B}" destId="{B870C437-3AEB-46B8-8BEB-8CE79A96DEF3}" srcOrd="15" destOrd="0" presId="urn:microsoft.com/office/officeart/2005/8/layout/list1"/>
    <dgm:cxn modelId="{6F79089D-A131-425A-BD3D-4FC145D32DA7}" type="presParOf" srcId="{14A27C51-4C11-4298-B472-AA6904A2B13B}" destId="{0774E164-256D-4709-B020-84C6613D0DAF}" srcOrd="16" destOrd="0" presId="urn:microsoft.com/office/officeart/2005/8/layout/list1"/>
    <dgm:cxn modelId="{12FFB5D9-542E-4355-B3C8-592C7FC3B409}" type="presParOf" srcId="{0774E164-256D-4709-B020-84C6613D0DAF}" destId="{B7632B5B-E0AF-438B-8B0F-929A7B78C284}" srcOrd="0" destOrd="0" presId="urn:microsoft.com/office/officeart/2005/8/layout/list1"/>
    <dgm:cxn modelId="{AD34040C-1215-4D78-88A5-0389DC4A9968}" type="presParOf" srcId="{0774E164-256D-4709-B020-84C6613D0DAF}" destId="{40E1C4D3-7102-4F50-B324-A80D96BA121C}" srcOrd="1" destOrd="0" presId="urn:microsoft.com/office/officeart/2005/8/layout/list1"/>
    <dgm:cxn modelId="{A2F6AD75-31E4-492B-A8AF-1E694A90BD38}" type="presParOf" srcId="{14A27C51-4C11-4298-B472-AA6904A2B13B}" destId="{99E996A6-2827-48B9-87A6-EE5F190632B2}" srcOrd="17" destOrd="0" presId="urn:microsoft.com/office/officeart/2005/8/layout/list1"/>
    <dgm:cxn modelId="{A7DAE665-8E1B-4327-AF08-779EFC0DEEE3}" type="presParOf" srcId="{14A27C51-4C11-4298-B472-AA6904A2B13B}" destId="{44F4F821-7BBD-40C7-888C-D3E6AE122E6D}"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49B6DA1-3DA8-42EB-A573-ABC0D8140EE9}" type="doc">
      <dgm:prSet loTypeId="urn:microsoft.com/office/officeart/2005/8/layout/vList2" loCatId="list" qsTypeId="urn:microsoft.com/office/officeart/2005/8/quickstyle/simple1" qsCatId="simple" csTypeId="urn:microsoft.com/office/officeart/2005/8/colors/accent5_1" csCatId="accent5" phldr="1"/>
      <dgm:spPr/>
      <dgm:t>
        <a:bodyPr/>
        <a:lstStyle/>
        <a:p>
          <a:endParaRPr lang="en-US"/>
        </a:p>
      </dgm:t>
    </dgm:pt>
    <dgm:pt modelId="{B8A72F26-0219-4367-BE94-F576F0514C83}">
      <dgm:prSet phldrT="[Κείμενο]"/>
      <dgm:spPr/>
      <dgm:t>
        <a:bodyPr/>
        <a:lstStyle/>
        <a:p>
          <a:r>
            <a:rPr lang="el-GR" dirty="0" smtClean="0"/>
            <a:t>1) Σκοπός</a:t>
          </a:r>
          <a:endParaRPr lang="en-US" dirty="0"/>
        </a:p>
      </dgm:t>
    </dgm:pt>
    <dgm:pt modelId="{C90FAFFB-4F04-473E-B63D-6F6BDDD6DB71}" type="parTrans" cxnId="{24A40837-024E-40ED-8E1C-CD9D46FB6E84}">
      <dgm:prSet/>
      <dgm:spPr/>
      <dgm:t>
        <a:bodyPr/>
        <a:lstStyle/>
        <a:p>
          <a:endParaRPr lang="en-US"/>
        </a:p>
      </dgm:t>
    </dgm:pt>
    <dgm:pt modelId="{25830E62-7BDB-4EB9-B6B9-F9DBEAC1C424}" type="sibTrans" cxnId="{24A40837-024E-40ED-8E1C-CD9D46FB6E84}">
      <dgm:prSet/>
      <dgm:spPr/>
      <dgm:t>
        <a:bodyPr/>
        <a:lstStyle/>
        <a:p>
          <a:endParaRPr lang="en-US"/>
        </a:p>
      </dgm:t>
    </dgm:pt>
    <dgm:pt modelId="{BA3517C2-D8AA-4B94-AC58-0784ABEC3466}">
      <dgm:prSet/>
      <dgm:spPr/>
      <dgm:t>
        <a:bodyPr/>
        <a:lstStyle/>
        <a:p>
          <a:r>
            <a:rPr lang="el-GR" dirty="0" smtClean="0"/>
            <a:t>2) Συνεισφορά</a:t>
          </a:r>
          <a:endParaRPr lang="en-US" dirty="0"/>
        </a:p>
      </dgm:t>
    </dgm:pt>
    <dgm:pt modelId="{7B09C778-67CB-45ED-8B4E-C3C2320656D0}" type="parTrans" cxnId="{533FEE73-64F0-4DDC-88D7-B6F39E3C555A}">
      <dgm:prSet/>
      <dgm:spPr/>
      <dgm:t>
        <a:bodyPr/>
        <a:lstStyle/>
        <a:p>
          <a:endParaRPr lang="en-US"/>
        </a:p>
      </dgm:t>
    </dgm:pt>
    <dgm:pt modelId="{0A57924D-8BED-4B1B-9CD6-C3826FC89970}" type="sibTrans" cxnId="{533FEE73-64F0-4DDC-88D7-B6F39E3C555A}">
      <dgm:prSet/>
      <dgm:spPr/>
      <dgm:t>
        <a:bodyPr/>
        <a:lstStyle/>
        <a:p>
          <a:endParaRPr lang="en-US"/>
        </a:p>
      </dgm:t>
    </dgm:pt>
    <dgm:pt modelId="{23B30199-3529-4FDF-B6ED-6BF574E4764E}">
      <dgm:prSet/>
      <dgm:spPr/>
      <dgm:t>
        <a:bodyPr/>
        <a:lstStyle/>
        <a:p>
          <a:r>
            <a:rPr lang="el-GR" dirty="0" smtClean="0"/>
            <a:t>3) Ερευνητικά ερωτήματα</a:t>
          </a:r>
          <a:endParaRPr lang="en-US" dirty="0"/>
        </a:p>
      </dgm:t>
    </dgm:pt>
    <dgm:pt modelId="{1AD446D4-029A-49B0-9A3F-340450203DAF}" type="parTrans" cxnId="{0295D3C3-E0D3-412F-89EB-954A3B1BFBD2}">
      <dgm:prSet/>
      <dgm:spPr/>
      <dgm:t>
        <a:bodyPr/>
        <a:lstStyle/>
        <a:p>
          <a:endParaRPr lang="en-US"/>
        </a:p>
      </dgm:t>
    </dgm:pt>
    <dgm:pt modelId="{D5460C13-B34A-401C-8716-4BCA9B93FC52}" type="sibTrans" cxnId="{0295D3C3-E0D3-412F-89EB-954A3B1BFBD2}">
      <dgm:prSet/>
      <dgm:spPr/>
      <dgm:t>
        <a:bodyPr/>
        <a:lstStyle/>
        <a:p>
          <a:endParaRPr lang="en-US"/>
        </a:p>
      </dgm:t>
    </dgm:pt>
    <dgm:pt modelId="{8C7AB899-BB9B-48C3-9925-27B1317A66D6}">
      <dgm:prSet>
        <dgm:style>
          <a:lnRef idx="1">
            <a:schemeClr val="accent5"/>
          </a:lnRef>
          <a:fillRef idx="2">
            <a:schemeClr val="accent5"/>
          </a:fillRef>
          <a:effectRef idx="1">
            <a:schemeClr val="accent5"/>
          </a:effectRef>
          <a:fontRef idx="minor">
            <a:schemeClr val="dk1"/>
          </a:fontRef>
        </dgm:style>
      </dgm:prSet>
      <dgm:spPr/>
      <dgm:t>
        <a:bodyPr/>
        <a:lstStyle/>
        <a:p>
          <a:r>
            <a:rPr lang="el-GR" dirty="0" smtClean="0"/>
            <a:t>4) Δομή παρουσίασης</a:t>
          </a:r>
          <a:endParaRPr lang="en-US" dirty="0"/>
        </a:p>
      </dgm:t>
    </dgm:pt>
    <dgm:pt modelId="{799730AC-C72D-4837-BB10-4B910A246EFE}" type="parTrans" cxnId="{A78F1EE5-C885-48B1-A273-FCF08D54DF8F}">
      <dgm:prSet/>
      <dgm:spPr/>
      <dgm:t>
        <a:bodyPr/>
        <a:lstStyle/>
        <a:p>
          <a:endParaRPr lang="en-US"/>
        </a:p>
      </dgm:t>
    </dgm:pt>
    <dgm:pt modelId="{E0DB208F-7D7F-4DB2-ADEC-42820BB85B2C}" type="sibTrans" cxnId="{A78F1EE5-C885-48B1-A273-FCF08D54DF8F}">
      <dgm:prSet/>
      <dgm:spPr/>
      <dgm:t>
        <a:bodyPr/>
        <a:lstStyle/>
        <a:p>
          <a:endParaRPr lang="en-US"/>
        </a:p>
      </dgm:t>
    </dgm:pt>
    <dgm:pt modelId="{48FFB298-D53C-4E71-9823-9F55E48029C3}">
      <dgm:prSet/>
      <dgm:spPr/>
      <dgm:t>
        <a:bodyPr/>
        <a:lstStyle/>
        <a:p>
          <a:r>
            <a:rPr lang="el-GR" dirty="0" smtClean="0"/>
            <a:t>5) Μεθοδολογία</a:t>
          </a:r>
          <a:endParaRPr lang="en-US" dirty="0"/>
        </a:p>
      </dgm:t>
    </dgm:pt>
    <dgm:pt modelId="{C6C6D6AE-AF8C-4865-88A0-BC6B74F10774}" type="parTrans" cxnId="{8C364E4A-FABF-485D-A4FA-F498EAB4F1F8}">
      <dgm:prSet/>
      <dgm:spPr/>
      <dgm:t>
        <a:bodyPr/>
        <a:lstStyle/>
        <a:p>
          <a:endParaRPr lang="en-US"/>
        </a:p>
      </dgm:t>
    </dgm:pt>
    <dgm:pt modelId="{21A69631-0794-4D60-A7DF-020941C4FA2A}" type="sibTrans" cxnId="{8C364E4A-FABF-485D-A4FA-F498EAB4F1F8}">
      <dgm:prSet/>
      <dgm:spPr/>
      <dgm:t>
        <a:bodyPr/>
        <a:lstStyle/>
        <a:p>
          <a:endParaRPr lang="en-US"/>
        </a:p>
      </dgm:t>
    </dgm:pt>
    <dgm:pt modelId="{D6754CDD-AC9D-464D-AC9F-044B76D117B5}">
      <dgm:prSet/>
      <dgm:spPr/>
      <dgm:t>
        <a:bodyPr/>
        <a:lstStyle/>
        <a:p>
          <a:r>
            <a:rPr lang="el-GR" dirty="0" smtClean="0"/>
            <a:t>6) Θεωρητικό πλαίσιο</a:t>
          </a:r>
          <a:endParaRPr lang="en-US" dirty="0"/>
        </a:p>
      </dgm:t>
    </dgm:pt>
    <dgm:pt modelId="{06912397-FFFD-491F-87F8-E1810D2FA1A4}" type="parTrans" cxnId="{184CA294-BB6F-4422-A6A7-A948E50C9073}">
      <dgm:prSet/>
      <dgm:spPr/>
      <dgm:t>
        <a:bodyPr/>
        <a:lstStyle/>
        <a:p>
          <a:endParaRPr lang="en-US"/>
        </a:p>
      </dgm:t>
    </dgm:pt>
    <dgm:pt modelId="{33B78373-0BDC-4578-B32D-F63EDA5CEE2F}" type="sibTrans" cxnId="{184CA294-BB6F-4422-A6A7-A948E50C9073}">
      <dgm:prSet/>
      <dgm:spPr/>
      <dgm:t>
        <a:bodyPr/>
        <a:lstStyle/>
        <a:p>
          <a:endParaRPr lang="en-US"/>
        </a:p>
      </dgm:t>
    </dgm:pt>
    <dgm:pt modelId="{D01A8BFB-F998-42CC-B942-4712CD6FCCEE}">
      <dgm:prSet/>
      <dgm:spPr/>
      <dgm:t>
        <a:bodyPr/>
        <a:lstStyle/>
        <a:p>
          <a:r>
            <a:rPr lang="el-GR" dirty="0" smtClean="0"/>
            <a:t>Η εξ Αποστάσεως Εκπαίδευση</a:t>
          </a:r>
          <a:endParaRPr lang="en-US" dirty="0"/>
        </a:p>
      </dgm:t>
    </dgm:pt>
    <dgm:pt modelId="{D24E6AAE-1CE9-42DA-B013-EA9477D31A59}" type="parTrans" cxnId="{87699D15-0907-4C50-83DE-4EF85F31D451}">
      <dgm:prSet/>
      <dgm:spPr/>
      <dgm:t>
        <a:bodyPr/>
        <a:lstStyle/>
        <a:p>
          <a:endParaRPr lang="en-US"/>
        </a:p>
      </dgm:t>
    </dgm:pt>
    <dgm:pt modelId="{44CB25D4-CA71-4C50-83C3-26DB17A7B736}" type="sibTrans" cxnId="{87699D15-0907-4C50-83DE-4EF85F31D451}">
      <dgm:prSet/>
      <dgm:spPr/>
      <dgm:t>
        <a:bodyPr/>
        <a:lstStyle/>
        <a:p>
          <a:endParaRPr lang="en-US"/>
        </a:p>
      </dgm:t>
    </dgm:pt>
    <dgm:pt modelId="{0BBA5598-3E93-442B-A9E6-585A414F4651}">
      <dgm:prSet/>
      <dgm:spPr/>
      <dgm:t>
        <a:bodyPr/>
        <a:lstStyle/>
        <a:p>
          <a:r>
            <a:rPr lang="el-GR" dirty="0" smtClean="0"/>
            <a:t>Η αφήγηση</a:t>
          </a:r>
          <a:endParaRPr lang="en-US" dirty="0"/>
        </a:p>
      </dgm:t>
    </dgm:pt>
    <dgm:pt modelId="{3AF61017-939B-4F4E-A88D-2C5E106DA875}" type="parTrans" cxnId="{0CF4E0C1-8D12-4E0B-B5E5-04FBC45B37A0}">
      <dgm:prSet/>
      <dgm:spPr/>
      <dgm:t>
        <a:bodyPr/>
        <a:lstStyle/>
        <a:p>
          <a:endParaRPr lang="en-US"/>
        </a:p>
      </dgm:t>
    </dgm:pt>
    <dgm:pt modelId="{4E0E55F5-898F-423D-99F7-D6E291653730}" type="sibTrans" cxnId="{0CF4E0C1-8D12-4E0B-B5E5-04FBC45B37A0}">
      <dgm:prSet/>
      <dgm:spPr/>
      <dgm:t>
        <a:bodyPr/>
        <a:lstStyle/>
        <a:p>
          <a:endParaRPr lang="en-US"/>
        </a:p>
      </dgm:t>
    </dgm:pt>
    <dgm:pt modelId="{56B7133C-5412-429A-AAE1-DB7ADC93BC87}">
      <dgm:prSet/>
      <dgm:spPr/>
      <dgm:t>
        <a:bodyPr/>
        <a:lstStyle/>
        <a:p>
          <a:r>
            <a:rPr lang="el-GR" dirty="0" smtClean="0"/>
            <a:t>Η ψηφιακή αφήγηση Ι και ΙΙ</a:t>
          </a:r>
          <a:endParaRPr lang="en-US" dirty="0"/>
        </a:p>
      </dgm:t>
    </dgm:pt>
    <dgm:pt modelId="{6071BBC3-EBC6-480A-997F-F6C3C42E7C31}" type="parTrans" cxnId="{B6980146-51DE-426F-B4EA-8DD2FA9404C0}">
      <dgm:prSet/>
      <dgm:spPr/>
      <dgm:t>
        <a:bodyPr/>
        <a:lstStyle/>
        <a:p>
          <a:endParaRPr lang="en-US"/>
        </a:p>
      </dgm:t>
    </dgm:pt>
    <dgm:pt modelId="{428AEC4A-CB87-405A-9E67-8E4068898456}" type="sibTrans" cxnId="{B6980146-51DE-426F-B4EA-8DD2FA9404C0}">
      <dgm:prSet/>
      <dgm:spPr/>
      <dgm:t>
        <a:bodyPr/>
        <a:lstStyle/>
        <a:p>
          <a:endParaRPr lang="en-US"/>
        </a:p>
      </dgm:t>
    </dgm:pt>
    <dgm:pt modelId="{20A33583-C312-4180-B1A4-27F3069D3FA7}">
      <dgm:prSet/>
      <dgm:spPr/>
      <dgm:t>
        <a:bodyPr/>
        <a:lstStyle/>
        <a:p>
          <a:r>
            <a:rPr lang="el-GR" dirty="0" smtClean="0"/>
            <a:t>Στοιχεία παιδαγωγικού σχεδιασμού</a:t>
          </a:r>
          <a:endParaRPr lang="en-US" dirty="0"/>
        </a:p>
      </dgm:t>
    </dgm:pt>
    <dgm:pt modelId="{39CEAE0A-162F-47C8-B689-33BC32AEEDDA}" type="parTrans" cxnId="{497D6376-6D2C-431A-B4CE-83FA95B93A12}">
      <dgm:prSet/>
      <dgm:spPr/>
      <dgm:t>
        <a:bodyPr/>
        <a:lstStyle/>
        <a:p>
          <a:endParaRPr lang="en-US"/>
        </a:p>
      </dgm:t>
    </dgm:pt>
    <dgm:pt modelId="{0FBA23BE-B1F9-4B69-8BC5-6018BEC6ED53}" type="sibTrans" cxnId="{497D6376-6D2C-431A-B4CE-83FA95B93A12}">
      <dgm:prSet/>
      <dgm:spPr/>
      <dgm:t>
        <a:bodyPr/>
        <a:lstStyle/>
        <a:p>
          <a:endParaRPr lang="en-US"/>
        </a:p>
      </dgm:t>
    </dgm:pt>
    <dgm:pt modelId="{1CB0FABA-A349-424E-96AF-9B7B9C4368E5}" type="pres">
      <dgm:prSet presAssocID="{749B6DA1-3DA8-42EB-A573-ABC0D8140EE9}" presName="linear" presStyleCnt="0">
        <dgm:presLayoutVars>
          <dgm:animLvl val="lvl"/>
          <dgm:resizeHandles val="exact"/>
        </dgm:presLayoutVars>
      </dgm:prSet>
      <dgm:spPr/>
      <dgm:t>
        <a:bodyPr/>
        <a:lstStyle/>
        <a:p>
          <a:endParaRPr lang="en-US"/>
        </a:p>
      </dgm:t>
    </dgm:pt>
    <dgm:pt modelId="{B71C1346-7F0A-4B96-AE4E-A11DBF52D59D}" type="pres">
      <dgm:prSet presAssocID="{B8A72F26-0219-4367-BE94-F576F0514C83}" presName="parentText" presStyleLbl="node1" presStyleIdx="0" presStyleCnt="6" custLinFactNeighborX="2273">
        <dgm:presLayoutVars>
          <dgm:chMax val="0"/>
          <dgm:bulletEnabled val="1"/>
        </dgm:presLayoutVars>
      </dgm:prSet>
      <dgm:spPr/>
      <dgm:t>
        <a:bodyPr/>
        <a:lstStyle/>
        <a:p>
          <a:endParaRPr lang="en-US"/>
        </a:p>
      </dgm:t>
    </dgm:pt>
    <dgm:pt modelId="{7D0BA339-96E9-40C9-82D2-D17541587AB1}" type="pres">
      <dgm:prSet presAssocID="{25830E62-7BDB-4EB9-B6B9-F9DBEAC1C424}" presName="spacer" presStyleCnt="0"/>
      <dgm:spPr/>
    </dgm:pt>
    <dgm:pt modelId="{0DE5DB9A-2414-44FD-B4C8-E39C6AB0916E}" type="pres">
      <dgm:prSet presAssocID="{BA3517C2-D8AA-4B94-AC58-0784ABEC3466}" presName="parentText" presStyleLbl="node1" presStyleIdx="1" presStyleCnt="6">
        <dgm:presLayoutVars>
          <dgm:chMax val="0"/>
          <dgm:bulletEnabled val="1"/>
        </dgm:presLayoutVars>
      </dgm:prSet>
      <dgm:spPr/>
      <dgm:t>
        <a:bodyPr/>
        <a:lstStyle/>
        <a:p>
          <a:endParaRPr lang="en-US"/>
        </a:p>
      </dgm:t>
    </dgm:pt>
    <dgm:pt modelId="{7F441173-EF95-4272-9D24-C716AC071F36}" type="pres">
      <dgm:prSet presAssocID="{0A57924D-8BED-4B1B-9CD6-C3826FC89970}" presName="spacer" presStyleCnt="0"/>
      <dgm:spPr/>
    </dgm:pt>
    <dgm:pt modelId="{F4370C5F-8556-40BF-8046-30499F1344F3}" type="pres">
      <dgm:prSet presAssocID="{23B30199-3529-4FDF-B6ED-6BF574E4764E}" presName="parentText" presStyleLbl="node1" presStyleIdx="2" presStyleCnt="6">
        <dgm:presLayoutVars>
          <dgm:chMax val="0"/>
          <dgm:bulletEnabled val="1"/>
        </dgm:presLayoutVars>
      </dgm:prSet>
      <dgm:spPr/>
      <dgm:t>
        <a:bodyPr/>
        <a:lstStyle/>
        <a:p>
          <a:endParaRPr lang="en-US"/>
        </a:p>
      </dgm:t>
    </dgm:pt>
    <dgm:pt modelId="{EBB82841-283F-4241-9180-10B9600D66B5}" type="pres">
      <dgm:prSet presAssocID="{D5460C13-B34A-401C-8716-4BCA9B93FC52}" presName="spacer" presStyleCnt="0"/>
      <dgm:spPr/>
    </dgm:pt>
    <dgm:pt modelId="{EB23C621-7368-4977-82E0-27213440A0FC}" type="pres">
      <dgm:prSet presAssocID="{8C7AB899-BB9B-48C3-9925-27B1317A66D6}" presName="parentText" presStyleLbl="node1" presStyleIdx="3" presStyleCnt="6">
        <dgm:presLayoutVars>
          <dgm:chMax val="0"/>
          <dgm:bulletEnabled val="1"/>
        </dgm:presLayoutVars>
      </dgm:prSet>
      <dgm:spPr/>
      <dgm:t>
        <a:bodyPr/>
        <a:lstStyle/>
        <a:p>
          <a:endParaRPr lang="en-US"/>
        </a:p>
      </dgm:t>
    </dgm:pt>
    <dgm:pt modelId="{D8FA71C7-320A-40B2-B044-78E84A88F8AF}" type="pres">
      <dgm:prSet presAssocID="{E0DB208F-7D7F-4DB2-ADEC-42820BB85B2C}" presName="spacer" presStyleCnt="0"/>
      <dgm:spPr/>
    </dgm:pt>
    <dgm:pt modelId="{D3E64C49-CF6C-4C8C-844C-4AB780EA47C3}" type="pres">
      <dgm:prSet presAssocID="{48FFB298-D53C-4E71-9823-9F55E48029C3}" presName="parentText" presStyleLbl="node1" presStyleIdx="4" presStyleCnt="6">
        <dgm:presLayoutVars>
          <dgm:chMax val="0"/>
          <dgm:bulletEnabled val="1"/>
        </dgm:presLayoutVars>
      </dgm:prSet>
      <dgm:spPr/>
      <dgm:t>
        <a:bodyPr/>
        <a:lstStyle/>
        <a:p>
          <a:endParaRPr lang="en-US"/>
        </a:p>
      </dgm:t>
    </dgm:pt>
    <dgm:pt modelId="{5C7013C3-F3AB-4579-A5B8-762C4A6BAE6D}" type="pres">
      <dgm:prSet presAssocID="{21A69631-0794-4D60-A7DF-020941C4FA2A}" presName="spacer" presStyleCnt="0"/>
      <dgm:spPr/>
    </dgm:pt>
    <dgm:pt modelId="{AB51F28B-2B24-44CA-AE9E-C77A1B96A867}" type="pres">
      <dgm:prSet presAssocID="{D6754CDD-AC9D-464D-AC9F-044B76D117B5}" presName="parentText" presStyleLbl="node1" presStyleIdx="5" presStyleCnt="6">
        <dgm:presLayoutVars>
          <dgm:chMax val="0"/>
          <dgm:bulletEnabled val="1"/>
        </dgm:presLayoutVars>
      </dgm:prSet>
      <dgm:spPr/>
      <dgm:t>
        <a:bodyPr/>
        <a:lstStyle/>
        <a:p>
          <a:endParaRPr lang="en-US"/>
        </a:p>
      </dgm:t>
    </dgm:pt>
    <dgm:pt modelId="{1A556CB1-5514-45A2-8D9D-E1AC85827C25}" type="pres">
      <dgm:prSet presAssocID="{D6754CDD-AC9D-464D-AC9F-044B76D117B5}" presName="childText" presStyleLbl="revTx" presStyleIdx="0" presStyleCnt="1">
        <dgm:presLayoutVars>
          <dgm:bulletEnabled val="1"/>
        </dgm:presLayoutVars>
      </dgm:prSet>
      <dgm:spPr/>
      <dgm:t>
        <a:bodyPr/>
        <a:lstStyle/>
        <a:p>
          <a:endParaRPr lang="en-US"/>
        </a:p>
      </dgm:t>
    </dgm:pt>
  </dgm:ptLst>
  <dgm:cxnLst>
    <dgm:cxn modelId="{533FEE73-64F0-4DDC-88D7-B6F39E3C555A}" srcId="{749B6DA1-3DA8-42EB-A573-ABC0D8140EE9}" destId="{BA3517C2-D8AA-4B94-AC58-0784ABEC3466}" srcOrd="1" destOrd="0" parTransId="{7B09C778-67CB-45ED-8B4E-C3C2320656D0}" sibTransId="{0A57924D-8BED-4B1B-9CD6-C3826FC89970}"/>
    <dgm:cxn modelId="{8C364E4A-FABF-485D-A4FA-F498EAB4F1F8}" srcId="{749B6DA1-3DA8-42EB-A573-ABC0D8140EE9}" destId="{48FFB298-D53C-4E71-9823-9F55E48029C3}" srcOrd="4" destOrd="0" parTransId="{C6C6D6AE-AF8C-4865-88A0-BC6B74F10774}" sibTransId="{21A69631-0794-4D60-A7DF-020941C4FA2A}"/>
    <dgm:cxn modelId="{A78F1EE5-C885-48B1-A273-FCF08D54DF8F}" srcId="{749B6DA1-3DA8-42EB-A573-ABC0D8140EE9}" destId="{8C7AB899-BB9B-48C3-9925-27B1317A66D6}" srcOrd="3" destOrd="0" parTransId="{799730AC-C72D-4837-BB10-4B910A246EFE}" sibTransId="{E0DB208F-7D7F-4DB2-ADEC-42820BB85B2C}"/>
    <dgm:cxn modelId="{497D6376-6D2C-431A-B4CE-83FA95B93A12}" srcId="{D6754CDD-AC9D-464D-AC9F-044B76D117B5}" destId="{20A33583-C312-4180-B1A4-27F3069D3FA7}" srcOrd="3" destOrd="0" parTransId="{39CEAE0A-162F-47C8-B689-33BC32AEEDDA}" sibTransId="{0FBA23BE-B1F9-4B69-8BC5-6018BEC6ED53}"/>
    <dgm:cxn modelId="{0295D3C3-E0D3-412F-89EB-954A3B1BFBD2}" srcId="{749B6DA1-3DA8-42EB-A573-ABC0D8140EE9}" destId="{23B30199-3529-4FDF-B6ED-6BF574E4764E}" srcOrd="2" destOrd="0" parTransId="{1AD446D4-029A-49B0-9A3F-340450203DAF}" sibTransId="{D5460C13-B34A-401C-8716-4BCA9B93FC52}"/>
    <dgm:cxn modelId="{C30CA9E6-6B7C-4EA3-8A2F-CC2A4AC324CB}" type="presOf" srcId="{56B7133C-5412-429A-AAE1-DB7ADC93BC87}" destId="{1A556CB1-5514-45A2-8D9D-E1AC85827C25}" srcOrd="0" destOrd="2" presId="urn:microsoft.com/office/officeart/2005/8/layout/vList2"/>
    <dgm:cxn modelId="{85C9FD5F-BE0F-4234-9871-C32B928C3EAA}" type="presOf" srcId="{8C7AB899-BB9B-48C3-9925-27B1317A66D6}" destId="{EB23C621-7368-4977-82E0-27213440A0FC}" srcOrd="0" destOrd="0" presId="urn:microsoft.com/office/officeart/2005/8/layout/vList2"/>
    <dgm:cxn modelId="{AB32F0F7-CBFA-46DA-9FB5-EDB74982F1E1}" type="presOf" srcId="{D6754CDD-AC9D-464D-AC9F-044B76D117B5}" destId="{AB51F28B-2B24-44CA-AE9E-C77A1B96A867}" srcOrd="0" destOrd="0" presId="urn:microsoft.com/office/officeart/2005/8/layout/vList2"/>
    <dgm:cxn modelId="{24A40837-024E-40ED-8E1C-CD9D46FB6E84}" srcId="{749B6DA1-3DA8-42EB-A573-ABC0D8140EE9}" destId="{B8A72F26-0219-4367-BE94-F576F0514C83}" srcOrd="0" destOrd="0" parTransId="{C90FAFFB-4F04-473E-B63D-6F6BDDD6DB71}" sibTransId="{25830E62-7BDB-4EB9-B6B9-F9DBEAC1C424}"/>
    <dgm:cxn modelId="{A2EAB83D-2018-40BF-B800-C52DB0EE9A14}" type="presOf" srcId="{0BBA5598-3E93-442B-A9E6-585A414F4651}" destId="{1A556CB1-5514-45A2-8D9D-E1AC85827C25}" srcOrd="0" destOrd="1" presId="urn:microsoft.com/office/officeart/2005/8/layout/vList2"/>
    <dgm:cxn modelId="{184CA294-BB6F-4422-A6A7-A948E50C9073}" srcId="{749B6DA1-3DA8-42EB-A573-ABC0D8140EE9}" destId="{D6754CDD-AC9D-464D-AC9F-044B76D117B5}" srcOrd="5" destOrd="0" parTransId="{06912397-FFFD-491F-87F8-E1810D2FA1A4}" sibTransId="{33B78373-0BDC-4578-B32D-F63EDA5CEE2F}"/>
    <dgm:cxn modelId="{46B74F08-C68B-4F50-A922-9E216F10AAF5}" type="presOf" srcId="{20A33583-C312-4180-B1A4-27F3069D3FA7}" destId="{1A556CB1-5514-45A2-8D9D-E1AC85827C25}" srcOrd="0" destOrd="3" presId="urn:microsoft.com/office/officeart/2005/8/layout/vList2"/>
    <dgm:cxn modelId="{EC09F9DF-340A-4E9D-AE99-1C8342E47D79}" type="presOf" srcId="{B8A72F26-0219-4367-BE94-F576F0514C83}" destId="{B71C1346-7F0A-4B96-AE4E-A11DBF52D59D}" srcOrd="0" destOrd="0" presId="urn:microsoft.com/office/officeart/2005/8/layout/vList2"/>
    <dgm:cxn modelId="{0CF4E0C1-8D12-4E0B-B5E5-04FBC45B37A0}" srcId="{D6754CDD-AC9D-464D-AC9F-044B76D117B5}" destId="{0BBA5598-3E93-442B-A9E6-585A414F4651}" srcOrd="1" destOrd="0" parTransId="{3AF61017-939B-4F4E-A88D-2C5E106DA875}" sibTransId="{4E0E55F5-898F-423D-99F7-D6E291653730}"/>
    <dgm:cxn modelId="{C410A089-A899-4298-BEE8-8C731C5583F4}" type="presOf" srcId="{23B30199-3529-4FDF-B6ED-6BF574E4764E}" destId="{F4370C5F-8556-40BF-8046-30499F1344F3}" srcOrd="0" destOrd="0" presId="urn:microsoft.com/office/officeart/2005/8/layout/vList2"/>
    <dgm:cxn modelId="{4E4FE03B-AD81-4C3C-B115-96F8F4DABFA3}" type="presOf" srcId="{48FFB298-D53C-4E71-9823-9F55E48029C3}" destId="{D3E64C49-CF6C-4C8C-844C-4AB780EA47C3}" srcOrd="0" destOrd="0" presId="urn:microsoft.com/office/officeart/2005/8/layout/vList2"/>
    <dgm:cxn modelId="{87699D15-0907-4C50-83DE-4EF85F31D451}" srcId="{D6754CDD-AC9D-464D-AC9F-044B76D117B5}" destId="{D01A8BFB-F998-42CC-B942-4712CD6FCCEE}" srcOrd="0" destOrd="0" parTransId="{D24E6AAE-1CE9-42DA-B013-EA9477D31A59}" sibTransId="{44CB25D4-CA71-4C50-83C3-26DB17A7B736}"/>
    <dgm:cxn modelId="{B6980146-51DE-426F-B4EA-8DD2FA9404C0}" srcId="{D6754CDD-AC9D-464D-AC9F-044B76D117B5}" destId="{56B7133C-5412-429A-AAE1-DB7ADC93BC87}" srcOrd="2" destOrd="0" parTransId="{6071BBC3-EBC6-480A-997F-F6C3C42E7C31}" sibTransId="{428AEC4A-CB87-405A-9E67-8E4068898456}"/>
    <dgm:cxn modelId="{C1AFD6C0-903E-4C28-80A9-2672C3D83A46}" type="presOf" srcId="{749B6DA1-3DA8-42EB-A573-ABC0D8140EE9}" destId="{1CB0FABA-A349-424E-96AF-9B7B9C4368E5}" srcOrd="0" destOrd="0" presId="urn:microsoft.com/office/officeart/2005/8/layout/vList2"/>
    <dgm:cxn modelId="{5790A769-5DCF-4CED-BAC7-7205B59F6FF3}" type="presOf" srcId="{BA3517C2-D8AA-4B94-AC58-0784ABEC3466}" destId="{0DE5DB9A-2414-44FD-B4C8-E39C6AB0916E}" srcOrd="0" destOrd="0" presId="urn:microsoft.com/office/officeart/2005/8/layout/vList2"/>
    <dgm:cxn modelId="{61057D65-1B2C-46A4-9CFD-DCC72B048E54}" type="presOf" srcId="{D01A8BFB-F998-42CC-B942-4712CD6FCCEE}" destId="{1A556CB1-5514-45A2-8D9D-E1AC85827C25}" srcOrd="0" destOrd="0" presId="urn:microsoft.com/office/officeart/2005/8/layout/vList2"/>
    <dgm:cxn modelId="{EC3AEC98-EAEE-4F01-92F9-DB2F3F853DFD}" type="presParOf" srcId="{1CB0FABA-A349-424E-96AF-9B7B9C4368E5}" destId="{B71C1346-7F0A-4B96-AE4E-A11DBF52D59D}" srcOrd="0" destOrd="0" presId="urn:microsoft.com/office/officeart/2005/8/layout/vList2"/>
    <dgm:cxn modelId="{64950E5D-5EC2-4DB1-80D4-74AC80D31656}" type="presParOf" srcId="{1CB0FABA-A349-424E-96AF-9B7B9C4368E5}" destId="{7D0BA339-96E9-40C9-82D2-D17541587AB1}" srcOrd="1" destOrd="0" presId="urn:microsoft.com/office/officeart/2005/8/layout/vList2"/>
    <dgm:cxn modelId="{08A1CC42-352A-4264-A347-6678F0076F6A}" type="presParOf" srcId="{1CB0FABA-A349-424E-96AF-9B7B9C4368E5}" destId="{0DE5DB9A-2414-44FD-B4C8-E39C6AB0916E}" srcOrd="2" destOrd="0" presId="urn:microsoft.com/office/officeart/2005/8/layout/vList2"/>
    <dgm:cxn modelId="{D92B657D-7FFB-4736-B9AD-01E4CA4B570C}" type="presParOf" srcId="{1CB0FABA-A349-424E-96AF-9B7B9C4368E5}" destId="{7F441173-EF95-4272-9D24-C716AC071F36}" srcOrd="3" destOrd="0" presId="urn:microsoft.com/office/officeart/2005/8/layout/vList2"/>
    <dgm:cxn modelId="{AA1A9DFC-D620-4E30-9C62-92A6AAAC02C5}" type="presParOf" srcId="{1CB0FABA-A349-424E-96AF-9B7B9C4368E5}" destId="{F4370C5F-8556-40BF-8046-30499F1344F3}" srcOrd="4" destOrd="0" presId="urn:microsoft.com/office/officeart/2005/8/layout/vList2"/>
    <dgm:cxn modelId="{747B27A7-A68F-44BA-A6CF-190FB6E68337}" type="presParOf" srcId="{1CB0FABA-A349-424E-96AF-9B7B9C4368E5}" destId="{EBB82841-283F-4241-9180-10B9600D66B5}" srcOrd="5" destOrd="0" presId="urn:microsoft.com/office/officeart/2005/8/layout/vList2"/>
    <dgm:cxn modelId="{91EB3202-679C-4BD1-AA47-57AECE8C12BA}" type="presParOf" srcId="{1CB0FABA-A349-424E-96AF-9B7B9C4368E5}" destId="{EB23C621-7368-4977-82E0-27213440A0FC}" srcOrd="6" destOrd="0" presId="urn:microsoft.com/office/officeart/2005/8/layout/vList2"/>
    <dgm:cxn modelId="{11F1DF04-F61A-450D-A470-65E6E1F0DE15}" type="presParOf" srcId="{1CB0FABA-A349-424E-96AF-9B7B9C4368E5}" destId="{D8FA71C7-320A-40B2-B044-78E84A88F8AF}" srcOrd="7" destOrd="0" presId="urn:microsoft.com/office/officeart/2005/8/layout/vList2"/>
    <dgm:cxn modelId="{A5FC8CF8-D5AB-4025-A295-6482FFD33BCB}" type="presParOf" srcId="{1CB0FABA-A349-424E-96AF-9B7B9C4368E5}" destId="{D3E64C49-CF6C-4C8C-844C-4AB780EA47C3}" srcOrd="8" destOrd="0" presId="urn:microsoft.com/office/officeart/2005/8/layout/vList2"/>
    <dgm:cxn modelId="{77B43F6C-3498-42A1-9C9C-8B10E852F61D}" type="presParOf" srcId="{1CB0FABA-A349-424E-96AF-9B7B9C4368E5}" destId="{5C7013C3-F3AB-4579-A5B8-762C4A6BAE6D}" srcOrd="9" destOrd="0" presId="urn:microsoft.com/office/officeart/2005/8/layout/vList2"/>
    <dgm:cxn modelId="{BC27B10A-6330-4572-B7EB-B32667692D00}" type="presParOf" srcId="{1CB0FABA-A349-424E-96AF-9B7B9C4368E5}" destId="{AB51F28B-2B24-44CA-AE9E-C77A1B96A867}" srcOrd="10" destOrd="0" presId="urn:microsoft.com/office/officeart/2005/8/layout/vList2"/>
    <dgm:cxn modelId="{20DA9DA5-6155-43F1-AD0A-BBC98F7F7441}" type="presParOf" srcId="{1CB0FABA-A349-424E-96AF-9B7B9C4368E5}" destId="{1A556CB1-5514-45A2-8D9D-E1AC85827C25}" srcOrd="1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A98BCC1-B029-45F0-AA97-FF02ADB5058D}" type="doc">
      <dgm:prSet loTypeId="urn:microsoft.com/office/officeart/2005/8/layout/vList2" loCatId="list" qsTypeId="urn:microsoft.com/office/officeart/2005/8/quickstyle/simple1" qsCatId="simple" csTypeId="urn:microsoft.com/office/officeart/2005/8/colors/accent5_1" csCatId="accent5" phldr="1"/>
      <dgm:spPr/>
      <dgm:t>
        <a:bodyPr/>
        <a:lstStyle/>
        <a:p>
          <a:endParaRPr lang="en-US"/>
        </a:p>
      </dgm:t>
    </dgm:pt>
    <dgm:pt modelId="{BC899A7A-51BC-4D13-AEC7-B49E4CD57D5D}">
      <dgm:prSet phldrT="[Κείμενο]" custT="1"/>
      <dgm:spPr/>
      <dgm:t>
        <a:bodyPr/>
        <a:lstStyle/>
        <a:p>
          <a:r>
            <a:rPr lang="el-GR" sz="1900" dirty="0" smtClean="0"/>
            <a:t>7) Παρουσίαση ευρημάτων</a:t>
          </a:r>
          <a:endParaRPr lang="en-US" sz="1900" dirty="0"/>
        </a:p>
      </dgm:t>
    </dgm:pt>
    <dgm:pt modelId="{27086F60-6B5C-4E8D-970A-D1340201668F}" type="parTrans" cxnId="{FE05C843-F37C-46E1-A364-0158A284E6ED}">
      <dgm:prSet/>
      <dgm:spPr/>
      <dgm:t>
        <a:bodyPr/>
        <a:lstStyle/>
        <a:p>
          <a:endParaRPr lang="en-US"/>
        </a:p>
      </dgm:t>
    </dgm:pt>
    <dgm:pt modelId="{EAA3C3C0-5718-40DD-B9CA-5CC723668D03}" type="sibTrans" cxnId="{FE05C843-F37C-46E1-A364-0158A284E6ED}">
      <dgm:prSet/>
      <dgm:spPr/>
      <dgm:t>
        <a:bodyPr/>
        <a:lstStyle/>
        <a:p>
          <a:endParaRPr lang="en-US"/>
        </a:p>
      </dgm:t>
    </dgm:pt>
    <dgm:pt modelId="{D7A5CC3C-9392-4E13-8F5F-6575DD87C0AC}">
      <dgm:prSet phldrT="[Κείμενο]" custT="1"/>
      <dgm:spPr/>
      <dgm:t>
        <a:bodyPr/>
        <a:lstStyle/>
        <a:p>
          <a:r>
            <a:rPr lang="el-GR" sz="1500" dirty="0" smtClean="0"/>
            <a:t>1</a:t>
          </a:r>
          <a:r>
            <a:rPr lang="el-GR" sz="1500" baseline="30000" dirty="0" smtClean="0"/>
            <a:t>ο</a:t>
          </a:r>
          <a:r>
            <a:rPr lang="el-GR" sz="1500" dirty="0" smtClean="0"/>
            <a:t> ερευνητικό ερώτημα</a:t>
          </a:r>
          <a:endParaRPr lang="en-US" sz="1500" dirty="0"/>
        </a:p>
      </dgm:t>
    </dgm:pt>
    <dgm:pt modelId="{00A24BC8-07C8-4084-AD4E-FBEB8C9006C4}" type="parTrans" cxnId="{9A1260F9-24A0-4741-827C-D7B11F191A69}">
      <dgm:prSet/>
      <dgm:spPr/>
      <dgm:t>
        <a:bodyPr/>
        <a:lstStyle/>
        <a:p>
          <a:endParaRPr lang="en-US"/>
        </a:p>
      </dgm:t>
    </dgm:pt>
    <dgm:pt modelId="{B2F7F762-A999-4517-86A0-ACCB5D5A5BAB}" type="sibTrans" cxnId="{9A1260F9-24A0-4741-827C-D7B11F191A69}">
      <dgm:prSet/>
      <dgm:spPr/>
      <dgm:t>
        <a:bodyPr/>
        <a:lstStyle/>
        <a:p>
          <a:endParaRPr lang="en-US"/>
        </a:p>
      </dgm:t>
    </dgm:pt>
    <dgm:pt modelId="{A14A93BB-1563-4CE1-9799-B71E730CA16D}">
      <dgm:prSet phldrT="[Κείμενο]" custT="1"/>
      <dgm:spPr/>
      <dgm:t>
        <a:bodyPr/>
        <a:lstStyle/>
        <a:p>
          <a:r>
            <a:rPr lang="el-GR" sz="1900" dirty="0" smtClean="0"/>
            <a:t>8) Συμπεράσματα</a:t>
          </a:r>
          <a:endParaRPr lang="en-US" sz="1900" dirty="0"/>
        </a:p>
      </dgm:t>
    </dgm:pt>
    <dgm:pt modelId="{9C62806E-7C4E-4E49-B6AD-6CD66022E6F4}" type="parTrans" cxnId="{12F14645-7872-4331-9AD6-FADFD4E72FA7}">
      <dgm:prSet/>
      <dgm:spPr/>
      <dgm:t>
        <a:bodyPr/>
        <a:lstStyle/>
        <a:p>
          <a:endParaRPr lang="en-US"/>
        </a:p>
      </dgm:t>
    </dgm:pt>
    <dgm:pt modelId="{26108B01-7752-4DFC-B52E-2B60409E5CC0}" type="sibTrans" cxnId="{12F14645-7872-4331-9AD6-FADFD4E72FA7}">
      <dgm:prSet/>
      <dgm:spPr/>
      <dgm:t>
        <a:bodyPr/>
        <a:lstStyle/>
        <a:p>
          <a:endParaRPr lang="en-US"/>
        </a:p>
      </dgm:t>
    </dgm:pt>
    <dgm:pt modelId="{1374C37C-C553-4CE5-A04F-6990FCB72EDD}">
      <dgm:prSet phldrT="[Κείμενο]" custT="1"/>
      <dgm:spPr/>
      <dgm:t>
        <a:bodyPr/>
        <a:lstStyle/>
        <a:p>
          <a:r>
            <a:rPr lang="el-GR" sz="1500" dirty="0" smtClean="0"/>
            <a:t>1</a:t>
          </a:r>
          <a:r>
            <a:rPr lang="el-GR" sz="1500" baseline="30000" dirty="0" smtClean="0"/>
            <a:t>ο</a:t>
          </a:r>
          <a:r>
            <a:rPr lang="el-GR" sz="1500" dirty="0" smtClean="0"/>
            <a:t> ερευνητικό ερώτημα</a:t>
          </a:r>
          <a:endParaRPr lang="en-US" sz="1500" dirty="0"/>
        </a:p>
      </dgm:t>
    </dgm:pt>
    <dgm:pt modelId="{CEF94FC5-E8B8-4B26-AE79-E8B6A8AE900B}" type="parTrans" cxnId="{8A4FE8BF-5D94-4F87-9A9C-612DC0D637CB}">
      <dgm:prSet/>
      <dgm:spPr/>
      <dgm:t>
        <a:bodyPr/>
        <a:lstStyle/>
        <a:p>
          <a:endParaRPr lang="en-US"/>
        </a:p>
      </dgm:t>
    </dgm:pt>
    <dgm:pt modelId="{0408D5E4-FA3D-4E3F-80DF-3E78D547C085}" type="sibTrans" cxnId="{8A4FE8BF-5D94-4F87-9A9C-612DC0D637CB}">
      <dgm:prSet/>
      <dgm:spPr/>
      <dgm:t>
        <a:bodyPr/>
        <a:lstStyle/>
        <a:p>
          <a:endParaRPr lang="en-US"/>
        </a:p>
      </dgm:t>
    </dgm:pt>
    <dgm:pt modelId="{E6D1729D-DA33-4605-B67E-A8ADB8937EF1}">
      <dgm:prSet custT="1"/>
      <dgm:spPr/>
      <dgm:t>
        <a:bodyPr/>
        <a:lstStyle/>
        <a:p>
          <a:r>
            <a:rPr lang="el-GR" sz="1500" dirty="0" smtClean="0"/>
            <a:t>2</a:t>
          </a:r>
          <a:r>
            <a:rPr lang="el-GR" sz="1500" baseline="30000" dirty="0" smtClean="0"/>
            <a:t>ο</a:t>
          </a:r>
          <a:r>
            <a:rPr lang="el-GR" sz="1500" dirty="0" smtClean="0"/>
            <a:t> ερευνητικό ερώτημα</a:t>
          </a:r>
          <a:endParaRPr lang="en-US" sz="1500" dirty="0"/>
        </a:p>
      </dgm:t>
    </dgm:pt>
    <dgm:pt modelId="{B12B5D5B-1262-414C-8E92-F2E3F1257CB4}" type="parTrans" cxnId="{AD5E03C5-3AAB-49D0-9357-DFA3FD4803D3}">
      <dgm:prSet/>
      <dgm:spPr/>
      <dgm:t>
        <a:bodyPr/>
        <a:lstStyle/>
        <a:p>
          <a:endParaRPr lang="en-US"/>
        </a:p>
      </dgm:t>
    </dgm:pt>
    <dgm:pt modelId="{5CF6E145-6B20-48FD-9E20-AD493E58F248}" type="sibTrans" cxnId="{AD5E03C5-3AAB-49D0-9357-DFA3FD4803D3}">
      <dgm:prSet/>
      <dgm:spPr/>
      <dgm:t>
        <a:bodyPr/>
        <a:lstStyle/>
        <a:p>
          <a:endParaRPr lang="en-US"/>
        </a:p>
      </dgm:t>
    </dgm:pt>
    <dgm:pt modelId="{4CF2486B-4630-4185-A625-3F51A4683579}">
      <dgm:prSet custT="1"/>
      <dgm:spPr/>
      <dgm:t>
        <a:bodyPr/>
        <a:lstStyle/>
        <a:p>
          <a:r>
            <a:rPr lang="el-GR" sz="1500" dirty="0" smtClean="0"/>
            <a:t>3</a:t>
          </a:r>
          <a:r>
            <a:rPr lang="el-GR" sz="1500" baseline="30000" dirty="0" smtClean="0"/>
            <a:t>ο</a:t>
          </a:r>
          <a:r>
            <a:rPr lang="el-GR" sz="1500" dirty="0" smtClean="0"/>
            <a:t> ερευνητικό ερώτημα</a:t>
          </a:r>
          <a:endParaRPr lang="en-US" sz="1500" dirty="0"/>
        </a:p>
      </dgm:t>
    </dgm:pt>
    <dgm:pt modelId="{12609F8D-D43D-4DA2-B137-F57A28F85FEC}" type="parTrans" cxnId="{3784A3EC-B76F-4D97-8732-17B1E9E96FDF}">
      <dgm:prSet/>
      <dgm:spPr/>
      <dgm:t>
        <a:bodyPr/>
        <a:lstStyle/>
        <a:p>
          <a:endParaRPr lang="en-US"/>
        </a:p>
      </dgm:t>
    </dgm:pt>
    <dgm:pt modelId="{D4CF78B4-437A-46A8-B65E-88C45D48D2B5}" type="sibTrans" cxnId="{3784A3EC-B76F-4D97-8732-17B1E9E96FDF}">
      <dgm:prSet/>
      <dgm:spPr/>
      <dgm:t>
        <a:bodyPr/>
        <a:lstStyle/>
        <a:p>
          <a:endParaRPr lang="en-US"/>
        </a:p>
      </dgm:t>
    </dgm:pt>
    <dgm:pt modelId="{EC8787A0-4D89-4AE5-BC5A-002451896D94}">
      <dgm:prSet custT="1"/>
      <dgm:spPr/>
      <dgm:t>
        <a:bodyPr/>
        <a:lstStyle/>
        <a:p>
          <a:r>
            <a:rPr lang="el-GR" sz="1500" dirty="0" smtClean="0"/>
            <a:t>2</a:t>
          </a:r>
          <a:r>
            <a:rPr lang="el-GR" sz="1500" baseline="30000" dirty="0" smtClean="0"/>
            <a:t>ο</a:t>
          </a:r>
          <a:r>
            <a:rPr lang="el-GR" sz="1500" dirty="0" smtClean="0"/>
            <a:t> ερευνητικό ερώτημα</a:t>
          </a:r>
          <a:endParaRPr lang="en-US" sz="1500" dirty="0"/>
        </a:p>
      </dgm:t>
    </dgm:pt>
    <dgm:pt modelId="{CDA4F2DC-D5EB-4A7B-AEB5-C9CBF7969188}" type="parTrans" cxnId="{460EA5D7-BC20-436A-907F-E80B57B7865A}">
      <dgm:prSet/>
      <dgm:spPr/>
      <dgm:t>
        <a:bodyPr/>
        <a:lstStyle/>
        <a:p>
          <a:endParaRPr lang="en-US"/>
        </a:p>
      </dgm:t>
    </dgm:pt>
    <dgm:pt modelId="{1B430AD9-C0E4-4C56-A371-A8DFB3F48F41}" type="sibTrans" cxnId="{460EA5D7-BC20-436A-907F-E80B57B7865A}">
      <dgm:prSet/>
      <dgm:spPr/>
      <dgm:t>
        <a:bodyPr/>
        <a:lstStyle/>
        <a:p>
          <a:endParaRPr lang="en-US"/>
        </a:p>
      </dgm:t>
    </dgm:pt>
    <dgm:pt modelId="{D5546727-FA4F-4DC7-AD7B-E382E999E966}">
      <dgm:prSet custT="1"/>
      <dgm:spPr/>
      <dgm:t>
        <a:bodyPr/>
        <a:lstStyle/>
        <a:p>
          <a:r>
            <a:rPr lang="el-GR" sz="1500" dirty="0" smtClean="0"/>
            <a:t>3</a:t>
          </a:r>
          <a:r>
            <a:rPr lang="el-GR" sz="1500" baseline="30000" dirty="0" smtClean="0"/>
            <a:t>ο</a:t>
          </a:r>
          <a:r>
            <a:rPr lang="el-GR" sz="1500" dirty="0" smtClean="0"/>
            <a:t> ερευνητικό ερώτημα</a:t>
          </a:r>
          <a:endParaRPr lang="en-US" sz="1500" dirty="0"/>
        </a:p>
      </dgm:t>
    </dgm:pt>
    <dgm:pt modelId="{BE8E6CAF-925D-48F4-8738-2F6C2C965936}" type="parTrans" cxnId="{32540595-EB3E-44FD-A0E3-326CDF511463}">
      <dgm:prSet/>
      <dgm:spPr/>
      <dgm:t>
        <a:bodyPr/>
        <a:lstStyle/>
        <a:p>
          <a:endParaRPr lang="en-US"/>
        </a:p>
      </dgm:t>
    </dgm:pt>
    <dgm:pt modelId="{EDD1972A-79B1-4154-9C36-72BF43A7BD7A}" type="sibTrans" cxnId="{32540595-EB3E-44FD-A0E3-326CDF511463}">
      <dgm:prSet/>
      <dgm:spPr/>
      <dgm:t>
        <a:bodyPr/>
        <a:lstStyle/>
        <a:p>
          <a:endParaRPr lang="en-US"/>
        </a:p>
      </dgm:t>
    </dgm:pt>
    <dgm:pt modelId="{BA1BA19E-90BA-4E7E-9B8E-7380450FD137}">
      <dgm:prSet custT="1"/>
      <dgm:spPr/>
      <dgm:t>
        <a:bodyPr/>
        <a:lstStyle/>
        <a:p>
          <a:r>
            <a:rPr lang="el-GR" sz="1900" dirty="0" smtClean="0"/>
            <a:t>9) Περιορισμοί και προτάσεις</a:t>
          </a:r>
          <a:endParaRPr lang="en-US" sz="1900" dirty="0"/>
        </a:p>
      </dgm:t>
    </dgm:pt>
    <dgm:pt modelId="{1A7F488F-099C-472F-B3BF-453555964FAB}" type="parTrans" cxnId="{3DEBF363-12D5-4AC6-88A6-70AF77642D04}">
      <dgm:prSet/>
      <dgm:spPr/>
      <dgm:t>
        <a:bodyPr/>
        <a:lstStyle/>
        <a:p>
          <a:endParaRPr lang="en-US"/>
        </a:p>
      </dgm:t>
    </dgm:pt>
    <dgm:pt modelId="{71E2FB5D-4057-4EAE-A691-7523FA820A15}" type="sibTrans" cxnId="{3DEBF363-12D5-4AC6-88A6-70AF77642D04}">
      <dgm:prSet/>
      <dgm:spPr/>
      <dgm:t>
        <a:bodyPr/>
        <a:lstStyle/>
        <a:p>
          <a:endParaRPr lang="en-US"/>
        </a:p>
      </dgm:t>
    </dgm:pt>
    <dgm:pt modelId="{707CAE3D-AA80-408B-937F-D51E00920B1F}">
      <dgm:prSet custT="1"/>
      <dgm:spPr/>
      <dgm:t>
        <a:bodyPr/>
        <a:lstStyle/>
        <a:p>
          <a:r>
            <a:rPr lang="el-GR" sz="1900" dirty="0" smtClean="0"/>
            <a:t>10) Εκπαιδευτικό υλικό</a:t>
          </a:r>
          <a:endParaRPr lang="en-US" sz="1900" dirty="0"/>
        </a:p>
      </dgm:t>
    </dgm:pt>
    <dgm:pt modelId="{46B2F263-175B-487B-8458-0E71FC7535D9}" type="parTrans" cxnId="{170D1222-2E43-4658-AE70-E3907E13C02D}">
      <dgm:prSet/>
      <dgm:spPr/>
      <dgm:t>
        <a:bodyPr/>
        <a:lstStyle/>
        <a:p>
          <a:endParaRPr lang="en-US"/>
        </a:p>
      </dgm:t>
    </dgm:pt>
    <dgm:pt modelId="{BD7F9DDC-10F8-4432-A0D4-7A82510EC6DA}" type="sibTrans" cxnId="{170D1222-2E43-4658-AE70-E3907E13C02D}">
      <dgm:prSet/>
      <dgm:spPr/>
      <dgm:t>
        <a:bodyPr/>
        <a:lstStyle/>
        <a:p>
          <a:endParaRPr lang="en-US"/>
        </a:p>
      </dgm:t>
    </dgm:pt>
    <dgm:pt modelId="{6511A86B-CEAD-41D9-97EE-BE4891DA6715}" type="pres">
      <dgm:prSet presAssocID="{0A98BCC1-B029-45F0-AA97-FF02ADB5058D}" presName="linear" presStyleCnt="0">
        <dgm:presLayoutVars>
          <dgm:animLvl val="lvl"/>
          <dgm:resizeHandles val="exact"/>
        </dgm:presLayoutVars>
      </dgm:prSet>
      <dgm:spPr/>
      <dgm:t>
        <a:bodyPr/>
        <a:lstStyle/>
        <a:p>
          <a:endParaRPr lang="en-US"/>
        </a:p>
      </dgm:t>
    </dgm:pt>
    <dgm:pt modelId="{66FED7B0-73E8-4EB3-BFF0-3A4397B12577}" type="pres">
      <dgm:prSet presAssocID="{BC899A7A-51BC-4D13-AEC7-B49E4CD57D5D}" presName="parentText" presStyleLbl="node1" presStyleIdx="0" presStyleCnt="4" custLinFactNeighborX="-2128">
        <dgm:presLayoutVars>
          <dgm:chMax val="0"/>
          <dgm:bulletEnabled val="1"/>
        </dgm:presLayoutVars>
      </dgm:prSet>
      <dgm:spPr/>
      <dgm:t>
        <a:bodyPr/>
        <a:lstStyle/>
        <a:p>
          <a:endParaRPr lang="en-US"/>
        </a:p>
      </dgm:t>
    </dgm:pt>
    <dgm:pt modelId="{8188D79F-994F-4BAD-9932-37CBE0A99E17}" type="pres">
      <dgm:prSet presAssocID="{BC899A7A-51BC-4D13-AEC7-B49E4CD57D5D}" presName="childText" presStyleLbl="revTx" presStyleIdx="0" presStyleCnt="2">
        <dgm:presLayoutVars>
          <dgm:bulletEnabled val="1"/>
        </dgm:presLayoutVars>
      </dgm:prSet>
      <dgm:spPr/>
      <dgm:t>
        <a:bodyPr/>
        <a:lstStyle/>
        <a:p>
          <a:endParaRPr lang="en-US"/>
        </a:p>
      </dgm:t>
    </dgm:pt>
    <dgm:pt modelId="{0C866AE7-6AEE-44A1-95FA-2574D828C376}" type="pres">
      <dgm:prSet presAssocID="{A14A93BB-1563-4CE1-9799-B71E730CA16D}" presName="parentText" presStyleLbl="node1" presStyleIdx="1" presStyleCnt="4">
        <dgm:presLayoutVars>
          <dgm:chMax val="0"/>
          <dgm:bulletEnabled val="1"/>
        </dgm:presLayoutVars>
      </dgm:prSet>
      <dgm:spPr/>
      <dgm:t>
        <a:bodyPr/>
        <a:lstStyle/>
        <a:p>
          <a:endParaRPr lang="en-US"/>
        </a:p>
      </dgm:t>
    </dgm:pt>
    <dgm:pt modelId="{FF2148E2-4DA9-41F7-93E5-8D866F7BAC1E}" type="pres">
      <dgm:prSet presAssocID="{A14A93BB-1563-4CE1-9799-B71E730CA16D}" presName="childText" presStyleLbl="revTx" presStyleIdx="1" presStyleCnt="2">
        <dgm:presLayoutVars>
          <dgm:bulletEnabled val="1"/>
        </dgm:presLayoutVars>
      </dgm:prSet>
      <dgm:spPr/>
      <dgm:t>
        <a:bodyPr/>
        <a:lstStyle/>
        <a:p>
          <a:endParaRPr lang="en-US"/>
        </a:p>
      </dgm:t>
    </dgm:pt>
    <dgm:pt modelId="{6ED2D0E4-0DA7-41BA-82FD-958220B6DABE}" type="pres">
      <dgm:prSet presAssocID="{BA1BA19E-90BA-4E7E-9B8E-7380450FD137}" presName="parentText" presStyleLbl="node1" presStyleIdx="2" presStyleCnt="4">
        <dgm:presLayoutVars>
          <dgm:chMax val="0"/>
          <dgm:bulletEnabled val="1"/>
        </dgm:presLayoutVars>
      </dgm:prSet>
      <dgm:spPr/>
      <dgm:t>
        <a:bodyPr/>
        <a:lstStyle/>
        <a:p>
          <a:endParaRPr lang="en-US"/>
        </a:p>
      </dgm:t>
    </dgm:pt>
    <dgm:pt modelId="{F22737EB-0B50-42BA-8E35-6E36AA32CFA7}" type="pres">
      <dgm:prSet presAssocID="{71E2FB5D-4057-4EAE-A691-7523FA820A15}" presName="spacer" presStyleCnt="0"/>
      <dgm:spPr/>
    </dgm:pt>
    <dgm:pt modelId="{5E8C9CE6-9804-4694-97D3-1989D6B66AAE}" type="pres">
      <dgm:prSet presAssocID="{707CAE3D-AA80-408B-937F-D51E00920B1F}" presName="parentText" presStyleLbl="node1" presStyleIdx="3" presStyleCnt="4">
        <dgm:presLayoutVars>
          <dgm:chMax val="0"/>
          <dgm:bulletEnabled val="1"/>
        </dgm:presLayoutVars>
      </dgm:prSet>
      <dgm:spPr/>
      <dgm:t>
        <a:bodyPr/>
        <a:lstStyle/>
        <a:p>
          <a:endParaRPr lang="en-US"/>
        </a:p>
      </dgm:t>
    </dgm:pt>
  </dgm:ptLst>
  <dgm:cxnLst>
    <dgm:cxn modelId="{AD5E03C5-3AAB-49D0-9357-DFA3FD4803D3}" srcId="{BC899A7A-51BC-4D13-AEC7-B49E4CD57D5D}" destId="{E6D1729D-DA33-4605-B67E-A8ADB8937EF1}" srcOrd="1" destOrd="0" parTransId="{B12B5D5B-1262-414C-8E92-F2E3F1257CB4}" sibTransId="{5CF6E145-6B20-48FD-9E20-AD493E58F248}"/>
    <dgm:cxn modelId="{42C724EA-2A61-4CBE-AC57-21F56B485A48}" type="presOf" srcId="{BA1BA19E-90BA-4E7E-9B8E-7380450FD137}" destId="{6ED2D0E4-0DA7-41BA-82FD-958220B6DABE}" srcOrd="0" destOrd="0" presId="urn:microsoft.com/office/officeart/2005/8/layout/vList2"/>
    <dgm:cxn modelId="{475AD5D0-9461-4A28-8150-F28D5BE0E334}" type="presOf" srcId="{1374C37C-C553-4CE5-A04F-6990FCB72EDD}" destId="{FF2148E2-4DA9-41F7-93E5-8D866F7BAC1E}" srcOrd="0" destOrd="0" presId="urn:microsoft.com/office/officeart/2005/8/layout/vList2"/>
    <dgm:cxn modelId="{74965C00-17C3-431F-B6A5-F18EF2535263}" type="presOf" srcId="{0A98BCC1-B029-45F0-AA97-FF02ADB5058D}" destId="{6511A86B-CEAD-41D9-97EE-BE4891DA6715}" srcOrd="0" destOrd="0" presId="urn:microsoft.com/office/officeart/2005/8/layout/vList2"/>
    <dgm:cxn modelId="{BD4A82EC-8D87-4767-991A-FE85CB38E88E}" type="presOf" srcId="{707CAE3D-AA80-408B-937F-D51E00920B1F}" destId="{5E8C9CE6-9804-4694-97D3-1989D6B66AAE}" srcOrd="0" destOrd="0" presId="urn:microsoft.com/office/officeart/2005/8/layout/vList2"/>
    <dgm:cxn modelId="{8A4FE8BF-5D94-4F87-9A9C-612DC0D637CB}" srcId="{A14A93BB-1563-4CE1-9799-B71E730CA16D}" destId="{1374C37C-C553-4CE5-A04F-6990FCB72EDD}" srcOrd="0" destOrd="0" parTransId="{CEF94FC5-E8B8-4B26-AE79-E8B6A8AE900B}" sibTransId="{0408D5E4-FA3D-4E3F-80DF-3E78D547C085}"/>
    <dgm:cxn modelId="{9A1260F9-24A0-4741-827C-D7B11F191A69}" srcId="{BC899A7A-51BC-4D13-AEC7-B49E4CD57D5D}" destId="{D7A5CC3C-9392-4E13-8F5F-6575DD87C0AC}" srcOrd="0" destOrd="0" parTransId="{00A24BC8-07C8-4084-AD4E-FBEB8C9006C4}" sibTransId="{B2F7F762-A999-4517-86A0-ACCB5D5A5BAB}"/>
    <dgm:cxn modelId="{12F14645-7872-4331-9AD6-FADFD4E72FA7}" srcId="{0A98BCC1-B029-45F0-AA97-FF02ADB5058D}" destId="{A14A93BB-1563-4CE1-9799-B71E730CA16D}" srcOrd="1" destOrd="0" parTransId="{9C62806E-7C4E-4E49-B6AD-6CD66022E6F4}" sibTransId="{26108B01-7752-4DFC-B52E-2B60409E5CC0}"/>
    <dgm:cxn modelId="{FE05C843-F37C-46E1-A364-0158A284E6ED}" srcId="{0A98BCC1-B029-45F0-AA97-FF02ADB5058D}" destId="{BC899A7A-51BC-4D13-AEC7-B49E4CD57D5D}" srcOrd="0" destOrd="0" parTransId="{27086F60-6B5C-4E8D-970A-D1340201668F}" sibTransId="{EAA3C3C0-5718-40DD-B9CA-5CC723668D03}"/>
    <dgm:cxn modelId="{3DEBF363-12D5-4AC6-88A6-70AF77642D04}" srcId="{0A98BCC1-B029-45F0-AA97-FF02ADB5058D}" destId="{BA1BA19E-90BA-4E7E-9B8E-7380450FD137}" srcOrd="2" destOrd="0" parTransId="{1A7F488F-099C-472F-B3BF-453555964FAB}" sibTransId="{71E2FB5D-4057-4EAE-A691-7523FA820A15}"/>
    <dgm:cxn modelId="{29793818-5EA6-4381-B059-4A1A2F4FCE95}" type="presOf" srcId="{BC899A7A-51BC-4D13-AEC7-B49E4CD57D5D}" destId="{66FED7B0-73E8-4EB3-BFF0-3A4397B12577}" srcOrd="0" destOrd="0" presId="urn:microsoft.com/office/officeart/2005/8/layout/vList2"/>
    <dgm:cxn modelId="{460EA5D7-BC20-436A-907F-E80B57B7865A}" srcId="{A14A93BB-1563-4CE1-9799-B71E730CA16D}" destId="{EC8787A0-4D89-4AE5-BC5A-002451896D94}" srcOrd="1" destOrd="0" parTransId="{CDA4F2DC-D5EB-4A7B-AEB5-C9CBF7969188}" sibTransId="{1B430AD9-C0E4-4C56-A371-A8DFB3F48F41}"/>
    <dgm:cxn modelId="{3DF786B6-E41A-4597-A1C8-71F381A4D749}" type="presOf" srcId="{D5546727-FA4F-4DC7-AD7B-E382E999E966}" destId="{FF2148E2-4DA9-41F7-93E5-8D866F7BAC1E}" srcOrd="0" destOrd="2" presId="urn:microsoft.com/office/officeart/2005/8/layout/vList2"/>
    <dgm:cxn modelId="{2F10AD82-A221-4B41-AA04-098F9D8FAE6F}" type="presOf" srcId="{E6D1729D-DA33-4605-B67E-A8ADB8937EF1}" destId="{8188D79F-994F-4BAD-9932-37CBE0A99E17}" srcOrd="0" destOrd="1" presId="urn:microsoft.com/office/officeart/2005/8/layout/vList2"/>
    <dgm:cxn modelId="{32540595-EB3E-44FD-A0E3-326CDF511463}" srcId="{A14A93BB-1563-4CE1-9799-B71E730CA16D}" destId="{D5546727-FA4F-4DC7-AD7B-E382E999E966}" srcOrd="2" destOrd="0" parTransId="{BE8E6CAF-925D-48F4-8738-2F6C2C965936}" sibTransId="{EDD1972A-79B1-4154-9C36-72BF43A7BD7A}"/>
    <dgm:cxn modelId="{37F97438-1B35-450B-8A19-C153B2B84A56}" type="presOf" srcId="{A14A93BB-1563-4CE1-9799-B71E730CA16D}" destId="{0C866AE7-6AEE-44A1-95FA-2574D828C376}" srcOrd="0" destOrd="0" presId="urn:microsoft.com/office/officeart/2005/8/layout/vList2"/>
    <dgm:cxn modelId="{B0E83310-CAB7-4EA6-BAFC-DAD20919A39A}" type="presOf" srcId="{EC8787A0-4D89-4AE5-BC5A-002451896D94}" destId="{FF2148E2-4DA9-41F7-93E5-8D866F7BAC1E}" srcOrd="0" destOrd="1" presId="urn:microsoft.com/office/officeart/2005/8/layout/vList2"/>
    <dgm:cxn modelId="{7D038F95-8928-4AFF-BE4E-28E6747C45E7}" type="presOf" srcId="{4CF2486B-4630-4185-A625-3F51A4683579}" destId="{8188D79F-994F-4BAD-9932-37CBE0A99E17}" srcOrd="0" destOrd="2" presId="urn:microsoft.com/office/officeart/2005/8/layout/vList2"/>
    <dgm:cxn modelId="{170D1222-2E43-4658-AE70-E3907E13C02D}" srcId="{0A98BCC1-B029-45F0-AA97-FF02ADB5058D}" destId="{707CAE3D-AA80-408B-937F-D51E00920B1F}" srcOrd="3" destOrd="0" parTransId="{46B2F263-175B-487B-8458-0E71FC7535D9}" sibTransId="{BD7F9DDC-10F8-4432-A0D4-7A82510EC6DA}"/>
    <dgm:cxn modelId="{ABF6CAE2-3D02-4F63-B330-AA9C4FB08A0B}" type="presOf" srcId="{D7A5CC3C-9392-4E13-8F5F-6575DD87C0AC}" destId="{8188D79F-994F-4BAD-9932-37CBE0A99E17}" srcOrd="0" destOrd="0" presId="urn:microsoft.com/office/officeart/2005/8/layout/vList2"/>
    <dgm:cxn modelId="{3784A3EC-B76F-4D97-8732-17B1E9E96FDF}" srcId="{BC899A7A-51BC-4D13-AEC7-B49E4CD57D5D}" destId="{4CF2486B-4630-4185-A625-3F51A4683579}" srcOrd="2" destOrd="0" parTransId="{12609F8D-D43D-4DA2-B137-F57A28F85FEC}" sibTransId="{D4CF78B4-437A-46A8-B65E-88C45D48D2B5}"/>
    <dgm:cxn modelId="{04D42160-B797-4B5B-9AB8-5C823827A672}" type="presParOf" srcId="{6511A86B-CEAD-41D9-97EE-BE4891DA6715}" destId="{66FED7B0-73E8-4EB3-BFF0-3A4397B12577}" srcOrd="0" destOrd="0" presId="urn:microsoft.com/office/officeart/2005/8/layout/vList2"/>
    <dgm:cxn modelId="{81AE41DA-F5D3-409C-B0A4-0E9B8B5CED3C}" type="presParOf" srcId="{6511A86B-CEAD-41D9-97EE-BE4891DA6715}" destId="{8188D79F-994F-4BAD-9932-37CBE0A99E17}" srcOrd="1" destOrd="0" presId="urn:microsoft.com/office/officeart/2005/8/layout/vList2"/>
    <dgm:cxn modelId="{9F90C2E6-9D8F-4DD7-AC6A-495EC0F198F9}" type="presParOf" srcId="{6511A86B-CEAD-41D9-97EE-BE4891DA6715}" destId="{0C866AE7-6AEE-44A1-95FA-2574D828C376}" srcOrd="2" destOrd="0" presId="urn:microsoft.com/office/officeart/2005/8/layout/vList2"/>
    <dgm:cxn modelId="{7EEFC82E-D894-4AC6-AA63-64C832766B0D}" type="presParOf" srcId="{6511A86B-CEAD-41D9-97EE-BE4891DA6715}" destId="{FF2148E2-4DA9-41F7-93E5-8D866F7BAC1E}" srcOrd="3" destOrd="0" presId="urn:microsoft.com/office/officeart/2005/8/layout/vList2"/>
    <dgm:cxn modelId="{6FDB8A78-B1AE-4ED4-968B-BDD20DB4C046}" type="presParOf" srcId="{6511A86B-CEAD-41D9-97EE-BE4891DA6715}" destId="{6ED2D0E4-0DA7-41BA-82FD-958220B6DABE}" srcOrd="4" destOrd="0" presId="urn:microsoft.com/office/officeart/2005/8/layout/vList2"/>
    <dgm:cxn modelId="{5E39095E-317F-49CA-9FE6-D75A51FBC41B}" type="presParOf" srcId="{6511A86B-CEAD-41D9-97EE-BE4891DA6715}" destId="{F22737EB-0B50-42BA-8E35-6E36AA32CFA7}" srcOrd="5" destOrd="0" presId="urn:microsoft.com/office/officeart/2005/8/layout/vList2"/>
    <dgm:cxn modelId="{7CAEF931-AC6E-48D2-9060-04AD2B38F3D0}" type="presParOf" srcId="{6511A86B-CEAD-41D9-97EE-BE4891DA6715}" destId="{5E8C9CE6-9804-4694-97D3-1989D6B66AAE}"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E4E8D39-CC7B-4C8B-8572-E3B0A311D306}" type="doc">
      <dgm:prSet loTypeId="urn:microsoft.com/office/officeart/2005/8/layout/hProcess3" loCatId="process" qsTypeId="urn:microsoft.com/office/officeart/2005/8/quickstyle/simple3" qsCatId="simple" csTypeId="urn:microsoft.com/office/officeart/2005/8/colors/accent1_2" csCatId="accent1" phldr="1"/>
      <dgm:spPr/>
      <dgm:t>
        <a:bodyPr/>
        <a:lstStyle/>
        <a:p>
          <a:endParaRPr lang="en-US"/>
        </a:p>
      </dgm:t>
    </dgm:pt>
    <dgm:pt modelId="{8BE7A0C5-667A-44D3-B470-AD006CDF224A}">
      <dgm:prSet phldrT="[Κείμενο]" custT="1"/>
      <dgm:spPr/>
      <dgm:t>
        <a:bodyPr/>
        <a:lstStyle/>
        <a:p>
          <a:r>
            <a:rPr lang="el-GR" sz="1700" dirty="0" smtClean="0"/>
            <a:t>1) Αρχή έρευνας βάσει σκοπού</a:t>
          </a:r>
          <a:endParaRPr lang="en-US" sz="1700" dirty="0"/>
        </a:p>
      </dgm:t>
    </dgm:pt>
    <dgm:pt modelId="{A74DDB7A-9CA1-4EC1-B5F3-5F6BD9A23C42}" type="parTrans" cxnId="{FCCA4EF0-D097-491E-BF9B-87919AE4DFB2}">
      <dgm:prSet/>
      <dgm:spPr/>
      <dgm:t>
        <a:bodyPr/>
        <a:lstStyle/>
        <a:p>
          <a:endParaRPr lang="en-US"/>
        </a:p>
      </dgm:t>
    </dgm:pt>
    <dgm:pt modelId="{CB746F1E-AEC8-43FF-9001-C76B3B78E6E0}" type="sibTrans" cxnId="{FCCA4EF0-D097-491E-BF9B-87919AE4DFB2}">
      <dgm:prSet/>
      <dgm:spPr/>
      <dgm:t>
        <a:bodyPr/>
        <a:lstStyle/>
        <a:p>
          <a:endParaRPr lang="en-US"/>
        </a:p>
      </dgm:t>
    </dgm:pt>
    <dgm:pt modelId="{4DA1FF78-6864-48A5-99C3-C844F31E9EE1}">
      <dgm:prSet phldrT="[Κείμενο]" custT="1"/>
      <dgm:spPr/>
      <dgm:t>
        <a:bodyPr/>
        <a:lstStyle/>
        <a:p>
          <a:r>
            <a:rPr lang="el-GR" sz="1500" dirty="0" smtClean="0"/>
            <a:t>Αναζήτηση επιστημονικών δημοσιεύσεων και συγγραμμάτων από το </a:t>
          </a:r>
          <a:r>
            <a:rPr lang="en-US" sz="1500" dirty="0" smtClean="0"/>
            <a:t>Google</a:t>
          </a:r>
          <a:r>
            <a:rPr lang="el-GR" sz="1500" dirty="0" smtClean="0"/>
            <a:t> και</a:t>
          </a:r>
          <a:r>
            <a:rPr lang="en-US" sz="1500" dirty="0" smtClean="0"/>
            <a:t> </a:t>
          </a:r>
          <a:r>
            <a:rPr lang="el-GR" sz="1500" dirty="0" smtClean="0"/>
            <a:t>το </a:t>
          </a:r>
          <a:r>
            <a:rPr lang="en-US" sz="1500" dirty="0" smtClean="0"/>
            <a:t>Google scholar</a:t>
          </a:r>
          <a:endParaRPr lang="en-US" sz="1500" dirty="0"/>
        </a:p>
      </dgm:t>
    </dgm:pt>
    <dgm:pt modelId="{6D51C934-F81D-499A-A8A5-9DB04069667A}" type="parTrans" cxnId="{C0D481B2-D2E2-4332-9EF2-3DE6CBAA4BEF}">
      <dgm:prSet/>
      <dgm:spPr/>
      <dgm:t>
        <a:bodyPr/>
        <a:lstStyle/>
        <a:p>
          <a:endParaRPr lang="en-US"/>
        </a:p>
      </dgm:t>
    </dgm:pt>
    <dgm:pt modelId="{37DEDB52-821D-450D-A4DD-383A0164906E}" type="sibTrans" cxnId="{C0D481B2-D2E2-4332-9EF2-3DE6CBAA4BEF}">
      <dgm:prSet/>
      <dgm:spPr/>
      <dgm:t>
        <a:bodyPr/>
        <a:lstStyle/>
        <a:p>
          <a:endParaRPr lang="en-US"/>
        </a:p>
      </dgm:t>
    </dgm:pt>
    <dgm:pt modelId="{D629A095-839D-40E0-B624-A3204E45BCD5}">
      <dgm:prSet phldrT="[Κείμενο]" custT="1"/>
      <dgm:spPr/>
      <dgm:t>
        <a:bodyPr/>
        <a:lstStyle/>
        <a:p>
          <a:r>
            <a:rPr lang="el-GR" sz="1700" dirty="0" smtClean="0"/>
            <a:t>2) Διαμόρφωση ερευνητικών ερωτημάτων</a:t>
          </a:r>
          <a:endParaRPr lang="en-US" sz="1700" dirty="0"/>
        </a:p>
      </dgm:t>
    </dgm:pt>
    <dgm:pt modelId="{139FCAB7-519E-45E2-9087-19311B9E68F9}" type="parTrans" cxnId="{8E8A965E-54FC-497A-8931-FEF00877EBE0}">
      <dgm:prSet/>
      <dgm:spPr/>
      <dgm:t>
        <a:bodyPr/>
        <a:lstStyle/>
        <a:p>
          <a:endParaRPr lang="en-US"/>
        </a:p>
      </dgm:t>
    </dgm:pt>
    <dgm:pt modelId="{DEC4EA03-5EF9-46C2-9EEA-54FCB303049D}" type="sibTrans" cxnId="{8E8A965E-54FC-497A-8931-FEF00877EBE0}">
      <dgm:prSet/>
      <dgm:spPr/>
      <dgm:t>
        <a:bodyPr/>
        <a:lstStyle/>
        <a:p>
          <a:endParaRPr lang="en-US"/>
        </a:p>
      </dgm:t>
    </dgm:pt>
    <dgm:pt modelId="{146D158F-CBA3-47A7-9DD2-FEF2E8DE9BB6}">
      <dgm:prSet phldrT="[Κείμενο]" custT="1"/>
      <dgm:spPr/>
      <dgm:t>
        <a:bodyPr/>
        <a:lstStyle/>
        <a:p>
          <a:r>
            <a:rPr lang="el-GR" sz="1500" dirty="0" smtClean="0"/>
            <a:t>Συνέχεια της αναζήτησης</a:t>
          </a:r>
          <a:endParaRPr lang="en-US" sz="1500" dirty="0"/>
        </a:p>
      </dgm:t>
    </dgm:pt>
    <dgm:pt modelId="{03D7D7D3-BCBD-4762-974B-B3EFD11BCBC4}" type="parTrans" cxnId="{B7B33A39-A8B2-42FB-AB39-833DB72F7CE6}">
      <dgm:prSet/>
      <dgm:spPr/>
      <dgm:t>
        <a:bodyPr/>
        <a:lstStyle/>
        <a:p>
          <a:endParaRPr lang="en-US"/>
        </a:p>
      </dgm:t>
    </dgm:pt>
    <dgm:pt modelId="{D0FECA24-4ED9-4A04-B334-4F9FF7935A5B}" type="sibTrans" cxnId="{B7B33A39-A8B2-42FB-AB39-833DB72F7CE6}">
      <dgm:prSet/>
      <dgm:spPr/>
      <dgm:t>
        <a:bodyPr/>
        <a:lstStyle/>
        <a:p>
          <a:endParaRPr lang="en-US"/>
        </a:p>
      </dgm:t>
    </dgm:pt>
    <dgm:pt modelId="{93CD1775-EB59-480F-8008-706431BF01EE}">
      <dgm:prSet phldrT="[Κείμενο]" custT="1"/>
      <dgm:spPr/>
      <dgm:t>
        <a:bodyPr/>
        <a:lstStyle/>
        <a:p>
          <a:r>
            <a:rPr lang="el-GR" sz="1700" dirty="0" smtClean="0"/>
            <a:t>3) Επιλογή και σύνδεση ευρημάτων</a:t>
          </a:r>
          <a:endParaRPr lang="en-US" sz="1700" dirty="0"/>
        </a:p>
      </dgm:t>
    </dgm:pt>
    <dgm:pt modelId="{26C23E1B-85FD-4B5E-A837-0EB5BEB89364}" type="parTrans" cxnId="{A98A68D3-8F60-43B6-8C3A-D421A2E0E1F0}">
      <dgm:prSet/>
      <dgm:spPr/>
      <dgm:t>
        <a:bodyPr/>
        <a:lstStyle/>
        <a:p>
          <a:endParaRPr lang="en-US"/>
        </a:p>
      </dgm:t>
    </dgm:pt>
    <dgm:pt modelId="{27C7BA37-3BE6-4F49-9F73-2A4491378726}" type="sibTrans" cxnId="{A98A68D3-8F60-43B6-8C3A-D421A2E0E1F0}">
      <dgm:prSet/>
      <dgm:spPr/>
      <dgm:t>
        <a:bodyPr/>
        <a:lstStyle/>
        <a:p>
          <a:endParaRPr lang="en-US"/>
        </a:p>
      </dgm:t>
    </dgm:pt>
    <dgm:pt modelId="{C0500F6A-B4E5-464D-BB78-1795E8AC901F}">
      <dgm:prSet phldrT="[Κείμενο]" custT="1"/>
      <dgm:spPr/>
      <dgm:t>
        <a:bodyPr/>
        <a:lstStyle/>
        <a:p>
          <a:r>
            <a:rPr lang="el-GR" sz="1500" dirty="0" smtClean="0"/>
            <a:t>Με γνώμονα τον σκοπό και τα ερευνητικά ερωτήματα</a:t>
          </a:r>
          <a:endParaRPr lang="en-US" sz="1500" dirty="0"/>
        </a:p>
      </dgm:t>
    </dgm:pt>
    <dgm:pt modelId="{F6CA8457-8FCE-4F78-8040-E0CB57884F51}" type="parTrans" cxnId="{508BE944-2606-4D82-BD8B-120D67326B41}">
      <dgm:prSet/>
      <dgm:spPr/>
      <dgm:t>
        <a:bodyPr/>
        <a:lstStyle/>
        <a:p>
          <a:endParaRPr lang="en-US"/>
        </a:p>
      </dgm:t>
    </dgm:pt>
    <dgm:pt modelId="{1F90B993-27B6-4529-9CE7-D5E71A53EE9E}" type="sibTrans" cxnId="{508BE944-2606-4D82-BD8B-120D67326B41}">
      <dgm:prSet/>
      <dgm:spPr/>
      <dgm:t>
        <a:bodyPr/>
        <a:lstStyle/>
        <a:p>
          <a:endParaRPr lang="en-US"/>
        </a:p>
      </dgm:t>
    </dgm:pt>
    <dgm:pt modelId="{6C4D0583-847B-4CBD-9AFD-3DE8E65CF185}">
      <dgm:prSet phldrT="[Κείμενο]" custT="1"/>
      <dgm:spPr/>
      <dgm:t>
        <a:bodyPr/>
        <a:lstStyle/>
        <a:p>
          <a:r>
            <a:rPr lang="el-GR" sz="1500" dirty="0" smtClean="0"/>
            <a:t>Αναζήτηση βάσει λέξεων-κλειδιά, κυρίως στην αγγλική γλώσσα</a:t>
          </a:r>
          <a:endParaRPr lang="en-US" sz="1500" dirty="0"/>
        </a:p>
      </dgm:t>
    </dgm:pt>
    <dgm:pt modelId="{E348B758-B65C-45A1-8286-050BD15E134A}" type="parTrans" cxnId="{90C30561-A0F2-41F3-A435-3F578B140167}">
      <dgm:prSet/>
      <dgm:spPr/>
      <dgm:t>
        <a:bodyPr/>
        <a:lstStyle/>
        <a:p>
          <a:endParaRPr lang="en-US"/>
        </a:p>
      </dgm:t>
    </dgm:pt>
    <dgm:pt modelId="{C426112C-D787-4B13-8825-6D4142C24C91}" type="sibTrans" cxnId="{90C30561-A0F2-41F3-A435-3F578B140167}">
      <dgm:prSet/>
      <dgm:spPr/>
      <dgm:t>
        <a:bodyPr/>
        <a:lstStyle/>
        <a:p>
          <a:endParaRPr lang="en-US"/>
        </a:p>
      </dgm:t>
    </dgm:pt>
    <dgm:pt modelId="{0A1A78BF-FAD8-4BC0-891F-0AD91ED36A21}">
      <dgm:prSet phldrT="[Κείμενο]" custT="1"/>
      <dgm:spPr/>
      <dgm:t>
        <a:bodyPr/>
        <a:lstStyle/>
        <a:p>
          <a:r>
            <a:rPr lang="el-GR" sz="1500" dirty="0" err="1" smtClean="0"/>
            <a:t>Στοχευμένη</a:t>
          </a:r>
          <a:r>
            <a:rPr lang="el-GR" sz="1500" dirty="0" smtClean="0"/>
            <a:t> αναζήτηση από αναφορά άλλης πηγής</a:t>
          </a:r>
          <a:endParaRPr lang="en-US" sz="1500" dirty="0"/>
        </a:p>
      </dgm:t>
    </dgm:pt>
    <dgm:pt modelId="{DEDE6C43-58B2-46B6-95CE-A40B23B4D1B6}" type="parTrans" cxnId="{2428DF91-25C7-4C9C-B375-FF2F0B40F429}">
      <dgm:prSet/>
      <dgm:spPr/>
      <dgm:t>
        <a:bodyPr/>
        <a:lstStyle/>
        <a:p>
          <a:endParaRPr lang="en-US"/>
        </a:p>
      </dgm:t>
    </dgm:pt>
    <dgm:pt modelId="{BAC9426F-1371-4A5B-93E3-5E4F2A8C0B31}" type="sibTrans" cxnId="{2428DF91-25C7-4C9C-B375-FF2F0B40F429}">
      <dgm:prSet/>
      <dgm:spPr/>
      <dgm:t>
        <a:bodyPr/>
        <a:lstStyle/>
        <a:p>
          <a:endParaRPr lang="en-US"/>
        </a:p>
      </dgm:t>
    </dgm:pt>
    <dgm:pt modelId="{7383DF40-BD87-4142-B3A8-C06DF66E12C6}" type="pres">
      <dgm:prSet presAssocID="{DE4E8D39-CC7B-4C8B-8572-E3B0A311D306}" presName="Name0" presStyleCnt="0">
        <dgm:presLayoutVars>
          <dgm:dir/>
          <dgm:animLvl val="lvl"/>
          <dgm:resizeHandles val="exact"/>
        </dgm:presLayoutVars>
      </dgm:prSet>
      <dgm:spPr/>
      <dgm:t>
        <a:bodyPr/>
        <a:lstStyle/>
        <a:p>
          <a:endParaRPr lang="en-US"/>
        </a:p>
      </dgm:t>
    </dgm:pt>
    <dgm:pt modelId="{7A06162B-F2DB-4495-A502-8B797F15A621}" type="pres">
      <dgm:prSet presAssocID="{DE4E8D39-CC7B-4C8B-8572-E3B0A311D306}" presName="dummy" presStyleCnt="0"/>
      <dgm:spPr/>
      <dgm:t>
        <a:bodyPr/>
        <a:lstStyle/>
        <a:p>
          <a:endParaRPr lang="en-US"/>
        </a:p>
      </dgm:t>
    </dgm:pt>
    <dgm:pt modelId="{B73282E3-83D9-4160-A8EF-82D80BCAE995}" type="pres">
      <dgm:prSet presAssocID="{DE4E8D39-CC7B-4C8B-8572-E3B0A311D306}" presName="linH" presStyleCnt="0"/>
      <dgm:spPr/>
      <dgm:t>
        <a:bodyPr/>
        <a:lstStyle/>
        <a:p>
          <a:endParaRPr lang="en-US"/>
        </a:p>
      </dgm:t>
    </dgm:pt>
    <dgm:pt modelId="{8CD4BF86-F35C-41F8-A206-10CDF72F80B0}" type="pres">
      <dgm:prSet presAssocID="{DE4E8D39-CC7B-4C8B-8572-E3B0A311D306}" presName="padding1" presStyleCnt="0"/>
      <dgm:spPr/>
      <dgm:t>
        <a:bodyPr/>
        <a:lstStyle/>
        <a:p>
          <a:endParaRPr lang="en-US"/>
        </a:p>
      </dgm:t>
    </dgm:pt>
    <dgm:pt modelId="{D2A0EFFF-1A1B-40FF-AF73-4969B0AE3CCF}" type="pres">
      <dgm:prSet presAssocID="{8BE7A0C5-667A-44D3-B470-AD006CDF224A}" presName="linV" presStyleCnt="0"/>
      <dgm:spPr/>
      <dgm:t>
        <a:bodyPr/>
        <a:lstStyle/>
        <a:p>
          <a:endParaRPr lang="en-US"/>
        </a:p>
      </dgm:t>
    </dgm:pt>
    <dgm:pt modelId="{06B24D15-9762-4F37-B251-93697AAABC99}" type="pres">
      <dgm:prSet presAssocID="{8BE7A0C5-667A-44D3-B470-AD006CDF224A}" presName="spVertical1" presStyleCnt="0"/>
      <dgm:spPr/>
      <dgm:t>
        <a:bodyPr/>
        <a:lstStyle/>
        <a:p>
          <a:endParaRPr lang="en-US"/>
        </a:p>
      </dgm:t>
    </dgm:pt>
    <dgm:pt modelId="{34B38663-B49C-4BAE-9088-1D321913476C}" type="pres">
      <dgm:prSet presAssocID="{8BE7A0C5-667A-44D3-B470-AD006CDF224A}" presName="parTx" presStyleLbl="revTx" presStyleIdx="0" presStyleCnt="6" custScaleX="126335" custLinFactNeighborX="-32281">
        <dgm:presLayoutVars>
          <dgm:chMax val="0"/>
          <dgm:chPref val="0"/>
          <dgm:bulletEnabled val="1"/>
        </dgm:presLayoutVars>
      </dgm:prSet>
      <dgm:spPr/>
      <dgm:t>
        <a:bodyPr/>
        <a:lstStyle/>
        <a:p>
          <a:endParaRPr lang="en-US"/>
        </a:p>
      </dgm:t>
    </dgm:pt>
    <dgm:pt modelId="{EA14CB29-C850-4CFB-8B52-DBEC12C7F99C}" type="pres">
      <dgm:prSet presAssocID="{8BE7A0C5-667A-44D3-B470-AD006CDF224A}" presName="spVertical2" presStyleCnt="0"/>
      <dgm:spPr/>
      <dgm:t>
        <a:bodyPr/>
        <a:lstStyle/>
        <a:p>
          <a:endParaRPr lang="en-US"/>
        </a:p>
      </dgm:t>
    </dgm:pt>
    <dgm:pt modelId="{ED4768A2-17F5-40BB-A3B8-88029F6650EE}" type="pres">
      <dgm:prSet presAssocID="{8BE7A0C5-667A-44D3-B470-AD006CDF224A}" presName="spVertical3" presStyleCnt="0"/>
      <dgm:spPr/>
      <dgm:t>
        <a:bodyPr/>
        <a:lstStyle/>
        <a:p>
          <a:endParaRPr lang="en-US"/>
        </a:p>
      </dgm:t>
    </dgm:pt>
    <dgm:pt modelId="{EDA4610B-350E-4F0F-BD54-395D9F9771B9}" type="pres">
      <dgm:prSet presAssocID="{8BE7A0C5-667A-44D3-B470-AD006CDF224A}" presName="desTx" presStyleLbl="revTx" presStyleIdx="1" presStyleCnt="6" custScaleX="133649" custScaleY="104073" custLinFactNeighborX="-26765" custLinFactNeighborY="111">
        <dgm:presLayoutVars>
          <dgm:bulletEnabled val="1"/>
        </dgm:presLayoutVars>
      </dgm:prSet>
      <dgm:spPr/>
      <dgm:t>
        <a:bodyPr/>
        <a:lstStyle/>
        <a:p>
          <a:endParaRPr lang="en-US"/>
        </a:p>
      </dgm:t>
    </dgm:pt>
    <dgm:pt modelId="{4892316A-E39D-42B9-9AB4-9B07594A99C4}" type="pres">
      <dgm:prSet presAssocID="{CB746F1E-AEC8-43FF-9001-C76B3B78E6E0}" presName="space" presStyleCnt="0"/>
      <dgm:spPr/>
      <dgm:t>
        <a:bodyPr/>
        <a:lstStyle/>
        <a:p>
          <a:endParaRPr lang="en-US"/>
        </a:p>
      </dgm:t>
    </dgm:pt>
    <dgm:pt modelId="{52C778BB-9132-4B81-B6A5-E54872B70C25}" type="pres">
      <dgm:prSet presAssocID="{D629A095-839D-40E0-B624-A3204E45BCD5}" presName="linV" presStyleCnt="0"/>
      <dgm:spPr/>
      <dgm:t>
        <a:bodyPr/>
        <a:lstStyle/>
        <a:p>
          <a:endParaRPr lang="en-US"/>
        </a:p>
      </dgm:t>
    </dgm:pt>
    <dgm:pt modelId="{1B0A8FBA-64A3-4255-8E2A-9D7FDE32814B}" type="pres">
      <dgm:prSet presAssocID="{D629A095-839D-40E0-B624-A3204E45BCD5}" presName="spVertical1" presStyleCnt="0"/>
      <dgm:spPr/>
      <dgm:t>
        <a:bodyPr/>
        <a:lstStyle/>
        <a:p>
          <a:endParaRPr lang="en-US"/>
        </a:p>
      </dgm:t>
    </dgm:pt>
    <dgm:pt modelId="{54CB78CD-C84F-4152-9814-89ACDED3D1D4}" type="pres">
      <dgm:prSet presAssocID="{D629A095-839D-40E0-B624-A3204E45BCD5}" presName="parTx" presStyleLbl="revTx" presStyleIdx="2" presStyleCnt="6" custScaleX="121676" custLinFactNeighborX="-34098" custLinFactNeighborY="5466">
        <dgm:presLayoutVars>
          <dgm:chMax val="0"/>
          <dgm:chPref val="0"/>
          <dgm:bulletEnabled val="1"/>
        </dgm:presLayoutVars>
      </dgm:prSet>
      <dgm:spPr/>
      <dgm:t>
        <a:bodyPr/>
        <a:lstStyle/>
        <a:p>
          <a:endParaRPr lang="en-US"/>
        </a:p>
      </dgm:t>
    </dgm:pt>
    <dgm:pt modelId="{0463D490-6224-4BD3-87DA-0D85C06A53C5}" type="pres">
      <dgm:prSet presAssocID="{D629A095-839D-40E0-B624-A3204E45BCD5}" presName="spVertical2" presStyleCnt="0"/>
      <dgm:spPr/>
      <dgm:t>
        <a:bodyPr/>
        <a:lstStyle/>
        <a:p>
          <a:endParaRPr lang="en-US"/>
        </a:p>
      </dgm:t>
    </dgm:pt>
    <dgm:pt modelId="{D8606FA8-F0AD-467B-9B4C-CADCBBF67FCB}" type="pres">
      <dgm:prSet presAssocID="{D629A095-839D-40E0-B624-A3204E45BCD5}" presName="spVertical3" presStyleCnt="0"/>
      <dgm:spPr/>
      <dgm:t>
        <a:bodyPr/>
        <a:lstStyle/>
        <a:p>
          <a:endParaRPr lang="en-US"/>
        </a:p>
      </dgm:t>
    </dgm:pt>
    <dgm:pt modelId="{FD6718DB-F1AB-45D1-8D80-CB3FCB17DBDA}" type="pres">
      <dgm:prSet presAssocID="{D629A095-839D-40E0-B624-A3204E45BCD5}" presName="desTx" presStyleLbl="revTx" presStyleIdx="3" presStyleCnt="6" custScaleX="107280" custScaleY="102242" custLinFactNeighborX="-38054" custLinFactNeighborY="-4721">
        <dgm:presLayoutVars>
          <dgm:bulletEnabled val="1"/>
        </dgm:presLayoutVars>
      </dgm:prSet>
      <dgm:spPr/>
      <dgm:t>
        <a:bodyPr/>
        <a:lstStyle/>
        <a:p>
          <a:endParaRPr lang="en-US"/>
        </a:p>
      </dgm:t>
    </dgm:pt>
    <dgm:pt modelId="{ABDEF035-A92B-47A0-9B8D-41341065E357}" type="pres">
      <dgm:prSet presAssocID="{DEC4EA03-5EF9-46C2-9EEA-54FCB303049D}" presName="space" presStyleCnt="0"/>
      <dgm:spPr/>
      <dgm:t>
        <a:bodyPr/>
        <a:lstStyle/>
        <a:p>
          <a:endParaRPr lang="en-US"/>
        </a:p>
      </dgm:t>
    </dgm:pt>
    <dgm:pt modelId="{B31870EE-A5E6-4EEF-A9F3-4B4FC26F1C26}" type="pres">
      <dgm:prSet presAssocID="{93CD1775-EB59-480F-8008-706431BF01EE}" presName="linV" presStyleCnt="0"/>
      <dgm:spPr/>
      <dgm:t>
        <a:bodyPr/>
        <a:lstStyle/>
        <a:p>
          <a:endParaRPr lang="en-US"/>
        </a:p>
      </dgm:t>
    </dgm:pt>
    <dgm:pt modelId="{7F947CA1-7037-4C66-8944-506DB344556B}" type="pres">
      <dgm:prSet presAssocID="{93CD1775-EB59-480F-8008-706431BF01EE}" presName="spVertical1" presStyleCnt="0"/>
      <dgm:spPr/>
      <dgm:t>
        <a:bodyPr/>
        <a:lstStyle/>
        <a:p>
          <a:endParaRPr lang="en-US"/>
        </a:p>
      </dgm:t>
    </dgm:pt>
    <dgm:pt modelId="{0B0CC29D-B101-40DC-BE4A-1747483BDDF5}" type="pres">
      <dgm:prSet presAssocID="{93CD1775-EB59-480F-8008-706431BF01EE}" presName="parTx" presStyleLbl="revTx" presStyleIdx="4" presStyleCnt="6" custScaleX="95548" custLinFactNeighborX="-24370">
        <dgm:presLayoutVars>
          <dgm:chMax val="0"/>
          <dgm:chPref val="0"/>
          <dgm:bulletEnabled val="1"/>
        </dgm:presLayoutVars>
      </dgm:prSet>
      <dgm:spPr/>
      <dgm:t>
        <a:bodyPr/>
        <a:lstStyle/>
        <a:p>
          <a:endParaRPr lang="en-US"/>
        </a:p>
      </dgm:t>
    </dgm:pt>
    <dgm:pt modelId="{640027B7-11E1-4004-878C-8844E24280CA}" type="pres">
      <dgm:prSet presAssocID="{93CD1775-EB59-480F-8008-706431BF01EE}" presName="spVertical2" presStyleCnt="0"/>
      <dgm:spPr/>
      <dgm:t>
        <a:bodyPr/>
        <a:lstStyle/>
        <a:p>
          <a:endParaRPr lang="en-US"/>
        </a:p>
      </dgm:t>
    </dgm:pt>
    <dgm:pt modelId="{7585CF20-2287-4B39-88FB-3436BB4E09B0}" type="pres">
      <dgm:prSet presAssocID="{93CD1775-EB59-480F-8008-706431BF01EE}" presName="spVertical3" presStyleCnt="0"/>
      <dgm:spPr/>
      <dgm:t>
        <a:bodyPr/>
        <a:lstStyle/>
        <a:p>
          <a:endParaRPr lang="en-US"/>
        </a:p>
      </dgm:t>
    </dgm:pt>
    <dgm:pt modelId="{4D669D90-26CF-4347-B2DA-97CD4A52CAEC}" type="pres">
      <dgm:prSet presAssocID="{93CD1775-EB59-480F-8008-706431BF01EE}" presName="desTx" presStyleLbl="revTx" presStyleIdx="5" presStyleCnt="6" custScaleX="111784" custLinFactNeighborX="-22388" custLinFactNeighborY="-6061">
        <dgm:presLayoutVars>
          <dgm:bulletEnabled val="1"/>
        </dgm:presLayoutVars>
      </dgm:prSet>
      <dgm:spPr/>
      <dgm:t>
        <a:bodyPr/>
        <a:lstStyle/>
        <a:p>
          <a:endParaRPr lang="en-US"/>
        </a:p>
      </dgm:t>
    </dgm:pt>
    <dgm:pt modelId="{4D209500-C653-4A07-BA4A-BB60E2DC1DD7}" type="pres">
      <dgm:prSet presAssocID="{DE4E8D39-CC7B-4C8B-8572-E3B0A311D306}" presName="padding2" presStyleCnt="0"/>
      <dgm:spPr/>
      <dgm:t>
        <a:bodyPr/>
        <a:lstStyle/>
        <a:p>
          <a:endParaRPr lang="en-US"/>
        </a:p>
      </dgm:t>
    </dgm:pt>
    <dgm:pt modelId="{2BD4FACB-A0C0-432E-914B-1E89F2CD9531}" type="pres">
      <dgm:prSet presAssocID="{DE4E8D39-CC7B-4C8B-8572-E3B0A311D306}" presName="negArrow" presStyleCnt="0"/>
      <dgm:spPr/>
      <dgm:t>
        <a:bodyPr/>
        <a:lstStyle/>
        <a:p>
          <a:endParaRPr lang="en-US"/>
        </a:p>
      </dgm:t>
    </dgm:pt>
    <dgm:pt modelId="{863E0269-D69F-4275-95DF-989AA6A15268}" type="pres">
      <dgm:prSet presAssocID="{DE4E8D39-CC7B-4C8B-8572-E3B0A311D306}" presName="backgroundArrow" presStyleLbl="node1" presStyleIdx="0" presStyleCnt="1" custScaleX="94664" custScaleY="225932" custLinFactNeighborX="49" custLinFactNeighborY="8590"/>
      <dgm:spPr/>
      <dgm:t>
        <a:bodyPr/>
        <a:lstStyle/>
        <a:p>
          <a:endParaRPr lang="en-US"/>
        </a:p>
      </dgm:t>
    </dgm:pt>
  </dgm:ptLst>
  <dgm:cxnLst>
    <dgm:cxn modelId="{8E8A965E-54FC-497A-8931-FEF00877EBE0}" srcId="{DE4E8D39-CC7B-4C8B-8572-E3B0A311D306}" destId="{D629A095-839D-40E0-B624-A3204E45BCD5}" srcOrd="1" destOrd="0" parTransId="{139FCAB7-519E-45E2-9087-19311B9E68F9}" sibTransId="{DEC4EA03-5EF9-46C2-9EEA-54FCB303049D}"/>
    <dgm:cxn modelId="{DD94413D-DAFF-4B20-B9C6-54BB85928C80}" type="presOf" srcId="{4DA1FF78-6864-48A5-99C3-C844F31E9EE1}" destId="{EDA4610B-350E-4F0F-BD54-395D9F9771B9}" srcOrd="0" destOrd="0" presId="urn:microsoft.com/office/officeart/2005/8/layout/hProcess3"/>
    <dgm:cxn modelId="{FCCA4EF0-D097-491E-BF9B-87919AE4DFB2}" srcId="{DE4E8D39-CC7B-4C8B-8572-E3B0A311D306}" destId="{8BE7A0C5-667A-44D3-B470-AD006CDF224A}" srcOrd="0" destOrd="0" parTransId="{A74DDB7A-9CA1-4EC1-B5F3-5F6BD9A23C42}" sibTransId="{CB746F1E-AEC8-43FF-9001-C76B3B78E6E0}"/>
    <dgm:cxn modelId="{15A56730-7ADD-4D4B-A943-14A28758338F}" type="presOf" srcId="{93CD1775-EB59-480F-8008-706431BF01EE}" destId="{0B0CC29D-B101-40DC-BE4A-1747483BDDF5}" srcOrd="0" destOrd="0" presId="urn:microsoft.com/office/officeart/2005/8/layout/hProcess3"/>
    <dgm:cxn modelId="{2428DF91-25C7-4C9C-B375-FF2F0B40F429}" srcId="{8BE7A0C5-667A-44D3-B470-AD006CDF224A}" destId="{0A1A78BF-FAD8-4BC0-891F-0AD91ED36A21}" srcOrd="2" destOrd="0" parTransId="{DEDE6C43-58B2-46B6-95CE-A40B23B4D1B6}" sibTransId="{BAC9426F-1371-4A5B-93E3-5E4F2A8C0B31}"/>
    <dgm:cxn modelId="{90C30561-A0F2-41F3-A435-3F578B140167}" srcId="{8BE7A0C5-667A-44D3-B470-AD006CDF224A}" destId="{6C4D0583-847B-4CBD-9AFD-3DE8E65CF185}" srcOrd="1" destOrd="0" parTransId="{E348B758-B65C-45A1-8286-050BD15E134A}" sibTransId="{C426112C-D787-4B13-8825-6D4142C24C91}"/>
    <dgm:cxn modelId="{508BE944-2606-4D82-BD8B-120D67326B41}" srcId="{93CD1775-EB59-480F-8008-706431BF01EE}" destId="{C0500F6A-B4E5-464D-BB78-1795E8AC901F}" srcOrd="0" destOrd="0" parTransId="{F6CA8457-8FCE-4F78-8040-E0CB57884F51}" sibTransId="{1F90B993-27B6-4529-9CE7-D5E71A53EE9E}"/>
    <dgm:cxn modelId="{C0D481B2-D2E2-4332-9EF2-3DE6CBAA4BEF}" srcId="{8BE7A0C5-667A-44D3-B470-AD006CDF224A}" destId="{4DA1FF78-6864-48A5-99C3-C844F31E9EE1}" srcOrd="0" destOrd="0" parTransId="{6D51C934-F81D-499A-A8A5-9DB04069667A}" sibTransId="{37DEDB52-821D-450D-A4DD-383A0164906E}"/>
    <dgm:cxn modelId="{67AEE3B4-A9B8-465D-85E4-7CCE7EBBEBBB}" type="presOf" srcId="{6C4D0583-847B-4CBD-9AFD-3DE8E65CF185}" destId="{EDA4610B-350E-4F0F-BD54-395D9F9771B9}" srcOrd="0" destOrd="1" presId="urn:microsoft.com/office/officeart/2005/8/layout/hProcess3"/>
    <dgm:cxn modelId="{BC491935-A4F7-427E-BBF6-3196BA47DD87}" type="presOf" srcId="{DE4E8D39-CC7B-4C8B-8572-E3B0A311D306}" destId="{7383DF40-BD87-4142-B3A8-C06DF66E12C6}" srcOrd="0" destOrd="0" presId="urn:microsoft.com/office/officeart/2005/8/layout/hProcess3"/>
    <dgm:cxn modelId="{F5CCAD96-0AFA-4307-B5E0-BD9FCE238F5C}" type="presOf" srcId="{D629A095-839D-40E0-B624-A3204E45BCD5}" destId="{54CB78CD-C84F-4152-9814-89ACDED3D1D4}" srcOrd="0" destOrd="0" presId="urn:microsoft.com/office/officeart/2005/8/layout/hProcess3"/>
    <dgm:cxn modelId="{C0157C89-CEEB-4515-99E9-2C5A69A79C3C}" type="presOf" srcId="{8BE7A0C5-667A-44D3-B470-AD006CDF224A}" destId="{34B38663-B49C-4BAE-9088-1D321913476C}" srcOrd="0" destOrd="0" presId="urn:microsoft.com/office/officeart/2005/8/layout/hProcess3"/>
    <dgm:cxn modelId="{A2992A6C-2DCF-49C7-896D-6D588988D07C}" type="presOf" srcId="{0A1A78BF-FAD8-4BC0-891F-0AD91ED36A21}" destId="{EDA4610B-350E-4F0F-BD54-395D9F9771B9}" srcOrd="0" destOrd="2" presId="urn:microsoft.com/office/officeart/2005/8/layout/hProcess3"/>
    <dgm:cxn modelId="{A98A68D3-8F60-43B6-8C3A-D421A2E0E1F0}" srcId="{DE4E8D39-CC7B-4C8B-8572-E3B0A311D306}" destId="{93CD1775-EB59-480F-8008-706431BF01EE}" srcOrd="2" destOrd="0" parTransId="{26C23E1B-85FD-4B5E-A837-0EB5BEB89364}" sibTransId="{27C7BA37-3BE6-4F49-9F73-2A4491378726}"/>
    <dgm:cxn modelId="{EFAFF084-0424-486F-ADE3-24CB15FD21D3}" type="presOf" srcId="{146D158F-CBA3-47A7-9DD2-FEF2E8DE9BB6}" destId="{FD6718DB-F1AB-45D1-8D80-CB3FCB17DBDA}" srcOrd="0" destOrd="0" presId="urn:microsoft.com/office/officeart/2005/8/layout/hProcess3"/>
    <dgm:cxn modelId="{9B1986DF-9C11-465B-A48C-ED947722B308}" type="presOf" srcId="{C0500F6A-B4E5-464D-BB78-1795E8AC901F}" destId="{4D669D90-26CF-4347-B2DA-97CD4A52CAEC}" srcOrd="0" destOrd="0" presId="urn:microsoft.com/office/officeart/2005/8/layout/hProcess3"/>
    <dgm:cxn modelId="{B7B33A39-A8B2-42FB-AB39-833DB72F7CE6}" srcId="{D629A095-839D-40E0-B624-A3204E45BCD5}" destId="{146D158F-CBA3-47A7-9DD2-FEF2E8DE9BB6}" srcOrd="0" destOrd="0" parTransId="{03D7D7D3-BCBD-4762-974B-B3EFD11BCBC4}" sibTransId="{D0FECA24-4ED9-4A04-B334-4F9FF7935A5B}"/>
    <dgm:cxn modelId="{6576D0B7-17E2-43B5-8437-2132C941BD1C}" type="presParOf" srcId="{7383DF40-BD87-4142-B3A8-C06DF66E12C6}" destId="{7A06162B-F2DB-4495-A502-8B797F15A621}" srcOrd="0" destOrd="0" presId="urn:microsoft.com/office/officeart/2005/8/layout/hProcess3"/>
    <dgm:cxn modelId="{D7026830-0D97-46B1-A06E-91A6AAD52C27}" type="presParOf" srcId="{7383DF40-BD87-4142-B3A8-C06DF66E12C6}" destId="{B73282E3-83D9-4160-A8EF-82D80BCAE995}" srcOrd="1" destOrd="0" presId="urn:microsoft.com/office/officeart/2005/8/layout/hProcess3"/>
    <dgm:cxn modelId="{98367B8D-1AAD-4699-B6CD-38DE18D067CE}" type="presParOf" srcId="{B73282E3-83D9-4160-A8EF-82D80BCAE995}" destId="{8CD4BF86-F35C-41F8-A206-10CDF72F80B0}" srcOrd="0" destOrd="0" presId="urn:microsoft.com/office/officeart/2005/8/layout/hProcess3"/>
    <dgm:cxn modelId="{2B7EB075-64C4-43EC-9C92-407F277AED78}" type="presParOf" srcId="{B73282E3-83D9-4160-A8EF-82D80BCAE995}" destId="{D2A0EFFF-1A1B-40FF-AF73-4969B0AE3CCF}" srcOrd="1" destOrd="0" presId="urn:microsoft.com/office/officeart/2005/8/layout/hProcess3"/>
    <dgm:cxn modelId="{C02FE710-5E3F-4296-97AE-C8BCFC8AFCBF}" type="presParOf" srcId="{D2A0EFFF-1A1B-40FF-AF73-4969B0AE3CCF}" destId="{06B24D15-9762-4F37-B251-93697AAABC99}" srcOrd="0" destOrd="0" presId="urn:microsoft.com/office/officeart/2005/8/layout/hProcess3"/>
    <dgm:cxn modelId="{63F37466-BAD9-4029-81A7-5D34D36FBB39}" type="presParOf" srcId="{D2A0EFFF-1A1B-40FF-AF73-4969B0AE3CCF}" destId="{34B38663-B49C-4BAE-9088-1D321913476C}" srcOrd="1" destOrd="0" presId="urn:microsoft.com/office/officeart/2005/8/layout/hProcess3"/>
    <dgm:cxn modelId="{CEBC2983-3617-4B8C-B5C4-28580CD7F2C2}" type="presParOf" srcId="{D2A0EFFF-1A1B-40FF-AF73-4969B0AE3CCF}" destId="{EA14CB29-C850-4CFB-8B52-DBEC12C7F99C}" srcOrd="2" destOrd="0" presId="urn:microsoft.com/office/officeart/2005/8/layout/hProcess3"/>
    <dgm:cxn modelId="{785AA5CE-3A3D-4C56-A2BC-76F75BE13472}" type="presParOf" srcId="{D2A0EFFF-1A1B-40FF-AF73-4969B0AE3CCF}" destId="{ED4768A2-17F5-40BB-A3B8-88029F6650EE}" srcOrd="3" destOrd="0" presId="urn:microsoft.com/office/officeart/2005/8/layout/hProcess3"/>
    <dgm:cxn modelId="{F1B35398-62C8-4CC9-A35B-17141B003240}" type="presParOf" srcId="{D2A0EFFF-1A1B-40FF-AF73-4969B0AE3CCF}" destId="{EDA4610B-350E-4F0F-BD54-395D9F9771B9}" srcOrd="4" destOrd="0" presId="urn:microsoft.com/office/officeart/2005/8/layout/hProcess3"/>
    <dgm:cxn modelId="{2C445AA9-0506-40C4-A261-BB50F2D6ADD0}" type="presParOf" srcId="{B73282E3-83D9-4160-A8EF-82D80BCAE995}" destId="{4892316A-E39D-42B9-9AB4-9B07594A99C4}" srcOrd="2" destOrd="0" presId="urn:microsoft.com/office/officeart/2005/8/layout/hProcess3"/>
    <dgm:cxn modelId="{2B192578-4632-4ED8-BEC7-E2D631C7F5A5}" type="presParOf" srcId="{B73282E3-83D9-4160-A8EF-82D80BCAE995}" destId="{52C778BB-9132-4B81-B6A5-E54872B70C25}" srcOrd="3" destOrd="0" presId="urn:microsoft.com/office/officeart/2005/8/layout/hProcess3"/>
    <dgm:cxn modelId="{0D9731B1-6967-4D30-AD19-E04D8452273A}" type="presParOf" srcId="{52C778BB-9132-4B81-B6A5-E54872B70C25}" destId="{1B0A8FBA-64A3-4255-8E2A-9D7FDE32814B}" srcOrd="0" destOrd="0" presId="urn:microsoft.com/office/officeart/2005/8/layout/hProcess3"/>
    <dgm:cxn modelId="{85B7AEF2-1911-4B35-9C86-6E00F06C4EDE}" type="presParOf" srcId="{52C778BB-9132-4B81-B6A5-E54872B70C25}" destId="{54CB78CD-C84F-4152-9814-89ACDED3D1D4}" srcOrd="1" destOrd="0" presId="urn:microsoft.com/office/officeart/2005/8/layout/hProcess3"/>
    <dgm:cxn modelId="{C3C4944C-D2F8-4181-A2B5-98DE0A4E5AAE}" type="presParOf" srcId="{52C778BB-9132-4B81-B6A5-E54872B70C25}" destId="{0463D490-6224-4BD3-87DA-0D85C06A53C5}" srcOrd="2" destOrd="0" presId="urn:microsoft.com/office/officeart/2005/8/layout/hProcess3"/>
    <dgm:cxn modelId="{EBD35534-FF4C-4EDA-802D-9061DD9F11E6}" type="presParOf" srcId="{52C778BB-9132-4B81-B6A5-E54872B70C25}" destId="{D8606FA8-F0AD-467B-9B4C-CADCBBF67FCB}" srcOrd="3" destOrd="0" presId="urn:microsoft.com/office/officeart/2005/8/layout/hProcess3"/>
    <dgm:cxn modelId="{CF09152D-5399-48B2-9CE8-469FBFE297CD}" type="presParOf" srcId="{52C778BB-9132-4B81-B6A5-E54872B70C25}" destId="{FD6718DB-F1AB-45D1-8D80-CB3FCB17DBDA}" srcOrd="4" destOrd="0" presId="urn:microsoft.com/office/officeart/2005/8/layout/hProcess3"/>
    <dgm:cxn modelId="{826CA6F8-5562-42A1-9384-B4894642F907}" type="presParOf" srcId="{B73282E3-83D9-4160-A8EF-82D80BCAE995}" destId="{ABDEF035-A92B-47A0-9B8D-41341065E357}" srcOrd="4" destOrd="0" presId="urn:microsoft.com/office/officeart/2005/8/layout/hProcess3"/>
    <dgm:cxn modelId="{9F4B6A4A-84B9-47BC-B92B-D0E117924E5E}" type="presParOf" srcId="{B73282E3-83D9-4160-A8EF-82D80BCAE995}" destId="{B31870EE-A5E6-4EEF-A9F3-4B4FC26F1C26}" srcOrd="5" destOrd="0" presId="urn:microsoft.com/office/officeart/2005/8/layout/hProcess3"/>
    <dgm:cxn modelId="{CE470DF6-4B6A-4389-8072-3FD62B906786}" type="presParOf" srcId="{B31870EE-A5E6-4EEF-A9F3-4B4FC26F1C26}" destId="{7F947CA1-7037-4C66-8944-506DB344556B}" srcOrd="0" destOrd="0" presId="urn:microsoft.com/office/officeart/2005/8/layout/hProcess3"/>
    <dgm:cxn modelId="{8863C460-D76F-4784-BB62-87452C2A8BF5}" type="presParOf" srcId="{B31870EE-A5E6-4EEF-A9F3-4B4FC26F1C26}" destId="{0B0CC29D-B101-40DC-BE4A-1747483BDDF5}" srcOrd="1" destOrd="0" presId="urn:microsoft.com/office/officeart/2005/8/layout/hProcess3"/>
    <dgm:cxn modelId="{8D0CBAAC-A34F-4D8B-A36E-B8B51BC5B1F9}" type="presParOf" srcId="{B31870EE-A5E6-4EEF-A9F3-4B4FC26F1C26}" destId="{640027B7-11E1-4004-878C-8844E24280CA}" srcOrd="2" destOrd="0" presId="urn:microsoft.com/office/officeart/2005/8/layout/hProcess3"/>
    <dgm:cxn modelId="{CD245103-2516-42A8-B542-F413744DEE29}" type="presParOf" srcId="{B31870EE-A5E6-4EEF-A9F3-4B4FC26F1C26}" destId="{7585CF20-2287-4B39-88FB-3436BB4E09B0}" srcOrd="3" destOrd="0" presId="urn:microsoft.com/office/officeart/2005/8/layout/hProcess3"/>
    <dgm:cxn modelId="{65DF9C3C-EE03-4959-AE19-269802C985D7}" type="presParOf" srcId="{B31870EE-A5E6-4EEF-A9F3-4B4FC26F1C26}" destId="{4D669D90-26CF-4347-B2DA-97CD4A52CAEC}" srcOrd="4" destOrd="0" presId="urn:microsoft.com/office/officeart/2005/8/layout/hProcess3"/>
    <dgm:cxn modelId="{9FDFB5B3-797C-4943-9314-47BA4378A2E0}" type="presParOf" srcId="{B73282E3-83D9-4160-A8EF-82D80BCAE995}" destId="{4D209500-C653-4A07-BA4A-BB60E2DC1DD7}" srcOrd="6" destOrd="0" presId="urn:microsoft.com/office/officeart/2005/8/layout/hProcess3"/>
    <dgm:cxn modelId="{9B91C93D-5D18-4207-9B74-4359E1B0BA4A}" type="presParOf" srcId="{B73282E3-83D9-4160-A8EF-82D80BCAE995}" destId="{2BD4FACB-A0C0-432E-914B-1E89F2CD9531}" srcOrd="7" destOrd="0" presId="urn:microsoft.com/office/officeart/2005/8/layout/hProcess3"/>
    <dgm:cxn modelId="{6F5A643F-6523-4BEB-A1B3-678D8E76D765}" type="presParOf" srcId="{B73282E3-83D9-4160-A8EF-82D80BCAE995}" destId="{863E0269-D69F-4275-95DF-989AA6A15268}" srcOrd="8"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EB9E038-BAD2-47E7-8ECF-030ECC5FE509}"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2E2D4B80-9714-491B-AAD9-74370D2F6F3C}">
      <dgm:prSet phldrT="[Κείμενο]"/>
      <dgm:spPr/>
      <dgm:t>
        <a:bodyPr/>
        <a:lstStyle/>
        <a:p>
          <a:r>
            <a:rPr lang="el-GR" dirty="0" smtClean="0"/>
            <a:t>Διερευνήθηκαν πηγές για:</a:t>
          </a:r>
          <a:endParaRPr lang="en-US" dirty="0"/>
        </a:p>
      </dgm:t>
    </dgm:pt>
    <dgm:pt modelId="{D8AEF924-1CE5-4477-8A4B-4D5C4390FEE7}" type="parTrans" cxnId="{6340C28A-DF2B-41DC-A3E9-8738061E6660}">
      <dgm:prSet/>
      <dgm:spPr/>
      <dgm:t>
        <a:bodyPr/>
        <a:lstStyle/>
        <a:p>
          <a:endParaRPr lang="en-US"/>
        </a:p>
      </dgm:t>
    </dgm:pt>
    <dgm:pt modelId="{7297B7B6-3E09-440A-B155-88E47023CF38}" type="sibTrans" cxnId="{6340C28A-DF2B-41DC-A3E9-8738061E6660}">
      <dgm:prSet/>
      <dgm:spPr/>
      <dgm:t>
        <a:bodyPr/>
        <a:lstStyle/>
        <a:p>
          <a:endParaRPr lang="en-US"/>
        </a:p>
      </dgm:t>
    </dgm:pt>
    <dgm:pt modelId="{C81E03B2-932E-445B-9CAC-10C73CBBB05D}">
      <dgm:prSet phldrT="[Κείμενο]"/>
      <dgm:spPr/>
      <dgm:t>
        <a:bodyPr/>
        <a:lstStyle/>
        <a:p>
          <a:r>
            <a:rPr lang="el-GR" dirty="0" smtClean="0"/>
            <a:t>την εξ Αποστάσεως Εκπαίδευση</a:t>
          </a:r>
          <a:endParaRPr lang="en-US" dirty="0"/>
        </a:p>
      </dgm:t>
    </dgm:pt>
    <dgm:pt modelId="{D60C2293-1E30-45D6-BE8F-44C9FE11134B}" type="parTrans" cxnId="{D30125E1-BC98-4BE5-BF8F-9FA801770C36}">
      <dgm:prSet/>
      <dgm:spPr/>
      <dgm:t>
        <a:bodyPr/>
        <a:lstStyle/>
        <a:p>
          <a:endParaRPr lang="en-US"/>
        </a:p>
      </dgm:t>
    </dgm:pt>
    <dgm:pt modelId="{BA263D71-1236-4412-8EE3-6F6AAEDB6EA1}" type="sibTrans" cxnId="{D30125E1-BC98-4BE5-BF8F-9FA801770C36}">
      <dgm:prSet/>
      <dgm:spPr/>
      <dgm:t>
        <a:bodyPr/>
        <a:lstStyle/>
        <a:p>
          <a:endParaRPr lang="en-US"/>
        </a:p>
      </dgm:t>
    </dgm:pt>
    <dgm:pt modelId="{8A23770D-D5D8-4232-A22D-D2BC917C2988}">
      <dgm:prSet phldrT="[Κείμενο]"/>
      <dgm:spPr/>
      <dgm:t>
        <a:bodyPr/>
        <a:lstStyle/>
        <a:p>
          <a:r>
            <a:rPr lang="el-GR" dirty="0" smtClean="0"/>
            <a:t>τον Παιδαγωγικό Σχεδιασμό</a:t>
          </a:r>
          <a:endParaRPr lang="en-US" dirty="0"/>
        </a:p>
      </dgm:t>
    </dgm:pt>
    <dgm:pt modelId="{4EC9DC72-DDC2-47E6-A5F9-D050A45BF240}" type="parTrans" cxnId="{E66A6CB2-58D6-4AA9-813F-F29E68796091}">
      <dgm:prSet/>
      <dgm:spPr/>
      <dgm:t>
        <a:bodyPr/>
        <a:lstStyle/>
        <a:p>
          <a:endParaRPr lang="en-US"/>
        </a:p>
      </dgm:t>
    </dgm:pt>
    <dgm:pt modelId="{BFE3BB3D-4C79-4936-8033-EDEDB0FA0434}" type="sibTrans" cxnId="{E66A6CB2-58D6-4AA9-813F-F29E68796091}">
      <dgm:prSet/>
      <dgm:spPr/>
      <dgm:t>
        <a:bodyPr/>
        <a:lstStyle/>
        <a:p>
          <a:endParaRPr lang="en-US"/>
        </a:p>
      </dgm:t>
    </dgm:pt>
    <dgm:pt modelId="{21987508-6EAB-4D22-969B-ACE6BA1F8C89}">
      <dgm:prSet phldrT="[Κείμενο]"/>
      <dgm:spPr/>
      <dgm:t>
        <a:bodyPr/>
        <a:lstStyle/>
        <a:p>
          <a:r>
            <a:rPr lang="el-GR" dirty="0" smtClean="0"/>
            <a:t>την </a:t>
          </a:r>
          <a:r>
            <a:rPr lang="el-GR" dirty="0" err="1" smtClean="0"/>
            <a:t>Αφηγηματολογία</a:t>
          </a:r>
          <a:endParaRPr lang="en-US" dirty="0"/>
        </a:p>
      </dgm:t>
    </dgm:pt>
    <dgm:pt modelId="{86688ADD-8DBC-47E7-B065-F85516FE7972}" type="parTrans" cxnId="{29421374-40FE-4127-B134-012DCF28D759}">
      <dgm:prSet/>
      <dgm:spPr/>
      <dgm:t>
        <a:bodyPr/>
        <a:lstStyle/>
        <a:p>
          <a:endParaRPr lang="en-US"/>
        </a:p>
      </dgm:t>
    </dgm:pt>
    <dgm:pt modelId="{B88FD8FD-A785-4A96-AE0C-FD63427E072F}" type="sibTrans" cxnId="{29421374-40FE-4127-B134-012DCF28D759}">
      <dgm:prSet/>
      <dgm:spPr/>
      <dgm:t>
        <a:bodyPr/>
        <a:lstStyle/>
        <a:p>
          <a:endParaRPr lang="en-US"/>
        </a:p>
      </dgm:t>
    </dgm:pt>
    <dgm:pt modelId="{CE3D43E7-50B2-4673-AD2F-DAAF74BFEE19}">
      <dgm:prSet phldrT="[Κείμενο]"/>
      <dgm:spPr/>
      <dgm:t>
        <a:bodyPr/>
        <a:lstStyle/>
        <a:p>
          <a:r>
            <a:rPr lang="el-GR" dirty="0" smtClean="0"/>
            <a:t>την Ψυχολογία</a:t>
          </a:r>
          <a:endParaRPr lang="en-US" dirty="0"/>
        </a:p>
      </dgm:t>
    </dgm:pt>
    <dgm:pt modelId="{E8AF1A65-CFD2-484B-BB9D-5B03A4864275}" type="parTrans" cxnId="{BE8784FE-3EAC-4101-9D81-CA31541DAB25}">
      <dgm:prSet/>
      <dgm:spPr/>
      <dgm:t>
        <a:bodyPr/>
        <a:lstStyle/>
        <a:p>
          <a:endParaRPr lang="en-US"/>
        </a:p>
      </dgm:t>
    </dgm:pt>
    <dgm:pt modelId="{C8E7E6E4-176E-4F72-8C61-11419F5BFED2}" type="sibTrans" cxnId="{BE8784FE-3EAC-4101-9D81-CA31541DAB25}">
      <dgm:prSet/>
      <dgm:spPr/>
      <dgm:t>
        <a:bodyPr/>
        <a:lstStyle/>
        <a:p>
          <a:endParaRPr lang="en-US"/>
        </a:p>
      </dgm:t>
    </dgm:pt>
    <dgm:pt modelId="{65F236C9-A0C1-4914-818E-A04743C02834}">
      <dgm:prSet phldrT="[Κείμενο]"/>
      <dgm:spPr/>
      <dgm:t>
        <a:bodyPr/>
        <a:lstStyle/>
        <a:p>
          <a:r>
            <a:rPr lang="el-GR" dirty="0" smtClean="0"/>
            <a:t>την Ψηφιακή Αφήγηση</a:t>
          </a:r>
          <a:endParaRPr lang="en-US" dirty="0"/>
        </a:p>
      </dgm:t>
    </dgm:pt>
    <dgm:pt modelId="{B6653702-E300-4801-9D70-E2E79B649C64}" type="parTrans" cxnId="{18E7CECB-56C0-443D-B570-A2030F3C514A}">
      <dgm:prSet/>
      <dgm:spPr/>
      <dgm:t>
        <a:bodyPr/>
        <a:lstStyle/>
        <a:p>
          <a:endParaRPr lang="en-US"/>
        </a:p>
      </dgm:t>
    </dgm:pt>
    <dgm:pt modelId="{F850D52D-000D-4E36-B543-669423AA107D}" type="sibTrans" cxnId="{18E7CECB-56C0-443D-B570-A2030F3C514A}">
      <dgm:prSet/>
      <dgm:spPr/>
      <dgm:t>
        <a:bodyPr/>
        <a:lstStyle/>
        <a:p>
          <a:endParaRPr lang="en-US"/>
        </a:p>
      </dgm:t>
    </dgm:pt>
    <dgm:pt modelId="{1DFFB4E5-5E0C-4AD0-A2BB-61117B9A3720}">
      <dgm:prSet phldrT="[Κείμενο]"/>
      <dgm:spPr/>
      <dgm:t>
        <a:bodyPr/>
        <a:lstStyle/>
        <a:p>
          <a:r>
            <a:rPr lang="el-GR" dirty="0" smtClean="0"/>
            <a:t>τη </a:t>
          </a:r>
          <a:r>
            <a:rPr lang="el-GR" dirty="0" err="1" smtClean="0"/>
            <a:t>Λουδολογία</a:t>
          </a:r>
          <a:endParaRPr lang="en-US" dirty="0"/>
        </a:p>
      </dgm:t>
    </dgm:pt>
    <dgm:pt modelId="{D1695565-C2B2-496E-A821-D7976AC5834B}" type="parTrans" cxnId="{D51CD840-68EB-4038-8CDB-C79AC5826500}">
      <dgm:prSet/>
      <dgm:spPr/>
      <dgm:t>
        <a:bodyPr/>
        <a:lstStyle/>
        <a:p>
          <a:endParaRPr lang="en-US"/>
        </a:p>
      </dgm:t>
    </dgm:pt>
    <dgm:pt modelId="{985EBFCE-547B-47D7-ACF6-60279A3CF033}" type="sibTrans" cxnId="{D51CD840-68EB-4038-8CDB-C79AC5826500}">
      <dgm:prSet/>
      <dgm:spPr/>
      <dgm:t>
        <a:bodyPr/>
        <a:lstStyle/>
        <a:p>
          <a:endParaRPr lang="en-US"/>
        </a:p>
      </dgm:t>
    </dgm:pt>
    <dgm:pt modelId="{E7FEEBC8-FCAE-495D-910F-393D525C0FCE}">
      <dgm:prSet phldrT="[Κείμενο]"/>
      <dgm:spPr/>
      <dgm:t>
        <a:bodyPr/>
        <a:lstStyle/>
        <a:p>
          <a:r>
            <a:rPr lang="el-GR" dirty="0" smtClean="0"/>
            <a:t>τα βιντεοπαιχνίδια</a:t>
          </a:r>
          <a:endParaRPr lang="en-US" dirty="0"/>
        </a:p>
      </dgm:t>
    </dgm:pt>
    <dgm:pt modelId="{B5890891-A4DF-483D-8D1C-F097A59428CC}" type="parTrans" cxnId="{58BA24DB-FB04-4A9D-9EDD-B8E22452BC02}">
      <dgm:prSet/>
      <dgm:spPr/>
      <dgm:t>
        <a:bodyPr/>
        <a:lstStyle/>
        <a:p>
          <a:endParaRPr lang="en-US"/>
        </a:p>
      </dgm:t>
    </dgm:pt>
    <dgm:pt modelId="{CFB707E3-A5CC-46E2-828D-FFDF1A91523F}" type="sibTrans" cxnId="{58BA24DB-FB04-4A9D-9EDD-B8E22452BC02}">
      <dgm:prSet/>
      <dgm:spPr/>
      <dgm:t>
        <a:bodyPr/>
        <a:lstStyle/>
        <a:p>
          <a:endParaRPr lang="en-US"/>
        </a:p>
      </dgm:t>
    </dgm:pt>
    <dgm:pt modelId="{A45C062F-FE39-439F-8B9C-7588922995AF}" type="pres">
      <dgm:prSet presAssocID="{EEB9E038-BAD2-47E7-8ECF-030ECC5FE509}" presName="linearFlow" presStyleCnt="0">
        <dgm:presLayoutVars>
          <dgm:dir/>
          <dgm:animLvl val="lvl"/>
          <dgm:resizeHandles val="exact"/>
        </dgm:presLayoutVars>
      </dgm:prSet>
      <dgm:spPr/>
      <dgm:t>
        <a:bodyPr/>
        <a:lstStyle/>
        <a:p>
          <a:endParaRPr lang="en-US"/>
        </a:p>
      </dgm:t>
    </dgm:pt>
    <dgm:pt modelId="{05CA98D4-604D-4C7C-B604-CED1ABC5D69C}" type="pres">
      <dgm:prSet presAssocID="{2E2D4B80-9714-491B-AAD9-74370D2F6F3C}" presName="composite" presStyleCnt="0"/>
      <dgm:spPr/>
      <dgm:t>
        <a:bodyPr/>
        <a:lstStyle/>
        <a:p>
          <a:endParaRPr lang="en-US"/>
        </a:p>
      </dgm:t>
    </dgm:pt>
    <dgm:pt modelId="{4DD17472-005A-4300-ABA4-97CE708628AC}" type="pres">
      <dgm:prSet presAssocID="{2E2D4B80-9714-491B-AAD9-74370D2F6F3C}" presName="parTx" presStyleLbl="node1" presStyleIdx="0" presStyleCnt="1">
        <dgm:presLayoutVars>
          <dgm:chMax val="0"/>
          <dgm:chPref val="0"/>
          <dgm:bulletEnabled val="1"/>
        </dgm:presLayoutVars>
      </dgm:prSet>
      <dgm:spPr/>
      <dgm:t>
        <a:bodyPr/>
        <a:lstStyle/>
        <a:p>
          <a:endParaRPr lang="en-US"/>
        </a:p>
      </dgm:t>
    </dgm:pt>
    <dgm:pt modelId="{670AD4DB-C9B8-4059-9471-6E032965E983}" type="pres">
      <dgm:prSet presAssocID="{2E2D4B80-9714-491B-AAD9-74370D2F6F3C}" presName="parSh" presStyleLbl="node1" presStyleIdx="0" presStyleCnt="1"/>
      <dgm:spPr/>
      <dgm:t>
        <a:bodyPr/>
        <a:lstStyle/>
        <a:p>
          <a:endParaRPr lang="en-US"/>
        </a:p>
      </dgm:t>
    </dgm:pt>
    <dgm:pt modelId="{73A8B1E7-5C64-4B00-BE9E-D212F4B9D8B6}" type="pres">
      <dgm:prSet presAssocID="{2E2D4B80-9714-491B-AAD9-74370D2F6F3C}" presName="desTx" presStyleLbl="fgAcc1" presStyleIdx="0" presStyleCnt="1" custLinFactNeighborY="-4">
        <dgm:presLayoutVars>
          <dgm:bulletEnabled val="1"/>
        </dgm:presLayoutVars>
      </dgm:prSet>
      <dgm:spPr/>
      <dgm:t>
        <a:bodyPr/>
        <a:lstStyle/>
        <a:p>
          <a:endParaRPr lang="en-US"/>
        </a:p>
      </dgm:t>
    </dgm:pt>
  </dgm:ptLst>
  <dgm:cxnLst>
    <dgm:cxn modelId="{18E7CECB-56C0-443D-B570-A2030F3C514A}" srcId="{2E2D4B80-9714-491B-AAD9-74370D2F6F3C}" destId="{65F236C9-A0C1-4914-818E-A04743C02834}" srcOrd="4" destOrd="0" parTransId="{B6653702-E300-4801-9D70-E2E79B649C64}" sibTransId="{F850D52D-000D-4E36-B543-669423AA107D}"/>
    <dgm:cxn modelId="{E66A6CB2-58D6-4AA9-813F-F29E68796091}" srcId="{2E2D4B80-9714-491B-AAD9-74370D2F6F3C}" destId="{8A23770D-D5D8-4232-A22D-D2BC917C2988}" srcOrd="1" destOrd="0" parTransId="{4EC9DC72-DDC2-47E6-A5F9-D050A45BF240}" sibTransId="{BFE3BB3D-4C79-4936-8033-EDEDB0FA0434}"/>
    <dgm:cxn modelId="{556CF0DC-4132-4E11-AE83-F6DBB5A1EC60}" type="presOf" srcId="{2E2D4B80-9714-491B-AAD9-74370D2F6F3C}" destId="{4DD17472-005A-4300-ABA4-97CE708628AC}" srcOrd="0" destOrd="0" presId="urn:microsoft.com/office/officeart/2005/8/layout/process3"/>
    <dgm:cxn modelId="{B269A60C-C9B4-4516-AB86-B460D97E59B4}" type="presOf" srcId="{21987508-6EAB-4D22-969B-ACE6BA1F8C89}" destId="{73A8B1E7-5C64-4B00-BE9E-D212F4B9D8B6}" srcOrd="0" destOrd="2" presId="urn:microsoft.com/office/officeart/2005/8/layout/process3"/>
    <dgm:cxn modelId="{0F4A9D68-EDC5-42F5-B31E-380C7AC5C6C2}" type="presOf" srcId="{C81E03B2-932E-445B-9CAC-10C73CBBB05D}" destId="{73A8B1E7-5C64-4B00-BE9E-D212F4B9D8B6}" srcOrd="0" destOrd="0" presId="urn:microsoft.com/office/officeart/2005/8/layout/process3"/>
    <dgm:cxn modelId="{1E1ECA6A-A3BD-4701-BFB1-FC31F0FD035F}" type="presOf" srcId="{CE3D43E7-50B2-4673-AD2F-DAAF74BFEE19}" destId="{73A8B1E7-5C64-4B00-BE9E-D212F4B9D8B6}" srcOrd="0" destOrd="3" presId="urn:microsoft.com/office/officeart/2005/8/layout/process3"/>
    <dgm:cxn modelId="{29421374-40FE-4127-B134-012DCF28D759}" srcId="{2E2D4B80-9714-491B-AAD9-74370D2F6F3C}" destId="{21987508-6EAB-4D22-969B-ACE6BA1F8C89}" srcOrd="2" destOrd="0" parTransId="{86688ADD-8DBC-47E7-B065-F85516FE7972}" sibTransId="{B88FD8FD-A785-4A96-AE0C-FD63427E072F}"/>
    <dgm:cxn modelId="{58BA24DB-FB04-4A9D-9EDD-B8E22452BC02}" srcId="{2E2D4B80-9714-491B-AAD9-74370D2F6F3C}" destId="{E7FEEBC8-FCAE-495D-910F-393D525C0FCE}" srcOrd="6" destOrd="0" parTransId="{B5890891-A4DF-483D-8D1C-F097A59428CC}" sibTransId="{CFB707E3-A5CC-46E2-828D-FFDF1A91523F}"/>
    <dgm:cxn modelId="{D30125E1-BC98-4BE5-BF8F-9FA801770C36}" srcId="{2E2D4B80-9714-491B-AAD9-74370D2F6F3C}" destId="{C81E03B2-932E-445B-9CAC-10C73CBBB05D}" srcOrd="0" destOrd="0" parTransId="{D60C2293-1E30-45D6-BE8F-44C9FE11134B}" sibTransId="{BA263D71-1236-4412-8EE3-6F6AAEDB6EA1}"/>
    <dgm:cxn modelId="{189B8545-E906-4DA5-937F-CDD3A5846521}" type="presOf" srcId="{EEB9E038-BAD2-47E7-8ECF-030ECC5FE509}" destId="{A45C062F-FE39-439F-8B9C-7588922995AF}" srcOrd="0" destOrd="0" presId="urn:microsoft.com/office/officeart/2005/8/layout/process3"/>
    <dgm:cxn modelId="{D51CD840-68EB-4038-8CDB-C79AC5826500}" srcId="{2E2D4B80-9714-491B-AAD9-74370D2F6F3C}" destId="{1DFFB4E5-5E0C-4AD0-A2BB-61117B9A3720}" srcOrd="5" destOrd="0" parTransId="{D1695565-C2B2-496E-A821-D7976AC5834B}" sibTransId="{985EBFCE-547B-47D7-ACF6-60279A3CF033}"/>
    <dgm:cxn modelId="{A9131359-F2BE-44DC-9270-83BD9C2B788E}" type="presOf" srcId="{8A23770D-D5D8-4232-A22D-D2BC917C2988}" destId="{73A8B1E7-5C64-4B00-BE9E-D212F4B9D8B6}" srcOrd="0" destOrd="1" presId="urn:microsoft.com/office/officeart/2005/8/layout/process3"/>
    <dgm:cxn modelId="{B0B618C7-9E42-4FAE-AEA2-55EE90029534}" type="presOf" srcId="{1DFFB4E5-5E0C-4AD0-A2BB-61117B9A3720}" destId="{73A8B1E7-5C64-4B00-BE9E-D212F4B9D8B6}" srcOrd="0" destOrd="5" presId="urn:microsoft.com/office/officeart/2005/8/layout/process3"/>
    <dgm:cxn modelId="{6340C28A-DF2B-41DC-A3E9-8738061E6660}" srcId="{EEB9E038-BAD2-47E7-8ECF-030ECC5FE509}" destId="{2E2D4B80-9714-491B-AAD9-74370D2F6F3C}" srcOrd="0" destOrd="0" parTransId="{D8AEF924-1CE5-4477-8A4B-4D5C4390FEE7}" sibTransId="{7297B7B6-3E09-440A-B155-88E47023CF38}"/>
    <dgm:cxn modelId="{2858845F-B347-457A-A567-AF6DD61977A3}" type="presOf" srcId="{65F236C9-A0C1-4914-818E-A04743C02834}" destId="{73A8B1E7-5C64-4B00-BE9E-D212F4B9D8B6}" srcOrd="0" destOrd="4" presId="urn:microsoft.com/office/officeart/2005/8/layout/process3"/>
    <dgm:cxn modelId="{C6563E9B-5739-492D-B269-E92FFC3413A4}" type="presOf" srcId="{E7FEEBC8-FCAE-495D-910F-393D525C0FCE}" destId="{73A8B1E7-5C64-4B00-BE9E-D212F4B9D8B6}" srcOrd="0" destOrd="6" presId="urn:microsoft.com/office/officeart/2005/8/layout/process3"/>
    <dgm:cxn modelId="{6BE9BE00-6C19-4A06-848C-E97F287A62EC}" type="presOf" srcId="{2E2D4B80-9714-491B-AAD9-74370D2F6F3C}" destId="{670AD4DB-C9B8-4059-9471-6E032965E983}" srcOrd="1" destOrd="0" presId="urn:microsoft.com/office/officeart/2005/8/layout/process3"/>
    <dgm:cxn modelId="{BE8784FE-3EAC-4101-9D81-CA31541DAB25}" srcId="{2E2D4B80-9714-491B-AAD9-74370D2F6F3C}" destId="{CE3D43E7-50B2-4673-AD2F-DAAF74BFEE19}" srcOrd="3" destOrd="0" parTransId="{E8AF1A65-CFD2-484B-BB9D-5B03A4864275}" sibTransId="{C8E7E6E4-176E-4F72-8C61-11419F5BFED2}"/>
    <dgm:cxn modelId="{20837C66-EDE9-4F48-A788-E9EBBD077C4E}" type="presParOf" srcId="{A45C062F-FE39-439F-8B9C-7588922995AF}" destId="{05CA98D4-604D-4C7C-B604-CED1ABC5D69C}" srcOrd="0" destOrd="0" presId="urn:microsoft.com/office/officeart/2005/8/layout/process3"/>
    <dgm:cxn modelId="{C0893629-C7CA-41CD-8E47-B68045F424FC}" type="presParOf" srcId="{05CA98D4-604D-4C7C-B604-CED1ABC5D69C}" destId="{4DD17472-005A-4300-ABA4-97CE708628AC}" srcOrd="0" destOrd="0" presId="urn:microsoft.com/office/officeart/2005/8/layout/process3"/>
    <dgm:cxn modelId="{1FE109A7-21D6-4888-B8F5-39FEFE82B02B}" type="presParOf" srcId="{05CA98D4-604D-4C7C-B604-CED1ABC5D69C}" destId="{670AD4DB-C9B8-4059-9471-6E032965E983}" srcOrd="1" destOrd="0" presId="urn:microsoft.com/office/officeart/2005/8/layout/process3"/>
    <dgm:cxn modelId="{6FEA0AD4-1923-4BF4-8FB8-389DCDA5D110}" type="presParOf" srcId="{05CA98D4-604D-4C7C-B604-CED1ABC5D69C}" destId="{73A8B1E7-5C64-4B00-BE9E-D212F4B9D8B6}" srcOrd="2" destOrd="0" presId="urn:microsoft.com/office/officeart/2005/8/layout/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E4E8D39-CC7B-4C8B-8572-E3B0A311D306}" type="doc">
      <dgm:prSet loTypeId="urn:microsoft.com/office/officeart/2005/8/layout/hProcess3" loCatId="process" qsTypeId="urn:microsoft.com/office/officeart/2005/8/quickstyle/simple3" qsCatId="simple" csTypeId="urn:microsoft.com/office/officeart/2005/8/colors/accent1_2" csCatId="accent1" phldr="1"/>
      <dgm:spPr/>
      <dgm:t>
        <a:bodyPr/>
        <a:lstStyle/>
        <a:p>
          <a:endParaRPr lang="en-US"/>
        </a:p>
      </dgm:t>
    </dgm:pt>
    <dgm:pt modelId="{8BE7A0C5-667A-44D3-B470-AD006CDF224A}">
      <dgm:prSet phldrT="[Κείμενο]" custT="1"/>
      <dgm:spPr/>
      <dgm:t>
        <a:bodyPr/>
        <a:lstStyle/>
        <a:p>
          <a:r>
            <a:rPr lang="el-GR" sz="1700" dirty="0" smtClean="0"/>
            <a:t>1) Αρχή έρευνας βάσει σκοπού</a:t>
          </a:r>
          <a:endParaRPr lang="en-US" sz="1700" dirty="0"/>
        </a:p>
      </dgm:t>
    </dgm:pt>
    <dgm:pt modelId="{A74DDB7A-9CA1-4EC1-B5F3-5F6BD9A23C42}" type="parTrans" cxnId="{FCCA4EF0-D097-491E-BF9B-87919AE4DFB2}">
      <dgm:prSet/>
      <dgm:spPr/>
      <dgm:t>
        <a:bodyPr/>
        <a:lstStyle/>
        <a:p>
          <a:endParaRPr lang="en-US"/>
        </a:p>
      </dgm:t>
    </dgm:pt>
    <dgm:pt modelId="{CB746F1E-AEC8-43FF-9001-C76B3B78E6E0}" type="sibTrans" cxnId="{FCCA4EF0-D097-491E-BF9B-87919AE4DFB2}">
      <dgm:prSet/>
      <dgm:spPr/>
      <dgm:t>
        <a:bodyPr/>
        <a:lstStyle/>
        <a:p>
          <a:endParaRPr lang="en-US"/>
        </a:p>
      </dgm:t>
    </dgm:pt>
    <dgm:pt modelId="{4DA1FF78-6864-48A5-99C3-C844F31E9EE1}">
      <dgm:prSet phldrT="[Κείμενο]" custT="1"/>
      <dgm:spPr/>
      <dgm:t>
        <a:bodyPr/>
        <a:lstStyle/>
        <a:p>
          <a:r>
            <a:rPr lang="el-GR" sz="1500" dirty="0" smtClean="0"/>
            <a:t>Αναζήτηση </a:t>
          </a:r>
          <a:r>
            <a:rPr lang="el-GR" sz="1500" dirty="0" smtClean="0"/>
            <a:t>στο </a:t>
          </a:r>
          <a:r>
            <a:rPr lang="en-US" sz="1500" dirty="0" smtClean="0"/>
            <a:t>Google</a:t>
          </a:r>
          <a:r>
            <a:rPr lang="el-GR" sz="1500" dirty="0" smtClean="0"/>
            <a:t> και</a:t>
          </a:r>
          <a:r>
            <a:rPr lang="en-US" sz="1500" dirty="0" smtClean="0"/>
            <a:t> </a:t>
          </a:r>
          <a:r>
            <a:rPr lang="el-GR" sz="1500" dirty="0" smtClean="0"/>
            <a:t>το </a:t>
          </a:r>
          <a:r>
            <a:rPr lang="en-US" sz="1500" dirty="0" smtClean="0"/>
            <a:t>Google </a:t>
          </a:r>
          <a:r>
            <a:rPr lang="en-US" sz="1500" dirty="0" smtClean="0"/>
            <a:t>scholar</a:t>
          </a:r>
          <a:r>
            <a:rPr lang="el-GR" sz="1500" dirty="0" smtClean="0"/>
            <a:t> με λέξεις-κλειδιά</a:t>
          </a:r>
          <a:endParaRPr lang="en-US" sz="1500" dirty="0"/>
        </a:p>
      </dgm:t>
    </dgm:pt>
    <dgm:pt modelId="{6D51C934-F81D-499A-A8A5-9DB04069667A}" type="parTrans" cxnId="{C0D481B2-D2E2-4332-9EF2-3DE6CBAA4BEF}">
      <dgm:prSet/>
      <dgm:spPr/>
      <dgm:t>
        <a:bodyPr/>
        <a:lstStyle/>
        <a:p>
          <a:endParaRPr lang="en-US"/>
        </a:p>
      </dgm:t>
    </dgm:pt>
    <dgm:pt modelId="{37DEDB52-821D-450D-A4DD-383A0164906E}" type="sibTrans" cxnId="{C0D481B2-D2E2-4332-9EF2-3DE6CBAA4BEF}">
      <dgm:prSet/>
      <dgm:spPr/>
      <dgm:t>
        <a:bodyPr/>
        <a:lstStyle/>
        <a:p>
          <a:endParaRPr lang="en-US"/>
        </a:p>
      </dgm:t>
    </dgm:pt>
    <dgm:pt modelId="{D629A095-839D-40E0-B624-A3204E45BCD5}">
      <dgm:prSet phldrT="[Κείμενο]" custT="1"/>
      <dgm:spPr/>
      <dgm:t>
        <a:bodyPr/>
        <a:lstStyle/>
        <a:p>
          <a:r>
            <a:rPr lang="el-GR" sz="1700" dirty="0" smtClean="0"/>
            <a:t>2) Διαμόρφωση ερευνητικών ερωτημάτων</a:t>
          </a:r>
          <a:endParaRPr lang="en-US" sz="1700" dirty="0"/>
        </a:p>
      </dgm:t>
    </dgm:pt>
    <dgm:pt modelId="{139FCAB7-519E-45E2-9087-19311B9E68F9}" type="parTrans" cxnId="{8E8A965E-54FC-497A-8931-FEF00877EBE0}">
      <dgm:prSet/>
      <dgm:spPr/>
      <dgm:t>
        <a:bodyPr/>
        <a:lstStyle/>
        <a:p>
          <a:endParaRPr lang="en-US"/>
        </a:p>
      </dgm:t>
    </dgm:pt>
    <dgm:pt modelId="{DEC4EA03-5EF9-46C2-9EEA-54FCB303049D}" type="sibTrans" cxnId="{8E8A965E-54FC-497A-8931-FEF00877EBE0}">
      <dgm:prSet/>
      <dgm:spPr/>
      <dgm:t>
        <a:bodyPr/>
        <a:lstStyle/>
        <a:p>
          <a:endParaRPr lang="en-US"/>
        </a:p>
      </dgm:t>
    </dgm:pt>
    <dgm:pt modelId="{146D158F-CBA3-47A7-9DD2-FEF2E8DE9BB6}">
      <dgm:prSet phldrT="[Κείμενο]" custT="1"/>
      <dgm:spPr/>
      <dgm:t>
        <a:bodyPr/>
        <a:lstStyle/>
        <a:p>
          <a:r>
            <a:rPr lang="el-GR" sz="1500" dirty="0" smtClean="0"/>
            <a:t>Συνέχεια της αναζήτησης</a:t>
          </a:r>
          <a:endParaRPr lang="en-US" sz="1500" dirty="0"/>
        </a:p>
      </dgm:t>
    </dgm:pt>
    <dgm:pt modelId="{03D7D7D3-BCBD-4762-974B-B3EFD11BCBC4}" type="parTrans" cxnId="{B7B33A39-A8B2-42FB-AB39-833DB72F7CE6}">
      <dgm:prSet/>
      <dgm:spPr/>
      <dgm:t>
        <a:bodyPr/>
        <a:lstStyle/>
        <a:p>
          <a:endParaRPr lang="en-US"/>
        </a:p>
      </dgm:t>
    </dgm:pt>
    <dgm:pt modelId="{D0FECA24-4ED9-4A04-B334-4F9FF7935A5B}" type="sibTrans" cxnId="{B7B33A39-A8B2-42FB-AB39-833DB72F7CE6}">
      <dgm:prSet/>
      <dgm:spPr/>
      <dgm:t>
        <a:bodyPr/>
        <a:lstStyle/>
        <a:p>
          <a:endParaRPr lang="en-US"/>
        </a:p>
      </dgm:t>
    </dgm:pt>
    <dgm:pt modelId="{93CD1775-EB59-480F-8008-706431BF01EE}">
      <dgm:prSet phldrT="[Κείμενο]" custT="1"/>
      <dgm:spPr/>
      <dgm:t>
        <a:bodyPr/>
        <a:lstStyle/>
        <a:p>
          <a:r>
            <a:rPr lang="el-GR" sz="1700" dirty="0" smtClean="0"/>
            <a:t>3) Επιλογή και σύνδεση ευρημάτων</a:t>
          </a:r>
          <a:endParaRPr lang="en-US" sz="1700" dirty="0"/>
        </a:p>
      </dgm:t>
    </dgm:pt>
    <dgm:pt modelId="{26C23E1B-85FD-4B5E-A837-0EB5BEB89364}" type="parTrans" cxnId="{A98A68D3-8F60-43B6-8C3A-D421A2E0E1F0}">
      <dgm:prSet/>
      <dgm:spPr/>
      <dgm:t>
        <a:bodyPr/>
        <a:lstStyle/>
        <a:p>
          <a:endParaRPr lang="en-US"/>
        </a:p>
      </dgm:t>
    </dgm:pt>
    <dgm:pt modelId="{27C7BA37-3BE6-4F49-9F73-2A4491378726}" type="sibTrans" cxnId="{A98A68D3-8F60-43B6-8C3A-D421A2E0E1F0}">
      <dgm:prSet/>
      <dgm:spPr/>
      <dgm:t>
        <a:bodyPr/>
        <a:lstStyle/>
        <a:p>
          <a:endParaRPr lang="en-US"/>
        </a:p>
      </dgm:t>
    </dgm:pt>
    <dgm:pt modelId="{C0500F6A-B4E5-464D-BB78-1795E8AC901F}">
      <dgm:prSet phldrT="[Κείμενο]" custT="1"/>
      <dgm:spPr/>
      <dgm:t>
        <a:bodyPr/>
        <a:lstStyle/>
        <a:p>
          <a:r>
            <a:rPr lang="el-GR" sz="1500" dirty="0" smtClean="0"/>
            <a:t>Με </a:t>
          </a:r>
          <a:r>
            <a:rPr lang="el-GR" sz="1500" dirty="0" smtClean="0"/>
            <a:t>γνώμονα τον σκοπό και τα ερευνητικά ερωτήματα</a:t>
          </a:r>
          <a:endParaRPr lang="en-US" sz="1500" dirty="0"/>
        </a:p>
      </dgm:t>
    </dgm:pt>
    <dgm:pt modelId="{F6CA8457-8FCE-4F78-8040-E0CB57884F51}" type="parTrans" cxnId="{508BE944-2606-4D82-BD8B-120D67326B41}">
      <dgm:prSet/>
      <dgm:spPr/>
      <dgm:t>
        <a:bodyPr/>
        <a:lstStyle/>
        <a:p>
          <a:endParaRPr lang="en-US"/>
        </a:p>
      </dgm:t>
    </dgm:pt>
    <dgm:pt modelId="{1F90B993-27B6-4529-9CE7-D5E71A53EE9E}" type="sibTrans" cxnId="{508BE944-2606-4D82-BD8B-120D67326B41}">
      <dgm:prSet/>
      <dgm:spPr/>
      <dgm:t>
        <a:bodyPr/>
        <a:lstStyle/>
        <a:p>
          <a:endParaRPr lang="en-US"/>
        </a:p>
      </dgm:t>
    </dgm:pt>
    <dgm:pt modelId="{0A1A78BF-FAD8-4BC0-891F-0AD91ED36A21}">
      <dgm:prSet phldrT="[Κείμενο]" custT="1"/>
      <dgm:spPr/>
      <dgm:t>
        <a:bodyPr/>
        <a:lstStyle/>
        <a:p>
          <a:r>
            <a:rPr lang="el-GR" sz="1500" dirty="0" err="1" smtClean="0"/>
            <a:t>Στοχευμένη</a:t>
          </a:r>
          <a:r>
            <a:rPr lang="el-GR" sz="1500" dirty="0" smtClean="0"/>
            <a:t> αναζήτηση από αναφορά άλλης πηγής</a:t>
          </a:r>
          <a:endParaRPr lang="en-US" sz="1500" dirty="0"/>
        </a:p>
      </dgm:t>
    </dgm:pt>
    <dgm:pt modelId="{DEDE6C43-58B2-46B6-95CE-A40B23B4D1B6}" type="parTrans" cxnId="{2428DF91-25C7-4C9C-B375-FF2F0B40F429}">
      <dgm:prSet/>
      <dgm:spPr/>
      <dgm:t>
        <a:bodyPr/>
        <a:lstStyle/>
        <a:p>
          <a:endParaRPr lang="en-US"/>
        </a:p>
      </dgm:t>
    </dgm:pt>
    <dgm:pt modelId="{BAC9426F-1371-4A5B-93E3-5E4F2A8C0B31}" type="sibTrans" cxnId="{2428DF91-25C7-4C9C-B375-FF2F0B40F429}">
      <dgm:prSet/>
      <dgm:spPr/>
      <dgm:t>
        <a:bodyPr/>
        <a:lstStyle/>
        <a:p>
          <a:endParaRPr lang="en-US"/>
        </a:p>
      </dgm:t>
    </dgm:pt>
    <dgm:pt modelId="{7383DF40-BD87-4142-B3A8-C06DF66E12C6}" type="pres">
      <dgm:prSet presAssocID="{DE4E8D39-CC7B-4C8B-8572-E3B0A311D306}" presName="Name0" presStyleCnt="0">
        <dgm:presLayoutVars>
          <dgm:dir/>
          <dgm:animLvl val="lvl"/>
          <dgm:resizeHandles val="exact"/>
        </dgm:presLayoutVars>
      </dgm:prSet>
      <dgm:spPr/>
      <dgm:t>
        <a:bodyPr/>
        <a:lstStyle/>
        <a:p>
          <a:endParaRPr lang="en-US"/>
        </a:p>
      </dgm:t>
    </dgm:pt>
    <dgm:pt modelId="{7A06162B-F2DB-4495-A502-8B797F15A621}" type="pres">
      <dgm:prSet presAssocID="{DE4E8D39-CC7B-4C8B-8572-E3B0A311D306}" presName="dummy" presStyleCnt="0"/>
      <dgm:spPr/>
      <dgm:t>
        <a:bodyPr/>
        <a:lstStyle/>
        <a:p>
          <a:endParaRPr lang="en-US"/>
        </a:p>
      </dgm:t>
    </dgm:pt>
    <dgm:pt modelId="{B73282E3-83D9-4160-A8EF-82D80BCAE995}" type="pres">
      <dgm:prSet presAssocID="{DE4E8D39-CC7B-4C8B-8572-E3B0A311D306}" presName="linH" presStyleCnt="0"/>
      <dgm:spPr/>
      <dgm:t>
        <a:bodyPr/>
        <a:lstStyle/>
        <a:p>
          <a:endParaRPr lang="en-US"/>
        </a:p>
      </dgm:t>
    </dgm:pt>
    <dgm:pt modelId="{8CD4BF86-F35C-41F8-A206-10CDF72F80B0}" type="pres">
      <dgm:prSet presAssocID="{DE4E8D39-CC7B-4C8B-8572-E3B0A311D306}" presName="padding1" presStyleCnt="0"/>
      <dgm:spPr/>
      <dgm:t>
        <a:bodyPr/>
        <a:lstStyle/>
        <a:p>
          <a:endParaRPr lang="en-US"/>
        </a:p>
      </dgm:t>
    </dgm:pt>
    <dgm:pt modelId="{D2A0EFFF-1A1B-40FF-AF73-4969B0AE3CCF}" type="pres">
      <dgm:prSet presAssocID="{8BE7A0C5-667A-44D3-B470-AD006CDF224A}" presName="linV" presStyleCnt="0"/>
      <dgm:spPr/>
      <dgm:t>
        <a:bodyPr/>
        <a:lstStyle/>
        <a:p>
          <a:endParaRPr lang="en-US"/>
        </a:p>
      </dgm:t>
    </dgm:pt>
    <dgm:pt modelId="{06B24D15-9762-4F37-B251-93697AAABC99}" type="pres">
      <dgm:prSet presAssocID="{8BE7A0C5-667A-44D3-B470-AD006CDF224A}" presName="spVertical1" presStyleCnt="0"/>
      <dgm:spPr/>
      <dgm:t>
        <a:bodyPr/>
        <a:lstStyle/>
        <a:p>
          <a:endParaRPr lang="en-US"/>
        </a:p>
      </dgm:t>
    </dgm:pt>
    <dgm:pt modelId="{34B38663-B49C-4BAE-9088-1D321913476C}" type="pres">
      <dgm:prSet presAssocID="{8BE7A0C5-667A-44D3-B470-AD006CDF224A}" presName="parTx" presStyleLbl="revTx" presStyleIdx="0" presStyleCnt="6" custScaleX="126335" custLinFactNeighborX="-37507" custLinFactNeighborY="9339">
        <dgm:presLayoutVars>
          <dgm:chMax val="0"/>
          <dgm:chPref val="0"/>
          <dgm:bulletEnabled val="1"/>
        </dgm:presLayoutVars>
      </dgm:prSet>
      <dgm:spPr/>
      <dgm:t>
        <a:bodyPr/>
        <a:lstStyle/>
        <a:p>
          <a:endParaRPr lang="en-US"/>
        </a:p>
      </dgm:t>
    </dgm:pt>
    <dgm:pt modelId="{EA14CB29-C850-4CFB-8B52-DBEC12C7F99C}" type="pres">
      <dgm:prSet presAssocID="{8BE7A0C5-667A-44D3-B470-AD006CDF224A}" presName="spVertical2" presStyleCnt="0"/>
      <dgm:spPr/>
      <dgm:t>
        <a:bodyPr/>
        <a:lstStyle/>
        <a:p>
          <a:endParaRPr lang="en-US"/>
        </a:p>
      </dgm:t>
    </dgm:pt>
    <dgm:pt modelId="{ED4768A2-17F5-40BB-A3B8-88029F6650EE}" type="pres">
      <dgm:prSet presAssocID="{8BE7A0C5-667A-44D3-B470-AD006CDF224A}" presName="spVertical3" presStyleCnt="0"/>
      <dgm:spPr/>
      <dgm:t>
        <a:bodyPr/>
        <a:lstStyle/>
        <a:p>
          <a:endParaRPr lang="en-US"/>
        </a:p>
      </dgm:t>
    </dgm:pt>
    <dgm:pt modelId="{EDA4610B-350E-4F0F-BD54-395D9F9771B9}" type="pres">
      <dgm:prSet presAssocID="{8BE7A0C5-667A-44D3-B470-AD006CDF224A}" presName="desTx" presStyleLbl="revTx" presStyleIdx="1" presStyleCnt="6" custScaleX="133649" custScaleY="104073" custLinFactY="-23277" custLinFactNeighborX="-34309" custLinFactNeighborY="-100000">
        <dgm:presLayoutVars>
          <dgm:bulletEnabled val="1"/>
        </dgm:presLayoutVars>
      </dgm:prSet>
      <dgm:spPr/>
      <dgm:t>
        <a:bodyPr/>
        <a:lstStyle/>
        <a:p>
          <a:endParaRPr lang="en-US"/>
        </a:p>
      </dgm:t>
    </dgm:pt>
    <dgm:pt modelId="{4892316A-E39D-42B9-9AB4-9B07594A99C4}" type="pres">
      <dgm:prSet presAssocID="{CB746F1E-AEC8-43FF-9001-C76B3B78E6E0}" presName="space" presStyleCnt="0"/>
      <dgm:spPr/>
      <dgm:t>
        <a:bodyPr/>
        <a:lstStyle/>
        <a:p>
          <a:endParaRPr lang="en-US"/>
        </a:p>
      </dgm:t>
    </dgm:pt>
    <dgm:pt modelId="{52C778BB-9132-4B81-B6A5-E54872B70C25}" type="pres">
      <dgm:prSet presAssocID="{D629A095-839D-40E0-B624-A3204E45BCD5}" presName="linV" presStyleCnt="0"/>
      <dgm:spPr/>
      <dgm:t>
        <a:bodyPr/>
        <a:lstStyle/>
        <a:p>
          <a:endParaRPr lang="en-US"/>
        </a:p>
      </dgm:t>
    </dgm:pt>
    <dgm:pt modelId="{1B0A8FBA-64A3-4255-8E2A-9D7FDE32814B}" type="pres">
      <dgm:prSet presAssocID="{D629A095-839D-40E0-B624-A3204E45BCD5}" presName="spVertical1" presStyleCnt="0"/>
      <dgm:spPr/>
      <dgm:t>
        <a:bodyPr/>
        <a:lstStyle/>
        <a:p>
          <a:endParaRPr lang="en-US"/>
        </a:p>
      </dgm:t>
    </dgm:pt>
    <dgm:pt modelId="{54CB78CD-C84F-4152-9814-89ACDED3D1D4}" type="pres">
      <dgm:prSet presAssocID="{D629A095-839D-40E0-B624-A3204E45BCD5}" presName="parTx" presStyleLbl="revTx" presStyleIdx="2" presStyleCnt="6" custScaleX="121676" custLinFactNeighborX="-45216" custLinFactNeighborY="15943">
        <dgm:presLayoutVars>
          <dgm:chMax val="0"/>
          <dgm:chPref val="0"/>
          <dgm:bulletEnabled val="1"/>
        </dgm:presLayoutVars>
      </dgm:prSet>
      <dgm:spPr/>
      <dgm:t>
        <a:bodyPr/>
        <a:lstStyle/>
        <a:p>
          <a:endParaRPr lang="en-US"/>
        </a:p>
      </dgm:t>
    </dgm:pt>
    <dgm:pt modelId="{0463D490-6224-4BD3-87DA-0D85C06A53C5}" type="pres">
      <dgm:prSet presAssocID="{D629A095-839D-40E0-B624-A3204E45BCD5}" presName="spVertical2" presStyleCnt="0"/>
      <dgm:spPr/>
      <dgm:t>
        <a:bodyPr/>
        <a:lstStyle/>
        <a:p>
          <a:endParaRPr lang="en-US"/>
        </a:p>
      </dgm:t>
    </dgm:pt>
    <dgm:pt modelId="{D8606FA8-F0AD-467B-9B4C-CADCBBF67FCB}" type="pres">
      <dgm:prSet presAssocID="{D629A095-839D-40E0-B624-A3204E45BCD5}" presName="spVertical3" presStyleCnt="0"/>
      <dgm:spPr/>
      <dgm:t>
        <a:bodyPr/>
        <a:lstStyle/>
        <a:p>
          <a:endParaRPr lang="en-US"/>
        </a:p>
      </dgm:t>
    </dgm:pt>
    <dgm:pt modelId="{FD6718DB-F1AB-45D1-8D80-CB3FCB17DBDA}" type="pres">
      <dgm:prSet presAssocID="{D629A095-839D-40E0-B624-A3204E45BCD5}" presName="desTx" presStyleLbl="revTx" presStyleIdx="3" presStyleCnt="6" custScaleX="107280" custScaleY="102242" custLinFactY="-23277" custLinFactNeighborX="-53765" custLinFactNeighborY="-100000">
        <dgm:presLayoutVars>
          <dgm:bulletEnabled val="1"/>
        </dgm:presLayoutVars>
      </dgm:prSet>
      <dgm:spPr/>
      <dgm:t>
        <a:bodyPr/>
        <a:lstStyle/>
        <a:p>
          <a:endParaRPr lang="en-US"/>
        </a:p>
      </dgm:t>
    </dgm:pt>
    <dgm:pt modelId="{ABDEF035-A92B-47A0-9B8D-41341065E357}" type="pres">
      <dgm:prSet presAssocID="{DEC4EA03-5EF9-46C2-9EEA-54FCB303049D}" presName="space" presStyleCnt="0"/>
      <dgm:spPr/>
      <dgm:t>
        <a:bodyPr/>
        <a:lstStyle/>
        <a:p>
          <a:endParaRPr lang="en-US"/>
        </a:p>
      </dgm:t>
    </dgm:pt>
    <dgm:pt modelId="{B31870EE-A5E6-4EEF-A9F3-4B4FC26F1C26}" type="pres">
      <dgm:prSet presAssocID="{93CD1775-EB59-480F-8008-706431BF01EE}" presName="linV" presStyleCnt="0"/>
      <dgm:spPr/>
      <dgm:t>
        <a:bodyPr/>
        <a:lstStyle/>
        <a:p>
          <a:endParaRPr lang="en-US"/>
        </a:p>
      </dgm:t>
    </dgm:pt>
    <dgm:pt modelId="{7F947CA1-7037-4C66-8944-506DB344556B}" type="pres">
      <dgm:prSet presAssocID="{93CD1775-EB59-480F-8008-706431BF01EE}" presName="spVertical1" presStyleCnt="0"/>
      <dgm:spPr/>
      <dgm:t>
        <a:bodyPr/>
        <a:lstStyle/>
        <a:p>
          <a:endParaRPr lang="en-US"/>
        </a:p>
      </dgm:t>
    </dgm:pt>
    <dgm:pt modelId="{0B0CC29D-B101-40DC-BE4A-1747483BDDF5}" type="pres">
      <dgm:prSet presAssocID="{93CD1775-EB59-480F-8008-706431BF01EE}" presName="parTx" presStyleLbl="revTx" presStyleIdx="4" presStyleCnt="6" custScaleX="95548" custLinFactNeighborX="-49015" custLinFactNeighborY="15943">
        <dgm:presLayoutVars>
          <dgm:chMax val="0"/>
          <dgm:chPref val="0"/>
          <dgm:bulletEnabled val="1"/>
        </dgm:presLayoutVars>
      </dgm:prSet>
      <dgm:spPr/>
      <dgm:t>
        <a:bodyPr/>
        <a:lstStyle/>
        <a:p>
          <a:endParaRPr lang="en-US"/>
        </a:p>
      </dgm:t>
    </dgm:pt>
    <dgm:pt modelId="{640027B7-11E1-4004-878C-8844E24280CA}" type="pres">
      <dgm:prSet presAssocID="{93CD1775-EB59-480F-8008-706431BF01EE}" presName="spVertical2" presStyleCnt="0"/>
      <dgm:spPr/>
      <dgm:t>
        <a:bodyPr/>
        <a:lstStyle/>
        <a:p>
          <a:endParaRPr lang="en-US"/>
        </a:p>
      </dgm:t>
    </dgm:pt>
    <dgm:pt modelId="{7585CF20-2287-4B39-88FB-3436BB4E09B0}" type="pres">
      <dgm:prSet presAssocID="{93CD1775-EB59-480F-8008-706431BF01EE}" presName="spVertical3" presStyleCnt="0"/>
      <dgm:spPr/>
      <dgm:t>
        <a:bodyPr/>
        <a:lstStyle/>
        <a:p>
          <a:endParaRPr lang="en-US"/>
        </a:p>
      </dgm:t>
    </dgm:pt>
    <dgm:pt modelId="{4D669D90-26CF-4347-B2DA-97CD4A52CAEC}" type="pres">
      <dgm:prSet presAssocID="{93CD1775-EB59-480F-8008-706431BF01EE}" presName="desTx" presStyleLbl="revTx" presStyleIdx="5" presStyleCnt="6" custScaleX="100467" custLinFactY="-23598" custLinFactNeighborX="-54206" custLinFactNeighborY="-100000">
        <dgm:presLayoutVars>
          <dgm:bulletEnabled val="1"/>
        </dgm:presLayoutVars>
      </dgm:prSet>
      <dgm:spPr/>
      <dgm:t>
        <a:bodyPr/>
        <a:lstStyle/>
        <a:p>
          <a:endParaRPr lang="en-US"/>
        </a:p>
      </dgm:t>
    </dgm:pt>
    <dgm:pt modelId="{4D209500-C653-4A07-BA4A-BB60E2DC1DD7}" type="pres">
      <dgm:prSet presAssocID="{DE4E8D39-CC7B-4C8B-8572-E3B0A311D306}" presName="padding2" presStyleCnt="0"/>
      <dgm:spPr/>
      <dgm:t>
        <a:bodyPr/>
        <a:lstStyle/>
        <a:p>
          <a:endParaRPr lang="en-US"/>
        </a:p>
      </dgm:t>
    </dgm:pt>
    <dgm:pt modelId="{2BD4FACB-A0C0-432E-914B-1E89F2CD9531}" type="pres">
      <dgm:prSet presAssocID="{DE4E8D39-CC7B-4C8B-8572-E3B0A311D306}" presName="negArrow" presStyleCnt="0"/>
      <dgm:spPr/>
      <dgm:t>
        <a:bodyPr/>
        <a:lstStyle/>
        <a:p>
          <a:endParaRPr lang="en-US"/>
        </a:p>
      </dgm:t>
    </dgm:pt>
    <dgm:pt modelId="{863E0269-D69F-4275-95DF-989AA6A15268}" type="pres">
      <dgm:prSet presAssocID="{DE4E8D39-CC7B-4C8B-8572-E3B0A311D306}" presName="backgroundArrow" presStyleLbl="node1" presStyleIdx="0" presStyleCnt="1" custScaleX="96413" custScaleY="89144" custLinFactNeighborX="49" custLinFactNeighborY="8590"/>
      <dgm:spPr/>
      <dgm:t>
        <a:bodyPr/>
        <a:lstStyle/>
        <a:p>
          <a:endParaRPr lang="en-US"/>
        </a:p>
      </dgm:t>
    </dgm:pt>
  </dgm:ptLst>
  <dgm:cxnLst>
    <dgm:cxn modelId="{8E8A965E-54FC-497A-8931-FEF00877EBE0}" srcId="{DE4E8D39-CC7B-4C8B-8572-E3B0A311D306}" destId="{D629A095-839D-40E0-B624-A3204E45BCD5}" srcOrd="1" destOrd="0" parTransId="{139FCAB7-519E-45E2-9087-19311B9E68F9}" sibTransId="{DEC4EA03-5EF9-46C2-9EEA-54FCB303049D}"/>
    <dgm:cxn modelId="{FCCA4EF0-D097-491E-BF9B-87919AE4DFB2}" srcId="{DE4E8D39-CC7B-4C8B-8572-E3B0A311D306}" destId="{8BE7A0C5-667A-44D3-B470-AD006CDF224A}" srcOrd="0" destOrd="0" parTransId="{A74DDB7A-9CA1-4EC1-B5F3-5F6BD9A23C42}" sibTransId="{CB746F1E-AEC8-43FF-9001-C76B3B78E6E0}"/>
    <dgm:cxn modelId="{A05FB3CD-7181-43DA-BED9-1FEA6981741C}" type="presOf" srcId="{D629A095-839D-40E0-B624-A3204E45BCD5}" destId="{54CB78CD-C84F-4152-9814-89ACDED3D1D4}" srcOrd="0" destOrd="0" presId="urn:microsoft.com/office/officeart/2005/8/layout/hProcess3"/>
    <dgm:cxn modelId="{2A43EB75-9E8F-4A24-AA46-8927C03F4BB2}" type="presOf" srcId="{C0500F6A-B4E5-464D-BB78-1795E8AC901F}" destId="{4D669D90-26CF-4347-B2DA-97CD4A52CAEC}" srcOrd="0" destOrd="0" presId="urn:microsoft.com/office/officeart/2005/8/layout/hProcess3"/>
    <dgm:cxn modelId="{2428DF91-25C7-4C9C-B375-FF2F0B40F429}" srcId="{8BE7A0C5-667A-44D3-B470-AD006CDF224A}" destId="{0A1A78BF-FAD8-4BC0-891F-0AD91ED36A21}" srcOrd="1" destOrd="0" parTransId="{DEDE6C43-58B2-46B6-95CE-A40B23B4D1B6}" sibTransId="{BAC9426F-1371-4A5B-93E3-5E4F2A8C0B31}"/>
    <dgm:cxn modelId="{E0BFBE99-32F5-440A-9A0A-8E622E225E41}" type="presOf" srcId="{DE4E8D39-CC7B-4C8B-8572-E3B0A311D306}" destId="{7383DF40-BD87-4142-B3A8-C06DF66E12C6}" srcOrd="0" destOrd="0" presId="urn:microsoft.com/office/officeart/2005/8/layout/hProcess3"/>
    <dgm:cxn modelId="{508BE944-2606-4D82-BD8B-120D67326B41}" srcId="{93CD1775-EB59-480F-8008-706431BF01EE}" destId="{C0500F6A-B4E5-464D-BB78-1795E8AC901F}" srcOrd="0" destOrd="0" parTransId="{F6CA8457-8FCE-4F78-8040-E0CB57884F51}" sibTransId="{1F90B993-27B6-4529-9CE7-D5E71A53EE9E}"/>
    <dgm:cxn modelId="{FE7A550E-BC47-4638-8391-99C841410738}" type="presOf" srcId="{146D158F-CBA3-47A7-9DD2-FEF2E8DE9BB6}" destId="{FD6718DB-F1AB-45D1-8D80-CB3FCB17DBDA}" srcOrd="0" destOrd="0" presId="urn:microsoft.com/office/officeart/2005/8/layout/hProcess3"/>
    <dgm:cxn modelId="{C0D481B2-D2E2-4332-9EF2-3DE6CBAA4BEF}" srcId="{8BE7A0C5-667A-44D3-B470-AD006CDF224A}" destId="{4DA1FF78-6864-48A5-99C3-C844F31E9EE1}" srcOrd="0" destOrd="0" parTransId="{6D51C934-F81D-499A-A8A5-9DB04069667A}" sibTransId="{37DEDB52-821D-450D-A4DD-383A0164906E}"/>
    <dgm:cxn modelId="{E32738B3-F28D-4D72-8134-2225C05B8DB7}" type="presOf" srcId="{0A1A78BF-FAD8-4BC0-891F-0AD91ED36A21}" destId="{EDA4610B-350E-4F0F-BD54-395D9F9771B9}" srcOrd="0" destOrd="1" presId="urn:microsoft.com/office/officeart/2005/8/layout/hProcess3"/>
    <dgm:cxn modelId="{E9A21C22-849A-4856-96DD-4807834ECC72}" type="presOf" srcId="{8BE7A0C5-667A-44D3-B470-AD006CDF224A}" destId="{34B38663-B49C-4BAE-9088-1D321913476C}" srcOrd="0" destOrd="0" presId="urn:microsoft.com/office/officeart/2005/8/layout/hProcess3"/>
    <dgm:cxn modelId="{C3A381A6-5325-4D26-9BBB-B67E20783B1C}" type="presOf" srcId="{93CD1775-EB59-480F-8008-706431BF01EE}" destId="{0B0CC29D-B101-40DC-BE4A-1747483BDDF5}" srcOrd="0" destOrd="0" presId="urn:microsoft.com/office/officeart/2005/8/layout/hProcess3"/>
    <dgm:cxn modelId="{ABF8212E-7437-43F1-A3F1-C3A2F133E687}" type="presOf" srcId="{4DA1FF78-6864-48A5-99C3-C844F31E9EE1}" destId="{EDA4610B-350E-4F0F-BD54-395D9F9771B9}" srcOrd="0" destOrd="0" presId="urn:microsoft.com/office/officeart/2005/8/layout/hProcess3"/>
    <dgm:cxn modelId="{A98A68D3-8F60-43B6-8C3A-D421A2E0E1F0}" srcId="{DE4E8D39-CC7B-4C8B-8572-E3B0A311D306}" destId="{93CD1775-EB59-480F-8008-706431BF01EE}" srcOrd="2" destOrd="0" parTransId="{26C23E1B-85FD-4B5E-A837-0EB5BEB89364}" sibTransId="{27C7BA37-3BE6-4F49-9F73-2A4491378726}"/>
    <dgm:cxn modelId="{B7B33A39-A8B2-42FB-AB39-833DB72F7CE6}" srcId="{D629A095-839D-40E0-B624-A3204E45BCD5}" destId="{146D158F-CBA3-47A7-9DD2-FEF2E8DE9BB6}" srcOrd="0" destOrd="0" parTransId="{03D7D7D3-BCBD-4762-974B-B3EFD11BCBC4}" sibTransId="{D0FECA24-4ED9-4A04-B334-4F9FF7935A5B}"/>
    <dgm:cxn modelId="{6B246553-F19B-4D81-BD7D-99F730EC1DCE}" type="presParOf" srcId="{7383DF40-BD87-4142-B3A8-C06DF66E12C6}" destId="{7A06162B-F2DB-4495-A502-8B797F15A621}" srcOrd="0" destOrd="0" presId="urn:microsoft.com/office/officeart/2005/8/layout/hProcess3"/>
    <dgm:cxn modelId="{A568D084-3C1A-40B8-9514-E9A46D562722}" type="presParOf" srcId="{7383DF40-BD87-4142-B3A8-C06DF66E12C6}" destId="{B73282E3-83D9-4160-A8EF-82D80BCAE995}" srcOrd="1" destOrd="0" presId="urn:microsoft.com/office/officeart/2005/8/layout/hProcess3"/>
    <dgm:cxn modelId="{E0CEDB5F-D90F-4E8A-940C-87B71C2BC011}" type="presParOf" srcId="{B73282E3-83D9-4160-A8EF-82D80BCAE995}" destId="{8CD4BF86-F35C-41F8-A206-10CDF72F80B0}" srcOrd="0" destOrd="0" presId="urn:microsoft.com/office/officeart/2005/8/layout/hProcess3"/>
    <dgm:cxn modelId="{4E9C527A-43FE-4ABD-8310-6802F7126818}" type="presParOf" srcId="{B73282E3-83D9-4160-A8EF-82D80BCAE995}" destId="{D2A0EFFF-1A1B-40FF-AF73-4969B0AE3CCF}" srcOrd="1" destOrd="0" presId="urn:microsoft.com/office/officeart/2005/8/layout/hProcess3"/>
    <dgm:cxn modelId="{5F3D3567-4443-4B62-8E37-1565C811E168}" type="presParOf" srcId="{D2A0EFFF-1A1B-40FF-AF73-4969B0AE3CCF}" destId="{06B24D15-9762-4F37-B251-93697AAABC99}" srcOrd="0" destOrd="0" presId="urn:microsoft.com/office/officeart/2005/8/layout/hProcess3"/>
    <dgm:cxn modelId="{15391E5D-E0D7-4FDD-811C-226B934A0D91}" type="presParOf" srcId="{D2A0EFFF-1A1B-40FF-AF73-4969B0AE3CCF}" destId="{34B38663-B49C-4BAE-9088-1D321913476C}" srcOrd="1" destOrd="0" presId="urn:microsoft.com/office/officeart/2005/8/layout/hProcess3"/>
    <dgm:cxn modelId="{B77852FE-2BB7-4A90-9D52-3062FCCDF2FA}" type="presParOf" srcId="{D2A0EFFF-1A1B-40FF-AF73-4969B0AE3CCF}" destId="{EA14CB29-C850-4CFB-8B52-DBEC12C7F99C}" srcOrd="2" destOrd="0" presId="urn:microsoft.com/office/officeart/2005/8/layout/hProcess3"/>
    <dgm:cxn modelId="{E7FEE122-2E90-492B-A3E4-F37940E56017}" type="presParOf" srcId="{D2A0EFFF-1A1B-40FF-AF73-4969B0AE3CCF}" destId="{ED4768A2-17F5-40BB-A3B8-88029F6650EE}" srcOrd="3" destOrd="0" presId="urn:microsoft.com/office/officeart/2005/8/layout/hProcess3"/>
    <dgm:cxn modelId="{5BB4B92B-3662-45EA-8D2C-A4538D681119}" type="presParOf" srcId="{D2A0EFFF-1A1B-40FF-AF73-4969B0AE3CCF}" destId="{EDA4610B-350E-4F0F-BD54-395D9F9771B9}" srcOrd="4" destOrd="0" presId="urn:microsoft.com/office/officeart/2005/8/layout/hProcess3"/>
    <dgm:cxn modelId="{1789CC18-61CD-4AF0-B3A3-A9A660B141C3}" type="presParOf" srcId="{B73282E3-83D9-4160-A8EF-82D80BCAE995}" destId="{4892316A-E39D-42B9-9AB4-9B07594A99C4}" srcOrd="2" destOrd="0" presId="urn:microsoft.com/office/officeart/2005/8/layout/hProcess3"/>
    <dgm:cxn modelId="{C46D50BD-586A-4411-B3E7-C3EB4C4E63AF}" type="presParOf" srcId="{B73282E3-83D9-4160-A8EF-82D80BCAE995}" destId="{52C778BB-9132-4B81-B6A5-E54872B70C25}" srcOrd="3" destOrd="0" presId="urn:microsoft.com/office/officeart/2005/8/layout/hProcess3"/>
    <dgm:cxn modelId="{67B03D59-219C-4C6E-A897-3C516E296823}" type="presParOf" srcId="{52C778BB-9132-4B81-B6A5-E54872B70C25}" destId="{1B0A8FBA-64A3-4255-8E2A-9D7FDE32814B}" srcOrd="0" destOrd="0" presId="urn:microsoft.com/office/officeart/2005/8/layout/hProcess3"/>
    <dgm:cxn modelId="{985F5FC3-70E1-4902-8CDC-0B3DA5B058A8}" type="presParOf" srcId="{52C778BB-9132-4B81-B6A5-E54872B70C25}" destId="{54CB78CD-C84F-4152-9814-89ACDED3D1D4}" srcOrd="1" destOrd="0" presId="urn:microsoft.com/office/officeart/2005/8/layout/hProcess3"/>
    <dgm:cxn modelId="{D0216845-F9DF-4BF6-ACD6-412965E3CBF3}" type="presParOf" srcId="{52C778BB-9132-4B81-B6A5-E54872B70C25}" destId="{0463D490-6224-4BD3-87DA-0D85C06A53C5}" srcOrd="2" destOrd="0" presId="urn:microsoft.com/office/officeart/2005/8/layout/hProcess3"/>
    <dgm:cxn modelId="{E48CC567-8BA8-4F66-B633-6B53BDEA83C7}" type="presParOf" srcId="{52C778BB-9132-4B81-B6A5-E54872B70C25}" destId="{D8606FA8-F0AD-467B-9B4C-CADCBBF67FCB}" srcOrd="3" destOrd="0" presId="urn:microsoft.com/office/officeart/2005/8/layout/hProcess3"/>
    <dgm:cxn modelId="{BF7802E2-7456-4D72-BA9E-6D65691DB210}" type="presParOf" srcId="{52C778BB-9132-4B81-B6A5-E54872B70C25}" destId="{FD6718DB-F1AB-45D1-8D80-CB3FCB17DBDA}" srcOrd="4" destOrd="0" presId="urn:microsoft.com/office/officeart/2005/8/layout/hProcess3"/>
    <dgm:cxn modelId="{7528B5A5-B2F3-41E6-8EA8-2DC05A3789FC}" type="presParOf" srcId="{B73282E3-83D9-4160-A8EF-82D80BCAE995}" destId="{ABDEF035-A92B-47A0-9B8D-41341065E357}" srcOrd="4" destOrd="0" presId="urn:microsoft.com/office/officeart/2005/8/layout/hProcess3"/>
    <dgm:cxn modelId="{ADF7FA56-5812-4461-AD26-71D001FE03CE}" type="presParOf" srcId="{B73282E3-83D9-4160-A8EF-82D80BCAE995}" destId="{B31870EE-A5E6-4EEF-A9F3-4B4FC26F1C26}" srcOrd="5" destOrd="0" presId="urn:microsoft.com/office/officeart/2005/8/layout/hProcess3"/>
    <dgm:cxn modelId="{1F36848E-27AC-4826-8F8C-3A84C50C29FD}" type="presParOf" srcId="{B31870EE-A5E6-4EEF-A9F3-4B4FC26F1C26}" destId="{7F947CA1-7037-4C66-8944-506DB344556B}" srcOrd="0" destOrd="0" presId="urn:microsoft.com/office/officeart/2005/8/layout/hProcess3"/>
    <dgm:cxn modelId="{8B9B0D31-3E47-43B1-B3D1-3EA3301F0370}" type="presParOf" srcId="{B31870EE-A5E6-4EEF-A9F3-4B4FC26F1C26}" destId="{0B0CC29D-B101-40DC-BE4A-1747483BDDF5}" srcOrd="1" destOrd="0" presId="urn:microsoft.com/office/officeart/2005/8/layout/hProcess3"/>
    <dgm:cxn modelId="{2BC5B24E-076A-4CAB-AE2B-13B7EAAF25E4}" type="presParOf" srcId="{B31870EE-A5E6-4EEF-A9F3-4B4FC26F1C26}" destId="{640027B7-11E1-4004-878C-8844E24280CA}" srcOrd="2" destOrd="0" presId="urn:microsoft.com/office/officeart/2005/8/layout/hProcess3"/>
    <dgm:cxn modelId="{07CF68B4-4967-4323-8922-B61420D34F98}" type="presParOf" srcId="{B31870EE-A5E6-4EEF-A9F3-4B4FC26F1C26}" destId="{7585CF20-2287-4B39-88FB-3436BB4E09B0}" srcOrd="3" destOrd="0" presId="urn:microsoft.com/office/officeart/2005/8/layout/hProcess3"/>
    <dgm:cxn modelId="{93B84BC6-D06D-4BB3-8B23-5AEA8B5DDF68}" type="presParOf" srcId="{B31870EE-A5E6-4EEF-A9F3-4B4FC26F1C26}" destId="{4D669D90-26CF-4347-B2DA-97CD4A52CAEC}" srcOrd="4" destOrd="0" presId="urn:microsoft.com/office/officeart/2005/8/layout/hProcess3"/>
    <dgm:cxn modelId="{48FACD20-E706-44F0-8BE7-04A46369A11D}" type="presParOf" srcId="{B73282E3-83D9-4160-A8EF-82D80BCAE995}" destId="{4D209500-C653-4A07-BA4A-BB60E2DC1DD7}" srcOrd="6" destOrd="0" presId="urn:microsoft.com/office/officeart/2005/8/layout/hProcess3"/>
    <dgm:cxn modelId="{6DDDC61E-34C9-47A5-A235-B0F2B2D39408}" type="presParOf" srcId="{B73282E3-83D9-4160-A8EF-82D80BCAE995}" destId="{2BD4FACB-A0C0-432E-914B-1E89F2CD9531}" srcOrd="7" destOrd="0" presId="urn:microsoft.com/office/officeart/2005/8/layout/hProcess3"/>
    <dgm:cxn modelId="{DBF0CED5-E451-46B8-9BA1-8CF0F08B49F5}" type="presParOf" srcId="{B73282E3-83D9-4160-A8EF-82D80BCAE995}" destId="{863E0269-D69F-4275-95DF-989AA6A15268}" srcOrd="8"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E486354-4C38-4849-9A4A-DBBA9E1DA028}"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2A6B44E9-E673-48A2-9259-EA44E4EEE772}">
      <dgm:prSet phldrT="[Κείμενο]"/>
      <dgm:spPr/>
      <dgm:t>
        <a:bodyPr/>
        <a:lstStyle/>
        <a:p>
          <a:r>
            <a:rPr lang="el-GR" b="1" smtClean="0"/>
            <a:t>Εξ Αποστάσεως</a:t>
          </a:r>
          <a:r>
            <a:rPr lang="en-US" b="1" smtClean="0"/>
            <a:t> </a:t>
          </a:r>
          <a:endParaRPr lang="el-GR" b="1" smtClean="0"/>
        </a:p>
        <a:p>
          <a:r>
            <a:rPr lang="el-GR" b="1" smtClean="0"/>
            <a:t>Εκπαίδευση</a:t>
          </a:r>
          <a:endParaRPr lang="en-US" b="1" dirty="0"/>
        </a:p>
      </dgm:t>
    </dgm:pt>
    <dgm:pt modelId="{68134CF0-64FE-4A22-85F0-83617C65E360}" type="parTrans" cxnId="{85ABCE17-F769-4273-928D-D5A7CBE49A59}">
      <dgm:prSet/>
      <dgm:spPr/>
      <dgm:t>
        <a:bodyPr/>
        <a:lstStyle/>
        <a:p>
          <a:endParaRPr lang="en-US"/>
        </a:p>
      </dgm:t>
    </dgm:pt>
    <dgm:pt modelId="{04CA7960-E965-4A99-B8F6-DBEADA6A152B}" type="sibTrans" cxnId="{85ABCE17-F769-4273-928D-D5A7CBE49A59}">
      <dgm:prSet/>
      <dgm:spPr/>
      <dgm:t>
        <a:bodyPr/>
        <a:lstStyle/>
        <a:p>
          <a:endParaRPr lang="en-US"/>
        </a:p>
      </dgm:t>
    </dgm:pt>
    <dgm:pt modelId="{28389CD5-ADD0-4B63-965F-9F120A8868AF}">
      <dgm:prSet phldrT="[Κείμενο]"/>
      <dgm:spPr/>
      <dgm:t>
        <a:bodyPr/>
        <a:lstStyle/>
        <a:p>
          <a:r>
            <a:rPr lang="el-GR" dirty="0" smtClean="0"/>
            <a:t>Απόσταση</a:t>
          </a:r>
          <a:r>
            <a:rPr lang="en-GB" dirty="0" smtClean="0"/>
            <a:t> </a:t>
          </a:r>
          <a:endParaRPr lang="en-US" dirty="0"/>
        </a:p>
      </dgm:t>
    </dgm:pt>
    <dgm:pt modelId="{8761382E-95B4-47A6-B26E-0B76D4300EB2}" type="parTrans" cxnId="{B8907487-F9CE-45FF-BB27-D0567B18F5E0}">
      <dgm:prSet/>
      <dgm:spPr/>
      <dgm:t>
        <a:bodyPr/>
        <a:lstStyle/>
        <a:p>
          <a:endParaRPr lang="en-US"/>
        </a:p>
      </dgm:t>
    </dgm:pt>
    <dgm:pt modelId="{08A2F8A6-DBDE-4CB8-9EFE-1B46D3A1AE9F}" type="sibTrans" cxnId="{B8907487-F9CE-45FF-BB27-D0567B18F5E0}">
      <dgm:prSet/>
      <dgm:spPr/>
      <dgm:t>
        <a:bodyPr/>
        <a:lstStyle/>
        <a:p>
          <a:endParaRPr lang="en-US"/>
        </a:p>
      </dgm:t>
    </dgm:pt>
    <dgm:pt modelId="{4A06FD62-5F38-4D0F-96BB-AF56ED7A286C}">
      <dgm:prSet phldrT="[Κείμενο]"/>
      <dgm:spPr/>
      <dgm:t>
        <a:bodyPr/>
        <a:lstStyle/>
        <a:p>
          <a:r>
            <a:rPr lang="el-GR" b="1" smtClean="0"/>
            <a:t>Αφήγηση</a:t>
          </a:r>
          <a:endParaRPr lang="en-US" b="1" dirty="0"/>
        </a:p>
      </dgm:t>
    </dgm:pt>
    <dgm:pt modelId="{2443A0AF-DD10-4DF2-AEF4-1808A48E88F7}" type="parTrans" cxnId="{2A66D542-EC09-456D-9040-8DD7DBD60D5B}">
      <dgm:prSet/>
      <dgm:spPr/>
      <dgm:t>
        <a:bodyPr/>
        <a:lstStyle/>
        <a:p>
          <a:endParaRPr lang="en-US"/>
        </a:p>
      </dgm:t>
    </dgm:pt>
    <dgm:pt modelId="{60C21481-D30D-4447-9916-0887C6B42E4A}" type="sibTrans" cxnId="{2A66D542-EC09-456D-9040-8DD7DBD60D5B}">
      <dgm:prSet/>
      <dgm:spPr/>
      <dgm:t>
        <a:bodyPr/>
        <a:lstStyle/>
        <a:p>
          <a:endParaRPr lang="en-US"/>
        </a:p>
      </dgm:t>
    </dgm:pt>
    <dgm:pt modelId="{7B95671C-2343-493A-AF54-08F185FF2A05}">
      <dgm:prSet phldrT="[Κείμενο]"/>
      <dgm:spPr/>
      <dgm:t>
        <a:bodyPr/>
        <a:lstStyle/>
        <a:p>
          <a:r>
            <a:rPr lang="el-GR" dirty="0" smtClean="0"/>
            <a:t>Τρόπος επικοινωνίας</a:t>
          </a:r>
          <a:endParaRPr lang="en-US" dirty="0"/>
        </a:p>
      </dgm:t>
    </dgm:pt>
    <dgm:pt modelId="{74C7077A-6A2C-4395-8509-54F420C255DE}" type="parTrans" cxnId="{9541D31D-2B53-4524-B71A-A9FDD78EC5A0}">
      <dgm:prSet/>
      <dgm:spPr/>
      <dgm:t>
        <a:bodyPr/>
        <a:lstStyle/>
        <a:p>
          <a:endParaRPr lang="en-US"/>
        </a:p>
      </dgm:t>
    </dgm:pt>
    <dgm:pt modelId="{05664348-27A0-4A58-8244-D5A3916466E8}" type="sibTrans" cxnId="{9541D31D-2B53-4524-B71A-A9FDD78EC5A0}">
      <dgm:prSet/>
      <dgm:spPr/>
      <dgm:t>
        <a:bodyPr/>
        <a:lstStyle/>
        <a:p>
          <a:endParaRPr lang="en-US"/>
        </a:p>
      </dgm:t>
    </dgm:pt>
    <dgm:pt modelId="{774EBF63-9F03-4309-8C0F-E39B09659063}">
      <dgm:prSet phldrT="[Κείμενο]"/>
      <dgm:spPr/>
      <dgm:t>
        <a:bodyPr/>
        <a:lstStyle/>
        <a:p>
          <a:r>
            <a:rPr lang="el-GR" b="1" smtClean="0"/>
            <a:t>Ψηφιακή Αφήγηση Ι</a:t>
          </a:r>
          <a:endParaRPr lang="en-US" b="1" dirty="0"/>
        </a:p>
      </dgm:t>
    </dgm:pt>
    <dgm:pt modelId="{A0FC9D52-7CA9-4F46-9255-70CD5907884B}" type="parTrans" cxnId="{ED3CAE2C-5492-4D59-A98F-D1D23331B1BB}">
      <dgm:prSet/>
      <dgm:spPr/>
      <dgm:t>
        <a:bodyPr/>
        <a:lstStyle/>
        <a:p>
          <a:endParaRPr lang="en-US"/>
        </a:p>
      </dgm:t>
    </dgm:pt>
    <dgm:pt modelId="{84FE59FA-6EBC-457C-BAAE-394DD9222291}" type="sibTrans" cxnId="{ED3CAE2C-5492-4D59-A98F-D1D23331B1BB}">
      <dgm:prSet/>
      <dgm:spPr/>
      <dgm:t>
        <a:bodyPr/>
        <a:lstStyle/>
        <a:p>
          <a:endParaRPr lang="en-US"/>
        </a:p>
      </dgm:t>
    </dgm:pt>
    <dgm:pt modelId="{BE570928-02C3-4BD0-AEFD-7E9558590939}">
      <dgm:prSet phldrT="[Κείμενο]"/>
      <dgm:spPr/>
      <dgm:t>
        <a:bodyPr/>
        <a:lstStyle/>
        <a:p>
          <a:r>
            <a:rPr lang="el-GR" dirty="0" smtClean="0"/>
            <a:t>Μεθοδική ΨΑ</a:t>
          </a:r>
          <a:endParaRPr lang="en-US" dirty="0"/>
        </a:p>
      </dgm:t>
    </dgm:pt>
    <dgm:pt modelId="{B793804D-2627-4BF7-AAA4-6FA4A6076F22}" type="parTrans" cxnId="{1845A457-02C0-43D1-B154-54DF1EA2FB00}">
      <dgm:prSet/>
      <dgm:spPr/>
      <dgm:t>
        <a:bodyPr/>
        <a:lstStyle/>
        <a:p>
          <a:endParaRPr lang="en-US"/>
        </a:p>
      </dgm:t>
    </dgm:pt>
    <dgm:pt modelId="{F594462E-76E7-4D3F-ADF3-2FDC833DD303}" type="sibTrans" cxnId="{1845A457-02C0-43D1-B154-54DF1EA2FB00}">
      <dgm:prSet/>
      <dgm:spPr/>
      <dgm:t>
        <a:bodyPr/>
        <a:lstStyle/>
        <a:p>
          <a:endParaRPr lang="en-US"/>
        </a:p>
      </dgm:t>
    </dgm:pt>
    <dgm:pt modelId="{D2CD665E-380B-4E76-A02B-80E30E23175B}">
      <dgm:prSet/>
      <dgm:spPr/>
      <dgm:t>
        <a:bodyPr/>
        <a:lstStyle/>
        <a:p>
          <a:r>
            <a:rPr lang="el-GR" dirty="0" smtClean="0"/>
            <a:t>Μεθοδολογία</a:t>
          </a:r>
          <a:endParaRPr lang="en-US" dirty="0"/>
        </a:p>
      </dgm:t>
    </dgm:pt>
    <dgm:pt modelId="{468FE61A-827F-41B4-B026-1F625F159036}" type="parTrans" cxnId="{75B8946F-160C-46EB-9F62-A218FCE2D0AE}">
      <dgm:prSet/>
      <dgm:spPr/>
      <dgm:t>
        <a:bodyPr/>
        <a:lstStyle/>
        <a:p>
          <a:endParaRPr lang="en-US"/>
        </a:p>
      </dgm:t>
    </dgm:pt>
    <dgm:pt modelId="{BFBCC80C-8F47-4507-9806-5F7FFCAE27F0}" type="sibTrans" cxnId="{75B8946F-160C-46EB-9F62-A218FCE2D0AE}">
      <dgm:prSet/>
      <dgm:spPr/>
      <dgm:t>
        <a:bodyPr/>
        <a:lstStyle/>
        <a:p>
          <a:endParaRPr lang="en-US"/>
        </a:p>
      </dgm:t>
    </dgm:pt>
    <dgm:pt modelId="{980EA0B2-1FCB-49B6-93A5-F28C291C6450}">
      <dgm:prSet/>
      <dgm:spPr/>
      <dgm:t>
        <a:bodyPr/>
        <a:lstStyle/>
        <a:p>
          <a:r>
            <a:rPr lang="el-GR" dirty="0" smtClean="0"/>
            <a:t>Διερεύνηση</a:t>
          </a:r>
          <a:endParaRPr lang="en-US" dirty="0"/>
        </a:p>
      </dgm:t>
    </dgm:pt>
    <dgm:pt modelId="{71D00BAD-BC26-49FD-AF37-28350087200C}" type="parTrans" cxnId="{1D6D3CF5-701E-4107-BFCB-7D1DB5DADBF6}">
      <dgm:prSet/>
      <dgm:spPr/>
      <dgm:t>
        <a:bodyPr/>
        <a:lstStyle/>
        <a:p>
          <a:endParaRPr lang="en-US"/>
        </a:p>
      </dgm:t>
    </dgm:pt>
    <dgm:pt modelId="{1B284E96-F8D6-47ED-A9FE-FF236E7C95F9}" type="sibTrans" cxnId="{1D6D3CF5-701E-4107-BFCB-7D1DB5DADBF6}">
      <dgm:prSet/>
      <dgm:spPr/>
      <dgm:t>
        <a:bodyPr/>
        <a:lstStyle/>
        <a:p>
          <a:endParaRPr lang="en-US"/>
        </a:p>
      </dgm:t>
    </dgm:pt>
    <dgm:pt modelId="{DF13E7BE-9EF1-4082-8488-3C31AF5621CD}">
      <dgm:prSet/>
      <dgm:spPr/>
      <dgm:t>
        <a:bodyPr/>
        <a:lstStyle/>
        <a:p>
          <a:r>
            <a:rPr lang="el-GR" dirty="0" smtClean="0"/>
            <a:t>Πολλαπλά εκπαιδευτικά οφέλη</a:t>
          </a:r>
          <a:endParaRPr lang="en-US" dirty="0"/>
        </a:p>
      </dgm:t>
    </dgm:pt>
    <dgm:pt modelId="{0D852787-B90A-4C2C-8010-3D6DB473C291}" type="parTrans" cxnId="{245CF926-8153-4E40-85A6-5D987D0AA79D}">
      <dgm:prSet/>
      <dgm:spPr/>
      <dgm:t>
        <a:bodyPr/>
        <a:lstStyle/>
        <a:p>
          <a:endParaRPr lang="en-US"/>
        </a:p>
      </dgm:t>
    </dgm:pt>
    <dgm:pt modelId="{48D48536-AB3A-4975-AEFC-F91730A7763D}" type="sibTrans" cxnId="{245CF926-8153-4E40-85A6-5D987D0AA79D}">
      <dgm:prSet/>
      <dgm:spPr/>
      <dgm:t>
        <a:bodyPr/>
        <a:lstStyle/>
        <a:p>
          <a:endParaRPr lang="en-US"/>
        </a:p>
      </dgm:t>
    </dgm:pt>
    <dgm:pt modelId="{942C22DF-F2B3-4816-9AF6-8AA069C17F22}">
      <dgm:prSet/>
      <dgm:spPr/>
      <dgm:t>
        <a:bodyPr/>
        <a:lstStyle/>
        <a:p>
          <a:r>
            <a:rPr lang="el-GR" dirty="0" smtClean="0"/>
            <a:t>Αιτιοκρατική δομή</a:t>
          </a:r>
          <a:endParaRPr lang="en-US" dirty="0"/>
        </a:p>
      </dgm:t>
    </dgm:pt>
    <dgm:pt modelId="{42F1C0F2-F698-4998-B44E-26C345293C24}" type="parTrans" cxnId="{67E84550-9702-487B-8519-C9284B517D67}">
      <dgm:prSet/>
      <dgm:spPr/>
      <dgm:t>
        <a:bodyPr/>
        <a:lstStyle/>
        <a:p>
          <a:endParaRPr lang="en-US"/>
        </a:p>
      </dgm:t>
    </dgm:pt>
    <dgm:pt modelId="{7E888752-D353-4920-9994-23AC38EB0EA3}" type="sibTrans" cxnId="{67E84550-9702-487B-8519-C9284B517D67}">
      <dgm:prSet/>
      <dgm:spPr/>
      <dgm:t>
        <a:bodyPr/>
        <a:lstStyle/>
        <a:p>
          <a:endParaRPr lang="en-US"/>
        </a:p>
      </dgm:t>
    </dgm:pt>
    <dgm:pt modelId="{DAF0EABC-CD4C-4650-91D9-4F782DB72888}">
      <dgm:prSet/>
      <dgm:spPr/>
      <dgm:t>
        <a:bodyPr/>
        <a:lstStyle/>
        <a:p>
          <a:r>
            <a:rPr lang="el-GR" dirty="0" smtClean="0"/>
            <a:t>Εύκολη κατανόηση και απομνημόνευση</a:t>
          </a:r>
          <a:endParaRPr lang="en-US" dirty="0"/>
        </a:p>
      </dgm:t>
    </dgm:pt>
    <dgm:pt modelId="{99E73FA6-0195-44AE-A52A-46F380613EAC}" type="parTrans" cxnId="{3EBBA587-37C5-45E1-B12F-2B1834939037}">
      <dgm:prSet/>
      <dgm:spPr/>
      <dgm:t>
        <a:bodyPr/>
        <a:lstStyle/>
        <a:p>
          <a:endParaRPr lang="en-US"/>
        </a:p>
      </dgm:t>
    </dgm:pt>
    <dgm:pt modelId="{3FA489C2-EFB6-4E36-800B-B880FE7377E4}" type="sibTrans" cxnId="{3EBBA587-37C5-45E1-B12F-2B1834939037}">
      <dgm:prSet/>
      <dgm:spPr/>
      <dgm:t>
        <a:bodyPr/>
        <a:lstStyle/>
        <a:p>
          <a:endParaRPr lang="en-US"/>
        </a:p>
      </dgm:t>
    </dgm:pt>
    <dgm:pt modelId="{2E13D850-4347-4C1E-93C2-A9D66ACDDB79}">
      <dgm:prSet/>
      <dgm:spPr/>
      <dgm:t>
        <a:bodyPr/>
        <a:lstStyle/>
        <a:p>
          <a:r>
            <a:rPr lang="el-GR" dirty="0" smtClean="0"/>
            <a:t>Συναίσθημα λόγω εμπλοκή με ήρωες </a:t>
          </a:r>
          <a:endParaRPr lang="en-US" dirty="0"/>
        </a:p>
      </dgm:t>
    </dgm:pt>
    <dgm:pt modelId="{A52D5DE3-8DA0-493F-AD79-8CA4DC11F48A}" type="parTrans" cxnId="{B8263360-3047-4442-85CE-44BF58222CF5}">
      <dgm:prSet/>
      <dgm:spPr/>
      <dgm:t>
        <a:bodyPr/>
        <a:lstStyle/>
        <a:p>
          <a:endParaRPr lang="en-US"/>
        </a:p>
      </dgm:t>
    </dgm:pt>
    <dgm:pt modelId="{4D5AE4DE-CE24-4504-9B85-3CB55D50CAA1}" type="sibTrans" cxnId="{B8263360-3047-4442-85CE-44BF58222CF5}">
      <dgm:prSet/>
      <dgm:spPr/>
      <dgm:t>
        <a:bodyPr/>
        <a:lstStyle/>
        <a:p>
          <a:endParaRPr lang="en-US"/>
        </a:p>
      </dgm:t>
    </dgm:pt>
    <dgm:pt modelId="{C710DDE3-D1F5-4568-AF9D-1C6EAC8CC886}">
      <dgm:prSet/>
      <dgm:spPr/>
      <dgm:t>
        <a:bodyPr/>
        <a:lstStyle/>
        <a:p>
          <a:r>
            <a:rPr lang="el-GR" dirty="0" smtClean="0"/>
            <a:t>Μεταφορά</a:t>
          </a:r>
          <a:endParaRPr lang="en-US" dirty="0"/>
        </a:p>
      </dgm:t>
    </dgm:pt>
    <dgm:pt modelId="{060C4E59-B750-4C69-82F1-E0601D211AD3}" type="parTrans" cxnId="{D7DAB194-F10C-4138-A9FC-871226D816C0}">
      <dgm:prSet/>
      <dgm:spPr/>
      <dgm:t>
        <a:bodyPr/>
        <a:lstStyle/>
        <a:p>
          <a:endParaRPr lang="en-US"/>
        </a:p>
      </dgm:t>
    </dgm:pt>
    <dgm:pt modelId="{5515F075-1583-4925-BF17-B2478D649572}" type="sibTrans" cxnId="{D7DAB194-F10C-4138-A9FC-871226D816C0}">
      <dgm:prSet/>
      <dgm:spPr/>
      <dgm:t>
        <a:bodyPr/>
        <a:lstStyle/>
        <a:p>
          <a:endParaRPr lang="en-US"/>
        </a:p>
      </dgm:t>
    </dgm:pt>
    <dgm:pt modelId="{A1A2BB72-E8DB-407D-A4A8-A9511FBF1D51}">
      <dgm:prSet/>
      <dgm:spPr/>
      <dgm:t>
        <a:bodyPr/>
        <a:lstStyle/>
        <a:p>
          <a:r>
            <a:rPr lang="el-GR" dirty="0" smtClean="0"/>
            <a:t>Δύναμη πειθούς</a:t>
          </a:r>
          <a:endParaRPr lang="en-US" dirty="0"/>
        </a:p>
      </dgm:t>
    </dgm:pt>
    <dgm:pt modelId="{7518DC22-BAE2-4063-88A2-1EA2D1C5DC05}" type="parTrans" cxnId="{FD78CE9E-4523-4B16-BA28-529C9640E5E0}">
      <dgm:prSet/>
      <dgm:spPr/>
      <dgm:t>
        <a:bodyPr/>
        <a:lstStyle/>
        <a:p>
          <a:endParaRPr lang="en-US"/>
        </a:p>
      </dgm:t>
    </dgm:pt>
    <dgm:pt modelId="{C3C25675-CCC8-40AB-AF6F-28E0339DDAAA}" type="sibTrans" cxnId="{FD78CE9E-4523-4B16-BA28-529C9640E5E0}">
      <dgm:prSet/>
      <dgm:spPr/>
      <dgm:t>
        <a:bodyPr/>
        <a:lstStyle/>
        <a:p>
          <a:endParaRPr lang="en-US"/>
        </a:p>
      </dgm:t>
    </dgm:pt>
    <dgm:pt modelId="{41857894-DF03-4388-BDC0-B55FF5CBD8B8}">
      <dgm:prSet/>
      <dgm:spPr/>
      <dgm:t>
        <a:bodyPr/>
        <a:lstStyle/>
        <a:p>
          <a:r>
            <a:rPr lang="el-GR" dirty="0" smtClean="0"/>
            <a:t>Αξιοποίηση μέσω εμπλοκής, ανάλυσης και </a:t>
          </a:r>
          <a:r>
            <a:rPr lang="el-GR" dirty="0" err="1" smtClean="0"/>
            <a:t>αναστοχασμού</a:t>
          </a:r>
          <a:endParaRPr lang="en-US" dirty="0"/>
        </a:p>
      </dgm:t>
    </dgm:pt>
    <dgm:pt modelId="{76401D3E-9D14-4D89-B12E-6F5E5A27FCA1}" type="parTrans" cxnId="{0F2899C7-75CB-41AD-B066-D5857BE8ED91}">
      <dgm:prSet/>
      <dgm:spPr/>
      <dgm:t>
        <a:bodyPr/>
        <a:lstStyle/>
        <a:p>
          <a:endParaRPr lang="en-US"/>
        </a:p>
      </dgm:t>
    </dgm:pt>
    <dgm:pt modelId="{1E968338-597A-46D5-B19F-37D9AD730658}" type="sibTrans" cxnId="{0F2899C7-75CB-41AD-B066-D5857BE8ED91}">
      <dgm:prSet/>
      <dgm:spPr/>
      <dgm:t>
        <a:bodyPr/>
        <a:lstStyle/>
        <a:p>
          <a:endParaRPr lang="en-US"/>
        </a:p>
      </dgm:t>
    </dgm:pt>
    <dgm:pt modelId="{21656FD6-FC1F-4F62-A03C-CBE869548F1B}">
      <dgm:prSet/>
      <dgm:spPr/>
      <dgm:t>
        <a:bodyPr/>
        <a:lstStyle/>
        <a:p>
          <a:r>
            <a:rPr lang="el-GR" dirty="0" smtClean="0"/>
            <a:t>Επικοινωνία</a:t>
          </a:r>
          <a:endParaRPr lang="en-US" dirty="0"/>
        </a:p>
      </dgm:t>
    </dgm:pt>
    <dgm:pt modelId="{ECCD5D14-F219-4B67-A06A-539C2D87EE32}" type="parTrans" cxnId="{8097BF33-1323-4075-AEAC-8F4B4193C1F8}">
      <dgm:prSet/>
      <dgm:spPr/>
      <dgm:t>
        <a:bodyPr/>
        <a:lstStyle/>
        <a:p>
          <a:endParaRPr lang="en-US"/>
        </a:p>
      </dgm:t>
    </dgm:pt>
    <dgm:pt modelId="{48B9C6E5-92FA-4ED3-965D-4DB673AA6C72}" type="sibTrans" cxnId="{8097BF33-1323-4075-AEAC-8F4B4193C1F8}">
      <dgm:prSet/>
      <dgm:spPr/>
      <dgm:t>
        <a:bodyPr/>
        <a:lstStyle/>
        <a:p>
          <a:endParaRPr lang="en-US"/>
        </a:p>
      </dgm:t>
    </dgm:pt>
    <dgm:pt modelId="{1D29D1C3-25CB-4DD1-8594-847CCF2A59FF}">
      <dgm:prSet/>
      <dgm:spPr/>
      <dgm:t>
        <a:bodyPr/>
        <a:lstStyle/>
        <a:p>
          <a:r>
            <a:rPr lang="el-GR" dirty="0" smtClean="0"/>
            <a:t>Ευελιξία</a:t>
          </a:r>
          <a:endParaRPr lang="en-US" dirty="0"/>
        </a:p>
      </dgm:t>
    </dgm:pt>
    <dgm:pt modelId="{B86D2F72-B6F8-4292-A9F7-1C094015A11C}" type="parTrans" cxnId="{2DCF94AF-427C-4EAD-AE59-BFD8C7F502FB}">
      <dgm:prSet/>
      <dgm:spPr/>
      <dgm:t>
        <a:bodyPr/>
        <a:lstStyle/>
        <a:p>
          <a:endParaRPr lang="en-US"/>
        </a:p>
      </dgm:t>
    </dgm:pt>
    <dgm:pt modelId="{BA91E771-0C33-42E5-B194-B62CC371F193}" type="sibTrans" cxnId="{2DCF94AF-427C-4EAD-AE59-BFD8C7F502FB}">
      <dgm:prSet/>
      <dgm:spPr/>
      <dgm:t>
        <a:bodyPr/>
        <a:lstStyle/>
        <a:p>
          <a:endParaRPr lang="en-US"/>
        </a:p>
      </dgm:t>
    </dgm:pt>
    <dgm:pt modelId="{64B06013-DB98-4058-9CA2-15C8B8032DD2}">
      <dgm:prSet/>
      <dgm:spPr/>
      <dgm:t>
        <a:bodyPr/>
        <a:lstStyle/>
        <a:p>
          <a:r>
            <a:rPr lang="el-GR" dirty="0" smtClean="0"/>
            <a:t>Συνδυαστικά περιβάλλοντα μάθησης</a:t>
          </a:r>
          <a:endParaRPr lang="en-US" dirty="0"/>
        </a:p>
      </dgm:t>
    </dgm:pt>
    <dgm:pt modelId="{2D3ECE15-F591-459B-A108-8FDE8CD69E0A}" type="parTrans" cxnId="{EE548A72-FC09-492E-92B1-E2123137A617}">
      <dgm:prSet/>
      <dgm:spPr/>
      <dgm:t>
        <a:bodyPr/>
        <a:lstStyle/>
        <a:p>
          <a:endParaRPr lang="en-US"/>
        </a:p>
      </dgm:t>
    </dgm:pt>
    <dgm:pt modelId="{4B18AD3B-9CE3-47F0-85A1-FD4335ED6B11}" type="sibTrans" cxnId="{EE548A72-FC09-492E-92B1-E2123137A617}">
      <dgm:prSet/>
      <dgm:spPr/>
      <dgm:t>
        <a:bodyPr/>
        <a:lstStyle/>
        <a:p>
          <a:endParaRPr lang="en-US"/>
        </a:p>
      </dgm:t>
    </dgm:pt>
    <dgm:pt modelId="{DA64E74E-B917-4A9A-B4D0-C5E3E34FC239}">
      <dgm:prSet/>
      <dgm:spPr/>
      <dgm:t>
        <a:bodyPr/>
        <a:lstStyle/>
        <a:p>
          <a:r>
            <a:rPr lang="el-GR" dirty="0" smtClean="0"/>
            <a:t>Τεχνολογία</a:t>
          </a:r>
          <a:endParaRPr lang="en-US" dirty="0"/>
        </a:p>
      </dgm:t>
    </dgm:pt>
    <dgm:pt modelId="{178006AE-63F0-4756-B00D-153B20A5FBE8}" type="parTrans" cxnId="{7EC8FFCE-A0AC-4A40-B84E-D047AF340D51}">
      <dgm:prSet/>
      <dgm:spPr/>
      <dgm:t>
        <a:bodyPr/>
        <a:lstStyle/>
        <a:p>
          <a:endParaRPr lang="en-US"/>
        </a:p>
      </dgm:t>
    </dgm:pt>
    <dgm:pt modelId="{8FEDE971-97C7-45AD-92E2-9E9128BF614F}" type="sibTrans" cxnId="{7EC8FFCE-A0AC-4A40-B84E-D047AF340D51}">
      <dgm:prSet/>
      <dgm:spPr/>
      <dgm:t>
        <a:bodyPr/>
        <a:lstStyle/>
        <a:p>
          <a:endParaRPr lang="en-US"/>
        </a:p>
      </dgm:t>
    </dgm:pt>
    <dgm:pt modelId="{8F3C33C8-D37F-49B9-8FE9-C694A75E6352}">
      <dgm:prSet/>
      <dgm:spPr/>
      <dgm:t>
        <a:bodyPr/>
        <a:lstStyle/>
        <a:p>
          <a:r>
            <a:rPr lang="el-GR" dirty="0" smtClean="0"/>
            <a:t>Πολλά εκπαιδευτικά παραδείγματα</a:t>
          </a:r>
          <a:endParaRPr lang="en-US" dirty="0"/>
        </a:p>
      </dgm:t>
    </dgm:pt>
    <dgm:pt modelId="{A0DA1B0B-1F69-4574-909A-072D32AE7FB6}" type="parTrans" cxnId="{D3366939-C0CA-4AD5-A9E7-BD8E5767A573}">
      <dgm:prSet/>
      <dgm:spPr/>
      <dgm:t>
        <a:bodyPr/>
        <a:lstStyle/>
        <a:p>
          <a:endParaRPr lang="en-US"/>
        </a:p>
      </dgm:t>
    </dgm:pt>
    <dgm:pt modelId="{C3E51DC5-1998-42F5-B35C-0D7DF5D163C9}" type="sibTrans" cxnId="{D3366939-C0CA-4AD5-A9E7-BD8E5767A573}">
      <dgm:prSet/>
      <dgm:spPr/>
      <dgm:t>
        <a:bodyPr/>
        <a:lstStyle/>
        <a:p>
          <a:endParaRPr lang="en-US"/>
        </a:p>
      </dgm:t>
    </dgm:pt>
    <dgm:pt modelId="{5169DEAB-5D22-48E4-AEE6-A7EDEDAD99BE}">
      <dgm:prSet phldrT="[Κείμενο]"/>
      <dgm:spPr/>
      <dgm:t>
        <a:bodyPr/>
        <a:lstStyle/>
        <a:p>
          <a:r>
            <a:rPr lang="el-GR" dirty="0" smtClean="0"/>
            <a:t>Αφηγηματική δόμηση μνήμης</a:t>
          </a:r>
          <a:endParaRPr lang="en-US" dirty="0"/>
        </a:p>
      </dgm:t>
    </dgm:pt>
    <dgm:pt modelId="{8EEDD259-D65F-4B9D-BC65-B26DBBF778EE}" type="parTrans" cxnId="{19BC5492-17DB-48A9-9448-4476EBA6BFE7}">
      <dgm:prSet/>
      <dgm:spPr/>
      <dgm:t>
        <a:bodyPr/>
        <a:lstStyle/>
        <a:p>
          <a:endParaRPr lang="en-US"/>
        </a:p>
      </dgm:t>
    </dgm:pt>
    <dgm:pt modelId="{C207AA58-D79F-4B99-B47E-D1704CEF3826}" type="sibTrans" cxnId="{19BC5492-17DB-48A9-9448-4476EBA6BFE7}">
      <dgm:prSet/>
      <dgm:spPr/>
      <dgm:t>
        <a:bodyPr/>
        <a:lstStyle/>
        <a:p>
          <a:endParaRPr lang="en-US"/>
        </a:p>
      </dgm:t>
    </dgm:pt>
    <dgm:pt modelId="{E3B463C5-B222-47DC-8BBE-DB9892C39EC3}">
      <dgm:prSet/>
      <dgm:spPr/>
      <dgm:t>
        <a:bodyPr/>
        <a:lstStyle/>
        <a:p>
          <a:r>
            <a:rPr lang="el-GR" dirty="0" smtClean="0"/>
            <a:t>Έκφραση με ψηφιακά μέσα</a:t>
          </a:r>
          <a:endParaRPr lang="en-US" dirty="0"/>
        </a:p>
      </dgm:t>
    </dgm:pt>
    <dgm:pt modelId="{BD1A68DB-FFB3-43D2-BDF0-6F9AEAE1EBFC}" type="parTrans" cxnId="{977DF3C0-3BC5-4462-97E6-3CA862B62D0A}">
      <dgm:prSet/>
      <dgm:spPr/>
      <dgm:t>
        <a:bodyPr/>
        <a:lstStyle/>
        <a:p>
          <a:endParaRPr lang="en-US"/>
        </a:p>
      </dgm:t>
    </dgm:pt>
    <dgm:pt modelId="{1CDEA632-8ADC-4B11-8C6C-7C99AD493892}" type="sibTrans" cxnId="{977DF3C0-3BC5-4462-97E6-3CA862B62D0A}">
      <dgm:prSet/>
      <dgm:spPr/>
      <dgm:t>
        <a:bodyPr/>
        <a:lstStyle/>
        <a:p>
          <a:endParaRPr lang="en-US"/>
        </a:p>
      </dgm:t>
    </dgm:pt>
    <dgm:pt modelId="{1E51FD65-77A8-4568-BF74-45F8A92F11D9}">
      <dgm:prSet/>
      <dgm:spPr/>
      <dgm:t>
        <a:bodyPr/>
        <a:lstStyle/>
        <a:p>
          <a:r>
            <a:rPr lang="el-GR" dirty="0" smtClean="0"/>
            <a:t>Ηθικοί προβληματισμοί</a:t>
          </a:r>
          <a:endParaRPr lang="en-US" dirty="0"/>
        </a:p>
      </dgm:t>
    </dgm:pt>
    <dgm:pt modelId="{F9435E98-C5DE-4FEC-99EC-5F46BDC16FE7}" type="parTrans" cxnId="{CA48DC6A-E80A-47CB-A229-EAA8E6E96D56}">
      <dgm:prSet/>
      <dgm:spPr/>
      <dgm:t>
        <a:bodyPr/>
        <a:lstStyle/>
        <a:p>
          <a:endParaRPr lang="en-US"/>
        </a:p>
      </dgm:t>
    </dgm:pt>
    <dgm:pt modelId="{ED34B258-5F76-4DF4-9133-6640998BE938}" type="sibTrans" cxnId="{CA48DC6A-E80A-47CB-A229-EAA8E6E96D56}">
      <dgm:prSet/>
      <dgm:spPr/>
      <dgm:t>
        <a:bodyPr/>
        <a:lstStyle/>
        <a:p>
          <a:endParaRPr lang="en-US"/>
        </a:p>
      </dgm:t>
    </dgm:pt>
    <dgm:pt modelId="{DCA7C5B9-F117-48D8-9E1C-7786DC0D7341}" type="pres">
      <dgm:prSet presAssocID="{0E486354-4C38-4849-9A4A-DBBA9E1DA028}" presName="Name0" presStyleCnt="0">
        <dgm:presLayoutVars>
          <dgm:dir/>
          <dgm:animLvl val="lvl"/>
          <dgm:resizeHandles val="exact"/>
        </dgm:presLayoutVars>
      </dgm:prSet>
      <dgm:spPr/>
      <dgm:t>
        <a:bodyPr/>
        <a:lstStyle/>
        <a:p>
          <a:endParaRPr lang="el-GR"/>
        </a:p>
      </dgm:t>
    </dgm:pt>
    <dgm:pt modelId="{FD44A454-340F-4A9C-8EA7-754CB055D3F2}" type="pres">
      <dgm:prSet presAssocID="{2A6B44E9-E673-48A2-9259-EA44E4EEE772}" presName="composite" presStyleCnt="0"/>
      <dgm:spPr/>
      <dgm:t>
        <a:bodyPr/>
        <a:lstStyle/>
        <a:p>
          <a:endParaRPr lang="en-US"/>
        </a:p>
      </dgm:t>
    </dgm:pt>
    <dgm:pt modelId="{53A45F03-6034-424D-B1E0-7E6119081554}" type="pres">
      <dgm:prSet presAssocID="{2A6B44E9-E673-48A2-9259-EA44E4EEE772}" presName="parTx" presStyleLbl="alignNode1" presStyleIdx="0" presStyleCnt="3" custScaleX="53320">
        <dgm:presLayoutVars>
          <dgm:chMax val="0"/>
          <dgm:chPref val="0"/>
          <dgm:bulletEnabled val="1"/>
        </dgm:presLayoutVars>
      </dgm:prSet>
      <dgm:spPr/>
      <dgm:t>
        <a:bodyPr/>
        <a:lstStyle/>
        <a:p>
          <a:endParaRPr lang="en-US"/>
        </a:p>
      </dgm:t>
    </dgm:pt>
    <dgm:pt modelId="{7F07F054-18D9-4829-B55A-30A90A1B87F1}" type="pres">
      <dgm:prSet presAssocID="{2A6B44E9-E673-48A2-9259-EA44E4EEE772}" presName="desTx" presStyleLbl="alignAccFollowNode1" presStyleIdx="0" presStyleCnt="3" custScaleX="53320" custLinFactNeighborY="2448">
        <dgm:presLayoutVars>
          <dgm:bulletEnabled val="1"/>
        </dgm:presLayoutVars>
      </dgm:prSet>
      <dgm:spPr/>
      <dgm:t>
        <a:bodyPr/>
        <a:lstStyle/>
        <a:p>
          <a:endParaRPr lang="en-US"/>
        </a:p>
      </dgm:t>
    </dgm:pt>
    <dgm:pt modelId="{6D7DF315-A8DE-49AC-9D92-0D7C7B92712C}" type="pres">
      <dgm:prSet presAssocID="{04CA7960-E965-4A99-B8F6-DBEADA6A152B}" presName="space" presStyleCnt="0"/>
      <dgm:spPr/>
      <dgm:t>
        <a:bodyPr/>
        <a:lstStyle/>
        <a:p>
          <a:endParaRPr lang="en-US"/>
        </a:p>
      </dgm:t>
    </dgm:pt>
    <dgm:pt modelId="{95D3E8F4-2CBE-4F86-B040-CC1DCB6A13C1}" type="pres">
      <dgm:prSet presAssocID="{4A06FD62-5F38-4D0F-96BB-AF56ED7A286C}" presName="composite" presStyleCnt="0"/>
      <dgm:spPr/>
      <dgm:t>
        <a:bodyPr/>
        <a:lstStyle/>
        <a:p>
          <a:endParaRPr lang="en-US"/>
        </a:p>
      </dgm:t>
    </dgm:pt>
    <dgm:pt modelId="{75236FED-A854-4762-86DF-A33E1AFE7F84}" type="pres">
      <dgm:prSet presAssocID="{4A06FD62-5F38-4D0F-96BB-AF56ED7A286C}" presName="parTx" presStyleLbl="alignNode1" presStyleIdx="1" presStyleCnt="3" custScaleX="109310" custLinFactNeighborX="274">
        <dgm:presLayoutVars>
          <dgm:chMax val="0"/>
          <dgm:chPref val="0"/>
          <dgm:bulletEnabled val="1"/>
        </dgm:presLayoutVars>
      </dgm:prSet>
      <dgm:spPr/>
      <dgm:t>
        <a:bodyPr/>
        <a:lstStyle/>
        <a:p>
          <a:endParaRPr lang="el-GR"/>
        </a:p>
      </dgm:t>
    </dgm:pt>
    <dgm:pt modelId="{29145F48-685C-4A49-A5AD-FEBEE4382E03}" type="pres">
      <dgm:prSet presAssocID="{4A06FD62-5F38-4D0F-96BB-AF56ED7A286C}" presName="desTx" presStyleLbl="alignAccFollowNode1" presStyleIdx="1" presStyleCnt="3" custScaleX="108143" custLinFactNeighborX="332" custLinFactNeighborY="1473">
        <dgm:presLayoutVars>
          <dgm:bulletEnabled val="1"/>
        </dgm:presLayoutVars>
      </dgm:prSet>
      <dgm:spPr/>
      <dgm:t>
        <a:bodyPr/>
        <a:lstStyle/>
        <a:p>
          <a:endParaRPr lang="en-US"/>
        </a:p>
      </dgm:t>
    </dgm:pt>
    <dgm:pt modelId="{FE1FA8D3-D24A-4F68-B11F-A4AB26FE0CEE}" type="pres">
      <dgm:prSet presAssocID="{60C21481-D30D-4447-9916-0887C6B42E4A}" presName="space" presStyleCnt="0"/>
      <dgm:spPr/>
      <dgm:t>
        <a:bodyPr/>
        <a:lstStyle/>
        <a:p>
          <a:endParaRPr lang="en-US"/>
        </a:p>
      </dgm:t>
    </dgm:pt>
    <dgm:pt modelId="{6D5D5DAA-88A8-4F2B-B5AA-67B2BBD3AC64}" type="pres">
      <dgm:prSet presAssocID="{774EBF63-9F03-4309-8C0F-E39B09659063}" presName="composite" presStyleCnt="0"/>
      <dgm:spPr/>
      <dgm:t>
        <a:bodyPr/>
        <a:lstStyle/>
        <a:p>
          <a:endParaRPr lang="en-US"/>
        </a:p>
      </dgm:t>
    </dgm:pt>
    <dgm:pt modelId="{D028A0F4-BBD2-45B4-8D6F-6458CEF800CB}" type="pres">
      <dgm:prSet presAssocID="{774EBF63-9F03-4309-8C0F-E39B09659063}" presName="parTx" presStyleLbl="alignNode1" presStyleIdx="2" presStyleCnt="3">
        <dgm:presLayoutVars>
          <dgm:chMax val="0"/>
          <dgm:chPref val="0"/>
          <dgm:bulletEnabled val="1"/>
        </dgm:presLayoutVars>
      </dgm:prSet>
      <dgm:spPr/>
      <dgm:t>
        <a:bodyPr/>
        <a:lstStyle/>
        <a:p>
          <a:endParaRPr lang="en-US"/>
        </a:p>
      </dgm:t>
    </dgm:pt>
    <dgm:pt modelId="{E4C475AB-5204-4671-8018-36A93DCCC279}" type="pres">
      <dgm:prSet presAssocID="{774EBF63-9F03-4309-8C0F-E39B09659063}" presName="desTx" presStyleLbl="alignAccFollowNode1" presStyleIdx="2" presStyleCnt="3" custScaleX="100205" custLinFactNeighborY="1473">
        <dgm:presLayoutVars>
          <dgm:bulletEnabled val="1"/>
        </dgm:presLayoutVars>
      </dgm:prSet>
      <dgm:spPr/>
      <dgm:t>
        <a:bodyPr/>
        <a:lstStyle/>
        <a:p>
          <a:endParaRPr lang="en-US"/>
        </a:p>
      </dgm:t>
    </dgm:pt>
  </dgm:ptLst>
  <dgm:cxnLst>
    <dgm:cxn modelId="{2279A9C6-9544-470A-9EA8-3F1612F5AE53}" type="presOf" srcId="{942C22DF-F2B3-4816-9AF6-8AA069C17F22}" destId="{29145F48-685C-4A49-A5AD-FEBEE4382E03}" srcOrd="0" destOrd="2" presId="urn:microsoft.com/office/officeart/2005/8/layout/hList1"/>
    <dgm:cxn modelId="{73A103F7-84D5-4257-8D41-8E76E4612297}" type="presOf" srcId="{DA64E74E-B917-4A9A-B4D0-C5E3E34FC239}" destId="{7F07F054-18D9-4829-B55A-30A90A1B87F1}" srcOrd="0" destOrd="2" presId="urn:microsoft.com/office/officeart/2005/8/layout/hList1"/>
    <dgm:cxn modelId="{D3366939-C0CA-4AD5-A9E7-BD8E5767A573}" srcId="{774EBF63-9F03-4309-8C0F-E39B09659063}" destId="{8F3C33C8-D37F-49B9-8FE9-C694A75E6352}" srcOrd="4" destOrd="0" parTransId="{A0DA1B0B-1F69-4574-909A-072D32AE7FB6}" sibTransId="{C3E51DC5-1998-42F5-B35C-0D7DF5D163C9}"/>
    <dgm:cxn modelId="{44D267A0-5487-474E-8A54-4FDBA5E25C54}" type="presOf" srcId="{7B95671C-2343-493A-AF54-08F185FF2A05}" destId="{29145F48-685C-4A49-A5AD-FEBEE4382E03}" srcOrd="0" destOrd="0" presId="urn:microsoft.com/office/officeart/2005/8/layout/hList1"/>
    <dgm:cxn modelId="{BCF861E7-4C39-4057-8096-42697E01015B}" type="presOf" srcId="{774EBF63-9F03-4309-8C0F-E39B09659063}" destId="{D028A0F4-BBD2-45B4-8D6F-6458CEF800CB}" srcOrd="0" destOrd="0" presId="urn:microsoft.com/office/officeart/2005/8/layout/hList1"/>
    <dgm:cxn modelId="{1845A457-02C0-43D1-B154-54DF1EA2FB00}" srcId="{774EBF63-9F03-4309-8C0F-E39B09659063}" destId="{BE570928-02C3-4BD0-AEFD-7E9558590939}" srcOrd="0" destOrd="0" parTransId="{B793804D-2627-4BF7-AAA4-6FA4A6076F22}" sibTransId="{F594462E-76E7-4D3F-ADF3-2FDC833DD303}"/>
    <dgm:cxn modelId="{1D6D3CF5-701E-4107-BFCB-7D1DB5DADBF6}" srcId="{774EBF63-9F03-4309-8C0F-E39B09659063}" destId="{980EA0B2-1FCB-49B6-93A5-F28C291C6450}" srcOrd="2" destOrd="0" parTransId="{71D00BAD-BC26-49FD-AF37-28350087200C}" sibTransId="{1B284E96-F8D6-47ED-A9FE-FF236E7C95F9}"/>
    <dgm:cxn modelId="{62CC86A3-B8BB-4F49-905E-7FA4C614D847}" type="presOf" srcId="{1E51FD65-77A8-4568-BF74-45F8A92F11D9}" destId="{29145F48-685C-4A49-A5AD-FEBEE4382E03}" srcOrd="0" destOrd="7" presId="urn:microsoft.com/office/officeart/2005/8/layout/hList1"/>
    <dgm:cxn modelId="{D7DAB194-F10C-4138-A9FC-871226D816C0}" srcId="{4A06FD62-5F38-4D0F-96BB-AF56ED7A286C}" destId="{C710DDE3-D1F5-4568-AF9D-1C6EAC8CC886}" srcOrd="5" destOrd="0" parTransId="{060C4E59-B750-4C69-82F1-E0601D211AD3}" sibTransId="{5515F075-1583-4925-BF17-B2478D649572}"/>
    <dgm:cxn modelId="{664702FF-039B-428A-86FC-17D6B8561D66}" type="presOf" srcId="{21656FD6-FC1F-4F62-A03C-CBE869548F1B}" destId="{7F07F054-18D9-4829-B55A-30A90A1B87F1}" srcOrd="0" destOrd="1" presId="urn:microsoft.com/office/officeart/2005/8/layout/hList1"/>
    <dgm:cxn modelId="{ED3CAE2C-5492-4D59-A98F-D1D23331B1BB}" srcId="{0E486354-4C38-4849-9A4A-DBBA9E1DA028}" destId="{774EBF63-9F03-4309-8C0F-E39B09659063}" srcOrd="2" destOrd="0" parTransId="{A0FC9D52-7CA9-4F46-9255-70CD5907884B}" sibTransId="{84FE59FA-6EBC-457C-BAAE-394DD9222291}"/>
    <dgm:cxn modelId="{B8263360-3047-4442-85CE-44BF58222CF5}" srcId="{4A06FD62-5F38-4D0F-96BB-AF56ED7A286C}" destId="{2E13D850-4347-4C1E-93C2-A9D66ACDDB79}" srcOrd="4" destOrd="0" parTransId="{A52D5DE3-8DA0-493F-AD79-8CA4DC11F48A}" sibTransId="{4D5AE4DE-CE24-4504-9B85-3CB55D50CAA1}"/>
    <dgm:cxn modelId="{EE548A72-FC09-492E-92B1-E2123137A617}" srcId="{2A6B44E9-E673-48A2-9259-EA44E4EEE772}" destId="{64B06013-DB98-4058-9CA2-15C8B8032DD2}" srcOrd="3" destOrd="0" parTransId="{2D3ECE15-F591-459B-A108-8FDE8CD69E0A}" sibTransId="{4B18AD3B-9CE3-47F0-85A1-FD4335ED6B11}"/>
    <dgm:cxn modelId="{EC5D0CE9-2AA4-4CB4-AC08-819DA925B5D7}" type="presOf" srcId="{DF13E7BE-9EF1-4082-8488-3C31AF5621CD}" destId="{E4C475AB-5204-4671-8018-36A93DCCC279}" srcOrd="0" destOrd="5" presId="urn:microsoft.com/office/officeart/2005/8/layout/hList1"/>
    <dgm:cxn modelId="{1208C779-9E1A-4D82-A5B8-ADA39E235A23}" type="presOf" srcId="{28389CD5-ADD0-4B63-965F-9F120A8868AF}" destId="{7F07F054-18D9-4829-B55A-30A90A1B87F1}" srcOrd="0" destOrd="0" presId="urn:microsoft.com/office/officeart/2005/8/layout/hList1"/>
    <dgm:cxn modelId="{D8C7CE76-DA2B-4AC0-9560-55276572CA4C}" type="presOf" srcId="{64B06013-DB98-4058-9CA2-15C8B8032DD2}" destId="{7F07F054-18D9-4829-B55A-30A90A1B87F1}" srcOrd="0" destOrd="3" presId="urn:microsoft.com/office/officeart/2005/8/layout/hList1"/>
    <dgm:cxn modelId="{19BC5492-17DB-48A9-9448-4476EBA6BFE7}" srcId="{4A06FD62-5F38-4D0F-96BB-AF56ED7A286C}" destId="{5169DEAB-5D22-48E4-AEE6-A7EDEDAD99BE}" srcOrd="1" destOrd="0" parTransId="{8EEDD259-D65F-4B9D-BC65-B26DBBF778EE}" sibTransId="{C207AA58-D79F-4B99-B47E-D1704CEF3826}"/>
    <dgm:cxn modelId="{B0C6DDA7-DECF-49EC-A6AB-D92C12406F9E}" type="presOf" srcId="{41857894-DF03-4388-BDC0-B55FF5CBD8B8}" destId="{29145F48-685C-4A49-A5AD-FEBEE4382E03}" srcOrd="0" destOrd="8" presId="urn:microsoft.com/office/officeart/2005/8/layout/hList1"/>
    <dgm:cxn modelId="{8097BF33-1323-4075-AEAC-8F4B4193C1F8}" srcId="{2A6B44E9-E673-48A2-9259-EA44E4EEE772}" destId="{21656FD6-FC1F-4F62-A03C-CBE869548F1B}" srcOrd="1" destOrd="0" parTransId="{ECCD5D14-F219-4B67-A06A-539C2D87EE32}" sibTransId="{48B9C6E5-92FA-4ED3-965D-4DB673AA6C72}"/>
    <dgm:cxn modelId="{3EBBA587-37C5-45E1-B12F-2B1834939037}" srcId="{4A06FD62-5F38-4D0F-96BB-AF56ED7A286C}" destId="{DAF0EABC-CD4C-4650-91D9-4F782DB72888}" srcOrd="3" destOrd="0" parTransId="{99E73FA6-0195-44AE-A52A-46F380613EAC}" sibTransId="{3FA489C2-EFB6-4E36-800B-B880FE7377E4}"/>
    <dgm:cxn modelId="{0F2899C7-75CB-41AD-B066-D5857BE8ED91}" srcId="{4A06FD62-5F38-4D0F-96BB-AF56ED7A286C}" destId="{41857894-DF03-4388-BDC0-B55FF5CBD8B8}" srcOrd="8" destOrd="0" parTransId="{76401D3E-9D14-4D89-B12E-6F5E5A27FCA1}" sibTransId="{1E968338-597A-46D5-B19F-37D9AD730658}"/>
    <dgm:cxn modelId="{B7C80AF2-3975-4EC1-A722-BF75321A4FB7}" type="presOf" srcId="{8F3C33C8-D37F-49B9-8FE9-C694A75E6352}" destId="{E4C475AB-5204-4671-8018-36A93DCCC279}" srcOrd="0" destOrd="4" presId="urn:microsoft.com/office/officeart/2005/8/layout/hList1"/>
    <dgm:cxn modelId="{25D62B99-E720-4D29-9469-B4246410A8F6}" type="presOf" srcId="{2E13D850-4347-4C1E-93C2-A9D66ACDDB79}" destId="{29145F48-685C-4A49-A5AD-FEBEE4382E03}" srcOrd="0" destOrd="4" presId="urn:microsoft.com/office/officeart/2005/8/layout/hList1"/>
    <dgm:cxn modelId="{6CEA9DE8-8114-4EA6-906D-3C56E85F9C26}" type="presOf" srcId="{1D29D1C3-25CB-4DD1-8594-847CCF2A59FF}" destId="{7F07F054-18D9-4829-B55A-30A90A1B87F1}" srcOrd="0" destOrd="4" presId="urn:microsoft.com/office/officeart/2005/8/layout/hList1"/>
    <dgm:cxn modelId="{EEE6534E-10D7-43A7-90FB-5690E230088D}" type="presOf" srcId="{4A06FD62-5F38-4D0F-96BB-AF56ED7A286C}" destId="{75236FED-A854-4762-86DF-A33E1AFE7F84}" srcOrd="0" destOrd="0" presId="urn:microsoft.com/office/officeart/2005/8/layout/hList1"/>
    <dgm:cxn modelId="{977DF3C0-3BC5-4462-97E6-3CA862B62D0A}" srcId="{774EBF63-9F03-4309-8C0F-E39B09659063}" destId="{E3B463C5-B222-47DC-8BBE-DB9892C39EC3}" srcOrd="3" destOrd="0" parTransId="{BD1A68DB-FFB3-43D2-BDF0-6F9AEAE1EBFC}" sibTransId="{1CDEA632-8ADC-4B11-8C6C-7C99AD493892}"/>
    <dgm:cxn modelId="{75B8946F-160C-46EB-9F62-A218FCE2D0AE}" srcId="{774EBF63-9F03-4309-8C0F-E39B09659063}" destId="{D2CD665E-380B-4E76-A02B-80E30E23175B}" srcOrd="1" destOrd="0" parTransId="{468FE61A-827F-41B4-B026-1F625F159036}" sibTransId="{BFBCC80C-8F47-4507-9806-5F7FFCAE27F0}"/>
    <dgm:cxn modelId="{B8907487-F9CE-45FF-BB27-D0567B18F5E0}" srcId="{2A6B44E9-E673-48A2-9259-EA44E4EEE772}" destId="{28389CD5-ADD0-4B63-965F-9F120A8868AF}" srcOrd="0" destOrd="0" parTransId="{8761382E-95B4-47A6-B26E-0B76D4300EB2}" sibTransId="{08A2F8A6-DBDE-4CB8-9EFE-1B46D3A1AE9F}"/>
    <dgm:cxn modelId="{2A66D542-EC09-456D-9040-8DD7DBD60D5B}" srcId="{0E486354-4C38-4849-9A4A-DBBA9E1DA028}" destId="{4A06FD62-5F38-4D0F-96BB-AF56ED7A286C}" srcOrd="1" destOrd="0" parTransId="{2443A0AF-DD10-4DF2-AEF4-1808A48E88F7}" sibTransId="{60C21481-D30D-4447-9916-0887C6B42E4A}"/>
    <dgm:cxn modelId="{D65A73EA-082E-40F8-A402-207F6F13340C}" type="presOf" srcId="{D2CD665E-380B-4E76-A02B-80E30E23175B}" destId="{E4C475AB-5204-4671-8018-36A93DCCC279}" srcOrd="0" destOrd="1" presId="urn:microsoft.com/office/officeart/2005/8/layout/hList1"/>
    <dgm:cxn modelId="{D282A1D8-DC6E-4810-AB1E-2F03E509C861}" type="presOf" srcId="{980EA0B2-1FCB-49B6-93A5-F28C291C6450}" destId="{E4C475AB-5204-4671-8018-36A93DCCC279}" srcOrd="0" destOrd="2" presId="urn:microsoft.com/office/officeart/2005/8/layout/hList1"/>
    <dgm:cxn modelId="{2DCF94AF-427C-4EAD-AE59-BFD8C7F502FB}" srcId="{2A6B44E9-E673-48A2-9259-EA44E4EEE772}" destId="{1D29D1C3-25CB-4DD1-8594-847CCF2A59FF}" srcOrd="4" destOrd="0" parTransId="{B86D2F72-B6F8-4292-A9F7-1C094015A11C}" sibTransId="{BA91E771-0C33-42E5-B194-B62CC371F193}"/>
    <dgm:cxn modelId="{0E2DF2C0-A407-456A-9382-A64E7A4C4FAB}" type="presOf" srcId="{A1A2BB72-E8DB-407D-A4A8-A9511FBF1D51}" destId="{29145F48-685C-4A49-A5AD-FEBEE4382E03}" srcOrd="0" destOrd="6" presId="urn:microsoft.com/office/officeart/2005/8/layout/hList1"/>
    <dgm:cxn modelId="{245CF926-8153-4E40-85A6-5D987D0AA79D}" srcId="{774EBF63-9F03-4309-8C0F-E39B09659063}" destId="{DF13E7BE-9EF1-4082-8488-3C31AF5621CD}" srcOrd="5" destOrd="0" parTransId="{0D852787-B90A-4C2C-8010-3D6DB473C291}" sibTransId="{48D48536-AB3A-4975-AEFC-F91730A7763D}"/>
    <dgm:cxn modelId="{D4F979BD-ADDE-4D48-B239-4DEBA5CEC502}" type="presOf" srcId="{5169DEAB-5D22-48E4-AEE6-A7EDEDAD99BE}" destId="{29145F48-685C-4A49-A5AD-FEBEE4382E03}" srcOrd="0" destOrd="1" presId="urn:microsoft.com/office/officeart/2005/8/layout/hList1"/>
    <dgm:cxn modelId="{9541D31D-2B53-4524-B71A-A9FDD78EC5A0}" srcId="{4A06FD62-5F38-4D0F-96BB-AF56ED7A286C}" destId="{7B95671C-2343-493A-AF54-08F185FF2A05}" srcOrd="0" destOrd="0" parTransId="{74C7077A-6A2C-4395-8509-54F420C255DE}" sibTransId="{05664348-27A0-4A58-8244-D5A3916466E8}"/>
    <dgm:cxn modelId="{953AC012-2B55-4A33-ADDC-767B98B76340}" type="presOf" srcId="{DAF0EABC-CD4C-4650-91D9-4F782DB72888}" destId="{29145F48-685C-4A49-A5AD-FEBEE4382E03}" srcOrd="0" destOrd="3" presId="urn:microsoft.com/office/officeart/2005/8/layout/hList1"/>
    <dgm:cxn modelId="{7EC8FFCE-A0AC-4A40-B84E-D047AF340D51}" srcId="{2A6B44E9-E673-48A2-9259-EA44E4EEE772}" destId="{DA64E74E-B917-4A9A-B4D0-C5E3E34FC239}" srcOrd="2" destOrd="0" parTransId="{178006AE-63F0-4756-B00D-153B20A5FBE8}" sibTransId="{8FEDE971-97C7-45AD-92E2-9E9128BF614F}"/>
    <dgm:cxn modelId="{FD78CE9E-4523-4B16-BA28-529C9640E5E0}" srcId="{4A06FD62-5F38-4D0F-96BB-AF56ED7A286C}" destId="{A1A2BB72-E8DB-407D-A4A8-A9511FBF1D51}" srcOrd="6" destOrd="0" parTransId="{7518DC22-BAE2-4063-88A2-1EA2D1C5DC05}" sibTransId="{C3C25675-CCC8-40AB-AF6F-28E0339DDAAA}"/>
    <dgm:cxn modelId="{D8F3A35C-8B81-481E-A56C-3E6E41D5D7AA}" type="presOf" srcId="{BE570928-02C3-4BD0-AEFD-7E9558590939}" destId="{E4C475AB-5204-4671-8018-36A93DCCC279}" srcOrd="0" destOrd="0" presId="urn:microsoft.com/office/officeart/2005/8/layout/hList1"/>
    <dgm:cxn modelId="{CA48DC6A-E80A-47CB-A229-EAA8E6E96D56}" srcId="{4A06FD62-5F38-4D0F-96BB-AF56ED7A286C}" destId="{1E51FD65-77A8-4568-BF74-45F8A92F11D9}" srcOrd="7" destOrd="0" parTransId="{F9435E98-C5DE-4FEC-99EC-5F46BDC16FE7}" sibTransId="{ED34B258-5F76-4DF4-9133-6640998BE938}"/>
    <dgm:cxn modelId="{2C06F0EA-402F-460D-B2B9-9D161D2ECEB8}" type="presOf" srcId="{2A6B44E9-E673-48A2-9259-EA44E4EEE772}" destId="{53A45F03-6034-424D-B1E0-7E6119081554}" srcOrd="0" destOrd="0" presId="urn:microsoft.com/office/officeart/2005/8/layout/hList1"/>
    <dgm:cxn modelId="{8F39C517-62AF-43C6-AB41-C2CEAB2FC7B8}" type="presOf" srcId="{0E486354-4C38-4849-9A4A-DBBA9E1DA028}" destId="{DCA7C5B9-F117-48D8-9E1C-7786DC0D7341}" srcOrd="0" destOrd="0" presId="urn:microsoft.com/office/officeart/2005/8/layout/hList1"/>
    <dgm:cxn modelId="{67E84550-9702-487B-8519-C9284B517D67}" srcId="{4A06FD62-5F38-4D0F-96BB-AF56ED7A286C}" destId="{942C22DF-F2B3-4816-9AF6-8AA069C17F22}" srcOrd="2" destOrd="0" parTransId="{42F1C0F2-F698-4998-B44E-26C345293C24}" sibTransId="{7E888752-D353-4920-9994-23AC38EB0EA3}"/>
    <dgm:cxn modelId="{28BFBFAF-F304-466A-9527-A19EA658D0F2}" type="presOf" srcId="{C710DDE3-D1F5-4568-AF9D-1C6EAC8CC886}" destId="{29145F48-685C-4A49-A5AD-FEBEE4382E03}" srcOrd="0" destOrd="5" presId="urn:microsoft.com/office/officeart/2005/8/layout/hList1"/>
    <dgm:cxn modelId="{85ABCE17-F769-4273-928D-D5A7CBE49A59}" srcId="{0E486354-4C38-4849-9A4A-DBBA9E1DA028}" destId="{2A6B44E9-E673-48A2-9259-EA44E4EEE772}" srcOrd="0" destOrd="0" parTransId="{68134CF0-64FE-4A22-85F0-83617C65E360}" sibTransId="{04CA7960-E965-4A99-B8F6-DBEADA6A152B}"/>
    <dgm:cxn modelId="{E097DFFB-62D0-4673-9F3E-F7A922F80E09}" type="presOf" srcId="{E3B463C5-B222-47DC-8BBE-DB9892C39EC3}" destId="{E4C475AB-5204-4671-8018-36A93DCCC279}" srcOrd="0" destOrd="3" presId="urn:microsoft.com/office/officeart/2005/8/layout/hList1"/>
    <dgm:cxn modelId="{59FA45EC-86B5-4D74-9851-7311D71A9166}" type="presParOf" srcId="{DCA7C5B9-F117-48D8-9E1C-7786DC0D7341}" destId="{FD44A454-340F-4A9C-8EA7-754CB055D3F2}" srcOrd="0" destOrd="0" presId="urn:microsoft.com/office/officeart/2005/8/layout/hList1"/>
    <dgm:cxn modelId="{6646FB1F-1D75-44F7-82F4-B3985E08030E}" type="presParOf" srcId="{FD44A454-340F-4A9C-8EA7-754CB055D3F2}" destId="{53A45F03-6034-424D-B1E0-7E6119081554}" srcOrd="0" destOrd="0" presId="urn:microsoft.com/office/officeart/2005/8/layout/hList1"/>
    <dgm:cxn modelId="{B48B93BC-2017-41FD-B677-9E0D6DD48E5E}" type="presParOf" srcId="{FD44A454-340F-4A9C-8EA7-754CB055D3F2}" destId="{7F07F054-18D9-4829-B55A-30A90A1B87F1}" srcOrd="1" destOrd="0" presId="urn:microsoft.com/office/officeart/2005/8/layout/hList1"/>
    <dgm:cxn modelId="{AE8E7789-E949-4C35-871C-F18DE28C2082}" type="presParOf" srcId="{DCA7C5B9-F117-48D8-9E1C-7786DC0D7341}" destId="{6D7DF315-A8DE-49AC-9D92-0D7C7B92712C}" srcOrd="1" destOrd="0" presId="urn:microsoft.com/office/officeart/2005/8/layout/hList1"/>
    <dgm:cxn modelId="{48705A2D-062E-4C06-83F3-149A019C750B}" type="presParOf" srcId="{DCA7C5B9-F117-48D8-9E1C-7786DC0D7341}" destId="{95D3E8F4-2CBE-4F86-B040-CC1DCB6A13C1}" srcOrd="2" destOrd="0" presId="urn:microsoft.com/office/officeart/2005/8/layout/hList1"/>
    <dgm:cxn modelId="{AD6F78F3-D2A2-4456-A983-3389CA28B373}" type="presParOf" srcId="{95D3E8F4-2CBE-4F86-B040-CC1DCB6A13C1}" destId="{75236FED-A854-4762-86DF-A33E1AFE7F84}" srcOrd="0" destOrd="0" presId="urn:microsoft.com/office/officeart/2005/8/layout/hList1"/>
    <dgm:cxn modelId="{35DC13DE-F3D0-4D54-852A-E4A894763C6A}" type="presParOf" srcId="{95D3E8F4-2CBE-4F86-B040-CC1DCB6A13C1}" destId="{29145F48-685C-4A49-A5AD-FEBEE4382E03}" srcOrd="1" destOrd="0" presId="urn:microsoft.com/office/officeart/2005/8/layout/hList1"/>
    <dgm:cxn modelId="{017EDD61-A914-4969-9B6A-08C4F210C203}" type="presParOf" srcId="{DCA7C5B9-F117-48D8-9E1C-7786DC0D7341}" destId="{FE1FA8D3-D24A-4F68-B11F-A4AB26FE0CEE}" srcOrd="3" destOrd="0" presId="urn:microsoft.com/office/officeart/2005/8/layout/hList1"/>
    <dgm:cxn modelId="{B8ACDC1A-2EE7-4B9C-A9C7-5EEE70651913}" type="presParOf" srcId="{DCA7C5B9-F117-48D8-9E1C-7786DC0D7341}" destId="{6D5D5DAA-88A8-4F2B-B5AA-67B2BBD3AC64}" srcOrd="4" destOrd="0" presId="urn:microsoft.com/office/officeart/2005/8/layout/hList1"/>
    <dgm:cxn modelId="{7B0E09DD-5885-4382-B4E5-FC03254EED4D}" type="presParOf" srcId="{6D5D5DAA-88A8-4F2B-B5AA-67B2BBD3AC64}" destId="{D028A0F4-BBD2-45B4-8D6F-6458CEF800CB}" srcOrd="0" destOrd="0" presId="urn:microsoft.com/office/officeart/2005/8/layout/hList1"/>
    <dgm:cxn modelId="{7D20A59A-781E-4003-830A-33FB503E5252}" type="presParOf" srcId="{6D5D5DAA-88A8-4F2B-B5AA-67B2BBD3AC64}" destId="{E4C475AB-5204-4671-8018-36A93DCCC27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E486354-4C38-4849-9A4A-DBBA9E1DA028}"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A06FD62-5F38-4D0F-96BB-AF56ED7A286C}">
      <dgm:prSet phldrT="[Κείμενο]"/>
      <dgm:spPr/>
      <dgm:t>
        <a:bodyPr/>
        <a:lstStyle/>
        <a:p>
          <a:r>
            <a:rPr lang="el-GR" b="1" smtClean="0"/>
            <a:t>Ψηφιακή Αφήγηση ΙΙ</a:t>
          </a:r>
          <a:endParaRPr lang="en-US" b="1" dirty="0"/>
        </a:p>
      </dgm:t>
    </dgm:pt>
    <dgm:pt modelId="{2443A0AF-DD10-4DF2-AEF4-1808A48E88F7}" type="parTrans" cxnId="{2A66D542-EC09-456D-9040-8DD7DBD60D5B}">
      <dgm:prSet/>
      <dgm:spPr/>
      <dgm:t>
        <a:bodyPr/>
        <a:lstStyle/>
        <a:p>
          <a:endParaRPr lang="en-US"/>
        </a:p>
      </dgm:t>
    </dgm:pt>
    <dgm:pt modelId="{60C21481-D30D-4447-9916-0887C6B42E4A}" type="sibTrans" cxnId="{2A66D542-EC09-456D-9040-8DD7DBD60D5B}">
      <dgm:prSet/>
      <dgm:spPr/>
      <dgm:t>
        <a:bodyPr/>
        <a:lstStyle/>
        <a:p>
          <a:endParaRPr lang="en-US"/>
        </a:p>
      </dgm:t>
    </dgm:pt>
    <dgm:pt modelId="{7B95671C-2343-493A-AF54-08F185FF2A05}">
      <dgm:prSet phldrT="[Κείμενο]"/>
      <dgm:spPr/>
      <dgm:t>
        <a:bodyPr/>
        <a:lstStyle/>
        <a:p>
          <a:r>
            <a:rPr lang="el-GR" dirty="0" smtClean="0"/>
            <a:t>Διαδραστική ΨΑ</a:t>
          </a:r>
          <a:endParaRPr lang="en-US" dirty="0"/>
        </a:p>
      </dgm:t>
    </dgm:pt>
    <dgm:pt modelId="{74C7077A-6A2C-4395-8509-54F420C255DE}" type="parTrans" cxnId="{9541D31D-2B53-4524-B71A-A9FDD78EC5A0}">
      <dgm:prSet/>
      <dgm:spPr/>
      <dgm:t>
        <a:bodyPr/>
        <a:lstStyle/>
        <a:p>
          <a:endParaRPr lang="en-US"/>
        </a:p>
      </dgm:t>
    </dgm:pt>
    <dgm:pt modelId="{05664348-27A0-4A58-8244-D5A3916466E8}" type="sibTrans" cxnId="{9541D31D-2B53-4524-B71A-A9FDD78EC5A0}">
      <dgm:prSet/>
      <dgm:spPr/>
      <dgm:t>
        <a:bodyPr/>
        <a:lstStyle/>
        <a:p>
          <a:endParaRPr lang="en-US"/>
        </a:p>
      </dgm:t>
    </dgm:pt>
    <dgm:pt modelId="{774EBF63-9F03-4309-8C0F-E39B09659063}">
      <dgm:prSet phldrT="[Κείμενο]"/>
      <dgm:spPr/>
      <dgm:t>
        <a:bodyPr/>
        <a:lstStyle/>
        <a:p>
          <a:r>
            <a:rPr lang="el-GR" b="1" smtClean="0"/>
            <a:t>Παιδαγωγικός Σχεδιασμός</a:t>
          </a:r>
          <a:endParaRPr lang="en-US" b="1" dirty="0"/>
        </a:p>
      </dgm:t>
    </dgm:pt>
    <dgm:pt modelId="{A0FC9D52-7CA9-4F46-9255-70CD5907884B}" type="parTrans" cxnId="{ED3CAE2C-5492-4D59-A98F-D1D23331B1BB}">
      <dgm:prSet/>
      <dgm:spPr/>
      <dgm:t>
        <a:bodyPr/>
        <a:lstStyle/>
        <a:p>
          <a:endParaRPr lang="en-US"/>
        </a:p>
      </dgm:t>
    </dgm:pt>
    <dgm:pt modelId="{84FE59FA-6EBC-457C-BAAE-394DD9222291}" type="sibTrans" cxnId="{ED3CAE2C-5492-4D59-A98F-D1D23331B1BB}">
      <dgm:prSet/>
      <dgm:spPr/>
      <dgm:t>
        <a:bodyPr/>
        <a:lstStyle/>
        <a:p>
          <a:endParaRPr lang="en-US"/>
        </a:p>
      </dgm:t>
    </dgm:pt>
    <dgm:pt modelId="{BE570928-02C3-4BD0-AEFD-7E9558590939}">
      <dgm:prSet phldrT="[Κείμενο]"/>
      <dgm:spPr/>
      <dgm:t>
        <a:bodyPr/>
        <a:lstStyle/>
        <a:p>
          <a:r>
            <a:rPr lang="el-GR" dirty="0" smtClean="0"/>
            <a:t>Στόχοι</a:t>
          </a:r>
          <a:endParaRPr lang="en-US" dirty="0"/>
        </a:p>
      </dgm:t>
    </dgm:pt>
    <dgm:pt modelId="{B793804D-2627-4BF7-AAA4-6FA4A6076F22}" type="parTrans" cxnId="{1845A457-02C0-43D1-B154-54DF1EA2FB00}">
      <dgm:prSet/>
      <dgm:spPr/>
      <dgm:t>
        <a:bodyPr/>
        <a:lstStyle/>
        <a:p>
          <a:endParaRPr lang="en-US"/>
        </a:p>
      </dgm:t>
    </dgm:pt>
    <dgm:pt modelId="{F594462E-76E7-4D3F-ADF3-2FDC833DD303}" type="sibTrans" cxnId="{1845A457-02C0-43D1-B154-54DF1EA2FB00}">
      <dgm:prSet/>
      <dgm:spPr/>
      <dgm:t>
        <a:bodyPr/>
        <a:lstStyle/>
        <a:p>
          <a:endParaRPr lang="en-US"/>
        </a:p>
      </dgm:t>
    </dgm:pt>
    <dgm:pt modelId="{06B6AF3E-8CB1-48C2-BA7F-74ECBB011D2B}">
      <dgm:prSet/>
      <dgm:spPr/>
      <dgm:t>
        <a:bodyPr/>
        <a:lstStyle/>
        <a:p>
          <a:r>
            <a:rPr lang="el-GR" dirty="0" err="1" smtClean="0"/>
            <a:t>Διάδραση</a:t>
          </a:r>
          <a:r>
            <a:rPr lang="el-GR" dirty="0" smtClean="0"/>
            <a:t> που σπάει τη γραμμικότητα</a:t>
          </a:r>
          <a:endParaRPr lang="en-US" dirty="0"/>
        </a:p>
      </dgm:t>
    </dgm:pt>
    <dgm:pt modelId="{9E6AAC44-5DAE-4809-9A0F-75F7032FD783}" type="parTrans" cxnId="{B2F6D8B9-D94E-4882-BCAE-BFD5DA79C802}">
      <dgm:prSet/>
      <dgm:spPr/>
      <dgm:t>
        <a:bodyPr/>
        <a:lstStyle/>
        <a:p>
          <a:endParaRPr lang="en-US"/>
        </a:p>
      </dgm:t>
    </dgm:pt>
    <dgm:pt modelId="{508D1978-CD84-4CFC-82D7-E6114CA71C10}" type="sibTrans" cxnId="{B2F6D8B9-D94E-4882-BCAE-BFD5DA79C802}">
      <dgm:prSet/>
      <dgm:spPr/>
      <dgm:t>
        <a:bodyPr/>
        <a:lstStyle/>
        <a:p>
          <a:endParaRPr lang="en-US"/>
        </a:p>
      </dgm:t>
    </dgm:pt>
    <dgm:pt modelId="{8BC0506A-8C8E-46FE-B74D-2FCC79968ABF}">
      <dgm:prSet/>
      <dgm:spPr/>
      <dgm:t>
        <a:bodyPr/>
        <a:lstStyle/>
        <a:p>
          <a:r>
            <a:rPr lang="el-GR" dirty="0" smtClean="0"/>
            <a:t>Υπερκείμενα και βιντεοπαιχνίδια</a:t>
          </a:r>
          <a:endParaRPr lang="en-US" dirty="0"/>
        </a:p>
      </dgm:t>
    </dgm:pt>
    <dgm:pt modelId="{9823EBEC-9FA3-44A6-A73D-D6520774E4E1}" type="parTrans" cxnId="{497483F0-969B-49A3-A933-C5FEF6BD57DC}">
      <dgm:prSet/>
      <dgm:spPr/>
      <dgm:t>
        <a:bodyPr/>
        <a:lstStyle/>
        <a:p>
          <a:endParaRPr lang="en-US"/>
        </a:p>
      </dgm:t>
    </dgm:pt>
    <dgm:pt modelId="{662CC1E5-E3DA-44FB-A218-285E4342A56D}" type="sibTrans" cxnId="{497483F0-969B-49A3-A933-C5FEF6BD57DC}">
      <dgm:prSet/>
      <dgm:spPr/>
      <dgm:t>
        <a:bodyPr/>
        <a:lstStyle/>
        <a:p>
          <a:endParaRPr lang="en-US"/>
        </a:p>
      </dgm:t>
    </dgm:pt>
    <dgm:pt modelId="{4DA769B9-5F72-4AFC-A6D3-17B212AAE059}">
      <dgm:prSet/>
      <dgm:spPr/>
      <dgm:t>
        <a:bodyPr/>
        <a:lstStyle/>
        <a:p>
          <a:r>
            <a:rPr lang="el-GR" dirty="0" smtClean="0"/>
            <a:t>Προκατασκευασμένες και αναδυόμενες ιστορίες</a:t>
          </a:r>
          <a:endParaRPr lang="en-US" dirty="0"/>
        </a:p>
      </dgm:t>
    </dgm:pt>
    <dgm:pt modelId="{242D0787-66AC-4EA8-A388-0A0A9122C610}" type="parTrans" cxnId="{1CC09707-5741-4ECA-B41C-85F1AE89916E}">
      <dgm:prSet/>
      <dgm:spPr/>
      <dgm:t>
        <a:bodyPr/>
        <a:lstStyle/>
        <a:p>
          <a:endParaRPr lang="en-US"/>
        </a:p>
      </dgm:t>
    </dgm:pt>
    <dgm:pt modelId="{4F0C463C-12CA-46E4-9CC6-E9A3D1C15F88}" type="sibTrans" cxnId="{1CC09707-5741-4ECA-B41C-85F1AE89916E}">
      <dgm:prSet/>
      <dgm:spPr/>
      <dgm:t>
        <a:bodyPr/>
        <a:lstStyle/>
        <a:p>
          <a:endParaRPr lang="en-US"/>
        </a:p>
      </dgm:t>
    </dgm:pt>
    <dgm:pt modelId="{8EC1DE4F-4931-4610-9A87-2D96ADB095CF}">
      <dgm:prSet/>
      <dgm:spPr/>
      <dgm:t>
        <a:bodyPr/>
        <a:lstStyle/>
        <a:p>
          <a:r>
            <a:rPr lang="el-GR" dirty="0" smtClean="0"/>
            <a:t>Μεγιστοποίηση εμπλοκής</a:t>
          </a:r>
          <a:endParaRPr lang="en-US" dirty="0"/>
        </a:p>
      </dgm:t>
    </dgm:pt>
    <dgm:pt modelId="{D6B9DA15-7417-4983-856D-BB1AAA4B7222}" type="parTrans" cxnId="{FED67C15-6289-4CE9-B1AF-F6DDE05B4B1B}">
      <dgm:prSet/>
      <dgm:spPr/>
      <dgm:t>
        <a:bodyPr/>
        <a:lstStyle/>
        <a:p>
          <a:endParaRPr lang="en-US"/>
        </a:p>
      </dgm:t>
    </dgm:pt>
    <dgm:pt modelId="{E8F13605-F5B6-4E9A-B0EF-65E35FA97F9F}" type="sibTrans" cxnId="{FED67C15-6289-4CE9-B1AF-F6DDE05B4B1B}">
      <dgm:prSet/>
      <dgm:spPr/>
      <dgm:t>
        <a:bodyPr/>
        <a:lstStyle/>
        <a:p>
          <a:endParaRPr lang="en-US"/>
        </a:p>
      </dgm:t>
    </dgm:pt>
    <dgm:pt modelId="{9EED8BF1-C385-4F7D-A5F0-D5F073514507}">
      <dgm:prSet/>
      <dgm:spPr/>
      <dgm:t>
        <a:bodyPr/>
        <a:lstStyle/>
        <a:p>
          <a:r>
            <a:rPr lang="el-GR" dirty="0" smtClean="0"/>
            <a:t>Εξομοίωση εμπειριών</a:t>
          </a:r>
          <a:endParaRPr lang="en-US" dirty="0"/>
        </a:p>
      </dgm:t>
    </dgm:pt>
    <dgm:pt modelId="{F49AF6BA-4308-49DC-9EAC-1A2A5CFCBD29}" type="parTrans" cxnId="{A1823656-168D-419A-A0CB-257C82290966}">
      <dgm:prSet/>
      <dgm:spPr/>
      <dgm:t>
        <a:bodyPr/>
        <a:lstStyle/>
        <a:p>
          <a:endParaRPr lang="en-US"/>
        </a:p>
      </dgm:t>
    </dgm:pt>
    <dgm:pt modelId="{2CE7E77D-1EF1-437A-8C05-7E93446B5C15}" type="sibTrans" cxnId="{A1823656-168D-419A-A0CB-257C82290966}">
      <dgm:prSet/>
      <dgm:spPr/>
      <dgm:t>
        <a:bodyPr/>
        <a:lstStyle/>
        <a:p>
          <a:endParaRPr lang="en-US"/>
        </a:p>
      </dgm:t>
    </dgm:pt>
    <dgm:pt modelId="{1CF8D22A-D4B1-4965-977A-7DB9D7934E25}">
      <dgm:prSet/>
      <dgm:spPr/>
      <dgm:t>
        <a:bodyPr/>
        <a:lstStyle/>
        <a:p>
          <a:r>
            <a:rPr lang="el-GR" dirty="0" err="1" smtClean="0"/>
            <a:t>Προβληματοκεντρικά</a:t>
          </a:r>
          <a:r>
            <a:rPr lang="el-GR" dirty="0" smtClean="0"/>
            <a:t> περιβάλλοντα</a:t>
          </a:r>
          <a:endParaRPr lang="en-US" dirty="0"/>
        </a:p>
      </dgm:t>
    </dgm:pt>
    <dgm:pt modelId="{AD8C8F4C-FB0F-4CA5-BF29-1B36F13F581C}" type="parTrans" cxnId="{619E37CB-C163-47F5-85A5-D37DA7C7143C}">
      <dgm:prSet/>
      <dgm:spPr/>
      <dgm:t>
        <a:bodyPr/>
        <a:lstStyle/>
        <a:p>
          <a:endParaRPr lang="en-US"/>
        </a:p>
      </dgm:t>
    </dgm:pt>
    <dgm:pt modelId="{8FBB02AB-060D-4F26-A719-CF933BAD1AB3}" type="sibTrans" cxnId="{619E37CB-C163-47F5-85A5-D37DA7C7143C}">
      <dgm:prSet/>
      <dgm:spPr/>
      <dgm:t>
        <a:bodyPr/>
        <a:lstStyle/>
        <a:p>
          <a:endParaRPr lang="en-US"/>
        </a:p>
      </dgm:t>
    </dgm:pt>
    <dgm:pt modelId="{79159749-15DB-483E-A0F7-4F8CFC8D424B}">
      <dgm:prSet/>
      <dgm:spPr/>
      <dgm:t>
        <a:bodyPr/>
        <a:lstStyle/>
        <a:p>
          <a:r>
            <a:rPr lang="el-GR" dirty="0" err="1" smtClean="0"/>
            <a:t>Παιχνιδοποίηση</a:t>
          </a:r>
          <a:endParaRPr lang="en-US" dirty="0"/>
        </a:p>
      </dgm:t>
    </dgm:pt>
    <dgm:pt modelId="{54F69EAF-8B9C-41E1-970E-696E668E7108}" type="parTrans" cxnId="{0BB503DF-8E73-40BD-B3E5-C9462D107CC4}">
      <dgm:prSet/>
      <dgm:spPr/>
      <dgm:t>
        <a:bodyPr/>
        <a:lstStyle/>
        <a:p>
          <a:endParaRPr lang="en-US"/>
        </a:p>
      </dgm:t>
    </dgm:pt>
    <dgm:pt modelId="{D0BB4929-BB56-41A1-B8DA-11266835E3B5}" type="sibTrans" cxnId="{0BB503DF-8E73-40BD-B3E5-C9462D107CC4}">
      <dgm:prSet/>
      <dgm:spPr/>
      <dgm:t>
        <a:bodyPr/>
        <a:lstStyle/>
        <a:p>
          <a:endParaRPr lang="en-US"/>
        </a:p>
      </dgm:t>
    </dgm:pt>
    <dgm:pt modelId="{83857167-4987-4C11-8B44-635AC8FDC9FE}">
      <dgm:prSet/>
      <dgm:spPr/>
      <dgm:t>
        <a:bodyPr/>
        <a:lstStyle/>
        <a:p>
          <a:r>
            <a:rPr lang="el-GR" dirty="0" smtClean="0"/>
            <a:t>Ουσιαστική </a:t>
          </a:r>
          <a:r>
            <a:rPr lang="el-GR" dirty="0" err="1" smtClean="0"/>
            <a:t>διαδραστικότητα</a:t>
          </a:r>
          <a:endParaRPr lang="en-US" dirty="0"/>
        </a:p>
      </dgm:t>
    </dgm:pt>
    <dgm:pt modelId="{0E4F60F4-56B7-4E4D-B086-BE00AAF69790}" type="parTrans" cxnId="{A5B42415-8ECD-42DB-A8EB-0B750C5A492D}">
      <dgm:prSet/>
      <dgm:spPr/>
      <dgm:t>
        <a:bodyPr/>
        <a:lstStyle/>
        <a:p>
          <a:endParaRPr lang="en-US"/>
        </a:p>
      </dgm:t>
    </dgm:pt>
    <dgm:pt modelId="{2ECC0E4B-C396-4AE2-BE90-384AFA94ADE8}" type="sibTrans" cxnId="{A5B42415-8ECD-42DB-A8EB-0B750C5A492D}">
      <dgm:prSet/>
      <dgm:spPr/>
      <dgm:t>
        <a:bodyPr/>
        <a:lstStyle/>
        <a:p>
          <a:endParaRPr lang="en-US"/>
        </a:p>
      </dgm:t>
    </dgm:pt>
    <dgm:pt modelId="{271513C1-A29F-4F91-8984-575C7E2B3B2B}">
      <dgm:prSet/>
      <dgm:spPr/>
      <dgm:t>
        <a:bodyPr/>
        <a:lstStyle/>
        <a:p>
          <a:r>
            <a:rPr lang="el-GR" dirty="0" smtClean="0"/>
            <a:t>Σπουδαστές</a:t>
          </a:r>
          <a:endParaRPr lang="en-US" dirty="0"/>
        </a:p>
      </dgm:t>
    </dgm:pt>
    <dgm:pt modelId="{E28732D2-EFD7-4587-833F-440C2AEC8B25}" type="parTrans" cxnId="{7173BE1C-8F15-44CA-9629-D9CE8628AF67}">
      <dgm:prSet/>
      <dgm:spPr/>
      <dgm:t>
        <a:bodyPr/>
        <a:lstStyle/>
        <a:p>
          <a:endParaRPr lang="en-US"/>
        </a:p>
      </dgm:t>
    </dgm:pt>
    <dgm:pt modelId="{175BBB5E-502F-478D-9A22-97254799BB36}" type="sibTrans" cxnId="{7173BE1C-8F15-44CA-9629-D9CE8628AF67}">
      <dgm:prSet/>
      <dgm:spPr/>
      <dgm:t>
        <a:bodyPr/>
        <a:lstStyle/>
        <a:p>
          <a:endParaRPr lang="en-US"/>
        </a:p>
      </dgm:t>
    </dgm:pt>
    <dgm:pt modelId="{1B4A99E7-FF17-4438-B55D-DAA7DC60EFC0}">
      <dgm:prSet/>
      <dgm:spPr/>
      <dgm:t>
        <a:bodyPr/>
        <a:lstStyle/>
        <a:p>
          <a:r>
            <a:rPr lang="el-GR" smtClean="0"/>
            <a:t>Φιλοσοφικές, θεωρητικές και πρακτικές επιλογές</a:t>
          </a:r>
          <a:endParaRPr lang="en-US" dirty="0"/>
        </a:p>
      </dgm:t>
    </dgm:pt>
    <dgm:pt modelId="{7E296876-33A5-4BFE-9E61-40FE008D0F16}" type="parTrans" cxnId="{686596D7-8889-437B-9E1D-919C420C474D}">
      <dgm:prSet/>
      <dgm:spPr/>
      <dgm:t>
        <a:bodyPr/>
        <a:lstStyle/>
        <a:p>
          <a:endParaRPr lang="en-US"/>
        </a:p>
      </dgm:t>
    </dgm:pt>
    <dgm:pt modelId="{D353C748-807B-4926-839F-404961765CF6}" type="sibTrans" cxnId="{686596D7-8889-437B-9E1D-919C420C474D}">
      <dgm:prSet/>
      <dgm:spPr/>
      <dgm:t>
        <a:bodyPr/>
        <a:lstStyle/>
        <a:p>
          <a:endParaRPr lang="en-US"/>
        </a:p>
      </dgm:t>
    </dgm:pt>
    <dgm:pt modelId="{EBF9A508-B0A9-47B6-B543-5F32ECB0FF76}">
      <dgm:prSet/>
      <dgm:spPr/>
      <dgm:t>
        <a:bodyPr/>
        <a:lstStyle/>
        <a:p>
          <a:r>
            <a:rPr lang="el-GR" dirty="0" smtClean="0"/>
            <a:t>Μοντέλα σχεδιασμού</a:t>
          </a:r>
          <a:endParaRPr lang="en-US" dirty="0"/>
        </a:p>
      </dgm:t>
    </dgm:pt>
    <dgm:pt modelId="{8C7625FE-2724-42AA-BD70-3DE8323BE2B2}" type="parTrans" cxnId="{91C3C796-2549-4223-830A-C091B172E8DF}">
      <dgm:prSet/>
      <dgm:spPr/>
      <dgm:t>
        <a:bodyPr/>
        <a:lstStyle/>
        <a:p>
          <a:endParaRPr lang="en-US"/>
        </a:p>
      </dgm:t>
    </dgm:pt>
    <dgm:pt modelId="{B45DF008-8EE8-4E33-BECD-E6C32F8FABA8}" type="sibTrans" cxnId="{91C3C796-2549-4223-830A-C091B172E8DF}">
      <dgm:prSet/>
      <dgm:spPr/>
      <dgm:t>
        <a:bodyPr/>
        <a:lstStyle/>
        <a:p>
          <a:endParaRPr lang="en-US"/>
        </a:p>
      </dgm:t>
    </dgm:pt>
    <dgm:pt modelId="{ACF10E57-3588-4D03-B114-6830EC0DD32B}">
      <dgm:prSet/>
      <dgm:spPr/>
      <dgm:t>
        <a:bodyPr/>
        <a:lstStyle/>
        <a:p>
          <a:r>
            <a:rPr lang="el-GR" smtClean="0"/>
            <a:t>Έγκυρες παιδαγωγικές αρχές</a:t>
          </a:r>
          <a:endParaRPr lang="en-US" dirty="0"/>
        </a:p>
      </dgm:t>
    </dgm:pt>
    <dgm:pt modelId="{B567A781-392E-41AF-B1C3-F44E474BF17C}" type="parTrans" cxnId="{897E3BD1-6808-4C0C-8041-884AB248ED78}">
      <dgm:prSet/>
      <dgm:spPr/>
      <dgm:t>
        <a:bodyPr/>
        <a:lstStyle/>
        <a:p>
          <a:endParaRPr lang="en-US"/>
        </a:p>
      </dgm:t>
    </dgm:pt>
    <dgm:pt modelId="{CC866A4C-C1E6-4618-A78D-D9F61AAF7E7B}" type="sibTrans" cxnId="{897E3BD1-6808-4C0C-8041-884AB248ED78}">
      <dgm:prSet/>
      <dgm:spPr/>
      <dgm:t>
        <a:bodyPr/>
        <a:lstStyle/>
        <a:p>
          <a:endParaRPr lang="en-US"/>
        </a:p>
      </dgm:t>
    </dgm:pt>
    <dgm:pt modelId="{FF1F10DE-5891-4811-9022-4ECC06C71F35}">
      <dgm:prSet/>
      <dgm:spPr/>
      <dgm:t>
        <a:bodyPr/>
        <a:lstStyle/>
        <a:p>
          <a:r>
            <a:rPr lang="el-GR" dirty="0" smtClean="0"/>
            <a:t>Έγκυρες αρχές σχεδιασμού πολυμέσων</a:t>
          </a:r>
          <a:endParaRPr lang="en-US" dirty="0"/>
        </a:p>
      </dgm:t>
    </dgm:pt>
    <dgm:pt modelId="{486644A2-1BF6-4EA3-A944-C925AE06359D}" type="parTrans" cxnId="{51939386-E9DB-41CB-BEEC-FA506DF071C1}">
      <dgm:prSet/>
      <dgm:spPr/>
      <dgm:t>
        <a:bodyPr/>
        <a:lstStyle/>
        <a:p>
          <a:endParaRPr lang="en-US"/>
        </a:p>
      </dgm:t>
    </dgm:pt>
    <dgm:pt modelId="{DE0D40B4-0BD2-4F10-8AFD-65106F22EAA7}" type="sibTrans" cxnId="{51939386-E9DB-41CB-BEEC-FA506DF071C1}">
      <dgm:prSet/>
      <dgm:spPr/>
      <dgm:t>
        <a:bodyPr/>
        <a:lstStyle/>
        <a:p>
          <a:endParaRPr lang="en-US"/>
        </a:p>
      </dgm:t>
    </dgm:pt>
    <dgm:pt modelId="{394139F4-F582-49BF-AC98-0CEAE0B9E001}">
      <dgm:prSet/>
      <dgm:spPr/>
      <dgm:t>
        <a:bodyPr/>
        <a:lstStyle/>
        <a:p>
          <a:r>
            <a:rPr lang="el-GR" dirty="0" smtClean="0"/>
            <a:t>Διδακτικές μέθοδοι</a:t>
          </a:r>
          <a:endParaRPr lang="en-US" dirty="0"/>
        </a:p>
      </dgm:t>
    </dgm:pt>
    <dgm:pt modelId="{8A1CF9B4-1C17-4900-A388-D0DFAAD86D6A}" type="sibTrans" cxnId="{A28FC0DA-53F0-4A68-88FC-C722E3C0597A}">
      <dgm:prSet/>
      <dgm:spPr/>
      <dgm:t>
        <a:bodyPr/>
        <a:lstStyle/>
        <a:p>
          <a:endParaRPr lang="en-US"/>
        </a:p>
      </dgm:t>
    </dgm:pt>
    <dgm:pt modelId="{B5533923-80DF-48E3-A093-1FDDABC62951}" type="parTrans" cxnId="{A28FC0DA-53F0-4A68-88FC-C722E3C0597A}">
      <dgm:prSet/>
      <dgm:spPr/>
      <dgm:t>
        <a:bodyPr/>
        <a:lstStyle/>
        <a:p>
          <a:endParaRPr lang="en-US"/>
        </a:p>
      </dgm:t>
    </dgm:pt>
    <dgm:pt modelId="{EA12C3DD-0780-40F6-930A-5D23EEE5FF25}">
      <dgm:prSet/>
      <dgm:spPr/>
      <dgm:t>
        <a:bodyPr/>
        <a:lstStyle/>
        <a:p>
          <a:r>
            <a:rPr lang="el-GR" smtClean="0"/>
            <a:t>Συστήματα </a:t>
          </a:r>
          <a:r>
            <a:rPr lang="el-GR" dirty="0" smtClean="0"/>
            <a:t>ανάδυσης ιστοριών</a:t>
          </a:r>
          <a:endParaRPr lang="en-US" dirty="0"/>
        </a:p>
      </dgm:t>
    </dgm:pt>
    <dgm:pt modelId="{C0F38C63-CF5D-42FB-82E8-006A8BD37FBB}" type="parTrans" cxnId="{A38E3CFE-9440-4BAE-B2E0-0BD0509E49AF}">
      <dgm:prSet/>
      <dgm:spPr/>
      <dgm:t>
        <a:bodyPr/>
        <a:lstStyle/>
        <a:p>
          <a:endParaRPr lang="en-US"/>
        </a:p>
      </dgm:t>
    </dgm:pt>
    <dgm:pt modelId="{B0DF1BFA-A7C7-458C-8340-ECFEAF69BA2E}" type="sibTrans" cxnId="{A38E3CFE-9440-4BAE-B2E0-0BD0509E49AF}">
      <dgm:prSet/>
      <dgm:spPr/>
      <dgm:t>
        <a:bodyPr/>
        <a:lstStyle/>
        <a:p>
          <a:endParaRPr lang="en-US"/>
        </a:p>
      </dgm:t>
    </dgm:pt>
    <dgm:pt modelId="{DCA7C5B9-F117-48D8-9E1C-7786DC0D7341}" type="pres">
      <dgm:prSet presAssocID="{0E486354-4C38-4849-9A4A-DBBA9E1DA028}" presName="Name0" presStyleCnt="0">
        <dgm:presLayoutVars>
          <dgm:dir/>
          <dgm:animLvl val="lvl"/>
          <dgm:resizeHandles val="exact"/>
        </dgm:presLayoutVars>
      </dgm:prSet>
      <dgm:spPr/>
      <dgm:t>
        <a:bodyPr/>
        <a:lstStyle/>
        <a:p>
          <a:endParaRPr lang="el-GR"/>
        </a:p>
      </dgm:t>
    </dgm:pt>
    <dgm:pt modelId="{95D3E8F4-2CBE-4F86-B040-CC1DCB6A13C1}" type="pres">
      <dgm:prSet presAssocID="{4A06FD62-5F38-4D0F-96BB-AF56ED7A286C}" presName="composite" presStyleCnt="0"/>
      <dgm:spPr/>
      <dgm:t>
        <a:bodyPr/>
        <a:lstStyle/>
        <a:p>
          <a:endParaRPr lang="en-US"/>
        </a:p>
      </dgm:t>
    </dgm:pt>
    <dgm:pt modelId="{75236FED-A854-4762-86DF-A33E1AFE7F84}" type="pres">
      <dgm:prSet presAssocID="{4A06FD62-5F38-4D0F-96BB-AF56ED7A286C}" presName="parTx" presStyleLbl="alignNode1" presStyleIdx="0" presStyleCnt="2" custScaleX="102601" custScaleY="135095" custLinFactNeighborX="274">
        <dgm:presLayoutVars>
          <dgm:chMax val="0"/>
          <dgm:chPref val="0"/>
          <dgm:bulletEnabled val="1"/>
        </dgm:presLayoutVars>
      </dgm:prSet>
      <dgm:spPr/>
      <dgm:t>
        <a:bodyPr/>
        <a:lstStyle/>
        <a:p>
          <a:endParaRPr lang="el-GR"/>
        </a:p>
      </dgm:t>
    </dgm:pt>
    <dgm:pt modelId="{29145F48-685C-4A49-A5AD-FEBEE4382E03}" type="pres">
      <dgm:prSet presAssocID="{4A06FD62-5F38-4D0F-96BB-AF56ED7A286C}" presName="desTx" presStyleLbl="alignAccFollowNode1" presStyleIdx="0" presStyleCnt="2" custScaleX="103110" custLinFactNeighborX="332" custLinFactNeighborY="4134">
        <dgm:presLayoutVars>
          <dgm:bulletEnabled val="1"/>
        </dgm:presLayoutVars>
      </dgm:prSet>
      <dgm:spPr/>
      <dgm:t>
        <a:bodyPr/>
        <a:lstStyle/>
        <a:p>
          <a:endParaRPr lang="en-US"/>
        </a:p>
      </dgm:t>
    </dgm:pt>
    <dgm:pt modelId="{FE1FA8D3-D24A-4F68-B11F-A4AB26FE0CEE}" type="pres">
      <dgm:prSet presAssocID="{60C21481-D30D-4447-9916-0887C6B42E4A}" presName="space" presStyleCnt="0"/>
      <dgm:spPr/>
      <dgm:t>
        <a:bodyPr/>
        <a:lstStyle/>
        <a:p>
          <a:endParaRPr lang="en-US"/>
        </a:p>
      </dgm:t>
    </dgm:pt>
    <dgm:pt modelId="{6D5D5DAA-88A8-4F2B-B5AA-67B2BBD3AC64}" type="pres">
      <dgm:prSet presAssocID="{774EBF63-9F03-4309-8C0F-E39B09659063}" presName="composite" presStyleCnt="0"/>
      <dgm:spPr/>
      <dgm:t>
        <a:bodyPr/>
        <a:lstStyle/>
        <a:p>
          <a:endParaRPr lang="en-US"/>
        </a:p>
      </dgm:t>
    </dgm:pt>
    <dgm:pt modelId="{D028A0F4-BBD2-45B4-8D6F-6458CEF800CB}" type="pres">
      <dgm:prSet presAssocID="{774EBF63-9F03-4309-8C0F-E39B09659063}" presName="parTx" presStyleLbl="alignNode1" presStyleIdx="1" presStyleCnt="2" custScaleX="107336" custScaleY="135095">
        <dgm:presLayoutVars>
          <dgm:chMax val="0"/>
          <dgm:chPref val="0"/>
          <dgm:bulletEnabled val="1"/>
        </dgm:presLayoutVars>
      </dgm:prSet>
      <dgm:spPr/>
      <dgm:t>
        <a:bodyPr/>
        <a:lstStyle/>
        <a:p>
          <a:endParaRPr lang="en-US"/>
        </a:p>
      </dgm:t>
    </dgm:pt>
    <dgm:pt modelId="{E4C475AB-5204-4671-8018-36A93DCCC279}" type="pres">
      <dgm:prSet presAssocID="{774EBF63-9F03-4309-8C0F-E39B09659063}" presName="desTx" presStyleLbl="alignAccFollowNode1" presStyleIdx="1" presStyleCnt="2" custScaleX="107657" custLinFactNeighborY="4134">
        <dgm:presLayoutVars>
          <dgm:bulletEnabled val="1"/>
        </dgm:presLayoutVars>
      </dgm:prSet>
      <dgm:spPr/>
      <dgm:t>
        <a:bodyPr/>
        <a:lstStyle/>
        <a:p>
          <a:endParaRPr lang="en-US"/>
        </a:p>
      </dgm:t>
    </dgm:pt>
  </dgm:ptLst>
  <dgm:cxnLst>
    <dgm:cxn modelId="{824E9AE8-AA41-4C50-AA6F-8E0CD6D36C2C}" type="presOf" srcId="{83857167-4987-4C11-8B44-635AC8FDC9FE}" destId="{29145F48-685C-4A49-A5AD-FEBEE4382E03}" srcOrd="0" destOrd="4" presId="urn:microsoft.com/office/officeart/2005/8/layout/hList1"/>
    <dgm:cxn modelId="{9D754DE5-36FF-44D4-A83C-5E387A3FBBDC}" type="presOf" srcId="{8EC1DE4F-4931-4610-9A87-2D96ADB095CF}" destId="{29145F48-685C-4A49-A5AD-FEBEE4382E03}" srcOrd="0" destOrd="5" presId="urn:microsoft.com/office/officeart/2005/8/layout/hList1"/>
    <dgm:cxn modelId="{A38E3CFE-9440-4BAE-B2E0-0BD0509E49AF}" srcId="{4A06FD62-5F38-4D0F-96BB-AF56ED7A286C}" destId="{EA12C3DD-0780-40F6-930A-5D23EEE5FF25}" srcOrd="9" destOrd="0" parTransId="{C0F38C63-CF5D-42FB-82E8-006A8BD37FBB}" sibTransId="{B0DF1BFA-A7C7-458C-8340-ECFEAF69BA2E}"/>
    <dgm:cxn modelId="{1845A457-02C0-43D1-B154-54DF1EA2FB00}" srcId="{774EBF63-9F03-4309-8C0F-E39B09659063}" destId="{BE570928-02C3-4BD0-AEFD-7E9558590939}" srcOrd="0" destOrd="0" parTransId="{B793804D-2627-4BF7-AAA4-6FA4A6076F22}" sibTransId="{F594462E-76E7-4D3F-ADF3-2FDC833DD303}"/>
    <dgm:cxn modelId="{619E37CB-C163-47F5-85A5-D37DA7C7143C}" srcId="{4A06FD62-5F38-4D0F-96BB-AF56ED7A286C}" destId="{1CF8D22A-D4B1-4965-977A-7DB9D7934E25}" srcOrd="7" destOrd="0" parTransId="{AD8C8F4C-FB0F-4CA5-BF29-1B36F13F581C}" sibTransId="{8FBB02AB-060D-4F26-A719-CF933BAD1AB3}"/>
    <dgm:cxn modelId="{686596D7-8889-437B-9E1D-919C420C474D}" srcId="{774EBF63-9F03-4309-8C0F-E39B09659063}" destId="{1B4A99E7-FF17-4438-B55D-DAA7DC60EFC0}" srcOrd="2" destOrd="0" parTransId="{7E296876-33A5-4BFE-9E61-40FE008D0F16}" sibTransId="{D353C748-807B-4926-839F-404961765CF6}"/>
    <dgm:cxn modelId="{ED3CAE2C-5492-4D59-A98F-D1D23331B1BB}" srcId="{0E486354-4C38-4849-9A4A-DBBA9E1DA028}" destId="{774EBF63-9F03-4309-8C0F-E39B09659063}" srcOrd="1" destOrd="0" parTransId="{A0FC9D52-7CA9-4F46-9255-70CD5907884B}" sibTransId="{84FE59FA-6EBC-457C-BAAE-394DD9222291}"/>
    <dgm:cxn modelId="{3060532D-FDF4-4E90-9DA1-49E54DF4D2E4}" type="presOf" srcId="{EA12C3DD-0780-40F6-930A-5D23EEE5FF25}" destId="{29145F48-685C-4A49-A5AD-FEBEE4382E03}" srcOrd="0" destOrd="9" presId="urn:microsoft.com/office/officeart/2005/8/layout/hList1"/>
    <dgm:cxn modelId="{B2F6D8B9-D94E-4882-BCAE-BFD5DA79C802}" srcId="{4A06FD62-5F38-4D0F-96BB-AF56ED7A286C}" destId="{06B6AF3E-8CB1-48C2-BA7F-74ECBB011D2B}" srcOrd="1" destOrd="0" parTransId="{9E6AAC44-5DAE-4809-9A0F-75F7032FD783}" sibTransId="{508D1978-CD84-4CFC-82D7-E6114CA71C10}"/>
    <dgm:cxn modelId="{497483F0-969B-49A3-A933-C5FEF6BD57DC}" srcId="{4A06FD62-5F38-4D0F-96BB-AF56ED7A286C}" destId="{8BC0506A-8C8E-46FE-B74D-2FCC79968ABF}" srcOrd="2" destOrd="0" parTransId="{9823EBEC-9FA3-44A6-A73D-D6520774E4E1}" sibTransId="{662CC1E5-E3DA-44FB-A218-285E4342A56D}"/>
    <dgm:cxn modelId="{51939386-E9DB-41CB-BEEC-FA506DF071C1}" srcId="{774EBF63-9F03-4309-8C0F-E39B09659063}" destId="{FF1F10DE-5891-4811-9022-4ECC06C71F35}" srcOrd="6" destOrd="0" parTransId="{486644A2-1BF6-4EA3-A944-C925AE06359D}" sibTransId="{DE0D40B4-0BD2-4F10-8AFD-65106F22EAA7}"/>
    <dgm:cxn modelId="{91C3C796-2549-4223-830A-C091B172E8DF}" srcId="{774EBF63-9F03-4309-8C0F-E39B09659063}" destId="{EBF9A508-B0A9-47B6-B543-5F32ECB0FF76}" srcOrd="4" destOrd="0" parTransId="{8C7625FE-2724-42AA-BD70-3DE8323BE2B2}" sibTransId="{B45DF008-8EE8-4E33-BECD-E6C32F8FABA8}"/>
    <dgm:cxn modelId="{E60E10E5-5AD9-40C0-87FB-3BDCBB7E4764}" type="presOf" srcId="{1CF8D22A-D4B1-4965-977A-7DB9D7934E25}" destId="{29145F48-685C-4A49-A5AD-FEBEE4382E03}" srcOrd="0" destOrd="7" presId="urn:microsoft.com/office/officeart/2005/8/layout/hList1"/>
    <dgm:cxn modelId="{0E4387F0-444E-4737-B224-1A21FBB35887}" type="presOf" srcId="{79159749-15DB-483E-A0F7-4F8CFC8D424B}" destId="{29145F48-685C-4A49-A5AD-FEBEE4382E03}" srcOrd="0" destOrd="8" presId="urn:microsoft.com/office/officeart/2005/8/layout/hList1"/>
    <dgm:cxn modelId="{5A84659B-EF20-48B5-B044-94E4A43EFD03}" type="presOf" srcId="{0E486354-4C38-4849-9A4A-DBBA9E1DA028}" destId="{DCA7C5B9-F117-48D8-9E1C-7786DC0D7341}" srcOrd="0" destOrd="0" presId="urn:microsoft.com/office/officeart/2005/8/layout/hList1"/>
    <dgm:cxn modelId="{A5B42415-8ECD-42DB-A8EB-0B750C5A492D}" srcId="{4A06FD62-5F38-4D0F-96BB-AF56ED7A286C}" destId="{83857167-4987-4C11-8B44-635AC8FDC9FE}" srcOrd="4" destOrd="0" parTransId="{0E4F60F4-56B7-4E4D-B086-BE00AAF69790}" sibTransId="{2ECC0E4B-C396-4AE2-BE90-384AFA94ADE8}"/>
    <dgm:cxn modelId="{C073FA1E-D779-48E3-A6CB-B7DAF97D5EF8}" type="presOf" srcId="{ACF10E57-3588-4D03-B114-6830EC0DD32B}" destId="{E4C475AB-5204-4671-8018-36A93DCCC279}" srcOrd="0" destOrd="5" presId="urn:microsoft.com/office/officeart/2005/8/layout/hList1"/>
    <dgm:cxn modelId="{1CC09707-5741-4ECA-B41C-85F1AE89916E}" srcId="{4A06FD62-5F38-4D0F-96BB-AF56ED7A286C}" destId="{4DA769B9-5F72-4AFC-A6D3-17B212AAE059}" srcOrd="3" destOrd="0" parTransId="{242D0787-66AC-4EA8-A388-0A0A9122C610}" sibTransId="{4F0C463C-12CA-46E4-9CC6-E9A3D1C15F88}"/>
    <dgm:cxn modelId="{2A66D542-EC09-456D-9040-8DD7DBD60D5B}" srcId="{0E486354-4C38-4849-9A4A-DBBA9E1DA028}" destId="{4A06FD62-5F38-4D0F-96BB-AF56ED7A286C}" srcOrd="0" destOrd="0" parTransId="{2443A0AF-DD10-4DF2-AEF4-1808A48E88F7}" sibTransId="{60C21481-D30D-4447-9916-0887C6B42E4A}"/>
    <dgm:cxn modelId="{4E962D58-94ED-420D-AAF9-565751D738CB}" type="presOf" srcId="{EBF9A508-B0A9-47B6-B543-5F32ECB0FF76}" destId="{E4C475AB-5204-4671-8018-36A93DCCC279}" srcOrd="0" destOrd="4" presId="urn:microsoft.com/office/officeart/2005/8/layout/hList1"/>
    <dgm:cxn modelId="{EB6F65C2-F747-4E42-9947-6FE855775F36}" type="presOf" srcId="{4DA769B9-5F72-4AFC-A6D3-17B212AAE059}" destId="{29145F48-685C-4A49-A5AD-FEBEE4382E03}" srcOrd="0" destOrd="3" presId="urn:microsoft.com/office/officeart/2005/8/layout/hList1"/>
    <dgm:cxn modelId="{0BB503DF-8E73-40BD-B3E5-C9462D107CC4}" srcId="{4A06FD62-5F38-4D0F-96BB-AF56ED7A286C}" destId="{79159749-15DB-483E-A0F7-4F8CFC8D424B}" srcOrd="8" destOrd="0" parTransId="{54F69EAF-8B9C-41E1-970E-696E668E7108}" sibTransId="{D0BB4929-BB56-41A1-B8DA-11266835E3B5}"/>
    <dgm:cxn modelId="{7173BE1C-8F15-44CA-9629-D9CE8628AF67}" srcId="{774EBF63-9F03-4309-8C0F-E39B09659063}" destId="{271513C1-A29F-4F91-8984-575C7E2B3B2B}" srcOrd="1" destOrd="0" parTransId="{E28732D2-EFD7-4587-833F-440C2AEC8B25}" sibTransId="{175BBB5E-502F-478D-9A22-97254799BB36}"/>
    <dgm:cxn modelId="{9541D31D-2B53-4524-B71A-A9FDD78EC5A0}" srcId="{4A06FD62-5F38-4D0F-96BB-AF56ED7A286C}" destId="{7B95671C-2343-493A-AF54-08F185FF2A05}" srcOrd="0" destOrd="0" parTransId="{74C7077A-6A2C-4395-8509-54F420C255DE}" sibTransId="{05664348-27A0-4A58-8244-D5A3916466E8}"/>
    <dgm:cxn modelId="{483ADC0C-4FD3-4482-89F7-D89CD86F7626}" type="presOf" srcId="{7B95671C-2343-493A-AF54-08F185FF2A05}" destId="{29145F48-685C-4A49-A5AD-FEBEE4382E03}" srcOrd="0" destOrd="0" presId="urn:microsoft.com/office/officeart/2005/8/layout/hList1"/>
    <dgm:cxn modelId="{C349C23B-E1F0-42BC-8C5A-83D4D952E149}" type="presOf" srcId="{774EBF63-9F03-4309-8C0F-E39B09659063}" destId="{D028A0F4-BBD2-45B4-8D6F-6458CEF800CB}" srcOrd="0" destOrd="0" presId="urn:microsoft.com/office/officeart/2005/8/layout/hList1"/>
    <dgm:cxn modelId="{0EE820DC-B673-46CD-8BFB-79D42F7A76F8}" type="presOf" srcId="{9EED8BF1-C385-4F7D-A5F0-D5F073514507}" destId="{29145F48-685C-4A49-A5AD-FEBEE4382E03}" srcOrd="0" destOrd="6" presId="urn:microsoft.com/office/officeart/2005/8/layout/hList1"/>
    <dgm:cxn modelId="{25AF8F6B-B9B0-4F2E-AE0E-D604982A4A09}" type="presOf" srcId="{8BC0506A-8C8E-46FE-B74D-2FCC79968ABF}" destId="{29145F48-685C-4A49-A5AD-FEBEE4382E03}" srcOrd="0" destOrd="2" presId="urn:microsoft.com/office/officeart/2005/8/layout/hList1"/>
    <dgm:cxn modelId="{505183BA-45D1-4FA6-98D8-7B0CD566027C}" type="presOf" srcId="{1B4A99E7-FF17-4438-B55D-DAA7DC60EFC0}" destId="{E4C475AB-5204-4671-8018-36A93DCCC279}" srcOrd="0" destOrd="2" presId="urn:microsoft.com/office/officeart/2005/8/layout/hList1"/>
    <dgm:cxn modelId="{A28FC0DA-53F0-4A68-88FC-C722E3C0597A}" srcId="{774EBF63-9F03-4309-8C0F-E39B09659063}" destId="{394139F4-F582-49BF-AC98-0CEAE0B9E001}" srcOrd="3" destOrd="0" parTransId="{B5533923-80DF-48E3-A093-1FDDABC62951}" sibTransId="{8A1CF9B4-1C17-4900-A388-D0DFAAD86D6A}"/>
    <dgm:cxn modelId="{20E98700-BBDE-45E4-92C6-6EE13F7A4FB6}" type="presOf" srcId="{271513C1-A29F-4F91-8984-575C7E2B3B2B}" destId="{E4C475AB-5204-4671-8018-36A93DCCC279}" srcOrd="0" destOrd="1" presId="urn:microsoft.com/office/officeart/2005/8/layout/hList1"/>
    <dgm:cxn modelId="{4CA46267-BB61-4D6F-BAE4-4C4D2D4AAB7D}" type="presOf" srcId="{06B6AF3E-8CB1-48C2-BA7F-74ECBB011D2B}" destId="{29145F48-685C-4A49-A5AD-FEBEE4382E03}" srcOrd="0" destOrd="1" presId="urn:microsoft.com/office/officeart/2005/8/layout/hList1"/>
    <dgm:cxn modelId="{07A191FC-FA79-4B0C-AB7E-1C36A8E72FC5}" type="presOf" srcId="{FF1F10DE-5891-4811-9022-4ECC06C71F35}" destId="{E4C475AB-5204-4671-8018-36A93DCCC279}" srcOrd="0" destOrd="6" presId="urn:microsoft.com/office/officeart/2005/8/layout/hList1"/>
    <dgm:cxn modelId="{897E3BD1-6808-4C0C-8041-884AB248ED78}" srcId="{774EBF63-9F03-4309-8C0F-E39B09659063}" destId="{ACF10E57-3588-4D03-B114-6830EC0DD32B}" srcOrd="5" destOrd="0" parTransId="{B567A781-392E-41AF-B1C3-F44E474BF17C}" sibTransId="{CC866A4C-C1E6-4618-A78D-D9F61AAF7E7B}"/>
    <dgm:cxn modelId="{FED67C15-6289-4CE9-B1AF-F6DDE05B4B1B}" srcId="{4A06FD62-5F38-4D0F-96BB-AF56ED7A286C}" destId="{8EC1DE4F-4931-4610-9A87-2D96ADB095CF}" srcOrd="5" destOrd="0" parTransId="{D6B9DA15-7417-4983-856D-BB1AAA4B7222}" sibTransId="{E8F13605-F5B6-4E9A-B0EF-65E35FA97F9F}"/>
    <dgm:cxn modelId="{11C326C6-1E92-4607-B609-603F3936AB41}" type="presOf" srcId="{4A06FD62-5F38-4D0F-96BB-AF56ED7A286C}" destId="{75236FED-A854-4762-86DF-A33E1AFE7F84}" srcOrd="0" destOrd="0" presId="urn:microsoft.com/office/officeart/2005/8/layout/hList1"/>
    <dgm:cxn modelId="{A1823656-168D-419A-A0CB-257C82290966}" srcId="{4A06FD62-5F38-4D0F-96BB-AF56ED7A286C}" destId="{9EED8BF1-C385-4F7D-A5F0-D5F073514507}" srcOrd="6" destOrd="0" parTransId="{F49AF6BA-4308-49DC-9EAC-1A2A5CFCBD29}" sibTransId="{2CE7E77D-1EF1-437A-8C05-7E93446B5C15}"/>
    <dgm:cxn modelId="{5A28B624-CB44-4002-A012-1308B0524E38}" type="presOf" srcId="{BE570928-02C3-4BD0-AEFD-7E9558590939}" destId="{E4C475AB-5204-4671-8018-36A93DCCC279}" srcOrd="0" destOrd="0" presId="urn:microsoft.com/office/officeart/2005/8/layout/hList1"/>
    <dgm:cxn modelId="{53FB7912-7358-4E82-85E3-981A2001F184}" type="presOf" srcId="{394139F4-F582-49BF-AC98-0CEAE0B9E001}" destId="{E4C475AB-5204-4671-8018-36A93DCCC279}" srcOrd="0" destOrd="3" presId="urn:microsoft.com/office/officeart/2005/8/layout/hList1"/>
    <dgm:cxn modelId="{39DF9A14-2C23-4765-917C-51B834F88CB8}" type="presParOf" srcId="{DCA7C5B9-F117-48D8-9E1C-7786DC0D7341}" destId="{95D3E8F4-2CBE-4F86-B040-CC1DCB6A13C1}" srcOrd="0" destOrd="0" presId="urn:microsoft.com/office/officeart/2005/8/layout/hList1"/>
    <dgm:cxn modelId="{568FF069-DBE4-47C3-85AF-05378BB1C254}" type="presParOf" srcId="{95D3E8F4-2CBE-4F86-B040-CC1DCB6A13C1}" destId="{75236FED-A854-4762-86DF-A33E1AFE7F84}" srcOrd="0" destOrd="0" presId="urn:microsoft.com/office/officeart/2005/8/layout/hList1"/>
    <dgm:cxn modelId="{9C68078D-AEE6-4754-8AF5-74638EA88166}" type="presParOf" srcId="{95D3E8F4-2CBE-4F86-B040-CC1DCB6A13C1}" destId="{29145F48-685C-4A49-A5AD-FEBEE4382E03}" srcOrd="1" destOrd="0" presId="urn:microsoft.com/office/officeart/2005/8/layout/hList1"/>
    <dgm:cxn modelId="{5A4BBA22-8B31-479A-A307-0A155D9463A4}" type="presParOf" srcId="{DCA7C5B9-F117-48D8-9E1C-7786DC0D7341}" destId="{FE1FA8D3-D24A-4F68-B11F-A4AB26FE0CEE}" srcOrd="1" destOrd="0" presId="urn:microsoft.com/office/officeart/2005/8/layout/hList1"/>
    <dgm:cxn modelId="{20953454-6F1E-4F33-BBF4-E5D0CAB60CEA}" type="presParOf" srcId="{DCA7C5B9-F117-48D8-9E1C-7786DC0D7341}" destId="{6D5D5DAA-88A8-4F2B-B5AA-67B2BBD3AC64}" srcOrd="2" destOrd="0" presId="urn:microsoft.com/office/officeart/2005/8/layout/hList1"/>
    <dgm:cxn modelId="{3181EE06-9E3D-4461-95B9-0A7771A23631}" type="presParOf" srcId="{6D5D5DAA-88A8-4F2B-B5AA-67B2BBD3AC64}" destId="{D028A0F4-BBD2-45B4-8D6F-6458CEF800CB}" srcOrd="0" destOrd="0" presId="urn:microsoft.com/office/officeart/2005/8/layout/hList1"/>
    <dgm:cxn modelId="{7DB514C6-ACBE-459F-ACE1-532D565FF912}" type="presParOf" srcId="{6D5D5DAA-88A8-4F2B-B5AA-67B2BBD3AC64}" destId="{E4C475AB-5204-4671-8018-36A93DCCC27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63A77-9B80-4F13-B2BE-1B931F57FB88}">
      <dsp:nvSpPr>
        <dsp:cNvPr id="0" name=""/>
        <dsp:cNvSpPr/>
      </dsp:nvSpPr>
      <dsp:spPr>
        <a:xfrm rot="5400000">
          <a:off x="348644" y="913874"/>
          <a:ext cx="808243" cy="920156"/>
        </a:xfrm>
        <a:prstGeom prst="bentUpArrow">
          <a:avLst>
            <a:gd name="adj1" fmla="val 32840"/>
            <a:gd name="adj2" fmla="val 25000"/>
            <a:gd name="adj3" fmla="val 35780"/>
          </a:avLst>
        </a:prstGeom>
        <a:solidFill>
          <a:schemeClr val="accent5">
            <a:tint val="40000"/>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D9366CA-163A-4A40-80C7-4AAE9DA889EC}">
      <dsp:nvSpPr>
        <dsp:cNvPr id="0" name=""/>
        <dsp:cNvSpPr/>
      </dsp:nvSpPr>
      <dsp:spPr>
        <a:xfrm>
          <a:off x="0" y="17920"/>
          <a:ext cx="3636764" cy="952380"/>
        </a:xfrm>
        <a:prstGeom prst="roundRect">
          <a:avLst>
            <a:gd name="adj" fmla="val 1667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l-GR" sz="1500" kern="1200" dirty="0" smtClean="0"/>
            <a:t>Η τεχνολογία διευρύνει τα δίκτυα επικοινωνίας, γεγονός που έχει επηρεάσει τη σκέψη και οικονομία των ανθρώπων</a:t>
          </a:r>
          <a:r>
            <a:rPr lang="en-US" sz="1500" kern="1200" dirty="0" smtClean="0"/>
            <a:t>.</a:t>
          </a:r>
          <a:r>
            <a:rPr lang="el-GR" sz="1500" kern="1200" dirty="0" smtClean="0"/>
            <a:t> </a:t>
          </a:r>
          <a:endParaRPr lang="en-US" sz="1500" kern="1200" dirty="0"/>
        </a:p>
      </dsp:txBody>
      <dsp:txXfrm>
        <a:off x="46500" y="64420"/>
        <a:ext cx="3543764" cy="859380"/>
      </dsp:txXfrm>
    </dsp:sp>
    <dsp:sp modelId="{2B71F779-CB23-4368-B615-84EE9CC93F0E}">
      <dsp:nvSpPr>
        <dsp:cNvPr id="0" name=""/>
        <dsp:cNvSpPr/>
      </dsp:nvSpPr>
      <dsp:spPr>
        <a:xfrm>
          <a:off x="3618935" y="92867"/>
          <a:ext cx="989575" cy="2671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ctr" anchorCtr="0">
          <a:noAutofit/>
        </a:bodyPr>
        <a:lstStyle/>
        <a:p>
          <a:pPr marL="57150" lvl="1" indent="-57150" algn="l" defTabSz="444500">
            <a:lnSpc>
              <a:spcPct val="90000"/>
            </a:lnSpc>
            <a:spcBef>
              <a:spcPct val="0"/>
            </a:spcBef>
            <a:spcAft>
              <a:spcPct val="15000"/>
            </a:spcAft>
            <a:buChar char="••"/>
          </a:pPr>
          <a:r>
            <a:rPr lang="el-GR" sz="1000" kern="1200" dirty="0" smtClean="0"/>
            <a:t>(</a:t>
          </a:r>
          <a:r>
            <a:rPr lang="en-GB" sz="1000" kern="1200" dirty="0" smtClean="0"/>
            <a:t>Kelly</a:t>
          </a:r>
          <a:r>
            <a:rPr lang="el-GR" sz="1000" kern="1200" dirty="0" smtClean="0"/>
            <a:t>, 1999)</a:t>
          </a:r>
          <a:endParaRPr lang="en-US" sz="1000" kern="1200" dirty="0"/>
        </a:p>
      </dsp:txBody>
      <dsp:txXfrm>
        <a:off x="3618935" y="92867"/>
        <a:ext cx="989575" cy="267174"/>
      </dsp:txXfrm>
    </dsp:sp>
    <dsp:sp modelId="{D0E84F35-1A1A-43C6-9419-436D4ECA9BBF}">
      <dsp:nvSpPr>
        <dsp:cNvPr id="0" name=""/>
        <dsp:cNvSpPr/>
      </dsp:nvSpPr>
      <dsp:spPr>
        <a:xfrm rot="5400000">
          <a:off x="1622371" y="1983711"/>
          <a:ext cx="808243" cy="920156"/>
        </a:xfrm>
        <a:prstGeom prst="bentUpArrow">
          <a:avLst>
            <a:gd name="adj1" fmla="val 32840"/>
            <a:gd name="adj2" fmla="val 25000"/>
            <a:gd name="adj3" fmla="val 35780"/>
          </a:avLst>
        </a:prstGeom>
        <a:solidFill>
          <a:schemeClr val="accent5">
            <a:tint val="40000"/>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160DFD-5A32-4F41-A645-5F1BEAE6BCB8}">
      <dsp:nvSpPr>
        <dsp:cNvPr id="0" name=""/>
        <dsp:cNvSpPr/>
      </dsp:nvSpPr>
      <dsp:spPr>
        <a:xfrm>
          <a:off x="1222199" y="1087757"/>
          <a:ext cx="4239118" cy="952380"/>
        </a:xfrm>
        <a:prstGeom prst="roundRect">
          <a:avLst>
            <a:gd name="adj" fmla="val 1667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l-GR" sz="1500" kern="1200" dirty="0" smtClean="0"/>
            <a:t>Η αφήγηση είναι κυρίαρχη μορφή επικοινωνίας και σημαντικός τρόπος μάθησης, αλλά σαν να υπάρχει μια «συνομωσία» ενάντια στην κατανόησή της</a:t>
          </a:r>
          <a:r>
            <a:rPr lang="en-US" sz="1500" kern="1200" dirty="0" smtClean="0"/>
            <a:t>.</a:t>
          </a:r>
          <a:endParaRPr lang="en-US" sz="1500" kern="1200" dirty="0"/>
        </a:p>
      </dsp:txBody>
      <dsp:txXfrm>
        <a:off x="1268699" y="1134257"/>
        <a:ext cx="4146118" cy="859380"/>
      </dsp:txXfrm>
    </dsp:sp>
    <dsp:sp modelId="{A35DAD71-D94F-415D-BACC-57ACAD957CC1}">
      <dsp:nvSpPr>
        <dsp:cNvPr id="0" name=""/>
        <dsp:cNvSpPr/>
      </dsp:nvSpPr>
      <dsp:spPr>
        <a:xfrm>
          <a:off x="5459734" y="1178589"/>
          <a:ext cx="1957092" cy="7697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ctr" anchorCtr="0">
          <a:noAutofit/>
        </a:bodyPr>
        <a:lstStyle/>
        <a:p>
          <a:pPr marL="57150" lvl="1" indent="-57150" algn="l" defTabSz="444500">
            <a:lnSpc>
              <a:spcPct val="90000"/>
            </a:lnSpc>
            <a:spcBef>
              <a:spcPct val="0"/>
            </a:spcBef>
            <a:spcAft>
              <a:spcPct val="15000"/>
            </a:spcAft>
            <a:buChar char="••"/>
          </a:pPr>
          <a:r>
            <a:rPr lang="en-US" sz="1000" kern="1200" dirty="0" smtClean="0"/>
            <a:t>(Brock et al., 2002</a:t>
          </a:r>
          <a:r>
            <a:rPr lang="el-GR" sz="1000" kern="1200" dirty="0" smtClean="0"/>
            <a:t>; </a:t>
          </a:r>
          <a:r>
            <a:rPr lang="en-US" sz="1000" kern="1200" dirty="0" smtClean="0"/>
            <a:t>Bruner, 2002; Dahlstrom, 2012; </a:t>
          </a:r>
          <a:r>
            <a:rPr lang="en-US" sz="1000" kern="1200" dirty="0" err="1" smtClean="0"/>
            <a:t>Gerbner</a:t>
          </a:r>
          <a:r>
            <a:rPr lang="en-US" sz="1000" kern="1200" dirty="0" smtClean="0"/>
            <a:t>, 1998, 1999; Leon, 2016; Read &amp; Miller, 1995; </a:t>
          </a:r>
          <a:r>
            <a:rPr lang="en-US" sz="1000" kern="1200" dirty="0" err="1" smtClean="0"/>
            <a:t>Szilas</a:t>
          </a:r>
          <a:r>
            <a:rPr lang="en-US" sz="1000" kern="1200" dirty="0" smtClean="0"/>
            <a:t>, 2014)</a:t>
          </a:r>
          <a:endParaRPr lang="en-US" sz="1000" kern="1200" dirty="0"/>
        </a:p>
      </dsp:txBody>
      <dsp:txXfrm>
        <a:off x="5459734" y="1178589"/>
        <a:ext cx="1957092" cy="769755"/>
      </dsp:txXfrm>
    </dsp:sp>
    <dsp:sp modelId="{1CD543DE-0121-471A-AE69-FCC9B590E513}">
      <dsp:nvSpPr>
        <dsp:cNvPr id="0" name=""/>
        <dsp:cNvSpPr/>
      </dsp:nvSpPr>
      <dsp:spPr>
        <a:xfrm>
          <a:off x="2486586" y="2157595"/>
          <a:ext cx="3655526" cy="952380"/>
        </a:xfrm>
        <a:prstGeom prst="roundRect">
          <a:avLst>
            <a:gd name="adj" fmla="val 1667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l-GR" sz="1500" kern="1200" dirty="0" smtClean="0"/>
            <a:t>Η ψηφιακή αφήγηση είναι μια δημοφιλής τάση στην εκπαίδευση, αλλά το τι ακριβώς περιλαμβάνει φαίνεται ακόμα ασαφές</a:t>
          </a:r>
          <a:r>
            <a:rPr lang="en-US" sz="1500" kern="1200" dirty="0" smtClean="0"/>
            <a:t>.</a:t>
          </a:r>
          <a:endParaRPr lang="en-US" sz="1500" kern="1200" dirty="0"/>
        </a:p>
      </dsp:txBody>
      <dsp:txXfrm>
        <a:off x="2533086" y="2204095"/>
        <a:ext cx="3562526" cy="859380"/>
      </dsp:txXfrm>
    </dsp:sp>
    <dsp:sp modelId="{F086D8A8-7950-455C-8BA2-8FF8D3152DC2}">
      <dsp:nvSpPr>
        <dsp:cNvPr id="0" name=""/>
        <dsp:cNvSpPr/>
      </dsp:nvSpPr>
      <dsp:spPr>
        <a:xfrm>
          <a:off x="6120678" y="2232246"/>
          <a:ext cx="1782195" cy="7697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57150" lvl="1" indent="-57150" algn="l" defTabSz="355600">
            <a:lnSpc>
              <a:spcPct val="90000"/>
            </a:lnSpc>
            <a:spcBef>
              <a:spcPct val="0"/>
            </a:spcBef>
            <a:spcAft>
              <a:spcPct val="15000"/>
            </a:spcAft>
            <a:buChar char="••"/>
          </a:pPr>
          <a:r>
            <a:rPr lang="el-GR" sz="800" kern="1200" dirty="0" smtClean="0"/>
            <a:t>(</a:t>
          </a:r>
          <a:r>
            <a:rPr lang="en-GB" sz="1000" kern="1200" dirty="0" smtClean="0"/>
            <a:t>Lambert</a:t>
          </a:r>
          <a:r>
            <a:rPr lang="el-GR" sz="1000" kern="1200" dirty="0" smtClean="0"/>
            <a:t>, 2013; </a:t>
          </a:r>
          <a:r>
            <a:rPr lang="en-US" sz="1000" kern="1200" dirty="0" err="1" smtClean="0"/>
            <a:t>Lowenthal</a:t>
          </a:r>
          <a:r>
            <a:rPr lang="el-GR" sz="1000" kern="1200" dirty="0" smtClean="0"/>
            <a:t>, 2009; </a:t>
          </a:r>
          <a:r>
            <a:rPr lang="en-US" sz="1000" kern="1200" dirty="0" err="1" smtClean="0"/>
            <a:t>Malita</a:t>
          </a:r>
          <a:r>
            <a:rPr lang="el-GR" sz="1000" kern="1200" dirty="0" smtClean="0"/>
            <a:t> &amp; </a:t>
          </a:r>
          <a:r>
            <a:rPr lang="en-US" sz="1000" kern="1200" dirty="0" smtClean="0"/>
            <a:t>Martin</a:t>
          </a:r>
          <a:r>
            <a:rPr lang="el-GR" sz="1000" kern="1200" dirty="0" smtClean="0"/>
            <a:t>, 2010; </a:t>
          </a:r>
          <a:r>
            <a:rPr lang="en-GB" sz="1000" kern="1200" dirty="0" smtClean="0"/>
            <a:t>Miller</a:t>
          </a:r>
          <a:r>
            <a:rPr lang="el-GR" sz="1000" kern="1200" dirty="0" smtClean="0"/>
            <a:t>, 2004; </a:t>
          </a:r>
          <a:r>
            <a:rPr lang="en-GB" sz="1000" kern="1200" dirty="0" smtClean="0"/>
            <a:t>Robin</a:t>
          </a:r>
          <a:r>
            <a:rPr lang="el-GR" sz="1000" kern="1200" dirty="0" smtClean="0"/>
            <a:t>, 2006, 2008; </a:t>
          </a:r>
          <a:r>
            <a:rPr lang="en-GB" sz="1000" kern="1200" dirty="0" err="1" smtClean="0"/>
            <a:t>Szilas</a:t>
          </a:r>
          <a:r>
            <a:rPr lang="el-GR" sz="1000" kern="1200" dirty="0" smtClean="0"/>
            <a:t>, 2003)</a:t>
          </a:r>
          <a:endParaRPr lang="en-US" sz="1000" kern="1200" dirty="0"/>
        </a:p>
      </dsp:txBody>
      <dsp:txXfrm>
        <a:off x="6120678" y="2232246"/>
        <a:ext cx="1782195" cy="7697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E34FC-2925-4FC9-B9AA-FD468A1CE300}">
      <dsp:nvSpPr>
        <dsp:cNvPr id="0" name=""/>
        <dsp:cNvSpPr/>
      </dsp:nvSpPr>
      <dsp:spPr>
        <a:xfrm>
          <a:off x="0" y="44453"/>
          <a:ext cx="7344816" cy="524444"/>
        </a:xfrm>
        <a:prstGeom prst="rect">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l-GR" sz="2400" b="1" kern="1200" dirty="0" smtClean="0">
              <a:solidFill>
                <a:schemeClr val="tx1"/>
              </a:solidFill>
            </a:rPr>
            <a:t>1</a:t>
          </a:r>
          <a:r>
            <a:rPr lang="el-GR" sz="2400" b="1" kern="1200" baseline="30000" dirty="0" smtClean="0">
              <a:solidFill>
                <a:schemeClr val="tx1"/>
              </a:solidFill>
            </a:rPr>
            <a:t>ο</a:t>
          </a:r>
          <a:r>
            <a:rPr lang="el-GR" sz="2400" b="1" kern="1200" dirty="0" smtClean="0">
              <a:solidFill>
                <a:schemeClr val="tx1"/>
              </a:solidFill>
            </a:rPr>
            <a:t> ερευνητικό ερώτημα</a:t>
          </a:r>
          <a:endParaRPr lang="en-US" sz="2400" b="1" kern="1200" dirty="0">
            <a:solidFill>
              <a:schemeClr val="tx1"/>
            </a:solidFill>
          </a:endParaRPr>
        </a:p>
      </dsp:txBody>
      <dsp:txXfrm>
        <a:off x="0" y="44453"/>
        <a:ext cx="7344816" cy="524444"/>
      </dsp:txXfrm>
    </dsp:sp>
    <dsp:sp modelId="{9372D81B-455D-41B2-826F-0B4507844BCF}">
      <dsp:nvSpPr>
        <dsp:cNvPr id="0" name=""/>
        <dsp:cNvSpPr/>
      </dsp:nvSpPr>
      <dsp:spPr>
        <a:xfrm>
          <a:off x="0" y="541504"/>
          <a:ext cx="7344816"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l-GR" sz="1700" kern="1200" dirty="0" smtClean="0"/>
            <a:t>Πλήρες μοντέλο κατάστασης (περιβάλλον, ήρωες, χρόνοι, γεγονότα, αποτελέσματα κλπ.) (Graesser </a:t>
          </a:r>
          <a:r>
            <a:rPr lang="el-GR" sz="1700" kern="1200" dirty="0" err="1" smtClean="0"/>
            <a:t>et</a:t>
          </a:r>
          <a:r>
            <a:rPr lang="el-GR" sz="1700" kern="1200" dirty="0" smtClean="0"/>
            <a:t> </a:t>
          </a:r>
          <a:r>
            <a:rPr lang="el-GR" sz="1700" kern="1200" dirty="0" err="1" smtClean="0"/>
            <a:t>al</a:t>
          </a:r>
          <a:r>
            <a:rPr lang="el-GR" sz="1700" kern="1200" dirty="0" smtClean="0"/>
            <a:t>., 2002) με απόλυτη συνοχή (</a:t>
          </a:r>
          <a:r>
            <a:rPr lang="en-US" sz="1700" kern="1200" dirty="0" smtClean="0"/>
            <a:t>Hoskins</a:t>
          </a:r>
          <a:r>
            <a:rPr lang="el-GR" sz="1700" kern="1200" dirty="0" smtClean="0"/>
            <a:t>, 1998; </a:t>
          </a:r>
          <a:r>
            <a:rPr lang="en-US" sz="1700" kern="1200" dirty="0" smtClean="0"/>
            <a:t>Schank</a:t>
          </a:r>
          <a:r>
            <a:rPr lang="el-GR" sz="1700" kern="1200" dirty="0" smtClean="0"/>
            <a:t> &amp; </a:t>
          </a:r>
          <a:r>
            <a:rPr lang="en-US" sz="1700" kern="1200" dirty="0" smtClean="0"/>
            <a:t>Abelson</a:t>
          </a:r>
          <a:r>
            <a:rPr lang="el-GR" sz="1700" kern="1200" dirty="0" smtClean="0"/>
            <a:t>, 1995)</a:t>
          </a:r>
          <a:endParaRPr lang="en-US" sz="1700" kern="1200" dirty="0"/>
        </a:p>
        <a:p>
          <a:pPr marL="171450" lvl="1" indent="-171450" algn="l" defTabSz="755650">
            <a:lnSpc>
              <a:spcPct val="90000"/>
            </a:lnSpc>
            <a:spcBef>
              <a:spcPct val="0"/>
            </a:spcBef>
            <a:spcAft>
              <a:spcPct val="15000"/>
            </a:spcAft>
            <a:buChar char="••"/>
          </a:pPr>
          <a:r>
            <a:rPr lang="el-GR" sz="1700" kern="1200" dirty="0" smtClean="0"/>
            <a:t>Αλληλεπίδραση του αποδέκτη-χρήστη με αυτό (</a:t>
          </a:r>
          <a:r>
            <a:rPr lang="en-GB" sz="1700" kern="1200" dirty="0" smtClean="0"/>
            <a:t>Chee</a:t>
          </a:r>
          <a:r>
            <a:rPr lang="el-GR" sz="1700" kern="1200" dirty="0" smtClean="0"/>
            <a:t>, 2016; </a:t>
          </a:r>
          <a:r>
            <a:rPr lang="en-GB" sz="1700" kern="1200" dirty="0" smtClean="0"/>
            <a:t>Dorner et al</a:t>
          </a:r>
          <a:r>
            <a:rPr lang="el-GR" sz="1700" kern="1200" dirty="0" smtClean="0"/>
            <a:t>., 2002; </a:t>
          </a:r>
          <a:r>
            <a:rPr lang="en-GB" sz="1700" kern="1200" dirty="0" smtClean="0"/>
            <a:t>Miller</a:t>
          </a:r>
          <a:r>
            <a:rPr lang="el-GR" sz="1700" kern="1200" dirty="0" smtClean="0"/>
            <a:t>, 2004; </a:t>
          </a:r>
          <a:r>
            <a:rPr lang="en-US" sz="1700" kern="1200" dirty="0" err="1" smtClean="0"/>
            <a:t>Spierling</a:t>
          </a:r>
          <a:r>
            <a:rPr lang="en-US" sz="1700" kern="1200" dirty="0" smtClean="0"/>
            <a:t> et al</a:t>
          </a:r>
          <a:r>
            <a:rPr lang="el-GR" sz="1700" kern="1200" dirty="0" smtClean="0"/>
            <a:t>., 2002)</a:t>
          </a:r>
          <a:endParaRPr lang="en-US" sz="1700" kern="1200" dirty="0"/>
        </a:p>
        <a:p>
          <a:pPr marL="171450" lvl="1" indent="-171450" algn="l" defTabSz="755650">
            <a:lnSpc>
              <a:spcPct val="90000"/>
            </a:lnSpc>
            <a:spcBef>
              <a:spcPct val="0"/>
            </a:spcBef>
            <a:spcAft>
              <a:spcPct val="15000"/>
            </a:spcAft>
            <a:buChar char="••"/>
          </a:pPr>
          <a:r>
            <a:rPr lang="el-GR" sz="1700" kern="1200" dirty="0" smtClean="0"/>
            <a:t>Λειτουργία κατανόησης (</a:t>
          </a:r>
          <a:r>
            <a:rPr lang="en-US" sz="1700" kern="1200" dirty="0" smtClean="0"/>
            <a:t>Dahlstrom</a:t>
          </a:r>
          <a:r>
            <a:rPr lang="el-GR" sz="1700" kern="1200" dirty="0" smtClean="0"/>
            <a:t> &amp; </a:t>
          </a:r>
          <a:r>
            <a:rPr lang="en-US" sz="1700" kern="1200" dirty="0" smtClean="0"/>
            <a:t>Ho</a:t>
          </a:r>
          <a:r>
            <a:rPr lang="el-GR" sz="1700" kern="1200" dirty="0" smtClean="0"/>
            <a:t>, 2012)</a:t>
          </a:r>
          <a:endParaRPr lang="en-US" sz="1700" kern="1200" dirty="0" smtClean="0"/>
        </a:p>
        <a:p>
          <a:pPr marL="171450" lvl="1" indent="-171450" algn="l" defTabSz="755650">
            <a:lnSpc>
              <a:spcPct val="90000"/>
            </a:lnSpc>
            <a:spcBef>
              <a:spcPct val="0"/>
            </a:spcBef>
            <a:spcAft>
              <a:spcPct val="15000"/>
            </a:spcAft>
            <a:buChar char="••"/>
          </a:pPr>
          <a:r>
            <a:rPr lang="el-GR" sz="1700" kern="1200" dirty="0" smtClean="0"/>
            <a:t>Διαχωρισμός πληροφόρησης-κατανόησης (</a:t>
          </a:r>
          <a:r>
            <a:rPr lang="en-US" sz="1700" kern="1200" dirty="0" smtClean="0"/>
            <a:t>Miller, 2004)</a:t>
          </a:r>
        </a:p>
        <a:p>
          <a:pPr marL="171450" lvl="1" indent="-171450" algn="l" defTabSz="755650">
            <a:lnSpc>
              <a:spcPct val="90000"/>
            </a:lnSpc>
            <a:spcBef>
              <a:spcPct val="0"/>
            </a:spcBef>
            <a:spcAft>
              <a:spcPct val="15000"/>
            </a:spcAft>
            <a:buChar char="••"/>
          </a:pPr>
          <a:r>
            <a:rPr lang="el-GR" sz="1700" kern="1200" dirty="0" smtClean="0"/>
            <a:t>Λειτουργία πειθούς (</a:t>
          </a:r>
          <a:r>
            <a:rPr lang="en-GB" sz="1700" kern="1200" dirty="0" smtClean="0"/>
            <a:t>Dahlstrom</a:t>
          </a:r>
          <a:r>
            <a:rPr lang="el-GR" sz="1700" kern="1200" dirty="0" smtClean="0"/>
            <a:t>, 2010; </a:t>
          </a:r>
          <a:r>
            <a:rPr lang="en-GB" sz="1700" kern="1200" dirty="0" smtClean="0"/>
            <a:t>Green</a:t>
          </a:r>
          <a:r>
            <a:rPr lang="el-GR" sz="1700" kern="1200" dirty="0" smtClean="0"/>
            <a:t>, 2004, 2006; </a:t>
          </a:r>
          <a:r>
            <a:rPr lang="en-GB" sz="1700" kern="1200" dirty="0" smtClean="0"/>
            <a:t>Green</a:t>
          </a:r>
          <a:r>
            <a:rPr lang="el-GR" sz="1700" kern="1200" dirty="0" smtClean="0"/>
            <a:t> &amp; </a:t>
          </a:r>
          <a:r>
            <a:rPr lang="en-GB" sz="1700" kern="1200" dirty="0" smtClean="0"/>
            <a:t>Brock</a:t>
          </a:r>
          <a:r>
            <a:rPr lang="el-GR" sz="1700" kern="1200" dirty="0" smtClean="0"/>
            <a:t>, 2002; </a:t>
          </a:r>
          <a:r>
            <a:rPr lang="en-GB" sz="1700" kern="1200" dirty="0" smtClean="0"/>
            <a:t>Green et al</a:t>
          </a:r>
          <a:r>
            <a:rPr lang="el-GR" sz="1700" kern="1200" dirty="0" smtClean="0"/>
            <a:t>., 2004)</a:t>
          </a:r>
          <a:endParaRPr lang="en-US" sz="1700" kern="1200" dirty="0"/>
        </a:p>
        <a:p>
          <a:pPr marL="171450" lvl="1" indent="-171450" algn="l" defTabSz="755650">
            <a:lnSpc>
              <a:spcPct val="90000"/>
            </a:lnSpc>
            <a:spcBef>
              <a:spcPct val="0"/>
            </a:spcBef>
            <a:spcAft>
              <a:spcPct val="15000"/>
            </a:spcAft>
            <a:buChar char="••"/>
          </a:pPr>
          <a:r>
            <a:rPr lang="el-GR" sz="1700" kern="1200" dirty="0" smtClean="0"/>
            <a:t>Λειτουργία αφήγησης ως πράξη και ως διαδικασία παραγωγής προϊόντος αφήγησης (</a:t>
          </a:r>
          <a:r>
            <a:rPr lang="en-GB" sz="1700" kern="1200" dirty="0" err="1" smtClean="0"/>
            <a:t>Laer</a:t>
          </a:r>
          <a:r>
            <a:rPr lang="en-GB" sz="1700" kern="1200" dirty="0" smtClean="0"/>
            <a:t> et al</a:t>
          </a:r>
          <a:r>
            <a:rPr lang="el-GR" sz="1700" kern="1200" dirty="0" smtClean="0"/>
            <a:t>., 2014; </a:t>
          </a:r>
          <a:r>
            <a:rPr lang="en-US" sz="1700" kern="1200" dirty="0" err="1" smtClean="0"/>
            <a:t>Spierling</a:t>
          </a:r>
          <a:r>
            <a:rPr lang="en-US" sz="1700" kern="1200" dirty="0" smtClean="0"/>
            <a:t> et al</a:t>
          </a:r>
          <a:r>
            <a:rPr lang="el-GR" sz="1700" kern="1200" dirty="0" smtClean="0"/>
            <a:t>., 2002; </a:t>
          </a:r>
          <a:r>
            <a:rPr lang="el-GR" sz="1700" kern="1200" dirty="0" err="1" smtClean="0"/>
            <a:t>Τζιόβας</a:t>
          </a:r>
          <a:r>
            <a:rPr lang="el-GR" sz="1700" kern="1200" dirty="0" smtClean="0"/>
            <a:t>, 1987)</a:t>
          </a:r>
          <a:endParaRPr lang="en-US" sz="1700" kern="1200" dirty="0"/>
        </a:p>
      </dsp:txBody>
      <dsp:txXfrm>
        <a:off x="0" y="541504"/>
        <a:ext cx="7344816" cy="307989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E34FC-2925-4FC9-B9AA-FD468A1CE300}">
      <dsp:nvSpPr>
        <dsp:cNvPr id="0" name=""/>
        <dsp:cNvSpPr/>
      </dsp:nvSpPr>
      <dsp:spPr>
        <a:xfrm>
          <a:off x="0" y="0"/>
          <a:ext cx="3888432" cy="44126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l-GR" sz="1400" b="1" kern="1200" dirty="0" smtClean="0"/>
            <a:t>1) Ιδεολογικό-ηθικό επίπεδο</a:t>
          </a:r>
          <a:endParaRPr lang="en-US" sz="1400" b="1" kern="1200" dirty="0"/>
        </a:p>
      </dsp:txBody>
      <dsp:txXfrm>
        <a:off x="0" y="0"/>
        <a:ext cx="3888432" cy="441264"/>
      </dsp:txXfrm>
    </dsp:sp>
    <dsp:sp modelId="{9372D81B-455D-41B2-826F-0B4507844BCF}">
      <dsp:nvSpPr>
        <dsp:cNvPr id="0" name=""/>
        <dsp:cNvSpPr/>
      </dsp:nvSpPr>
      <dsp:spPr>
        <a:xfrm>
          <a:off x="0" y="509454"/>
          <a:ext cx="3888432" cy="376008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el-GR" sz="1300" kern="1200" dirty="0" smtClean="0"/>
            <a:t>Ειδικά σχεδιασμένες αφηγήσεις με σκοπό πειθούς (</a:t>
          </a:r>
          <a:r>
            <a:rPr lang="en-US" sz="1300" kern="1200" dirty="0" smtClean="0"/>
            <a:t>Moyer-</a:t>
          </a:r>
          <a:r>
            <a:rPr lang="en-US" sz="1300" kern="1200" dirty="0" err="1" smtClean="0"/>
            <a:t>Gusé</a:t>
          </a:r>
          <a:r>
            <a:rPr lang="en-US" sz="1300" kern="1200" dirty="0" smtClean="0"/>
            <a:t>, 2008; Slater, 2002)</a:t>
          </a:r>
          <a:r>
            <a:rPr lang="el-GR" sz="1300" kern="1200" dirty="0" smtClean="0"/>
            <a:t>, που ορισμένες φιλοσοφίες υπονοούν πως είναι θεμιτές</a:t>
          </a:r>
          <a:r>
            <a:rPr lang="en-US" sz="1300" kern="1200" dirty="0" smtClean="0"/>
            <a:t> (</a:t>
          </a:r>
          <a:r>
            <a:rPr lang="en-GB" sz="1300" kern="1200" dirty="0" smtClean="0"/>
            <a:t>Kanuka, </a:t>
          </a:r>
          <a:r>
            <a:rPr lang="el-GR" sz="1300" kern="1200" dirty="0" smtClean="0"/>
            <a:t>2008)</a:t>
          </a:r>
          <a:endParaRPr lang="en-US" sz="1300" kern="1200" dirty="0"/>
        </a:p>
        <a:p>
          <a:pPr marL="114300" lvl="1" indent="-114300" algn="l" defTabSz="577850">
            <a:lnSpc>
              <a:spcPct val="90000"/>
            </a:lnSpc>
            <a:spcBef>
              <a:spcPct val="0"/>
            </a:spcBef>
            <a:spcAft>
              <a:spcPct val="15000"/>
            </a:spcAft>
            <a:buChar char="••"/>
          </a:pPr>
          <a:r>
            <a:rPr lang="el-GR" sz="1300" kern="1200" dirty="0" smtClean="0"/>
            <a:t>Προτείνεται προώθηση διαλόγου, ξεκάθαρη δήλωση αξιών και ανιδιοτέλεια (</a:t>
          </a:r>
          <a:r>
            <a:rPr lang="en-GB" sz="1300" kern="1200" dirty="0" smtClean="0"/>
            <a:t>Nisbet</a:t>
          </a:r>
          <a:r>
            <a:rPr lang="el-GR" sz="1300" kern="1200" dirty="0" smtClean="0"/>
            <a:t>, 2009, οπ. αναφ. στο </a:t>
          </a:r>
          <a:r>
            <a:rPr lang="en-GB" sz="1300" kern="1200" dirty="0" smtClean="0"/>
            <a:t>Dahlstrom</a:t>
          </a:r>
          <a:r>
            <a:rPr lang="el-GR" sz="1300" kern="1200" dirty="0" smtClean="0"/>
            <a:t> &amp; </a:t>
          </a:r>
          <a:r>
            <a:rPr lang="el-GR" sz="1300" kern="1200" dirty="0" err="1" smtClean="0"/>
            <a:t>Ηο</a:t>
          </a:r>
          <a:r>
            <a:rPr lang="el-GR" sz="1300" kern="1200" dirty="0" smtClean="0"/>
            <a:t>, 2012)</a:t>
          </a:r>
          <a:endParaRPr lang="en-US" sz="1300" kern="1200" dirty="0"/>
        </a:p>
        <a:p>
          <a:pPr marL="114300" lvl="1" indent="-114300" algn="l" defTabSz="577850">
            <a:lnSpc>
              <a:spcPct val="90000"/>
            </a:lnSpc>
            <a:spcBef>
              <a:spcPct val="0"/>
            </a:spcBef>
            <a:spcAft>
              <a:spcPct val="15000"/>
            </a:spcAft>
            <a:buChar char="••"/>
          </a:pPr>
          <a:r>
            <a:rPr lang="el-GR" sz="1300" kern="1200" dirty="0" smtClean="0"/>
            <a:t>Απαραίτητος ο </a:t>
          </a:r>
          <a:r>
            <a:rPr lang="el-GR" sz="1300" kern="1200" dirty="0" err="1" smtClean="0"/>
            <a:t>αναστοχασμός</a:t>
          </a:r>
          <a:r>
            <a:rPr lang="el-GR" sz="1300" kern="1200" dirty="0" smtClean="0"/>
            <a:t> (</a:t>
          </a:r>
          <a:r>
            <a:rPr lang="en-US" sz="1300" kern="1200" dirty="0" smtClean="0"/>
            <a:t>Alterio</a:t>
          </a:r>
          <a:r>
            <a:rPr lang="el-GR" sz="1300" kern="1200" dirty="0" smtClean="0"/>
            <a:t>, 2003; </a:t>
          </a:r>
          <a:r>
            <a:rPr lang="en-GB" sz="1300" kern="1200" dirty="0" smtClean="0"/>
            <a:t>Barrett</a:t>
          </a:r>
          <a:r>
            <a:rPr lang="el-GR" sz="1300" kern="1200" dirty="0" smtClean="0"/>
            <a:t>, 2006; </a:t>
          </a:r>
          <a:r>
            <a:rPr lang="en-GB" sz="1300" kern="1200" dirty="0" smtClean="0"/>
            <a:t>Chee</a:t>
          </a:r>
          <a:r>
            <a:rPr lang="el-GR" sz="1300" kern="1200" dirty="0" smtClean="0"/>
            <a:t>, 2016; </a:t>
          </a:r>
          <a:r>
            <a:rPr lang="en-GB" sz="1300" kern="1200" dirty="0" smtClean="0"/>
            <a:t>Graesser et al</a:t>
          </a:r>
          <a:r>
            <a:rPr lang="el-GR" sz="1300" kern="1200" dirty="0" smtClean="0"/>
            <a:t>., 2002; </a:t>
          </a:r>
          <a:r>
            <a:rPr lang="en-GB" sz="1300" kern="1200" dirty="0" err="1" smtClean="0"/>
            <a:t>Kordaki</a:t>
          </a:r>
          <a:r>
            <a:rPr lang="el-GR" sz="1300" kern="1200" dirty="0" smtClean="0"/>
            <a:t>, 2014; </a:t>
          </a:r>
          <a:r>
            <a:rPr lang="el-GR" sz="1300" kern="1200" dirty="0" err="1" smtClean="0"/>
            <a:t>Malitaa</a:t>
          </a:r>
          <a:r>
            <a:rPr lang="el-GR" sz="1300" kern="1200" dirty="0" smtClean="0"/>
            <a:t> &amp; </a:t>
          </a:r>
          <a:r>
            <a:rPr lang="el-GR" sz="1300" kern="1200" dirty="0" err="1" smtClean="0"/>
            <a:t>Martin</a:t>
          </a:r>
          <a:r>
            <a:rPr lang="el-GR" sz="1300" kern="1200" dirty="0" smtClean="0"/>
            <a:t>, 2010; </a:t>
          </a:r>
          <a:r>
            <a:rPr lang="en-US" sz="1300" kern="1200" dirty="0" smtClean="0"/>
            <a:t>McDrury</a:t>
          </a:r>
          <a:r>
            <a:rPr lang="el-GR" sz="1300" kern="1200" dirty="0" smtClean="0"/>
            <a:t> &amp; </a:t>
          </a:r>
          <a:r>
            <a:rPr lang="en-US" sz="1300" kern="1200" dirty="0" smtClean="0"/>
            <a:t>Alterio</a:t>
          </a:r>
          <a:r>
            <a:rPr lang="el-GR" sz="1300" kern="1200" dirty="0" smtClean="0"/>
            <a:t>, 2001; </a:t>
          </a:r>
          <a:r>
            <a:rPr lang="en-GB" sz="1300" kern="1200" dirty="0" smtClean="0"/>
            <a:t>Murray</a:t>
          </a:r>
          <a:r>
            <a:rPr lang="el-GR" sz="1300" kern="1200" dirty="0" smtClean="0"/>
            <a:t> &amp; </a:t>
          </a:r>
          <a:r>
            <a:rPr lang="en-GB" sz="1300" kern="1200" dirty="0" err="1" smtClean="0"/>
            <a:t>Sandars</a:t>
          </a:r>
          <a:r>
            <a:rPr lang="el-GR" sz="1300" kern="1200" dirty="0" smtClean="0"/>
            <a:t>, 2009; </a:t>
          </a:r>
          <a:r>
            <a:rPr lang="en-GB" sz="1300" kern="1200" dirty="0" err="1" smtClean="0"/>
            <a:t>Niemi</a:t>
          </a:r>
          <a:r>
            <a:rPr lang="en-GB" sz="1300" kern="1200" dirty="0" smtClean="0"/>
            <a:t> et al</a:t>
          </a:r>
          <a:r>
            <a:rPr lang="el-GR" sz="1300" kern="1200" dirty="0" smtClean="0"/>
            <a:t>., 2014; </a:t>
          </a:r>
          <a:r>
            <a:rPr lang="en-GB" sz="1300" kern="1200" dirty="0" err="1" smtClean="0"/>
            <a:t>Ohler</a:t>
          </a:r>
          <a:r>
            <a:rPr lang="el-GR" sz="1300" kern="1200" dirty="0" smtClean="0"/>
            <a:t>, 2002, 2013; </a:t>
          </a:r>
          <a:r>
            <a:rPr lang="en-GB" sz="1300" kern="1200" dirty="0" err="1" smtClean="0"/>
            <a:t>Sadik</a:t>
          </a:r>
          <a:r>
            <a:rPr lang="el-GR" sz="1300" kern="1200" dirty="0" smtClean="0"/>
            <a:t>, 2008)</a:t>
          </a:r>
          <a:endParaRPr lang="en-US" sz="1300" kern="1200" dirty="0"/>
        </a:p>
        <a:p>
          <a:pPr marL="114300" lvl="1" indent="-114300" algn="l" defTabSz="577850">
            <a:lnSpc>
              <a:spcPct val="90000"/>
            </a:lnSpc>
            <a:spcBef>
              <a:spcPct val="0"/>
            </a:spcBef>
            <a:spcAft>
              <a:spcPct val="15000"/>
            </a:spcAft>
            <a:buChar char="••"/>
          </a:pPr>
          <a:r>
            <a:rPr lang="el-GR" sz="1300" kern="1200" dirty="0" smtClean="0"/>
            <a:t>Όμως, η εμφανής πρόθεση πειθούς την κάνει να αποτυγχάνει (</a:t>
          </a:r>
          <a:r>
            <a:rPr lang="en-US" sz="1300" kern="1200" dirty="0" smtClean="0"/>
            <a:t>Moyer</a:t>
          </a:r>
          <a:r>
            <a:rPr lang="el-GR" sz="1300" kern="1200" dirty="0" smtClean="0"/>
            <a:t>-</a:t>
          </a:r>
          <a:r>
            <a:rPr lang="en-US" sz="1300" kern="1200" dirty="0" smtClean="0"/>
            <a:t>Gus</a:t>
          </a:r>
          <a:r>
            <a:rPr lang="el-GR" sz="1300" kern="1200" dirty="0" smtClean="0"/>
            <a:t>é, 2008; </a:t>
          </a:r>
          <a:r>
            <a:rPr lang="en-GB" sz="1300" kern="1200" dirty="0" smtClean="0"/>
            <a:t>Slater</a:t>
          </a:r>
          <a:r>
            <a:rPr lang="el-GR" sz="1300" kern="1200" dirty="0" smtClean="0"/>
            <a:t> &amp; </a:t>
          </a:r>
          <a:r>
            <a:rPr lang="en-GB" sz="1300" kern="1200" dirty="0" err="1" smtClean="0"/>
            <a:t>Rouner</a:t>
          </a:r>
          <a:r>
            <a:rPr lang="el-GR" sz="1300" kern="1200" dirty="0" smtClean="0"/>
            <a:t>, 2002) </a:t>
          </a:r>
          <a:endParaRPr lang="en-US" sz="1300" kern="1200" dirty="0"/>
        </a:p>
        <a:p>
          <a:pPr marL="114300" lvl="1" indent="-114300" algn="l" defTabSz="577850">
            <a:lnSpc>
              <a:spcPct val="90000"/>
            </a:lnSpc>
            <a:spcBef>
              <a:spcPct val="0"/>
            </a:spcBef>
            <a:spcAft>
              <a:spcPct val="15000"/>
            </a:spcAft>
            <a:buChar char="••"/>
          </a:pPr>
          <a:r>
            <a:rPr lang="el-GR" sz="1300" kern="1200" dirty="0" smtClean="0"/>
            <a:t>Αναζήτηση επίλυσης μέσω του σχεδιασμού της διδασκαλίας, όχι της αφήγησης</a:t>
          </a:r>
          <a:endParaRPr lang="en-US" sz="1300" kern="1200" dirty="0"/>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endParaRPr lang="en-US" sz="1300" kern="1200" dirty="0"/>
        </a:p>
      </dsp:txBody>
      <dsp:txXfrm>
        <a:off x="0" y="509454"/>
        <a:ext cx="3888432" cy="376008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E34FC-2925-4FC9-B9AA-FD468A1CE300}">
      <dsp:nvSpPr>
        <dsp:cNvPr id="0" name=""/>
        <dsp:cNvSpPr/>
      </dsp:nvSpPr>
      <dsp:spPr>
        <a:xfrm>
          <a:off x="0" y="0"/>
          <a:ext cx="3996444" cy="42789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l-GR" sz="1400" b="1" kern="1200" dirty="0" smtClean="0"/>
            <a:t>2) Λειτουργικό επίπεδο</a:t>
          </a:r>
          <a:endParaRPr lang="en-US" sz="1400" b="1" kern="1200" dirty="0"/>
        </a:p>
      </dsp:txBody>
      <dsp:txXfrm>
        <a:off x="0" y="0"/>
        <a:ext cx="3996444" cy="427890"/>
      </dsp:txXfrm>
    </dsp:sp>
    <dsp:sp modelId="{9372D81B-455D-41B2-826F-0B4507844BCF}">
      <dsp:nvSpPr>
        <dsp:cNvPr id="0" name=""/>
        <dsp:cNvSpPr/>
      </dsp:nvSpPr>
      <dsp:spPr>
        <a:xfrm>
          <a:off x="0" y="504059"/>
          <a:ext cx="3996444" cy="379018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l-GR" sz="1200" kern="1200" dirty="0" smtClean="0"/>
            <a:t>Εμπλοκή με αφηγήσεις για επικοινωνία και απόλαυση (</a:t>
          </a:r>
          <a:r>
            <a:rPr lang="en-GB" sz="1200" kern="1200" dirty="0" smtClean="0"/>
            <a:t>Green et al</a:t>
          </a:r>
          <a:r>
            <a:rPr lang="el-GR" sz="1200" kern="1200" dirty="0" smtClean="0"/>
            <a:t>., 2004; </a:t>
          </a:r>
          <a:r>
            <a:rPr lang="en-US" sz="1200" kern="1200" dirty="0" err="1" smtClean="0"/>
            <a:t>Malita</a:t>
          </a:r>
          <a:r>
            <a:rPr lang="el-GR" sz="1200" kern="1200" dirty="0" smtClean="0"/>
            <a:t> &amp; </a:t>
          </a:r>
          <a:r>
            <a:rPr lang="en-US" sz="1200" kern="1200" dirty="0" smtClean="0"/>
            <a:t>Martin</a:t>
          </a:r>
          <a:r>
            <a:rPr lang="el-GR" sz="1200" kern="1200" dirty="0" smtClean="0"/>
            <a:t>, 2010)</a:t>
          </a:r>
          <a:endParaRPr lang="en-US" sz="1200" kern="1200" dirty="0"/>
        </a:p>
        <a:p>
          <a:pPr marL="114300" lvl="1" indent="-114300" algn="l" defTabSz="533400">
            <a:lnSpc>
              <a:spcPct val="90000"/>
            </a:lnSpc>
            <a:spcBef>
              <a:spcPct val="0"/>
            </a:spcBef>
            <a:spcAft>
              <a:spcPct val="15000"/>
            </a:spcAft>
            <a:buChar char="••"/>
          </a:pPr>
          <a:r>
            <a:rPr lang="el-GR" sz="1200" kern="1200" dirty="0" smtClean="0"/>
            <a:t>Η ψυχαγωγία ενισχύει την εμπλοκή (</a:t>
          </a:r>
          <a:r>
            <a:rPr lang="en-US" sz="1200" kern="1200" dirty="0" smtClean="0"/>
            <a:t>Miller, 2004)</a:t>
          </a:r>
          <a:r>
            <a:rPr lang="el-GR" sz="1200" kern="1200" dirty="0" smtClean="0"/>
            <a:t>, αλλά πιθανώς να αποπροσανατολίσει</a:t>
          </a:r>
          <a:endParaRPr lang="en-US" sz="1200" kern="1200" dirty="0"/>
        </a:p>
        <a:p>
          <a:pPr marL="114300" lvl="1" indent="-114300" algn="l" defTabSz="533400">
            <a:lnSpc>
              <a:spcPct val="90000"/>
            </a:lnSpc>
            <a:spcBef>
              <a:spcPct val="0"/>
            </a:spcBef>
            <a:spcAft>
              <a:spcPct val="15000"/>
            </a:spcAft>
            <a:buChar char="••"/>
          </a:pPr>
          <a:r>
            <a:rPr lang="el-GR" sz="1200" kern="1200" dirty="0" smtClean="0"/>
            <a:t>Προτείνεται ο σαφής προσδιορισμός εκπαιδευτικών στόχων (</a:t>
          </a:r>
          <a:r>
            <a:rPr lang="en-GB" sz="1200" kern="1200" dirty="0" smtClean="0"/>
            <a:t>Branch</a:t>
          </a:r>
          <a:r>
            <a:rPr lang="el-GR" sz="1200" kern="1200" dirty="0" smtClean="0"/>
            <a:t> &amp; </a:t>
          </a:r>
          <a:r>
            <a:rPr lang="en-GB" sz="1200" kern="1200" dirty="0" smtClean="0"/>
            <a:t>Merill</a:t>
          </a:r>
          <a:r>
            <a:rPr lang="el-GR" sz="1200" kern="1200" dirty="0" smtClean="0"/>
            <a:t>, 2012), όμως, επικρατεί η περιοριστική ταξινομία των </a:t>
          </a:r>
          <a:r>
            <a:rPr lang="en-GB" sz="1200" kern="1200" dirty="0" smtClean="0"/>
            <a:t>Bloom et al</a:t>
          </a:r>
          <a:r>
            <a:rPr lang="el-GR" sz="1200" kern="1200" dirty="0" smtClean="0"/>
            <a:t>. (1956) (</a:t>
          </a:r>
          <a:r>
            <a:rPr lang="en-GB" sz="1200" kern="1200" dirty="0" smtClean="0"/>
            <a:t>Chee</a:t>
          </a:r>
          <a:r>
            <a:rPr lang="el-GR" sz="1200" kern="1200" dirty="0" smtClean="0"/>
            <a:t>, 2016)</a:t>
          </a:r>
          <a:endParaRPr lang="en-US" sz="1200" kern="1200" dirty="0"/>
        </a:p>
        <a:p>
          <a:pPr marL="114300" lvl="1" indent="-114300" algn="l" defTabSz="533400">
            <a:lnSpc>
              <a:spcPct val="90000"/>
            </a:lnSpc>
            <a:spcBef>
              <a:spcPct val="0"/>
            </a:spcBef>
            <a:spcAft>
              <a:spcPct val="15000"/>
            </a:spcAft>
            <a:buChar char="••"/>
          </a:pPr>
          <a:r>
            <a:rPr lang="el-GR" sz="1200" kern="1200" dirty="0" smtClean="0"/>
            <a:t>Ο </a:t>
          </a:r>
          <a:r>
            <a:rPr lang="el-GR" sz="1200" kern="1200" dirty="0" err="1" smtClean="0"/>
            <a:t>αναστοχασμός</a:t>
          </a:r>
          <a:r>
            <a:rPr lang="el-GR" sz="1200" kern="1200" dirty="0" smtClean="0"/>
            <a:t> δεν είναι εύκολα </a:t>
          </a:r>
          <a:r>
            <a:rPr lang="el-GR" sz="1200" kern="1200" dirty="0" err="1" smtClean="0"/>
            <a:t>παρατηρήσιμος</a:t>
          </a:r>
          <a:r>
            <a:rPr lang="el-GR" sz="1200" kern="1200" dirty="0" smtClean="0"/>
            <a:t> και δε διαβεβαιώνεται (</a:t>
          </a:r>
          <a:r>
            <a:rPr lang="en-GB" sz="1200" kern="1200" dirty="0" err="1" smtClean="0"/>
            <a:t>Boud</a:t>
          </a:r>
          <a:r>
            <a:rPr lang="en-GB" sz="1200" kern="1200" dirty="0" smtClean="0"/>
            <a:t> et al</a:t>
          </a:r>
          <a:r>
            <a:rPr lang="el-GR" sz="1200" kern="1200" dirty="0" smtClean="0"/>
            <a:t>., 1985)</a:t>
          </a:r>
          <a:endParaRPr lang="en-US" sz="1200" kern="1200" dirty="0"/>
        </a:p>
        <a:p>
          <a:pPr marL="114300" lvl="1" indent="-114300" algn="l" defTabSz="533400">
            <a:lnSpc>
              <a:spcPct val="90000"/>
            </a:lnSpc>
            <a:spcBef>
              <a:spcPct val="0"/>
            </a:spcBef>
            <a:spcAft>
              <a:spcPct val="15000"/>
            </a:spcAft>
            <a:buChar char="••"/>
          </a:pPr>
          <a:r>
            <a:rPr lang="el-GR" sz="1200" kern="1200" dirty="0" smtClean="0"/>
            <a:t>Απαιτείται συντονισμός αναστοχαστικού διαλόγου (</a:t>
          </a:r>
          <a:r>
            <a:rPr lang="en-US" sz="1200" kern="1200" dirty="0" smtClean="0"/>
            <a:t>Alterio</a:t>
          </a:r>
          <a:r>
            <a:rPr lang="el-GR" sz="1200" kern="1200" dirty="0" smtClean="0"/>
            <a:t>, 2003; </a:t>
          </a:r>
          <a:r>
            <a:rPr lang="en-GB" sz="1200" kern="1200" dirty="0" smtClean="0"/>
            <a:t>Chee</a:t>
          </a:r>
          <a:r>
            <a:rPr lang="el-GR" sz="1200" kern="1200" dirty="0" smtClean="0"/>
            <a:t>, 2016; </a:t>
          </a:r>
          <a:r>
            <a:rPr lang="en-US" sz="1200" kern="1200" dirty="0" smtClean="0"/>
            <a:t>McDrury</a:t>
          </a:r>
          <a:r>
            <a:rPr lang="el-GR" sz="1200" kern="1200" dirty="0" smtClean="0"/>
            <a:t> &amp; </a:t>
          </a:r>
          <a:r>
            <a:rPr lang="en-US" sz="1200" kern="1200" dirty="0" smtClean="0"/>
            <a:t>Alterio</a:t>
          </a:r>
          <a:r>
            <a:rPr lang="el-GR" sz="1200" kern="1200" dirty="0" smtClean="0"/>
            <a:t>, 2001)</a:t>
          </a:r>
          <a:endParaRPr lang="en-US" sz="1200" kern="1200" dirty="0"/>
        </a:p>
        <a:p>
          <a:pPr marL="114300" lvl="1" indent="-114300" algn="l" defTabSz="533400">
            <a:lnSpc>
              <a:spcPct val="90000"/>
            </a:lnSpc>
            <a:spcBef>
              <a:spcPct val="0"/>
            </a:spcBef>
            <a:spcAft>
              <a:spcPct val="15000"/>
            </a:spcAft>
            <a:buChar char="••"/>
          </a:pPr>
          <a:r>
            <a:rPr lang="el-GR" sz="1200" kern="1200" dirty="0" smtClean="0"/>
            <a:t>Η μεθοδική ΨΑ αποκτά νόημα μέσω του εκπαιδευτή (</a:t>
          </a:r>
          <a:r>
            <a:rPr lang="en-GB" sz="1200" kern="1200" dirty="0" smtClean="0"/>
            <a:t>Di Blas et al</a:t>
          </a:r>
          <a:r>
            <a:rPr lang="el-GR" sz="1200" kern="1200" dirty="0" smtClean="0"/>
            <a:t>., 2010; </a:t>
          </a:r>
          <a:r>
            <a:rPr lang="en-GB" sz="1200" kern="1200" dirty="0" err="1" smtClean="0"/>
            <a:t>Kajder</a:t>
          </a:r>
          <a:r>
            <a:rPr lang="el-GR" sz="1200" kern="1200" dirty="0" smtClean="0"/>
            <a:t>, 2004; </a:t>
          </a:r>
          <a:r>
            <a:rPr lang="en-GB" sz="1200" kern="1200" dirty="0" err="1" smtClean="0"/>
            <a:t>Smeda</a:t>
          </a:r>
          <a:r>
            <a:rPr lang="en-GB" sz="1200" kern="1200" dirty="0" smtClean="0"/>
            <a:t> et al</a:t>
          </a:r>
          <a:r>
            <a:rPr lang="el-GR" sz="1200" kern="1200" dirty="0" smtClean="0"/>
            <a:t>., 2014)</a:t>
          </a:r>
          <a:endParaRPr lang="en-US" sz="1200" kern="1200" dirty="0"/>
        </a:p>
        <a:p>
          <a:pPr marL="114300" lvl="1" indent="-114300" algn="l" defTabSz="533400">
            <a:lnSpc>
              <a:spcPct val="90000"/>
            </a:lnSpc>
            <a:spcBef>
              <a:spcPct val="0"/>
            </a:spcBef>
            <a:spcAft>
              <a:spcPct val="15000"/>
            </a:spcAft>
            <a:buChar char="••"/>
          </a:pPr>
          <a:r>
            <a:rPr lang="el-GR" sz="1200" kern="1200" dirty="0" smtClean="0"/>
            <a:t>Η αφηγηματική προσέγγιση ταιριάζει στον </a:t>
          </a:r>
          <a:r>
            <a:rPr lang="el-GR" sz="1200" kern="1200" dirty="0" err="1" smtClean="0"/>
            <a:t>εποικοδομισμό</a:t>
          </a:r>
          <a:r>
            <a:rPr lang="el-GR" sz="1200" kern="1200" dirty="0" smtClean="0"/>
            <a:t> (</a:t>
          </a:r>
          <a:r>
            <a:rPr lang="en-GB" sz="1200" kern="1200" dirty="0" smtClean="0"/>
            <a:t>Duffy</a:t>
          </a:r>
          <a:r>
            <a:rPr lang="el-GR" sz="1200" kern="1200" dirty="0" smtClean="0"/>
            <a:t> &amp; </a:t>
          </a:r>
          <a:r>
            <a:rPr lang="en-GB" sz="1200" kern="1200" dirty="0" smtClean="0"/>
            <a:t>Cunningham</a:t>
          </a:r>
          <a:r>
            <a:rPr lang="el-GR" sz="1200" kern="1200" dirty="0" smtClean="0"/>
            <a:t>, 1996), ο οποίος όμως είναι πολύ απαιτητικός (</a:t>
          </a:r>
          <a:r>
            <a:rPr lang="en-GB" sz="1200" kern="1200" dirty="0" smtClean="0"/>
            <a:t>Kirschner et al</a:t>
          </a:r>
          <a:r>
            <a:rPr lang="el-GR" sz="1200" kern="1200" dirty="0" smtClean="0"/>
            <a:t>., 2006)</a:t>
          </a:r>
          <a:endParaRPr lang="en-US" sz="1200" kern="1200" dirty="0"/>
        </a:p>
        <a:p>
          <a:pPr marL="114300" lvl="1" indent="-114300" algn="l" defTabSz="533400">
            <a:lnSpc>
              <a:spcPct val="90000"/>
            </a:lnSpc>
            <a:spcBef>
              <a:spcPct val="0"/>
            </a:spcBef>
            <a:spcAft>
              <a:spcPct val="15000"/>
            </a:spcAft>
            <a:buChar char="••"/>
          </a:pPr>
          <a:r>
            <a:rPr lang="el-GR" sz="1200" kern="1200" dirty="0" smtClean="0"/>
            <a:t>Επιλογή μεθόδου ανάλογα με το εκπαιδευτικό έργο (</a:t>
          </a:r>
          <a:r>
            <a:rPr lang="en-GB" sz="1200" kern="1200" dirty="0" smtClean="0"/>
            <a:t>Ertmer et al</a:t>
          </a:r>
          <a:r>
            <a:rPr lang="el-GR" sz="1200" kern="1200" dirty="0" smtClean="0"/>
            <a:t>., 2013)</a:t>
          </a:r>
          <a:endParaRPr lang="en-US" sz="1200" kern="1200" dirty="0"/>
        </a:p>
      </dsp:txBody>
      <dsp:txXfrm>
        <a:off x="0" y="504059"/>
        <a:ext cx="3996444" cy="379018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E34FC-2925-4FC9-B9AA-FD468A1CE300}">
      <dsp:nvSpPr>
        <dsp:cNvPr id="0" name=""/>
        <dsp:cNvSpPr/>
      </dsp:nvSpPr>
      <dsp:spPr>
        <a:xfrm>
          <a:off x="0" y="0"/>
          <a:ext cx="3672408" cy="5070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l-GR" sz="1400" b="1" kern="1200" dirty="0" smtClean="0"/>
            <a:t>1) </a:t>
          </a:r>
          <a:r>
            <a:rPr lang="el-GR" sz="1400" b="1" kern="1200" dirty="0" err="1" smtClean="0"/>
            <a:t>Διάδραση</a:t>
          </a:r>
          <a:r>
            <a:rPr lang="el-GR" sz="1400" b="1" kern="1200" dirty="0" smtClean="0"/>
            <a:t> και δομή</a:t>
          </a:r>
          <a:endParaRPr lang="en-US" sz="1400" b="1" kern="1200" dirty="0"/>
        </a:p>
      </dsp:txBody>
      <dsp:txXfrm>
        <a:off x="0" y="0"/>
        <a:ext cx="3672408" cy="507087"/>
      </dsp:txXfrm>
    </dsp:sp>
    <dsp:sp modelId="{9372D81B-455D-41B2-826F-0B4507844BCF}">
      <dsp:nvSpPr>
        <dsp:cNvPr id="0" name=""/>
        <dsp:cNvSpPr/>
      </dsp:nvSpPr>
      <dsp:spPr>
        <a:xfrm>
          <a:off x="0" y="555044"/>
          <a:ext cx="3672408" cy="31893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l-GR" sz="1400" kern="1200" dirty="0" smtClean="0"/>
            <a:t>Τέσσερα είδη διάδρασης: </a:t>
          </a:r>
          <a:r>
            <a:rPr lang="el-GR" sz="1400" i="1" kern="1200" dirty="0" smtClean="0"/>
            <a:t>1) διάλογος </a:t>
          </a:r>
          <a:r>
            <a:rPr lang="el-GR" sz="1400" kern="1200" dirty="0" smtClean="0"/>
            <a:t>(</a:t>
          </a:r>
          <a:r>
            <a:rPr lang="en-US" sz="1400" kern="1200" dirty="0" smtClean="0"/>
            <a:t>Alterio</a:t>
          </a:r>
          <a:r>
            <a:rPr lang="el-GR" sz="1400" kern="1200" dirty="0" smtClean="0"/>
            <a:t>, 2003; </a:t>
          </a:r>
          <a:r>
            <a:rPr lang="en-GB" sz="1400" kern="1200" dirty="0" smtClean="0"/>
            <a:t>Graesser et al</a:t>
          </a:r>
          <a:r>
            <a:rPr lang="el-GR" sz="1400" kern="1200" dirty="0" smtClean="0"/>
            <a:t>., 2002; </a:t>
          </a:r>
          <a:r>
            <a:rPr lang="el-GR" sz="1400" kern="1200" dirty="0" err="1" smtClean="0"/>
            <a:t>Malitaa</a:t>
          </a:r>
          <a:r>
            <a:rPr lang="el-GR" sz="1400" kern="1200" dirty="0" smtClean="0"/>
            <a:t> &amp; </a:t>
          </a:r>
          <a:r>
            <a:rPr lang="el-GR" sz="1400" kern="1200" dirty="0" err="1" smtClean="0"/>
            <a:t>Martin</a:t>
          </a:r>
          <a:r>
            <a:rPr lang="el-GR" sz="1400" kern="1200" dirty="0" smtClean="0"/>
            <a:t>, 2010; </a:t>
          </a:r>
          <a:r>
            <a:rPr lang="en-US" sz="1400" kern="1200" dirty="0" smtClean="0"/>
            <a:t>McDrury</a:t>
          </a:r>
          <a:r>
            <a:rPr lang="el-GR" sz="1400" kern="1200" dirty="0" smtClean="0"/>
            <a:t> &amp; </a:t>
          </a:r>
          <a:r>
            <a:rPr lang="en-US" sz="1400" kern="1200" dirty="0" smtClean="0"/>
            <a:t>Alterio</a:t>
          </a:r>
          <a:r>
            <a:rPr lang="el-GR" sz="1400" kern="1200" dirty="0" smtClean="0"/>
            <a:t>, 2001), </a:t>
          </a:r>
          <a:r>
            <a:rPr lang="el-GR" sz="1400" i="1" kern="1200" dirty="0" smtClean="0"/>
            <a:t>2) επιρροή παρουσίασης περιεχομένου</a:t>
          </a:r>
          <a:r>
            <a:rPr lang="el-GR" sz="1400" kern="1200" dirty="0" smtClean="0"/>
            <a:t> (</a:t>
          </a:r>
          <a:r>
            <a:rPr lang="en-GB" sz="1400" kern="1200" dirty="0" smtClean="0"/>
            <a:t>Dorner et al</a:t>
          </a:r>
          <a:r>
            <a:rPr lang="el-GR" sz="1400" kern="1200" dirty="0" smtClean="0"/>
            <a:t>., 2002; </a:t>
          </a:r>
          <a:r>
            <a:rPr lang="en-GB" sz="1400" kern="1200" dirty="0" smtClean="0"/>
            <a:t>Newman</a:t>
          </a:r>
          <a:r>
            <a:rPr lang="el-GR" sz="1400" kern="1200" dirty="0" smtClean="0"/>
            <a:t>, 2004; </a:t>
          </a:r>
          <a:r>
            <a:rPr lang="en-US" sz="1400" kern="1200" dirty="0" err="1" smtClean="0"/>
            <a:t>Spierling</a:t>
          </a:r>
          <a:r>
            <a:rPr lang="en-US" sz="1400" kern="1200" dirty="0" smtClean="0"/>
            <a:t> et al</a:t>
          </a:r>
          <a:r>
            <a:rPr lang="el-GR" sz="1400" kern="1200" dirty="0" smtClean="0"/>
            <a:t>., 2002), </a:t>
          </a:r>
          <a:r>
            <a:rPr lang="el-GR" sz="1400" i="1" kern="1200" dirty="0" smtClean="0"/>
            <a:t>3) επιρροή περιεχομένου </a:t>
          </a:r>
          <a:r>
            <a:rPr lang="el-GR" sz="1400" kern="1200" dirty="0" smtClean="0"/>
            <a:t>(</a:t>
          </a:r>
          <a:r>
            <a:rPr lang="en-US" sz="1400" kern="1200" dirty="0" smtClean="0"/>
            <a:t>Jenkins, 2004</a:t>
          </a:r>
          <a:r>
            <a:rPr lang="el-GR" sz="1400" kern="1200" dirty="0" smtClean="0"/>
            <a:t>; </a:t>
          </a:r>
          <a:r>
            <a:rPr lang="en-GB" sz="1400" kern="1200" dirty="0" smtClean="0"/>
            <a:t>Newman</a:t>
          </a:r>
          <a:r>
            <a:rPr lang="el-GR" sz="1400" kern="1200" dirty="0" smtClean="0"/>
            <a:t>, 2004</a:t>
          </a:r>
          <a:r>
            <a:rPr lang="en-US" sz="1400" kern="1200" dirty="0" smtClean="0"/>
            <a:t>)</a:t>
          </a:r>
          <a:r>
            <a:rPr lang="el-GR" sz="1400" kern="1200" dirty="0" smtClean="0"/>
            <a:t>, </a:t>
          </a:r>
          <a:r>
            <a:rPr lang="el-GR" sz="1400" i="1" kern="1200" dirty="0" smtClean="0"/>
            <a:t>4) δημιουργία περιεχομένου</a:t>
          </a:r>
          <a:r>
            <a:rPr lang="el-GR" sz="1400" kern="1200" dirty="0" smtClean="0"/>
            <a:t> (</a:t>
          </a:r>
          <a:r>
            <a:rPr lang="en-US" sz="1400" kern="1200" dirty="0" err="1" smtClean="0"/>
            <a:t>Spierling</a:t>
          </a:r>
          <a:r>
            <a:rPr lang="en-US" sz="1400" kern="1200" dirty="0" smtClean="0"/>
            <a:t> et al</a:t>
          </a:r>
          <a:r>
            <a:rPr lang="el-GR" sz="1400" kern="1200" dirty="0" smtClean="0"/>
            <a:t>., 2002)</a:t>
          </a:r>
          <a:endParaRPr lang="en-US" sz="1400" kern="1200" dirty="0"/>
        </a:p>
        <a:p>
          <a:pPr marL="114300" lvl="1" indent="-114300" algn="l" defTabSz="622300">
            <a:lnSpc>
              <a:spcPct val="90000"/>
            </a:lnSpc>
            <a:spcBef>
              <a:spcPct val="0"/>
            </a:spcBef>
            <a:spcAft>
              <a:spcPct val="15000"/>
            </a:spcAft>
            <a:buChar char="••"/>
          </a:pPr>
          <a:r>
            <a:rPr lang="el-GR" sz="1400" kern="1200" dirty="0" smtClean="0"/>
            <a:t>Τέσσερα αντίστοιχα μονοπάτια σχεδιασμού</a:t>
          </a:r>
          <a:endParaRPr lang="en-US" sz="1400" kern="1200" dirty="0"/>
        </a:p>
        <a:p>
          <a:pPr marL="114300" lvl="1" indent="-114300" algn="l" defTabSz="622300">
            <a:lnSpc>
              <a:spcPct val="90000"/>
            </a:lnSpc>
            <a:spcBef>
              <a:spcPct val="0"/>
            </a:spcBef>
            <a:spcAft>
              <a:spcPct val="15000"/>
            </a:spcAft>
            <a:buChar char="••"/>
          </a:pPr>
          <a:r>
            <a:rPr lang="el-GR" sz="1400" kern="1200" dirty="0" smtClean="0"/>
            <a:t>Σχέση διάδρασης-δομής αντίστοιχη της σχέσης διαλόγου-δομής (</a:t>
          </a:r>
          <a:r>
            <a:rPr lang="en-US" sz="1400" kern="1200" dirty="0" smtClean="0"/>
            <a:t>Moore, 19</a:t>
          </a:r>
          <a:r>
            <a:rPr lang="el-GR" sz="1400" kern="1200" dirty="0" smtClean="0"/>
            <a:t>93</a:t>
          </a:r>
          <a:r>
            <a:rPr lang="en-US" sz="1400" kern="1200" dirty="0" smtClean="0"/>
            <a:t>)</a:t>
          </a:r>
          <a:endParaRPr lang="en-US" sz="1400" kern="1200" dirty="0"/>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endParaRPr lang="en-US" sz="1400" kern="1200" dirty="0"/>
        </a:p>
      </dsp:txBody>
      <dsp:txXfrm>
        <a:off x="0" y="555044"/>
        <a:ext cx="3672408" cy="318935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E34FC-2925-4FC9-B9AA-FD468A1CE300}">
      <dsp:nvSpPr>
        <dsp:cNvPr id="0" name=""/>
        <dsp:cNvSpPr/>
      </dsp:nvSpPr>
      <dsp:spPr>
        <a:xfrm>
          <a:off x="0" y="0"/>
          <a:ext cx="4104456" cy="533123"/>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l-GR" sz="1400" b="1" kern="1200" dirty="0" smtClean="0"/>
            <a:t>2) Δομικά στοιχεία κι εσωτερικές συμβάσεις</a:t>
          </a:r>
          <a:endParaRPr lang="en-US" sz="1400" b="1" kern="1200" dirty="0"/>
        </a:p>
      </dsp:txBody>
      <dsp:txXfrm>
        <a:off x="0" y="0"/>
        <a:ext cx="4104456" cy="533123"/>
      </dsp:txXfrm>
    </dsp:sp>
    <dsp:sp modelId="{9372D81B-455D-41B2-826F-0B4507844BCF}">
      <dsp:nvSpPr>
        <dsp:cNvPr id="0" name=""/>
        <dsp:cNvSpPr/>
      </dsp:nvSpPr>
      <dsp:spPr>
        <a:xfrm>
          <a:off x="0" y="576049"/>
          <a:ext cx="4104456" cy="393055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l-GR" sz="1400" kern="1200" dirty="0" smtClean="0"/>
            <a:t>Εφικτός ο έλεγχος της αιτιότητας και ουσίας των αφηγηματικών καταστάσεων, αναλόγως τη δομή (</a:t>
          </a:r>
          <a:r>
            <a:rPr lang="en-GB" sz="1400" kern="1200" dirty="0" smtClean="0"/>
            <a:t>Miller</a:t>
          </a:r>
          <a:r>
            <a:rPr lang="el-GR" sz="1400" kern="1200" dirty="0" smtClean="0"/>
            <a:t>, 2004)</a:t>
          </a:r>
          <a:endParaRPr lang="en-US" sz="1400" kern="1200" dirty="0"/>
        </a:p>
        <a:p>
          <a:pPr marL="114300" lvl="1" indent="-114300" algn="l" defTabSz="622300">
            <a:lnSpc>
              <a:spcPct val="90000"/>
            </a:lnSpc>
            <a:spcBef>
              <a:spcPct val="0"/>
            </a:spcBef>
            <a:spcAft>
              <a:spcPct val="15000"/>
            </a:spcAft>
            <a:buChar char="••"/>
          </a:pPr>
          <a:r>
            <a:rPr lang="el-GR" sz="1400" kern="1200" dirty="0" smtClean="0"/>
            <a:t>Το είδος αφήγησης (δραματικό, επικό, </a:t>
          </a:r>
          <a:r>
            <a:rPr lang="el-GR" sz="1400" kern="1200" dirty="0" err="1" smtClean="0"/>
            <a:t>επιστημικό</a:t>
          </a:r>
          <a:r>
            <a:rPr lang="el-GR" sz="1400" kern="1200" dirty="0" smtClean="0"/>
            <a:t>) (</a:t>
          </a:r>
          <a:r>
            <a:rPr lang="en-US" sz="1400" kern="1200" dirty="0" smtClean="0"/>
            <a:t>Ryan, </a:t>
          </a:r>
          <a:r>
            <a:rPr lang="el-GR" sz="1400" kern="1200" dirty="0" smtClean="0"/>
            <a:t>2008</a:t>
          </a:r>
          <a:r>
            <a:rPr lang="en-US" sz="1400" kern="1200" dirty="0" smtClean="0"/>
            <a:t>)</a:t>
          </a:r>
          <a:r>
            <a:rPr lang="el-GR" sz="1400" kern="1200" dirty="0" smtClean="0"/>
            <a:t> σχετίζεται με τη δομή της</a:t>
          </a:r>
          <a:endParaRPr lang="en-US" sz="1400" kern="1200" dirty="0"/>
        </a:p>
        <a:p>
          <a:pPr marL="114300" lvl="1" indent="-114300" algn="l" defTabSz="622300">
            <a:lnSpc>
              <a:spcPct val="90000"/>
            </a:lnSpc>
            <a:spcBef>
              <a:spcPct val="0"/>
            </a:spcBef>
            <a:spcAft>
              <a:spcPct val="15000"/>
            </a:spcAft>
            <a:buChar char="••"/>
          </a:pPr>
          <a:r>
            <a:rPr lang="el-GR" sz="1400" kern="1200" dirty="0" smtClean="0"/>
            <a:t>Σχεδιασμός ηρώων ανάλογα με την επιθυμητή εμπλοκή (</a:t>
          </a:r>
          <a:r>
            <a:rPr lang="en-GB" sz="1400" kern="1200" dirty="0" err="1" smtClean="0"/>
            <a:t>Burgoon</a:t>
          </a:r>
          <a:r>
            <a:rPr lang="en-GB" sz="1400" kern="1200" dirty="0" smtClean="0"/>
            <a:t> et al</a:t>
          </a:r>
          <a:r>
            <a:rPr lang="el-GR" sz="1400" kern="1200" dirty="0" smtClean="0"/>
            <a:t>., 2002; </a:t>
          </a:r>
          <a:r>
            <a:rPr lang="en-GB" sz="1400" kern="1200" dirty="0" err="1" smtClean="0"/>
            <a:t>Hoffner</a:t>
          </a:r>
          <a:r>
            <a:rPr lang="el-GR" sz="1400" kern="1200" dirty="0" smtClean="0"/>
            <a:t> &amp; </a:t>
          </a:r>
          <a:r>
            <a:rPr lang="en-GB" sz="1400" kern="1200" dirty="0" smtClean="0"/>
            <a:t>Cantor</a:t>
          </a:r>
          <a:r>
            <a:rPr lang="el-GR" sz="1400" kern="1200" dirty="0" smtClean="0"/>
            <a:t>, 1991; </a:t>
          </a:r>
          <a:r>
            <a:rPr lang="en-US" sz="1400" kern="1200" dirty="0" smtClean="0"/>
            <a:t>Miller, 2004</a:t>
          </a:r>
          <a:r>
            <a:rPr lang="el-GR" sz="1400" kern="1200" dirty="0" smtClean="0"/>
            <a:t>; </a:t>
          </a:r>
          <a:r>
            <a:rPr lang="en-GB" sz="1400" kern="1200" dirty="0" smtClean="0"/>
            <a:t>Moyer</a:t>
          </a:r>
          <a:r>
            <a:rPr lang="el-GR" sz="1400" kern="1200" dirty="0" smtClean="0"/>
            <a:t>-</a:t>
          </a:r>
          <a:r>
            <a:rPr lang="en-GB" sz="1400" kern="1200" dirty="0" smtClean="0"/>
            <a:t>Gus</a:t>
          </a:r>
          <a:r>
            <a:rPr lang="el-GR" sz="1400" kern="1200" dirty="0" smtClean="0"/>
            <a:t>é, 2008; Slater, 2002)</a:t>
          </a:r>
          <a:endParaRPr lang="en-US" sz="1400" kern="1200" dirty="0"/>
        </a:p>
        <a:p>
          <a:pPr marL="114300" lvl="1" indent="-114300" algn="l" defTabSz="622300">
            <a:lnSpc>
              <a:spcPct val="90000"/>
            </a:lnSpc>
            <a:spcBef>
              <a:spcPct val="0"/>
            </a:spcBef>
            <a:spcAft>
              <a:spcPct val="15000"/>
            </a:spcAft>
            <a:buChar char="••"/>
          </a:pPr>
          <a:r>
            <a:rPr lang="el-GR" sz="1400" kern="1200" dirty="0" smtClean="0"/>
            <a:t>Θεμιτή έως απαραίτητη η ύπαρξη στόχων, εμποδίων και συγκρούσεων στην αφήγηση (</a:t>
          </a:r>
          <a:r>
            <a:rPr lang="en-GB" sz="1400" kern="1200" dirty="0" smtClean="0"/>
            <a:t>Fortugno</a:t>
          </a:r>
          <a:r>
            <a:rPr lang="el-GR" sz="1400" kern="1200" dirty="0" smtClean="0"/>
            <a:t> &amp; </a:t>
          </a:r>
          <a:r>
            <a:rPr lang="en-GB" sz="1400" kern="1200" dirty="0" smtClean="0"/>
            <a:t>Zimmerman</a:t>
          </a:r>
          <a:r>
            <a:rPr lang="el-GR" sz="1400" kern="1200" dirty="0" smtClean="0"/>
            <a:t>, 2005; </a:t>
          </a:r>
          <a:r>
            <a:rPr lang="en-GB" sz="1400" kern="1200" dirty="0" err="1" smtClean="0"/>
            <a:t>Linser</a:t>
          </a:r>
          <a:r>
            <a:rPr lang="en-GB" sz="1400" kern="1200" dirty="0" smtClean="0"/>
            <a:t> et al</a:t>
          </a:r>
          <a:r>
            <a:rPr lang="el-GR" sz="1400" kern="1200" dirty="0" smtClean="0"/>
            <a:t>., 2008; </a:t>
          </a:r>
          <a:r>
            <a:rPr lang="en-GB" sz="1400" kern="1200" dirty="0" smtClean="0"/>
            <a:t>Miller</a:t>
          </a:r>
          <a:r>
            <a:rPr lang="el-GR" sz="1400" kern="1200" dirty="0" smtClean="0"/>
            <a:t>, 2004; </a:t>
          </a:r>
          <a:r>
            <a:rPr lang="en-GB" sz="1400" kern="1200" dirty="0" err="1" smtClean="0"/>
            <a:t>Salen</a:t>
          </a:r>
          <a:r>
            <a:rPr lang="el-GR" sz="1400" kern="1200" dirty="0" smtClean="0"/>
            <a:t> &amp; </a:t>
          </a:r>
          <a:r>
            <a:rPr lang="en-GB" sz="1400" kern="1200" dirty="0" smtClean="0"/>
            <a:t>Zimmerman</a:t>
          </a:r>
          <a:r>
            <a:rPr lang="el-GR" sz="1400" kern="1200" dirty="0" smtClean="0"/>
            <a:t>, 2004), όμως ο </a:t>
          </a:r>
          <a:r>
            <a:rPr lang="el-GR" sz="1400" kern="1200" dirty="0" err="1" smtClean="0"/>
            <a:t>αναστοχασμός</a:t>
          </a:r>
          <a:r>
            <a:rPr lang="el-GR" sz="1400" kern="1200" dirty="0" smtClean="0"/>
            <a:t> απαιτεί συναισθηματική απόσταση (</a:t>
          </a:r>
          <a:r>
            <a:rPr lang="en-GB" sz="1400" kern="1200" dirty="0" err="1" smtClean="0"/>
            <a:t>Oatley</a:t>
          </a:r>
          <a:r>
            <a:rPr lang="el-GR" sz="1400" kern="1200" dirty="0" smtClean="0"/>
            <a:t>, 2002)</a:t>
          </a:r>
          <a:endParaRPr lang="en-US" sz="1400" kern="1200" dirty="0"/>
        </a:p>
        <a:p>
          <a:pPr marL="114300" lvl="1" indent="-114300" algn="l" defTabSz="622300">
            <a:lnSpc>
              <a:spcPct val="90000"/>
            </a:lnSpc>
            <a:spcBef>
              <a:spcPct val="0"/>
            </a:spcBef>
            <a:spcAft>
              <a:spcPct val="15000"/>
            </a:spcAft>
            <a:buChar char="••"/>
          </a:pPr>
          <a:r>
            <a:rPr lang="el-GR" sz="1400" kern="1200" dirty="0" smtClean="0"/>
            <a:t>Η γνώση δε μεταφέρεται αυτόματα (</a:t>
          </a:r>
          <a:r>
            <a:rPr lang="en-GB" sz="1400" kern="1200" dirty="0" err="1" smtClean="0"/>
            <a:t>Linser</a:t>
          </a:r>
          <a:r>
            <a:rPr lang="en-GB" sz="1400" kern="1200" dirty="0" smtClean="0"/>
            <a:t> et al</a:t>
          </a:r>
          <a:r>
            <a:rPr lang="el-GR" sz="1400" kern="1200" dirty="0" smtClean="0"/>
            <a:t>., 2008), απαιτούνται ευκαιρίες εξάσκησης (</a:t>
          </a:r>
          <a:r>
            <a:rPr lang="en-GB" sz="1400" kern="1200" dirty="0" smtClean="0"/>
            <a:t>Gee</a:t>
          </a:r>
          <a:r>
            <a:rPr lang="el-GR" sz="1400" kern="1200" dirty="0" smtClean="0"/>
            <a:t>, 2003; </a:t>
          </a:r>
          <a:r>
            <a:rPr lang="en-GB" sz="1400" kern="1200" dirty="0" smtClean="0"/>
            <a:t>Vosniadou</a:t>
          </a:r>
          <a:r>
            <a:rPr lang="el-GR" sz="1400" kern="1200" dirty="0" smtClean="0"/>
            <a:t>, 2002)</a:t>
          </a:r>
          <a:endParaRPr lang="en-US" sz="1400" kern="1200" dirty="0"/>
        </a:p>
      </dsp:txBody>
      <dsp:txXfrm>
        <a:off x="0" y="576049"/>
        <a:ext cx="4104456" cy="393055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E34FC-2925-4FC9-B9AA-FD468A1CE300}">
      <dsp:nvSpPr>
        <dsp:cNvPr id="0" name=""/>
        <dsp:cNvSpPr/>
      </dsp:nvSpPr>
      <dsp:spPr>
        <a:xfrm>
          <a:off x="0" y="0"/>
          <a:ext cx="3672408" cy="60374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l-GR" sz="1400" b="1" kern="1200" dirty="0" smtClean="0"/>
            <a:t>3) Τεχνικά χαρακτηριστικά</a:t>
          </a:r>
          <a:endParaRPr lang="en-US" sz="1400" b="1" kern="1200" dirty="0"/>
        </a:p>
      </dsp:txBody>
      <dsp:txXfrm>
        <a:off x="0" y="0"/>
        <a:ext cx="3672408" cy="603745"/>
      </dsp:txXfrm>
    </dsp:sp>
    <dsp:sp modelId="{9372D81B-455D-41B2-826F-0B4507844BCF}">
      <dsp:nvSpPr>
        <dsp:cNvPr id="0" name=""/>
        <dsp:cNvSpPr/>
      </dsp:nvSpPr>
      <dsp:spPr>
        <a:xfrm>
          <a:off x="0" y="644026"/>
          <a:ext cx="3672408" cy="326173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Για την επίτευξη της βέλτιστης αξιοποίησης των δομικών στοιχείων σε </a:t>
          </a:r>
          <a:r>
            <a:rPr lang="el-GR" sz="1500" kern="1200" dirty="0" err="1" smtClean="0"/>
            <a:t>πολυμεσικά</a:t>
          </a:r>
          <a:r>
            <a:rPr lang="el-GR" sz="1500" kern="1200" dirty="0" smtClean="0"/>
            <a:t> </a:t>
          </a:r>
          <a:r>
            <a:rPr lang="el-GR" sz="1500" kern="1200" dirty="0" err="1" smtClean="0"/>
            <a:t>διαδραστικά</a:t>
          </a:r>
          <a:r>
            <a:rPr lang="el-GR" sz="1500" kern="1200" dirty="0" smtClean="0"/>
            <a:t> έργα</a:t>
          </a:r>
          <a:endParaRPr lang="en-US" sz="1500" kern="1200" dirty="0"/>
        </a:p>
        <a:p>
          <a:pPr marL="114300" lvl="1" indent="-114300" algn="l" defTabSz="666750">
            <a:lnSpc>
              <a:spcPct val="90000"/>
            </a:lnSpc>
            <a:spcBef>
              <a:spcPct val="0"/>
            </a:spcBef>
            <a:spcAft>
              <a:spcPct val="15000"/>
            </a:spcAft>
            <a:buChar char="••"/>
          </a:pPr>
          <a:r>
            <a:rPr lang="el-GR" sz="1500" kern="1200" dirty="0" smtClean="0"/>
            <a:t>Αναλογία με τις αρχές του </a:t>
          </a:r>
          <a:r>
            <a:rPr lang="en-US" sz="1500" kern="1200" dirty="0" smtClean="0"/>
            <a:t>Mayer (2009)</a:t>
          </a:r>
          <a:endParaRPr lang="en-US" sz="1500" kern="1200" dirty="0"/>
        </a:p>
        <a:p>
          <a:pPr marL="114300" lvl="1" indent="-114300" algn="l" defTabSz="666750">
            <a:lnSpc>
              <a:spcPct val="90000"/>
            </a:lnSpc>
            <a:spcBef>
              <a:spcPct val="0"/>
            </a:spcBef>
            <a:spcAft>
              <a:spcPct val="15000"/>
            </a:spcAft>
            <a:buChar char="••"/>
          </a:pPr>
          <a:r>
            <a:rPr lang="el-GR" sz="1500" kern="1200" dirty="0" smtClean="0"/>
            <a:t>Συνδυασμός με συμβουλές σχεδιασμού βιντεοπαιχνιδιών (</a:t>
          </a:r>
          <a:r>
            <a:rPr lang="en-GB" sz="1500" kern="1200" dirty="0" smtClean="0"/>
            <a:t>Gee</a:t>
          </a:r>
          <a:r>
            <a:rPr lang="el-GR" sz="1500" kern="1200" dirty="0" smtClean="0"/>
            <a:t>, 2003; </a:t>
          </a:r>
          <a:r>
            <a:rPr lang="en-GB" sz="1500" kern="1200" dirty="0" smtClean="0"/>
            <a:t>Fortugno</a:t>
          </a:r>
          <a:r>
            <a:rPr lang="el-GR" sz="1500" kern="1200" dirty="0" smtClean="0"/>
            <a:t> &amp; </a:t>
          </a:r>
          <a:r>
            <a:rPr lang="en-GB" sz="1500" kern="1200" dirty="0" smtClean="0"/>
            <a:t>Zimmerman</a:t>
          </a:r>
          <a:r>
            <a:rPr lang="el-GR" sz="1500" kern="1200" dirty="0" smtClean="0"/>
            <a:t>, 2005; </a:t>
          </a:r>
          <a:r>
            <a:rPr lang="en-GB" sz="1500" kern="1200" dirty="0" smtClean="0"/>
            <a:t>Jenkins</a:t>
          </a:r>
          <a:r>
            <a:rPr lang="el-GR" sz="1500" kern="1200" dirty="0" smtClean="0"/>
            <a:t>, 2004, 2011; </a:t>
          </a:r>
          <a:r>
            <a:rPr lang="en-GB" sz="1500" kern="1200" dirty="0" smtClean="0"/>
            <a:t>Lindley</a:t>
          </a:r>
          <a:r>
            <a:rPr lang="el-GR" sz="1500" kern="1200" dirty="0" smtClean="0"/>
            <a:t>, 2002, 2005;</a:t>
          </a:r>
          <a:r>
            <a:rPr lang="en-US" sz="1500" kern="1200" dirty="0" smtClean="0"/>
            <a:t>Miller, 2004</a:t>
          </a:r>
          <a:r>
            <a:rPr lang="el-GR" sz="1500" kern="1200" dirty="0" smtClean="0"/>
            <a:t>; </a:t>
          </a:r>
          <a:r>
            <a:rPr lang="en-GB" sz="1500" kern="1200" dirty="0" smtClean="0"/>
            <a:t>Newman</a:t>
          </a:r>
          <a:r>
            <a:rPr lang="el-GR" sz="1500" kern="1200" dirty="0" smtClean="0"/>
            <a:t>, 2004; </a:t>
          </a:r>
          <a:r>
            <a:rPr lang="en-GB" sz="1500" kern="1200" dirty="0" smtClean="0"/>
            <a:t>Ryan</a:t>
          </a:r>
          <a:r>
            <a:rPr lang="el-GR" sz="1500" kern="1200" dirty="0" smtClean="0"/>
            <a:t>, 2008; </a:t>
          </a:r>
          <a:r>
            <a:rPr lang="en-GB" sz="1500" kern="1200" dirty="0" err="1" smtClean="0"/>
            <a:t>Salen</a:t>
          </a:r>
          <a:r>
            <a:rPr lang="el-GR" sz="1500" kern="1200" dirty="0" smtClean="0"/>
            <a:t> &amp; </a:t>
          </a:r>
          <a:r>
            <a:rPr lang="en-GB" sz="1500" kern="1200" dirty="0" smtClean="0"/>
            <a:t>Zimmerman</a:t>
          </a:r>
          <a:r>
            <a:rPr lang="el-GR" sz="1500" kern="1200" dirty="0" smtClean="0"/>
            <a:t>, 2004</a:t>
          </a:r>
          <a:r>
            <a:rPr lang="en-US" sz="1500" kern="1200" dirty="0" smtClean="0"/>
            <a:t>)</a:t>
          </a:r>
          <a:r>
            <a:rPr lang="el-GR" sz="1500" kern="1200" dirty="0" smtClean="0"/>
            <a:t>, διότι αξιοποιούν εξαιρετικά τη </a:t>
          </a:r>
          <a:r>
            <a:rPr lang="el-GR" sz="1500" kern="1200" dirty="0" err="1" smtClean="0"/>
            <a:t>διαδραστικότητα</a:t>
          </a:r>
          <a:r>
            <a:rPr lang="el-GR" sz="1500" kern="1200" dirty="0" smtClean="0"/>
            <a:t> (</a:t>
          </a:r>
          <a:r>
            <a:rPr lang="en-US" sz="1500" kern="1200" dirty="0" smtClean="0"/>
            <a:t>Miller, 2004</a:t>
          </a:r>
          <a:r>
            <a:rPr lang="el-GR" sz="1500" kern="1200" dirty="0" smtClean="0"/>
            <a:t>; </a:t>
          </a:r>
          <a:r>
            <a:rPr lang="en-GB" sz="1500" kern="1200" dirty="0" err="1" smtClean="0"/>
            <a:t>Salen</a:t>
          </a:r>
          <a:r>
            <a:rPr lang="el-GR" sz="1500" kern="1200" dirty="0" smtClean="0"/>
            <a:t> &amp; </a:t>
          </a:r>
          <a:r>
            <a:rPr lang="en-GB" sz="1500" kern="1200" dirty="0" smtClean="0"/>
            <a:t>Zimmerman</a:t>
          </a:r>
          <a:r>
            <a:rPr lang="el-GR" sz="1500" kern="1200" dirty="0" smtClean="0"/>
            <a:t>, 2004</a:t>
          </a:r>
          <a:r>
            <a:rPr lang="en-US" sz="1500" kern="1200" dirty="0" smtClean="0"/>
            <a:t>)</a:t>
          </a:r>
          <a:endParaRPr lang="en-US" sz="1500" kern="1200" dirty="0"/>
        </a:p>
        <a:p>
          <a:pPr marL="114300" lvl="1" indent="-114300" algn="l" defTabSz="666750">
            <a:lnSpc>
              <a:spcPct val="90000"/>
            </a:lnSpc>
            <a:spcBef>
              <a:spcPct val="0"/>
            </a:spcBef>
            <a:spcAft>
              <a:spcPct val="15000"/>
            </a:spcAft>
            <a:buChar char="••"/>
          </a:pPr>
          <a:endParaRPr lang="en-US" sz="1500" kern="1200" dirty="0"/>
        </a:p>
      </dsp:txBody>
      <dsp:txXfrm>
        <a:off x="0" y="644026"/>
        <a:ext cx="3672408" cy="326173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E34FC-2925-4FC9-B9AA-FD468A1CE300}">
      <dsp:nvSpPr>
        <dsp:cNvPr id="0" name=""/>
        <dsp:cNvSpPr/>
      </dsp:nvSpPr>
      <dsp:spPr>
        <a:xfrm>
          <a:off x="0" y="0"/>
          <a:ext cx="4104456" cy="591896"/>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l-GR" sz="1400" b="1" kern="1200" dirty="0" smtClean="0"/>
            <a:t>4) Διδακτικό σενάριο</a:t>
          </a:r>
          <a:endParaRPr lang="en-US" sz="1400" b="1" kern="1200" dirty="0"/>
        </a:p>
      </dsp:txBody>
      <dsp:txXfrm>
        <a:off x="0" y="0"/>
        <a:ext cx="4104456" cy="591896"/>
      </dsp:txXfrm>
    </dsp:sp>
    <dsp:sp modelId="{9372D81B-455D-41B2-826F-0B4507844BCF}">
      <dsp:nvSpPr>
        <dsp:cNvPr id="0" name=""/>
        <dsp:cNvSpPr/>
      </dsp:nvSpPr>
      <dsp:spPr>
        <a:xfrm>
          <a:off x="0" y="642574"/>
          <a:ext cx="4104456" cy="26697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Μάθηση μέσω εμπλοκής σε ουσιαστικές δραστηριότητες (</a:t>
          </a:r>
          <a:r>
            <a:rPr lang="en-US" sz="1500" kern="1200" dirty="0" smtClean="0"/>
            <a:t>Vosniadou, 200</a:t>
          </a:r>
          <a:r>
            <a:rPr lang="el-GR" sz="1500" kern="1200" dirty="0" smtClean="0"/>
            <a:t>2</a:t>
          </a:r>
          <a:r>
            <a:rPr lang="en-US" sz="1500" kern="1200" dirty="0" smtClean="0"/>
            <a:t>)</a:t>
          </a:r>
          <a:endParaRPr lang="en-US" sz="1500" kern="1200" dirty="0"/>
        </a:p>
        <a:p>
          <a:pPr marL="114300" lvl="1" indent="-114300" algn="l" defTabSz="666750">
            <a:lnSpc>
              <a:spcPct val="90000"/>
            </a:lnSpc>
            <a:spcBef>
              <a:spcPct val="0"/>
            </a:spcBef>
            <a:spcAft>
              <a:spcPct val="15000"/>
            </a:spcAft>
            <a:buChar char="••"/>
          </a:pPr>
          <a:r>
            <a:rPr lang="el-GR" sz="1500" kern="1200" dirty="0" smtClean="0"/>
            <a:t>Σχεδιασμός σεναρίου βάσει χαρακτήρων (</a:t>
          </a:r>
          <a:r>
            <a:rPr lang="en-GB" sz="1500" kern="1200" dirty="0" smtClean="0"/>
            <a:t>Aylett</a:t>
          </a:r>
          <a:r>
            <a:rPr lang="el-GR" sz="1500" kern="1200" dirty="0" smtClean="0"/>
            <a:t>, 1999; </a:t>
          </a:r>
          <a:r>
            <a:rPr lang="el-GR" sz="1500" kern="1200" dirty="0" err="1" smtClean="0"/>
            <a:t>Louchart</a:t>
          </a:r>
          <a:r>
            <a:rPr lang="el-GR" sz="1500" kern="1200" dirty="0" smtClean="0"/>
            <a:t> &amp; </a:t>
          </a:r>
          <a:r>
            <a:rPr lang="el-GR" sz="1500" kern="1200" dirty="0" err="1" smtClean="0"/>
            <a:t>Aylett</a:t>
          </a:r>
          <a:r>
            <a:rPr lang="el-GR" sz="1500" kern="1200" dirty="0" smtClean="0"/>
            <a:t>, 2002) ή βάσει καταστάσεων (</a:t>
          </a:r>
          <a:r>
            <a:rPr lang="en-GB" sz="1500" kern="1200" dirty="0" err="1" smtClean="0"/>
            <a:t>Szilas</a:t>
          </a:r>
          <a:r>
            <a:rPr lang="el-GR" sz="1500" kern="1200" dirty="0" smtClean="0"/>
            <a:t>, 2003)</a:t>
          </a:r>
          <a:endParaRPr lang="en-US" sz="1500" kern="1200" dirty="0"/>
        </a:p>
        <a:p>
          <a:pPr marL="114300" lvl="1" indent="-114300" algn="l" defTabSz="666750">
            <a:lnSpc>
              <a:spcPct val="90000"/>
            </a:lnSpc>
            <a:spcBef>
              <a:spcPct val="0"/>
            </a:spcBef>
            <a:spcAft>
              <a:spcPct val="15000"/>
            </a:spcAft>
            <a:buChar char="••"/>
          </a:pPr>
          <a:r>
            <a:rPr lang="el-GR" sz="1500" kern="1200" dirty="0" smtClean="0"/>
            <a:t>Η λίστα 10 σημείων της </a:t>
          </a:r>
          <a:r>
            <a:rPr lang="en-GB" sz="1500" kern="1200" dirty="0" smtClean="0"/>
            <a:t>Miller</a:t>
          </a:r>
          <a:r>
            <a:rPr lang="el-GR" sz="1500" kern="1200" dirty="0" smtClean="0"/>
            <a:t> (2004) βοηθά στον προσδιορισμό εσωτερικών κι εξωτερικών στοιχείων (σκοπός, κοινό, μορφή, κόσμοι, ήρωες, καταστάσεις, συγκρούσεις, διαδράσεις, κλπ.) και των σχέσεών τους</a:t>
          </a:r>
          <a:endParaRPr lang="en-US" sz="1500" kern="1200" dirty="0"/>
        </a:p>
      </dsp:txBody>
      <dsp:txXfrm>
        <a:off x="0" y="642574"/>
        <a:ext cx="4104456" cy="266978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E34FC-2925-4FC9-B9AA-FD468A1CE300}">
      <dsp:nvSpPr>
        <dsp:cNvPr id="0" name=""/>
        <dsp:cNvSpPr/>
      </dsp:nvSpPr>
      <dsp:spPr>
        <a:xfrm>
          <a:off x="0" y="50108"/>
          <a:ext cx="7344816" cy="506926"/>
        </a:xfrm>
        <a:prstGeom prst="rect">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l-GR" sz="2400" b="1" kern="1200" dirty="0" smtClean="0">
              <a:solidFill>
                <a:schemeClr val="tx1"/>
              </a:solidFill>
            </a:rPr>
            <a:t>1</a:t>
          </a:r>
          <a:r>
            <a:rPr lang="el-GR" sz="2400" b="1" kern="1200" baseline="30000" dirty="0" smtClean="0">
              <a:solidFill>
                <a:schemeClr val="tx1"/>
              </a:solidFill>
            </a:rPr>
            <a:t>ο</a:t>
          </a:r>
          <a:r>
            <a:rPr lang="el-GR" sz="2400" b="1" kern="1200" dirty="0" smtClean="0">
              <a:solidFill>
                <a:schemeClr val="tx1"/>
              </a:solidFill>
            </a:rPr>
            <a:t> ερευνητικό ερώτημα</a:t>
          </a:r>
          <a:endParaRPr lang="en-US" sz="2400" b="1" kern="1200" dirty="0">
            <a:solidFill>
              <a:schemeClr val="tx1"/>
            </a:solidFill>
          </a:endParaRPr>
        </a:p>
      </dsp:txBody>
      <dsp:txXfrm>
        <a:off x="0" y="50108"/>
        <a:ext cx="7344816" cy="506926"/>
      </dsp:txXfrm>
    </dsp:sp>
    <dsp:sp modelId="{9372D81B-455D-41B2-826F-0B4507844BCF}">
      <dsp:nvSpPr>
        <dsp:cNvPr id="0" name=""/>
        <dsp:cNvSpPr/>
      </dsp:nvSpPr>
      <dsp:spPr>
        <a:xfrm>
          <a:off x="0" y="534620"/>
          <a:ext cx="7344816" cy="106917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l-GR" sz="1900" kern="1200" dirty="0" smtClean="0"/>
            <a:t>Ο ρόλος της αφήγησης στην εκπαίδευση είναι να παρέχει ένα συνεκτικό πλαίσιο εξομοίωσης καταστάσεων κι εμπειριών, με σκοπό την </a:t>
          </a:r>
          <a:r>
            <a:rPr lang="el-GR" sz="1900" i="1" kern="1200" dirty="0" smtClean="0"/>
            <a:t>πληροφόρηση</a:t>
          </a:r>
          <a:r>
            <a:rPr lang="el-GR" sz="1900" kern="1200" dirty="0" smtClean="0"/>
            <a:t>, την </a:t>
          </a:r>
          <a:r>
            <a:rPr lang="el-GR" sz="1900" i="1" kern="1200" dirty="0" smtClean="0"/>
            <a:t>κατανόηση</a:t>
          </a:r>
          <a:r>
            <a:rPr lang="el-GR" sz="1900" kern="1200" dirty="0" smtClean="0"/>
            <a:t>, την </a:t>
          </a:r>
          <a:r>
            <a:rPr lang="el-GR" sz="1900" i="1" kern="1200" dirty="0" smtClean="0"/>
            <a:t>πειθώ</a:t>
          </a:r>
          <a:r>
            <a:rPr lang="el-GR" sz="1900" kern="1200" dirty="0" smtClean="0"/>
            <a:t> και την </a:t>
          </a:r>
          <a:r>
            <a:rPr lang="el-GR" sz="1900" i="1" kern="1200" dirty="0" smtClean="0"/>
            <a:t>αφήγηση</a:t>
          </a:r>
          <a:r>
            <a:rPr lang="el-GR" sz="1900" kern="1200" dirty="0" smtClean="0"/>
            <a:t>.</a:t>
          </a:r>
          <a:endParaRPr lang="en-US" sz="1900" kern="1200" dirty="0"/>
        </a:p>
      </dsp:txBody>
      <dsp:txXfrm>
        <a:off x="0" y="534620"/>
        <a:ext cx="7344816" cy="1069177"/>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E34FC-2925-4FC9-B9AA-FD468A1CE300}">
      <dsp:nvSpPr>
        <dsp:cNvPr id="0" name=""/>
        <dsp:cNvSpPr/>
      </dsp:nvSpPr>
      <dsp:spPr>
        <a:xfrm>
          <a:off x="0" y="160019"/>
          <a:ext cx="7344816" cy="520285"/>
        </a:xfrm>
        <a:prstGeom prst="rect">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l-GR" sz="2400" b="1" kern="1200" dirty="0" smtClean="0">
              <a:solidFill>
                <a:schemeClr val="tx1"/>
              </a:solidFill>
            </a:rPr>
            <a:t>2</a:t>
          </a:r>
          <a:r>
            <a:rPr lang="el-GR" sz="2400" b="1" kern="1200" baseline="30000" dirty="0" smtClean="0">
              <a:solidFill>
                <a:schemeClr val="tx1"/>
              </a:solidFill>
            </a:rPr>
            <a:t>ο</a:t>
          </a:r>
          <a:r>
            <a:rPr lang="el-GR" sz="2400" b="1" kern="1200" dirty="0" smtClean="0">
              <a:solidFill>
                <a:schemeClr val="tx1"/>
              </a:solidFill>
            </a:rPr>
            <a:t> ερευνητικό ερώτημα</a:t>
          </a:r>
          <a:endParaRPr lang="en-US" sz="2400" b="1" kern="1200" dirty="0">
            <a:solidFill>
              <a:schemeClr val="tx1"/>
            </a:solidFill>
          </a:endParaRPr>
        </a:p>
      </dsp:txBody>
      <dsp:txXfrm>
        <a:off x="0" y="160019"/>
        <a:ext cx="7344816" cy="520285"/>
      </dsp:txXfrm>
    </dsp:sp>
    <dsp:sp modelId="{9372D81B-455D-41B2-826F-0B4507844BCF}">
      <dsp:nvSpPr>
        <dsp:cNvPr id="0" name=""/>
        <dsp:cNvSpPr/>
      </dsp:nvSpPr>
      <dsp:spPr>
        <a:xfrm>
          <a:off x="0" y="655707"/>
          <a:ext cx="7344816" cy="184464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l-GR" sz="1400" kern="1200" dirty="0" smtClean="0"/>
            <a:t>Σχεδιασμός της αφηγηματικής εκπαιδευτικής διαδικασίας με επίκεντρο τον σπουδαστή, ώστε να υπάρχει συνάφεια ανάμεσα στη διαδικασία και στην προϋπάρχουσα γνώση του</a:t>
          </a:r>
          <a:endParaRPr lang="en-US" sz="1400" kern="1200" dirty="0"/>
        </a:p>
        <a:p>
          <a:pPr marL="114300" lvl="1" indent="-114300" algn="l" defTabSz="622300">
            <a:lnSpc>
              <a:spcPct val="90000"/>
            </a:lnSpc>
            <a:spcBef>
              <a:spcPct val="0"/>
            </a:spcBef>
            <a:spcAft>
              <a:spcPct val="15000"/>
            </a:spcAft>
            <a:buChar char="••"/>
          </a:pPr>
          <a:r>
            <a:rPr lang="el-GR" sz="1400" kern="1200" dirty="0" smtClean="0"/>
            <a:t>Σαφής και σωστός προσδιορισμός των εκπαιδευτικών στόχων και του απαραίτητου, γι’ αυτούς, επιπέδου επεξεργασίας, το οποίο σχετίζεται άμεσα με την επιλογή της κατάλληλης αφηγηματικής προσέγγισης.</a:t>
          </a:r>
          <a:endParaRPr lang="en-US" sz="1400" kern="1200" dirty="0"/>
        </a:p>
        <a:p>
          <a:pPr marL="114300" lvl="1" indent="-114300" algn="l" defTabSz="622300">
            <a:lnSpc>
              <a:spcPct val="90000"/>
            </a:lnSpc>
            <a:spcBef>
              <a:spcPct val="0"/>
            </a:spcBef>
            <a:spcAft>
              <a:spcPct val="15000"/>
            </a:spcAft>
            <a:buChar char="••"/>
          </a:pPr>
          <a:r>
            <a:rPr lang="el-GR" sz="1400" kern="1200" dirty="0" smtClean="0"/>
            <a:t>Ενσωμάτωση του αναστοχασμού στην εκπαιδευτική διαδικασία, μέσω δραστηριοτήτων και διαλόγου, που συντονίζονται και υποστηρίζονται από κάποιον εκπαιδευτή που ανατροφοδοτεί και να προσαρμόζει τη διαδικασία, με σεβασμό στην προϋπάρχουσα γνώση του σπουδαστή. </a:t>
          </a:r>
          <a:endParaRPr lang="en-US" sz="1400" kern="1200" dirty="0"/>
        </a:p>
      </dsp:txBody>
      <dsp:txXfrm>
        <a:off x="0" y="655707"/>
        <a:ext cx="7344816" cy="184464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0A5151-3B9A-4FBC-8957-AFC99AB6CCE3}">
      <dsp:nvSpPr>
        <dsp:cNvPr id="0" name=""/>
        <dsp:cNvSpPr/>
      </dsp:nvSpPr>
      <dsp:spPr>
        <a:xfrm>
          <a:off x="0" y="41253"/>
          <a:ext cx="7128792" cy="1342574"/>
        </a:xfrm>
        <a:prstGeom prst="roundRect">
          <a:avLst/>
        </a:prstGeom>
        <a:solidFill>
          <a:schemeClr val="lt1"/>
        </a:solidFill>
        <a:ln w="12700" cap="flat" cmpd="sng" algn="ctr">
          <a:solidFill>
            <a:schemeClr val="accent5"/>
          </a:solidFill>
          <a:prstDash val="solid"/>
          <a:miter lim="800000"/>
        </a:ln>
        <a:effectLst/>
      </dsp:spPr>
      <dsp:style>
        <a:lnRef idx="2">
          <a:schemeClr val="accent5"/>
        </a:lnRef>
        <a:fillRef idx="1">
          <a:schemeClr val="lt1"/>
        </a:fillRef>
        <a:effectRef idx="0">
          <a:schemeClr val="accent5"/>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dirty="0" smtClean="0"/>
            <a:t>1</a:t>
          </a:r>
          <a:r>
            <a:rPr lang="el-GR" sz="2400" kern="1200" smtClean="0"/>
            <a:t>) </a:t>
          </a:r>
          <a:r>
            <a:rPr lang="el-GR" sz="2400" kern="1200" smtClean="0">
              <a:latin typeface="+mn-lt"/>
            </a:rPr>
            <a:t>Με ποιους τρόπους </a:t>
          </a:r>
          <a:r>
            <a:rPr lang="el-GR" sz="2400" kern="1200" dirty="0" smtClean="0">
              <a:latin typeface="+mn-lt"/>
            </a:rPr>
            <a:t>μπορεί να λειτουργήσει η αφήγηση στην εκπαίδευση;</a:t>
          </a:r>
          <a:endParaRPr lang="en-US" sz="2400" kern="1200" dirty="0"/>
        </a:p>
      </dsp:txBody>
      <dsp:txXfrm>
        <a:off x="65539" y="106792"/>
        <a:ext cx="6997714" cy="1211496"/>
      </dsp:txXfrm>
    </dsp:sp>
    <dsp:sp modelId="{DB710ED7-9477-46D2-BCFA-B3DD744B2DA1}">
      <dsp:nvSpPr>
        <dsp:cNvPr id="0" name=""/>
        <dsp:cNvSpPr/>
      </dsp:nvSpPr>
      <dsp:spPr>
        <a:xfrm>
          <a:off x="0" y="1452948"/>
          <a:ext cx="7128792" cy="1342574"/>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dirty="0" smtClean="0"/>
            <a:t>2) </a:t>
          </a:r>
          <a:r>
            <a:rPr lang="el-GR" sz="2400" kern="1200" dirty="0" smtClean="0">
              <a:latin typeface="+mn-lt"/>
            </a:rPr>
            <a:t>Ποιες είναι οι προϋποθέσεις αξιοποίησης της ψηφιακής αφήγησης σε συνδυαστικά περιβάλλοντα μάθησης; </a:t>
          </a:r>
          <a:endParaRPr lang="en-US" sz="2400" kern="1200" dirty="0"/>
        </a:p>
      </dsp:txBody>
      <dsp:txXfrm>
        <a:off x="65539" y="1518487"/>
        <a:ext cx="6997714" cy="1211496"/>
      </dsp:txXfrm>
    </dsp:sp>
    <dsp:sp modelId="{1F5706A2-F604-4D80-A766-C5895DED674C}">
      <dsp:nvSpPr>
        <dsp:cNvPr id="0" name=""/>
        <dsp:cNvSpPr/>
      </dsp:nvSpPr>
      <dsp:spPr>
        <a:xfrm>
          <a:off x="0" y="2864643"/>
          <a:ext cx="7128792" cy="1342574"/>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dirty="0" smtClean="0"/>
            <a:t>3) </a:t>
          </a:r>
          <a:r>
            <a:rPr lang="el-GR" sz="2400" kern="1200" dirty="0" smtClean="0">
              <a:latin typeface="+mn-lt"/>
            </a:rPr>
            <a:t>Ποια κριτήρια σχεδιασμού πρέπει να ικανοποιούνται, για τον σχεδιασμό ψηφιακής αφήγησης για συνδυαστικά περιβάλλοντα μάθησης;</a:t>
          </a:r>
          <a:endParaRPr lang="en-US" sz="2400" kern="1200" dirty="0"/>
        </a:p>
      </dsp:txBody>
      <dsp:txXfrm>
        <a:off x="65539" y="2930182"/>
        <a:ext cx="6997714" cy="121149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1C1346-7F0A-4B96-AE4E-A11DBF52D59D}">
      <dsp:nvSpPr>
        <dsp:cNvPr id="0" name=""/>
        <dsp:cNvSpPr/>
      </dsp:nvSpPr>
      <dsp:spPr>
        <a:xfrm>
          <a:off x="0" y="22751"/>
          <a:ext cx="3168351" cy="4797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1) Σκοπός</a:t>
          </a:r>
          <a:endParaRPr lang="en-US" sz="2000" kern="1200" dirty="0"/>
        </a:p>
      </dsp:txBody>
      <dsp:txXfrm>
        <a:off x="23417" y="46168"/>
        <a:ext cx="3121517" cy="432866"/>
      </dsp:txXfrm>
    </dsp:sp>
    <dsp:sp modelId="{0DE5DB9A-2414-44FD-B4C8-E39C6AB0916E}">
      <dsp:nvSpPr>
        <dsp:cNvPr id="0" name=""/>
        <dsp:cNvSpPr/>
      </dsp:nvSpPr>
      <dsp:spPr>
        <a:xfrm>
          <a:off x="0" y="560051"/>
          <a:ext cx="3168351" cy="4797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2) Συνεισφορά</a:t>
          </a:r>
          <a:endParaRPr lang="en-US" sz="2000" kern="1200" dirty="0"/>
        </a:p>
      </dsp:txBody>
      <dsp:txXfrm>
        <a:off x="23417" y="583468"/>
        <a:ext cx="3121517" cy="432866"/>
      </dsp:txXfrm>
    </dsp:sp>
    <dsp:sp modelId="{F4370C5F-8556-40BF-8046-30499F1344F3}">
      <dsp:nvSpPr>
        <dsp:cNvPr id="0" name=""/>
        <dsp:cNvSpPr/>
      </dsp:nvSpPr>
      <dsp:spPr>
        <a:xfrm>
          <a:off x="0" y="1097351"/>
          <a:ext cx="3168351" cy="4797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3) Ερευνητικά ερωτήματα</a:t>
          </a:r>
          <a:endParaRPr lang="en-US" sz="2000" kern="1200" dirty="0"/>
        </a:p>
      </dsp:txBody>
      <dsp:txXfrm>
        <a:off x="23417" y="1120768"/>
        <a:ext cx="3121517" cy="432866"/>
      </dsp:txXfrm>
    </dsp:sp>
    <dsp:sp modelId="{EB23C621-7368-4977-82E0-27213440A0FC}">
      <dsp:nvSpPr>
        <dsp:cNvPr id="0" name=""/>
        <dsp:cNvSpPr/>
      </dsp:nvSpPr>
      <dsp:spPr>
        <a:xfrm>
          <a:off x="0" y="1634651"/>
          <a:ext cx="3168351" cy="479700"/>
        </a:xfrm>
        <a:prstGeom prst="roundRect">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4) Δομή παρουσίασης</a:t>
          </a:r>
          <a:endParaRPr lang="en-US" sz="2000" kern="1200" dirty="0"/>
        </a:p>
      </dsp:txBody>
      <dsp:txXfrm>
        <a:off x="23417" y="1658068"/>
        <a:ext cx="3121517" cy="432866"/>
      </dsp:txXfrm>
    </dsp:sp>
    <dsp:sp modelId="{D3E64C49-CF6C-4C8C-844C-4AB780EA47C3}">
      <dsp:nvSpPr>
        <dsp:cNvPr id="0" name=""/>
        <dsp:cNvSpPr/>
      </dsp:nvSpPr>
      <dsp:spPr>
        <a:xfrm>
          <a:off x="0" y="2171952"/>
          <a:ext cx="3168351" cy="4797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5) Μεθοδολογία</a:t>
          </a:r>
          <a:endParaRPr lang="en-US" sz="2000" kern="1200" dirty="0"/>
        </a:p>
      </dsp:txBody>
      <dsp:txXfrm>
        <a:off x="23417" y="2195369"/>
        <a:ext cx="3121517" cy="432866"/>
      </dsp:txXfrm>
    </dsp:sp>
    <dsp:sp modelId="{AB51F28B-2B24-44CA-AE9E-C77A1B96A867}">
      <dsp:nvSpPr>
        <dsp:cNvPr id="0" name=""/>
        <dsp:cNvSpPr/>
      </dsp:nvSpPr>
      <dsp:spPr>
        <a:xfrm>
          <a:off x="0" y="2709252"/>
          <a:ext cx="3168351" cy="4797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kern="1200" dirty="0" smtClean="0"/>
            <a:t>6) Θεωρητικό πλαίσιο</a:t>
          </a:r>
          <a:endParaRPr lang="en-US" sz="2000" kern="1200" dirty="0"/>
        </a:p>
      </dsp:txBody>
      <dsp:txXfrm>
        <a:off x="23417" y="2732669"/>
        <a:ext cx="3121517" cy="432866"/>
      </dsp:txXfrm>
    </dsp:sp>
    <dsp:sp modelId="{1A556CB1-5514-45A2-8D9D-E1AC85827C25}">
      <dsp:nvSpPr>
        <dsp:cNvPr id="0" name=""/>
        <dsp:cNvSpPr/>
      </dsp:nvSpPr>
      <dsp:spPr>
        <a:xfrm>
          <a:off x="0" y="3188951"/>
          <a:ext cx="3168351" cy="1324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595"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l-GR" sz="1600" kern="1200" dirty="0" smtClean="0"/>
            <a:t>Η εξ Αποστάσεως Εκπαίδευση</a:t>
          </a:r>
          <a:endParaRPr lang="en-US" sz="1600" kern="1200" dirty="0"/>
        </a:p>
        <a:p>
          <a:pPr marL="171450" lvl="1" indent="-171450" algn="l" defTabSz="711200">
            <a:lnSpc>
              <a:spcPct val="90000"/>
            </a:lnSpc>
            <a:spcBef>
              <a:spcPct val="0"/>
            </a:spcBef>
            <a:spcAft>
              <a:spcPct val="20000"/>
            </a:spcAft>
            <a:buChar char="••"/>
          </a:pPr>
          <a:r>
            <a:rPr lang="el-GR" sz="1600" kern="1200" dirty="0" smtClean="0"/>
            <a:t>Η αφήγηση</a:t>
          </a:r>
          <a:endParaRPr lang="en-US" sz="1600" kern="1200" dirty="0"/>
        </a:p>
        <a:p>
          <a:pPr marL="171450" lvl="1" indent="-171450" algn="l" defTabSz="711200">
            <a:lnSpc>
              <a:spcPct val="90000"/>
            </a:lnSpc>
            <a:spcBef>
              <a:spcPct val="0"/>
            </a:spcBef>
            <a:spcAft>
              <a:spcPct val="20000"/>
            </a:spcAft>
            <a:buChar char="••"/>
          </a:pPr>
          <a:r>
            <a:rPr lang="el-GR" sz="1600" kern="1200" dirty="0" smtClean="0"/>
            <a:t>Η ψηφιακή αφήγηση Ι και ΙΙ</a:t>
          </a:r>
          <a:endParaRPr lang="en-US" sz="1600" kern="1200" dirty="0"/>
        </a:p>
        <a:p>
          <a:pPr marL="171450" lvl="1" indent="-171450" algn="l" defTabSz="711200">
            <a:lnSpc>
              <a:spcPct val="90000"/>
            </a:lnSpc>
            <a:spcBef>
              <a:spcPct val="0"/>
            </a:spcBef>
            <a:spcAft>
              <a:spcPct val="20000"/>
            </a:spcAft>
            <a:buChar char="••"/>
          </a:pPr>
          <a:r>
            <a:rPr lang="el-GR" sz="1600" kern="1200" dirty="0" smtClean="0"/>
            <a:t>Στοιχεία παιδαγωγικού σχεδιασμού</a:t>
          </a:r>
          <a:endParaRPr lang="en-US" sz="1600" kern="1200" dirty="0"/>
        </a:p>
      </dsp:txBody>
      <dsp:txXfrm>
        <a:off x="0" y="3188951"/>
        <a:ext cx="3168351" cy="13248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FED7B0-73E8-4EB3-BFF0-3A4397B12577}">
      <dsp:nvSpPr>
        <dsp:cNvPr id="0" name=""/>
        <dsp:cNvSpPr/>
      </dsp:nvSpPr>
      <dsp:spPr>
        <a:xfrm>
          <a:off x="0" y="28883"/>
          <a:ext cx="3168351" cy="4680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l-GR" sz="1900" kern="1200" dirty="0" smtClean="0"/>
            <a:t>7) Παρουσίαση ευρημάτων</a:t>
          </a:r>
          <a:endParaRPr lang="en-US" sz="1900" kern="1200" dirty="0"/>
        </a:p>
      </dsp:txBody>
      <dsp:txXfrm>
        <a:off x="22846" y="51729"/>
        <a:ext cx="3122659" cy="422308"/>
      </dsp:txXfrm>
    </dsp:sp>
    <dsp:sp modelId="{8188D79F-994F-4BAD-9932-37CBE0A99E17}">
      <dsp:nvSpPr>
        <dsp:cNvPr id="0" name=""/>
        <dsp:cNvSpPr/>
      </dsp:nvSpPr>
      <dsp:spPr>
        <a:xfrm>
          <a:off x="0" y="496883"/>
          <a:ext cx="3168351" cy="763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595" tIns="19050" rIns="106680" bIns="19050" numCol="1" spcCol="1270" anchor="t" anchorCtr="0">
          <a:noAutofit/>
        </a:bodyPr>
        <a:lstStyle/>
        <a:p>
          <a:pPr marL="114300" lvl="1" indent="-114300" algn="l" defTabSz="666750">
            <a:lnSpc>
              <a:spcPct val="90000"/>
            </a:lnSpc>
            <a:spcBef>
              <a:spcPct val="0"/>
            </a:spcBef>
            <a:spcAft>
              <a:spcPct val="20000"/>
            </a:spcAft>
            <a:buChar char="••"/>
          </a:pPr>
          <a:r>
            <a:rPr lang="el-GR" sz="1500" kern="1200" dirty="0" smtClean="0"/>
            <a:t>1</a:t>
          </a:r>
          <a:r>
            <a:rPr lang="el-GR" sz="1500" kern="1200" baseline="30000" dirty="0" smtClean="0"/>
            <a:t>ο</a:t>
          </a:r>
          <a:r>
            <a:rPr lang="el-GR" sz="1500" kern="1200" dirty="0" smtClean="0"/>
            <a:t> ερευνητικό ερώτημα</a:t>
          </a:r>
          <a:endParaRPr lang="en-US" sz="1500" kern="1200" dirty="0"/>
        </a:p>
        <a:p>
          <a:pPr marL="114300" lvl="1" indent="-114300" algn="l" defTabSz="666750">
            <a:lnSpc>
              <a:spcPct val="90000"/>
            </a:lnSpc>
            <a:spcBef>
              <a:spcPct val="0"/>
            </a:spcBef>
            <a:spcAft>
              <a:spcPct val="20000"/>
            </a:spcAft>
            <a:buChar char="••"/>
          </a:pPr>
          <a:r>
            <a:rPr lang="el-GR" sz="1500" kern="1200" dirty="0" smtClean="0"/>
            <a:t>2</a:t>
          </a:r>
          <a:r>
            <a:rPr lang="el-GR" sz="1500" kern="1200" baseline="30000" dirty="0" smtClean="0"/>
            <a:t>ο</a:t>
          </a:r>
          <a:r>
            <a:rPr lang="el-GR" sz="1500" kern="1200" dirty="0" smtClean="0"/>
            <a:t> ερευνητικό ερώτημα</a:t>
          </a:r>
          <a:endParaRPr lang="en-US" sz="1500" kern="1200" dirty="0"/>
        </a:p>
        <a:p>
          <a:pPr marL="114300" lvl="1" indent="-114300" algn="l" defTabSz="666750">
            <a:lnSpc>
              <a:spcPct val="90000"/>
            </a:lnSpc>
            <a:spcBef>
              <a:spcPct val="0"/>
            </a:spcBef>
            <a:spcAft>
              <a:spcPct val="20000"/>
            </a:spcAft>
            <a:buChar char="••"/>
          </a:pPr>
          <a:r>
            <a:rPr lang="el-GR" sz="1500" kern="1200" dirty="0" smtClean="0"/>
            <a:t>3</a:t>
          </a:r>
          <a:r>
            <a:rPr lang="el-GR" sz="1500" kern="1200" baseline="30000" dirty="0" smtClean="0"/>
            <a:t>ο</a:t>
          </a:r>
          <a:r>
            <a:rPr lang="el-GR" sz="1500" kern="1200" dirty="0" smtClean="0"/>
            <a:t> ερευνητικό ερώτημα</a:t>
          </a:r>
          <a:endParaRPr lang="en-US" sz="1500" kern="1200" dirty="0"/>
        </a:p>
      </dsp:txBody>
      <dsp:txXfrm>
        <a:off x="0" y="496883"/>
        <a:ext cx="3168351" cy="763312"/>
      </dsp:txXfrm>
    </dsp:sp>
    <dsp:sp modelId="{0C866AE7-6AEE-44A1-95FA-2574D828C376}">
      <dsp:nvSpPr>
        <dsp:cNvPr id="0" name=""/>
        <dsp:cNvSpPr/>
      </dsp:nvSpPr>
      <dsp:spPr>
        <a:xfrm>
          <a:off x="0" y="1260196"/>
          <a:ext cx="3168351" cy="4680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l-GR" sz="1900" kern="1200" dirty="0" smtClean="0"/>
            <a:t>8) Συμπεράσματα</a:t>
          </a:r>
          <a:endParaRPr lang="en-US" sz="1900" kern="1200" dirty="0"/>
        </a:p>
      </dsp:txBody>
      <dsp:txXfrm>
        <a:off x="22846" y="1283042"/>
        <a:ext cx="3122659" cy="422308"/>
      </dsp:txXfrm>
    </dsp:sp>
    <dsp:sp modelId="{FF2148E2-4DA9-41F7-93E5-8D866F7BAC1E}">
      <dsp:nvSpPr>
        <dsp:cNvPr id="0" name=""/>
        <dsp:cNvSpPr/>
      </dsp:nvSpPr>
      <dsp:spPr>
        <a:xfrm>
          <a:off x="0" y="1728196"/>
          <a:ext cx="3168351" cy="763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595" tIns="19050" rIns="106680" bIns="19050" numCol="1" spcCol="1270" anchor="t" anchorCtr="0">
          <a:noAutofit/>
        </a:bodyPr>
        <a:lstStyle/>
        <a:p>
          <a:pPr marL="114300" lvl="1" indent="-114300" algn="l" defTabSz="666750">
            <a:lnSpc>
              <a:spcPct val="90000"/>
            </a:lnSpc>
            <a:spcBef>
              <a:spcPct val="0"/>
            </a:spcBef>
            <a:spcAft>
              <a:spcPct val="20000"/>
            </a:spcAft>
            <a:buChar char="••"/>
          </a:pPr>
          <a:r>
            <a:rPr lang="el-GR" sz="1500" kern="1200" dirty="0" smtClean="0"/>
            <a:t>1</a:t>
          </a:r>
          <a:r>
            <a:rPr lang="el-GR" sz="1500" kern="1200" baseline="30000" dirty="0" smtClean="0"/>
            <a:t>ο</a:t>
          </a:r>
          <a:r>
            <a:rPr lang="el-GR" sz="1500" kern="1200" dirty="0" smtClean="0"/>
            <a:t> ερευνητικό ερώτημα</a:t>
          </a:r>
          <a:endParaRPr lang="en-US" sz="1500" kern="1200" dirty="0"/>
        </a:p>
        <a:p>
          <a:pPr marL="114300" lvl="1" indent="-114300" algn="l" defTabSz="666750">
            <a:lnSpc>
              <a:spcPct val="90000"/>
            </a:lnSpc>
            <a:spcBef>
              <a:spcPct val="0"/>
            </a:spcBef>
            <a:spcAft>
              <a:spcPct val="20000"/>
            </a:spcAft>
            <a:buChar char="••"/>
          </a:pPr>
          <a:r>
            <a:rPr lang="el-GR" sz="1500" kern="1200" dirty="0" smtClean="0"/>
            <a:t>2</a:t>
          </a:r>
          <a:r>
            <a:rPr lang="el-GR" sz="1500" kern="1200" baseline="30000" dirty="0" smtClean="0"/>
            <a:t>ο</a:t>
          </a:r>
          <a:r>
            <a:rPr lang="el-GR" sz="1500" kern="1200" dirty="0" smtClean="0"/>
            <a:t> ερευνητικό ερώτημα</a:t>
          </a:r>
          <a:endParaRPr lang="en-US" sz="1500" kern="1200" dirty="0"/>
        </a:p>
        <a:p>
          <a:pPr marL="114300" lvl="1" indent="-114300" algn="l" defTabSz="666750">
            <a:lnSpc>
              <a:spcPct val="90000"/>
            </a:lnSpc>
            <a:spcBef>
              <a:spcPct val="0"/>
            </a:spcBef>
            <a:spcAft>
              <a:spcPct val="20000"/>
            </a:spcAft>
            <a:buChar char="••"/>
          </a:pPr>
          <a:r>
            <a:rPr lang="el-GR" sz="1500" kern="1200" dirty="0" smtClean="0"/>
            <a:t>3</a:t>
          </a:r>
          <a:r>
            <a:rPr lang="el-GR" sz="1500" kern="1200" baseline="30000" dirty="0" smtClean="0"/>
            <a:t>ο</a:t>
          </a:r>
          <a:r>
            <a:rPr lang="el-GR" sz="1500" kern="1200" dirty="0" smtClean="0"/>
            <a:t> ερευνητικό ερώτημα</a:t>
          </a:r>
          <a:endParaRPr lang="en-US" sz="1500" kern="1200" dirty="0"/>
        </a:p>
      </dsp:txBody>
      <dsp:txXfrm>
        <a:off x="0" y="1728196"/>
        <a:ext cx="3168351" cy="763312"/>
      </dsp:txXfrm>
    </dsp:sp>
    <dsp:sp modelId="{6ED2D0E4-0DA7-41BA-82FD-958220B6DABE}">
      <dsp:nvSpPr>
        <dsp:cNvPr id="0" name=""/>
        <dsp:cNvSpPr/>
      </dsp:nvSpPr>
      <dsp:spPr>
        <a:xfrm>
          <a:off x="0" y="2491508"/>
          <a:ext cx="3168351" cy="4680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l-GR" sz="1900" kern="1200" dirty="0" smtClean="0"/>
            <a:t>9) Περιορισμοί και προτάσεις</a:t>
          </a:r>
          <a:endParaRPr lang="en-US" sz="1900" kern="1200" dirty="0"/>
        </a:p>
      </dsp:txBody>
      <dsp:txXfrm>
        <a:off x="22846" y="2514354"/>
        <a:ext cx="3122659" cy="422308"/>
      </dsp:txXfrm>
    </dsp:sp>
    <dsp:sp modelId="{5E8C9CE6-9804-4694-97D3-1989D6B66AAE}">
      <dsp:nvSpPr>
        <dsp:cNvPr id="0" name=""/>
        <dsp:cNvSpPr/>
      </dsp:nvSpPr>
      <dsp:spPr>
        <a:xfrm>
          <a:off x="0" y="3031508"/>
          <a:ext cx="3168351" cy="4680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l-GR" sz="1900" kern="1200" dirty="0" smtClean="0"/>
            <a:t>10) Εκπαιδευτικό υλικό</a:t>
          </a:r>
          <a:endParaRPr lang="en-US" sz="1900" kern="1200" dirty="0"/>
        </a:p>
      </dsp:txBody>
      <dsp:txXfrm>
        <a:off x="22846" y="3054354"/>
        <a:ext cx="3122659" cy="4223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E0269-D69F-4275-95DF-989AA6A15268}">
      <dsp:nvSpPr>
        <dsp:cNvPr id="0" name=""/>
        <dsp:cNvSpPr/>
      </dsp:nvSpPr>
      <dsp:spPr>
        <a:xfrm>
          <a:off x="17056" y="72009"/>
          <a:ext cx="5804223" cy="1837629"/>
        </a:xfrm>
        <a:prstGeom prst="rightArrow">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D669D90-26CF-4347-B2DA-97CD4A52CAEC}">
      <dsp:nvSpPr>
        <dsp:cNvPr id="0" name=""/>
        <dsp:cNvSpPr/>
      </dsp:nvSpPr>
      <dsp:spPr>
        <a:xfrm>
          <a:off x="3669457" y="1553735"/>
          <a:ext cx="1306826" cy="28410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Με γνώμονα τον σκοπό και τα ερευνητικά ερωτήματα</a:t>
          </a:r>
          <a:endParaRPr lang="en-US" sz="1500" kern="1200" dirty="0"/>
        </a:p>
      </dsp:txBody>
      <dsp:txXfrm>
        <a:off x="3669457" y="1553735"/>
        <a:ext cx="1306826" cy="2841038"/>
      </dsp:txXfrm>
    </dsp:sp>
    <dsp:sp modelId="{0B0CC29D-B101-40DC-BE4A-1747483BDDF5}">
      <dsp:nvSpPr>
        <dsp:cNvPr id="0" name=""/>
        <dsp:cNvSpPr/>
      </dsp:nvSpPr>
      <dsp:spPr>
        <a:xfrm>
          <a:off x="3741191" y="494475"/>
          <a:ext cx="1117016" cy="984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2720" rIns="0" bIns="172720" numCol="1" spcCol="1270" anchor="ctr" anchorCtr="0">
          <a:noAutofit/>
        </a:bodyPr>
        <a:lstStyle/>
        <a:p>
          <a:pPr lvl="0" algn="l" defTabSz="755650">
            <a:lnSpc>
              <a:spcPct val="90000"/>
            </a:lnSpc>
            <a:spcBef>
              <a:spcPct val="0"/>
            </a:spcBef>
            <a:spcAft>
              <a:spcPct val="35000"/>
            </a:spcAft>
          </a:pPr>
          <a:r>
            <a:rPr lang="el-GR" sz="1700" kern="1200" dirty="0" smtClean="0"/>
            <a:t>3) Επιλογή και σύνδεση ευρημάτων</a:t>
          </a:r>
          <a:endParaRPr lang="en-US" sz="1700" kern="1200" dirty="0"/>
        </a:p>
      </dsp:txBody>
      <dsp:txXfrm>
        <a:off x="3741191" y="494475"/>
        <a:ext cx="1117016" cy="984665"/>
      </dsp:txXfrm>
    </dsp:sp>
    <dsp:sp modelId="{FD6718DB-F1AB-45D1-8D80-CB3FCB17DBDA}">
      <dsp:nvSpPr>
        <dsp:cNvPr id="0" name=""/>
        <dsp:cNvSpPr/>
      </dsp:nvSpPr>
      <dsp:spPr>
        <a:xfrm>
          <a:off x="1914178" y="1559013"/>
          <a:ext cx="1254171" cy="2904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Συνέχεια της αναζήτησης</a:t>
          </a:r>
          <a:endParaRPr lang="en-US" sz="1500" kern="1200" dirty="0"/>
        </a:p>
      </dsp:txBody>
      <dsp:txXfrm>
        <a:off x="1914178" y="1559013"/>
        <a:ext cx="1254171" cy="2904734"/>
      </dsp:txXfrm>
    </dsp:sp>
    <dsp:sp modelId="{54CB78CD-C84F-4152-9814-89ACDED3D1D4}">
      <dsp:nvSpPr>
        <dsp:cNvPr id="0" name=""/>
        <dsp:cNvSpPr/>
      </dsp:nvSpPr>
      <dsp:spPr>
        <a:xfrm>
          <a:off x="1876277" y="521386"/>
          <a:ext cx="1422469" cy="984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2720" rIns="0" bIns="172720" numCol="1" spcCol="1270" anchor="ctr" anchorCtr="0">
          <a:noAutofit/>
        </a:bodyPr>
        <a:lstStyle/>
        <a:p>
          <a:pPr lvl="0" algn="l" defTabSz="755650">
            <a:lnSpc>
              <a:spcPct val="90000"/>
            </a:lnSpc>
            <a:spcBef>
              <a:spcPct val="0"/>
            </a:spcBef>
            <a:spcAft>
              <a:spcPct val="35000"/>
            </a:spcAft>
          </a:pPr>
          <a:r>
            <a:rPr lang="el-GR" sz="1700" kern="1200" dirty="0" smtClean="0"/>
            <a:t>2) Διαμόρφωση ερευνητικών ερωτημάτων</a:t>
          </a:r>
          <a:endParaRPr lang="en-US" sz="1700" kern="1200" dirty="0"/>
        </a:p>
      </dsp:txBody>
      <dsp:txXfrm>
        <a:off x="1876277" y="521386"/>
        <a:ext cx="1422469" cy="984665"/>
      </dsp:txXfrm>
    </dsp:sp>
    <dsp:sp modelId="{EDA4610B-350E-4F0F-BD54-395D9F9771B9}">
      <dsp:nvSpPr>
        <dsp:cNvPr id="0" name=""/>
        <dsp:cNvSpPr/>
      </dsp:nvSpPr>
      <dsp:spPr>
        <a:xfrm>
          <a:off x="165750" y="1578044"/>
          <a:ext cx="1562441" cy="29567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Αναζήτηση επιστημονικών δημοσιεύσεων και συγγραμμάτων από το </a:t>
          </a:r>
          <a:r>
            <a:rPr lang="en-US" sz="1500" kern="1200" dirty="0" smtClean="0"/>
            <a:t>Google</a:t>
          </a:r>
          <a:r>
            <a:rPr lang="el-GR" sz="1500" kern="1200" dirty="0" smtClean="0"/>
            <a:t> και</a:t>
          </a:r>
          <a:r>
            <a:rPr lang="en-US" sz="1500" kern="1200" dirty="0" smtClean="0"/>
            <a:t> </a:t>
          </a:r>
          <a:r>
            <a:rPr lang="el-GR" sz="1500" kern="1200" dirty="0" smtClean="0"/>
            <a:t>το </a:t>
          </a:r>
          <a:r>
            <a:rPr lang="en-US" sz="1500" kern="1200" dirty="0" smtClean="0"/>
            <a:t>Google scholar</a:t>
          </a:r>
          <a:endParaRPr lang="en-US" sz="1500" kern="1200" dirty="0"/>
        </a:p>
        <a:p>
          <a:pPr marL="114300" lvl="1" indent="-114300" algn="l" defTabSz="666750">
            <a:lnSpc>
              <a:spcPct val="90000"/>
            </a:lnSpc>
            <a:spcBef>
              <a:spcPct val="0"/>
            </a:spcBef>
            <a:spcAft>
              <a:spcPct val="15000"/>
            </a:spcAft>
            <a:buChar char="••"/>
          </a:pPr>
          <a:r>
            <a:rPr lang="el-GR" sz="1500" kern="1200" dirty="0" smtClean="0"/>
            <a:t>Αναζήτηση βάσει λέξεων-κλειδιά, κυρίως στην αγγλική γλώσσα</a:t>
          </a:r>
          <a:endParaRPr lang="en-US" sz="1500" kern="1200" dirty="0"/>
        </a:p>
        <a:p>
          <a:pPr marL="114300" lvl="1" indent="-114300" algn="l" defTabSz="666750">
            <a:lnSpc>
              <a:spcPct val="90000"/>
            </a:lnSpc>
            <a:spcBef>
              <a:spcPct val="0"/>
            </a:spcBef>
            <a:spcAft>
              <a:spcPct val="15000"/>
            </a:spcAft>
            <a:buChar char="••"/>
          </a:pPr>
          <a:r>
            <a:rPr lang="el-GR" sz="1500" kern="1200" dirty="0" err="1" smtClean="0"/>
            <a:t>Στοχευμένη</a:t>
          </a:r>
          <a:r>
            <a:rPr lang="el-GR" sz="1500" kern="1200" dirty="0" smtClean="0"/>
            <a:t> αναζήτηση από αναφορά άλλης πηγής</a:t>
          </a:r>
          <a:endParaRPr lang="en-US" sz="1500" kern="1200" dirty="0"/>
        </a:p>
      </dsp:txBody>
      <dsp:txXfrm>
        <a:off x="165750" y="1578044"/>
        <a:ext cx="1562441" cy="2956753"/>
      </dsp:txXfrm>
    </dsp:sp>
    <dsp:sp modelId="{34B38663-B49C-4BAE-9088-1D321913476C}">
      <dsp:nvSpPr>
        <dsp:cNvPr id="0" name=""/>
        <dsp:cNvSpPr/>
      </dsp:nvSpPr>
      <dsp:spPr>
        <a:xfrm>
          <a:off x="144017" y="494475"/>
          <a:ext cx="1476936" cy="984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2720" rIns="0" bIns="172720" numCol="1" spcCol="1270" anchor="ctr" anchorCtr="0">
          <a:noAutofit/>
        </a:bodyPr>
        <a:lstStyle/>
        <a:p>
          <a:pPr lvl="0" algn="l" defTabSz="755650">
            <a:lnSpc>
              <a:spcPct val="90000"/>
            </a:lnSpc>
            <a:spcBef>
              <a:spcPct val="0"/>
            </a:spcBef>
            <a:spcAft>
              <a:spcPct val="35000"/>
            </a:spcAft>
          </a:pPr>
          <a:r>
            <a:rPr lang="el-GR" sz="1700" kern="1200" dirty="0" smtClean="0"/>
            <a:t>1) Αρχή έρευνας βάσει σκοπού</a:t>
          </a:r>
          <a:endParaRPr lang="en-US" sz="1700" kern="1200" dirty="0"/>
        </a:p>
      </dsp:txBody>
      <dsp:txXfrm>
        <a:off x="144017" y="494475"/>
        <a:ext cx="1476936" cy="9846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AD4DB-C9B8-4059-9471-6E032965E983}">
      <dsp:nvSpPr>
        <dsp:cNvPr id="0" name=""/>
        <dsp:cNvSpPr/>
      </dsp:nvSpPr>
      <dsp:spPr>
        <a:xfrm>
          <a:off x="0" y="75728"/>
          <a:ext cx="2768906" cy="5616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l-GR" sz="1300" kern="1200" dirty="0" smtClean="0"/>
            <a:t>Διερευνήθηκαν πηγές για:</a:t>
          </a:r>
          <a:endParaRPr lang="en-US" sz="1300" kern="1200" dirty="0"/>
        </a:p>
      </dsp:txBody>
      <dsp:txXfrm>
        <a:off x="0" y="75728"/>
        <a:ext cx="2768906" cy="374400"/>
      </dsp:txXfrm>
    </dsp:sp>
    <dsp:sp modelId="{73A8B1E7-5C64-4B00-BE9E-D212F4B9D8B6}">
      <dsp:nvSpPr>
        <dsp:cNvPr id="0" name=""/>
        <dsp:cNvSpPr/>
      </dsp:nvSpPr>
      <dsp:spPr>
        <a:xfrm>
          <a:off x="567125" y="450056"/>
          <a:ext cx="2768906" cy="1778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l-GR" sz="1300" kern="1200" dirty="0" smtClean="0"/>
            <a:t>την εξ Αποστάσεως Εκπαίδευση</a:t>
          </a:r>
          <a:endParaRPr lang="en-US" sz="1300" kern="1200" dirty="0"/>
        </a:p>
        <a:p>
          <a:pPr marL="114300" lvl="1" indent="-114300" algn="l" defTabSz="577850">
            <a:lnSpc>
              <a:spcPct val="90000"/>
            </a:lnSpc>
            <a:spcBef>
              <a:spcPct val="0"/>
            </a:spcBef>
            <a:spcAft>
              <a:spcPct val="15000"/>
            </a:spcAft>
            <a:buChar char="••"/>
          </a:pPr>
          <a:r>
            <a:rPr lang="el-GR" sz="1300" kern="1200" dirty="0" smtClean="0"/>
            <a:t>τον Παιδαγωγικό Σχεδιασμό</a:t>
          </a:r>
          <a:endParaRPr lang="en-US" sz="1300" kern="1200" dirty="0"/>
        </a:p>
        <a:p>
          <a:pPr marL="114300" lvl="1" indent="-114300" algn="l" defTabSz="577850">
            <a:lnSpc>
              <a:spcPct val="90000"/>
            </a:lnSpc>
            <a:spcBef>
              <a:spcPct val="0"/>
            </a:spcBef>
            <a:spcAft>
              <a:spcPct val="15000"/>
            </a:spcAft>
            <a:buChar char="••"/>
          </a:pPr>
          <a:r>
            <a:rPr lang="el-GR" sz="1300" kern="1200" dirty="0" smtClean="0"/>
            <a:t>την </a:t>
          </a:r>
          <a:r>
            <a:rPr lang="el-GR" sz="1300" kern="1200" dirty="0" err="1" smtClean="0"/>
            <a:t>Αφηγηματολογία</a:t>
          </a:r>
          <a:endParaRPr lang="en-US" sz="1300" kern="1200" dirty="0"/>
        </a:p>
        <a:p>
          <a:pPr marL="114300" lvl="1" indent="-114300" algn="l" defTabSz="577850">
            <a:lnSpc>
              <a:spcPct val="90000"/>
            </a:lnSpc>
            <a:spcBef>
              <a:spcPct val="0"/>
            </a:spcBef>
            <a:spcAft>
              <a:spcPct val="15000"/>
            </a:spcAft>
            <a:buChar char="••"/>
          </a:pPr>
          <a:r>
            <a:rPr lang="el-GR" sz="1300" kern="1200" dirty="0" smtClean="0"/>
            <a:t>την Ψυχολογία</a:t>
          </a:r>
          <a:endParaRPr lang="en-US" sz="1300" kern="1200" dirty="0"/>
        </a:p>
        <a:p>
          <a:pPr marL="114300" lvl="1" indent="-114300" algn="l" defTabSz="577850">
            <a:lnSpc>
              <a:spcPct val="90000"/>
            </a:lnSpc>
            <a:spcBef>
              <a:spcPct val="0"/>
            </a:spcBef>
            <a:spcAft>
              <a:spcPct val="15000"/>
            </a:spcAft>
            <a:buChar char="••"/>
          </a:pPr>
          <a:r>
            <a:rPr lang="el-GR" sz="1300" kern="1200" dirty="0" smtClean="0"/>
            <a:t>την Ψηφιακή Αφήγηση</a:t>
          </a:r>
          <a:endParaRPr lang="en-US" sz="1300" kern="1200" dirty="0"/>
        </a:p>
        <a:p>
          <a:pPr marL="114300" lvl="1" indent="-114300" algn="l" defTabSz="577850">
            <a:lnSpc>
              <a:spcPct val="90000"/>
            </a:lnSpc>
            <a:spcBef>
              <a:spcPct val="0"/>
            </a:spcBef>
            <a:spcAft>
              <a:spcPct val="15000"/>
            </a:spcAft>
            <a:buChar char="••"/>
          </a:pPr>
          <a:r>
            <a:rPr lang="el-GR" sz="1300" kern="1200" dirty="0" smtClean="0"/>
            <a:t>τη </a:t>
          </a:r>
          <a:r>
            <a:rPr lang="el-GR" sz="1300" kern="1200" dirty="0" err="1" smtClean="0"/>
            <a:t>Λουδολογία</a:t>
          </a:r>
          <a:endParaRPr lang="en-US" sz="1300" kern="1200" dirty="0"/>
        </a:p>
        <a:p>
          <a:pPr marL="114300" lvl="1" indent="-114300" algn="l" defTabSz="577850">
            <a:lnSpc>
              <a:spcPct val="90000"/>
            </a:lnSpc>
            <a:spcBef>
              <a:spcPct val="0"/>
            </a:spcBef>
            <a:spcAft>
              <a:spcPct val="15000"/>
            </a:spcAft>
            <a:buChar char="••"/>
          </a:pPr>
          <a:r>
            <a:rPr lang="el-GR" sz="1300" kern="1200" dirty="0" smtClean="0"/>
            <a:t>τα βιντεοπαιχνίδια</a:t>
          </a:r>
          <a:endParaRPr lang="en-US" sz="1300" kern="1200" dirty="0"/>
        </a:p>
      </dsp:txBody>
      <dsp:txXfrm>
        <a:off x="619213" y="502144"/>
        <a:ext cx="2664730" cy="167422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E0269-D69F-4275-95DF-989AA6A15268}">
      <dsp:nvSpPr>
        <dsp:cNvPr id="0" name=""/>
        <dsp:cNvSpPr/>
      </dsp:nvSpPr>
      <dsp:spPr>
        <a:xfrm>
          <a:off x="12369" y="204225"/>
          <a:ext cx="6091525" cy="2116988"/>
        </a:xfrm>
        <a:prstGeom prst="rightArrow">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D669D90-26CF-4347-B2DA-97CD4A52CAEC}">
      <dsp:nvSpPr>
        <dsp:cNvPr id="0" name=""/>
        <dsp:cNvSpPr/>
      </dsp:nvSpPr>
      <dsp:spPr>
        <a:xfrm>
          <a:off x="3672405" y="1867106"/>
          <a:ext cx="1314164" cy="15892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Με </a:t>
          </a:r>
          <a:r>
            <a:rPr lang="el-GR" sz="1500" kern="1200" dirty="0" smtClean="0"/>
            <a:t>γνώμονα τον σκοπό και τα ερευνητικά ερωτήματα</a:t>
          </a:r>
          <a:endParaRPr lang="en-US" sz="1500" kern="1200" dirty="0"/>
        </a:p>
      </dsp:txBody>
      <dsp:txXfrm>
        <a:off x="3672405" y="1867106"/>
        <a:ext cx="1314164" cy="1589278"/>
      </dsp:txXfrm>
    </dsp:sp>
    <dsp:sp modelId="{0B0CC29D-B101-40DC-BE4A-1747483BDDF5}">
      <dsp:nvSpPr>
        <dsp:cNvPr id="0" name=""/>
        <dsp:cNvSpPr/>
      </dsp:nvSpPr>
      <dsp:spPr>
        <a:xfrm>
          <a:off x="3772478" y="687199"/>
          <a:ext cx="1249821" cy="1185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2720" rIns="0" bIns="172720" numCol="1" spcCol="1270" anchor="ctr" anchorCtr="0">
          <a:noAutofit/>
        </a:bodyPr>
        <a:lstStyle/>
        <a:p>
          <a:pPr lvl="0" algn="l" defTabSz="755650">
            <a:lnSpc>
              <a:spcPct val="90000"/>
            </a:lnSpc>
            <a:spcBef>
              <a:spcPct val="0"/>
            </a:spcBef>
            <a:spcAft>
              <a:spcPct val="35000"/>
            </a:spcAft>
          </a:pPr>
          <a:r>
            <a:rPr lang="el-GR" sz="1700" kern="1200" dirty="0" smtClean="0"/>
            <a:t>3) Επιλογή και σύνδεση ευρημάτων</a:t>
          </a:r>
          <a:endParaRPr lang="en-US" sz="1700" kern="1200" dirty="0"/>
        </a:p>
      </dsp:txBody>
      <dsp:txXfrm>
        <a:off x="3772478" y="687199"/>
        <a:ext cx="1249821" cy="1185011"/>
      </dsp:txXfrm>
    </dsp:sp>
    <dsp:sp modelId="{FD6718DB-F1AB-45D1-8D80-CB3FCB17DBDA}">
      <dsp:nvSpPr>
        <dsp:cNvPr id="0" name=""/>
        <dsp:cNvSpPr/>
      </dsp:nvSpPr>
      <dsp:spPr>
        <a:xfrm>
          <a:off x="1919126" y="1872208"/>
          <a:ext cx="1403282" cy="16249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Συνέχεια της αναζήτησης</a:t>
          </a:r>
          <a:endParaRPr lang="en-US" sz="1500" kern="1200" dirty="0"/>
        </a:p>
      </dsp:txBody>
      <dsp:txXfrm>
        <a:off x="1919126" y="1872208"/>
        <a:ext cx="1403282" cy="1624910"/>
      </dsp:txXfrm>
    </dsp:sp>
    <dsp:sp modelId="{54CB78CD-C84F-4152-9814-89ACDED3D1D4}">
      <dsp:nvSpPr>
        <dsp:cNvPr id="0" name=""/>
        <dsp:cNvSpPr/>
      </dsp:nvSpPr>
      <dsp:spPr>
        <a:xfrm>
          <a:off x="1936798" y="687199"/>
          <a:ext cx="1591590" cy="1185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2720" rIns="0" bIns="172720" numCol="1" spcCol="1270" anchor="ctr" anchorCtr="0">
          <a:noAutofit/>
        </a:bodyPr>
        <a:lstStyle/>
        <a:p>
          <a:pPr lvl="0" algn="l" defTabSz="755650">
            <a:lnSpc>
              <a:spcPct val="90000"/>
            </a:lnSpc>
            <a:spcBef>
              <a:spcPct val="0"/>
            </a:spcBef>
            <a:spcAft>
              <a:spcPct val="35000"/>
            </a:spcAft>
          </a:pPr>
          <a:r>
            <a:rPr lang="el-GR" sz="1700" kern="1200" dirty="0" smtClean="0"/>
            <a:t>2) Διαμόρφωση ερευνητικών ερωτημάτων</a:t>
          </a:r>
          <a:endParaRPr lang="en-US" sz="1700" kern="1200" dirty="0"/>
        </a:p>
      </dsp:txBody>
      <dsp:txXfrm>
        <a:off x="1936798" y="687199"/>
        <a:ext cx="1591590" cy="1185011"/>
      </dsp:txXfrm>
    </dsp:sp>
    <dsp:sp modelId="{EDA4610B-350E-4F0F-BD54-395D9F9771B9}">
      <dsp:nvSpPr>
        <dsp:cNvPr id="0" name=""/>
        <dsp:cNvSpPr/>
      </dsp:nvSpPr>
      <dsp:spPr>
        <a:xfrm>
          <a:off x="69652" y="1872208"/>
          <a:ext cx="1748203" cy="1654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Αναζήτηση </a:t>
          </a:r>
          <a:r>
            <a:rPr lang="el-GR" sz="1500" kern="1200" dirty="0" smtClean="0"/>
            <a:t>στο </a:t>
          </a:r>
          <a:r>
            <a:rPr lang="en-US" sz="1500" kern="1200" dirty="0" smtClean="0"/>
            <a:t>Google</a:t>
          </a:r>
          <a:r>
            <a:rPr lang="el-GR" sz="1500" kern="1200" dirty="0" smtClean="0"/>
            <a:t> και</a:t>
          </a:r>
          <a:r>
            <a:rPr lang="en-US" sz="1500" kern="1200" dirty="0" smtClean="0"/>
            <a:t> </a:t>
          </a:r>
          <a:r>
            <a:rPr lang="el-GR" sz="1500" kern="1200" dirty="0" smtClean="0"/>
            <a:t>το </a:t>
          </a:r>
          <a:r>
            <a:rPr lang="en-US" sz="1500" kern="1200" dirty="0" smtClean="0"/>
            <a:t>Google </a:t>
          </a:r>
          <a:r>
            <a:rPr lang="en-US" sz="1500" kern="1200" dirty="0" smtClean="0"/>
            <a:t>scholar</a:t>
          </a:r>
          <a:r>
            <a:rPr lang="el-GR" sz="1500" kern="1200" dirty="0" smtClean="0"/>
            <a:t> με λέξεις-κλειδιά</a:t>
          </a:r>
          <a:endParaRPr lang="en-US" sz="1500" kern="1200" dirty="0"/>
        </a:p>
        <a:p>
          <a:pPr marL="114300" lvl="1" indent="-114300" algn="l" defTabSz="666750">
            <a:lnSpc>
              <a:spcPct val="90000"/>
            </a:lnSpc>
            <a:spcBef>
              <a:spcPct val="0"/>
            </a:spcBef>
            <a:spcAft>
              <a:spcPct val="15000"/>
            </a:spcAft>
            <a:buChar char="••"/>
          </a:pPr>
          <a:r>
            <a:rPr lang="el-GR" sz="1500" kern="1200" dirty="0" err="1" smtClean="0"/>
            <a:t>Στοχευμένη</a:t>
          </a:r>
          <a:r>
            <a:rPr lang="el-GR" sz="1500" kern="1200" dirty="0" smtClean="0"/>
            <a:t> αναζήτηση από αναφορά άλλης πηγής</a:t>
          </a:r>
          <a:endParaRPr lang="en-US" sz="1500" kern="1200" dirty="0"/>
        </a:p>
      </dsp:txBody>
      <dsp:txXfrm>
        <a:off x="69652" y="1872208"/>
        <a:ext cx="1748203" cy="1654009"/>
      </dsp:txXfrm>
    </dsp:sp>
    <dsp:sp modelId="{34B38663-B49C-4BAE-9088-1D321913476C}">
      <dsp:nvSpPr>
        <dsp:cNvPr id="0" name=""/>
        <dsp:cNvSpPr/>
      </dsp:nvSpPr>
      <dsp:spPr>
        <a:xfrm>
          <a:off x="75656" y="648070"/>
          <a:ext cx="1652532" cy="1185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2720" rIns="0" bIns="172720" numCol="1" spcCol="1270" anchor="ctr" anchorCtr="0">
          <a:noAutofit/>
        </a:bodyPr>
        <a:lstStyle/>
        <a:p>
          <a:pPr lvl="0" algn="l" defTabSz="755650">
            <a:lnSpc>
              <a:spcPct val="90000"/>
            </a:lnSpc>
            <a:spcBef>
              <a:spcPct val="0"/>
            </a:spcBef>
            <a:spcAft>
              <a:spcPct val="35000"/>
            </a:spcAft>
          </a:pPr>
          <a:r>
            <a:rPr lang="el-GR" sz="1700" kern="1200" dirty="0" smtClean="0"/>
            <a:t>1) Αρχή έρευνας βάσει σκοπού</a:t>
          </a:r>
          <a:endParaRPr lang="en-US" sz="1700" kern="1200" dirty="0"/>
        </a:p>
      </dsp:txBody>
      <dsp:txXfrm>
        <a:off x="75656" y="648070"/>
        <a:ext cx="1652532" cy="118501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A45F03-6034-424D-B1E0-7E6119081554}">
      <dsp:nvSpPr>
        <dsp:cNvPr id="0" name=""/>
        <dsp:cNvSpPr/>
      </dsp:nvSpPr>
      <dsp:spPr>
        <a:xfrm>
          <a:off x="1054" y="93235"/>
          <a:ext cx="1517789" cy="67262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l-GR" sz="1500" b="1" kern="1200" smtClean="0"/>
            <a:t>Εξ Αποστάσεως</a:t>
          </a:r>
          <a:r>
            <a:rPr lang="en-US" sz="1500" b="1" kern="1200" smtClean="0"/>
            <a:t> </a:t>
          </a:r>
          <a:endParaRPr lang="el-GR" sz="1500" b="1" kern="1200" smtClean="0"/>
        </a:p>
        <a:p>
          <a:pPr lvl="0" algn="ctr" defTabSz="666750">
            <a:lnSpc>
              <a:spcPct val="90000"/>
            </a:lnSpc>
            <a:spcBef>
              <a:spcPct val="0"/>
            </a:spcBef>
            <a:spcAft>
              <a:spcPct val="35000"/>
            </a:spcAft>
          </a:pPr>
          <a:r>
            <a:rPr lang="el-GR" sz="1500" b="1" kern="1200" smtClean="0"/>
            <a:t>Εκπαίδευση</a:t>
          </a:r>
          <a:endParaRPr lang="en-US" sz="1500" b="1" kern="1200" dirty="0"/>
        </a:p>
      </dsp:txBody>
      <dsp:txXfrm>
        <a:off x="1054" y="93235"/>
        <a:ext cx="1517789" cy="672620"/>
      </dsp:txXfrm>
    </dsp:sp>
    <dsp:sp modelId="{7F07F054-18D9-4829-B55A-30A90A1B87F1}">
      <dsp:nvSpPr>
        <dsp:cNvPr id="0" name=""/>
        <dsp:cNvSpPr/>
      </dsp:nvSpPr>
      <dsp:spPr>
        <a:xfrm>
          <a:off x="1054" y="852353"/>
          <a:ext cx="1517789" cy="353339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Απόσταση</a:t>
          </a:r>
          <a:r>
            <a:rPr lang="en-GB" sz="1500" kern="1200" dirty="0" smtClean="0"/>
            <a:t> </a:t>
          </a:r>
          <a:endParaRPr lang="en-US" sz="1500" kern="1200" dirty="0"/>
        </a:p>
        <a:p>
          <a:pPr marL="114300" lvl="1" indent="-114300" algn="l" defTabSz="666750">
            <a:lnSpc>
              <a:spcPct val="90000"/>
            </a:lnSpc>
            <a:spcBef>
              <a:spcPct val="0"/>
            </a:spcBef>
            <a:spcAft>
              <a:spcPct val="15000"/>
            </a:spcAft>
            <a:buChar char="••"/>
          </a:pPr>
          <a:r>
            <a:rPr lang="el-GR" sz="1500" kern="1200" dirty="0" smtClean="0"/>
            <a:t>Επικοινωνία</a:t>
          </a:r>
          <a:endParaRPr lang="en-US" sz="1500" kern="1200" dirty="0"/>
        </a:p>
        <a:p>
          <a:pPr marL="114300" lvl="1" indent="-114300" algn="l" defTabSz="666750">
            <a:lnSpc>
              <a:spcPct val="90000"/>
            </a:lnSpc>
            <a:spcBef>
              <a:spcPct val="0"/>
            </a:spcBef>
            <a:spcAft>
              <a:spcPct val="15000"/>
            </a:spcAft>
            <a:buChar char="••"/>
          </a:pPr>
          <a:r>
            <a:rPr lang="el-GR" sz="1500" kern="1200" dirty="0" smtClean="0"/>
            <a:t>Τεχνολογία</a:t>
          </a:r>
          <a:endParaRPr lang="en-US" sz="1500" kern="1200" dirty="0"/>
        </a:p>
        <a:p>
          <a:pPr marL="114300" lvl="1" indent="-114300" algn="l" defTabSz="666750">
            <a:lnSpc>
              <a:spcPct val="90000"/>
            </a:lnSpc>
            <a:spcBef>
              <a:spcPct val="0"/>
            </a:spcBef>
            <a:spcAft>
              <a:spcPct val="15000"/>
            </a:spcAft>
            <a:buChar char="••"/>
          </a:pPr>
          <a:r>
            <a:rPr lang="el-GR" sz="1500" kern="1200" dirty="0" smtClean="0"/>
            <a:t>Συνδυαστικά περιβάλλοντα μάθησης</a:t>
          </a:r>
          <a:endParaRPr lang="en-US" sz="1500" kern="1200" dirty="0"/>
        </a:p>
        <a:p>
          <a:pPr marL="114300" lvl="1" indent="-114300" algn="l" defTabSz="666750">
            <a:lnSpc>
              <a:spcPct val="90000"/>
            </a:lnSpc>
            <a:spcBef>
              <a:spcPct val="0"/>
            </a:spcBef>
            <a:spcAft>
              <a:spcPct val="15000"/>
            </a:spcAft>
            <a:buChar char="••"/>
          </a:pPr>
          <a:r>
            <a:rPr lang="el-GR" sz="1500" kern="1200" dirty="0" smtClean="0"/>
            <a:t>Ευελιξία</a:t>
          </a:r>
          <a:endParaRPr lang="en-US" sz="1500" kern="1200" dirty="0"/>
        </a:p>
      </dsp:txBody>
      <dsp:txXfrm>
        <a:off x="1054" y="852353"/>
        <a:ext cx="1517789" cy="3533396"/>
      </dsp:txXfrm>
    </dsp:sp>
    <dsp:sp modelId="{75236FED-A854-4762-86DF-A33E1AFE7F84}">
      <dsp:nvSpPr>
        <dsp:cNvPr id="0" name=""/>
        <dsp:cNvSpPr/>
      </dsp:nvSpPr>
      <dsp:spPr>
        <a:xfrm>
          <a:off x="1925162" y="93235"/>
          <a:ext cx="3111581" cy="67262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l-GR" sz="1500" b="1" kern="1200" smtClean="0"/>
            <a:t>Αφήγηση</a:t>
          </a:r>
          <a:endParaRPr lang="en-US" sz="1500" b="1" kern="1200" dirty="0"/>
        </a:p>
      </dsp:txBody>
      <dsp:txXfrm>
        <a:off x="1925162" y="93235"/>
        <a:ext cx="3111581" cy="672620"/>
      </dsp:txXfrm>
    </dsp:sp>
    <dsp:sp modelId="{29145F48-685C-4A49-A5AD-FEBEE4382E03}">
      <dsp:nvSpPr>
        <dsp:cNvPr id="0" name=""/>
        <dsp:cNvSpPr/>
      </dsp:nvSpPr>
      <dsp:spPr>
        <a:xfrm>
          <a:off x="1943423" y="817902"/>
          <a:ext cx="3078362" cy="353339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Τρόπος επικοινωνίας</a:t>
          </a:r>
          <a:endParaRPr lang="en-US" sz="1500" kern="1200" dirty="0"/>
        </a:p>
        <a:p>
          <a:pPr marL="114300" lvl="1" indent="-114300" algn="l" defTabSz="666750">
            <a:lnSpc>
              <a:spcPct val="90000"/>
            </a:lnSpc>
            <a:spcBef>
              <a:spcPct val="0"/>
            </a:spcBef>
            <a:spcAft>
              <a:spcPct val="15000"/>
            </a:spcAft>
            <a:buChar char="••"/>
          </a:pPr>
          <a:r>
            <a:rPr lang="el-GR" sz="1500" kern="1200" dirty="0" smtClean="0"/>
            <a:t>Αφηγηματική δόμηση μνήμης</a:t>
          </a:r>
          <a:endParaRPr lang="en-US" sz="1500" kern="1200" dirty="0"/>
        </a:p>
        <a:p>
          <a:pPr marL="114300" lvl="1" indent="-114300" algn="l" defTabSz="666750">
            <a:lnSpc>
              <a:spcPct val="90000"/>
            </a:lnSpc>
            <a:spcBef>
              <a:spcPct val="0"/>
            </a:spcBef>
            <a:spcAft>
              <a:spcPct val="15000"/>
            </a:spcAft>
            <a:buChar char="••"/>
          </a:pPr>
          <a:r>
            <a:rPr lang="el-GR" sz="1500" kern="1200" dirty="0" smtClean="0"/>
            <a:t>Αιτιοκρατική δομή</a:t>
          </a:r>
          <a:endParaRPr lang="en-US" sz="1500" kern="1200" dirty="0"/>
        </a:p>
        <a:p>
          <a:pPr marL="114300" lvl="1" indent="-114300" algn="l" defTabSz="666750">
            <a:lnSpc>
              <a:spcPct val="90000"/>
            </a:lnSpc>
            <a:spcBef>
              <a:spcPct val="0"/>
            </a:spcBef>
            <a:spcAft>
              <a:spcPct val="15000"/>
            </a:spcAft>
            <a:buChar char="••"/>
          </a:pPr>
          <a:r>
            <a:rPr lang="el-GR" sz="1500" kern="1200" dirty="0" smtClean="0"/>
            <a:t>Εύκολη κατανόηση και απομνημόνευση</a:t>
          </a:r>
          <a:endParaRPr lang="en-US" sz="1500" kern="1200" dirty="0"/>
        </a:p>
        <a:p>
          <a:pPr marL="114300" lvl="1" indent="-114300" algn="l" defTabSz="666750">
            <a:lnSpc>
              <a:spcPct val="90000"/>
            </a:lnSpc>
            <a:spcBef>
              <a:spcPct val="0"/>
            </a:spcBef>
            <a:spcAft>
              <a:spcPct val="15000"/>
            </a:spcAft>
            <a:buChar char="••"/>
          </a:pPr>
          <a:r>
            <a:rPr lang="el-GR" sz="1500" kern="1200" dirty="0" smtClean="0"/>
            <a:t>Συναίσθημα λόγω εμπλοκή με ήρωες </a:t>
          </a:r>
          <a:endParaRPr lang="en-US" sz="1500" kern="1200" dirty="0"/>
        </a:p>
        <a:p>
          <a:pPr marL="114300" lvl="1" indent="-114300" algn="l" defTabSz="666750">
            <a:lnSpc>
              <a:spcPct val="90000"/>
            </a:lnSpc>
            <a:spcBef>
              <a:spcPct val="0"/>
            </a:spcBef>
            <a:spcAft>
              <a:spcPct val="15000"/>
            </a:spcAft>
            <a:buChar char="••"/>
          </a:pPr>
          <a:r>
            <a:rPr lang="el-GR" sz="1500" kern="1200" dirty="0" smtClean="0"/>
            <a:t>Μεταφορά</a:t>
          </a:r>
          <a:endParaRPr lang="en-US" sz="1500" kern="1200" dirty="0"/>
        </a:p>
        <a:p>
          <a:pPr marL="114300" lvl="1" indent="-114300" algn="l" defTabSz="666750">
            <a:lnSpc>
              <a:spcPct val="90000"/>
            </a:lnSpc>
            <a:spcBef>
              <a:spcPct val="0"/>
            </a:spcBef>
            <a:spcAft>
              <a:spcPct val="15000"/>
            </a:spcAft>
            <a:buChar char="••"/>
          </a:pPr>
          <a:r>
            <a:rPr lang="el-GR" sz="1500" kern="1200" dirty="0" smtClean="0"/>
            <a:t>Δύναμη πειθούς</a:t>
          </a:r>
          <a:endParaRPr lang="en-US" sz="1500" kern="1200" dirty="0"/>
        </a:p>
        <a:p>
          <a:pPr marL="114300" lvl="1" indent="-114300" algn="l" defTabSz="666750">
            <a:lnSpc>
              <a:spcPct val="90000"/>
            </a:lnSpc>
            <a:spcBef>
              <a:spcPct val="0"/>
            </a:spcBef>
            <a:spcAft>
              <a:spcPct val="15000"/>
            </a:spcAft>
            <a:buChar char="••"/>
          </a:pPr>
          <a:r>
            <a:rPr lang="el-GR" sz="1500" kern="1200" dirty="0" smtClean="0"/>
            <a:t>Ηθικοί προβληματισμοί</a:t>
          </a:r>
          <a:endParaRPr lang="en-US" sz="1500" kern="1200" dirty="0"/>
        </a:p>
        <a:p>
          <a:pPr marL="114300" lvl="1" indent="-114300" algn="l" defTabSz="666750">
            <a:lnSpc>
              <a:spcPct val="90000"/>
            </a:lnSpc>
            <a:spcBef>
              <a:spcPct val="0"/>
            </a:spcBef>
            <a:spcAft>
              <a:spcPct val="15000"/>
            </a:spcAft>
            <a:buChar char="••"/>
          </a:pPr>
          <a:r>
            <a:rPr lang="el-GR" sz="1500" kern="1200" dirty="0" smtClean="0"/>
            <a:t>Αξιοποίηση μέσω εμπλοκής, ανάλυσης και </a:t>
          </a:r>
          <a:r>
            <a:rPr lang="el-GR" sz="1500" kern="1200" dirty="0" err="1" smtClean="0"/>
            <a:t>αναστοχασμού</a:t>
          </a:r>
          <a:endParaRPr lang="en-US" sz="1500" kern="1200" dirty="0"/>
        </a:p>
      </dsp:txBody>
      <dsp:txXfrm>
        <a:off x="1943423" y="817902"/>
        <a:ext cx="3078362" cy="3533396"/>
      </dsp:txXfrm>
    </dsp:sp>
    <dsp:sp modelId="{D028A0F4-BBD2-45B4-8D6F-6458CEF800CB}">
      <dsp:nvSpPr>
        <dsp:cNvPr id="0" name=""/>
        <dsp:cNvSpPr/>
      </dsp:nvSpPr>
      <dsp:spPr>
        <a:xfrm>
          <a:off x="5430381" y="93235"/>
          <a:ext cx="2846566" cy="67262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l-GR" sz="1500" b="1" kern="1200" smtClean="0"/>
            <a:t>Ψηφιακή Αφήγηση Ι</a:t>
          </a:r>
          <a:endParaRPr lang="en-US" sz="1500" b="1" kern="1200" dirty="0"/>
        </a:p>
      </dsp:txBody>
      <dsp:txXfrm>
        <a:off x="5430381" y="93235"/>
        <a:ext cx="2846566" cy="672620"/>
      </dsp:txXfrm>
    </dsp:sp>
    <dsp:sp modelId="{E4C475AB-5204-4671-8018-36A93DCCC279}">
      <dsp:nvSpPr>
        <dsp:cNvPr id="0" name=""/>
        <dsp:cNvSpPr/>
      </dsp:nvSpPr>
      <dsp:spPr>
        <a:xfrm>
          <a:off x="5427463" y="817902"/>
          <a:ext cx="2852401" cy="353339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Μεθοδική ΨΑ</a:t>
          </a:r>
          <a:endParaRPr lang="en-US" sz="1500" kern="1200" dirty="0"/>
        </a:p>
        <a:p>
          <a:pPr marL="114300" lvl="1" indent="-114300" algn="l" defTabSz="666750">
            <a:lnSpc>
              <a:spcPct val="90000"/>
            </a:lnSpc>
            <a:spcBef>
              <a:spcPct val="0"/>
            </a:spcBef>
            <a:spcAft>
              <a:spcPct val="15000"/>
            </a:spcAft>
            <a:buChar char="••"/>
          </a:pPr>
          <a:r>
            <a:rPr lang="el-GR" sz="1500" kern="1200" dirty="0" smtClean="0"/>
            <a:t>Μεθοδολογία</a:t>
          </a:r>
          <a:endParaRPr lang="en-US" sz="1500" kern="1200" dirty="0"/>
        </a:p>
        <a:p>
          <a:pPr marL="114300" lvl="1" indent="-114300" algn="l" defTabSz="666750">
            <a:lnSpc>
              <a:spcPct val="90000"/>
            </a:lnSpc>
            <a:spcBef>
              <a:spcPct val="0"/>
            </a:spcBef>
            <a:spcAft>
              <a:spcPct val="15000"/>
            </a:spcAft>
            <a:buChar char="••"/>
          </a:pPr>
          <a:r>
            <a:rPr lang="el-GR" sz="1500" kern="1200" dirty="0" smtClean="0"/>
            <a:t>Διερεύνηση</a:t>
          </a:r>
          <a:endParaRPr lang="en-US" sz="1500" kern="1200" dirty="0"/>
        </a:p>
        <a:p>
          <a:pPr marL="114300" lvl="1" indent="-114300" algn="l" defTabSz="666750">
            <a:lnSpc>
              <a:spcPct val="90000"/>
            </a:lnSpc>
            <a:spcBef>
              <a:spcPct val="0"/>
            </a:spcBef>
            <a:spcAft>
              <a:spcPct val="15000"/>
            </a:spcAft>
            <a:buChar char="••"/>
          </a:pPr>
          <a:r>
            <a:rPr lang="el-GR" sz="1500" kern="1200" dirty="0" smtClean="0"/>
            <a:t>Έκφραση με ψηφιακά μέσα</a:t>
          </a:r>
          <a:endParaRPr lang="en-US" sz="1500" kern="1200" dirty="0"/>
        </a:p>
        <a:p>
          <a:pPr marL="114300" lvl="1" indent="-114300" algn="l" defTabSz="666750">
            <a:lnSpc>
              <a:spcPct val="90000"/>
            </a:lnSpc>
            <a:spcBef>
              <a:spcPct val="0"/>
            </a:spcBef>
            <a:spcAft>
              <a:spcPct val="15000"/>
            </a:spcAft>
            <a:buChar char="••"/>
          </a:pPr>
          <a:r>
            <a:rPr lang="el-GR" sz="1500" kern="1200" dirty="0" smtClean="0"/>
            <a:t>Πολλά εκπαιδευτικά παραδείγματα</a:t>
          </a:r>
          <a:endParaRPr lang="en-US" sz="1500" kern="1200" dirty="0"/>
        </a:p>
        <a:p>
          <a:pPr marL="114300" lvl="1" indent="-114300" algn="l" defTabSz="666750">
            <a:lnSpc>
              <a:spcPct val="90000"/>
            </a:lnSpc>
            <a:spcBef>
              <a:spcPct val="0"/>
            </a:spcBef>
            <a:spcAft>
              <a:spcPct val="15000"/>
            </a:spcAft>
            <a:buChar char="••"/>
          </a:pPr>
          <a:r>
            <a:rPr lang="el-GR" sz="1500" kern="1200" dirty="0" smtClean="0"/>
            <a:t>Πολλαπλά εκπαιδευτικά οφέλη</a:t>
          </a:r>
          <a:endParaRPr lang="en-US" sz="1500" kern="1200" dirty="0"/>
        </a:p>
      </dsp:txBody>
      <dsp:txXfrm>
        <a:off x="5427463" y="817902"/>
        <a:ext cx="2852401" cy="353339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236FED-A854-4762-86DF-A33E1AFE7F84}">
      <dsp:nvSpPr>
        <dsp:cNvPr id="0" name=""/>
        <dsp:cNvSpPr/>
      </dsp:nvSpPr>
      <dsp:spPr>
        <a:xfrm>
          <a:off x="20220" y="19650"/>
          <a:ext cx="3779363" cy="544703"/>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l-GR" sz="1400" b="1" kern="1200" smtClean="0"/>
            <a:t>Ψηφιακή Αφήγηση ΙΙ</a:t>
          </a:r>
          <a:endParaRPr lang="en-US" sz="1400" b="1" kern="1200" dirty="0"/>
        </a:p>
      </dsp:txBody>
      <dsp:txXfrm>
        <a:off x="20220" y="19650"/>
        <a:ext cx="3779363" cy="544703"/>
      </dsp:txXfrm>
    </dsp:sp>
    <dsp:sp modelId="{29145F48-685C-4A49-A5AD-FEBEE4382E03}">
      <dsp:nvSpPr>
        <dsp:cNvPr id="0" name=""/>
        <dsp:cNvSpPr/>
      </dsp:nvSpPr>
      <dsp:spPr>
        <a:xfrm>
          <a:off x="12982" y="513253"/>
          <a:ext cx="3798112" cy="373521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l-GR" sz="1400" kern="1200" dirty="0" smtClean="0"/>
            <a:t>Διαδραστική ΨΑ</a:t>
          </a:r>
          <a:endParaRPr lang="en-US" sz="1400" kern="1200" dirty="0"/>
        </a:p>
        <a:p>
          <a:pPr marL="114300" lvl="1" indent="-114300" algn="l" defTabSz="622300">
            <a:lnSpc>
              <a:spcPct val="90000"/>
            </a:lnSpc>
            <a:spcBef>
              <a:spcPct val="0"/>
            </a:spcBef>
            <a:spcAft>
              <a:spcPct val="15000"/>
            </a:spcAft>
            <a:buChar char="••"/>
          </a:pPr>
          <a:r>
            <a:rPr lang="el-GR" sz="1400" kern="1200" dirty="0" err="1" smtClean="0"/>
            <a:t>Διάδραση</a:t>
          </a:r>
          <a:r>
            <a:rPr lang="el-GR" sz="1400" kern="1200" dirty="0" smtClean="0"/>
            <a:t> που σπάει τη γραμμικότητα</a:t>
          </a:r>
          <a:endParaRPr lang="en-US" sz="1400" kern="1200" dirty="0"/>
        </a:p>
        <a:p>
          <a:pPr marL="114300" lvl="1" indent="-114300" algn="l" defTabSz="622300">
            <a:lnSpc>
              <a:spcPct val="90000"/>
            </a:lnSpc>
            <a:spcBef>
              <a:spcPct val="0"/>
            </a:spcBef>
            <a:spcAft>
              <a:spcPct val="15000"/>
            </a:spcAft>
            <a:buChar char="••"/>
          </a:pPr>
          <a:r>
            <a:rPr lang="el-GR" sz="1400" kern="1200" dirty="0" smtClean="0"/>
            <a:t>Υπερκείμενα και βιντεοπαιχνίδια</a:t>
          </a:r>
          <a:endParaRPr lang="en-US" sz="1400" kern="1200" dirty="0"/>
        </a:p>
        <a:p>
          <a:pPr marL="114300" lvl="1" indent="-114300" algn="l" defTabSz="622300">
            <a:lnSpc>
              <a:spcPct val="90000"/>
            </a:lnSpc>
            <a:spcBef>
              <a:spcPct val="0"/>
            </a:spcBef>
            <a:spcAft>
              <a:spcPct val="15000"/>
            </a:spcAft>
            <a:buChar char="••"/>
          </a:pPr>
          <a:r>
            <a:rPr lang="el-GR" sz="1400" kern="1200" dirty="0" smtClean="0"/>
            <a:t>Προκατασκευασμένες και αναδυόμενες ιστορίες</a:t>
          </a:r>
          <a:endParaRPr lang="en-US" sz="1400" kern="1200" dirty="0"/>
        </a:p>
        <a:p>
          <a:pPr marL="114300" lvl="1" indent="-114300" algn="l" defTabSz="622300">
            <a:lnSpc>
              <a:spcPct val="90000"/>
            </a:lnSpc>
            <a:spcBef>
              <a:spcPct val="0"/>
            </a:spcBef>
            <a:spcAft>
              <a:spcPct val="15000"/>
            </a:spcAft>
            <a:buChar char="••"/>
          </a:pPr>
          <a:r>
            <a:rPr lang="el-GR" sz="1400" kern="1200" dirty="0" smtClean="0"/>
            <a:t>Ουσιαστική </a:t>
          </a:r>
          <a:r>
            <a:rPr lang="el-GR" sz="1400" kern="1200" dirty="0" err="1" smtClean="0"/>
            <a:t>διαδραστικότητα</a:t>
          </a:r>
          <a:endParaRPr lang="en-US" sz="1400" kern="1200" dirty="0"/>
        </a:p>
        <a:p>
          <a:pPr marL="114300" lvl="1" indent="-114300" algn="l" defTabSz="622300">
            <a:lnSpc>
              <a:spcPct val="90000"/>
            </a:lnSpc>
            <a:spcBef>
              <a:spcPct val="0"/>
            </a:spcBef>
            <a:spcAft>
              <a:spcPct val="15000"/>
            </a:spcAft>
            <a:buChar char="••"/>
          </a:pPr>
          <a:r>
            <a:rPr lang="el-GR" sz="1400" kern="1200" dirty="0" smtClean="0"/>
            <a:t>Μεγιστοποίηση εμπλοκής</a:t>
          </a:r>
          <a:endParaRPr lang="en-US" sz="1400" kern="1200" dirty="0"/>
        </a:p>
        <a:p>
          <a:pPr marL="114300" lvl="1" indent="-114300" algn="l" defTabSz="622300">
            <a:lnSpc>
              <a:spcPct val="90000"/>
            </a:lnSpc>
            <a:spcBef>
              <a:spcPct val="0"/>
            </a:spcBef>
            <a:spcAft>
              <a:spcPct val="15000"/>
            </a:spcAft>
            <a:buChar char="••"/>
          </a:pPr>
          <a:r>
            <a:rPr lang="el-GR" sz="1400" kern="1200" dirty="0" smtClean="0"/>
            <a:t>Εξομοίωση εμπειριών</a:t>
          </a:r>
          <a:endParaRPr lang="en-US" sz="1400" kern="1200" dirty="0"/>
        </a:p>
        <a:p>
          <a:pPr marL="114300" lvl="1" indent="-114300" algn="l" defTabSz="622300">
            <a:lnSpc>
              <a:spcPct val="90000"/>
            </a:lnSpc>
            <a:spcBef>
              <a:spcPct val="0"/>
            </a:spcBef>
            <a:spcAft>
              <a:spcPct val="15000"/>
            </a:spcAft>
            <a:buChar char="••"/>
          </a:pPr>
          <a:r>
            <a:rPr lang="el-GR" sz="1400" kern="1200" dirty="0" err="1" smtClean="0"/>
            <a:t>Προβληματοκεντρικά</a:t>
          </a:r>
          <a:r>
            <a:rPr lang="el-GR" sz="1400" kern="1200" dirty="0" smtClean="0"/>
            <a:t> περιβάλλοντα</a:t>
          </a:r>
          <a:endParaRPr lang="en-US" sz="1400" kern="1200" dirty="0"/>
        </a:p>
        <a:p>
          <a:pPr marL="114300" lvl="1" indent="-114300" algn="l" defTabSz="622300">
            <a:lnSpc>
              <a:spcPct val="90000"/>
            </a:lnSpc>
            <a:spcBef>
              <a:spcPct val="0"/>
            </a:spcBef>
            <a:spcAft>
              <a:spcPct val="15000"/>
            </a:spcAft>
            <a:buChar char="••"/>
          </a:pPr>
          <a:r>
            <a:rPr lang="el-GR" sz="1400" kern="1200" dirty="0" err="1" smtClean="0"/>
            <a:t>Παιχνιδοποίηση</a:t>
          </a:r>
          <a:endParaRPr lang="en-US" sz="1400" kern="1200" dirty="0"/>
        </a:p>
        <a:p>
          <a:pPr marL="114300" lvl="1" indent="-114300" algn="l" defTabSz="622300">
            <a:lnSpc>
              <a:spcPct val="90000"/>
            </a:lnSpc>
            <a:spcBef>
              <a:spcPct val="0"/>
            </a:spcBef>
            <a:spcAft>
              <a:spcPct val="15000"/>
            </a:spcAft>
            <a:buChar char="••"/>
          </a:pPr>
          <a:r>
            <a:rPr lang="el-GR" sz="1400" kern="1200" smtClean="0"/>
            <a:t>Συστήματα </a:t>
          </a:r>
          <a:r>
            <a:rPr lang="el-GR" sz="1400" kern="1200" dirty="0" smtClean="0"/>
            <a:t>ανάδυσης ιστοριών</a:t>
          </a:r>
          <a:endParaRPr lang="en-US" sz="1400" kern="1200" dirty="0"/>
        </a:p>
      </dsp:txBody>
      <dsp:txXfrm>
        <a:off x="12982" y="513253"/>
        <a:ext cx="3798112" cy="3735218"/>
      </dsp:txXfrm>
    </dsp:sp>
    <dsp:sp modelId="{D028A0F4-BBD2-45B4-8D6F-6458CEF800CB}">
      <dsp:nvSpPr>
        <dsp:cNvPr id="0" name=""/>
        <dsp:cNvSpPr/>
      </dsp:nvSpPr>
      <dsp:spPr>
        <a:xfrm>
          <a:off x="4320475" y="19650"/>
          <a:ext cx="3953779" cy="544703"/>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l-GR" sz="1400" b="1" kern="1200" smtClean="0"/>
            <a:t>Παιδαγωγικός Σχεδιασμός</a:t>
          </a:r>
          <a:endParaRPr lang="en-US" sz="1400" b="1" kern="1200" dirty="0"/>
        </a:p>
      </dsp:txBody>
      <dsp:txXfrm>
        <a:off x="4320475" y="19650"/>
        <a:ext cx="3953779" cy="544703"/>
      </dsp:txXfrm>
    </dsp:sp>
    <dsp:sp modelId="{E4C475AB-5204-4671-8018-36A93DCCC279}">
      <dsp:nvSpPr>
        <dsp:cNvPr id="0" name=""/>
        <dsp:cNvSpPr/>
      </dsp:nvSpPr>
      <dsp:spPr>
        <a:xfrm>
          <a:off x="4314563" y="513253"/>
          <a:ext cx="3965603" cy="373521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l-GR" sz="1400" kern="1200" dirty="0" smtClean="0"/>
            <a:t>Στόχοι</a:t>
          </a:r>
          <a:endParaRPr lang="en-US" sz="1400" kern="1200" dirty="0"/>
        </a:p>
        <a:p>
          <a:pPr marL="114300" lvl="1" indent="-114300" algn="l" defTabSz="622300">
            <a:lnSpc>
              <a:spcPct val="90000"/>
            </a:lnSpc>
            <a:spcBef>
              <a:spcPct val="0"/>
            </a:spcBef>
            <a:spcAft>
              <a:spcPct val="15000"/>
            </a:spcAft>
            <a:buChar char="••"/>
          </a:pPr>
          <a:r>
            <a:rPr lang="el-GR" sz="1400" kern="1200" dirty="0" smtClean="0"/>
            <a:t>Σπουδαστές</a:t>
          </a:r>
          <a:endParaRPr lang="en-US" sz="1400" kern="1200" dirty="0"/>
        </a:p>
        <a:p>
          <a:pPr marL="114300" lvl="1" indent="-114300" algn="l" defTabSz="622300">
            <a:lnSpc>
              <a:spcPct val="90000"/>
            </a:lnSpc>
            <a:spcBef>
              <a:spcPct val="0"/>
            </a:spcBef>
            <a:spcAft>
              <a:spcPct val="15000"/>
            </a:spcAft>
            <a:buChar char="••"/>
          </a:pPr>
          <a:r>
            <a:rPr lang="el-GR" sz="1400" kern="1200" smtClean="0"/>
            <a:t>Φιλοσοφικές, θεωρητικές και πρακτικές επιλογές</a:t>
          </a:r>
          <a:endParaRPr lang="en-US" sz="1400" kern="1200" dirty="0"/>
        </a:p>
        <a:p>
          <a:pPr marL="114300" lvl="1" indent="-114300" algn="l" defTabSz="622300">
            <a:lnSpc>
              <a:spcPct val="90000"/>
            </a:lnSpc>
            <a:spcBef>
              <a:spcPct val="0"/>
            </a:spcBef>
            <a:spcAft>
              <a:spcPct val="15000"/>
            </a:spcAft>
            <a:buChar char="••"/>
          </a:pPr>
          <a:r>
            <a:rPr lang="el-GR" sz="1400" kern="1200" dirty="0" smtClean="0"/>
            <a:t>Διδακτικές μέθοδοι</a:t>
          </a:r>
          <a:endParaRPr lang="en-US" sz="1400" kern="1200" dirty="0"/>
        </a:p>
        <a:p>
          <a:pPr marL="114300" lvl="1" indent="-114300" algn="l" defTabSz="622300">
            <a:lnSpc>
              <a:spcPct val="90000"/>
            </a:lnSpc>
            <a:spcBef>
              <a:spcPct val="0"/>
            </a:spcBef>
            <a:spcAft>
              <a:spcPct val="15000"/>
            </a:spcAft>
            <a:buChar char="••"/>
          </a:pPr>
          <a:r>
            <a:rPr lang="el-GR" sz="1400" kern="1200" dirty="0" smtClean="0"/>
            <a:t>Μοντέλα σχεδιασμού</a:t>
          </a:r>
          <a:endParaRPr lang="en-US" sz="1400" kern="1200" dirty="0"/>
        </a:p>
        <a:p>
          <a:pPr marL="114300" lvl="1" indent="-114300" algn="l" defTabSz="622300">
            <a:lnSpc>
              <a:spcPct val="90000"/>
            </a:lnSpc>
            <a:spcBef>
              <a:spcPct val="0"/>
            </a:spcBef>
            <a:spcAft>
              <a:spcPct val="15000"/>
            </a:spcAft>
            <a:buChar char="••"/>
          </a:pPr>
          <a:r>
            <a:rPr lang="el-GR" sz="1400" kern="1200" smtClean="0"/>
            <a:t>Έγκυρες παιδαγωγικές αρχές</a:t>
          </a:r>
          <a:endParaRPr lang="en-US" sz="1400" kern="1200" dirty="0"/>
        </a:p>
        <a:p>
          <a:pPr marL="114300" lvl="1" indent="-114300" algn="l" defTabSz="622300">
            <a:lnSpc>
              <a:spcPct val="90000"/>
            </a:lnSpc>
            <a:spcBef>
              <a:spcPct val="0"/>
            </a:spcBef>
            <a:spcAft>
              <a:spcPct val="15000"/>
            </a:spcAft>
            <a:buChar char="••"/>
          </a:pPr>
          <a:r>
            <a:rPr lang="el-GR" sz="1400" kern="1200" dirty="0" smtClean="0"/>
            <a:t>Έγκυρες αρχές σχεδιασμού πολυμέσων</a:t>
          </a:r>
          <a:endParaRPr lang="en-US" sz="1400" kern="1200" dirty="0"/>
        </a:p>
      </dsp:txBody>
      <dsp:txXfrm>
        <a:off x="4314563" y="513253"/>
        <a:ext cx="3965603" cy="3735218"/>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6.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3/15/2020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3/15/2020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solidFill>
                <a:prstClr val="black">
                  <a:tint val="75000"/>
                </a:prstClr>
              </a:solidFill>
            </a:endParaRPr>
          </a:p>
        </p:txBody>
      </p:sp>
      <p:sp>
        <p:nvSpPr>
          <p:cNvPr id="5" name="Θέση υποσέλιδου 4"/>
          <p:cNvSpPr>
            <a:spLocks noGrp="1"/>
          </p:cNvSpPr>
          <p:nvPr>
            <p:ph type="ftr" sz="quarter" idx="11"/>
          </p:nvPr>
        </p:nvSpPr>
        <p:spPr/>
        <p:txBody>
          <a:bodyPr/>
          <a:lstStyle/>
          <a:p>
            <a:pPr>
              <a:defRPr/>
            </a:pPr>
            <a:endParaRPr lang="de-DE">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solidFill>
                  <a:prstClr val="black">
                    <a:tint val="75000"/>
                  </a:prstClr>
                </a:solidFill>
              </a:rPr>
              <a:pPr>
                <a:defRPr/>
              </a:pPr>
              <a:t>‹#›</a:t>
            </a:fld>
            <a:endParaRPr lang="de-DE"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Tree>
    <p:extLst>
      <p:ext uri="{BB962C8B-B14F-4D97-AF65-F5344CB8AC3E}">
        <p14:creationId xmlns:p14="http://schemas.microsoft.com/office/powerpoint/2010/main" val="3074036525"/>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solidFill>
                  <a:prstClr val="black">
                    <a:tint val="75000"/>
                  </a:prstClr>
                </a:solidFill>
              </a:rPr>
              <a:t>2016</a:t>
            </a:r>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a:solidFill>
                  <a:prstClr val="black">
                    <a:tint val="75000"/>
                  </a:prstClr>
                </a:solidFill>
              </a:rPr>
              <a:t>Δρ Χαράλαμπος Μουζάκης</a:t>
            </a:r>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509724721"/>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8827505"/>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04621326"/>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solidFill>
                  <a:prstClr val="black">
                    <a:tint val="75000"/>
                  </a:prstClr>
                </a:solidFill>
              </a:rPr>
              <a:pPr/>
              <a:t>3/15/2020</a:t>
            </a:fld>
            <a:endParaRPr lang="en-US" dirty="0">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n-US"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93339394"/>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solidFill>
                  <a:prstClr val="black">
                    <a:tint val="75000"/>
                  </a:prstClr>
                </a:solidFill>
              </a:rPr>
              <a:pPr/>
              <a:t>3/15/2020</a:t>
            </a:fld>
            <a:endParaRPr lang="en-US" dirty="0">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n-US"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2751851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solidFill>
                  <a:prstClr val="black">
                    <a:tint val="75000"/>
                  </a:prstClr>
                </a:solidFill>
              </a:rPr>
              <a:pPr/>
              <a:t>3/15/2020</a:t>
            </a:fld>
            <a:endParaRPr lang="en-US" dirty="0">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n-US"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96513939"/>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1063558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40019545"/>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3165698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14262400"/>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solidFill>
                <a:prstClr val="black">
                  <a:tint val="75000"/>
                </a:prstClr>
              </a:solidFill>
            </a:endParaRPr>
          </a:p>
        </p:txBody>
      </p:sp>
      <p:sp>
        <p:nvSpPr>
          <p:cNvPr id="5" name="Θέση υποσέλιδου 4"/>
          <p:cNvSpPr>
            <a:spLocks noGrp="1"/>
          </p:cNvSpPr>
          <p:nvPr>
            <p:ph type="ftr" sz="quarter" idx="11"/>
          </p:nvPr>
        </p:nvSpPr>
        <p:spPr/>
        <p:txBody>
          <a:bodyPr/>
          <a:lstStyle/>
          <a:p>
            <a:pPr>
              <a:defRPr/>
            </a:pPr>
            <a:endParaRPr lang="de-DE">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solidFill>
                  <a:prstClr val="black">
                    <a:tint val="75000"/>
                  </a:prstClr>
                </a:solidFill>
              </a:rPr>
              <a:pPr>
                <a:defRPr/>
              </a:pPr>
              <a:t>‹#›</a:t>
            </a:fld>
            <a:endParaRPr lang="de-DE"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Tree>
    <p:extLst>
      <p:ext uri="{BB962C8B-B14F-4D97-AF65-F5344CB8AC3E}">
        <p14:creationId xmlns:p14="http://schemas.microsoft.com/office/powerpoint/2010/main" val="3067781989"/>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solidFill>
                  <a:prstClr val="black">
                    <a:tint val="75000"/>
                  </a:prstClr>
                </a:solidFill>
              </a:rPr>
              <a:t>2016</a:t>
            </a:r>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a:solidFill>
                  <a:prstClr val="black">
                    <a:tint val="75000"/>
                  </a:prstClr>
                </a:solidFill>
              </a:rPr>
              <a:t>Δρ Χαράλαμπος Μουζάκης</a:t>
            </a:r>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594301143"/>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23415607"/>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82712224"/>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solidFill>
                  <a:prstClr val="black">
                    <a:tint val="75000"/>
                  </a:prstClr>
                </a:solidFill>
              </a:rPr>
              <a:pPr/>
              <a:t>3/15/2020</a:t>
            </a:fld>
            <a:endParaRPr lang="en-US" dirty="0">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n-US"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62475397"/>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solidFill>
                  <a:prstClr val="black">
                    <a:tint val="75000"/>
                  </a:prstClr>
                </a:solidFill>
              </a:rPr>
              <a:pPr/>
              <a:t>3/15/2020</a:t>
            </a:fld>
            <a:endParaRPr lang="en-US" dirty="0">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n-US"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86046969"/>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solidFill>
                  <a:prstClr val="black">
                    <a:tint val="75000"/>
                  </a:prstClr>
                </a:solidFill>
              </a:rPr>
              <a:pPr/>
              <a:t>3/15/2020</a:t>
            </a:fld>
            <a:endParaRPr lang="en-US" dirty="0">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n-US"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5351859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3/15/2020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14197621"/>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43673060"/>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622742"/>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4340409"/>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solidFill>
                <a:prstClr val="black">
                  <a:tint val="75000"/>
                </a:prstClr>
              </a:solidFill>
            </a:endParaRPr>
          </a:p>
        </p:txBody>
      </p:sp>
      <p:sp>
        <p:nvSpPr>
          <p:cNvPr id="5" name="Θέση υποσέλιδου 4"/>
          <p:cNvSpPr>
            <a:spLocks noGrp="1"/>
          </p:cNvSpPr>
          <p:nvPr>
            <p:ph type="ftr" sz="quarter" idx="11"/>
          </p:nvPr>
        </p:nvSpPr>
        <p:spPr/>
        <p:txBody>
          <a:bodyPr/>
          <a:lstStyle/>
          <a:p>
            <a:pPr>
              <a:defRPr/>
            </a:pPr>
            <a:endParaRPr lang="de-DE">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solidFill>
                  <a:prstClr val="black">
                    <a:tint val="75000"/>
                  </a:prstClr>
                </a:solidFill>
              </a:rPr>
              <a:pPr>
                <a:defRPr/>
              </a:pPr>
              <a:t>‹#›</a:t>
            </a:fld>
            <a:endParaRPr lang="de-DE"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Tree>
    <p:extLst>
      <p:ext uri="{BB962C8B-B14F-4D97-AF65-F5344CB8AC3E}">
        <p14:creationId xmlns:p14="http://schemas.microsoft.com/office/powerpoint/2010/main" val="2284395958"/>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solidFill>
                  <a:prstClr val="black">
                    <a:tint val="75000"/>
                  </a:prstClr>
                </a:solidFill>
              </a:rPr>
              <a:t>2016</a:t>
            </a:r>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a:solidFill>
                  <a:prstClr val="black">
                    <a:tint val="75000"/>
                  </a:prstClr>
                </a:solidFill>
              </a:rPr>
              <a:t>Δρ Χαράλαμπος Μουζάκης</a:t>
            </a:r>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2697864647"/>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33453230"/>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23487016"/>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solidFill>
                  <a:prstClr val="black">
                    <a:tint val="75000"/>
                  </a:prstClr>
                </a:solidFill>
              </a:rPr>
              <a:pPr/>
              <a:t>3/15/2020</a:t>
            </a:fld>
            <a:endParaRPr lang="en-US" dirty="0">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n-US"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7849074"/>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solidFill>
                  <a:prstClr val="black">
                    <a:tint val="75000"/>
                  </a:prstClr>
                </a:solidFill>
              </a:rPr>
              <a:pPr/>
              <a:t>3/15/2020</a:t>
            </a:fld>
            <a:endParaRPr lang="en-US" dirty="0">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n-US"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93119090"/>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3/15/2020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solidFill>
                  <a:prstClr val="black">
                    <a:tint val="75000"/>
                  </a:prstClr>
                </a:solidFill>
              </a:rPr>
              <a:pPr/>
              <a:t>3/15/2020</a:t>
            </a:fld>
            <a:endParaRPr lang="en-US" dirty="0">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n-US"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64323664"/>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41059738"/>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2620235"/>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12918004"/>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76107942"/>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solidFill>
                <a:prstClr val="black">
                  <a:tint val="75000"/>
                </a:prstClr>
              </a:solidFill>
            </a:endParaRPr>
          </a:p>
        </p:txBody>
      </p:sp>
      <p:sp>
        <p:nvSpPr>
          <p:cNvPr id="5" name="Θέση υποσέλιδου 4"/>
          <p:cNvSpPr>
            <a:spLocks noGrp="1"/>
          </p:cNvSpPr>
          <p:nvPr>
            <p:ph type="ftr" sz="quarter" idx="11"/>
          </p:nvPr>
        </p:nvSpPr>
        <p:spPr/>
        <p:txBody>
          <a:bodyPr/>
          <a:lstStyle/>
          <a:p>
            <a:pPr>
              <a:defRPr/>
            </a:pPr>
            <a:endParaRPr lang="de-DE">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solidFill>
                  <a:prstClr val="black">
                    <a:tint val="75000"/>
                  </a:prstClr>
                </a:solidFill>
              </a:rPr>
              <a:pPr>
                <a:defRPr/>
              </a:pPr>
              <a:t>‹#›</a:t>
            </a:fld>
            <a:endParaRPr lang="de-DE"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Tree>
    <p:extLst>
      <p:ext uri="{BB962C8B-B14F-4D97-AF65-F5344CB8AC3E}">
        <p14:creationId xmlns:p14="http://schemas.microsoft.com/office/powerpoint/2010/main" val="3000108820"/>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solidFill>
                  <a:prstClr val="black">
                    <a:tint val="75000"/>
                  </a:prstClr>
                </a:solidFill>
              </a:rPr>
              <a:t>2016</a:t>
            </a:r>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a:solidFill>
                  <a:prstClr val="black">
                    <a:tint val="75000"/>
                  </a:prstClr>
                </a:solidFill>
              </a:rPr>
              <a:t>Δρ Χαράλαμπος Μουζάκης</a:t>
            </a:r>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2211650256"/>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75261044"/>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23778265"/>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solidFill>
                  <a:prstClr val="black">
                    <a:tint val="75000"/>
                  </a:prstClr>
                </a:solidFill>
              </a:rPr>
              <a:pPr/>
              <a:t>3/15/2020</a:t>
            </a:fld>
            <a:endParaRPr lang="en-US" dirty="0">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n-US"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9696462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3/15/2020</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solidFill>
                  <a:prstClr val="black">
                    <a:tint val="75000"/>
                  </a:prstClr>
                </a:solidFill>
              </a:rPr>
              <a:pPr/>
              <a:t>3/15/2020</a:t>
            </a:fld>
            <a:endParaRPr lang="en-US" dirty="0">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n-US"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14905580"/>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solidFill>
                  <a:prstClr val="black">
                    <a:tint val="75000"/>
                  </a:prstClr>
                </a:solidFill>
              </a:rPr>
              <a:pPr/>
              <a:t>3/15/2020</a:t>
            </a:fld>
            <a:endParaRPr lang="en-US" dirty="0">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n-US"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3517782"/>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3607208"/>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09670573"/>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963952"/>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48990348"/>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solidFill>
                <a:prstClr val="black">
                  <a:tint val="75000"/>
                </a:prstClr>
              </a:solidFill>
            </a:endParaRPr>
          </a:p>
        </p:txBody>
      </p:sp>
      <p:sp>
        <p:nvSpPr>
          <p:cNvPr id="5" name="Θέση υποσέλιδου 4"/>
          <p:cNvSpPr>
            <a:spLocks noGrp="1"/>
          </p:cNvSpPr>
          <p:nvPr>
            <p:ph type="ftr" sz="quarter" idx="11"/>
          </p:nvPr>
        </p:nvSpPr>
        <p:spPr/>
        <p:txBody>
          <a:bodyPr/>
          <a:lstStyle/>
          <a:p>
            <a:pPr>
              <a:defRPr/>
            </a:pPr>
            <a:endParaRPr lang="de-DE">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solidFill>
                  <a:prstClr val="black">
                    <a:tint val="75000"/>
                  </a:prstClr>
                </a:solidFill>
              </a:rPr>
              <a:pPr>
                <a:defRPr/>
              </a:pPr>
              <a:t>‹#›</a:t>
            </a:fld>
            <a:endParaRPr lang="de-DE"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Tree>
    <p:extLst>
      <p:ext uri="{BB962C8B-B14F-4D97-AF65-F5344CB8AC3E}">
        <p14:creationId xmlns:p14="http://schemas.microsoft.com/office/powerpoint/2010/main" val="1254364821"/>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solidFill>
                  <a:prstClr val="black">
                    <a:tint val="75000"/>
                  </a:prstClr>
                </a:solidFill>
              </a:rPr>
              <a:t>2016</a:t>
            </a:r>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a:solidFill>
                  <a:prstClr val="black">
                    <a:tint val="75000"/>
                  </a:prstClr>
                </a:solidFill>
              </a:rPr>
              <a:t>Δρ Χαράλαμπος Μουζάκης</a:t>
            </a:r>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2093178566"/>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85118231"/>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12226384"/>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3/15/2020</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solidFill>
                  <a:prstClr val="black">
                    <a:tint val="75000"/>
                  </a:prstClr>
                </a:solidFill>
              </a:rPr>
              <a:pPr/>
              <a:t>3/15/2020</a:t>
            </a:fld>
            <a:endParaRPr lang="en-US" dirty="0">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n-US"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421369"/>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solidFill>
                  <a:prstClr val="black">
                    <a:tint val="75000"/>
                  </a:prstClr>
                </a:solidFill>
              </a:rPr>
              <a:pPr/>
              <a:t>3/15/2020</a:t>
            </a:fld>
            <a:endParaRPr lang="en-US" dirty="0">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n-US"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85869750"/>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solidFill>
                  <a:prstClr val="black">
                    <a:tint val="75000"/>
                  </a:prstClr>
                </a:solidFill>
              </a:rPr>
              <a:pPr/>
              <a:t>3/15/2020</a:t>
            </a:fld>
            <a:endParaRPr lang="en-US" dirty="0">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n-US"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19143490"/>
      </p:ext>
    </p:extLst>
  </p:cSld>
  <p:clrMapOvr>
    <a:masterClrMapping/>
  </p:clrMapOvr>
  <p:transition>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22438166"/>
      </p:ext>
    </p:extLst>
  </p:cSld>
  <p:clrMapOvr>
    <a:masterClrMapping/>
  </p:clrMapOvr>
  <p:transition>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20238943"/>
      </p:ext>
    </p:extLst>
  </p:cSld>
  <p:clrMapOvr>
    <a:masterClrMapping/>
  </p:clrMapOvr>
  <p:transition>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61953043"/>
      </p:ext>
    </p:extLst>
  </p:cSld>
  <p:clrMapOvr>
    <a:masterClrMapping/>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63524719"/>
      </p:ext>
    </p:extLst>
  </p:cSld>
  <p:clrMapOvr>
    <a:masterClrMapping/>
  </p:clrMapOvr>
  <p:transition>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solidFill>
                <a:prstClr val="black">
                  <a:tint val="75000"/>
                </a:prstClr>
              </a:solidFill>
            </a:endParaRPr>
          </a:p>
        </p:txBody>
      </p:sp>
      <p:sp>
        <p:nvSpPr>
          <p:cNvPr id="5" name="Θέση υποσέλιδου 4"/>
          <p:cNvSpPr>
            <a:spLocks noGrp="1"/>
          </p:cNvSpPr>
          <p:nvPr>
            <p:ph type="ftr" sz="quarter" idx="11"/>
          </p:nvPr>
        </p:nvSpPr>
        <p:spPr/>
        <p:txBody>
          <a:bodyPr/>
          <a:lstStyle/>
          <a:p>
            <a:pPr>
              <a:defRPr/>
            </a:pPr>
            <a:endParaRPr lang="de-DE">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solidFill>
                  <a:prstClr val="black">
                    <a:tint val="75000"/>
                  </a:prstClr>
                </a:solidFill>
              </a:rPr>
              <a:pPr>
                <a:defRPr/>
              </a:pPr>
              <a:t>‹#›</a:t>
            </a:fld>
            <a:endParaRPr lang="de-DE"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Tree>
    <p:extLst>
      <p:ext uri="{BB962C8B-B14F-4D97-AF65-F5344CB8AC3E}">
        <p14:creationId xmlns:p14="http://schemas.microsoft.com/office/powerpoint/2010/main" val="3461167635"/>
      </p:ext>
    </p:extLst>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solidFill>
                  <a:prstClr val="black">
                    <a:tint val="75000"/>
                  </a:prstClr>
                </a:solidFill>
              </a:rPr>
              <a:t>2016</a:t>
            </a:r>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a:solidFill>
                  <a:prstClr val="black">
                    <a:tint val="75000"/>
                  </a:prstClr>
                </a:solidFill>
              </a:rPr>
              <a:t>Δρ Χαράλαμπος Μουζάκης</a:t>
            </a:r>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prstClr val="white"/>
              </a:solidFill>
            </a:endParaRP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1455726191"/>
      </p:ext>
    </p:extLst>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93474011"/>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3/15/2020</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p:transition>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65685872"/>
      </p:ext>
    </p:extLst>
  </p:cSld>
  <p:clrMapOvr>
    <a:masterClrMapping/>
  </p:clrMapOvr>
  <p:transition>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solidFill>
                  <a:prstClr val="black">
                    <a:tint val="75000"/>
                  </a:prstClr>
                </a:solidFill>
              </a:rPr>
              <a:pPr/>
              <a:t>3/15/2020</a:t>
            </a:fld>
            <a:endParaRPr lang="en-US" dirty="0">
              <a:solidFill>
                <a:prstClr val="black">
                  <a:tint val="75000"/>
                </a:prstClr>
              </a:solidFill>
            </a:endParaRPr>
          </a:p>
        </p:txBody>
      </p:sp>
      <p:sp>
        <p:nvSpPr>
          <p:cNvPr id="8" name="Θέση υποσέλιδου 7"/>
          <p:cNvSpPr>
            <a:spLocks noGrp="1"/>
          </p:cNvSpPr>
          <p:nvPr>
            <p:ph type="ftr" sz="quarter" idx="11"/>
          </p:nvPr>
        </p:nvSpPr>
        <p:spPr/>
        <p:txBody>
          <a:bodyPr/>
          <a:lstStyle/>
          <a:p>
            <a:endParaRPr lang="en-US"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81057494"/>
      </p:ext>
    </p:extLst>
  </p:cSld>
  <p:clrMapOvr>
    <a:masterClrMapping/>
  </p:clrMapOvr>
  <p:transition>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solidFill>
                  <a:prstClr val="black">
                    <a:tint val="75000"/>
                  </a:prstClr>
                </a:solidFill>
              </a:rPr>
              <a:pPr/>
              <a:t>3/15/2020</a:t>
            </a:fld>
            <a:endParaRPr lang="en-US" dirty="0">
              <a:solidFill>
                <a:prstClr val="black">
                  <a:tint val="75000"/>
                </a:prstClr>
              </a:solidFill>
            </a:endParaRPr>
          </a:p>
        </p:txBody>
      </p:sp>
      <p:sp>
        <p:nvSpPr>
          <p:cNvPr id="4" name="Θέση υποσέλιδου 3"/>
          <p:cNvSpPr>
            <a:spLocks noGrp="1"/>
          </p:cNvSpPr>
          <p:nvPr>
            <p:ph type="ftr" sz="quarter" idx="11"/>
          </p:nvPr>
        </p:nvSpPr>
        <p:spPr/>
        <p:txBody>
          <a:bodyPr/>
          <a:lstStyle/>
          <a:p>
            <a:endParaRPr lang="en-US"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01366575"/>
      </p:ext>
    </p:extLst>
  </p:cSld>
  <p:clrMapOvr>
    <a:masterClrMapping/>
  </p:clrMapOvr>
  <p:transition>
    <p:fade/>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solidFill>
                  <a:prstClr val="black">
                    <a:tint val="75000"/>
                  </a:prstClr>
                </a:solidFill>
              </a:rPr>
              <a:pPr/>
              <a:t>3/15/2020</a:t>
            </a:fld>
            <a:endParaRPr lang="en-US" dirty="0">
              <a:solidFill>
                <a:prstClr val="black">
                  <a:tint val="75000"/>
                </a:prstClr>
              </a:solidFill>
            </a:endParaRPr>
          </a:p>
        </p:txBody>
      </p:sp>
      <p:sp>
        <p:nvSpPr>
          <p:cNvPr id="3" name="Θέση υποσέλιδου 2"/>
          <p:cNvSpPr>
            <a:spLocks noGrp="1"/>
          </p:cNvSpPr>
          <p:nvPr>
            <p:ph type="ftr" sz="quarter" idx="11"/>
          </p:nvPr>
        </p:nvSpPr>
        <p:spPr/>
        <p:txBody>
          <a:bodyPr/>
          <a:lstStyle/>
          <a:p>
            <a:endParaRPr lang="en-US"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80430760"/>
      </p:ext>
    </p:extLst>
  </p:cSld>
  <p:clrMapOvr>
    <a:masterClrMapping/>
  </p:clrMapOvr>
  <p:transition>
    <p:fade/>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05121015"/>
      </p:ext>
    </p:extLst>
  </p:cSld>
  <p:clrMapOvr>
    <a:masterClrMapping/>
  </p:clrMapOvr>
  <p:transition>
    <p:fade/>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solidFill>
                  <a:prstClr val="black">
                    <a:tint val="75000"/>
                  </a:prstClr>
                </a:solidFill>
              </a:rPr>
              <a:pPr/>
              <a:t>3/15/2020</a:t>
            </a:fld>
            <a:endParaRPr lang="en-US" dirty="0">
              <a:solidFill>
                <a:prstClr val="black">
                  <a:tint val="75000"/>
                </a:prstClr>
              </a:solidFill>
            </a:endParaRPr>
          </a:p>
        </p:txBody>
      </p:sp>
      <p:sp>
        <p:nvSpPr>
          <p:cNvPr id="6" name="Θέση υποσέλιδου 5"/>
          <p:cNvSpPr>
            <a:spLocks noGrp="1"/>
          </p:cNvSpPr>
          <p:nvPr>
            <p:ph type="ftr" sz="quarter" idx="11"/>
          </p:nvPr>
        </p:nvSpPr>
        <p:spPr/>
        <p:txBody>
          <a:bodyPr/>
          <a:lstStyle/>
          <a:p>
            <a:endParaRPr lang="en-US"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91209666"/>
      </p:ext>
    </p:extLst>
  </p:cSld>
  <p:clrMapOvr>
    <a:masterClrMapping/>
  </p:clrMapOvr>
  <p:transition>
    <p:fade/>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60100418"/>
      </p:ext>
    </p:extLst>
  </p:cSld>
  <p:clrMapOvr>
    <a:masterClrMapping/>
  </p:clrMapOvr>
  <p:transition>
    <p:fade/>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11"/>
          </p:nvPr>
        </p:nvSpPr>
        <p:spPr/>
        <p:txBody>
          <a:bodyPr/>
          <a:lstStyle/>
          <a:p>
            <a:endParaRPr lang="en-US"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7834973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3/15/2020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3/15/2020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3/15/2020</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ransition>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535426309"/>
      </p:ext>
    </p:extLst>
  </p:cSld>
  <p:clrMap bg1="lt1" tx1="dk1" bg2="lt2" tx2="dk2" accent1="accent1" accent2="accent2" accent3="accent3" accent4="accent4" accent5="accent5" accent6="accent6" hlink="hlink" folHlink="folHlink"/>
  <p:sldLayoutIdLst>
    <p:sldLayoutId id="2147484483" r:id="rId1"/>
    <p:sldLayoutId id="2147484484" r:id="rId2"/>
    <p:sldLayoutId id="2147484485" r:id="rId3"/>
    <p:sldLayoutId id="2147484486" r:id="rId4"/>
    <p:sldLayoutId id="2147484487" r:id="rId5"/>
    <p:sldLayoutId id="2147484488" r:id="rId6"/>
    <p:sldLayoutId id="2147484489" r:id="rId7"/>
    <p:sldLayoutId id="2147484490" r:id="rId8"/>
    <p:sldLayoutId id="2147484491" r:id="rId9"/>
    <p:sldLayoutId id="2147484492" r:id="rId10"/>
    <p:sldLayoutId id="2147484493" r:id="rId11"/>
  </p:sldLayoutIdLst>
  <p:transition>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2551125891"/>
      </p:ext>
    </p:extLst>
  </p:cSld>
  <p:clrMap bg1="lt1" tx1="dk1" bg2="lt2" tx2="dk2" accent1="accent1" accent2="accent2" accent3="accent3" accent4="accent4" accent5="accent5" accent6="accent6" hlink="hlink" folHlink="folHlink"/>
  <p:sldLayoutIdLst>
    <p:sldLayoutId id="2147484495" r:id="rId1"/>
    <p:sldLayoutId id="2147484496" r:id="rId2"/>
    <p:sldLayoutId id="2147484497" r:id="rId3"/>
    <p:sldLayoutId id="2147484498" r:id="rId4"/>
    <p:sldLayoutId id="2147484499" r:id="rId5"/>
    <p:sldLayoutId id="2147484500" r:id="rId6"/>
    <p:sldLayoutId id="2147484501" r:id="rId7"/>
    <p:sldLayoutId id="2147484502" r:id="rId8"/>
    <p:sldLayoutId id="2147484503" r:id="rId9"/>
    <p:sldLayoutId id="2147484504" r:id="rId10"/>
    <p:sldLayoutId id="2147484505" r:id="rId11"/>
  </p:sldLayoutIdLst>
  <p:transition>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3759566002"/>
      </p:ext>
    </p:extLst>
  </p:cSld>
  <p:clrMap bg1="lt1" tx1="dk1" bg2="lt2" tx2="dk2" accent1="accent1" accent2="accent2" accent3="accent3" accent4="accent4" accent5="accent5" accent6="accent6" hlink="hlink" folHlink="folHlink"/>
  <p:sldLayoutIdLst>
    <p:sldLayoutId id="2147484507" r:id="rId1"/>
    <p:sldLayoutId id="2147484508" r:id="rId2"/>
    <p:sldLayoutId id="2147484509" r:id="rId3"/>
    <p:sldLayoutId id="2147484510" r:id="rId4"/>
    <p:sldLayoutId id="2147484511" r:id="rId5"/>
    <p:sldLayoutId id="2147484512" r:id="rId6"/>
    <p:sldLayoutId id="2147484513" r:id="rId7"/>
    <p:sldLayoutId id="2147484514" r:id="rId8"/>
    <p:sldLayoutId id="2147484515" r:id="rId9"/>
    <p:sldLayoutId id="2147484516" r:id="rId10"/>
    <p:sldLayoutId id="2147484517" r:id="rId11"/>
  </p:sldLayoutIdLst>
  <p:transition>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422535985"/>
      </p:ext>
    </p:extLst>
  </p:cSld>
  <p:clrMap bg1="lt1" tx1="dk1" bg2="lt2" tx2="dk2" accent1="accent1" accent2="accent2" accent3="accent3" accent4="accent4" accent5="accent5" accent6="accent6" hlink="hlink" folHlink="folHlink"/>
  <p:sldLayoutIdLst>
    <p:sldLayoutId id="2147484519" r:id="rId1"/>
    <p:sldLayoutId id="2147484520" r:id="rId2"/>
    <p:sldLayoutId id="2147484521" r:id="rId3"/>
    <p:sldLayoutId id="2147484522" r:id="rId4"/>
    <p:sldLayoutId id="2147484523" r:id="rId5"/>
    <p:sldLayoutId id="2147484524" r:id="rId6"/>
    <p:sldLayoutId id="2147484525" r:id="rId7"/>
    <p:sldLayoutId id="2147484526" r:id="rId8"/>
    <p:sldLayoutId id="2147484527" r:id="rId9"/>
    <p:sldLayoutId id="2147484528" r:id="rId10"/>
    <p:sldLayoutId id="2147484529" r:id="rId11"/>
  </p:sldLayoutIdLst>
  <p:transition>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487764769"/>
      </p:ext>
    </p:extLst>
  </p:cSld>
  <p:clrMap bg1="lt1" tx1="dk1" bg2="lt2" tx2="dk2" accent1="accent1" accent2="accent2" accent3="accent3" accent4="accent4" accent5="accent5" accent6="accent6" hlink="hlink" folHlink="folHlink"/>
  <p:sldLayoutIdLst>
    <p:sldLayoutId id="2147484531" r:id="rId1"/>
    <p:sldLayoutId id="2147484532" r:id="rId2"/>
    <p:sldLayoutId id="2147484533" r:id="rId3"/>
    <p:sldLayoutId id="2147484534" r:id="rId4"/>
    <p:sldLayoutId id="2147484535" r:id="rId5"/>
    <p:sldLayoutId id="2147484536" r:id="rId6"/>
    <p:sldLayoutId id="2147484537" r:id="rId7"/>
    <p:sldLayoutId id="2147484538" r:id="rId8"/>
    <p:sldLayoutId id="2147484539" r:id="rId9"/>
    <p:sldLayoutId id="2147484540" r:id="rId10"/>
    <p:sldLayoutId id="2147484541" r:id="rId11"/>
  </p:sldLayoutIdLst>
  <p:transition>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solidFill>
                  <a:prstClr val="black">
                    <a:tint val="75000"/>
                  </a:prstClr>
                </a:solidFill>
              </a:rPr>
              <a:pPr/>
              <a:t>3/15/2020</a:t>
            </a:fld>
            <a:endParaRPr lang="en-US" dirty="0">
              <a:solidFill>
                <a:prstClr val="black">
                  <a:tint val="75000"/>
                </a:prstClr>
              </a:solidFill>
            </a:endParaRP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solidFill>
                  <a:prstClr val="black">
                    <a:tint val="75000"/>
                  </a:prstClr>
                </a:solidFill>
              </a:rPr>
              <a:pPr/>
              <a:t>‹#›</a:t>
            </a:fld>
            <a:endParaRPr lang="en-US" dirty="0">
              <a:solidFill>
                <a:prstClr val="black">
                  <a:tint val="75000"/>
                </a:prstClr>
              </a:solidFill>
            </a:endParaRPr>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2941469528"/>
      </p:ext>
    </p:extLst>
  </p:cSld>
  <p:clrMap bg1="lt1" tx1="dk1" bg2="lt2" tx2="dk2" accent1="accent1" accent2="accent2" accent3="accent3" accent4="accent4" accent5="accent5" accent6="accent6" hlink="hlink" folHlink="folHlink"/>
  <p:sldLayoutIdLst>
    <p:sldLayoutId id="2147484543" r:id="rId1"/>
    <p:sldLayoutId id="2147484544" r:id="rId2"/>
    <p:sldLayoutId id="2147484545" r:id="rId3"/>
    <p:sldLayoutId id="2147484546" r:id="rId4"/>
    <p:sldLayoutId id="2147484547" r:id="rId5"/>
    <p:sldLayoutId id="2147484548" r:id="rId6"/>
    <p:sldLayoutId id="2147484549" r:id="rId7"/>
    <p:sldLayoutId id="2147484550" r:id="rId8"/>
    <p:sldLayoutId id="2147484551" r:id="rId9"/>
    <p:sldLayoutId id="2147484552" r:id="rId10"/>
    <p:sldLayoutId id="2147484553" r:id="rId11"/>
  </p:sldLayoutIdLst>
  <p:transition>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35.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46.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57.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Layout" Target="../diagrams/layout17.xml"/><Relationship Id="rId7" Type="http://schemas.openxmlformats.org/officeDocument/2006/relationships/diagramData" Target="../diagrams/data18.xml"/><Relationship Id="rId2" Type="http://schemas.openxmlformats.org/officeDocument/2006/relationships/diagramData" Target="../diagrams/data17.xml"/><Relationship Id="rId1" Type="http://schemas.openxmlformats.org/officeDocument/2006/relationships/slideLayout" Target="../slideLayouts/slideLayout68.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0.xml"/><Relationship Id="rId3" Type="http://schemas.openxmlformats.org/officeDocument/2006/relationships/diagramLayout" Target="../diagrams/layout19.xml"/><Relationship Id="rId7" Type="http://schemas.openxmlformats.org/officeDocument/2006/relationships/diagramData" Target="../diagrams/data20.xml"/><Relationship Id="rId12" Type="http://schemas.openxmlformats.org/officeDocument/2006/relationships/image" Target="../media/image1.jpg"/><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11" Type="http://schemas.microsoft.com/office/2007/relationships/diagramDrawing" Target="../diagrams/drawing20.xml"/><Relationship Id="rId5" Type="http://schemas.openxmlformats.org/officeDocument/2006/relationships/diagramColors" Target="../diagrams/colors19.xml"/><Relationship Id="rId10" Type="http://schemas.openxmlformats.org/officeDocument/2006/relationships/diagramColors" Target="../diagrams/colors20.xml"/><Relationship Id="rId4" Type="http://schemas.openxmlformats.org/officeDocument/2006/relationships/diagramQuickStyle" Target="../diagrams/quickStyle19.xml"/><Relationship Id="rId9" Type="http://schemas.openxmlformats.org/officeDocument/2006/relationships/diagramQuickStyle" Target="../diagrams/quickStyle2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25.xml"/><Relationship Id="rId3" Type="http://schemas.openxmlformats.org/officeDocument/2006/relationships/diagramLayout" Target="../diagrams/layout24.xml"/><Relationship Id="rId7" Type="http://schemas.openxmlformats.org/officeDocument/2006/relationships/diagramData" Target="../diagrams/data25.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11" Type="http://schemas.microsoft.com/office/2007/relationships/diagramDrawing" Target="../diagrams/drawing25.xml"/><Relationship Id="rId5" Type="http://schemas.openxmlformats.org/officeDocument/2006/relationships/diagramColors" Target="../diagrams/colors24.xml"/><Relationship Id="rId10" Type="http://schemas.openxmlformats.org/officeDocument/2006/relationships/diagramColors" Target="../diagrams/colors25.xml"/><Relationship Id="rId4" Type="http://schemas.openxmlformats.org/officeDocument/2006/relationships/diagramQuickStyle" Target="../diagrams/quickStyle24.xml"/><Relationship Id="rId9" Type="http://schemas.openxmlformats.org/officeDocument/2006/relationships/diagramQuickStyle" Target="../diagrams/quickStyle25.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27.xml"/><Relationship Id="rId3" Type="http://schemas.openxmlformats.org/officeDocument/2006/relationships/diagramLayout" Target="../diagrams/layout26.xml"/><Relationship Id="rId7" Type="http://schemas.openxmlformats.org/officeDocument/2006/relationships/diagramData" Target="../diagrams/data27.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11" Type="http://schemas.microsoft.com/office/2007/relationships/diagramDrawing" Target="../diagrams/drawing27.xml"/><Relationship Id="rId5" Type="http://schemas.openxmlformats.org/officeDocument/2006/relationships/diagramColors" Target="../diagrams/colors26.xml"/><Relationship Id="rId10" Type="http://schemas.openxmlformats.org/officeDocument/2006/relationships/diagramColors" Target="../diagrams/colors27.xml"/><Relationship Id="rId4" Type="http://schemas.openxmlformats.org/officeDocument/2006/relationships/diagramQuickStyle" Target="../diagrams/quickStyle26.xml"/><Relationship Id="rId9" Type="http://schemas.openxmlformats.org/officeDocument/2006/relationships/diagramQuickStyle" Target="../diagrams/quickStyle27.xml"/></Relationships>
</file>

<file path=ppt/slides/_rels/slide22.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28.xml"/><Relationship Id="rId7" Type="http://schemas.openxmlformats.org/officeDocument/2006/relationships/hyperlink" Target="http://chamilo.datacenter.uoc.gr/metchamilo/main/course_home/course_home.php?cidReq=SXEDIAZONTASEKPAIDEYTIKESPSHFIAKESAFHG&amp;id_session=0&amp;gidReq=0&amp;gradebook=0&amp;origin=&amp;isStudentView=true" TargetMode="Externa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 Id="rId9" Type="http://schemas.openxmlformats.org/officeDocument/2006/relationships/image" Target="../media/image3.jpg"/></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9632" y="1412776"/>
            <a:ext cx="7636317" cy="1872208"/>
          </a:xfrm>
        </p:spPr>
        <p:txBody>
          <a:bodyPr>
            <a:noAutofit/>
          </a:bodyPr>
          <a:lstStyle/>
          <a:p>
            <a:pPr algn="ctr"/>
            <a:r>
              <a:rPr lang="el-GR" sz="3500" dirty="0" smtClean="0"/>
              <a:t>Η αξιοποίηση της αφήγησης και της ψηφιακής αφήγησης σε συνδυαστικά περιβάλλοντα μάθησης: </a:t>
            </a:r>
            <a:br>
              <a:rPr lang="el-GR" sz="3500" dirty="0" smtClean="0"/>
            </a:br>
            <a:r>
              <a:rPr lang="el-GR" sz="3500" dirty="0" smtClean="0"/>
              <a:t>Προϋποθέσεις και κριτήρια σχεδιασμού</a:t>
            </a:r>
            <a:endParaRPr lang="el-GR" sz="3500" b="1" dirty="0">
              <a:solidFill>
                <a:srgbClr val="C00000"/>
              </a:solidFill>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6165304"/>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a:t>
            </a:r>
            <a:r>
              <a:rPr kumimoji="0" lang="el-GR" sz="2000" b="0" i="1" u="none" strike="noStrike" cap="none" normalizeH="0" dirty="0" smtClean="0">
                <a:ln>
                  <a:noFill/>
                </a:ln>
                <a:solidFill>
                  <a:schemeClr val="tx1"/>
                </a:solidFill>
                <a:effectLst/>
                <a:latin typeface="Book Antiqua" pitchFamily="18" charset="0"/>
                <a:ea typeface="Times New Roman" pitchFamily="18" charset="0"/>
                <a:cs typeface="Arial" pitchFamily="34" charset="0"/>
              </a:rPr>
              <a:t>2020</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864303"/>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379058"/>
            <a:ext cx="6840760" cy="553998"/>
          </a:xfrm>
          <a:prstGeom prst="rect">
            <a:avLst/>
          </a:prstGeom>
        </p:spPr>
        <p:txBody>
          <a:bodyPr wrap="square">
            <a:spAutoFit/>
          </a:bodyPr>
          <a:lstStyle/>
          <a:p>
            <a:pPr algn="ctr"/>
            <a:r>
              <a:rPr lang="el-GR" sz="3000" dirty="0" err="1" smtClean="0">
                <a:cs typeface="Times New Roman" pitchFamily="18" charset="0"/>
              </a:rPr>
              <a:t>Σαλούστρου</a:t>
            </a:r>
            <a:r>
              <a:rPr lang="el-GR" sz="3000" dirty="0" smtClean="0">
                <a:cs typeface="Times New Roman" pitchFamily="18" charset="0"/>
              </a:rPr>
              <a:t> Αικατερίνη</a:t>
            </a:r>
            <a:endParaRPr lang="el-GR" sz="3000" dirty="0">
              <a:cs typeface="Times New Roman" pitchFamily="18" charset="0"/>
            </a:endParaRPr>
          </a:p>
        </p:txBody>
      </p:sp>
      <p:graphicFrame>
        <p:nvGraphicFramePr>
          <p:cNvPr id="2" name="Πίνακας 1"/>
          <p:cNvGraphicFramePr>
            <a:graphicFrameLocks noGrp="1"/>
          </p:cNvGraphicFramePr>
          <p:nvPr>
            <p:extLst>
              <p:ext uri="{D42A27DB-BD31-4B8C-83A1-F6EECF244321}">
                <p14:modId xmlns:p14="http://schemas.microsoft.com/office/powerpoint/2010/main" val="56982022"/>
              </p:ext>
            </p:extLst>
          </p:nvPr>
        </p:nvGraphicFramePr>
        <p:xfrm>
          <a:off x="1908189" y="4635976"/>
          <a:ext cx="6096000" cy="10972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370840">
                <a:tc>
                  <a:txBody>
                    <a:bodyPr/>
                    <a:lstStyle/>
                    <a:p>
                      <a:pPr algn="ctr"/>
                      <a:r>
                        <a:rPr lang="el-GR" sz="1800" b="1" kern="1200" dirty="0" smtClean="0">
                          <a:solidFill>
                            <a:schemeClr val="tx1"/>
                          </a:solidFill>
                          <a:latin typeface="Times New Roman" panose="02020603050405020304" pitchFamily="18" charset="0"/>
                          <a:ea typeface="+mn-ea"/>
                          <a:cs typeface="Times New Roman" panose="02020603050405020304" pitchFamily="18" charset="0"/>
                        </a:rPr>
                        <a:t>Παναγιώτης Αναστασιάδης</a:t>
                      </a:r>
                      <a:endParaRPr lang="en-US" sz="1800" b="1" kern="1200" dirty="0" smtClean="0">
                        <a:solidFill>
                          <a:schemeClr val="tx1"/>
                        </a:solidFill>
                        <a:latin typeface="Times New Roman" panose="02020603050405020304" pitchFamily="18" charset="0"/>
                        <a:ea typeface="+mn-ea"/>
                        <a:cs typeface="Times New Roman" panose="02020603050405020304" pitchFamily="18" charset="0"/>
                      </a:endParaRPr>
                    </a:p>
                    <a:p>
                      <a:pPr algn="ctr"/>
                      <a:r>
                        <a:rPr lang="el-GR" sz="1500" b="0" kern="1200" dirty="0" smtClean="0">
                          <a:solidFill>
                            <a:schemeClr val="tx1"/>
                          </a:solidFill>
                          <a:latin typeface="Times New Roman" panose="02020603050405020304" pitchFamily="18" charset="0"/>
                          <a:ea typeface="+mn-ea"/>
                          <a:cs typeface="Times New Roman" panose="02020603050405020304" pitchFamily="18" charset="0"/>
                        </a:rPr>
                        <a:t>Καθηγητής ΠΤΔΕ Πανεπιστημίου Κρήτης</a:t>
                      </a:r>
                      <a:endParaRPr lang="el-GR" sz="1500" b="0" kern="1200" dirty="0">
                        <a:solidFill>
                          <a:schemeClr val="tx1"/>
                        </a:solidFill>
                        <a:latin typeface="Times New Roman" panose="02020603050405020304" pitchFamily="18" charset="0"/>
                        <a:ea typeface="+mn-ea"/>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800" b="1" kern="1200" dirty="0" smtClean="0">
                          <a:solidFill>
                            <a:schemeClr val="tx1"/>
                          </a:solidFill>
                          <a:latin typeface="Times New Roman" panose="02020603050405020304" pitchFamily="18" charset="0"/>
                          <a:ea typeface="+mn-ea"/>
                          <a:cs typeface="Times New Roman" panose="02020603050405020304" pitchFamily="18" charset="0"/>
                        </a:rPr>
                        <a:t>Καλλιόπη </a:t>
                      </a:r>
                      <a:r>
                        <a:rPr lang="el-GR" sz="1800" b="1" kern="1200" dirty="0" err="1" smtClean="0">
                          <a:solidFill>
                            <a:schemeClr val="tx1"/>
                          </a:solidFill>
                          <a:latin typeface="Times New Roman" panose="02020603050405020304" pitchFamily="18" charset="0"/>
                          <a:ea typeface="+mn-ea"/>
                          <a:cs typeface="Times New Roman" panose="02020603050405020304" pitchFamily="18" charset="0"/>
                        </a:rPr>
                        <a:t>Τρούλη</a:t>
                      </a:r>
                      <a:endParaRPr lang="en-US" sz="1800" b="1" kern="1200" dirty="0" smtClean="0">
                        <a:solidFill>
                          <a:schemeClr val="tx1"/>
                        </a:solidFill>
                        <a:latin typeface="Times New Roman" panose="02020603050405020304" pitchFamily="18" charset="0"/>
                        <a:ea typeface="+mn-ea"/>
                        <a:cs typeface="Times New Roman" panose="02020603050405020304" pitchFamily="18" charset="0"/>
                      </a:endParaRPr>
                    </a:p>
                    <a:p>
                      <a:pPr algn="ctr"/>
                      <a:r>
                        <a:rPr lang="el-GR" sz="1500" b="0" kern="1200" dirty="0" err="1" smtClean="0">
                          <a:solidFill>
                            <a:schemeClr val="tx1"/>
                          </a:solidFill>
                          <a:latin typeface="Times New Roman" panose="02020603050405020304" pitchFamily="18" charset="0"/>
                          <a:ea typeface="+mn-ea"/>
                          <a:cs typeface="Times New Roman" panose="02020603050405020304" pitchFamily="18" charset="0"/>
                        </a:rPr>
                        <a:t>Επικ</a:t>
                      </a:r>
                      <a:r>
                        <a:rPr lang="el-GR" sz="1500" b="0" kern="1200" dirty="0" smtClean="0">
                          <a:solidFill>
                            <a:schemeClr val="tx1"/>
                          </a:solidFill>
                          <a:latin typeface="Times New Roman" panose="02020603050405020304" pitchFamily="18" charset="0"/>
                          <a:ea typeface="+mn-ea"/>
                          <a:cs typeface="Times New Roman" panose="02020603050405020304" pitchFamily="18" charset="0"/>
                        </a:rPr>
                        <a:t>. Καθηγήτρια ΠΤΔΕ Πανεπιστημίου Κρήτης</a:t>
                      </a:r>
                      <a:endParaRPr lang="el-GR" sz="1500" b="0" kern="1200" dirty="0">
                        <a:solidFill>
                          <a:schemeClr val="tx1"/>
                        </a:solidFill>
                        <a:latin typeface="Times New Roman" panose="02020603050405020304" pitchFamily="18" charset="0"/>
                        <a:ea typeface="+mn-ea"/>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800" b="1" kern="1200" dirty="0" smtClean="0">
                          <a:solidFill>
                            <a:schemeClr val="tx1"/>
                          </a:solidFill>
                          <a:latin typeface="Times New Roman" panose="02020603050405020304" pitchFamily="18" charset="0"/>
                          <a:ea typeface="+mn-ea"/>
                          <a:cs typeface="Times New Roman" panose="02020603050405020304" pitchFamily="18" charset="0"/>
                        </a:rPr>
                        <a:t>Γιώργος </a:t>
                      </a:r>
                      <a:r>
                        <a:rPr lang="el-GR" sz="1800" b="1" kern="1200" dirty="0" err="1" smtClean="0">
                          <a:solidFill>
                            <a:schemeClr val="tx1"/>
                          </a:solidFill>
                          <a:latin typeface="Times New Roman" panose="02020603050405020304" pitchFamily="18" charset="0"/>
                          <a:ea typeface="+mn-ea"/>
                          <a:cs typeface="Times New Roman" panose="02020603050405020304" pitchFamily="18" charset="0"/>
                        </a:rPr>
                        <a:t>Φιλιππούσης</a:t>
                      </a:r>
                      <a:endParaRPr lang="en-US" sz="1800" b="1" kern="1200" dirty="0" smtClean="0">
                        <a:solidFill>
                          <a:schemeClr val="tx1"/>
                        </a:solidFill>
                        <a:latin typeface="Times New Roman" panose="02020603050405020304" pitchFamily="18" charset="0"/>
                        <a:ea typeface="+mn-ea"/>
                        <a:cs typeface="Times New Roman" panose="02020603050405020304" pitchFamily="18" charset="0"/>
                      </a:endParaRPr>
                    </a:p>
                    <a:p>
                      <a:pPr algn="ctr"/>
                      <a:r>
                        <a:rPr lang="el-GR" sz="1500" b="0" kern="1200" dirty="0" smtClean="0">
                          <a:solidFill>
                            <a:schemeClr val="tx1"/>
                          </a:solidFill>
                          <a:latin typeface="Times New Roman" panose="02020603050405020304" pitchFamily="18" charset="0"/>
                          <a:ea typeface="+mn-ea"/>
                          <a:cs typeface="Times New Roman" panose="02020603050405020304" pitchFamily="18" charset="0"/>
                        </a:rPr>
                        <a:t>Διδάκτωρ Πανεπιστημίου Κρήτης</a:t>
                      </a:r>
                      <a:endParaRPr lang="el-GR" sz="1500" b="0" kern="1200" dirty="0">
                        <a:solidFill>
                          <a:schemeClr val="tx1"/>
                        </a:solidFill>
                        <a:latin typeface="Times New Roman" panose="02020603050405020304" pitchFamily="18" charset="0"/>
                        <a:ea typeface="+mn-ea"/>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3" name="9 - Ορθογώνιο"/>
          <p:cNvSpPr/>
          <p:nvPr/>
        </p:nvSpPr>
        <p:spPr>
          <a:xfrm>
            <a:off x="1535809" y="4211796"/>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smtClean="0">
                <a:solidFill>
                  <a:prstClr val="black"/>
                </a:solidFill>
              </a:rPr>
              <a:t>6. </a:t>
            </a:r>
            <a:r>
              <a:rPr lang="el-GR" sz="3600" dirty="0">
                <a:solidFill>
                  <a:prstClr val="black"/>
                </a:solidFill>
              </a:rPr>
              <a:t>Θεωρητικό </a:t>
            </a:r>
            <a:r>
              <a:rPr lang="el-GR" sz="3600" dirty="0" smtClean="0">
                <a:solidFill>
                  <a:prstClr val="black"/>
                </a:solidFill>
              </a:rPr>
              <a:t>Πλαίσιο (</a:t>
            </a:r>
            <a:r>
              <a:rPr lang="el-GR" sz="3600" dirty="0">
                <a:solidFill>
                  <a:prstClr val="black"/>
                </a:solidFill>
              </a:rPr>
              <a:t>2</a:t>
            </a:r>
            <a:r>
              <a:rPr lang="el-GR" sz="3600" dirty="0" smtClean="0">
                <a:solidFill>
                  <a:prstClr val="black"/>
                </a:solidFill>
              </a:rPr>
              <a:t>/2)</a:t>
            </a:r>
            <a:endParaRPr lang="el-GR" sz="3600" dirty="0">
              <a:solidFill>
                <a:prstClr val="black"/>
              </a:solidFill>
            </a:endParaRPr>
          </a:p>
        </p:txBody>
      </p:sp>
      <p:graphicFrame>
        <p:nvGraphicFramePr>
          <p:cNvPr id="2" name="Διάγραμμα 1"/>
          <p:cNvGraphicFramePr/>
          <p:nvPr>
            <p:extLst>
              <p:ext uri="{D42A27DB-BD31-4B8C-83A1-F6EECF244321}">
                <p14:modId xmlns:p14="http://schemas.microsoft.com/office/powerpoint/2010/main" val="1843087075"/>
              </p:ext>
            </p:extLst>
          </p:nvPr>
        </p:nvGraphicFramePr>
        <p:xfrm>
          <a:off x="611560" y="1412776"/>
          <a:ext cx="8280920"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66991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75236FED-A854-4762-86DF-A33E1AFE7F84}"/>
                                            </p:graphicEl>
                                          </p:spTgt>
                                        </p:tgtEl>
                                        <p:attrNameLst>
                                          <p:attrName>style.visibility</p:attrName>
                                        </p:attrNameLst>
                                      </p:cBhvr>
                                      <p:to>
                                        <p:strVal val="visible"/>
                                      </p:to>
                                    </p:set>
                                    <p:animEffect transition="in" filter="fade">
                                      <p:cBhvr>
                                        <p:cTn id="7" dur="500"/>
                                        <p:tgtEl>
                                          <p:spTgt spid="2">
                                            <p:graphicEl>
                                              <a:dgm id="{75236FED-A854-4762-86DF-A33E1AFE7F84}"/>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graphicEl>
                                              <a:dgm id="{29145F48-685C-4A49-A5AD-FEBEE4382E03}"/>
                                            </p:graphicEl>
                                          </p:spTgt>
                                        </p:tgtEl>
                                        <p:attrNameLst>
                                          <p:attrName>style.visibility</p:attrName>
                                        </p:attrNameLst>
                                      </p:cBhvr>
                                      <p:to>
                                        <p:strVal val="visible"/>
                                      </p:to>
                                    </p:set>
                                    <p:animEffect transition="in" filter="fade">
                                      <p:cBhvr>
                                        <p:cTn id="11" dur="500"/>
                                        <p:tgtEl>
                                          <p:spTgt spid="2">
                                            <p:graphicEl>
                                              <a:dgm id="{29145F48-685C-4A49-A5AD-FEBEE4382E03}"/>
                                            </p:graphic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
                                            <p:graphicEl>
                                              <a:dgm id="{D028A0F4-BBD2-45B4-8D6F-6458CEF800CB}"/>
                                            </p:graphicEl>
                                          </p:spTgt>
                                        </p:tgtEl>
                                        <p:attrNameLst>
                                          <p:attrName>style.visibility</p:attrName>
                                        </p:attrNameLst>
                                      </p:cBhvr>
                                      <p:to>
                                        <p:strVal val="visible"/>
                                      </p:to>
                                    </p:set>
                                    <p:animEffect transition="in" filter="fade">
                                      <p:cBhvr>
                                        <p:cTn id="16" dur="500"/>
                                        <p:tgtEl>
                                          <p:spTgt spid="2">
                                            <p:graphicEl>
                                              <a:dgm id="{D028A0F4-BBD2-45B4-8D6F-6458CEF800CB}"/>
                                            </p:graphicEl>
                                          </p:spTgt>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2">
                                            <p:graphicEl>
                                              <a:dgm id="{E4C475AB-5204-4671-8018-36A93DCCC279}"/>
                                            </p:graphicEl>
                                          </p:spTgt>
                                        </p:tgtEl>
                                        <p:attrNameLst>
                                          <p:attrName>style.visibility</p:attrName>
                                        </p:attrNameLst>
                                      </p:cBhvr>
                                      <p:to>
                                        <p:strVal val="visible"/>
                                      </p:to>
                                    </p:set>
                                    <p:animEffect transition="in" filter="fade">
                                      <p:cBhvr>
                                        <p:cTn id="20" dur="500"/>
                                        <p:tgtEl>
                                          <p:spTgt spid="2">
                                            <p:graphicEl>
                                              <a:dgm id="{E4C475AB-5204-4671-8018-36A93DCCC27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t>7</a:t>
            </a:r>
            <a:r>
              <a:rPr lang="el-GR" sz="3600" dirty="0" smtClean="0"/>
              <a:t>. Παρουσίαση ευρημάτων (1/4)</a:t>
            </a:r>
            <a:endParaRPr lang="el-GR" sz="3600" dirty="0"/>
          </a:p>
        </p:txBody>
      </p:sp>
      <p:graphicFrame>
        <p:nvGraphicFramePr>
          <p:cNvPr id="6" name="Διάγραμμα 5"/>
          <p:cNvGraphicFramePr/>
          <p:nvPr>
            <p:extLst>
              <p:ext uri="{D42A27DB-BD31-4B8C-83A1-F6EECF244321}">
                <p14:modId xmlns:p14="http://schemas.microsoft.com/office/powerpoint/2010/main" val="1802655588"/>
              </p:ext>
            </p:extLst>
          </p:nvPr>
        </p:nvGraphicFramePr>
        <p:xfrm>
          <a:off x="1259632" y="1340768"/>
          <a:ext cx="7344816" cy="3672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81645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graphicEl>
                                              <a:dgm id="{7E7E34FC-2925-4FC9-B9AA-FD468A1CE300}"/>
                                            </p:graphicEl>
                                          </p:spTgt>
                                        </p:tgtEl>
                                        <p:attrNameLst>
                                          <p:attrName>style.visibility</p:attrName>
                                        </p:attrNameLst>
                                      </p:cBhvr>
                                      <p:to>
                                        <p:strVal val="visible"/>
                                      </p:to>
                                    </p:set>
                                    <p:animEffect transition="in" filter="fade">
                                      <p:cBhvr>
                                        <p:cTn id="7" dur="500"/>
                                        <p:tgtEl>
                                          <p:spTgt spid="6">
                                            <p:graphicEl>
                                              <a:dgm id="{7E7E34FC-2925-4FC9-B9AA-FD468A1CE300}"/>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graphicEl>
                                              <a:dgm id="{9372D81B-455D-41B2-826F-0B4507844BCF}"/>
                                            </p:graphicEl>
                                          </p:spTgt>
                                        </p:tgtEl>
                                        <p:attrNameLst>
                                          <p:attrName>style.visibility</p:attrName>
                                        </p:attrNameLst>
                                      </p:cBhvr>
                                      <p:to>
                                        <p:strVal val="visible"/>
                                      </p:to>
                                    </p:set>
                                    <p:animEffect transition="in" filter="fade">
                                      <p:cBhvr>
                                        <p:cTn id="12" dur="500"/>
                                        <p:tgtEl>
                                          <p:spTgt spid="6">
                                            <p:graphicEl>
                                              <a:dgm id="{9372D81B-455D-41B2-826F-0B4507844BC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lvlAtOnc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solidFill>
                  <a:prstClr val="black"/>
                </a:solidFill>
              </a:rPr>
              <a:t>7</a:t>
            </a:r>
            <a:r>
              <a:rPr lang="el-GR" sz="3600" dirty="0" smtClean="0">
                <a:solidFill>
                  <a:prstClr val="black"/>
                </a:solidFill>
              </a:rPr>
              <a:t>. Παρουσίαση ευρημάτων (2/4)</a:t>
            </a:r>
            <a:endParaRPr lang="el-GR" sz="3600" dirty="0">
              <a:solidFill>
                <a:prstClr val="black"/>
              </a:solidFill>
            </a:endParaRPr>
          </a:p>
        </p:txBody>
      </p:sp>
      <p:graphicFrame>
        <p:nvGraphicFramePr>
          <p:cNvPr id="6" name="Διάγραμμα 5"/>
          <p:cNvGraphicFramePr/>
          <p:nvPr>
            <p:extLst>
              <p:ext uri="{D42A27DB-BD31-4B8C-83A1-F6EECF244321}">
                <p14:modId xmlns:p14="http://schemas.microsoft.com/office/powerpoint/2010/main" val="420273817"/>
              </p:ext>
            </p:extLst>
          </p:nvPr>
        </p:nvGraphicFramePr>
        <p:xfrm>
          <a:off x="827584" y="1844824"/>
          <a:ext cx="3888432"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Διάγραμμα 3"/>
          <p:cNvGraphicFramePr/>
          <p:nvPr>
            <p:extLst>
              <p:ext uri="{D42A27DB-BD31-4B8C-83A1-F6EECF244321}">
                <p14:modId xmlns:p14="http://schemas.microsoft.com/office/powerpoint/2010/main" val="1381548461"/>
              </p:ext>
            </p:extLst>
          </p:nvPr>
        </p:nvGraphicFramePr>
        <p:xfrm>
          <a:off x="4824028" y="1844824"/>
          <a:ext cx="3996444" cy="43924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Ορθογώνιο 1"/>
          <p:cNvSpPr/>
          <p:nvPr/>
        </p:nvSpPr>
        <p:spPr>
          <a:xfrm>
            <a:off x="827584" y="1412776"/>
            <a:ext cx="7992888" cy="432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prstClr val="black"/>
                </a:solidFill>
              </a:rPr>
              <a:t>2</a:t>
            </a:r>
            <a:r>
              <a:rPr lang="el-GR" b="1" baseline="30000" dirty="0" smtClean="0">
                <a:solidFill>
                  <a:prstClr val="black"/>
                </a:solidFill>
              </a:rPr>
              <a:t>ο</a:t>
            </a:r>
            <a:r>
              <a:rPr lang="el-GR" b="1" dirty="0" smtClean="0">
                <a:solidFill>
                  <a:prstClr val="black"/>
                </a:solidFill>
              </a:rPr>
              <a:t> ερευνητικό ερώτημα – δύο επίπεδα</a:t>
            </a:r>
            <a:endParaRPr lang="en-US" b="1" dirty="0">
              <a:solidFill>
                <a:prstClr val="black"/>
              </a:solidFill>
            </a:endParaRPr>
          </a:p>
        </p:txBody>
      </p:sp>
    </p:spTree>
    <p:extLst>
      <p:ext uri="{BB962C8B-B14F-4D97-AF65-F5344CB8AC3E}">
        <p14:creationId xmlns:p14="http://schemas.microsoft.com/office/powerpoint/2010/main" val="64074814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4" grpId="0">
        <p:bldAsOne/>
      </p:bldGraphic>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solidFill>
                  <a:prstClr val="black"/>
                </a:solidFill>
              </a:rPr>
              <a:t>7</a:t>
            </a:r>
            <a:r>
              <a:rPr lang="el-GR" sz="3600" dirty="0" smtClean="0">
                <a:solidFill>
                  <a:prstClr val="black"/>
                </a:solidFill>
              </a:rPr>
              <a:t>. Παρουσίαση ευρημάτων (3/4)</a:t>
            </a:r>
            <a:endParaRPr lang="el-GR" sz="3600" dirty="0">
              <a:solidFill>
                <a:prstClr val="black"/>
              </a:solidFill>
            </a:endParaRPr>
          </a:p>
        </p:txBody>
      </p:sp>
      <p:graphicFrame>
        <p:nvGraphicFramePr>
          <p:cNvPr id="6" name="Διάγραμμα 5"/>
          <p:cNvGraphicFramePr/>
          <p:nvPr>
            <p:extLst>
              <p:ext uri="{D42A27DB-BD31-4B8C-83A1-F6EECF244321}">
                <p14:modId xmlns:p14="http://schemas.microsoft.com/office/powerpoint/2010/main" val="1222480668"/>
              </p:ext>
            </p:extLst>
          </p:nvPr>
        </p:nvGraphicFramePr>
        <p:xfrm>
          <a:off x="827584" y="1844824"/>
          <a:ext cx="3672408"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Διάγραμμα 3"/>
          <p:cNvGraphicFramePr/>
          <p:nvPr>
            <p:extLst>
              <p:ext uri="{D42A27DB-BD31-4B8C-83A1-F6EECF244321}">
                <p14:modId xmlns:p14="http://schemas.microsoft.com/office/powerpoint/2010/main" val="3439105814"/>
              </p:ext>
            </p:extLst>
          </p:nvPr>
        </p:nvGraphicFramePr>
        <p:xfrm>
          <a:off x="4716016" y="1844824"/>
          <a:ext cx="4104456"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Ορθογώνιο 1"/>
          <p:cNvSpPr/>
          <p:nvPr/>
        </p:nvSpPr>
        <p:spPr>
          <a:xfrm>
            <a:off x="827584" y="1412776"/>
            <a:ext cx="7992888" cy="432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prstClr val="black"/>
                </a:solidFill>
              </a:rPr>
              <a:t>3</a:t>
            </a:r>
            <a:r>
              <a:rPr lang="el-GR" b="1" baseline="30000" dirty="0" smtClean="0">
                <a:solidFill>
                  <a:prstClr val="black"/>
                </a:solidFill>
              </a:rPr>
              <a:t>ο</a:t>
            </a:r>
            <a:r>
              <a:rPr lang="el-GR" b="1" dirty="0" smtClean="0">
                <a:solidFill>
                  <a:prstClr val="black"/>
                </a:solidFill>
              </a:rPr>
              <a:t> ερευνητικό ερώτημα – τέσσερεις άξονες</a:t>
            </a:r>
            <a:endParaRPr lang="en-US" b="1" dirty="0">
              <a:solidFill>
                <a:prstClr val="black"/>
              </a:solidFill>
            </a:endParaRPr>
          </a:p>
        </p:txBody>
      </p:sp>
    </p:spTree>
    <p:extLst>
      <p:ext uri="{BB962C8B-B14F-4D97-AF65-F5344CB8AC3E}">
        <p14:creationId xmlns:p14="http://schemas.microsoft.com/office/powerpoint/2010/main" val="424036109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4" grpId="0">
        <p:bldAsOne/>
      </p:bldGraphic>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solidFill>
                  <a:prstClr val="black"/>
                </a:solidFill>
              </a:rPr>
              <a:t>7</a:t>
            </a:r>
            <a:r>
              <a:rPr lang="el-GR" sz="3600" dirty="0" smtClean="0">
                <a:solidFill>
                  <a:prstClr val="black"/>
                </a:solidFill>
              </a:rPr>
              <a:t>. Παρουσίαση ευρημάτων (4/4)</a:t>
            </a:r>
            <a:endParaRPr lang="el-GR" sz="3600" dirty="0">
              <a:solidFill>
                <a:prstClr val="black"/>
              </a:solidFill>
            </a:endParaRPr>
          </a:p>
        </p:txBody>
      </p:sp>
      <p:graphicFrame>
        <p:nvGraphicFramePr>
          <p:cNvPr id="6" name="Διάγραμμα 5"/>
          <p:cNvGraphicFramePr/>
          <p:nvPr>
            <p:extLst>
              <p:ext uri="{D42A27DB-BD31-4B8C-83A1-F6EECF244321}">
                <p14:modId xmlns:p14="http://schemas.microsoft.com/office/powerpoint/2010/main" val="3501051630"/>
              </p:ext>
            </p:extLst>
          </p:nvPr>
        </p:nvGraphicFramePr>
        <p:xfrm>
          <a:off x="827584" y="1844824"/>
          <a:ext cx="3672408"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Διάγραμμα 3"/>
          <p:cNvGraphicFramePr/>
          <p:nvPr>
            <p:extLst>
              <p:ext uri="{D42A27DB-BD31-4B8C-83A1-F6EECF244321}">
                <p14:modId xmlns:p14="http://schemas.microsoft.com/office/powerpoint/2010/main" val="2823328523"/>
              </p:ext>
            </p:extLst>
          </p:nvPr>
        </p:nvGraphicFramePr>
        <p:xfrm>
          <a:off x="4716016" y="1844824"/>
          <a:ext cx="4104456" cy="424847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Ορθογώνιο 1"/>
          <p:cNvSpPr/>
          <p:nvPr/>
        </p:nvSpPr>
        <p:spPr>
          <a:xfrm>
            <a:off x="827584" y="1412776"/>
            <a:ext cx="7992888" cy="432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prstClr val="black"/>
                </a:solidFill>
              </a:rPr>
              <a:t>3</a:t>
            </a:r>
            <a:r>
              <a:rPr lang="el-GR" b="1" baseline="30000" dirty="0" smtClean="0">
                <a:solidFill>
                  <a:prstClr val="black"/>
                </a:solidFill>
              </a:rPr>
              <a:t>ο</a:t>
            </a:r>
            <a:r>
              <a:rPr lang="el-GR" b="1" dirty="0" smtClean="0">
                <a:solidFill>
                  <a:prstClr val="black"/>
                </a:solidFill>
              </a:rPr>
              <a:t> ερευνητικό ερώτημα – τέσσερεις άξονες</a:t>
            </a:r>
            <a:endParaRPr lang="en-US" b="1" dirty="0">
              <a:solidFill>
                <a:prstClr val="black"/>
              </a:solidFill>
            </a:endParaRPr>
          </a:p>
        </p:txBody>
      </p:sp>
    </p:spTree>
    <p:extLst>
      <p:ext uri="{BB962C8B-B14F-4D97-AF65-F5344CB8AC3E}">
        <p14:creationId xmlns:p14="http://schemas.microsoft.com/office/powerpoint/2010/main" val="426076134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solidFill>
                  <a:prstClr val="black"/>
                </a:solidFill>
              </a:rPr>
              <a:t>8</a:t>
            </a:r>
            <a:r>
              <a:rPr lang="el-GR" sz="3600" dirty="0" smtClean="0">
                <a:solidFill>
                  <a:prstClr val="black"/>
                </a:solidFill>
              </a:rPr>
              <a:t>. Συμπεράσματα (1/6)</a:t>
            </a:r>
            <a:endParaRPr lang="el-GR" sz="3600" dirty="0">
              <a:solidFill>
                <a:prstClr val="black"/>
              </a:solidFill>
            </a:endParaRPr>
          </a:p>
        </p:txBody>
      </p:sp>
      <p:graphicFrame>
        <p:nvGraphicFramePr>
          <p:cNvPr id="6" name="Διάγραμμα 5"/>
          <p:cNvGraphicFramePr/>
          <p:nvPr>
            <p:extLst>
              <p:ext uri="{D42A27DB-BD31-4B8C-83A1-F6EECF244321}">
                <p14:modId xmlns:p14="http://schemas.microsoft.com/office/powerpoint/2010/main" val="306448076"/>
              </p:ext>
            </p:extLst>
          </p:nvPr>
        </p:nvGraphicFramePr>
        <p:xfrm>
          <a:off x="1259632" y="1340768"/>
          <a:ext cx="7344816" cy="1656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Διάγραμμα 6"/>
          <p:cNvGraphicFramePr/>
          <p:nvPr>
            <p:extLst>
              <p:ext uri="{D42A27DB-BD31-4B8C-83A1-F6EECF244321}">
                <p14:modId xmlns:p14="http://schemas.microsoft.com/office/powerpoint/2010/main" val="3782610302"/>
              </p:ext>
            </p:extLst>
          </p:nvPr>
        </p:nvGraphicFramePr>
        <p:xfrm>
          <a:off x="1259632" y="3284984"/>
          <a:ext cx="7344816" cy="266429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3004415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dgm id="{7E7E34FC-2925-4FC9-B9AA-FD468A1CE300}"/>
                                            </p:graphicEl>
                                          </p:spTgt>
                                        </p:tgtEl>
                                        <p:attrNameLst>
                                          <p:attrName>style.visibility</p:attrName>
                                        </p:attrNameLst>
                                      </p:cBhvr>
                                      <p:to>
                                        <p:strVal val="visible"/>
                                      </p:to>
                                    </p:set>
                                    <p:animEffect transition="in" filter="fade">
                                      <p:cBhvr>
                                        <p:cTn id="7" dur="500"/>
                                        <p:tgtEl>
                                          <p:spTgt spid="6">
                                            <p:graphicEl>
                                              <a:dgm id="{7E7E34FC-2925-4FC9-B9AA-FD468A1CE300}"/>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graphicEl>
                                              <a:dgm id="{9372D81B-455D-41B2-826F-0B4507844BCF}"/>
                                            </p:graphicEl>
                                          </p:spTgt>
                                        </p:tgtEl>
                                        <p:attrNameLst>
                                          <p:attrName>style.visibility</p:attrName>
                                        </p:attrNameLst>
                                      </p:cBhvr>
                                      <p:to>
                                        <p:strVal val="visible"/>
                                      </p:to>
                                    </p:set>
                                    <p:animEffect transition="in" filter="fade">
                                      <p:cBhvr>
                                        <p:cTn id="11" dur="500"/>
                                        <p:tgtEl>
                                          <p:spTgt spid="6">
                                            <p:graphicEl>
                                              <a:dgm id="{9372D81B-455D-41B2-826F-0B4507844BCF}"/>
                                            </p:graphic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7">
                                            <p:graphicEl>
                                              <a:dgm id="{7E7E34FC-2925-4FC9-B9AA-FD468A1CE300}"/>
                                            </p:graphicEl>
                                          </p:spTgt>
                                        </p:tgtEl>
                                        <p:attrNameLst>
                                          <p:attrName>style.visibility</p:attrName>
                                        </p:attrNameLst>
                                      </p:cBhvr>
                                      <p:to>
                                        <p:strVal val="visible"/>
                                      </p:to>
                                    </p:set>
                                    <p:animEffect transition="in" filter="fade">
                                      <p:cBhvr>
                                        <p:cTn id="16" dur="500"/>
                                        <p:tgtEl>
                                          <p:spTgt spid="7">
                                            <p:graphicEl>
                                              <a:dgm id="{7E7E34FC-2925-4FC9-B9AA-FD468A1CE300}"/>
                                            </p:graphicEl>
                                          </p:spTgt>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7">
                                            <p:graphicEl>
                                              <a:dgm id="{9372D81B-455D-41B2-826F-0B4507844BCF}"/>
                                            </p:graphicEl>
                                          </p:spTgt>
                                        </p:tgtEl>
                                        <p:attrNameLst>
                                          <p:attrName>style.visibility</p:attrName>
                                        </p:attrNameLst>
                                      </p:cBhvr>
                                      <p:to>
                                        <p:strVal val="visible"/>
                                      </p:to>
                                    </p:set>
                                    <p:animEffect transition="in" filter="fade">
                                      <p:cBhvr>
                                        <p:cTn id="20" dur="500"/>
                                        <p:tgtEl>
                                          <p:spTgt spid="7">
                                            <p:graphicEl>
                                              <a:dgm id="{9372D81B-455D-41B2-826F-0B4507844BC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lvlOne"/>
        </p:bldSub>
      </p:bldGraphic>
      <p:bldGraphic spid="7" grpId="0">
        <p:bldSub>
          <a:bldDgm bld="lvl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t>8</a:t>
            </a:r>
            <a:r>
              <a:rPr lang="el-GR" sz="3600" dirty="0" smtClean="0"/>
              <a:t>. Συμπεράσματα (2/6)</a:t>
            </a:r>
            <a:endParaRPr lang="el-GR" sz="3600" dirty="0"/>
          </a:p>
        </p:txBody>
      </p:sp>
      <p:graphicFrame>
        <p:nvGraphicFramePr>
          <p:cNvPr id="6" name="Διάγραμμα 5"/>
          <p:cNvGraphicFramePr/>
          <p:nvPr>
            <p:extLst>
              <p:ext uri="{D42A27DB-BD31-4B8C-83A1-F6EECF244321}">
                <p14:modId xmlns:p14="http://schemas.microsoft.com/office/powerpoint/2010/main" val="2965938244"/>
              </p:ext>
            </p:extLst>
          </p:nvPr>
        </p:nvGraphicFramePr>
        <p:xfrm>
          <a:off x="1259632" y="1340768"/>
          <a:ext cx="7344816" cy="1728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Διάγραμμα 6"/>
          <p:cNvGraphicFramePr/>
          <p:nvPr>
            <p:extLst>
              <p:ext uri="{D42A27DB-BD31-4B8C-83A1-F6EECF244321}">
                <p14:modId xmlns:p14="http://schemas.microsoft.com/office/powerpoint/2010/main" val="3414796559"/>
              </p:ext>
            </p:extLst>
          </p:nvPr>
        </p:nvGraphicFramePr>
        <p:xfrm>
          <a:off x="1259632" y="4509120"/>
          <a:ext cx="7344816" cy="17281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8" name="Εικόνα 7"/>
          <p:cNvPicPr/>
          <p:nvPr/>
        </p:nvPicPr>
        <p:blipFill>
          <a:blip r:embed="rId12" cstate="print">
            <a:extLst>
              <a:ext uri="{28A0092B-C50C-407E-A947-70E740481C1C}">
                <a14:useLocalDpi xmlns:a14="http://schemas.microsoft.com/office/drawing/2010/main" val="0"/>
              </a:ext>
            </a:extLst>
          </a:blip>
          <a:stretch>
            <a:fillRect/>
          </a:stretch>
        </p:blipFill>
        <p:spPr>
          <a:xfrm>
            <a:off x="1043608" y="2991370"/>
            <a:ext cx="7776864" cy="1301726"/>
          </a:xfrm>
          <a:prstGeom prst="rect">
            <a:avLst/>
          </a:prstGeom>
        </p:spPr>
      </p:pic>
    </p:spTree>
    <p:extLst>
      <p:ext uri="{BB962C8B-B14F-4D97-AF65-F5344CB8AC3E}">
        <p14:creationId xmlns:p14="http://schemas.microsoft.com/office/powerpoint/2010/main" val="33143300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dgm id="{7E7E34FC-2925-4FC9-B9AA-FD468A1CE300}"/>
                                            </p:graphicEl>
                                          </p:spTgt>
                                        </p:tgtEl>
                                        <p:attrNameLst>
                                          <p:attrName>style.visibility</p:attrName>
                                        </p:attrNameLst>
                                      </p:cBhvr>
                                      <p:to>
                                        <p:strVal val="visible"/>
                                      </p:to>
                                    </p:set>
                                    <p:animEffect transition="in" filter="fade">
                                      <p:cBhvr>
                                        <p:cTn id="7" dur="500"/>
                                        <p:tgtEl>
                                          <p:spTgt spid="6">
                                            <p:graphicEl>
                                              <a:dgm id="{7E7E34FC-2925-4FC9-B9AA-FD468A1CE300}"/>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graphicEl>
                                              <a:dgm id="{9372D81B-455D-41B2-826F-0B4507844BCF}"/>
                                            </p:graphicEl>
                                          </p:spTgt>
                                        </p:tgtEl>
                                        <p:attrNameLst>
                                          <p:attrName>style.visibility</p:attrName>
                                        </p:attrNameLst>
                                      </p:cBhvr>
                                      <p:to>
                                        <p:strVal val="visible"/>
                                      </p:to>
                                    </p:set>
                                    <p:animEffect transition="in" filter="fade">
                                      <p:cBhvr>
                                        <p:cTn id="11" dur="500"/>
                                        <p:tgtEl>
                                          <p:spTgt spid="6">
                                            <p:graphicEl>
                                              <a:dgm id="{9372D81B-455D-41B2-826F-0B4507844BCF}"/>
                                            </p:graphic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graphicEl>
                                              <a:dgm id="{7E7E34FC-2925-4FC9-B9AA-FD468A1CE300}"/>
                                            </p:graphicEl>
                                          </p:spTgt>
                                        </p:tgtEl>
                                        <p:attrNameLst>
                                          <p:attrName>style.visibility</p:attrName>
                                        </p:attrNameLst>
                                      </p:cBhvr>
                                      <p:to>
                                        <p:strVal val="visible"/>
                                      </p:to>
                                    </p:set>
                                    <p:animEffect transition="in" filter="fade">
                                      <p:cBhvr>
                                        <p:cTn id="19" dur="500"/>
                                        <p:tgtEl>
                                          <p:spTgt spid="7">
                                            <p:graphicEl>
                                              <a:dgm id="{7E7E34FC-2925-4FC9-B9AA-FD468A1CE300}"/>
                                            </p:graphicEl>
                                          </p:spTgt>
                                        </p:tgtEl>
                                      </p:cBhvr>
                                    </p:animEffec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7">
                                            <p:graphicEl>
                                              <a:dgm id="{9372D81B-455D-41B2-826F-0B4507844BCF}"/>
                                            </p:graphicEl>
                                          </p:spTgt>
                                        </p:tgtEl>
                                        <p:attrNameLst>
                                          <p:attrName>style.visibility</p:attrName>
                                        </p:attrNameLst>
                                      </p:cBhvr>
                                      <p:to>
                                        <p:strVal val="visible"/>
                                      </p:to>
                                    </p:set>
                                    <p:animEffect transition="in" filter="fade">
                                      <p:cBhvr>
                                        <p:cTn id="23" dur="500"/>
                                        <p:tgtEl>
                                          <p:spTgt spid="7">
                                            <p:graphicEl>
                                              <a:dgm id="{9372D81B-455D-41B2-826F-0B4507844BC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lvlOne"/>
        </p:bldSub>
      </p:bldGraphic>
      <p:bldGraphic spid="7" grpId="0" uiExpand="1">
        <p:bldSub>
          <a:bldDgm bld="lvl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t>8</a:t>
            </a:r>
            <a:r>
              <a:rPr lang="el-GR" sz="3600" dirty="0" smtClean="0"/>
              <a:t>. Συμπεράσματα (3/6)</a:t>
            </a:r>
            <a:endParaRPr lang="el-GR" sz="3600" dirty="0"/>
          </a:p>
        </p:txBody>
      </p:sp>
      <p:graphicFrame>
        <p:nvGraphicFramePr>
          <p:cNvPr id="6" name="Διάγραμμα 5"/>
          <p:cNvGraphicFramePr/>
          <p:nvPr>
            <p:extLst>
              <p:ext uri="{D42A27DB-BD31-4B8C-83A1-F6EECF244321}">
                <p14:modId xmlns:p14="http://schemas.microsoft.com/office/powerpoint/2010/main" val="2299375460"/>
              </p:ext>
            </p:extLst>
          </p:nvPr>
        </p:nvGraphicFramePr>
        <p:xfrm>
          <a:off x="1259632" y="1340768"/>
          <a:ext cx="7344816" cy="1440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Πίνακας 8"/>
          <p:cNvGraphicFramePr>
            <a:graphicFrameLocks noGrp="1"/>
          </p:cNvGraphicFramePr>
          <p:nvPr>
            <p:extLst>
              <p:ext uri="{D42A27DB-BD31-4B8C-83A1-F6EECF244321}">
                <p14:modId xmlns:p14="http://schemas.microsoft.com/office/powerpoint/2010/main" val="2769743391"/>
              </p:ext>
            </p:extLst>
          </p:nvPr>
        </p:nvGraphicFramePr>
        <p:xfrm>
          <a:off x="683568" y="1844825"/>
          <a:ext cx="8280920" cy="4536503"/>
        </p:xfrm>
        <a:graphic>
          <a:graphicData uri="http://schemas.openxmlformats.org/drawingml/2006/table">
            <a:tbl>
              <a:tblPr firstRow="1" firstCol="1" bandRow="1">
                <a:tableStyleId>{5C22544A-7EE6-4342-B048-85BDC9FD1C3A}</a:tableStyleId>
              </a:tblPr>
              <a:tblGrid>
                <a:gridCol w="1224136"/>
                <a:gridCol w="7056784"/>
              </a:tblGrid>
              <a:tr h="332455">
                <a:tc>
                  <a:txBody>
                    <a:bodyPr/>
                    <a:lstStyle/>
                    <a:p>
                      <a:pPr>
                        <a:lnSpc>
                          <a:spcPct val="115000"/>
                        </a:lnSpc>
                        <a:spcAft>
                          <a:spcPts val="600"/>
                        </a:spcAft>
                      </a:pPr>
                      <a:r>
                        <a:rPr lang="el-GR" sz="1200" dirty="0" smtClean="0">
                          <a:effectLst/>
                          <a:latin typeface="Calibri"/>
                          <a:ea typeface="Times New Roman"/>
                          <a:cs typeface="Times New Roman"/>
                        </a:rPr>
                        <a:t>Δομικά</a:t>
                      </a:r>
                      <a:r>
                        <a:rPr lang="el-GR" sz="1200" baseline="0" dirty="0" smtClean="0">
                          <a:effectLst/>
                          <a:latin typeface="Calibri"/>
                          <a:ea typeface="Times New Roman"/>
                          <a:cs typeface="Times New Roman"/>
                        </a:rPr>
                        <a:t> </a:t>
                      </a:r>
                      <a:r>
                        <a:rPr lang="el-GR" sz="1200" dirty="0" smtClean="0">
                          <a:effectLst/>
                          <a:latin typeface="Calibri"/>
                          <a:ea typeface="Times New Roman"/>
                          <a:cs typeface="Times New Roman"/>
                        </a:rPr>
                        <a:t>στοιχεία</a:t>
                      </a:r>
                      <a:endParaRPr lang="el-GR" sz="1200" dirty="0">
                        <a:effectLst/>
                        <a:latin typeface="Calibri"/>
                        <a:ea typeface="Times New Roman"/>
                        <a:cs typeface="Times New Roman"/>
                      </a:endParaRPr>
                    </a:p>
                  </a:txBody>
                  <a:tcPr marL="45014" marR="45014" marT="0" marB="0" anchor="ctr"/>
                </a:tc>
                <a:tc>
                  <a:txBody>
                    <a:bodyPr/>
                    <a:lstStyle/>
                    <a:p>
                      <a:pPr>
                        <a:spcAft>
                          <a:spcPts val="600"/>
                        </a:spcAft>
                      </a:pPr>
                      <a:r>
                        <a:rPr lang="el-GR" sz="1200" dirty="0" smtClean="0">
                          <a:effectLst/>
                          <a:latin typeface="Calibri"/>
                          <a:ea typeface="Times New Roman"/>
                          <a:cs typeface="Times New Roman"/>
                        </a:rPr>
                        <a:t>Τρόπος αξιοποίησης</a:t>
                      </a:r>
                      <a:endParaRPr lang="el-GR" sz="1200" dirty="0">
                        <a:effectLst/>
                        <a:latin typeface="Calibri"/>
                        <a:ea typeface="Times New Roman"/>
                        <a:cs typeface="Times New Roman"/>
                      </a:endParaRPr>
                    </a:p>
                  </a:txBody>
                  <a:tcPr marL="45014" marR="45014" marT="0" marB="0" anchor="ctr"/>
                </a:tc>
              </a:tr>
              <a:tr h="1085798">
                <a:tc>
                  <a:txBody>
                    <a:bodyPr/>
                    <a:lstStyle/>
                    <a:p>
                      <a:pPr>
                        <a:lnSpc>
                          <a:spcPct val="100000"/>
                        </a:lnSpc>
                        <a:spcAft>
                          <a:spcPts val="0"/>
                        </a:spcAft>
                      </a:pPr>
                      <a:r>
                        <a:rPr lang="el-GR" sz="1200">
                          <a:effectLst/>
                        </a:rPr>
                        <a:t>1. Αιτιότητα και ουσία των καταστάσεων</a:t>
                      </a:r>
                      <a:endParaRPr lang="el-GR" sz="1200">
                        <a:effectLst/>
                        <a:latin typeface="Calibri"/>
                        <a:ea typeface="Times New Roman"/>
                        <a:cs typeface="Times New Roman"/>
                      </a:endParaRPr>
                    </a:p>
                  </a:txBody>
                  <a:tcPr marL="45014" marR="45014" marT="0" marB="0" anchor="ctr"/>
                </a:tc>
                <a:tc>
                  <a:txBody>
                    <a:bodyPr/>
                    <a:lstStyle/>
                    <a:p>
                      <a:pPr>
                        <a:lnSpc>
                          <a:spcPct val="100000"/>
                        </a:lnSpc>
                        <a:spcAft>
                          <a:spcPts val="0"/>
                        </a:spcAft>
                      </a:pPr>
                      <a:r>
                        <a:rPr lang="el-GR" sz="1200" dirty="0" smtClean="0">
                          <a:effectLst/>
                        </a:rPr>
                        <a:t>- Για </a:t>
                      </a:r>
                      <a:r>
                        <a:rPr lang="el-GR" sz="1200" dirty="0">
                          <a:effectLst/>
                        </a:rPr>
                        <a:t>πληροφόρηση, δεν είναι </a:t>
                      </a:r>
                      <a:r>
                        <a:rPr lang="el-GR" sz="1200" dirty="0" smtClean="0">
                          <a:effectLst/>
                        </a:rPr>
                        <a:t>απαραίτητη.</a:t>
                      </a:r>
                      <a:endParaRPr lang="en-US" sz="1200" dirty="0" smtClean="0">
                        <a:effectLst/>
                      </a:endParaRPr>
                    </a:p>
                    <a:p>
                      <a:pPr>
                        <a:lnSpc>
                          <a:spcPct val="100000"/>
                        </a:lnSpc>
                        <a:spcAft>
                          <a:spcPts val="0"/>
                        </a:spcAft>
                      </a:pPr>
                      <a:r>
                        <a:rPr lang="el-GR" sz="1200" dirty="0" smtClean="0">
                          <a:effectLst/>
                        </a:rPr>
                        <a:t>- </a:t>
                      </a:r>
                      <a:r>
                        <a:rPr lang="el-GR" sz="1200" dirty="0">
                          <a:effectLst/>
                        </a:rPr>
                        <a:t>Σε ανοιχτές δομές, </a:t>
                      </a:r>
                      <a:r>
                        <a:rPr lang="el-GR" sz="1200" dirty="0" smtClean="0">
                          <a:effectLst/>
                        </a:rPr>
                        <a:t>οι πληροφορίες πιθανώς να αγνοηθούν</a:t>
                      </a:r>
                      <a:r>
                        <a:rPr lang="el-GR" sz="1200" baseline="0" dirty="0" smtClean="0">
                          <a:effectLst/>
                        </a:rPr>
                        <a:t> </a:t>
                      </a:r>
                      <a:r>
                        <a:rPr lang="el-GR" sz="1200" baseline="0" dirty="0" smtClean="0">
                          <a:effectLst/>
                          <a:sym typeface="Wingdings" panose="05000000000000000000" pitchFamily="2" charset="2"/>
                        </a:rPr>
                        <a:t> </a:t>
                      </a:r>
                      <a:r>
                        <a:rPr lang="el-GR" sz="1200" dirty="0" smtClean="0">
                          <a:effectLst/>
                        </a:rPr>
                        <a:t>αξιοποίηση προσβασιμότητας</a:t>
                      </a:r>
                      <a:r>
                        <a:rPr lang="el-GR" sz="1200" dirty="0">
                          <a:effectLst/>
                        </a:rPr>
                        <a:t>, </a:t>
                      </a:r>
                      <a:r>
                        <a:rPr lang="el-GR" sz="1200" dirty="0" smtClean="0">
                          <a:effectLst/>
                        </a:rPr>
                        <a:t>διάκρισης, κανόνα </a:t>
                      </a:r>
                      <a:r>
                        <a:rPr lang="el-GR" sz="1200" dirty="0">
                          <a:effectLst/>
                        </a:rPr>
                        <a:t>των </a:t>
                      </a:r>
                      <a:r>
                        <a:rPr lang="el-GR" sz="1200" dirty="0" smtClean="0">
                          <a:effectLst/>
                        </a:rPr>
                        <a:t>τριών.</a:t>
                      </a:r>
                      <a:endParaRPr lang="el-GR" sz="1200" dirty="0">
                        <a:effectLst/>
                      </a:endParaRPr>
                    </a:p>
                    <a:p>
                      <a:pPr>
                        <a:lnSpc>
                          <a:spcPct val="100000"/>
                        </a:lnSpc>
                        <a:spcAft>
                          <a:spcPts val="0"/>
                        </a:spcAft>
                      </a:pPr>
                      <a:r>
                        <a:rPr lang="el-GR" sz="1200" dirty="0">
                          <a:effectLst/>
                        </a:rPr>
                        <a:t>- Για κατανόηση, απαιτείται στενή σύνδεση του θέματος με τις εξηγήσεις </a:t>
                      </a:r>
                      <a:r>
                        <a:rPr lang="el-GR" sz="1200" dirty="0" smtClean="0">
                          <a:effectLst/>
                        </a:rPr>
                        <a:t>του.</a:t>
                      </a:r>
                      <a:endParaRPr lang="el-GR" sz="1200" dirty="0">
                        <a:effectLst/>
                      </a:endParaRPr>
                    </a:p>
                    <a:p>
                      <a:pPr>
                        <a:lnSpc>
                          <a:spcPct val="100000"/>
                        </a:lnSpc>
                        <a:spcAft>
                          <a:spcPts val="0"/>
                        </a:spcAft>
                      </a:pPr>
                      <a:r>
                        <a:rPr lang="el-GR" sz="1200" dirty="0">
                          <a:effectLst/>
                        </a:rPr>
                        <a:t>- Για πειθώ, απαιτείται επιπλέον ομοιότητα </a:t>
                      </a:r>
                      <a:r>
                        <a:rPr lang="el-GR" sz="1200" dirty="0" smtClean="0">
                          <a:effectLst/>
                        </a:rPr>
                        <a:t>καταστάσεων </a:t>
                      </a:r>
                      <a:r>
                        <a:rPr lang="el-GR" sz="1200" baseline="0" dirty="0" smtClean="0">
                          <a:effectLst/>
                        </a:rPr>
                        <a:t> </a:t>
                      </a:r>
                      <a:r>
                        <a:rPr lang="el-GR" sz="1200" baseline="0" dirty="0" smtClean="0">
                          <a:effectLst/>
                          <a:sym typeface="Wingdings" panose="05000000000000000000" pitchFamily="2" charset="2"/>
                        </a:rPr>
                        <a:t></a:t>
                      </a:r>
                      <a:r>
                        <a:rPr lang="el-GR" sz="1200" dirty="0" smtClean="0">
                          <a:effectLst/>
                        </a:rPr>
                        <a:t> </a:t>
                      </a:r>
                      <a:r>
                        <a:rPr lang="el-GR" sz="1200" dirty="0">
                          <a:effectLst/>
                        </a:rPr>
                        <a:t>κλειστές ή σχετικά κλειστές δομές </a:t>
                      </a:r>
                      <a:r>
                        <a:rPr lang="el-GR" sz="1200" dirty="0" smtClean="0">
                          <a:effectLst/>
                        </a:rPr>
                        <a:t>ιστορίας.</a:t>
                      </a:r>
                      <a:endParaRPr lang="el-GR" sz="1200" dirty="0">
                        <a:effectLst/>
                        <a:latin typeface="Calibri"/>
                        <a:ea typeface="Times New Roman"/>
                        <a:cs typeface="Times New Roman"/>
                      </a:endParaRPr>
                    </a:p>
                  </a:txBody>
                  <a:tcPr marL="45014" marR="45014" marT="0" marB="0" anchor="ctr"/>
                </a:tc>
              </a:tr>
              <a:tr h="957759">
                <a:tc>
                  <a:txBody>
                    <a:bodyPr/>
                    <a:lstStyle/>
                    <a:p>
                      <a:pPr>
                        <a:lnSpc>
                          <a:spcPct val="115000"/>
                        </a:lnSpc>
                        <a:spcAft>
                          <a:spcPts val="600"/>
                        </a:spcAft>
                      </a:pPr>
                      <a:r>
                        <a:rPr lang="el-GR" sz="1200">
                          <a:effectLst/>
                        </a:rPr>
                        <a:t>2. Ήρωες</a:t>
                      </a:r>
                      <a:endParaRPr lang="el-GR" sz="1200">
                        <a:effectLst/>
                        <a:latin typeface="Calibri"/>
                        <a:ea typeface="Times New Roman"/>
                        <a:cs typeface="Times New Roman"/>
                      </a:endParaRPr>
                    </a:p>
                  </a:txBody>
                  <a:tcPr marL="45014" marR="45014" marT="0" marB="0" anchor="ctr"/>
                </a:tc>
                <a:tc>
                  <a:txBody>
                    <a:bodyPr/>
                    <a:lstStyle/>
                    <a:p>
                      <a:pPr marL="171450" indent="-171450">
                        <a:spcAft>
                          <a:spcPts val="0"/>
                        </a:spcAft>
                        <a:buFontTx/>
                        <a:buChar char="-"/>
                      </a:pPr>
                      <a:r>
                        <a:rPr lang="el-GR" sz="1200" dirty="0" smtClean="0">
                          <a:effectLst/>
                        </a:rPr>
                        <a:t>Για </a:t>
                      </a:r>
                      <a:r>
                        <a:rPr lang="el-GR" sz="1200" dirty="0">
                          <a:effectLst/>
                        </a:rPr>
                        <a:t>πληροφόρηση και κατανόηση, αρκεί να έχουν ενδιαφέρον για τους </a:t>
                      </a:r>
                      <a:r>
                        <a:rPr lang="el-GR" sz="1200" dirty="0" smtClean="0">
                          <a:effectLst/>
                        </a:rPr>
                        <a:t>αποδέκτες</a:t>
                      </a:r>
                      <a:r>
                        <a:rPr lang="el-GR" sz="1200" baseline="0" dirty="0" smtClean="0">
                          <a:effectLst/>
                        </a:rPr>
                        <a:t> .</a:t>
                      </a:r>
                    </a:p>
                    <a:p>
                      <a:pPr marL="171450" indent="-171450">
                        <a:spcAft>
                          <a:spcPts val="0"/>
                        </a:spcAft>
                        <a:buFontTx/>
                        <a:buChar char="-"/>
                      </a:pPr>
                      <a:r>
                        <a:rPr lang="el-GR" sz="1200" dirty="0" smtClean="0">
                          <a:effectLst/>
                        </a:rPr>
                        <a:t>Για </a:t>
                      </a:r>
                      <a:r>
                        <a:rPr lang="el-GR" sz="1200" dirty="0">
                          <a:effectLst/>
                        </a:rPr>
                        <a:t>πειθώ, χρειάζεται υψηλός βαθμός ομοιότητας με τους </a:t>
                      </a:r>
                      <a:r>
                        <a:rPr lang="el-GR" sz="1200" dirty="0" smtClean="0">
                          <a:effectLst/>
                        </a:rPr>
                        <a:t>αποδέκτες .</a:t>
                      </a:r>
                    </a:p>
                    <a:p>
                      <a:pPr marL="171450" marR="0" indent="-171450" algn="l" defTabSz="685800" rtl="0" eaLnBrk="1" fontAlgn="auto" latinLnBrk="0" hangingPunct="1">
                        <a:lnSpc>
                          <a:spcPct val="100000"/>
                        </a:lnSpc>
                        <a:spcBef>
                          <a:spcPts val="0"/>
                        </a:spcBef>
                        <a:spcAft>
                          <a:spcPts val="0"/>
                        </a:spcAft>
                        <a:buClrTx/>
                        <a:buSzTx/>
                        <a:buFontTx/>
                        <a:buChar char="-"/>
                        <a:tabLst/>
                        <a:defRPr/>
                      </a:pPr>
                      <a:r>
                        <a:rPr lang="el-GR" sz="1200" dirty="0" smtClean="0">
                          <a:effectLst/>
                          <a:sym typeface="Wingdings" panose="05000000000000000000" pitchFamily="2" charset="2"/>
                        </a:rPr>
                        <a:t>Προτείνεται η </a:t>
                      </a:r>
                      <a:r>
                        <a:rPr lang="el-GR" sz="1200" dirty="0" smtClean="0">
                          <a:effectLst/>
                        </a:rPr>
                        <a:t>αξιοποίηση μεταβατικών χαρακτήρων.</a:t>
                      </a:r>
                    </a:p>
                    <a:p>
                      <a:pPr marL="171450" indent="-171450">
                        <a:spcAft>
                          <a:spcPts val="0"/>
                        </a:spcAft>
                        <a:buFontTx/>
                        <a:buChar char="-"/>
                      </a:pPr>
                      <a:r>
                        <a:rPr lang="el-GR" sz="1200" dirty="0" smtClean="0">
                          <a:effectLst/>
                        </a:rPr>
                        <a:t>Σε </a:t>
                      </a:r>
                      <a:r>
                        <a:rPr lang="el-GR" sz="1200" dirty="0">
                          <a:effectLst/>
                        </a:rPr>
                        <a:t>ανοιχτές δομές, παίρνουν τα χαρακτηριστικά που τους δίνει ο </a:t>
                      </a:r>
                      <a:r>
                        <a:rPr lang="el-GR" sz="1200" dirty="0" smtClean="0">
                          <a:effectLst/>
                        </a:rPr>
                        <a:t>χρήστης.</a:t>
                      </a:r>
                      <a:endParaRPr lang="el-GR" sz="1200" dirty="0">
                        <a:effectLst/>
                        <a:latin typeface="Calibri"/>
                        <a:ea typeface="Times New Roman"/>
                        <a:cs typeface="Times New Roman"/>
                      </a:endParaRPr>
                    </a:p>
                  </a:txBody>
                  <a:tcPr marL="45014" marR="45014" marT="0" marB="0" anchor="ctr"/>
                </a:tc>
              </a:tr>
              <a:tr h="1141975">
                <a:tc>
                  <a:txBody>
                    <a:bodyPr/>
                    <a:lstStyle/>
                    <a:p>
                      <a:pPr>
                        <a:lnSpc>
                          <a:spcPct val="115000"/>
                        </a:lnSpc>
                        <a:spcAft>
                          <a:spcPts val="600"/>
                        </a:spcAft>
                      </a:pPr>
                      <a:r>
                        <a:rPr lang="el-GR" sz="1200" dirty="0">
                          <a:effectLst/>
                        </a:rPr>
                        <a:t>3. Στόχοι, εμπόδια, συγκρούσεις</a:t>
                      </a:r>
                      <a:endParaRPr lang="el-GR" sz="1200" dirty="0">
                        <a:effectLst/>
                        <a:latin typeface="Calibri"/>
                        <a:ea typeface="Times New Roman"/>
                        <a:cs typeface="Times New Roman"/>
                      </a:endParaRPr>
                    </a:p>
                  </a:txBody>
                  <a:tcPr marL="45014" marR="45014" marT="0" marB="0" anchor="ctr"/>
                </a:tc>
                <a:tc>
                  <a:txBody>
                    <a:bodyPr/>
                    <a:lstStyle/>
                    <a:p>
                      <a:pPr>
                        <a:spcAft>
                          <a:spcPts val="0"/>
                        </a:spcAft>
                      </a:pPr>
                      <a:r>
                        <a:rPr lang="el-GR" sz="1200" dirty="0">
                          <a:effectLst/>
                        </a:rPr>
                        <a:t>- Ανεξάρτητα από δομή και σκοπούς.</a:t>
                      </a:r>
                    </a:p>
                    <a:p>
                      <a:pPr>
                        <a:spcAft>
                          <a:spcPts val="0"/>
                        </a:spcAft>
                      </a:pPr>
                      <a:r>
                        <a:rPr lang="el-GR" sz="1200" dirty="0">
                          <a:effectLst/>
                        </a:rPr>
                        <a:t>- Ακριβείς, απλοί στην κατανόηση, πολύ επιθυμητοί και προκλητικοί στόχοι.</a:t>
                      </a:r>
                    </a:p>
                    <a:p>
                      <a:pPr>
                        <a:spcAft>
                          <a:spcPts val="0"/>
                        </a:spcAft>
                      </a:pPr>
                      <a:r>
                        <a:rPr lang="el-GR" sz="1200" dirty="0">
                          <a:effectLst/>
                        </a:rPr>
                        <a:t>- Αξιοποίηση ανταγωνιστών όμοιων με τους ήρωες.</a:t>
                      </a:r>
                    </a:p>
                    <a:p>
                      <a:pPr>
                        <a:spcAft>
                          <a:spcPts val="0"/>
                        </a:spcAft>
                      </a:pPr>
                      <a:r>
                        <a:rPr lang="el-GR" sz="1200" dirty="0">
                          <a:effectLst/>
                        </a:rPr>
                        <a:t>- Μέριμνα για συναισθηματική απόσταση και ουσιαστική </a:t>
                      </a:r>
                      <a:r>
                        <a:rPr lang="el-GR" sz="1200" dirty="0" smtClean="0">
                          <a:effectLst/>
                        </a:rPr>
                        <a:t>ενσωμάτωση των </a:t>
                      </a:r>
                      <a:r>
                        <a:rPr lang="el-GR" sz="1200" dirty="0">
                          <a:effectLst/>
                        </a:rPr>
                        <a:t>εκπαιδευτικών σκοπών ως εξοπλισμό </a:t>
                      </a:r>
                      <a:r>
                        <a:rPr lang="el-GR" sz="1200" dirty="0" smtClean="0">
                          <a:effectLst/>
                        </a:rPr>
                        <a:t>για </a:t>
                      </a:r>
                      <a:r>
                        <a:rPr lang="el-GR" sz="1200" dirty="0">
                          <a:effectLst/>
                        </a:rPr>
                        <a:t>τη σύγκρουση.</a:t>
                      </a:r>
                      <a:endParaRPr lang="el-GR" sz="1200" dirty="0">
                        <a:effectLst/>
                        <a:latin typeface="Calibri"/>
                        <a:ea typeface="Times New Roman"/>
                        <a:cs typeface="Times New Roman"/>
                      </a:endParaRPr>
                    </a:p>
                  </a:txBody>
                  <a:tcPr marL="45014" marR="45014" marT="0" marB="0" anchor="ctr"/>
                </a:tc>
              </a:tr>
              <a:tr h="1018516">
                <a:tc>
                  <a:txBody>
                    <a:bodyPr/>
                    <a:lstStyle/>
                    <a:p>
                      <a:pPr>
                        <a:lnSpc>
                          <a:spcPct val="115000"/>
                        </a:lnSpc>
                        <a:spcAft>
                          <a:spcPts val="600"/>
                        </a:spcAft>
                      </a:pPr>
                      <a:r>
                        <a:rPr lang="el-GR" sz="1200">
                          <a:effectLst/>
                        </a:rPr>
                        <a:t>4. Ρεαλισμός</a:t>
                      </a:r>
                      <a:endParaRPr lang="el-GR" sz="1200">
                        <a:effectLst/>
                        <a:latin typeface="Calibri"/>
                        <a:ea typeface="Times New Roman"/>
                        <a:cs typeface="Times New Roman"/>
                      </a:endParaRPr>
                    </a:p>
                  </a:txBody>
                  <a:tcPr marL="45014" marR="45014" marT="0" marB="0" anchor="ctr"/>
                </a:tc>
                <a:tc>
                  <a:txBody>
                    <a:bodyPr/>
                    <a:lstStyle/>
                    <a:p>
                      <a:pPr>
                        <a:spcAft>
                          <a:spcPts val="0"/>
                        </a:spcAft>
                      </a:pPr>
                      <a:r>
                        <a:rPr lang="el-GR" sz="1200" dirty="0">
                          <a:effectLst/>
                        </a:rPr>
                        <a:t>- Για πληροφόρηση και </a:t>
                      </a:r>
                      <a:r>
                        <a:rPr lang="el-GR" sz="1200" dirty="0" smtClean="0">
                          <a:effectLst/>
                        </a:rPr>
                        <a:t>κατανόηση, απαραίτητος ο </a:t>
                      </a:r>
                      <a:r>
                        <a:rPr lang="el-GR" sz="1200" dirty="0">
                          <a:effectLst/>
                        </a:rPr>
                        <a:t>αφηγηματικός ρεαλισμός και η αντιπροσωπευτικότητα </a:t>
                      </a:r>
                      <a:r>
                        <a:rPr lang="el-GR" sz="1200" dirty="0" smtClean="0">
                          <a:effectLst/>
                        </a:rPr>
                        <a:t>.</a:t>
                      </a:r>
                      <a:endParaRPr lang="el-GR" sz="1200" dirty="0">
                        <a:effectLst/>
                      </a:endParaRPr>
                    </a:p>
                    <a:p>
                      <a:pPr>
                        <a:spcAft>
                          <a:spcPts val="0"/>
                        </a:spcAft>
                      </a:pPr>
                      <a:r>
                        <a:rPr lang="el-GR" sz="1200" dirty="0">
                          <a:effectLst/>
                        </a:rPr>
                        <a:t>- Για πειθώ, απαραίτητος και ο εξωτερικός ρεαλισμός.</a:t>
                      </a:r>
                    </a:p>
                    <a:p>
                      <a:pPr>
                        <a:spcAft>
                          <a:spcPts val="0"/>
                        </a:spcAft>
                      </a:pPr>
                      <a:r>
                        <a:rPr lang="el-GR" sz="1200" dirty="0">
                          <a:effectLst/>
                        </a:rPr>
                        <a:t>- Σε ανοιχτές δομές, μέριμνα για τη διατήρηση του αφηγηματικού ρεαλισμού.</a:t>
                      </a:r>
                    </a:p>
                    <a:p>
                      <a:pPr>
                        <a:spcAft>
                          <a:spcPts val="0"/>
                        </a:spcAft>
                      </a:pPr>
                      <a:r>
                        <a:rPr lang="el-GR" sz="1200" dirty="0">
                          <a:effectLst/>
                        </a:rPr>
                        <a:t>- Σε κάθε περίπτωση, παροχή </a:t>
                      </a:r>
                      <a:r>
                        <a:rPr lang="el-GR" sz="1200" dirty="0" smtClean="0">
                          <a:effectLst/>
                        </a:rPr>
                        <a:t>ευκαιριών </a:t>
                      </a:r>
                      <a:r>
                        <a:rPr lang="el-GR" sz="1200" dirty="0">
                          <a:effectLst/>
                        </a:rPr>
                        <a:t>για τη μεταφορά της αποκτηθείσας γνώσης στον πραγματικό κόσμο.</a:t>
                      </a:r>
                      <a:endParaRPr lang="el-GR" sz="1200" dirty="0">
                        <a:effectLst/>
                        <a:latin typeface="Calibri"/>
                        <a:ea typeface="Times New Roman"/>
                        <a:cs typeface="Times New Roman"/>
                      </a:endParaRPr>
                    </a:p>
                  </a:txBody>
                  <a:tcPr marL="45014" marR="45014" marT="0" marB="0" anchor="ctr"/>
                </a:tc>
              </a:tr>
            </a:tbl>
          </a:graphicData>
        </a:graphic>
      </p:graphicFrame>
    </p:spTree>
    <p:extLst>
      <p:ext uri="{BB962C8B-B14F-4D97-AF65-F5344CB8AC3E}">
        <p14:creationId xmlns:p14="http://schemas.microsoft.com/office/powerpoint/2010/main" val="292596888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graphicEl>
                                              <a:dgm id="{7E7E34FC-2925-4FC9-B9AA-FD468A1CE300}"/>
                                            </p:graphicEl>
                                          </p:spTgt>
                                        </p:tgtEl>
                                        <p:attrNameLst>
                                          <p:attrName>style.visibility</p:attrName>
                                        </p:attrNameLst>
                                      </p:cBhvr>
                                      <p:to>
                                        <p:strVal val="visible"/>
                                      </p:to>
                                    </p:set>
                                    <p:animEffect transition="in" filter="fade">
                                      <p:cBhvr>
                                        <p:cTn id="7" dur="500"/>
                                        <p:tgtEl>
                                          <p:spTgt spid="6">
                                            <p:graphicEl>
                                              <a:dgm id="{7E7E34FC-2925-4FC9-B9AA-FD468A1CE300}"/>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graphicEl>
                                              <a:dgm id="{9372D81B-455D-41B2-826F-0B4507844BCF}"/>
                                            </p:graphicEl>
                                          </p:spTgt>
                                        </p:tgtEl>
                                        <p:attrNameLst>
                                          <p:attrName>style.visibility</p:attrName>
                                        </p:attrNameLst>
                                      </p:cBhvr>
                                      <p:to>
                                        <p:strVal val="visible"/>
                                      </p:to>
                                    </p:set>
                                    <p:animEffect transition="in" filter="fade">
                                      <p:cBhvr>
                                        <p:cTn id="11" dur="500"/>
                                        <p:tgtEl>
                                          <p:spTgt spid="6">
                                            <p:graphicEl>
                                              <a:dgm id="{9372D81B-455D-41B2-826F-0B4507844BCF}"/>
                                            </p:graphic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lvlAtOnc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t>8</a:t>
            </a:r>
            <a:r>
              <a:rPr lang="el-GR" sz="3600" dirty="0" smtClean="0"/>
              <a:t>. Συμπεράσματα (4/6)</a:t>
            </a:r>
            <a:endParaRPr lang="el-GR" sz="3600" dirty="0"/>
          </a:p>
        </p:txBody>
      </p:sp>
      <p:graphicFrame>
        <p:nvGraphicFramePr>
          <p:cNvPr id="6" name="Διάγραμμα 5"/>
          <p:cNvGraphicFramePr/>
          <p:nvPr>
            <p:extLst>
              <p:ext uri="{D42A27DB-BD31-4B8C-83A1-F6EECF244321}">
                <p14:modId xmlns:p14="http://schemas.microsoft.com/office/powerpoint/2010/main" val="861409327"/>
              </p:ext>
            </p:extLst>
          </p:nvPr>
        </p:nvGraphicFramePr>
        <p:xfrm>
          <a:off x="1259632" y="1340768"/>
          <a:ext cx="7344816" cy="1440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Πίνακας 8"/>
          <p:cNvGraphicFramePr>
            <a:graphicFrameLocks noGrp="1"/>
          </p:cNvGraphicFramePr>
          <p:nvPr>
            <p:extLst>
              <p:ext uri="{D42A27DB-BD31-4B8C-83A1-F6EECF244321}">
                <p14:modId xmlns:p14="http://schemas.microsoft.com/office/powerpoint/2010/main" val="2424195843"/>
              </p:ext>
            </p:extLst>
          </p:nvPr>
        </p:nvGraphicFramePr>
        <p:xfrm>
          <a:off x="683568" y="1844824"/>
          <a:ext cx="8280920" cy="4498594"/>
        </p:xfrm>
        <a:graphic>
          <a:graphicData uri="http://schemas.openxmlformats.org/drawingml/2006/table">
            <a:tbl>
              <a:tblPr firstRow="1" firstCol="1" bandRow="1">
                <a:tableStyleId>{5C22544A-7EE6-4342-B048-85BDC9FD1C3A}</a:tableStyleId>
              </a:tblPr>
              <a:tblGrid>
                <a:gridCol w="1224136"/>
                <a:gridCol w="864096"/>
                <a:gridCol w="6192688"/>
              </a:tblGrid>
              <a:tr h="360040">
                <a:tc>
                  <a:txBody>
                    <a:bodyPr/>
                    <a:lstStyle/>
                    <a:p>
                      <a:pPr>
                        <a:lnSpc>
                          <a:spcPct val="115000"/>
                        </a:lnSpc>
                        <a:spcAft>
                          <a:spcPts val="600"/>
                        </a:spcAft>
                      </a:pPr>
                      <a:r>
                        <a:rPr lang="el-GR" sz="1200" dirty="0" smtClean="0">
                          <a:effectLst/>
                          <a:latin typeface="+mn-lt"/>
                          <a:ea typeface="Times New Roman"/>
                          <a:cs typeface="Times New Roman"/>
                        </a:rPr>
                        <a:t>Δομικά</a:t>
                      </a:r>
                      <a:r>
                        <a:rPr lang="el-GR" sz="1200" baseline="0" dirty="0" smtClean="0">
                          <a:effectLst/>
                          <a:latin typeface="+mn-lt"/>
                          <a:ea typeface="Times New Roman"/>
                          <a:cs typeface="Times New Roman"/>
                        </a:rPr>
                        <a:t> </a:t>
                      </a:r>
                      <a:r>
                        <a:rPr lang="el-GR" sz="1200" dirty="0" smtClean="0">
                          <a:effectLst/>
                          <a:latin typeface="+mn-lt"/>
                          <a:ea typeface="Times New Roman"/>
                          <a:cs typeface="Times New Roman"/>
                        </a:rPr>
                        <a:t>στοιχεία</a:t>
                      </a:r>
                      <a:endParaRPr lang="el-GR" sz="1200" dirty="0">
                        <a:effectLst/>
                        <a:latin typeface="+mn-lt"/>
                        <a:ea typeface="Times New Roman"/>
                        <a:cs typeface="Times New Roman"/>
                      </a:endParaRPr>
                    </a:p>
                  </a:txBody>
                  <a:tcPr marL="45014" marR="45014" marT="0" marB="0" anchor="ctr"/>
                </a:tc>
                <a:tc gridSpan="2">
                  <a:txBody>
                    <a:bodyPr/>
                    <a:lstStyle/>
                    <a:p>
                      <a:pPr>
                        <a:spcAft>
                          <a:spcPts val="600"/>
                        </a:spcAft>
                      </a:pPr>
                      <a:r>
                        <a:rPr lang="el-GR" sz="1200" dirty="0" smtClean="0">
                          <a:effectLst/>
                          <a:latin typeface="Calibri"/>
                          <a:ea typeface="Times New Roman"/>
                          <a:cs typeface="Times New Roman"/>
                        </a:rPr>
                        <a:t>Τρόπος αξιοποίησης</a:t>
                      </a:r>
                      <a:endParaRPr lang="el-GR" sz="1200" dirty="0">
                        <a:effectLst/>
                        <a:latin typeface="Calibri"/>
                        <a:ea typeface="Times New Roman"/>
                        <a:cs typeface="Times New Roman"/>
                      </a:endParaRPr>
                    </a:p>
                  </a:txBody>
                  <a:tcPr marL="45014" marR="45014" marT="0" marB="0" anchor="ctr"/>
                </a:tc>
                <a:tc hMerge="1">
                  <a:txBody>
                    <a:bodyPr/>
                    <a:lstStyle/>
                    <a:p>
                      <a:endParaRPr lang="el-GR"/>
                    </a:p>
                  </a:txBody>
                  <a:tcPr/>
                </a:tc>
              </a:tr>
              <a:tr h="1118502">
                <a:tc rowSpan="3">
                  <a:txBody>
                    <a:bodyPr/>
                    <a:lstStyle/>
                    <a:p>
                      <a:pPr>
                        <a:lnSpc>
                          <a:spcPct val="115000"/>
                        </a:lnSpc>
                        <a:spcAft>
                          <a:spcPts val="600"/>
                        </a:spcAft>
                      </a:pPr>
                      <a:r>
                        <a:rPr lang="el-GR" sz="1200" dirty="0">
                          <a:effectLst/>
                        </a:rPr>
                        <a:t>5. Είδος</a:t>
                      </a:r>
                      <a:endParaRPr lang="el-GR" sz="1200" dirty="0">
                        <a:effectLst/>
                        <a:latin typeface="Calibri"/>
                        <a:ea typeface="Times New Roman"/>
                        <a:cs typeface="Times New Roman"/>
                      </a:endParaRPr>
                    </a:p>
                  </a:txBody>
                  <a:tcPr marL="45014" marR="45014" marT="0" marB="0" anchor="ctr"/>
                </a:tc>
                <a:tc>
                  <a:txBody>
                    <a:bodyPr/>
                    <a:lstStyle/>
                    <a:p>
                      <a:pPr>
                        <a:spcAft>
                          <a:spcPts val="0"/>
                        </a:spcAft>
                      </a:pPr>
                      <a:r>
                        <a:rPr lang="el-GR" sz="1200" dirty="0">
                          <a:effectLst/>
                        </a:rPr>
                        <a:t>Δραματικό</a:t>
                      </a:r>
                      <a:endParaRPr lang="el-GR" sz="1200" dirty="0">
                        <a:effectLst/>
                        <a:latin typeface="Calibri"/>
                        <a:ea typeface="Times New Roman"/>
                        <a:cs typeface="Times New Roman"/>
                      </a:endParaRPr>
                    </a:p>
                  </a:txBody>
                  <a:tcPr marL="45014" marR="45014" marT="0" marB="0" anchor="ctr"/>
                </a:tc>
                <a:tc>
                  <a:txBody>
                    <a:bodyPr/>
                    <a:lstStyle/>
                    <a:p>
                      <a:pPr>
                        <a:spcAft>
                          <a:spcPts val="0"/>
                        </a:spcAft>
                      </a:pPr>
                      <a:r>
                        <a:rPr lang="el-GR" sz="1200" dirty="0">
                          <a:effectLst/>
                        </a:rPr>
                        <a:t>- Κλειστή δομή.</a:t>
                      </a:r>
                    </a:p>
                    <a:p>
                      <a:pPr>
                        <a:spcAft>
                          <a:spcPts val="0"/>
                        </a:spcAft>
                      </a:pPr>
                      <a:r>
                        <a:rPr lang="el-GR" sz="1200" dirty="0">
                          <a:effectLst/>
                        </a:rPr>
                        <a:t>- Κατάλληλο για υποκίνηση σκέψης.</a:t>
                      </a:r>
                    </a:p>
                    <a:p>
                      <a:pPr>
                        <a:spcAft>
                          <a:spcPts val="0"/>
                        </a:spcAft>
                      </a:pPr>
                      <a:r>
                        <a:rPr lang="el-GR" sz="1200" dirty="0">
                          <a:effectLst/>
                        </a:rPr>
                        <a:t>- Κατάλληλο για πειθώ, μέσω συμπάθειας προς τους τραγικούς ήρωες.</a:t>
                      </a:r>
                    </a:p>
                    <a:p>
                      <a:pPr>
                        <a:spcAft>
                          <a:spcPts val="0"/>
                        </a:spcAft>
                      </a:pPr>
                      <a:r>
                        <a:rPr lang="el-GR" sz="1200" dirty="0">
                          <a:effectLst/>
                        </a:rPr>
                        <a:t>- Για πληροφόρηση και </a:t>
                      </a:r>
                      <a:r>
                        <a:rPr lang="el-GR" sz="1200" dirty="0" smtClean="0">
                          <a:effectLst/>
                        </a:rPr>
                        <a:t>κατανόηση </a:t>
                      </a:r>
                      <a:r>
                        <a:rPr lang="el-GR" sz="1200" dirty="0" smtClean="0">
                          <a:effectLst/>
                          <a:sym typeface="Wingdings" panose="05000000000000000000" pitchFamily="2" charset="2"/>
                        </a:rPr>
                        <a:t></a:t>
                      </a:r>
                      <a:r>
                        <a:rPr lang="el-GR" sz="1200" dirty="0" smtClean="0">
                          <a:effectLst/>
                        </a:rPr>
                        <a:t> </a:t>
                      </a:r>
                      <a:r>
                        <a:rPr lang="el-GR" sz="1200" dirty="0">
                          <a:effectLst/>
                        </a:rPr>
                        <a:t>ειρωνικός ή οριακά </a:t>
                      </a:r>
                      <a:r>
                        <a:rPr lang="el-GR" sz="1200" dirty="0" err="1">
                          <a:effectLst/>
                        </a:rPr>
                        <a:t>εμπλεγμένος</a:t>
                      </a:r>
                      <a:r>
                        <a:rPr lang="el-GR" sz="1200" dirty="0">
                          <a:effectLst/>
                        </a:rPr>
                        <a:t> πρωταγωνιστής, με σκοπό τον αναστοχασμό.</a:t>
                      </a:r>
                      <a:endParaRPr lang="el-GR" sz="1200" dirty="0">
                        <a:effectLst/>
                        <a:latin typeface="Calibri"/>
                        <a:ea typeface="Times New Roman"/>
                        <a:cs typeface="Times New Roman"/>
                      </a:endParaRPr>
                    </a:p>
                  </a:txBody>
                  <a:tcPr marL="45014" marR="45014" marT="0" marB="0" anchor="ctr"/>
                </a:tc>
              </a:tr>
              <a:tr h="1117388">
                <a:tc vMerge="1">
                  <a:txBody>
                    <a:bodyPr/>
                    <a:lstStyle/>
                    <a:p>
                      <a:endParaRPr lang="el-GR"/>
                    </a:p>
                  </a:txBody>
                  <a:tcPr/>
                </a:tc>
                <a:tc>
                  <a:txBody>
                    <a:bodyPr/>
                    <a:lstStyle/>
                    <a:p>
                      <a:pPr>
                        <a:spcAft>
                          <a:spcPts val="0"/>
                        </a:spcAft>
                      </a:pPr>
                      <a:r>
                        <a:rPr lang="el-GR" sz="1200">
                          <a:effectLst/>
                        </a:rPr>
                        <a:t>Επικό</a:t>
                      </a:r>
                      <a:endParaRPr lang="el-GR" sz="1200">
                        <a:effectLst/>
                        <a:latin typeface="Calibri"/>
                        <a:ea typeface="Times New Roman"/>
                        <a:cs typeface="Times New Roman"/>
                      </a:endParaRPr>
                    </a:p>
                  </a:txBody>
                  <a:tcPr marL="45014" marR="45014" marT="0" marB="0" anchor="ctr"/>
                </a:tc>
                <a:tc>
                  <a:txBody>
                    <a:bodyPr/>
                    <a:lstStyle/>
                    <a:p>
                      <a:pPr>
                        <a:spcAft>
                          <a:spcPts val="0"/>
                        </a:spcAft>
                      </a:pPr>
                      <a:r>
                        <a:rPr lang="el-GR" sz="1200" dirty="0">
                          <a:effectLst/>
                        </a:rPr>
                        <a:t>- Σε κλειστή δομή, δυνατότητα πληροφόρησης, κατανόησης και πειθούς  μέσω επιθυμίας ταύτισης με ελκυστικούς ήρωες.</a:t>
                      </a:r>
                    </a:p>
                    <a:p>
                      <a:pPr>
                        <a:spcAft>
                          <a:spcPts val="0"/>
                        </a:spcAft>
                      </a:pPr>
                      <a:r>
                        <a:rPr lang="el-GR" sz="1200" dirty="0">
                          <a:effectLst/>
                        </a:rPr>
                        <a:t>- Σε ανοιχτή δομή, διαδραστικότητα επί της δράσης, δηλαδή βιντεοπαιχνίδι. Δυνατότητα πληροφόρησης και κατανόησης μέσω ανάληψης του ρόλου του συνήθως επίπεδου ήρωα.</a:t>
                      </a:r>
                    </a:p>
                    <a:p>
                      <a:pPr>
                        <a:spcAft>
                          <a:spcPts val="0"/>
                        </a:spcAft>
                      </a:pPr>
                      <a:r>
                        <a:rPr lang="el-GR" sz="1200" dirty="0">
                          <a:effectLst/>
                        </a:rPr>
                        <a:t>- Κατάλληλο για υποκίνηση ανάληψης δράσης.</a:t>
                      </a:r>
                      <a:endParaRPr lang="el-GR" sz="1200" dirty="0">
                        <a:effectLst/>
                        <a:latin typeface="Calibri"/>
                        <a:ea typeface="Times New Roman"/>
                        <a:cs typeface="Times New Roman"/>
                      </a:endParaRPr>
                    </a:p>
                  </a:txBody>
                  <a:tcPr marL="45014" marR="45014" marT="0" marB="0" anchor="ctr"/>
                </a:tc>
              </a:tr>
              <a:tr h="1117388">
                <a:tc vMerge="1">
                  <a:txBody>
                    <a:bodyPr/>
                    <a:lstStyle/>
                    <a:p>
                      <a:endParaRPr lang="el-GR"/>
                    </a:p>
                  </a:txBody>
                  <a:tcPr/>
                </a:tc>
                <a:tc>
                  <a:txBody>
                    <a:bodyPr/>
                    <a:lstStyle/>
                    <a:p>
                      <a:pPr>
                        <a:spcAft>
                          <a:spcPts val="0"/>
                        </a:spcAft>
                      </a:pPr>
                      <a:r>
                        <a:rPr lang="el-GR" sz="1200">
                          <a:effectLst/>
                        </a:rPr>
                        <a:t>Επιστημικό</a:t>
                      </a:r>
                      <a:endParaRPr lang="el-GR" sz="1200">
                        <a:effectLst/>
                        <a:latin typeface="Calibri"/>
                        <a:ea typeface="Times New Roman"/>
                        <a:cs typeface="Times New Roman"/>
                      </a:endParaRPr>
                    </a:p>
                  </a:txBody>
                  <a:tcPr marL="45014" marR="45014" marT="0" marB="0" anchor="ctr"/>
                </a:tc>
                <a:tc>
                  <a:txBody>
                    <a:bodyPr/>
                    <a:lstStyle/>
                    <a:p>
                      <a:pPr>
                        <a:spcAft>
                          <a:spcPts val="0"/>
                        </a:spcAft>
                      </a:pPr>
                      <a:r>
                        <a:rPr lang="el-GR" sz="1200" dirty="0">
                          <a:effectLst/>
                        </a:rPr>
                        <a:t>- Συνδυασμός κλειστής και ανοιχτής δομής. </a:t>
                      </a:r>
                      <a:r>
                        <a:rPr lang="el-GR" sz="1200" dirty="0" smtClean="0">
                          <a:effectLst/>
                        </a:rPr>
                        <a:t> Από την κλειστή δομή χτίζεται </a:t>
                      </a:r>
                      <a:r>
                        <a:rPr lang="el-GR" sz="1200" dirty="0">
                          <a:effectLst/>
                        </a:rPr>
                        <a:t>το </a:t>
                      </a:r>
                      <a:r>
                        <a:rPr lang="el-GR" sz="1200" dirty="0" smtClean="0">
                          <a:effectLst/>
                        </a:rPr>
                        <a:t>σασπένς, η ανοιχτή δομή αποτελεί </a:t>
                      </a:r>
                      <a:r>
                        <a:rPr lang="el-GR" sz="1200" dirty="0">
                          <a:effectLst/>
                        </a:rPr>
                        <a:t>τη διερεύνηση.</a:t>
                      </a:r>
                    </a:p>
                    <a:p>
                      <a:pPr>
                        <a:spcAft>
                          <a:spcPts val="0"/>
                        </a:spcAft>
                      </a:pPr>
                      <a:r>
                        <a:rPr lang="el-GR" sz="1200" dirty="0">
                          <a:effectLst/>
                        </a:rPr>
                        <a:t>- Κατάλληλο για πληροφόρηση και κατανόηση μέσω ανακάλυψης της σύνδεσης των σημείων κλειστής δομής.</a:t>
                      </a:r>
                    </a:p>
                    <a:p>
                      <a:pPr>
                        <a:spcAft>
                          <a:spcPts val="0"/>
                        </a:spcAft>
                      </a:pPr>
                      <a:r>
                        <a:rPr lang="el-GR" sz="1200" dirty="0">
                          <a:effectLst/>
                        </a:rPr>
                        <a:t>- Απαιτεί κυρίως προσωπικό ρυθμό πρόσληψης.</a:t>
                      </a:r>
                      <a:endParaRPr lang="el-GR" sz="1200" dirty="0">
                        <a:effectLst/>
                        <a:latin typeface="Calibri"/>
                        <a:ea typeface="Times New Roman"/>
                        <a:cs typeface="Times New Roman"/>
                      </a:endParaRPr>
                    </a:p>
                  </a:txBody>
                  <a:tcPr marL="45014" marR="45014" marT="0" marB="0" anchor="ctr"/>
                </a:tc>
              </a:tr>
              <a:tr h="785276">
                <a:tc>
                  <a:txBody>
                    <a:bodyPr/>
                    <a:lstStyle/>
                    <a:p>
                      <a:pPr>
                        <a:lnSpc>
                          <a:spcPct val="115000"/>
                        </a:lnSpc>
                        <a:spcAft>
                          <a:spcPts val="0"/>
                        </a:spcAft>
                      </a:pPr>
                      <a:r>
                        <a:rPr lang="el-GR" sz="1200" dirty="0">
                          <a:effectLst/>
                        </a:rPr>
                        <a:t>6. </a:t>
                      </a:r>
                      <a:r>
                        <a:rPr lang="el-GR" sz="1200" dirty="0" smtClean="0">
                          <a:effectLst/>
                        </a:rPr>
                        <a:t>Αφηγηματικές κατασκευές</a:t>
                      </a:r>
                      <a:endParaRPr lang="el-GR" sz="1200" dirty="0">
                        <a:effectLst/>
                        <a:latin typeface="Calibri"/>
                        <a:ea typeface="Times New Roman"/>
                        <a:cs typeface="Times New Roman"/>
                      </a:endParaRPr>
                    </a:p>
                  </a:txBody>
                  <a:tcPr marL="45014" marR="45014" marT="0" marB="0" anchor="ctr"/>
                </a:tc>
                <a:tc gridSpan="2">
                  <a:txBody>
                    <a:bodyPr/>
                    <a:lstStyle/>
                    <a:p>
                      <a:pPr>
                        <a:spcAft>
                          <a:spcPts val="0"/>
                        </a:spcAft>
                      </a:pPr>
                      <a:r>
                        <a:rPr lang="el-GR" sz="1200" dirty="0">
                          <a:effectLst/>
                        </a:rPr>
                        <a:t>- Ανεξάρτητες από δομή και σκοπούς.</a:t>
                      </a:r>
                    </a:p>
                    <a:p>
                      <a:pPr>
                        <a:spcAft>
                          <a:spcPts val="0"/>
                        </a:spcAft>
                      </a:pPr>
                      <a:r>
                        <a:rPr lang="el-GR" sz="1200" dirty="0">
                          <a:effectLst/>
                        </a:rPr>
                        <a:t>- Βοηθήματα που κατασκευάζει και εντάσσει στην αφήγηση ο σχεδιαστής, είτε για την επίλυση δυσκολιών πλοκής της ιστορίας, είτε για την ενίσχυση εκπαιδευτικών στόχων.</a:t>
                      </a:r>
                      <a:endParaRPr lang="el-GR" sz="1200" dirty="0">
                        <a:effectLst/>
                        <a:latin typeface="Calibri"/>
                        <a:ea typeface="Times New Roman"/>
                        <a:cs typeface="Times New Roman"/>
                      </a:endParaRPr>
                    </a:p>
                  </a:txBody>
                  <a:tcPr marL="45014" marR="45014" marT="0" marB="0" anchor="ctr"/>
                </a:tc>
                <a:tc hMerge="1">
                  <a:txBody>
                    <a:bodyPr/>
                    <a:lstStyle/>
                    <a:p>
                      <a:endParaRPr lang="el-GR"/>
                    </a:p>
                  </a:txBody>
                  <a:tcPr/>
                </a:tc>
              </a:tr>
            </a:tbl>
          </a:graphicData>
        </a:graphic>
      </p:graphicFrame>
    </p:spTree>
    <p:extLst>
      <p:ext uri="{BB962C8B-B14F-4D97-AF65-F5344CB8AC3E}">
        <p14:creationId xmlns:p14="http://schemas.microsoft.com/office/powerpoint/2010/main" val="38600174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graphicEl>
                                              <a:dgm id="{7E7E34FC-2925-4FC9-B9AA-FD468A1CE300}"/>
                                            </p:graphicEl>
                                          </p:spTgt>
                                        </p:tgtEl>
                                        <p:attrNameLst>
                                          <p:attrName>style.visibility</p:attrName>
                                        </p:attrNameLst>
                                      </p:cBhvr>
                                      <p:to>
                                        <p:strVal val="visible"/>
                                      </p:to>
                                    </p:set>
                                    <p:animEffect transition="in" filter="fade">
                                      <p:cBhvr>
                                        <p:cTn id="7" dur="500"/>
                                        <p:tgtEl>
                                          <p:spTgt spid="6">
                                            <p:graphicEl>
                                              <a:dgm id="{7E7E34FC-2925-4FC9-B9AA-FD468A1CE300}"/>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graphicEl>
                                              <a:dgm id="{9372D81B-455D-41B2-826F-0B4507844BCF}"/>
                                            </p:graphicEl>
                                          </p:spTgt>
                                        </p:tgtEl>
                                        <p:attrNameLst>
                                          <p:attrName>style.visibility</p:attrName>
                                        </p:attrNameLst>
                                      </p:cBhvr>
                                      <p:to>
                                        <p:strVal val="visible"/>
                                      </p:to>
                                    </p:set>
                                    <p:animEffect transition="in" filter="fade">
                                      <p:cBhvr>
                                        <p:cTn id="11" dur="500"/>
                                        <p:tgtEl>
                                          <p:spTgt spid="6">
                                            <p:graphicEl>
                                              <a:dgm id="{9372D81B-455D-41B2-826F-0B4507844BCF}"/>
                                            </p:graphic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lvlAtOnc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t>8</a:t>
            </a:r>
            <a:r>
              <a:rPr lang="el-GR" sz="3600" dirty="0" smtClean="0"/>
              <a:t>. Συμπεράσματα (</a:t>
            </a:r>
            <a:r>
              <a:rPr lang="el-GR" sz="3600" dirty="0"/>
              <a:t>5</a:t>
            </a:r>
            <a:r>
              <a:rPr lang="el-GR" sz="3600" dirty="0" smtClean="0"/>
              <a:t>/6)</a:t>
            </a:r>
            <a:endParaRPr lang="el-GR" sz="3600" dirty="0"/>
          </a:p>
        </p:txBody>
      </p:sp>
      <p:graphicFrame>
        <p:nvGraphicFramePr>
          <p:cNvPr id="6" name="Διάγραμμα 5"/>
          <p:cNvGraphicFramePr/>
          <p:nvPr>
            <p:extLst>
              <p:ext uri="{D42A27DB-BD31-4B8C-83A1-F6EECF244321}">
                <p14:modId xmlns:p14="http://schemas.microsoft.com/office/powerpoint/2010/main" val="1951256767"/>
              </p:ext>
            </p:extLst>
          </p:nvPr>
        </p:nvGraphicFramePr>
        <p:xfrm>
          <a:off x="1259632" y="1340768"/>
          <a:ext cx="7344816" cy="1224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Πίνακας 1"/>
          <p:cNvGraphicFramePr>
            <a:graphicFrameLocks noGrp="1"/>
          </p:cNvGraphicFramePr>
          <p:nvPr>
            <p:extLst>
              <p:ext uri="{D42A27DB-BD31-4B8C-83A1-F6EECF244321}">
                <p14:modId xmlns:p14="http://schemas.microsoft.com/office/powerpoint/2010/main" val="3783716008"/>
              </p:ext>
            </p:extLst>
          </p:nvPr>
        </p:nvGraphicFramePr>
        <p:xfrm>
          <a:off x="755576" y="2276872"/>
          <a:ext cx="8208913" cy="4032449"/>
        </p:xfrm>
        <a:graphic>
          <a:graphicData uri="http://schemas.openxmlformats.org/drawingml/2006/table">
            <a:tbl>
              <a:tblPr firstRow="1" firstCol="1" bandRow="1">
                <a:tableStyleId>{5C22544A-7EE6-4342-B048-85BDC9FD1C3A}</a:tableStyleId>
              </a:tblPr>
              <a:tblGrid>
                <a:gridCol w="1368152"/>
                <a:gridCol w="1845833"/>
                <a:gridCol w="4994928"/>
              </a:tblGrid>
              <a:tr h="449852">
                <a:tc>
                  <a:txBody>
                    <a:bodyPr/>
                    <a:lstStyle/>
                    <a:p>
                      <a:pPr>
                        <a:spcAft>
                          <a:spcPts val="600"/>
                        </a:spcAft>
                      </a:pPr>
                      <a:r>
                        <a:rPr lang="el-GR" sz="1200" dirty="0" smtClean="0">
                          <a:effectLst/>
                          <a:latin typeface="Calibri"/>
                          <a:ea typeface="Times New Roman"/>
                          <a:cs typeface="Times New Roman"/>
                        </a:rPr>
                        <a:t>Αρχή σχεδιασμού</a:t>
                      </a:r>
                      <a:endParaRPr lang="el-GR" sz="1200" dirty="0">
                        <a:effectLst/>
                        <a:latin typeface="Calibri"/>
                        <a:ea typeface="Times New Roman"/>
                        <a:cs typeface="Times New Roman"/>
                      </a:endParaRPr>
                    </a:p>
                  </a:txBody>
                  <a:tcPr marL="68580" marR="68580" marT="0" marB="0" anchor="ctr"/>
                </a:tc>
                <a:tc gridSpan="2">
                  <a:txBody>
                    <a:bodyPr/>
                    <a:lstStyle/>
                    <a:p>
                      <a:pPr>
                        <a:spcAft>
                          <a:spcPts val="600"/>
                        </a:spcAft>
                      </a:pPr>
                      <a:r>
                        <a:rPr lang="el-GR" sz="1200" dirty="0" smtClean="0">
                          <a:effectLst/>
                          <a:latin typeface="Calibri"/>
                          <a:ea typeface="Times New Roman"/>
                          <a:cs typeface="Times New Roman"/>
                        </a:rPr>
                        <a:t>Περιγραφή</a:t>
                      </a:r>
                      <a:endParaRPr lang="el-GR" sz="1200" dirty="0">
                        <a:effectLst/>
                        <a:latin typeface="Calibri"/>
                        <a:ea typeface="Times New Roman"/>
                        <a:cs typeface="Times New Roman"/>
                      </a:endParaRPr>
                    </a:p>
                  </a:txBody>
                  <a:tcPr marL="68580" marR="68580" marT="0" marB="0" anchor="ctr"/>
                </a:tc>
                <a:tc hMerge="1">
                  <a:txBody>
                    <a:bodyPr/>
                    <a:lstStyle/>
                    <a:p>
                      <a:endParaRPr lang="el-GR"/>
                    </a:p>
                  </a:txBody>
                  <a:tcPr/>
                </a:tc>
              </a:tr>
              <a:tr h="391368">
                <a:tc>
                  <a:txBody>
                    <a:bodyPr/>
                    <a:lstStyle/>
                    <a:p>
                      <a:pPr>
                        <a:spcAft>
                          <a:spcPts val="600"/>
                        </a:spcAft>
                      </a:pPr>
                      <a:r>
                        <a:rPr lang="el-GR" sz="1200" dirty="0">
                          <a:effectLst/>
                        </a:rPr>
                        <a:t>1. Λιτότητα</a:t>
                      </a:r>
                      <a:endParaRPr lang="el-GR" sz="1200" dirty="0">
                        <a:effectLst/>
                        <a:latin typeface="Calibri"/>
                        <a:ea typeface="Times New Roman"/>
                        <a:cs typeface="Times New Roman"/>
                      </a:endParaRPr>
                    </a:p>
                  </a:txBody>
                  <a:tcPr marL="68580" marR="68580" marT="0" marB="0" anchor="ctr"/>
                </a:tc>
                <a:tc gridSpan="2">
                  <a:txBody>
                    <a:bodyPr/>
                    <a:lstStyle/>
                    <a:p>
                      <a:pPr>
                        <a:spcAft>
                          <a:spcPts val="600"/>
                        </a:spcAft>
                      </a:pPr>
                      <a:r>
                        <a:rPr lang="el-GR" sz="1200" dirty="0">
                          <a:effectLst/>
                        </a:rPr>
                        <a:t>Ισορροπία ανάμεσα στο απαραίτητο και το βοηθητικό αφηγηματικό περιεχόμενο.</a:t>
                      </a:r>
                      <a:endParaRPr lang="el-GR" sz="1200" dirty="0">
                        <a:effectLst/>
                        <a:latin typeface="Calibri"/>
                        <a:ea typeface="Times New Roman"/>
                        <a:cs typeface="Times New Roman"/>
                      </a:endParaRPr>
                    </a:p>
                  </a:txBody>
                  <a:tcPr marL="68580" marR="68580" marT="0" marB="0" anchor="ctr"/>
                </a:tc>
                <a:tc hMerge="1">
                  <a:txBody>
                    <a:bodyPr/>
                    <a:lstStyle/>
                    <a:p>
                      <a:endParaRPr lang="el-GR"/>
                    </a:p>
                  </a:txBody>
                  <a:tcPr/>
                </a:tc>
              </a:tr>
              <a:tr h="362126">
                <a:tc>
                  <a:txBody>
                    <a:bodyPr/>
                    <a:lstStyle/>
                    <a:p>
                      <a:pPr>
                        <a:spcAft>
                          <a:spcPts val="600"/>
                        </a:spcAft>
                      </a:pPr>
                      <a:r>
                        <a:rPr lang="el-GR" sz="1200">
                          <a:effectLst/>
                        </a:rPr>
                        <a:t>2. Κατάτμηση</a:t>
                      </a:r>
                      <a:endParaRPr lang="el-GR" sz="1200">
                        <a:effectLst/>
                        <a:latin typeface="Calibri"/>
                        <a:ea typeface="Times New Roman"/>
                        <a:cs typeface="Times New Roman"/>
                      </a:endParaRPr>
                    </a:p>
                  </a:txBody>
                  <a:tcPr marL="68580" marR="68580" marT="0" marB="0" anchor="ctr"/>
                </a:tc>
                <a:tc gridSpan="2">
                  <a:txBody>
                    <a:bodyPr/>
                    <a:lstStyle/>
                    <a:p>
                      <a:pPr>
                        <a:spcAft>
                          <a:spcPts val="600"/>
                        </a:spcAft>
                      </a:pPr>
                      <a:r>
                        <a:rPr lang="el-GR" sz="1200" dirty="0">
                          <a:effectLst/>
                        </a:rPr>
                        <a:t>Αποφυγή κατάτμησης </a:t>
                      </a:r>
                      <a:r>
                        <a:rPr lang="el-GR" sz="1200" dirty="0" smtClean="0">
                          <a:effectLst/>
                        </a:rPr>
                        <a:t>της αφηγηματικής </a:t>
                      </a:r>
                      <a:r>
                        <a:rPr lang="el-GR" sz="1200" dirty="0">
                          <a:effectLst/>
                        </a:rPr>
                        <a:t>συνοχής και </a:t>
                      </a:r>
                      <a:r>
                        <a:rPr lang="el-GR" sz="1200" dirty="0" smtClean="0">
                          <a:effectLst/>
                        </a:rPr>
                        <a:t>των άμεσων </a:t>
                      </a:r>
                      <a:r>
                        <a:rPr lang="el-GR" sz="1200" dirty="0">
                          <a:effectLst/>
                        </a:rPr>
                        <a:t>αιτιολογικών σχέσεων.</a:t>
                      </a:r>
                      <a:endParaRPr lang="el-GR" sz="1200" dirty="0">
                        <a:effectLst/>
                        <a:latin typeface="Calibri"/>
                        <a:ea typeface="Times New Roman"/>
                        <a:cs typeface="Times New Roman"/>
                      </a:endParaRPr>
                    </a:p>
                  </a:txBody>
                  <a:tcPr marL="68580" marR="68580" marT="0" marB="0" anchor="ctr"/>
                </a:tc>
                <a:tc hMerge="1">
                  <a:txBody>
                    <a:bodyPr/>
                    <a:lstStyle/>
                    <a:p>
                      <a:endParaRPr lang="el-GR"/>
                    </a:p>
                  </a:txBody>
                  <a:tcPr/>
                </a:tc>
              </a:tr>
              <a:tr h="336488">
                <a:tc>
                  <a:txBody>
                    <a:bodyPr/>
                    <a:lstStyle/>
                    <a:p>
                      <a:pPr>
                        <a:spcAft>
                          <a:spcPts val="600"/>
                        </a:spcAft>
                      </a:pPr>
                      <a:r>
                        <a:rPr lang="el-GR" sz="1200" dirty="0">
                          <a:effectLst/>
                        </a:rPr>
                        <a:t>3. Σαφήνεια</a:t>
                      </a:r>
                      <a:endParaRPr lang="el-GR" sz="1200" dirty="0">
                        <a:effectLst/>
                        <a:latin typeface="Calibri"/>
                        <a:ea typeface="Times New Roman"/>
                        <a:cs typeface="Times New Roman"/>
                      </a:endParaRPr>
                    </a:p>
                  </a:txBody>
                  <a:tcPr marL="68580" marR="68580" marT="0" marB="0" anchor="ctr"/>
                </a:tc>
                <a:tc gridSpan="2">
                  <a:txBody>
                    <a:bodyPr/>
                    <a:lstStyle/>
                    <a:p>
                      <a:pPr>
                        <a:spcAft>
                          <a:spcPts val="600"/>
                        </a:spcAft>
                      </a:pPr>
                      <a:r>
                        <a:rPr lang="el-GR" sz="1200" dirty="0">
                          <a:effectLst/>
                        </a:rPr>
                        <a:t>Σαφής διεπαφή για εύκολη πλοήγηση και σαφή αποτελέσματα διάδρασης. </a:t>
                      </a:r>
                      <a:endParaRPr lang="el-GR" sz="1200" dirty="0">
                        <a:effectLst/>
                        <a:latin typeface="Calibri"/>
                        <a:ea typeface="Times New Roman"/>
                        <a:cs typeface="Times New Roman"/>
                      </a:endParaRPr>
                    </a:p>
                  </a:txBody>
                  <a:tcPr marL="68580" marR="68580" marT="0" marB="0" anchor="ctr"/>
                </a:tc>
                <a:tc hMerge="1">
                  <a:txBody>
                    <a:bodyPr/>
                    <a:lstStyle/>
                    <a:p>
                      <a:endParaRPr lang="el-GR"/>
                    </a:p>
                  </a:txBody>
                  <a:tcPr/>
                </a:tc>
              </a:tr>
              <a:tr h="394972">
                <a:tc>
                  <a:txBody>
                    <a:bodyPr/>
                    <a:lstStyle/>
                    <a:p>
                      <a:pPr>
                        <a:spcAft>
                          <a:spcPts val="600"/>
                        </a:spcAft>
                      </a:pPr>
                      <a:r>
                        <a:rPr lang="el-GR" sz="1200">
                          <a:effectLst/>
                        </a:rPr>
                        <a:t>4. Ήχος</a:t>
                      </a:r>
                      <a:endParaRPr lang="el-GR" sz="1200">
                        <a:effectLst/>
                        <a:latin typeface="Calibri"/>
                        <a:ea typeface="Times New Roman"/>
                        <a:cs typeface="Times New Roman"/>
                      </a:endParaRPr>
                    </a:p>
                  </a:txBody>
                  <a:tcPr marL="68580" marR="68580" marT="0" marB="0" anchor="ctr"/>
                </a:tc>
                <a:tc gridSpan="2">
                  <a:txBody>
                    <a:bodyPr/>
                    <a:lstStyle/>
                    <a:p>
                      <a:pPr>
                        <a:spcAft>
                          <a:spcPts val="600"/>
                        </a:spcAft>
                      </a:pPr>
                      <a:r>
                        <a:rPr lang="el-GR" sz="1200" dirty="0">
                          <a:effectLst/>
                        </a:rPr>
                        <a:t>Ενισχύει την αφηγηματικότητα, δίνει ρυθμό στην αφήγηση, καθοδηγεί το </a:t>
                      </a:r>
                      <a:r>
                        <a:rPr lang="el-GR" sz="1200" dirty="0" smtClean="0">
                          <a:effectLst/>
                        </a:rPr>
                        <a:t>συναίσθημα, δίνει </a:t>
                      </a:r>
                      <a:r>
                        <a:rPr lang="el-GR" sz="1200" dirty="0">
                          <a:effectLst/>
                        </a:rPr>
                        <a:t>πληροφορίες.</a:t>
                      </a:r>
                      <a:endParaRPr lang="el-GR" sz="1200" dirty="0">
                        <a:effectLst/>
                        <a:latin typeface="Calibri"/>
                        <a:ea typeface="Times New Roman"/>
                        <a:cs typeface="Times New Roman"/>
                      </a:endParaRPr>
                    </a:p>
                  </a:txBody>
                  <a:tcPr marL="68580" marR="68580" marT="0" marB="0" anchor="ctr"/>
                </a:tc>
                <a:tc hMerge="1">
                  <a:txBody>
                    <a:bodyPr/>
                    <a:lstStyle/>
                    <a:p>
                      <a:endParaRPr lang="el-GR"/>
                    </a:p>
                  </a:txBody>
                  <a:tcPr/>
                </a:tc>
              </a:tr>
              <a:tr h="449852">
                <a:tc>
                  <a:txBody>
                    <a:bodyPr/>
                    <a:lstStyle/>
                    <a:p>
                      <a:pPr>
                        <a:spcAft>
                          <a:spcPts val="600"/>
                        </a:spcAft>
                      </a:pPr>
                      <a:r>
                        <a:rPr lang="el-GR" sz="1200">
                          <a:effectLst/>
                        </a:rPr>
                        <a:t>5. Εικόνα</a:t>
                      </a:r>
                      <a:endParaRPr lang="el-GR" sz="1200">
                        <a:effectLst/>
                        <a:latin typeface="Calibri"/>
                        <a:ea typeface="Times New Roman"/>
                        <a:cs typeface="Times New Roman"/>
                      </a:endParaRPr>
                    </a:p>
                  </a:txBody>
                  <a:tcPr marL="68580" marR="68580" marT="0" marB="0" anchor="ctr"/>
                </a:tc>
                <a:tc gridSpan="2">
                  <a:txBody>
                    <a:bodyPr/>
                    <a:lstStyle/>
                    <a:p>
                      <a:pPr>
                        <a:spcAft>
                          <a:spcPts val="600"/>
                        </a:spcAft>
                      </a:pPr>
                      <a:r>
                        <a:rPr lang="el-GR" sz="1200" dirty="0">
                          <a:effectLst/>
                        </a:rPr>
                        <a:t>Δίνει άμεσα πολλές πληροφορίες. </a:t>
                      </a:r>
                      <a:r>
                        <a:rPr lang="el-GR" sz="1200" dirty="0" smtClean="0">
                          <a:effectLst/>
                        </a:rPr>
                        <a:t>Προτιμούνται</a:t>
                      </a:r>
                      <a:r>
                        <a:rPr lang="el-GR" sz="1200" baseline="0" dirty="0" smtClean="0">
                          <a:effectLst/>
                        </a:rPr>
                        <a:t> ήρωες κινουμένων σχεδίων παρά </a:t>
                      </a:r>
                      <a:r>
                        <a:rPr lang="el-GR" sz="1200" dirty="0" smtClean="0">
                          <a:effectLst/>
                        </a:rPr>
                        <a:t>αληθινοί, που τείνουν να ελέγχονται </a:t>
                      </a:r>
                      <a:r>
                        <a:rPr lang="el-GR" sz="1200" dirty="0">
                          <a:effectLst/>
                        </a:rPr>
                        <a:t>περισσότερο κριτικά. </a:t>
                      </a:r>
                      <a:endParaRPr lang="el-GR" sz="1200" dirty="0">
                        <a:effectLst/>
                        <a:latin typeface="Calibri"/>
                        <a:ea typeface="Times New Roman"/>
                        <a:cs typeface="Times New Roman"/>
                      </a:endParaRPr>
                    </a:p>
                  </a:txBody>
                  <a:tcPr marL="68580" marR="68580" marT="0" marB="0" anchor="ctr"/>
                </a:tc>
                <a:tc hMerge="1">
                  <a:txBody>
                    <a:bodyPr/>
                    <a:lstStyle/>
                    <a:p>
                      <a:endParaRPr lang="el-GR"/>
                    </a:p>
                  </a:txBody>
                  <a:tcPr/>
                </a:tc>
              </a:tr>
              <a:tr h="449852">
                <a:tc>
                  <a:txBody>
                    <a:bodyPr/>
                    <a:lstStyle/>
                    <a:p>
                      <a:pPr>
                        <a:spcAft>
                          <a:spcPts val="600"/>
                        </a:spcAft>
                      </a:pPr>
                      <a:r>
                        <a:rPr lang="el-GR" sz="1200">
                          <a:effectLst/>
                        </a:rPr>
                        <a:t>6. Σηματοδότηση</a:t>
                      </a:r>
                      <a:endParaRPr lang="el-GR" sz="1200">
                        <a:effectLst/>
                        <a:latin typeface="Calibri"/>
                        <a:ea typeface="Times New Roman"/>
                        <a:cs typeface="Times New Roman"/>
                      </a:endParaRPr>
                    </a:p>
                  </a:txBody>
                  <a:tcPr marL="68580" marR="68580" marT="0" marB="0" anchor="ctr"/>
                </a:tc>
                <a:tc gridSpan="2">
                  <a:txBody>
                    <a:bodyPr/>
                    <a:lstStyle/>
                    <a:p>
                      <a:pPr>
                        <a:spcAft>
                          <a:spcPts val="600"/>
                        </a:spcAft>
                      </a:pPr>
                      <a:r>
                        <a:rPr lang="el-GR" sz="1200">
                          <a:effectLst/>
                        </a:rPr>
                        <a:t>Αξιοποίηση προσβασιμότητας και διάκρισης με κατάλληλους τρόπους, για την παροχή αόρατης καθοδήγησης της προσοχής και της διάδρασης.</a:t>
                      </a:r>
                      <a:endParaRPr lang="el-GR" sz="1200">
                        <a:effectLst/>
                        <a:latin typeface="Calibri"/>
                        <a:ea typeface="Times New Roman"/>
                        <a:cs typeface="Times New Roman"/>
                      </a:endParaRPr>
                    </a:p>
                  </a:txBody>
                  <a:tcPr marL="68580" marR="68580" marT="0" marB="0" anchor="ctr"/>
                </a:tc>
                <a:tc hMerge="1">
                  <a:txBody>
                    <a:bodyPr/>
                    <a:lstStyle/>
                    <a:p>
                      <a:endParaRPr lang="el-GR"/>
                    </a:p>
                  </a:txBody>
                  <a:tcPr/>
                </a:tc>
              </a:tr>
              <a:tr h="440841">
                <a:tc rowSpan="3">
                  <a:txBody>
                    <a:bodyPr/>
                    <a:lstStyle/>
                    <a:p>
                      <a:pPr>
                        <a:spcAft>
                          <a:spcPts val="600"/>
                        </a:spcAft>
                      </a:pPr>
                      <a:r>
                        <a:rPr lang="el-GR" sz="1200" dirty="0">
                          <a:effectLst/>
                        </a:rPr>
                        <a:t>7. Συνδυασμοί εικόνας, </a:t>
                      </a:r>
                      <a:r>
                        <a:rPr lang="el-GR" sz="1200" dirty="0" smtClean="0">
                          <a:effectLst/>
                        </a:rPr>
                        <a:t>γραπτού </a:t>
                      </a:r>
                      <a:r>
                        <a:rPr lang="el-GR" sz="1200" dirty="0">
                          <a:effectLst/>
                        </a:rPr>
                        <a:t>κειμένου και ήχου</a:t>
                      </a:r>
                      <a:endParaRPr lang="el-GR" sz="1200" dirty="0">
                        <a:effectLst/>
                        <a:latin typeface="Calibri"/>
                        <a:ea typeface="Times New Roman"/>
                        <a:cs typeface="Times New Roman"/>
                      </a:endParaRPr>
                    </a:p>
                  </a:txBody>
                  <a:tcPr marL="68580" marR="68580" marT="0" marB="0" anchor="ctr"/>
                </a:tc>
                <a:tc rowSpan="3">
                  <a:txBody>
                    <a:bodyPr/>
                    <a:lstStyle/>
                    <a:p>
                      <a:pPr>
                        <a:spcAft>
                          <a:spcPts val="600"/>
                        </a:spcAft>
                      </a:pPr>
                      <a:r>
                        <a:rPr lang="el-GR" sz="1200" dirty="0">
                          <a:effectLst/>
                        </a:rPr>
                        <a:t>Ο κατάλληλος συνδυασμός σχετίζεται με τα χαρακτηριστικά κάθε μορφής περιεχομένου.</a:t>
                      </a:r>
                      <a:endParaRPr lang="el-GR" sz="1200" dirty="0">
                        <a:effectLst/>
                        <a:latin typeface="Calibri"/>
                        <a:ea typeface="Times New Roman"/>
                        <a:cs typeface="Times New Roman"/>
                      </a:endParaRPr>
                    </a:p>
                  </a:txBody>
                  <a:tcPr marL="68580" marR="68580" marT="0" marB="0" anchor="ctr"/>
                </a:tc>
                <a:tc>
                  <a:txBody>
                    <a:bodyPr/>
                    <a:lstStyle/>
                    <a:p>
                      <a:pPr>
                        <a:spcAft>
                          <a:spcPts val="600"/>
                        </a:spcAft>
                      </a:pPr>
                      <a:r>
                        <a:rPr lang="el-GR" sz="1200" dirty="0">
                          <a:effectLst/>
                        </a:rPr>
                        <a:t>α) βίντεο και ήχος: ο ρυθμός αποδοχής δίνεται από το υλικό</a:t>
                      </a:r>
                      <a:endParaRPr lang="el-GR" sz="1200" dirty="0">
                        <a:effectLst/>
                        <a:latin typeface="Calibri"/>
                        <a:ea typeface="Times New Roman"/>
                        <a:cs typeface="Times New Roman"/>
                      </a:endParaRPr>
                    </a:p>
                  </a:txBody>
                  <a:tcPr marL="68580" marR="68580" marT="0" marB="0" anchor="ctr"/>
                </a:tc>
              </a:tr>
              <a:tr h="336488">
                <a:tc vMerge="1">
                  <a:txBody>
                    <a:bodyPr/>
                    <a:lstStyle/>
                    <a:p>
                      <a:endParaRPr lang="el-GR"/>
                    </a:p>
                  </a:txBody>
                  <a:tcPr/>
                </a:tc>
                <a:tc vMerge="1">
                  <a:txBody>
                    <a:bodyPr/>
                    <a:lstStyle/>
                    <a:p>
                      <a:endParaRPr lang="el-GR"/>
                    </a:p>
                  </a:txBody>
                  <a:tcPr/>
                </a:tc>
                <a:tc>
                  <a:txBody>
                    <a:bodyPr/>
                    <a:lstStyle/>
                    <a:p>
                      <a:pPr>
                        <a:spcAft>
                          <a:spcPts val="600"/>
                        </a:spcAft>
                      </a:pPr>
                      <a:r>
                        <a:rPr lang="el-GR" sz="1200">
                          <a:effectLst/>
                        </a:rPr>
                        <a:t>β) κείμενο με εικόνες: προσωπικός ρυθμός αποδοχής του περιεχομένου </a:t>
                      </a:r>
                      <a:endParaRPr lang="el-GR" sz="1200">
                        <a:effectLst/>
                        <a:latin typeface="Calibri"/>
                        <a:ea typeface="Times New Roman"/>
                        <a:cs typeface="Times New Roman"/>
                      </a:endParaRPr>
                    </a:p>
                  </a:txBody>
                  <a:tcPr marL="68580" marR="68580" marT="0" marB="0" anchor="ctr"/>
                </a:tc>
              </a:tr>
              <a:tr h="420610">
                <a:tc vMerge="1">
                  <a:txBody>
                    <a:bodyPr/>
                    <a:lstStyle/>
                    <a:p>
                      <a:endParaRPr lang="el-GR"/>
                    </a:p>
                  </a:txBody>
                  <a:tcPr/>
                </a:tc>
                <a:tc vMerge="1">
                  <a:txBody>
                    <a:bodyPr/>
                    <a:lstStyle/>
                    <a:p>
                      <a:endParaRPr lang="el-GR"/>
                    </a:p>
                  </a:txBody>
                  <a:tcPr/>
                </a:tc>
                <a:tc>
                  <a:txBody>
                    <a:bodyPr/>
                    <a:lstStyle/>
                    <a:p>
                      <a:pPr>
                        <a:spcAft>
                          <a:spcPts val="600"/>
                        </a:spcAft>
                      </a:pPr>
                      <a:r>
                        <a:rPr lang="el-GR" sz="1200" dirty="0">
                          <a:effectLst/>
                        </a:rPr>
                        <a:t>γ) Γενικά ισχύει η αρχή του πλεονασμού</a:t>
                      </a:r>
                      <a:endParaRPr lang="el-GR" sz="1200" dirty="0">
                        <a:effectLst/>
                        <a:latin typeface="Calibri"/>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970087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dgm id="{7E7E34FC-2925-4FC9-B9AA-FD468A1CE300}"/>
                                            </p:graphicEl>
                                          </p:spTgt>
                                        </p:tgtEl>
                                        <p:attrNameLst>
                                          <p:attrName>style.visibility</p:attrName>
                                        </p:attrNameLst>
                                      </p:cBhvr>
                                      <p:to>
                                        <p:strVal val="visible"/>
                                      </p:to>
                                    </p:set>
                                    <p:animEffect transition="in" filter="fade">
                                      <p:cBhvr>
                                        <p:cTn id="7" dur="500"/>
                                        <p:tgtEl>
                                          <p:spTgt spid="6">
                                            <p:graphicEl>
                                              <a:dgm id="{7E7E34FC-2925-4FC9-B9AA-FD468A1CE300}"/>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graphicEl>
                                              <a:dgm id="{9372D81B-455D-41B2-826F-0B4507844BCF}"/>
                                            </p:graphicEl>
                                          </p:spTgt>
                                        </p:tgtEl>
                                        <p:attrNameLst>
                                          <p:attrName>style.visibility</p:attrName>
                                        </p:attrNameLst>
                                      </p:cBhvr>
                                      <p:to>
                                        <p:strVal val="visible"/>
                                      </p:to>
                                    </p:set>
                                    <p:animEffect transition="in" filter="fade">
                                      <p:cBhvr>
                                        <p:cTn id="11" dur="500"/>
                                        <p:tgtEl>
                                          <p:spTgt spid="6">
                                            <p:graphicEl>
                                              <a:dgm id="{9372D81B-455D-41B2-826F-0B4507844BCF}"/>
                                            </p:graphic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lvlAtOnc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259632" y="1934830"/>
            <a:ext cx="7128792" cy="2862322"/>
          </a:xfrm>
          <a:prstGeom prst="rect">
            <a:avLst/>
          </a:prstGeom>
        </p:spPr>
        <p:txBody>
          <a:bodyPr wrap="square">
            <a:spAutoFit/>
          </a:bodyPr>
          <a:lstStyle/>
          <a:p>
            <a:r>
              <a:rPr lang="el-GR" sz="2000" i="1" dirty="0" smtClean="0">
                <a:latin typeface="+mn-lt"/>
                <a:cs typeface="Times New Roman" panose="02020603050405020304" pitchFamily="18" charset="0"/>
              </a:rPr>
              <a:t>Θα ήθελα να ευχαριστήσω την οικογένειά μου, αλλά και το επαγγελματικό και φιλικό μου περιβάλλον, για την υποστήριξη και την κατανόησή τους. </a:t>
            </a:r>
          </a:p>
          <a:p>
            <a:r>
              <a:rPr lang="el-GR" sz="2000" i="1" dirty="0" smtClean="0">
                <a:latin typeface="+mn-lt"/>
                <a:cs typeface="Times New Roman" panose="02020603050405020304" pitchFamily="18" charset="0"/>
              </a:rPr>
              <a:t>Ιδιαίτερες ευχαριστίες θα ήθελα να δώσω και στον επόπτη καθηγητή μου, κ. Παναγιώτη Αναστασιάδη, για την ευκαιρία που μου έδωσε να διεξάγω αυτή την έρευνα και για την ακαδημαϊκή καθοδήγηση που μου προσέφερε</a:t>
            </a:r>
            <a:r>
              <a:rPr lang="en-US" sz="2000" i="1" dirty="0" smtClean="0">
                <a:latin typeface="+mn-lt"/>
                <a:cs typeface="Times New Roman" panose="02020603050405020304" pitchFamily="18" charset="0"/>
              </a:rPr>
              <a:t>, </a:t>
            </a:r>
            <a:r>
              <a:rPr lang="el-GR" sz="2000" i="1" dirty="0" smtClean="0">
                <a:latin typeface="+mn-lt"/>
                <a:cs typeface="Times New Roman" panose="02020603050405020304" pitchFamily="18" charset="0"/>
              </a:rPr>
              <a:t>καθώς και στους </a:t>
            </a:r>
            <a:r>
              <a:rPr lang="el-GR" sz="2000" i="1" dirty="0" err="1" smtClean="0">
                <a:latin typeface="+mn-lt"/>
                <a:cs typeface="Times New Roman" panose="02020603050405020304" pitchFamily="18" charset="0"/>
              </a:rPr>
              <a:t>συνεπόπτες</a:t>
            </a:r>
            <a:r>
              <a:rPr lang="el-GR" sz="2000" i="1" dirty="0" smtClean="0">
                <a:latin typeface="+mn-lt"/>
                <a:cs typeface="Times New Roman" panose="02020603050405020304" pitchFamily="18" charset="0"/>
              </a:rPr>
              <a:t> μου, κα. Καλλιόπη </a:t>
            </a:r>
            <a:r>
              <a:rPr lang="el-GR" sz="2000" i="1" dirty="0" err="1" smtClean="0">
                <a:latin typeface="+mn-lt"/>
                <a:cs typeface="Times New Roman" panose="02020603050405020304" pitchFamily="18" charset="0"/>
              </a:rPr>
              <a:t>Τρούλη</a:t>
            </a:r>
            <a:r>
              <a:rPr lang="el-GR" sz="2000" i="1" dirty="0" smtClean="0">
                <a:latin typeface="+mn-lt"/>
                <a:cs typeface="Times New Roman" panose="02020603050405020304" pitchFamily="18" charset="0"/>
              </a:rPr>
              <a:t> και κ. Γιώργο </a:t>
            </a:r>
            <a:r>
              <a:rPr lang="el-GR" sz="2000" i="1" dirty="0" err="1" smtClean="0">
                <a:latin typeface="+mn-lt"/>
                <a:cs typeface="Times New Roman" panose="02020603050405020304" pitchFamily="18" charset="0"/>
              </a:rPr>
              <a:t>Φιλιππούση</a:t>
            </a:r>
            <a:r>
              <a:rPr lang="el-GR" sz="2000" i="1" dirty="0" smtClean="0">
                <a:latin typeface="+mn-lt"/>
                <a:cs typeface="Times New Roman" panose="02020603050405020304" pitchFamily="18" charset="0"/>
              </a:rPr>
              <a:t>, για την υπομονή και το ενδιαφέρον τους.</a:t>
            </a:r>
            <a:endParaRPr lang="el-GR" sz="2000" i="1" dirty="0">
              <a:latin typeface="+mn-lt"/>
              <a:cs typeface="Times New Roman" panose="02020603050405020304" pitchFamily="18" charset="0"/>
            </a:endParaRPr>
          </a:p>
        </p:txBody>
      </p:sp>
      <p:sp>
        <p:nvSpPr>
          <p:cNvPr id="6"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smtClean="0"/>
              <a:t>Ευχαριστίες</a:t>
            </a:r>
            <a:endParaRPr lang="el-GR" sz="3600" dirty="0"/>
          </a:p>
        </p:txBody>
      </p:sp>
    </p:spTree>
    <p:extLst>
      <p:ext uri="{BB962C8B-B14F-4D97-AF65-F5344CB8AC3E}">
        <p14:creationId xmlns:p14="http://schemas.microsoft.com/office/powerpoint/2010/main" val="672648472"/>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t>8</a:t>
            </a:r>
            <a:r>
              <a:rPr lang="el-GR" sz="3600" dirty="0" smtClean="0"/>
              <a:t>. Συμπεράσματα (</a:t>
            </a:r>
            <a:r>
              <a:rPr lang="el-GR" sz="3600" dirty="0"/>
              <a:t>6</a:t>
            </a:r>
            <a:r>
              <a:rPr lang="el-GR" sz="3600" dirty="0" smtClean="0"/>
              <a:t>/6)</a:t>
            </a:r>
            <a:endParaRPr lang="el-GR" sz="3600" dirty="0"/>
          </a:p>
        </p:txBody>
      </p:sp>
      <p:graphicFrame>
        <p:nvGraphicFramePr>
          <p:cNvPr id="6" name="Διάγραμμα 5"/>
          <p:cNvGraphicFramePr/>
          <p:nvPr>
            <p:extLst>
              <p:ext uri="{D42A27DB-BD31-4B8C-83A1-F6EECF244321}">
                <p14:modId xmlns:p14="http://schemas.microsoft.com/office/powerpoint/2010/main" val="717401074"/>
              </p:ext>
            </p:extLst>
          </p:nvPr>
        </p:nvGraphicFramePr>
        <p:xfrm>
          <a:off x="1259632" y="1340768"/>
          <a:ext cx="7344816" cy="1656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Διάγραμμα 3"/>
          <p:cNvGraphicFramePr/>
          <p:nvPr>
            <p:extLst>
              <p:ext uri="{D42A27DB-BD31-4B8C-83A1-F6EECF244321}">
                <p14:modId xmlns:p14="http://schemas.microsoft.com/office/powerpoint/2010/main" val="1751061498"/>
              </p:ext>
            </p:extLst>
          </p:nvPr>
        </p:nvGraphicFramePr>
        <p:xfrm>
          <a:off x="1259632" y="3501008"/>
          <a:ext cx="7344816" cy="25922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8921696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dgm id="{7E7E34FC-2925-4FC9-B9AA-FD468A1CE300}"/>
                                            </p:graphicEl>
                                          </p:spTgt>
                                        </p:tgtEl>
                                        <p:attrNameLst>
                                          <p:attrName>style.visibility</p:attrName>
                                        </p:attrNameLst>
                                      </p:cBhvr>
                                      <p:to>
                                        <p:strVal val="visible"/>
                                      </p:to>
                                    </p:set>
                                    <p:animEffect transition="in" filter="fade">
                                      <p:cBhvr>
                                        <p:cTn id="7" dur="500"/>
                                        <p:tgtEl>
                                          <p:spTgt spid="6">
                                            <p:graphicEl>
                                              <a:dgm id="{7E7E34FC-2925-4FC9-B9AA-FD468A1CE300}"/>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graphicEl>
                                              <a:dgm id="{9372D81B-455D-41B2-826F-0B4507844BCF}"/>
                                            </p:graphicEl>
                                          </p:spTgt>
                                        </p:tgtEl>
                                        <p:attrNameLst>
                                          <p:attrName>style.visibility</p:attrName>
                                        </p:attrNameLst>
                                      </p:cBhvr>
                                      <p:to>
                                        <p:strVal val="visible"/>
                                      </p:to>
                                    </p:set>
                                    <p:animEffect transition="in" filter="fade">
                                      <p:cBhvr>
                                        <p:cTn id="11" dur="500"/>
                                        <p:tgtEl>
                                          <p:spTgt spid="6">
                                            <p:graphicEl>
                                              <a:dgm id="{9372D81B-455D-41B2-826F-0B4507844BCF}"/>
                                            </p:graphic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
                                            <p:graphicEl>
                                              <a:dgm id="{7E7E34FC-2925-4FC9-B9AA-FD468A1CE300}"/>
                                            </p:graphicEl>
                                          </p:spTgt>
                                        </p:tgtEl>
                                        <p:attrNameLst>
                                          <p:attrName>style.visibility</p:attrName>
                                        </p:attrNameLst>
                                      </p:cBhvr>
                                      <p:to>
                                        <p:strVal val="visible"/>
                                      </p:to>
                                    </p:set>
                                    <p:animEffect transition="in" filter="fade">
                                      <p:cBhvr>
                                        <p:cTn id="16" dur="500"/>
                                        <p:tgtEl>
                                          <p:spTgt spid="4">
                                            <p:graphicEl>
                                              <a:dgm id="{7E7E34FC-2925-4FC9-B9AA-FD468A1CE300}"/>
                                            </p:graphicEl>
                                          </p:spTgt>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4">
                                            <p:graphicEl>
                                              <a:dgm id="{9372D81B-455D-41B2-826F-0B4507844BCF}"/>
                                            </p:graphicEl>
                                          </p:spTgt>
                                        </p:tgtEl>
                                        <p:attrNameLst>
                                          <p:attrName>style.visibility</p:attrName>
                                        </p:attrNameLst>
                                      </p:cBhvr>
                                      <p:to>
                                        <p:strVal val="visible"/>
                                      </p:to>
                                    </p:set>
                                    <p:animEffect transition="in" filter="fade">
                                      <p:cBhvr>
                                        <p:cTn id="20" dur="500"/>
                                        <p:tgtEl>
                                          <p:spTgt spid="4">
                                            <p:graphicEl>
                                              <a:dgm id="{9372D81B-455D-41B2-826F-0B4507844BC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one"/>
        </p:bldSub>
      </p:bldGraphic>
      <p:bldGraphic spid="4" grpId="0" uiExpand="1">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smtClean="0"/>
              <a:t>9. Περιορισμοί και προτάσεις</a:t>
            </a:r>
            <a:endParaRPr lang="el-GR" sz="3600" dirty="0"/>
          </a:p>
        </p:txBody>
      </p:sp>
      <p:graphicFrame>
        <p:nvGraphicFramePr>
          <p:cNvPr id="6" name="Διάγραμμα 5"/>
          <p:cNvGraphicFramePr/>
          <p:nvPr>
            <p:extLst>
              <p:ext uri="{D42A27DB-BD31-4B8C-83A1-F6EECF244321}">
                <p14:modId xmlns:p14="http://schemas.microsoft.com/office/powerpoint/2010/main" val="491952800"/>
              </p:ext>
            </p:extLst>
          </p:nvPr>
        </p:nvGraphicFramePr>
        <p:xfrm>
          <a:off x="1259632" y="1340768"/>
          <a:ext cx="7344816" cy="2016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Διάγραμμα 3"/>
          <p:cNvGraphicFramePr/>
          <p:nvPr>
            <p:extLst>
              <p:ext uri="{D42A27DB-BD31-4B8C-83A1-F6EECF244321}">
                <p14:modId xmlns:p14="http://schemas.microsoft.com/office/powerpoint/2010/main" val="59558337"/>
              </p:ext>
            </p:extLst>
          </p:nvPr>
        </p:nvGraphicFramePr>
        <p:xfrm>
          <a:off x="1259632" y="3645024"/>
          <a:ext cx="7344816" cy="244827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7206836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graphicEl>
                                              <a:dgm id="{7E7E34FC-2925-4FC9-B9AA-FD468A1CE300}"/>
                                            </p:graphicEl>
                                          </p:spTgt>
                                        </p:tgtEl>
                                        <p:attrNameLst>
                                          <p:attrName>style.visibility</p:attrName>
                                        </p:attrNameLst>
                                      </p:cBhvr>
                                      <p:to>
                                        <p:strVal val="visible"/>
                                      </p:to>
                                    </p:set>
                                    <p:animEffect transition="in" filter="fade">
                                      <p:cBhvr>
                                        <p:cTn id="7" dur="500"/>
                                        <p:tgtEl>
                                          <p:spTgt spid="6">
                                            <p:graphicEl>
                                              <a:dgm id="{7E7E34FC-2925-4FC9-B9AA-FD468A1CE300}"/>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graphicEl>
                                              <a:dgm id="{9372D81B-455D-41B2-826F-0B4507844BCF}"/>
                                            </p:graphicEl>
                                          </p:spTgt>
                                        </p:tgtEl>
                                        <p:attrNameLst>
                                          <p:attrName>style.visibility</p:attrName>
                                        </p:attrNameLst>
                                      </p:cBhvr>
                                      <p:to>
                                        <p:strVal val="visible"/>
                                      </p:to>
                                    </p:set>
                                    <p:animEffect transition="in" filter="fade">
                                      <p:cBhvr>
                                        <p:cTn id="11" dur="500"/>
                                        <p:tgtEl>
                                          <p:spTgt spid="6">
                                            <p:graphicEl>
                                              <a:dgm id="{9372D81B-455D-41B2-826F-0B4507844BCF}"/>
                                            </p:graphic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
                                            <p:graphicEl>
                                              <a:dgm id="{7E7E34FC-2925-4FC9-B9AA-FD468A1CE300}"/>
                                            </p:graphicEl>
                                          </p:spTgt>
                                        </p:tgtEl>
                                        <p:attrNameLst>
                                          <p:attrName>style.visibility</p:attrName>
                                        </p:attrNameLst>
                                      </p:cBhvr>
                                      <p:to>
                                        <p:strVal val="visible"/>
                                      </p:to>
                                    </p:set>
                                    <p:animEffect transition="in" filter="fade">
                                      <p:cBhvr>
                                        <p:cTn id="16" dur="500"/>
                                        <p:tgtEl>
                                          <p:spTgt spid="4">
                                            <p:graphicEl>
                                              <a:dgm id="{7E7E34FC-2925-4FC9-B9AA-FD468A1CE300}"/>
                                            </p:graphicEl>
                                          </p:spTgt>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4">
                                            <p:graphicEl>
                                              <a:dgm id="{9372D81B-455D-41B2-826F-0B4507844BCF}"/>
                                            </p:graphicEl>
                                          </p:spTgt>
                                        </p:tgtEl>
                                        <p:attrNameLst>
                                          <p:attrName>style.visibility</p:attrName>
                                        </p:attrNameLst>
                                      </p:cBhvr>
                                      <p:to>
                                        <p:strVal val="visible"/>
                                      </p:to>
                                    </p:set>
                                    <p:animEffect transition="in" filter="fade">
                                      <p:cBhvr>
                                        <p:cTn id="20" dur="500"/>
                                        <p:tgtEl>
                                          <p:spTgt spid="4">
                                            <p:graphicEl>
                                              <a:dgm id="{9372D81B-455D-41B2-826F-0B4507844BC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lvlAtOnce"/>
        </p:bldSub>
      </p:bldGraphic>
      <p:bldGraphic spid="4" grpId="0" uiExpand="1">
        <p:bldSub>
          <a:bldDgm bld="lvlAtOnc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Διάγραμμα 5"/>
          <p:cNvGraphicFramePr/>
          <p:nvPr>
            <p:extLst>
              <p:ext uri="{D42A27DB-BD31-4B8C-83A1-F6EECF244321}">
                <p14:modId xmlns:p14="http://schemas.microsoft.com/office/powerpoint/2010/main" val="2684492618"/>
              </p:ext>
            </p:extLst>
          </p:nvPr>
        </p:nvGraphicFramePr>
        <p:xfrm>
          <a:off x="611560" y="1268760"/>
          <a:ext cx="5688632" cy="5127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Εικόνα 4">
            <a:hlinkClick r:id="rId7"/>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97695" y="4558434"/>
            <a:ext cx="1634745" cy="1837680"/>
          </a:xfrm>
          <a:prstGeom prst="rect">
            <a:avLst/>
          </a:prstGeom>
        </p:spPr>
      </p:pic>
      <p:sp>
        <p:nvSpPr>
          <p:cNvPr id="7" name="Επεξήγηση με στρογγυλεμένο παραλληλόγραμμο 6">
            <a:hlinkClick r:id="rId7"/>
          </p:cNvPr>
          <p:cNvSpPr/>
          <p:nvPr/>
        </p:nvSpPr>
        <p:spPr>
          <a:xfrm>
            <a:off x="7308304" y="3717032"/>
            <a:ext cx="1512168" cy="628327"/>
          </a:xfrm>
          <a:prstGeom prst="wedgeRoundRectCallout">
            <a:avLst>
              <a:gd name="adj1" fmla="val -29660"/>
              <a:gd name="adj2" fmla="val 91722"/>
              <a:gd name="adj3" fmla="val 16667"/>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lang="el-GR" sz="1600" dirty="0" smtClean="0">
                <a:latin typeface="Comic Sans MS" panose="030F0702030302020204" pitchFamily="66" charset="0"/>
              </a:rPr>
              <a:t>ΜΕΤΑΒΑΣΗ ΣΤΟ ΥΛΙΚΟ!</a:t>
            </a:r>
            <a:endParaRPr lang="en-US" sz="1600" dirty="0">
              <a:latin typeface="Comic Sans MS" panose="030F0702030302020204" pitchFamily="66" charset="0"/>
            </a:endParaRPr>
          </a:p>
        </p:txBody>
      </p:sp>
      <p:sp>
        <p:nvSpPr>
          <p:cNvPr id="8"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smtClean="0"/>
              <a:t>10. Εκπαιδευτικό υλικό</a:t>
            </a:r>
            <a:endParaRPr lang="el-GR" sz="3600" dirty="0"/>
          </a:p>
        </p:txBody>
      </p:sp>
      <p:pic>
        <p:nvPicPr>
          <p:cNvPr id="3" name="Εικόνα 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516216" y="1556792"/>
            <a:ext cx="2520280" cy="1857577"/>
          </a:xfrm>
          <a:prstGeom prst="rect">
            <a:avLst/>
          </a:prstGeom>
        </p:spPr>
      </p:pic>
    </p:spTree>
    <p:extLst>
      <p:ext uri="{BB962C8B-B14F-4D97-AF65-F5344CB8AC3E}">
        <p14:creationId xmlns:p14="http://schemas.microsoft.com/office/powerpoint/2010/main" val="274526675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dgm id="{D5950A8A-7B5D-489A-A86F-9494266ABF3C}"/>
                                            </p:graphicEl>
                                          </p:spTgt>
                                        </p:tgtEl>
                                        <p:attrNameLst>
                                          <p:attrName>style.visibility</p:attrName>
                                        </p:attrNameLst>
                                      </p:cBhvr>
                                      <p:to>
                                        <p:strVal val="visible"/>
                                      </p:to>
                                    </p:set>
                                    <p:animEffect transition="in" filter="fade">
                                      <p:cBhvr>
                                        <p:cTn id="7" dur="500"/>
                                        <p:tgtEl>
                                          <p:spTgt spid="6">
                                            <p:graphicEl>
                                              <a:dgm id="{D5950A8A-7B5D-489A-A86F-9494266ABF3C}"/>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graphicEl>
                                              <a:dgm id="{3584944F-8CBE-460C-8B0D-A2E0460D75E7}"/>
                                            </p:graphicEl>
                                          </p:spTgt>
                                        </p:tgtEl>
                                        <p:attrNameLst>
                                          <p:attrName>style.visibility</p:attrName>
                                        </p:attrNameLst>
                                      </p:cBhvr>
                                      <p:to>
                                        <p:strVal val="visible"/>
                                      </p:to>
                                    </p:set>
                                    <p:animEffect transition="in" filter="fade">
                                      <p:cBhvr>
                                        <p:cTn id="10" dur="500"/>
                                        <p:tgtEl>
                                          <p:spTgt spid="6">
                                            <p:graphicEl>
                                              <a:dgm id="{3584944F-8CBE-460C-8B0D-A2E0460D75E7}"/>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graphicEl>
                                              <a:dgm id="{75A51401-948F-4A42-89B2-0D4815E78E6F}"/>
                                            </p:graphicEl>
                                          </p:spTgt>
                                        </p:tgtEl>
                                        <p:attrNameLst>
                                          <p:attrName>style.visibility</p:attrName>
                                        </p:attrNameLst>
                                      </p:cBhvr>
                                      <p:to>
                                        <p:strVal val="visible"/>
                                      </p:to>
                                    </p:set>
                                    <p:animEffect transition="in" filter="fade">
                                      <p:cBhvr>
                                        <p:cTn id="15" dur="500"/>
                                        <p:tgtEl>
                                          <p:spTgt spid="6">
                                            <p:graphicEl>
                                              <a:dgm id="{75A51401-948F-4A42-89B2-0D4815E78E6F}"/>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graphicEl>
                                              <a:dgm id="{58085EC9-DF3C-4BED-80FA-239E7542B425}"/>
                                            </p:graphicEl>
                                          </p:spTgt>
                                        </p:tgtEl>
                                        <p:attrNameLst>
                                          <p:attrName>style.visibility</p:attrName>
                                        </p:attrNameLst>
                                      </p:cBhvr>
                                      <p:to>
                                        <p:strVal val="visible"/>
                                      </p:to>
                                    </p:set>
                                    <p:animEffect transition="in" filter="fade">
                                      <p:cBhvr>
                                        <p:cTn id="18" dur="500"/>
                                        <p:tgtEl>
                                          <p:spTgt spid="6">
                                            <p:graphicEl>
                                              <a:dgm id="{58085EC9-DF3C-4BED-80FA-239E7542B425}"/>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graphicEl>
                                              <a:dgm id="{F382C221-5A1E-4DC7-9D26-47F6E340DE1E}"/>
                                            </p:graphicEl>
                                          </p:spTgt>
                                        </p:tgtEl>
                                        <p:attrNameLst>
                                          <p:attrName>style.visibility</p:attrName>
                                        </p:attrNameLst>
                                      </p:cBhvr>
                                      <p:to>
                                        <p:strVal val="visible"/>
                                      </p:to>
                                    </p:set>
                                    <p:animEffect transition="in" filter="fade">
                                      <p:cBhvr>
                                        <p:cTn id="23" dur="500"/>
                                        <p:tgtEl>
                                          <p:spTgt spid="6">
                                            <p:graphicEl>
                                              <a:dgm id="{F382C221-5A1E-4DC7-9D26-47F6E340DE1E}"/>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graphicEl>
                                              <a:dgm id="{C7C3FB63-B2CE-4FC4-B137-378CCB93B2F1}"/>
                                            </p:graphicEl>
                                          </p:spTgt>
                                        </p:tgtEl>
                                        <p:attrNameLst>
                                          <p:attrName>style.visibility</p:attrName>
                                        </p:attrNameLst>
                                      </p:cBhvr>
                                      <p:to>
                                        <p:strVal val="visible"/>
                                      </p:to>
                                    </p:set>
                                    <p:animEffect transition="in" filter="fade">
                                      <p:cBhvr>
                                        <p:cTn id="26" dur="500"/>
                                        <p:tgtEl>
                                          <p:spTgt spid="6">
                                            <p:graphicEl>
                                              <a:dgm id="{C7C3FB63-B2CE-4FC4-B137-378CCB93B2F1}"/>
                                            </p:graphicEl>
                                          </p:spTgt>
                                        </p:tgtEl>
                                      </p:cBhvr>
                                    </p:animEffect>
                                  </p:childTnLst>
                                </p:cTn>
                              </p:par>
                            </p:childTnLst>
                          </p:cTn>
                        </p:par>
                        <p:par>
                          <p:cTn id="27" fill="hold">
                            <p:stCondLst>
                              <p:cond delay="500"/>
                            </p:stCondLst>
                            <p:childTnLst>
                              <p:par>
                                <p:cTn id="28" presetID="10" presetClass="entr" presetSubtype="0" fill="hold" nodeType="after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6">
                                            <p:graphicEl>
                                              <a:dgm id="{21BD1942-7C21-487E-AA99-A8A8C6D2FA29}"/>
                                            </p:graphicEl>
                                          </p:spTgt>
                                        </p:tgtEl>
                                        <p:attrNameLst>
                                          <p:attrName>style.visibility</p:attrName>
                                        </p:attrNameLst>
                                      </p:cBhvr>
                                      <p:to>
                                        <p:strVal val="visible"/>
                                      </p:to>
                                    </p:set>
                                    <p:animEffect transition="in" filter="fade">
                                      <p:cBhvr>
                                        <p:cTn id="35" dur="500"/>
                                        <p:tgtEl>
                                          <p:spTgt spid="6">
                                            <p:graphicEl>
                                              <a:dgm id="{21BD1942-7C21-487E-AA99-A8A8C6D2FA29}"/>
                                            </p:graphic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6">
                                            <p:graphicEl>
                                              <a:dgm id="{A903526B-5A4F-4D14-96D1-C1C8F25C33AF}"/>
                                            </p:graphicEl>
                                          </p:spTgt>
                                        </p:tgtEl>
                                        <p:attrNameLst>
                                          <p:attrName>style.visibility</p:attrName>
                                        </p:attrNameLst>
                                      </p:cBhvr>
                                      <p:to>
                                        <p:strVal val="visible"/>
                                      </p:to>
                                    </p:set>
                                    <p:animEffect transition="in" filter="fade">
                                      <p:cBhvr>
                                        <p:cTn id="38" dur="500"/>
                                        <p:tgtEl>
                                          <p:spTgt spid="6">
                                            <p:graphicEl>
                                              <a:dgm id="{A903526B-5A4F-4D14-96D1-C1C8F25C33AF}"/>
                                            </p:graphic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graphicEl>
                                              <a:dgm id="{40E1C4D3-7102-4F50-B324-A80D96BA121C}"/>
                                            </p:graphicEl>
                                          </p:spTgt>
                                        </p:tgtEl>
                                        <p:attrNameLst>
                                          <p:attrName>style.visibility</p:attrName>
                                        </p:attrNameLst>
                                      </p:cBhvr>
                                      <p:to>
                                        <p:strVal val="visible"/>
                                      </p:to>
                                    </p:set>
                                    <p:animEffect transition="in" filter="fade">
                                      <p:cBhvr>
                                        <p:cTn id="43" dur="500"/>
                                        <p:tgtEl>
                                          <p:spTgt spid="6">
                                            <p:graphicEl>
                                              <a:dgm id="{40E1C4D3-7102-4F50-B324-A80D96BA121C}"/>
                                            </p:graphic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6">
                                            <p:graphicEl>
                                              <a:dgm id="{44F4F821-7BBD-40C7-888C-D3E6AE122E6D}"/>
                                            </p:graphicEl>
                                          </p:spTgt>
                                        </p:tgtEl>
                                        <p:attrNameLst>
                                          <p:attrName>style.visibility</p:attrName>
                                        </p:attrNameLst>
                                      </p:cBhvr>
                                      <p:to>
                                        <p:strVal val="visible"/>
                                      </p:to>
                                    </p:set>
                                    <p:animEffect transition="in" filter="fade">
                                      <p:cBhvr>
                                        <p:cTn id="46" dur="500"/>
                                        <p:tgtEl>
                                          <p:spTgt spid="6">
                                            <p:graphicEl>
                                              <a:dgm id="{44F4F821-7BBD-40C7-888C-D3E6AE122E6D}"/>
                                            </p:graphicEl>
                                          </p:spTgt>
                                        </p:tgtEl>
                                      </p:cBhvr>
                                    </p:animEffect>
                                  </p:childTnLst>
                                </p:cTn>
                              </p:par>
                            </p:childTnLst>
                          </p:cTn>
                        </p:par>
                        <p:par>
                          <p:cTn id="47" fill="hold">
                            <p:stCondLst>
                              <p:cond delay="500"/>
                            </p:stCondLst>
                            <p:childTnLst>
                              <p:par>
                                <p:cTn id="48" presetID="10" presetClass="entr" presetSubtype="0" fill="hold" grpId="0" nodeType="after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fade">
                                      <p:cBhvr>
                                        <p:cTn id="5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one"/>
        </p:bldSub>
      </p:bldGraphic>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22832" y="1476073"/>
            <a:ext cx="9110489" cy="584775"/>
          </a:xfrm>
          <a:prstGeom prst="rect">
            <a:avLst/>
          </a:prstGeom>
        </p:spPr>
        <p:txBody>
          <a:bodyPr wrap="square">
            <a:spAutoFit/>
          </a:bodyPr>
          <a:lstStyle/>
          <a:p>
            <a:pPr algn="ctr"/>
            <a:r>
              <a:rPr lang="el-GR" sz="3200" dirty="0">
                <a:latin typeface="+mn-lt"/>
              </a:rPr>
              <a:t>Σας ευχαριστώ για την προσοχή </a:t>
            </a:r>
            <a:r>
              <a:rPr lang="el-GR" sz="3200" dirty="0" smtClean="0">
                <a:latin typeface="+mn-lt"/>
              </a:rPr>
              <a:t>σας!</a:t>
            </a:r>
            <a:endParaRPr lang="el-GR" sz="3200" dirty="0">
              <a:latin typeface="+mn-lt"/>
            </a:endParaRPr>
          </a:p>
        </p:txBody>
      </p:sp>
      <p:pic>
        <p:nvPicPr>
          <p:cNvPr id="2" name="Εικόνα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7784" y="2482877"/>
            <a:ext cx="3600400" cy="3394395"/>
          </a:xfrm>
          <a:prstGeom prst="rect">
            <a:avLst/>
          </a:prstGeom>
        </p:spPr>
      </p:pic>
    </p:spTree>
    <p:extLst>
      <p:ext uri="{BB962C8B-B14F-4D97-AF65-F5344CB8AC3E}">
        <p14:creationId xmlns:p14="http://schemas.microsoft.com/office/powerpoint/2010/main" val="102612084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smtClean="0"/>
              <a:t>1. Σκοπός</a:t>
            </a:r>
            <a:endParaRPr lang="el-GR" sz="3600" dirty="0"/>
          </a:p>
        </p:txBody>
      </p:sp>
      <p:sp>
        <p:nvSpPr>
          <p:cNvPr id="2" name="Στρογγυλεμένο ορθογώνιο 1"/>
          <p:cNvSpPr/>
          <p:nvPr/>
        </p:nvSpPr>
        <p:spPr>
          <a:xfrm>
            <a:off x="1016968" y="1844824"/>
            <a:ext cx="7560840" cy="338437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l-GR" dirty="0"/>
              <a:t>Σκοπός αυτής της εργασίας είναι να αναδειχθούν η αφήγηση και η ψηφιακή αφήγηση ως βιώσιμα και αποτελεσματικά εκπαιδευτικά πλαίσια. Συγκεκριμένα, η εργασία παρουσιάζει τις πιο ισχυρές ιδιότητες της αφήγησης και της ψηφιακής αφήγησης, τα στοιχεία που δημιουργούν αυτή την ισχύ και πώς μπορούν αυτά να αναπαραχθούν για εκπαιδευτικούς σκοπούς. </a:t>
            </a:r>
          </a:p>
        </p:txBody>
      </p:sp>
    </p:spTree>
    <p:extLst>
      <p:ext uri="{BB962C8B-B14F-4D97-AF65-F5344CB8AC3E}">
        <p14:creationId xmlns:p14="http://schemas.microsoft.com/office/powerpoint/2010/main" val="140198895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a:t>
            </a:r>
            <a:r>
              <a:rPr lang="el-GR" sz="3600" dirty="0" smtClean="0"/>
              <a:t>Προβληματική και συνεισφορά</a:t>
            </a:r>
            <a:endParaRPr lang="el-GR" sz="3600" b="1" dirty="0"/>
          </a:p>
        </p:txBody>
      </p:sp>
      <p:graphicFrame>
        <p:nvGraphicFramePr>
          <p:cNvPr id="3" name="Διάγραμμα 2"/>
          <p:cNvGraphicFramePr/>
          <p:nvPr>
            <p:extLst>
              <p:ext uri="{D42A27DB-BD31-4B8C-83A1-F6EECF244321}">
                <p14:modId xmlns:p14="http://schemas.microsoft.com/office/powerpoint/2010/main" val="2121968679"/>
              </p:ext>
            </p:extLst>
          </p:nvPr>
        </p:nvGraphicFramePr>
        <p:xfrm>
          <a:off x="899592" y="1381224"/>
          <a:ext cx="8208912" cy="31278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Επεξήγηση με επάνω βέλος 5"/>
          <p:cNvSpPr/>
          <p:nvPr/>
        </p:nvSpPr>
        <p:spPr>
          <a:xfrm>
            <a:off x="971600" y="4594483"/>
            <a:ext cx="7272808" cy="1714837"/>
          </a:xfrm>
          <a:prstGeom prst="upArrowCallout">
            <a:avLst>
              <a:gd name="adj1" fmla="val 16429"/>
              <a:gd name="adj2" fmla="val 23242"/>
              <a:gd name="adj3" fmla="val 20660"/>
              <a:gd name="adj4" fmla="val 71131"/>
            </a:avLst>
          </a:prstGeom>
          <a:solidFill>
            <a:schemeClr val="accent5">
              <a:lumMod val="40000"/>
              <a:lumOff val="6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el-GR" sz="1700" dirty="0"/>
              <a:t>Η εργασία αυτή προσεγγίζει σε βάθος τόσο την αφήγηση, όσο και την ψηφιακή αφήγηση για την εκπαίδευση σε ιδεολογικό, θεωρητικό και πρακτικό επίπεδο, ενημερώνοντας πλήρως τον αναγνώστη, ώστε να μπορεί να πάρει τεκμηριωμένες αποφάσεις σε σχέση με την αξιοποίησή τους. </a:t>
            </a:r>
          </a:p>
        </p:txBody>
      </p:sp>
    </p:spTree>
    <p:extLst>
      <p:ext uri="{BB962C8B-B14F-4D97-AF65-F5344CB8AC3E}">
        <p14:creationId xmlns:p14="http://schemas.microsoft.com/office/powerpoint/2010/main" val="280718293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8B163A77-9B80-4F13-B2BE-1B931F57FB88}"/>
                                            </p:graphicEl>
                                          </p:spTgt>
                                        </p:tgtEl>
                                        <p:attrNameLst>
                                          <p:attrName>style.visibility</p:attrName>
                                        </p:attrNameLst>
                                      </p:cBhvr>
                                      <p:to>
                                        <p:strVal val="visible"/>
                                      </p:to>
                                    </p:set>
                                    <p:animEffect transition="in" filter="fade">
                                      <p:cBhvr>
                                        <p:cTn id="7" dur="500"/>
                                        <p:tgtEl>
                                          <p:spTgt spid="3">
                                            <p:graphicEl>
                                              <a:dgm id="{8B163A77-9B80-4F13-B2BE-1B931F57FB88}"/>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graphicEl>
                                              <a:dgm id="{6D9366CA-163A-4A40-80C7-4AAE9DA889EC}"/>
                                            </p:graphicEl>
                                          </p:spTgt>
                                        </p:tgtEl>
                                        <p:attrNameLst>
                                          <p:attrName>style.visibility</p:attrName>
                                        </p:attrNameLst>
                                      </p:cBhvr>
                                      <p:to>
                                        <p:strVal val="visible"/>
                                      </p:to>
                                    </p:set>
                                    <p:animEffect transition="in" filter="fade">
                                      <p:cBhvr>
                                        <p:cTn id="10" dur="500"/>
                                        <p:tgtEl>
                                          <p:spTgt spid="3">
                                            <p:graphicEl>
                                              <a:dgm id="{6D9366CA-163A-4A40-80C7-4AAE9DA889EC}"/>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graphicEl>
                                              <a:dgm id="{2B71F779-CB23-4368-B615-84EE9CC93F0E}"/>
                                            </p:graphicEl>
                                          </p:spTgt>
                                        </p:tgtEl>
                                        <p:attrNameLst>
                                          <p:attrName>style.visibility</p:attrName>
                                        </p:attrNameLst>
                                      </p:cBhvr>
                                      <p:to>
                                        <p:strVal val="visible"/>
                                      </p:to>
                                    </p:set>
                                    <p:animEffect transition="in" filter="fade">
                                      <p:cBhvr>
                                        <p:cTn id="13" dur="500"/>
                                        <p:tgtEl>
                                          <p:spTgt spid="3">
                                            <p:graphicEl>
                                              <a:dgm id="{2B71F779-CB23-4368-B615-84EE9CC93F0E}"/>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graphicEl>
                                              <a:dgm id="{D0E84F35-1A1A-43C6-9419-436D4ECA9BBF}"/>
                                            </p:graphicEl>
                                          </p:spTgt>
                                        </p:tgtEl>
                                        <p:attrNameLst>
                                          <p:attrName>style.visibility</p:attrName>
                                        </p:attrNameLst>
                                      </p:cBhvr>
                                      <p:to>
                                        <p:strVal val="visible"/>
                                      </p:to>
                                    </p:set>
                                    <p:animEffect transition="in" filter="fade">
                                      <p:cBhvr>
                                        <p:cTn id="18" dur="500"/>
                                        <p:tgtEl>
                                          <p:spTgt spid="3">
                                            <p:graphicEl>
                                              <a:dgm id="{D0E84F35-1A1A-43C6-9419-436D4ECA9BBF}"/>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graphicEl>
                                              <a:dgm id="{48160DFD-5A32-4F41-A645-5F1BEAE6BCB8}"/>
                                            </p:graphicEl>
                                          </p:spTgt>
                                        </p:tgtEl>
                                        <p:attrNameLst>
                                          <p:attrName>style.visibility</p:attrName>
                                        </p:attrNameLst>
                                      </p:cBhvr>
                                      <p:to>
                                        <p:strVal val="visible"/>
                                      </p:to>
                                    </p:set>
                                    <p:animEffect transition="in" filter="fade">
                                      <p:cBhvr>
                                        <p:cTn id="21" dur="500"/>
                                        <p:tgtEl>
                                          <p:spTgt spid="3">
                                            <p:graphicEl>
                                              <a:dgm id="{48160DFD-5A32-4F41-A645-5F1BEAE6BCB8}"/>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graphicEl>
                                              <a:dgm id="{A35DAD71-D94F-415D-BACC-57ACAD957CC1}"/>
                                            </p:graphicEl>
                                          </p:spTgt>
                                        </p:tgtEl>
                                        <p:attrNameLst>
                                          <p:attrName>style.visibility</p:attrName>
                                        </p:attrNameLst>
                                      </p:cBhvr>
                                      <p:to>
                                        <p:strVal val="visible"/>
                                      </p:to>
                                    </p:set>
                                    <p:animEffect transition="in" filter="fade">
                                      <p:cBhvr>
                                        <p:cTn id="24" dur="500"/>
                                        <p:tgtEl>
                                          <p:spTgt spid="3">
                                            <p:graphicEl>
                                              <a:dgm id="{A35DAD71-D94F-415D-BACC-57ACAD957CC1}"/>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graphicEl>
                                              <a:dgm id="{1CD543DE-0121-471A-AE69-FCC9B590E513}"/>
                                            </p:graphicEl>
                                          </p:spTgt>
                                        </p:tgtEl>
                                        <p:attrNameLst>
                                          <p:attrName>style.visibility</p:attrName>
                                        </p:attrNameLst>
                                      </p:cBhvr>
                                      <p:to>
                                        <p:strVal val="visible"/>
                                      </p:to>
                                    </p:set>
                                    <p:animEffect transition="in" filter="fade">
                                      <p:cBhvr>
                                        <p:cTn id="29" dur="500"/>
                                        <p:tgtEl>
                                          <p:spTgt spid="3">
                                            <p:graphicEl>
                                              <a:dgm id="{1CD543DE-0121-471A-AE69-FCC9B590E513}"/>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graphicEl>
                                              <a:dgm id="{F086D8A8-7950-455C-8BA2-8FF8D3152DC2}"/>
                                            </p:graphicEl>
                                          </p:spTgt>
                                        </p:tgtEl>
                                        <p:attrNameLst>
                                          <p:attrName>style.visibility</p:attrName>
                                        </p:attrNameLst>
                                      </p:cBhvr>
                                      <p:to>
                                        <p:strVal val="visible"/>
                                      </p:to>
                                    </p:set>
                                    <p:animEffect transition="in" filter="fade">
                                      <p:cBhvr>
                                        <p:cTn id="32" dur="500"/>
                                        <p:tgtEl>
                                          <p:spTgt spid="3">
                                            <p:graphicEl>
                                              <a:dgm id="{F086D8A8-7950-455C-8BA2-8FF8D3152DC2}"/>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uiExpand="1">
        <p:bldSub>
          <a:bldDgm bld="one"/>
        </p:bldSub>
      </p:bldGraphic>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smtClean="0"/>
              <a:t>3. Ερευνητικά ερωτήματα</a:t>
            </a:r>
            <a:endParaRPr lang="el-GR" sz="3600" dirty="0"/>
          </a:p>
        </p:txBody>
      </p:sp>
      <p:graphicFrame>
        <p:nvGraphicFramePr>
          <p:cNvPr id="7" name="Διάγραμμα 6"/>
          <p:cNvGraphicFramePr/>
          <p:nvPr>
            <p:extLst>
              <p:ext uri="{D42A27DB-BD31-4B8C-83A1-F6EECF244321}">
                <p14:modId xmlns:p14="http://schemas.microsoft.com/office/powerpoint/2010/main" val="1088440085"/>
              </p:ext>
            </p:extLst>
          </p:nvPr>
        </p:nvGraphicFramePr>
        <p:xfrm>
          <a:off x="1115616" y="1484784"/>
          <a:ext cx="7128792"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8311934"/>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t>4. Δομή </a:t>
            </a:r>
            <a:r>
              <a:rPr lang="el-GR" sz="3600" dirty="0" smtClean="0"/>
              <a:t>παρουσίασης </a:t>
            </a:r>
            <a:endParaRPr lang="el-GR" sz="3600" dirty="0"/>
          </a:p>
        </p:txBody>
      </p:sp>
      <p:graphicFrame>
        <p:nvGraphicFramePr>
          <p:cNvPr id="2" name="Διάγραμμα 1"/>
          <p:cNvGraphicFramePr/>
          <p:nvPr>
            <p:extLst>
              <p:ext uri="{D42A27DB-BD31-4B8C-83A1-F6EECF244321}">
                <p14:modId xmlns:p14="http://schemas.microsoft.com/office/powerpoint/2010/main" val="1736521210"/>
              </p:ext>
            </p:extLst>
          </p:nvPr>
        </p:nvGraphicFramePr>
        <p:xfrm>
          <a:off x="1259632" y="1484784"/>
          <a:ext cx="3168352"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Διάγραμμα 2"/>
          <p:cNvGraphicFramePr/>
          <p:nvPr>
            <p:extLst>
              <p:ext uri="{D42A27DB-BD31-4B8C-83A1-F6EECF244321}">
                <p14:modId xmlns:p14="http://schemas.microsoft.com/office/powerpoint/2010/main" val="3462962329"/>
              </p:ext>
            </p:extLst>
          </p:nvPr>
        </p:nvGraphicFramePr>
        <p:xfrm>
          <a:off x="5292080" y="1484784"/>
          <a:ext cx="3168352" cy="35283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44417436"/>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smtClean="0"/>
              <a:t>5. Μεθοδολογία</a:t>
            </a:r>
            <a:endParaRPr lang="el-GR" sz="3600" dirty="0"/>
          </a:p>
        </p:txBody>
      </p:sp>
      <p:graphicFrame>
        <p:nvGraphicFramePr>
          <p:cNvPr id="2" name="Διάγραμμα 1"/>
          <p:cNvGraphicFramePr/>
          <p:nvPr>
            <p:extLst>
              <p:ext uri="{D42A27DB-BD31-4B8C-83A1-F6EECF244321}">
                <p14:modId xmlns:p14="http://schemas.microsoft.com/office/powerpoint/2010/main" val="3626287816"/>
              </p:ext>
            </p:extLst>
          </p:nvPr>
        </p:nvGraphicFramePr>
        <p:xfrm>
          <a:off x="683568" y="1268760"/>
          <a:ext cx="5832648"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Στρογγυλεμένο ορθογώνιο 5"/>
          <p:cNvSpPr/>
          <p:nvPr/>
        </p:nvSpPr>
        <p:spPr>
          <a:xfrm>
            <a:off x="6660232" y="1628800"/>
            <a:ext cx="2232248" cy="1224136"/>
          </a:xfrm>
          <a:prstGeom prst="roundRect">
            <a:avLst>
              <a:gd name="adj" fmla="val 1444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l-GR" sz="2000" b="1" dirty="0" smtClean="0"/>
              <a:t>4) Εξαγωγή συμπερασμάτων</a:t>
            </a:r>
            <a:endParaRPr lang="en-US" sz="2000" b="1" dirty="0"/>
          </a:p>
        </p:txBody>
      </p:sp>
      <p:graphicFrame>
        <p:nvGraphicFramePr>
          <p:cNvPr id="9" name="Διάγραμμα 8"/>
          <p:cNvGraphicFramePr/>
          <p:nvPr>
            <p:extLst>
              <p:ext uri="{D42A27DB-BD31-4B8C-83A1-F6EECF244321}">
                <p14:modId xmlns:p14="http://schemas.microsoft.com/office/powerpoint/2010/main" val="670104262"/>
              </p:ext>
            </p:extLst>
          </p:nvPr>
        </p:nvGraphicFramePr>
        <p:xfrm>
          <a:off x="4548336" y="4005064"/>
          <a:ext cx="3336032" cy="230425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9524529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graphicEl>
                                              <a:dgm id="{863E0269-D69F-4275-95DF-989AA6A15268}"/>
                                            </p:graphicEl>
                                          </p:spTgt>
                                        </p:tgtEl>
                                        <p:attrNameLst>
                                          <p:attrName>style.visibility</p:attrName>
                                        </p:attrNameLst>
                                      </p:cBhvr>
                                      <p:to>
                                        <p:strVal val="visible"/>
                                      </p:to>
                                    </p:set>
                                    <p:animEffect transition="in" filter="fade">
                                      <p:cBhvr>
                                        <p:cTn id="7" dur="500"/>
                                        <p:tgtEl>
                                          <p:spTgt spid="2">
                                            <p:graphicEl>
                                              <a:dgm id="{863E0269-D69F-4275-95DF-989AA6A1526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graphicEl>
                                              <a:dgm id="{34B38663-B49C-4BAE-9088-1D321913476C}"/>
                                            </p:graphicEl>
                                          </p:spTgt>
                                        </p:tgtEl>
                                        <p:attrNameLst>
                                          <p:attrName>style.visibility</p:attrName>
                                        </p:attrNameLst>
                                      </p:cBhvr>
                                      <p:to>
                                        <p:strVal val="visible"/>
                                      </p:to>
                                    </p:set>
                                    <p:animEffect transition="in" filter="fade">
                                      <p:cBhvr>
                                        <p:cTn id="12" dur="500"/>
                                        <p:tgtEl>
                                          <p:spTgt spid="2">
                                            <p:graphicEl>
                                              <a:dgm id="{34B38663-B49C-4BAE-9088-1D321913476C}"/>
                                            </p:graphic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
                                            <p:graphicEl>
                                              <a:dgm id="{EDA4610B-350E-4F0F-BD54-395D9F9771B9}"/>
                                            </p:graphicEl>
                                          </p:spTgt>
                                        </p:tgtEl>
                                        <p:attrNameLst>
                                          <p:attrName>style.visibility</p:attrName>
                                        </p:attrNameLst>
                                      </p:cBhvr>
                                      <p:to>
                                        <p:strVal val="visible"/>
                                      </p:to>
                                    </p:set>
                                    <p:animEffect transition="in" filter="fade">
                                      <p:cBhvr>
                                        <p:cTn id="16" dur="500"/>
                                        <p:tgtEl>
                                          <p:spTgt spid="2">
                                            <p:graphicEl>
                                              <a:dgm id="{EDA4610B-350E-4F0F-BD54-395D9F9771B9}"/>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
                                            <p:graphicEl>
                                              <a:dgm id="{54CB78CD-C84F-4152-9814-89ACDED3D1D4}"/>
                                            </p:graphicEl>
                                          </p:spTgt>
                                        </p:tgtEl>
                                        <p:attrNameLst>
                                          <p:attrName>style.visibility</p:attrName>
                                        </p:attrNameLst>
                                      </p:cBhvr>
                                      <p:to>
                                        <p:strVal val="visible"/>
                                      </p:to>
                                    </p:set>
                                    <p:animEffect transition="in" filter="fade">
                                      <p:cBhvr>
                                        <p:cTn id="21" dur="500"/>
                                        <p:tgtEl>
                                          <p:spTgt spid="2">
                                            <p:graphicEl>
                                              <a:dgm id="{54CB78CD-C84F-4152-9814-89ACDED3D1D4}"/>
                                            </p:graphicEl>
                                          </p:spTgt>
                                        </p:tgtEl>
                                      </p:cBhvr>
                                    </p:animEffec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2">
                                            <p:graphicEl>
                                              <a:dgm id="{FD6718DB-F1AB-45D1-8D80-CB3FCB17DBDA}"/>
                                            </p:graphicEl>
                                          </p:spTgt>
                                        </p:tgtEl>
                                        <p:attrNameLst>
                                          <p:attrName>style.visibility</p:attrName>
                                        </p:attrNameLst>
                                      </p:cBhvr>
                                      <p:to>
                                        <p:strVal val="visible"/>
                                      </p:to>
                                    </p:set>
                                    <p:animEffect transition="in" filter="fade">
                                      <p:cBhvr>
                                        <p:cTn id="25" dur="500"/>
                                        <p:tgtEl>
                                          <p:spTgt spid="2">
                                            <p:graphicEl>
                                              <a:dgm id="{FD6718DB-F1AB-45D1-8D80-CB3FCB17DBDA}"/>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
                                            <p:graphicEl>
                                              <a:dgm id="{0B0CC29D-B101-40DC-BE4A-1747483BDDF5}"/>
                                            </p:graphicEl>
                                          </p:spTgt>
                                        </p:tgtEl>
                                        <p:attrNameLst>
                                          <p:attrName>style.visibility</p:attrName>
                                        </p:attrNameLst>
                                      </p:cBhvr>
                                      <p:to>
                                        <p:strVal val="visible"/>
                                      </p:to>
                                    </p:set>
                                    <p:animEffect transition="in" filter="fade">
                                      <p:cBhvr>
                                        <p:cTn id="30" dur="500"/>
                                        <p:tgtEl>
                                          <p:spTgt spid="2">
                                            <p:graphicEl>
                                              <a:dgm id="{0B0CC29D-B101-40DC-BE4A-1747483BDDF5}"/>
                                            </p:graphicEl>
                                          </p:spTgt>
                                        </p:tgtEl>
                                      </p:cBhvr>
                                    </p:animEffec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2">
                                            <p:graphicEl>
                                              <a:dgm id="{4D669D90-26CF-4347-B2DA-97CD4A52CAEC}"/>
                                            </p:graphicEl>
                                          </p:spTgt>
                                        </p:tgtEl>
                                        <p:attrNameLst>
                                          <p:attrName>style.visibility</p:attrName>
                                        </p:attrNameLst>
                                      </p:cBhvr>
                                      <p:to>
                                        <p:strVal val="visible"/>
                                      </p:to>
                                    </p:set>
                                    <p:animEffect transition="in" filter="fade">
                                      <p:cBhvr>
                                        <p:cTn id="34" dur="500"/>
                                        <p:tgtEl>
                                          <p:spTgt spid="2">
                                            <p:graphicEl>
                                              <a:dgm id="{4D669D90-26CF-4347-B2DA-97CD4A52CAEC}"/>
                                            </p:graphic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fade">
                                      <p:cBhvr>
                                        <p:cTn id="39" dur="500"/>
                                        <p:tgtEl>
                                          <p:spTgt spid="6"/>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P spid="6" grpId="0" animBg="1"/>
      <p:bldGraphic spid="9"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smtClean="0"/>
              <a:t>5. Μεθοδολογία</a:t>
            </a:r>
            <a:endParaRPr lang="el-GR" sz="3600" dirty="0"/>
          </a:p>
        </p:txBody>
      </p:sp>
      <p:graphicFrame>
        <p:nvGraphicFramePr>
          <p:cNvPr id="2" name="Διάγραμμα 1"/>
          <p:cNvGraphicFramePr/>
          <p:nvPr>
            <p:extLst>
              <p:ext uri="{D42A27DB-BD31-4B8C-83A1-F6EECF244321}">
                <p14:modId xmlns:p14="http://schemas.microsoft.com/office/powerpoint/2010/main" val="3790627166"/>
              </p:ext>
            </p:extLst>
          </p:nvPr>
        </p:nvGraphicFramePr>
        <p:xfrm>
          <a:off x="611560" y="1268760"/>
          <a:ext cx="6336704" cy="3960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Στρογγυλεμένο ορθογώνιο 5"/>
          <p:cNvSpPr/>
          <p:nvPr/>
        </p:nvSpPr>
        <p:spPr>
          <a:xfrm>
            <a:off x="6804248" y="1916832"/>
            <a:ext cx="2232248" cy="1224136"/>
          </a:xfrm>
          <a:prstGeom prst="roundRect">
            <a:avLst>
              <a:gd name="adj" fmla="val 1444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l-GR" sz="2000" b="1" dirty="0" smtClean="0"/>
              <a:t>4) Εξαγωγή συμπερασμάτων</a:t>
            </a:r>
            <a:endParaRPr lang="en-US" sz="2000" b="1" dirty="0"/>
          </a:p>
        </p:txBody>
      </p:sp>
    </p:spTree>
    <p:extLst>
      <p:ext uri="{BB962C8B-B14F-4D97-AF65-F5344CB8AC3E}">
        <p14:creationId xmlns:p14="http://schemas.microsoft.com/office/powerpoint/2010/main" val="24345673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graphicEl>
                                              <a:dgm id="{863E0269-D69F-4275-95DF-989AA6A15268}"/>
                                            </p:graphicEl>
                                          </p:spTgt>
                                        </p:tgtEl>
                                        <p:attrNameLst>
                                          <p:attrName>style.visibility</p:attrName>
                                        </p:attrNameLst>
                                      </p:cBhvr>
                                      <p:to>
                                        <p:strVal val="visible"/>
                                      </p:to>
                                    </p:set>
                                    <p:animEffect transition="in" filter="fade">
                                      <p:cBhvr>
                                        <p:cTn id="7" dur="500"/>
                                        <p:tgtEl>
                                          <p:spTgt spid="2">
                                            <p:graphicEl>
                                              <a:dgm id="{863E0269-D69F-4275-95DF-989AA6A1526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graphicEl>
                                              <a:dgm id="{34B38663-B49C-4BAE-9088-1D321913476C}"/>
                                            </p:graphicEl>
                                          </p:spTgt>
                                        </p:tgtEl>
                                        <p:attrNameLst>
                                          <p:attrName>style.visibility</p:attrName>
                                        </p:attrNameLst>
                                      </p:cBhvr>
                                      <p:to>
                                        <p:strVal val="visible"/>
                                      </p:to>
                                    </p:set>
                                    <p:animEffect transition="in" filter="fade">
                                      <p:cBhvr>
                                        <p:cTn id="12" dur="500"/>
                                        <p:tgtEl>
                                          <p:spTgt spid="2">
                                            <p:graphicEl>
                                              <a:dgm id="{34B38663-B49C-4BAE-9088-1D321913476C}"/>
                                            </p:graphic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
                                            <p:graphicEl>
                                              <a:dgm id="{EDA4610B-350E-4F0F-BD54-395D9F9771B9}"/>
                                            </p:graphicEl>
                                          </p:spTgt>
                                        </p:tgtEl>
                                        <p:attrNameLst>
                                          <p:attrName>style.visibility</p:attrName>
                                        </p:attrNameLst>
                                      </p:cBhvr>
                                      <p:to>
                                        <p:strVal val="visible"/>
                                      </p:to>
                                    </p:set>
                                    <p:animEffect transition="in" filter="fade">
                                      <p:cBhvr>
                                        <p:cTn id="16" dur="500"/>
                                        <p:tgtEl>
                                          <p:spTgt spid="2">
                                            <p:graphicEl>
                                              <a:dgm id="{EDA4610B-350E-4F0F-BD54-395D9F9771B9}"/>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
                                            <p:graphicEl>
                                              <a:dgm id="{54CB78CD-C84F-4152-9814-89ACDED3D1D4}"/>
                                            </p:graphicEl>
                                          </p:spTgt>
                                        </p:tgtEl>
                                        <p:attrNameLst>
                                          <p:attrName>style.visibility</p:attrName>
                                        </p:attrNameLst>
                                      </p:cBhvr>
                                      <p:to>
                                        <p:strVal val="visible"/>
                                      </p:to>
                                    </p:set>
                                    <p:animEffect transition="in" filter="fade">
                                      <p:cBhvr>
                                        <p:cTn id="21" dur="500"/>
                                        <p:tgtEl>
                                          <p:spTgt spid="2">
                                            <p:graphicEl>
                                              <a:dgm id="{54CB78CD-C84F-4152-9814-89ACDED3D1D4}"/>
                                            </p:graphicEl>
                                          </p:spTgt>
                                        </p:tgtEl>
                                      </p:cBhvr>
                                    </p:animEffec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2">
                                            <p:graphicEl>
                                              <a:dgm id="{FD6718DB-F1AB-45D1-8D80-CB3FCB17DBDA}"/>
                                            </p:graphicEl>
                                          </p:spTgt>
                                        </p:tgtEl>
                                        <p:attrNameLst>
                                          <p:attrName>style.visibility</p:attrName>
                                        </p:attrNameLst>
                                      </p:cBhvr>
                                      <p:to>
                                        <p:strVal val="visible"/>
                                      </p:to>
                                    </p:set>
                                    <p:animEffect transition="in" filter="fade">
                                      <p:cBhvr>
                                        <p:cTn id="25" dur="500"/>
                                        <p:tgtEl>
                                          <p:spTgt spid="2">
                                            <p:graphicEl>
                                              <a:dgm id="{FD6718DB-F1AB-45D1-8D80-CB3FCB17DBDA}"/>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
                                            <p:graphicEl>
                                              <a:dgm id="{0B0CC29D-B101-40DC-BE4A-1747483BDDF5}"/>
                                            </p:graphicEl>
                                          </p:spTgt>
                                        </p:tgtEl>
                                        <p:attrNameLst>
                                          <p:attrName>style.visibility</p:attrName>
                                        </p:attrNameLst>
                                      </p:cBhvr>
                                      <p:to>
                                        <p:strVal val="visible"/>
                                      </p:to>
                                    </p:set>
                                    <p:animEffect transition="in" filter="fade">
                                      <p:cBhvr>
                                        <p:cTn id="30" dur="500"/>
                                        <p:tgtEl>
                                          <p:spTgt spid="2">
                                            <p:graphicEl>
                                              <a:dgm id="{0B0CC29D-B101-40DC-BE4A-1747483BDDF5}"/>
                                            </p:graphicEl>
                                          </p:spTgt>
                                        </p:tgtEl>
                                      </p:cBhvr>
                                    </p:animEffec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2">
                                            <p:graphicEl>
                                              <a:dgm id="{4D669D90-26CF-4347-B2DA-97CD4A52CAEC}"/>
                                            </p:graphicEl>
                                          </p:spTgt>
                                        </p:tgtEl>
                                        <p:attrNameLst>
                                          <p:attrName>style.visibility</p:attrName>
                                        </p:attrNameLst>
                                      </p:cBhvr>
                                      <p:to>
                                        <p:strVal val="visible"/>
                                      </p:to>
                                    </p:set>
                                    <p:animEffect transition="in" filter="fade">
                                      <p:cBhvr>
                                        <p:cTn id="34" dur="500"/>
                                        <p:tgtEl>
                                          <p:spTgt spid="2">
                                            <p:graphicEl>
                                              <a:dgm id="{4D669D90-26CF-4347-B2DA-97CD4A52CAEC}"/>
                                            </p:graphic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fade">
                                      <p:cBhvr>
                                        <p:cTn id="3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txBox="1">
            <a:spLocks/>
          </p:cNvSpPr>
          <p:nvPr/>
        </p:nvSpPr>
        <p:spPr>
          <a:xfrm>
            <a:off x="1405208" y="548680"/>
            <a:ext cx="7199240" cy="57606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smtClean="0">
                <a:solidFill>
                  <a:prstClr val="black"/>
                </a:solidFill>
              </a:rPr>
              <a:t>6. </a:t>
            </a:r>
            <a:r>
              <a:rPr lang="el-GR" sz="3600" dirty="0">
                <a:solidFill>
                  <a:prstClr val="black"/>
                </a:solidFill>
              </a:rPr>
              <a:t>Θεωρητικό </a:t>
            </a:r>
            <a:r>
              <a:rPr lang="el-GR" sz="3600" dirty="0" smtClean="0">
                <a:solidFill>
                  <a:prstClr val="black"/>
                </a:solidFill>
              </a:rPr>
              <a:t>Πλαίσιο (1/2)</a:t>
            </a:r>
            <a:endParaRPr lang="el-GR" sz="3600" dirty="0">
              <a:solidFill>
                <a:prstClr val="black"/>
              </a:solidFill>
            </a:endParaRPr>
          </a:p>
        </p:txBody>
      </p:sp>
      <p:graphicFrame>
        <p:nvGraphicFramePr>
          <p:cNvPr id="2" name="Διάγραμμα 1"/>
          <p:cNvGraphicFramePr/>
          <p:nvPr>
            <p:extLst>
              <p:ext uri="{D42A27DB-BD31-4B8C-83A1-F6EECF244321}">
                <p14:modId xmlns:p14="http://schemas.microsoft.com/office/powerpoint/2010/main" val="390856414"/>
              </p:ext>
            </p:extLst>
          </p:nvPr>
        </p:nvGraphicFramePr>
        <p:xfrm>
          <a:off x="611560" y="1340768"/>
          <a:ext cx="8280920"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945673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53A45F03-6034-424D-B1E0-7E6119081554}"/>
                                            </p:graphicEl>
                                          </p:spTgt>
                                        </p:tgtEl>
                                        <p:attrNameLst>
                                          <p:attrName>style.visibility</p:attrName>
                                        </p:attrNameLst>
                                      </p:cBhvr>
                                      <p:to>
                                        <p:strVal val="visible"/>
                                      </p:to>
                                    </p:set>
                                    <p:animEffect transition="in" filter="fade">
                                      <p:cBhvr>
                                        <p:cTn id="7" dur="500"/>
                                        <p:tgtEl>
                                          <p:spTgt spid="2">
                                            <p:graphicEl>
                                              <a:dgm id="{53A45F03-6034-424D-B1E0-7E6119081554}"/>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graphicEl>
                                              <a:dgm id="{7F07F054-18D9-4829-B55A-30A90A1B87F1}"/>
                                            </p:graphicEl>
                                          </p:spTgt>
                                        </p:tgtEl>
                                        <p:attrNameLst>
                                          <p:attrName>style.visibility</p:attrName>
                                        </p:attrNameLst>
                                      </p:cBhvr>
                                      <p:to>
                                        <p:strVal val="visible"/>
                                      </p:to>
                                    </p:set>
                                    <p:animEffect transition="in" filter="fade">
                                      <p:cBhvr>
                                        <p:cTn id="11" dur="500"/>
                                        <p:tgtEl>
                                          <p:spTgt spid="2">
                                            <p:graphicEl>
                                              <a:dgm id="{7F07F054-18D9-4829-B55A-30A90A1B87F1}"/>
                                            </p:graphic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
                                            <p:graphicEl>
                                              <a:dgm id="{75236FED-A854-4762-86DF-A33E1AFE7F84}"/>
                                            </p:graphicEl>
                                          </p:spTgt>
                                        </p:tgtEl>
                                        <p:attrNameLst>
                                          <p:attrName>style.visibility</p:attrName>
                                        </p:attrNameLst>
                                      </p:cBhvr>
                                      <p:to>
                                        <p:strVal val="visible"/>
                                      </p:to>
                                    </p:set>
                                    <p:animEffect transition="in" filter="fade">
                                      <p:cBhvr>
                                        <p:cTn id="16" dur="500"/>
                                        <p:tgtEl>
                                          <p:spTgt spid="2">
                                            <p:graphicEl>
                                              <a:dgm id="{75236FED-A854-4762-86DF-A33E1AFE7F84}"/>
                                            </p:graphicEl>
                                          </p:spTgt>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2">
                                            <p:graphicEl>
                                              <a:dgm id="{29145F48-685C-4A49-A5AD-FEBEE4382E03}"/>
                                            </p:graphicEl>
                                          </p:spTgt>
                                        </p:tgtEl>
                                        <p:attrNameLst>
                                          <p:attrName>style.visibility</p:attrName>
                                        </p:attrNameLst>
                                      </p:cBhvr>
                                      <p:to>
                                        <p:strVal val="visible"/>
                                      </p:to>
                                    </p:set>
                                    <p:animEffect transition="in" filter="fade">
                                      <p:cBhvr>
                                        <p:cTn id="20" dur="500"/>
                                        <p:tgtEl>
                                          <p:spTgt spid="2">
                                            <p:graphicEl>
                                              <a:dgm id="{29145F48-685C-4A49-A5AD-FEBEE4382E03}"/>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
                                            <p:graphicEl>
                                              <a:dgm id="{D028A0F4-BBD2-45B4-8D6F-6458CEF800CB}"/>
                                            </p:graphicEl>
                                          </p:spTgt>
                                        </p:tgtEl>
                                        <p:attrNameLst>
                                          <p:attrName>style.visibility</p:attrName>
                                        </p:attrNameLst>
                                      </p:cBhvr>
                                      <p:to>
                                        <p:strVal val="visible"/>
                                      </p:to>
                                    </p:set>
                                    <p:animEffect transition="in" filter="fade">
                                      <p:cBhvr>
                                        <p:cTn id="25" dur="500"/>
                                        <p:tgtEl>
                                          <p:spTgt spid="2">
                                            <p:graphicEl>
                                              <a:dgm id="{D028A0F4-BBD2-45B4-8D6F-6458CEF800CB}"/>
                                            </p:graphicEl>
                                          </p:spTgt>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2">
                                            <p:graphicEl>
                                              <a:dgm id="{E4C475AB-5204-4671-8018-36A93DCCC279}"/>
                                            </p:graphicEl>
                                          </p:spTgt>
                                        </p:tgtEl>
                                        <p:attrNameLst>
                                          <p:attrName>style.visibility</p:attrName>
                                        </p:attrNameLst>
                                      </p:cBhvr>
                                      <p:to>
                                        <p:strVal val="visible"/>
                                      </p:to>
                                    </p:set>
                                    <p:animEffect transition="in" filter="fade">
                                      <p:cBhvr>
                                        <p:cTn id="29" dur="500"/>
                                        <p:tgtEl>
                                          <p:spTgt spid="2">
                                            <p:graphicEl>
                                              <a:dgm id="{E4C475AB-5204-4671-8018-36A93DCCC27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2_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3_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4_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6.xml><?xml version="1.0" encoding="utf-8"?>
<a:theme xmlns:a="http://schemas.openxmlformats.org/drawingml/2006/main" name="5_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7.xml><?xml version="1.0" encoding="utf-8"?>
<a:theme xmlns:a="http://schemas.openxmlformats.org/drawingml/2006/main" name="6_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8.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3944</TotalTime>
  <Words>2843</Words>
  <Application>Microsoft Office PowerPoint</Application>
  <PresentationFormat>Προβολή στην οθόνη (4:3)</PresentationFormat>
  <Paragraphs>273</Paragraphs>
  <Slides>23</Slides>
  <Notes>1</Notes>
  <HiddenSlides>0</HiddenSlides>
  <MMClips>0</MMClips>
  <ScaleCrop>false</ScaleCrop>
  <HeadingPairs>
    <vt:vector size="4" baseType="variant">
      <vt:variant>
        <vt:lpstr>Θέμα</vt:lpstr>
      </vt:variant>
      <vt:variant>
        <vt:i4>7</vt:i4>
      </vt:variant>
      <vt:variant>
        <vt:lpstr>Τίτλοι διαφανειών</vt:lpstr>
      </vt:variant>
      <vt:variant>
        <vt:i4>23</vt:i4>
      </vt:variant>
    </vt:vector>
  </HeadingPairs>
  <TitlesOfParts>
    <vt:vector size="30" baseType="lpstr">
      <vt:lpstr>Θέμα του Office</vt:lpstr>
      <vt:lpstr>1_Θέμα του Office</vt:lpstr>
      <vt:lpstr>2_Θέμα του Office</vt:lpstr>
      <vt:lpstr>3_Θέμα του Office</vt:lpstr>
      <vt:lpstr>4_Θέμα του Office</vt:lpstr>
      <vt:lpstr>5_Θέμα του Office</vt:lpstr>
      <vt:lpstr>6_Θέμα του Office</vt:lpstr>
      <vt:lpstr>Η αξιοποίηση της αφήγησης και της ψηφιακής αφήγησης σε συνδυαστικά περιβάλλοντα μάθησης:  Προϋποθέσεις και κριτήρια σχεδιασμού</vt:lpstr>
      <vt:lpstr>Παρουσίαση του PowerPoint</vt:lpstr>
      <vt:lpstr>Παρουσίαση του PowerPoint</vt:lpstr>
      <vt:lpstr>2. Προβληματική και συνεισφορά</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Bulma Briefs</cp:lastModifiedBy>
  <cp:revision>1814</cp:revision>
  <dcterms:created xsi:type="dcterms:W3CDTF">2003-10-16T17:37:47Z</dcterms:created>
  <dcterms:modified xsi:type="dcterms:W3CDTF">2020-03-15T20:07:24Z</dcterms:modified>
</cp:coreProperties>
</file>